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358" r:id="rId2"/>
    <p:sldId id="379" r:id="rId3"/>
    <p:sldId id="380" r:id="rId4"/>
    <p:sldId id="384" r:id="rId5"/>
    <p:sldId id="360" r:id="rId6"/>
    <p:sldId id="320" r:id="rId7"/>
    <p:sldId id="359" r:id="rId8"/>
    <p:sldId id="363" r:id="rId9"/>
    <p:sldId id="372" r:id="rId10"/>
    <p:sldId id="370" r:id="rId11"/>
    <p:sldId id="364" r:id="rId12"/>
    <p:sldId id="373" r:id="rId13"/>
    <p:sldId id="374" r:id="rId14"/>
    <p:sldId id="375" r:id="rId15"/>
    <p:sldId id="376" r:id="rId16"/>
    <p:sldId id="377" r:id="rId17"/>
    <p:sldId id="378" r:id="rId18"/>
    <p:sldId id="280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zysztof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4C"/>
    <a:srgbClr val="C2B0B9"/>
    <a:srgbClr val="965F77"/>
    <a:srgbClr val="B4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6353" autoAdjust="0"/>
  </p:normalViewPr>
  <p:slideViewPr>
    <p:cSldViewPr snapToGrid="0" snapToObjects="1">
      <p:cViewPr varScale="1">
        <p:scale>
          <a:sx n="74" d="100"/>
          <a:sy n="74" d="100"/>
        </p:scale>
        <p:origin x="72" y="3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13C3B-3FAE-4FF2-B377-1B3FDE3AFA3B}" type="doc">
      <dgm:prSet loTypeId="urn:microsoft.com/office/officeart/2005/8/layout/chevron1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CB5F9425-DC06-4202-B83D-2A1ADE8AC26E}">
      <dgm:prSet phldrT="[Tekst]"/>
      <dgm:spPr/>
      <dgm:t>
        <a:bodyPr/>
        <a:lstStyle/>
        <a:p>
          <a:r>
            <a:rPr lang="pl-PL" b="1" dirty="0" smtClean="0">
              <a:latin typeface="Adagio_Slab Medium" panose="00000600000000000000" pitchFamily="50" charset="-18"/>
            </a:rPr>
            <a:t>Jak promować wdrażanie koncepcji Przemysłu 4.0  </a:t>
          </a:r>
          <a:br>
            <a:rPr lang="pl-PL" b="1" dirty="0" smtClean="0">
              <a:latin typeface="Adagio_Slab Medium" panose="00000600000000000000" pitchFamily="50" charset="-18"/>
            </a:rPr>
          </a:br>
          <a:r>
            <a:rPr lang="pl-PL" b="1" dirty="0" smtClean="0">
              <a:latin typeface="Adagio_Slab Medium" panose="00000600000000000000" pitchFamily="50" charset="-18"/>
            </a:rPr>
            <a:t>w oferowanych produktach?</a:t>
          </a:r>
          <a:endParaRPr lang="pl-PL" b="1" dirty="0">
            <a:latin typeface="Adagio_Slab Medium" panose="00000600000000000000" pitchFamily="50" charset="-18"/>
          </a:endParaRPr>
        </a:p>
      </dgm:t>
    </dgm:pt>
    <dgm:pt modelId="{D66F4E7A-29BC-4DF7-9355-793B9F42C394}" type="parTrans" cxnId="{7A63A329-3D8D-4C8E-BF49-C94AFA0ADBAB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16A9A1AE-A862-4CD2-A26A-9CE7EB6640CA}" type="sibTrans" cxnId="{7A63A329-3D8D-4C8E-BF49-C94AFA0ADBAB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F56987E8-85FE-4316-BD73-A557BF0FFAA3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Program wsparcia MŚP </a:t>
          </a:r>
        </a:p>
        <a:p>
          <a:r>
            <a:rPr lang="pl-PL" dirty="0" err="1" smtClean="0">
              <a:latin typeface="Adagio_Slab Medium" panose="00000600000000000000" pitchFamily="50" charset="-18"/>
            </a:rPr>
            <a:t>Hackathon</a:t>
          </a:r>
          <a:r>
            <a:rPr lang="pl-PL" dirty="0" smtClean="0">
              <a:latin typeface="Adagio_Slab Medium" panose="00000600000000000000" pitchFamily="50" charset="-18"/>
            </a:rPr>
            <a:t> – wykorzystanie produktów P4.0</a:t>
          </a:r>
        </a:p>
        <a:p>
          <a:r>
            <a:rPr lang="pl-PL" dirty="0" smtClean="0">
              <a:latin typeface="Adagio_Slab Medium" panose="00000600000000000000" pitchFamily="50" charset="-18"/>
            </a:rPr>
            <a:t>Program telewizyjny – przemiany firm P4.0</a:t>
          </a:r>
          <a:endParaRPr lang="pl-PL" dirty="0">
            <a:latin typeface="Adagio_Slab Medium" panose="00000600000000000000" pitchFamily="50" charset="-18"/>
          </a:endParaRPr>
        </a:p>
      </dgm:t>
    </dgm:pt>
    <dgm:pt modelId="{B0DEBBDF-CD5F-485F-B541-E1EDA1BD051E}" type="parTrans" cxnId="{5C735349-B23E-4CDD-B79A-A0B9FCBB1897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20D15951-995B-4992-83D2-012424AF9E60}" type="sibTrans" cxnId="{5C735349-B23E-4CDD-B79A-A0B9FCBB1897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535B2029-EB8F-4FDC-9BCE-255839156EE2}" type="pres">
      <dgm:prSet presAssocID="{A9D13C3B-3FAE-4FF2-B377-1B3FDE3AF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A24DDB6-3C43-45D0-922C-191121C33938}" type="pres">
      <dgm:prSet presAssocID="{CB5F9425-DC06-4202-B83D-2A1ADE8AC26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5C6DB3-C985-4329-873F-46BD2B1F52B4}" type="pres">
      <dgm:prSet presAssocID="{16A9A1AE-A862-4CD2-A26A-9CE7EB6640CA}" presName="parTxOnlySpace" presStyleCnt="0"/>
      <dgm:spPr/>
    </dgm:pt>
    <dgm:pt modelId="{E14B3517-3EB6-4F88-ADB6-AF29E648E612}" type="pres">
      <dgm:prSet presAssocID="{F56987E8-85FE-4316-BD73-A557BF0FFAA3}" presName="parTxOnly" presStyleLbl="node1" presStyleIdx="1" presStyleCnt="2" custLinFactNeighborX="1673" custLinFactNeighborY="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3892A9-F643-4966-A58A-9EC6D7315D23}" type="presOf" srcId="{CB5F9425-DC06-4202-B83D-2A1ADE8AC26E}" destId="{EA24DDB6-3C43-45D0-922C-191121C33938}" srcOrd="0" destOrd="0" presId="urn:microsoft.com/office/officeart/2005/8/layout/chevron1"/>
    <dgm:cxn modelId="{D31CE00F-5AB3-4375-889E-442B6C56AAE9}" type="presOf" srcId="{A9D13C3B-3FAE-4FF2-B377-1B3FDE3AFA3B}" destId="{535B2029-EB8F-4FDC-9BCE-255839156EE2}" srcOrd="0" destOrd="0" presId="urn:microsoft.com/office/officeart/2005/8/layout/chevron1"/>
    <dgm:cxn modelId="{7A63A329-3D8D-4C8E-BF49-C94AFA0ADBAB}" srcId="{A9D13C3B-3FAE-4FF2-B377-1B3FDE3AFA3B}" destId="{CB5F9425-DC06-4202-B83D-2A1ADE8AC26E}" srcOrd="0" destOrd="0" parTransId="{D66F4E7A-29BC-4DF7-9355-793B9F42C394}" sibTransId="{16A9A1AE-A862-4CD2-A26A-9CE7EB6640CA}"/>
    <dgm:cxn modelId="{5C735349-B23E-4CDD-B79A-A0B9FCBB1897}" srcId="{A9D13C3B-3FAE-4FF2-B377-1B3FDE3AFA3B}" destId="{F56987E8-85FE-4316-BD73-A557BF0FFAA3}" srcOrd="1" destOrd="0" parTransId="{B0DEBBDF-CD5F-485F-B541-E1EDA1BD051E}" sibTransId="{20D15951-995B-4992-83D2-012424AF9E60}"/>
    <dgm:cxn modelId="{85810DAC-EC28-40C3-B05A-6D3A14CF1CDF}" type="presOf" srcId="{F56987E8-85FE-4316-BD73-A557BF0FFAA3}" destId="{E14B3517-3EB6-4F88-ADB6-AF29E648E612}" srcOrd="0" destOrd="0" presId="urn:microsoft.com/office/officeart/2005/8/layout/chevron1"/>
    <dgm:cxn modelId="{53E80CDA-C912-4B58-B2D4-83CA4C769CC6}" type="presParOf" srcId="{535B2029-EB8F-4FDC-9BCE-255839156EE2}" destId="{EA24DDB6-3C43-45D0-922C-191121C33938}" srcOrd="0" destOrd="0" presId="urn:microsoft.com/office/officeart/2005/8/layout/chevron1"/>
    <dgm:cxn modelId="{FEC42201-4A44-49CF-AC51-F483FE070D71}" type="presParOf" srcId="{535B2029-EB8F-4FDC-9BCE-255839156EE2}" destId="{C95C6DB3-C985-4329-873F-46BD2B1F52B4}" srcOrd="1" destOrd="0" presId="urn:microsoft.com/office/officeart/2005/8/layout/chevron1"/>
    <dgm:cxn modelId="{F6372A4C-A512-42BC-9676-C81D9DA7FDB2}" type="presParOf" srcId="{535B2029-EB8F-4FDC-9BCE-255839156EE2}" destId="{E14B3517-3EB6-4F88-ADB6-AF29E648E61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13C3B-3FAE-4FF2-B377-1B3FDE3AFA3B}" type="doc">
      <dgm:prSet loTypeId="urn:microsoft.com/office/officeart/2005/8/layout/chevron1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CB5F9425-DC06-4202-B83D-2A1ADE8AC26E}">
      <dgm:prSet phldrT="[Tekst]"/>
      <dgm:spPr/>
      <dgm:t>
        <a:bodyPr/>
        <a:lstStyle/>
        <a:p>
          <a:r>
            <a:rPr lang="pl-PL" b="1" dirty="0" smtClean="0">
              <a:latin typeface="Adagio_Slab Medium" panose="00000600000000000000" pitchFamily="50" charset="-18"/>
            </a:rPr>
            <a:t>Jak promować efekty Przemysłu 4.0 wśród potencjalnych użytkowników?</a:t>
          </a:r>
          <a:endParaRPr lang="pl-PL" b="1" dirty="0">
            <a:latin typeface="Adagio_Slab Medium" panose="00000600000000000000" pitchFamily="50" charset="-18"/>
          </a:endParaRPr>
        </a:p>
      </dgm:t>
    </dgm:pt>
    <dgm:pt modelId="{D66F4E7A-29BC-4DF7-9355-793B9F42C394}" type="parTrans" cxnId="{7A63A329-3D8D-4C8E-BF49-C94AFA0ADBAB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16A9A1AE-A862-4CD2-A26A-9CE7EB6640CA}" type="sibTrans" cxnId="{7A63A329-3D8D-4C8E-BF49-C94AFA0ADBAB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F56987E8-85FE-4316-BD73-A557BF0FFAA3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Aplikacja do promowania rozwiązań Przemysłu 4.0</a:t>
          </a:r>
        </a:p>
        <a:p>
          <a:r>
            <a:rPr lang="pl-PL" dirty="0" smtClean="0">
              <a:latin typeface="Adagio_Slab Medium" panose="00000600000000000000" pitchFamily="50" charset="-18"/>
            </a:rPr>
            <a:t>Ankieta</a:t>
          </a:r>
        </a:p>
        <a:p>
          <a:r>
            <a:rPr lang="pl-PL" dirty="0" smtClean="0">
              <a:latin typeface="Adagio_Slab Medium" panose="00000600000000000000" pitchFamily="50" charset="-18"/>
            </a:rPr>
            <a:t>Sugestia rozwiązań z Przemysłu 4.0</a:t>
          </a:r>
        </a:p>
      </dgm:t>
    </dgm:pt>
    <dgm:pt modelId="{B0DEBBDF-CD5F-485F-B541-E1EDA1BD051E}" type="parTrans" cxnId="{5C735349-B23E-4CDD-B79A-A0B9FCBB1897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20D15951-995B-4992-83D2-012424AF9E60}" type="sibTrans" cxnId="{5C735349-B23E-4CDD-B79A-A0B9FCBB1897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535B2029-EB8F-4FDC-9BCE-255839156EE2}" type="pres">
      <dgm:prSet presAssocID="{A9D13C3B-3FAE-4FF2-B377-1B3FDE3AF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A24DDB6-3C43-45D0-922C-191121C33938}" type="pres">
      <dgm:prSet presAssocID="{CB5F9425-DC06-4202-B83D-2A1ADE8AC26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5C6DB3-C985-4329-873F-46BD2B1F52B4}" type="pres">
      <dgm:prSet presAssocID="{16A9A1AE-A862-4CD2-A26A-9CE7EB6640CA}" presName="parTxOnlySpace" presStyleCnt="0"/>
      <dgm:spPr/>
    </dgm:pt>
    <dgm:pt modelId="{E14B3517-3EB6-4F88-ADB6-AF29E648E612}" type="pres">
      <dgm:prSet presAssocID="{F56987E8-85FE-4316-BD73-A557BF0FFAA3}" presName="parTxOnly" presStyleLbl="node1" presStyleIdx="1" presStyleCnt="2" custLinFactNeighborX="1673" custLinFactNeighborY="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3892A9-F643-4966-A58A-9EC6D7315D23}" type="presOf" srcId="{CB5F9425-DC06-4202-B83D-2A1ADE8AC26E}" destId="{EA24DDB6-3C43-45D0-922C-191121C33938}" srcOrd="0" destOrd="0" presId="urn:microsoft.com/office/officeart/2005/8/layout/chevron1"/>
    <dgm:cxn modelId="{D31CE00F-5AB3-4375-889E-442B6C56AAE9}" type="presOf" srcId="{A9D13C3B-3FAE-4FF2-B377-1B3FDE3AFA3B}" destId="{535B2029-EB8F-4FDC-9BCE-255839156EE2}" srcOrd="0" destOrd="0" presId="urn:microsoft.com/office/officeart/2005/8/layout/chevron1"/>
    <dgm:cxn modelId="{7A63A329-3D8D-4C8E-BF49-C94AFA0ADBAB}" srcId="{A9D13C3B-3FAE-4FF2-B377-1B3FDE3AFA3B}" destId="{CB5F9425-DC06-4202-B83D-2A1ADE8AC26E}" srcOrd="0" destOrd="0" parTransId="{D66F4E7A-29BC-4DF7-9355-793B9F42C394}" sibTransId="{16A9A1AE-A862-4CD2-A26A-9CE7EB6640CA}"/>
    <dgm:cxn modelId="{85810DAC-EC28-40C3-B05A-6D3A14CF1CDF}" type="presOf" srcId="{F56987E8-85FE-4316-BD73-A557BF0FFAA3}" destId="{E14B3517-3EB6-4F88-ADB6-AF29E648E612}" srcOrd="0" destOrd="0" presId="urn:microsoft.com/office/officeart/2005/8/layout/chevron1"/>
    <dgm:cxn modelId="{5C735349-B23E-4CDD-B79A-A0B9FCBB1897}" srcId="{A9D13C3B-3FAE-4FF2-B377-1B3FDE3AFA3B}" destId="{F56987E8-85FE-4316-BD73-A557BF0FFAA3}" srcOrd="1" destOrd="0" parTransId="{B0DEBBDF-CD5F-485F-B541-E1EDA1BD051E}" sibTransId="{20D15951-995B-4992-83D2-012424AF9E60}"/>
    <dgm:cxn modelId="{53E80CDA-C912-4B58-B2D4-83CA4C769CC6}" type="presParOf" srcId="{535B2029-EB8F-4FDC-9BCE-255839156EE2}" destId="{EA24DDB6-3C43-45D0-922C-191121C33938}" srcOrd="0" destOrd="0" presId="urn:microsoft.com/office/officeart/2005/8/layout/chevron1"/>
    <dgm:cxn modelId="{FEC42201-4A44-49CF-AC51-F483FE070D71}" type="presParOf" srcId="{535B2029-EB8F-4FDC-9BCE-255839156EE2}" destId="{C95C6DB3-C985-4329-873F-46BD2B1F52B4}" srcOrd="1" destOrd="0" presId="urn:microsoft.com/office/officeart/2005/8/layout/chevron1"/>
    <dgm:cxn modelId="{F6372A4C-A512-42BC-9676-C81D9DA7FDB2}" type="presParOf" srcId="{535B2029-EB8F-4FDC-9BCE-255839156EE2}" destId="{E14B3517-3EB6-4F88-ADB6-AF29E648E61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1A322-F5D8-4880-8977-FBA2943658F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1DB2400A-3F1E-45E4-A233-283630A26FF2}">
      <dgm:prSet/>
      <dgm:spPr/>
      <dgm:t>
        <a:bodyPr/>
        <a:lstStyle/>
        <a:p>
          <a:pPr rtl="0"/>
          <a:r>
            <a:rPr lang="pl-PL" b="1" dirty="0" smtClean="0">
              <a:latin typeface="Adagio_Slab Medium" panose="00000600000000000000" pitchFamily="50" charset="-18"/>
            </a:rPr>
            <a:t>Jak promować wdrażanie koncepcji Przemysłu 4.0 w oferowanych produktach?</a:t>
          </a:r>
          <a:endParaRPr lang="pl-PL" dirty="0">
            <a:latin typeface="Adagio_Slab Medium" panose="00000600000000000000" pitchFamily="50" charset="-18"/>
          </a:endParaRPr>
        </a:p>
      </dgm:t>
    </dgm:pt>
    <dgm:pt modelId="{42BE341B-6012-472C-AA06-1B15A1992CB0}" type="parTrans" cxnId="{E59A2A07-32D4-4C54-B6FC-1F6FA0994181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0DD7A24F-78ED-42E4-AB97-7D3C529EB940}" type="sibTrans" cxnId="{E59A2A07-32D4-4C54-B6FC-1F6FA0994181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C03228E4-95BA-4A3B-A2D0-F3B8130BB384}" type="pres">
      <dgm:prSet presAssocID="{5D01A322-F5D8-4880-8977-FBA2943658FB}" presName="Name0" presStyleCnt="0">
        <dgm:presLayoutVars>
          <dgm:dir/>
        </dgm:presLayoutVars>
      </dgm:prSet>
      <dgm:spPr/>
    </dgm:pt>
    <dgm:pt modelId="{CCBEAEBF-A30D-4B0E-A30E-2A8062C9A02C}" type="pres">
      <dgm:prSet presAssocID="{1DB2400A-3F1E-45E4-A233-283630A26FF2}" presName="noChildren" presStyleCnt="0"/>
      <dgm:spPr/>
    </dgm:pt>
    <dgm:pt modelId="{C7D41009-405B-4716-B172-A4DC54F1E11C}" type="pres">
      <dgm:prSet presAssocID="{1DB2400A-3F1E-45E4-A233-283630A26FF2}" presName="gap" presStyleCnt="0"/>
      <dgm:spPr/>
    </dgm:pt>
    <dgm:pt modelId="{96D7F6FA-A887-422C-8B82-6F99DBF76BC2}" type="pres">
      <dgm:prSet presAssocID="{1DB2400A-3F1E-45E4-A233-283630A26FF2}" presName="medCircle2" presStyleLbl="vennNode1" presStyleIdx="0" presStyleCnt="1"/>
      <dgm:spPr/>
    </dgm:pt>
    <dgm:pt modelId="{B9AE4F6D-9568-4F8C-B88F-3263C4E1FAED}" type="pres">
      <dgm:prSet presAssocID="{1DB2400A-3F1E-45E4-A233-283630A26FF2}" presName="txLvlOnly1" presStyleLbl="revTx" presStyleIdx="0" presStyleCnt="1"/>
      <dgm:spPr/>
    </dgm:pt>
  </dgm:ptLst>
  <dgm:cxnLst>
    <dgm:cxn modelId="{41271DAF-0893-4B48-8A8D-2D16BD771AB2}" type="presOf" srcId="{1DB2400A-3F1E-45E4-A233-283630A26FF2}" destId="{B9AE4F6D-9568-4F8C-B88F-3263C4E1FAED}" srcOrd="0" destOrd="0" presId="urn:microsoft.com/office/officeart/2008/layout/VerticalCircleList"/>
    <dgm:cxn modelId="{EBD836AA-B499-4806-84FB-9133215851AF}" type="presOf" srcId="{5D01A322-F5D8-4880-8977-FBA2943658FB}" destId="{C03228E4-95BA-4A3B-A2D0-F3B8130BB384}" srcOrd="0" destOrd="0" presId="urn:microsoft.com/office/officeart/2008/layout/VerticalCircleList"/>
    <dgm:cxn modelId="{E59A2A07-32D4-4C54-B6FC-1F6FA0994181}" srcId="{5D01A322-F5D8-4880-8977-FBA2943658FB}" destId="{1DB2400A-3F1E-45E4-A233-283630A26FF2}" srcOrd="0" destOrd="0" parTransId="{42BE341B-6012-472C-AA06-1B15A1992CB0}" sibTransId="{0DD7A24F-78ED-42E4-AB97-7D3C529EB940}"/>
    <dgm:cxn modelId="{F427C342-55DC-4606-8D26-A001EA3A7526}" type="presParOf" srcId="{C03228E4-95BA-4A3B-A2D0-F3B8130BB384}" destId="{CCBEAEBF-A30D-4B0E-A30E-2A8062C9A02C}" srcOrd="0" destOrd="0" presId="urn:microsoft.com/office/officeart/2008/layout/VerticalCircleList"/>
    <dgm:cxn modelId="{7D4EB0FE-4AD3-4B4B-8249-AA9CE9822308}" type="presParOf" srcId="{CCBEAEBF-A30D-4B0E-A30E-2A8062C9A02C}" destId="{C7D41009-405B-4716-B172-A4DC54F1E11C}" srcOrd="0" destOrd="0" presId="urn:microsoft.com/office/officeart/2008/layout/VerticalCircleList"/>
    <dgm:cxn modelId="{E15F919C-A859-44B8-AA0A-B3697A072ADB}" type="presParOf" srcId="{CCBEAEBF-A30D-4B0E-A30E-2A8062C9A02C}" destId="{96D7F6FA-A887-422C-8B82-6F99DBF76BC2}" srcOrd="1" destOrd="0" presId="urn:microsoft.com/office/officeart/2008/layout/VerticalCircleList"/>
    <dgm:cxn modelId="{88FEE99E-9736-4973-ABC4-DFDFDD4B50CB}" type="presParOf" srcId="{CCBEAEBF-A30D-4B0E-A30E-2A8062C9A02C}" destId="{B9AE4F6D-9568-4F8C-B88F-3263C4E1FA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D1060-BCC6-4DAD-9DC0-107CBB6A8802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9308352-4CAC-4F90-91A1-37FC91B97541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Brak pieniędzy</a:t>
          </a:r>
          <a:endParaRPr lang="pl-PL" dirty="0">
            <a:latin typeface="Adagio_Slab Medium" panose="00000600000000000000" pitchFamily="50" charset="-18"/>
          </a:endParaRPr>
        </a:p>
      </dgm:t>
    </dgm:pt>
    <dgm:pt modelId="{69BF6986-DF51-44A1-BB23-33A3814F5FDD}" type="parTrans" cxnId="{3324CFB8-97A8-4D05-BAA8-923D8CECB840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9DAA105C-5840-46A0-B93B-E92C69976300}" type="sibTrans" cxnId="{3324CFB8-97A8-4D05-BAA8-923D8CECB840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A49BC469-87B8-44E5-B054-66BF880DFEB4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Przechowywanie danych osobowych</a:t>
          </a:r>
          <a:endParaRPr lang="pl-PL" dirty="0">
            <a:latin typeface="Adagio_Slab Medium" panose="00000600000000000000" pitchFamily="50" charset="-18"/>
          </a:endParaRPr>
        </a:p>
      </dgm:t>
    </dgm:pt>
    <dgm:pt modelId="{B9E08B5F-952F-420A-9833-5CDA307C8A17}" type="parTrans" cxnId="{4AF53F0A-7334-41C6-9340-E1E26661CEC6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DE047FF2-9083-4850-89DB-F8131D708FB1}" type="sibTrans" cxnId="{4AF53F0A-7334-41C6-9340-E1E26661CEC6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9C12866A-A45B-493E-9A8E-917791BD2385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Brak specjalistycznej wiedzy</a:t>
          </a:r>
          <a:endParaRPr lang="pl-PL" dirty="0">
            <a:latin typeface="Adagio_Slab Medium" panose="00000600000000000000" pitchFamily="50" charset="-18"/>
          </a:endParaRPr>
        </a:p>
      </dgm:t>
    </dgm:pt>
    <dgm:pt modelId="{806E47E2-F40A-466D-8CB6-4ADDE536B562}" type="parTrans" cxnId="{F134A507-0DB1-4359-83E5-3E3CD6670D2D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E414E489-DA3E-4925-A61E-2F8CEC6F78CF}" type="sibTrans" cxnId="{F134A507-0DB1-4359-83E5-3E3CD6670D2D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0431CE4F-9051-4A15-BD57-07A61EEC776B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Zmiana kwalifikacji pracowników</a:t>
          </a:r>
          <a:endParaRPr lang="pl-PL" dirty="0">
            <a:latin typeface="Adagio_Slab Medium" panose="00000600000000000000" pitchFamily="50" charset="-18"/>
          </a:endParaRPr>
        </a:p>
      </dgm:t>
    </dgm:pt>
    <dgm:pt modelId="{9BA8529B-6502-4772-8656-D66338D56A10}" type="parTrans" cxnId="{E326F459-6B82-4E13-AC68-C7F6201F4B7D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0B668870-ED79-4677-A1F1-C30806320722}" type="sibTrans" cxnId="{E326F459-6B82-4E13-AC68-C7F6201F4B7D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D8B2A9A0-1D93-4189-AFD5-2B23A265EB93}" type="pres">
      <dgm:prSet presAssocID="{372D1060-BCC6-4DAD-9DC0-107CBB6A88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8640718-F423-4975-B101-7DA95638290C}" type="pres">
      <dgm:prSet presAssocID="{372D1060-BCC6-4DAD-9DC0-107CBB6A8802}" presName="diamond" presStyleLbl="bgShp" presStyleIdx="0" presStyleCnt="1"/>
      <dgm:spPr/>
    </dgm:pt>
    <dgm:pt modelId="{18E23A04-2EFE-4F60-8D4A-AAB98AE31275}" type="pres">
      <dgm:prSet presAssocID="{372D1060-BCC6-4DAD-9DC0-107CBB6A88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F5A67A-FC6C-4A93-B63B-F4AE3294FFFB}" type="pres">
      <dgm:prSet presAssocID="{372D1060-BCC6-4DAD-9DC0-107CBB6A88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B7CDFB-27FA-4F2B-972F-0561F2CADE41}" type="pres">
      <dgm:prSet presAssocID="{372D1060-BCC6-4DAD-9DC0-107CBB6A88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284CD6-3443-453C-B7FD-3C116D73594C}" type="pres">
      <dgm:prSet presAssocID="{372D1060-BCC6-4DAD-9DC0-107CBB6A88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5FE6ADF-2E7D-41B6-A043-D5F5F0804E9F}" type="presOf" srcId="{9C12866A-A45B-493E-9A8E-917791BD2385}" destId="{0CB7CDFB-27FA-4F2B-972F-0561F2CADE41}" srcOrd="0" destOrd="0" presId="urn:microsoft.com/office/officeart/2005/8/layout/matrix3"/>
    <dgm:cxn modelId="{21FB791E-9D1F-4F5B-82B6-D87CC1DF70D1}" type="presOf" srcId="{A49BC469-87B8-44E5-B054-66BF880DFEB4}" destId="{0BF5A67A-FC6C-4A93-B63B-F4AE3294FFFB}" srcOrd="0" destOrd="0" presId="urn:microsoft.com/office/officeart/2005/8/layout/matrix3"/>
    <dgm:cxn modelId="{0C89B286-B89C-4E6E-92AE-E911B5E5F516}" type="presOf" srcId="{0431CE4F-9051-4A15-BD57-07A61EEC776B}" destId="{69284CD6-3443-453C-B7FD-3C116D73594C}" srcOrd="0" destOrd="0" presId="urn:microsoft.com/office/officeart/2005/8/layout/matrix3"/>
    <dgm:cxn modelId="{E326F459-6B82-4E13-AC68-C7F6201F4B7D}" srcId="{372D1060-BCC6-4DAD-9DC0-107CBB6A8802}" destId="{0431CE4F-9051-4A15-BD57-07A61EEC776B}" srcOrd="3" destOrd="0" parTransId="{9BA8529B-6502-4772-8656-D66338D56A10}" sibTransId="{0B668870-ED79-4677-A1F1-C30806320722}"/>
    <dgm:cxn modelId="{E0CEF49B-E7A2-4431-8100-4E7C214866B9}" type="presOf" srcId="{69308352-4CAC-4F90-91A1-37FC91B97541}" destId="{18E23A04-2EFE-4F60-8D4A-AAB98AE31275}" srcOrd="0" destOrd="0" presId="urn:microsoft.com/office/officeart/2005/8/layout/matrix3"/>
    <dgm:cxn modelId="{4AF53F0A-7334-41C6-9340-E1E26661CEC6}" srcId="{372D1060-BCC6-4DAD-9DC0-107CBB6A8802}" destId="{A49BC469-87B8-44E5-B054-66BF880DFEB4}" srcOrd="1" destOrd="0" parTransId="{B9E08B5F-952F-420A-9833-5CDA307C8A17}" sibTransId="{DE047FF2-9083-4850-89DB-F8131D708FB1}"/>
    <dgm:cxn modelId="{1ED0BD62-C654-4E2D-B691-AA4630707185}" type="presOf" srcId="{372D1060-BCC6-4DAD-9DC0-107CBB6A8802}" destId="{D8B2A9A0-1D93-4189-AFD5-2B23A265EB93}" srcOrd="0" destOrd="0" presId="urn:microsoft.com/office/officeart/2005/8/layout/matrix3"/>
    <dgm:cxn modelId="{F134A507-0DB1-4359-83E5-3E3CD6670D2D}" srcId="{372D1060-BCC6-4DAD-9DC0-107CBB6A8802}" destId="{9C12866A-A45B-493E-9A8E-917791BD2385}" srcOrd="2" destOrd="0" parTransId="{806E47E2-F40A-466D-8CB6-4ADDE536B562}" sibTransId="{E414E489-DA3E-4925-A61E-2F8CEC6F78CF}"/>
    <dgm:cxn modelId="{3324CFB8-97A8-4D05-BAA8-923D8CECB840}" srcId="{372D1060-BCC6-4DAD-9DC0-107CBB6A8802}" destId="{69308352-4CAC-4F90-91A1-37FC91B97541}" srcOrd="0" destOrd="0" parTransId="{69BF6986-DF51-44A1-BB23-33A3814F5FDD}" sibTransId="{9DAA105C-5840-46A0-B93B-E92C69976300}"/>
    <dgm:cxn modelId="{688BEFF9-7934-4DB7-B391-F2F4FF3C10E3}" type="presParOf" srcId="{D8B2A9A0-1D93-4189-AFD5-2B23A265EB93}" destId="{D8640718-F423-4975-B101-7DA95638290C}" srcOrd="0" destOrd="0" presId="urn:microsoft.com/office/officeart/2005/8/layout/matrix3"/>
    <dgm:cxn modelId="{186FD2BB-5404-4DA2-B0F7-3A51F0F0A904}" type="presParOf" srcId="{D8B2A9A0-1D93-4189-AFD5-2B23A265EB93}" destId="{18E23A04-2EFE-4F60-8D4A-AAB98AE31275}" srcOrd="1" destOrd="0" presId="urn:microsoft.com/office/officeart/2005/8/layout/matrix3"/>
    <dgm:cxn modelId="{222E95FF-4C2A-4D75-B40D-8649871CE10D}" type="presParOf" srcId="{D8B2A9A0-1D93-4189-AFD5-2B23A265EB93}" destId="{0BF5A67A-FC6C-4A93-B63B-F4AE3294FFFB}" srcOrd="2" destOrd="0" presId="urn:microsoft.com/office/officeart/2005/8/layout/matrix3"/>
    <dgm:cxn modelId="{4A8E8AA2-5541-411B-9AF4-39F5DF82FB65}" type="presParOf" srcId="{D8B2A9A0-1D93-4189-AFD5-2B23A265EB93}" destId="{0CB7CDFB-27FA-4F2B-972F-0561F2CADE41}" srcOrd="3" destOrd="0" presId="urn:microsoft.com/office/officeart/2005/8/layout/matrix3"/>
    <dgm:cxn modelId="{70353A16-1F0A-4798-967A-CBCF871693BB}" type="presParOf" srcId="{D8B2A9A0-1D93-4189-AFD5-2B23A265EB93}" destId="{69284CD6-3443-453C-B7FD-3C116D73594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3C4928-E8BE-40AF-B89D-5CCCA5E09BA3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CF1AC2-3C68-4B96-A671-D0E349983885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Konkurs</a:t>
          </a:r>
          <a:endParaRPr lang="pl-PL" dirty="0">
            <a:latin typeface="Adagio_Slab Medium" panose="00000600000000000000" pitchFamily="50" charset="-18"/>
          </a:endParaRPr>
        </a:p>
      </dgm:t>
    </dgm:pt>
    <dgm:pt modelId="{8650DADC-76F2-44E6-88D9-E4D7CD6885FC}" type="parTrans" cxnId="{745948B1-C7A8-4C04-9DD3-CB7398CCDAA7}">
      <dgm:prSet/>
      <dgm:spPr/>
      <dgm:t>
        <a:bodyPr/>
        <a:lstStyle/>
        <a:p>
          <a:endParaRPr lang="pl-PL"/>
        </a:p>
      </dgm:t>
    </dgm:pt>
    <dgm:pt modelId="{058B28E4-8EF1-4248-B0A7-988F0A6CD67E}" type="sibTrans" cxnId="{745948B1-C7A8-4C04-9DD3-CB7398CCDAA7}">
      <dgm:prSet/>
      <dgm:spPr/>
      <dgm:t>
        <a:bodyPr/>
        <a:lstStyle/>
        <a:p>
          <a:endParaRPr lang="pl-PL"/>
        </a:p>
      </dgm:t>
    </dgm:pt>
    <dgm:pt modelId="{A971353F-440D-45BD-9767-9236027D2F55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HACATHON 4.0</a:t>
          </a:r>
          <a:endParaRPr lang="pl-PL" dirty="0">
            <a:latin typeface="Adagio_Slab Medium" panose="00000600000000000000" pitchFamily="50" charset="-18"/>
          </a:endParaRPr>
        </a:p>
      </dgm:t>
    </dgm:pt>
    <dgm:pt modelId="{4CC4BC2B-2346-4A9E-8E8B-59616182DA4B}" type="parTrans" cxnId="{A04BC127-B351-4A6D-9654-14718391CF67}">
      <dgm:prSet/>
      <dgm:spPr/>
      <dgm:t>
        <a:bodyPr/>
        <a:lstStyle/>
        <a:p>
          <a:endParaRPr lang="pl-PL"/>
        </a:p>
      </dgm:t>
    </dgm:pt>
    <dgm:pt modelId="{6B37CCB9-617C-42E0-A3D3-8BD5CD38479E}" type="sibTrans" cxnId="{A04BC127-B351-4A6D-9654-14718391CF67}">
      <dgm:prSet/>
      <dgm:spPr/>
      <dgm:t>
        <a:bodyPr/>
        <a:lstStyle/>
        <a:p>
          <a:endParaRPr lang="pl-PL"/>
        </a:p>
      </dgm:t>
    </dgm:pt>
    <dgm:pt modelId="{D148545C-FF1D-48C5-B492-E562A92290F5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Wdrożenia technologii</a:t>
          </a:r>
          <a:endParaRPr lang="pl-PL" dirty="0">
            <a:latin typeface="Adagio_Slab Medium" panose="00000600000000000000" pitchFamily="50" charset="-18"/>
          </a:endParaRPr>
        </a:p>
      </dgm:t>
    </dgm:pt>
    <dgm:pt modelId="{A9F211E4-0DF0-4BD0-B46E-6DE1569B537B}" type="parTrans" cxnId="{1EA8E471-98A5-467E-85C7-428C2C951BE6}">
      <dgm:prSet/>
      <dgm:spPr/>
      <dgm:t>
        <a:bodyPr/>
        <a:lstStyle/>
        <a:p>
          <a:endParaRPr lang="pl-PL"/>
        </a:p>
      </dgm:t>
    </dgm:pt>
    <dgm:pt modelId="{60B9E744-C846-4FCE-8C64-2FE4049DD31D}" type="sibTrans" cxnId="{1EA8E471-98A5-467E-85C7-428C2C951BE6}">
      <dgm:prSet/>
      <dgm:spPr/>
      <dgm:t>
        <a:bodyPr/>
        <a:lstStyle/>
        <a:p>
          <a:endParaRPr lang="pl-PL"/>
        </a:p>
      </dgm:t>
    </dgm:pt>
    <dgm:pt modelId="{1CF723EC-2D77-4521-A0C3-DFCB7528F380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Wsparcie ministerstwa</a:t>
          </a:r>
          <a:endParaRPr lang="pl-PL" dirty="0">
            <a:latin typeface="Adagio_Slab Medium" panose="00000600000000000000" pitchFamily="50" charset="-18"/>
          </a:endParaRPr>
        </a:p>
      </dgm:t>
    </dgm:pt>
    <dgm:pt modelId="{A3C85554-C07C-4756-8B4E-7912C302AB93}" type="parTrans" cxnId="{7CBBB41A-F158-4FB9-9CAB-C7A078C8BD97}">
      <dgm:prSet/>
      <dgm:spPr/>
      <dgm:t>
        <a:bodyPr/>
        <a:lstStyle/>
        <a:p>
          <a:endParaRPr lang="pl-PL"/>
        </a:p>
      </dgm:t>
    </dgm:pt>
    <dgm:pt modelId="{6500D7A6-5967-4800-B641-9FFF045EB01B}" type="sibTrans" cxnId="{7CBBB41A-F158-4FB9-9CAB-C7A078C8BD97}">
      <dgm:prSet/>
      <dgm:spPr/>
      <dgm:t>
        <a:bodyPr/>
        <a:lstStyle/>
        <a:p>
          <a:endParaRPr lang="pl-PL"/>
        </a:p>
      </dgm:t>
    </dgm:pt>
    <dgm:pt modelId="{4E6B7CCC-7CC8-4CF2-99FA-FCD90D1E47B2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Programy wsparcia</a:t>
          </a:r>
          <a:endParaRPr lang="pl-PL" dirty="0">
            <a:latin typeface="Adagio_Slab Medium" panose="00000600000000000000" pitchFamily="50" charset="-18"/>
          </a:endParaRPr>
        </a:p>
      </dgm:t>
    </dgm:pt>
    <dgm:pt modelId="{F99EC988-AB2D-49EF-90E5-DABAC4B928E4}" type="parTrans" cxnId="{F8721B37-F6BA-498C-9AC7-3A8FA4DCC398}">
      <dgm:prSet/>
      <dgm:spPr/>
      <dgm:t>
        <a:bodyPr/>
        <a:lstStyle/>
        <a:p>
          <a:endParaRPr lang="pl-PL"/>
        </a:p>
      </dgm:t>
    </dgm:pt>
    <dgm:pt modelId="{719BEB2C-DA7A-4EB1-8D35-65C322EA5EFE}" type="sibTrans" cxnId="{F8721B37-F6BA-498C-9AC7-3A8FA4DCC398}">
      <dgm:prSet/>
      <dgm:spPr/>
      <dgm:t>
        <a:bodyPr/>
        <a:lstStyle/>
        <a:p>
          <a:endParaRPr lang="pl-PL"/>
        </a:p>
      </dgm:t>
    </dgm:pt>
    <dgm:pt modelId="{16E6ABF7-914E-4B0E-86E6-84D88DC08BAC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Wsparcie prawne</a:t>
          </a:r>
          <a:endParaRPr lang="pl-PL" dirty="0">
            <a:latin typeface="Adagio_Slab Medium" panose="00000600000000000000" pitchFamily="50" charset="-18"/>
          </a:endParaRPr>
        </a:p>
      </dgm:t>
    </dgm:pt>
    <dgm:pt modelId="{D97890CF-DD16-423C-A553-6A1747E8A4D2}" type="parTrans" cxnId="{48CF1213-5FF1-4A7F-8BB6-74351EAF93FB}">
      <dgm:prSet/>
      <dgm:spPr/>
      <dgm:t>
        <a:bodyPr/>
        <a:lstStyle/>
        <a:p>
          <a:endParaRPr lang="pl-PL"/>
        </a:p>
      </dgm:t>
    </dgm:pt>
    <dgm:pt modelId="{AC9599E2-FDF9-4817-B500-7C05875A526A}" type="sibTrans" cxnId="{48CF1213-5FF1-4A7F-8BB6-74351EAF93FB}">
      <dgm:prSet/>
      <dgm:spPr/>
      <dgm:t>
        <a:bodyPr/>
        <a:lstStyle/>
        <a:p>
          <a:endParaRPr lang="pl-PL"/>
        </a:p>
      </dgm:t>
    </dgm:pt>
    <dgm:pt modelId="{EAD46CA3-A2C7-4AED-978C-EFEE75132EFF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Szkolenia</a:t>
          </a:r>
          <a:endParaRPr lang="pl-PL" dirty="0">
            <a:latin typeface="Adagio_Slab Medium" panose="00000600000000000000" pitchFamily="50" charset="-18"/>
          </a:endParaRPr>
        </a:p>
      </dgm:t>
    </dgm:pt>
    <dgm:pt modelId="{5F762E97-F5CE-4D29-8CB6-6C3B7092203B}" type="parTrans" cxnId="{42B81BE2-A472-40E6-9E8B-EDA29A9F56BE}">
      <dgm:prSet/>
      <dgm:spPr/>
      <dgm:t>
        <a:bodyPr/>
        <a:lstStyle/>
        <a:p>
          <a:endParaRPr lang="pl-PL"/>
        </a:p>
      </dgm:t>
    </dgm:pt>
    <dgm:pt modelId="{53750FC5-818F-40D1-872A-7D17EDAB5F33}" type="sibTrans" cxnId="{42B81BE2-A472-40E6-9E8B-EDA29A9F56BE}">
      <dgm:prSet/>
      <dgm:spPr/>
      <dgm:t>
        <a:bodyPr/>
        <a:lstStyle/>
        <a:p>
          <a:endParaRPr lang="pl-PL"/>
        </a:p>
      </dgm:t>
    </dgm:pt>
    <dgm:pt modelId="{0F5D01C3-32A2-4A08-B44E-F6C16509E82D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Dla pracowników</a:t>
          </a:r>
          <a:endParaRPr lang="pl-PL" dirty="0">
            <a:latin typeface="Adagio_Slab Medium" panose="00000600000000000000" pitchFamily="50" charset="-18"/>
          </a:endParaRPr>
        </a:p>
      </dgm:t>
    </dgm:pt>
    <dgm:pt modelId="{2DD44CF4-BF52-41B8-989B-74DF784812BC}" type="parTrans" cxnId="{79EC42AC-BFBC-41A7-8988-4523C6A4F458}">
      <dgm:prSet/>
      <dgm:spPr/>
      <dgm:t>
        <a:bodyPr/>
        <a:lstStyle/>
        <a:p>
          <a:endParaRPr lang="pl-PL"/>
        </a:p>
      </dgm:t>
    </dgm:pt>
    <dgm:pt modelId="{284D76B5-0117-46A2-BCEC-54F8E7EC6959}" type="sibTrans" cxnId="{79EC42AC-BFBC-41A7-8988-4523C6A4F458}">
      <dgm:prSet/>
      <dgm:spPr/>
      <dgm:t>
        <a:bodyPr/>
        <a:lstStyle/>
        <a:p>
          <a:endParaRPr lang="pl-PL"/>
        </a:p>
      </dgm:t>
    </dgm:pt>
    <dgm:pt modelId="{8B1D6FC8-BACB-424F-9CFA-8CA1DC0E8230}">
      <dgm:prSet phldrT="[Tekst]"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Dla kadry kierowniczej</a:t>
          </a:r>
          <a:endParaRPr lang="pl-PL" dirty="0">
            <a:latin typeface="Adagio_Slab Medium" panose="00000600000000000000" pitchFamily="50" charset="-18"/>
          </a:endParaRPr>
        </a:p>
      </dgm:t>
    </dgm:pt>
    <dgm:pt modelId="{17788EA1-DE08-4A62-A2AF-04244F9130DC}" type="parTrans" cxnId="{52C06346-23BF-4F34-A283-D6002A81084D}">
      <dgm:prSet/>
      <dgm:spPr/>
      <dgm:t>
        <a:bodyPr/>
        <a:lstStyle/>
        <a:p>
          <a:endParaRPr lang="pl-PL"/>
        </a:p>
      </dgm:t>
    </dgm:pt>
    <dgm:pt modelId="{7CDCD540-7707-4C17-BB96-5788BC2AC4A1}" type="sibTrans" cxnId="{52C06346-23BF-4F34-A283-D6002A81084D}">
      <dgm:prSet/>
      <dgm:spPr/>
      <dgm:t>
        <a:bodyPr/>
        <a:lstStyle/>
        <a:p>
          <a:endParaRPr lang="pl-PL"/>
        </a:p>
      </dgm:t>
    </dgm:pt>
    <dgm:pt modelId="{C03A43C9-4B62-465B-9D7F-823FC22E206F}">
      <dgm:prSet/>
      <dgm:spPr/>
      <dgm:t>
        <a:bodyPr/>
        <a:lstStyle/>
        <a:p>
          <a:r>
            <a:rPr lang="pl-PL" dirty="0" smtClean="0">
              <a:latin typeface="Adagio_Slab Medium" panose="00000600000000000000" pitchFamily="50" charset="-18"/>
            </a:rPr>
            <a:t>Program TV</a:t>
          </a:r>
          <a:endParaRPr lang="pl-PL" dirty="0">
            <a:latin typeface="Adagio_Slab Medium" panose="00000600000000000000" pitchFamily="50" charset="-18"/>
          </a:endParaRPr>
        </a:p>
      </dgm:t>
    </dgm:pt>
    <dgm:pt modelId="{61C9EE18-364E-4049-9010-1924B5AE2F56}" type="parTrans" cxnId="{02EB2D50-407D-42C4-AF1A-953E77CFECA5}">
      <dgm:prSet/>
      <dgm:spPr/>
      <dgm:t>
        <a:bodyPr/>
        <a:lstStyle/>
        <a:p>
          <a:endParaRPr lang="pl-PL"/>
        </a:p>
      </dgm:t>
    </dgm:pt>
    <dgm:pt modelId="{AB956D91-97D9-4797-BA8B-A7A07E213250}" type="sibTrans" cxnId="{02EB2D50-407D-42C4-AF1A-953E77CFECA5}">
      <dgm:prSet/>
      <dgm:spPr/>
      <dgm:t>
        <a:bodyPr/>
        <a:lstStyle/>
        <a:p>
          <a:endParaRPr lang="pl-PL"/>
        </a:p>
      </dgm:t>
    </dgm:pt>
    <dgm:pt modelId="{280FC89E-63C7-454F-9AA4-234627849FBE}" type="pres">
      <dgm:prSet presAssocID="{DC3C4928-E8BE-40AF-B89D-5CCCA5E09B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1DAC694-596F-4BD2-9679-74ED673F8CDE}" type="pres">
      <dgm:prSet presAssocID="{C7CF1AC2-3C68-4B96-A671-D0E349983885}" presName="compNode" presStyleCnt="0"/>
      <dgm:spPr/>
      <dgm:t>
        <a:bodyPr/>
        <a:lstStyle/>
        <a:p>
          <a:endParaRPr lang="pl-PL"/>
        </a:p>
      </dgm:t>
    </dgm:pt>
    <dgm:pt modelId="{138C1051-6421-4C20-9143-B151A8CBDB53}" type="pres">
      <dgm:prSet presAssocID="{C7CF1AC2-3C68-4B96-A671-D0E349983885}" presName="aNode" presStyleLbl="bgShp" presStyleIdx="0" presStyleCnt="3"/>
      <dgm:spPr/>
      <dgm:t>
        <a:bodyPr/>
        <a:lstStyle/>
        <a:p>
          <a:endParaRPr lang="pl-PL"/>
        </a:p>
      </dgm:t>
    </dgm:pt>
    <dgm:pt modelId="{20A9946F-D182-4460-8350-DA8856FDB1F4}" type="pres">
      <dgm:prSet presAssocID="{C7CF1AC2-3C68-4B96-A671-D0E349983885}" presName="textNode" presStyleLbl="bgShp" presStyleIdx="0" presStyleCnt="3"/>
      <dgm:spPr/>
      <dgm:t>
        <a:bodyPr/>
        <a:lstStyle/>
        <a:p>
          <a:endParaRPr lang="pl-PL"/>
        </a:p>
      </dgm:t>
    </dgm:pt>
    <dgm:pt modelId="{EF33ABF6-207F-4E1B-93D8-3C6BAA1890E6}" type="pres">
      <dgm:prSet presAssocID="{C7CF1AC2-3C68-4B96-A671-D0E349983885}" presName="compChildNode" presStyleCnt="0"/>
      <dgm:spPr/>
      <dgm:t>
        <a:bodyPr/>
        <a:lstStyle/>
        <a:p>
          <a:endParaRPr lang="pl-PL"/>
        </a:p>
      </dgm:t>
    </dgm:pt>
    <dgm:pt modelId="{C42C8AF9-1E00-4530-ACEE-ED4BA36CD237}" type="pres">
      <dgm:prSet presAssocID="{C7CF1AC2-3C68-4B96-A671-D0E349983885}" presName="theInnerList" presStyleCnt="0"/>
      <dgm:spPr/>
      <dgm:t>
        <a:bodyPr/>
        <a:lstStyle/>
        <a:p>
          <a:endParaRPr lang="pl-PL"/>
        </a:p>
      </dgm:t>
    </dgm:pt>
    <dgm:pt modelId="{B84234FC-EB10-4F34-A528-FBBE4F1ACF24}" type="pres">
      <dgm:prSet presAssocID="{A971353F-440D-45BD-9767-9236027D2F5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894A9E-24A2-43C2-99F8-ED62F2BFBE83}" type="pres">
      <dgm:prSet presAssocID="{A971353F-440D-45BD-9767-9236027D2F55}" presName="aSpace2" presStyleCnt="0"/>
      <dgm:spPr/>
      <dgm:t>
        <a:bodyPr/>
        <a:lstStyle/>
        <a:p>
          <a:endParaRPr lang="pl-PL"/>
        </a:p>
      </dgm:t>
    </dgm:pt>
    <dgm:pt modelId="{A09FDBD8-2FCD-4BD1-9B47-DF755D36BBFA}" type="pres">
      <dgm:prSet presAssocID="{D148545C-FF1D-48C5-B492-E562A92290F5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0ECB27-C2C1-4FA1-907F-B9652FD111D6}" type="pres">
      <dgm:prSet presAssocID="{C7CF1AC2-3C68-4B96-A671-D0E349983885}" presName="aSpace" presStyleCnt="0"/>
      <dgm:spPr/>
      <dgm:t>
        <a:bodyPr/>
        <a:lstStyle/>
        <a:p>
          <a:endParaRPr lang="pl-PL"/>
        </a:p>
      </dgm:t>
    </dgm:pt>
    <dgm:pt modelId="{03F4A3C3-2226-43C0-855B-BE9336C8D5A4}" type="pres">
      <dgm:prSet presAssocID="{1CF723EC-2D77-4521-A0C3-DFCB7528F380}" presName="compNode" presStyleCnt="0"/>
      <dgm:spPr/>
      <dgm:t>
        <a:bodyPr/>
        <a:lstStyle/>
        <a:p>
          <a:endParaRPr lang="pl-PL"/>
        </a:p>
      </dgm:t>
    </dgm:pt>
    <dgm:pt modelId="{D576A5A4-0F87-4278-8474-24E3F937BAD2}" type="pres">
      <dgm:prSet presAssocID="{1CF723EC-2D77-4521-A0C3-DFCB7528F380}" presName="aNode" presStyleLbl="bgShp" presStyleIdx="1" presStyleCnt="3"/>
      <dgm:spPr/>
      <dgm:t>
        <a:bodyPr/>
        <a:lstStyle/>
        <a:p>
          <a:endParaRPr lang="pl-PL"/>
        </a:p>
      </dgm:t>
    </dgm:pt>
    <dgm:pt modelId="{421EF6C4-E611-4221-AE2C-2A10C5B6BEC9}" type="pres">
      <dgm:prSet presAssocID="{1CF723EC-2D77-4521-A0C3-DFCB7528F380}" presName="textNode" presStyleLbl="bgShp" presStyleIdx="1" presStyleCnt="3"/>
      <dgm:spPr/>
      <dgm:t>
        <a:bodyPr/>
        <a:lstStyle/>
        <a:p>
          <a:endParaRPr lang="pl-PL"/>
        </a:p>
      </dgm:t>
    </dgm:pt>
    <dgm:pt modelId="{B0238AD7-88A2-4299-86FC-F3455196E184}" type="pres">
      <dgm:prSet presAssocID="{1CF723EC-2D77-4521-A0C3-DFCB7528F380}" presName="compChildNode" presStyleCnt="0"/>
      <dgm:spPr/>
      <dgm:t>
        <a:bodyPr/>
        <a:lstStyle/>
        <a:p>
          <a:endParaRPr lang="pl-PL"/>
        </a:p>
      </dgm:t>
    </dgm:pt>
    <dgm:pt modelId="{7256F718-8DE9-4F3D-AF87-3D02D5531E5E}" type="pres">
      <dgm:prSet presAssocID="{1CF723EC-2D77-4521-A0C3-DFCB7528F380}" presName="theInnerList" presStyleCnt="0"/>
      <dgm:spPr/>
      <dgm:t>
        <a:bodyPr/>
        <a:lstStyle/>
        <a:p>
          <a:endParaRPr lang="pl-PL"/>
        </a:p>
      </dgm:t>
    </dgm:pt>
    <dgm:pt modelId="{6AA405F1-6555-4B34-873F-EF85027AB342}" type="pres">
      <dgm:prSet presAssocID="{4E6B7CCC-7CC8-4CF2-99FA-FCD90D1E47B2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136367-C103-4115-B2B6-6253B5E4E63B}" type="pres">
      <dgm:prSet presAssocID="{4E6B7CCC-7CC8-4CF2-99FA-FCD90D1E47B2}" presName="aSpace2" presStyleCnt="0"/>
      <dgm:spPr/>
      <dgm:t>
        <a:bodyPr/>
        <a:lstStyle/>
        <a:p>
          <a:endParaRPr lang="pl-PL"/>
        </a:p>
      </dgm:t>
    </dgm:pt>
    <dgm:pt modelId="{1A22D8E3-DF22-4525-BC68-F8E9514CEED1}" type="pres">
      <dgm:prSet presAssocID="{16E6ABF7-914E-4B0E-86E6-84D88DC08BAC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748B42-C67E-4A6C-A99F-F4239474FDD8}" type="pres">
      <dgm:prSet presAssocID="{1CF723EC-2D77-4521-A0C3-DFCB7528F380}" presName="aSpace" presStyleCnt="0"/>
      <dgm:spPr/>
      <dgm:t>
        <a:bodyPr/>
        <a:lstStyle/>
        <a:p>
          <a:endParaRPr lang="pl-PL"/>
        </a:p>
      </dgm:t>
    </dgm:pt>
    <dgm:pt modelId="{7E9CAD1F-1A74-46DB-9BEE-FACFED18E5BD}" type="pres">
      <dgm:prSet presAssocID="{EAD46CA3-A2C7-4AED-978C-EFEE75132EFF}" presName="compNode" presStyleCnt="0"/>
      <dgm:spPr/>
      <dgm:t>
        <a:bodyPr/>
        <a:lstStyle/>
        <a:p>
          <a:endParaRPr lang="pl-PL"/>
        </a:p>
      </dgm:t>
    </dgm:pt>
    <dgm:pt modelId="{5944D0D7-0259-45BD-84B5-A98C091791BA}" type="pres">
      <dgm:prSet presAssocID="{EAD46CA3-A2C7-4AED-978C-EFEE75132EFF}" presName="aNode" presStyleLbl="bgShp" presStyleIdx="2" presStyleCnt="3"/>
      <dgm:spPr/>
      <dgm:t>
        <a:bodyPr/>
        <a:lstStyle/>
        <a:p>
          <a:endParaRPr lang="pl-PL"/>
        </a:p>
      </dgm:t>
    </dgm:pt>
    <dgm:pt modelId="{4C305E9D-E225-426B-B49B-28401D1F0158}" type="pres">
      <dgm:prSet presAssocID="{EAD46CA3-A2C7-4AED-978C-EFEE75132EFF}" presName="textNode" presStyleLbl="bgShp" presStyleIdx="2" presStyleCnt="3"/>
      <dgm:spPr/>
      <dgm:t>
        <a:bodyPr/>
        <a:lstStyle/>
        <a:p>
          <a:endParaRPr lang="pl-PL"/>
        </a:p>
      </dgm:t>
    </dgm:pt>
    <dgm:pt modelId="{AE56CF47-010C-4D71-A754-6EAD4ED7F467}" type="pres">
      <dgm:prSet presAssocID="{EAD46CA3-A2C7-4AED-978C-EFEE75132EFF}" presName="compChildNode" presStyleCnt="0"/>
      <dgm:spPr/>
      <dgm:t>
        <a:bodyPr/>
        <a:lstStyle/>
        <a:p>
          <a:endParaRPr lang="pl-PL"/>
        </a:p>
      </dgm:t>
    </dgm:pt>
    <dgm:pt modelId="{B23F667E-4098-4262-97C2-C80287E489FB}" type="pres">
      <dgm:prSet presAssocID="{EAD46CA3-A2C7-4AED-978C-EFEE75132EFF}" presName="theInnerList" presStyleCnt="0"/>
      <dgm:spPr/>
      <dgm:t>
        <a:bodyPr/>
        <a:lstStyle/>
        <a:p>
          <a:endParaRPr lang="pl-PL"/>
        </a:p>
      </dgm:t>
    </dgm:pt>
    <dgm:pt modelId="{9D264727-FF8A-471C-990F-5FA8E10653DC}" type="pres">
      <dgm:prSet presAssocID="{0F5D01C3-32A2-4A08-B44E-F6C16509E82D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B86259-5C0F-4CD0-BC32-30C2A12572D5}" type="pres">
      <dgm:prSet presAssocID="{0F5D01C3-32A2-4A08-B44E-F6C16509E82D}" presName="aSpace2" presStyleCnt="0"/>
      <dgm:spPr/>
      <dgm:t>
        <a:bodyPr/>
        <a:lstStyle/>
        <a:p>
          <a:endParaRPr lang="pl-PL"/>
        </a:p>
      </dgm:t>
    </dgm:pt>
    <dgm:pt modelId="{620B446D-ED74-4592-AB33-B53775DBFA2B}" type="pres">
      <dgm:prSet presAssocID="{8B1D6FC8-BACB-424F-9CFA-8CA1DC0E823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34CAB3-F0B6-43E4-9605-6C4AE939A575}" type="pres">
      <dgm:prSet presAssocID="{8B1D6FC8-BACB-424F-9CFA-8CA1DC0E8230}" presName="aSpace2" presStyleCnt="0"/>
      <dgm:spPr/>
      <dgm:t>
        <a:bodyPr/>
        <a:lstStyle/>
        <a:p>
          <a:endParaRPr lang="pl-PL"/>
        </a:p>
      </dgm:t>
    </dgm:pt>
    <dgm:pt modelId="{A4E84B67-BBE5-4DEF-BB58-BAD76ACBA639}" type="pres">
      <dgm:prSet presAssocID="{C03A43C9-4B62-465B-9D7F-823FC22E206F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76045C-25C8-4581-BDC3-3DB92DC2A460}" type="presOf" srcId="{1CF723EC-2D77-4521-A0C3-DFCB7528F380}" destId="{D576A5A4-0F87-4278-8474-24E3F937BAD2}" srcOrd="0" destOrd="0" presId="urn:microsoft.com/office/officeart/2005/8/layout/lProcess2"/>
    <dgm:cxn modelId="{52C06346-23BF-4F34-A283-D6002A81084D}" srcId="{EAD46CA3-A2C7-4AED-978C-EFEE75132EFF}" destId="{8B1D6FC8-BACB-424F-9CFA-8CA1DC0E8230}" srcOrd="1" destOrd="0" parTransId="{17788EA1-DE08-4A62-A2AF-04244F9130DC}" sibTransId="{7CDCD540-7707-4C17-BB96-5788BC2AC4A1}"/>
    <dgm:cxn modelId="{79EC42AC-BFBC-41A7-8988-4523C6A4F458}" srcId="{EAD46CA3-A2C7-4AED-978C-EFEE75132EFF}" destId="{0F5D01C3-32A2-4A08-B44E-F6C16509E82D}" srcOrd="0" destOrd="0" parTransId="{2DD44CF4-BF52-41B8-989B-74DF784812BC}" sibTransId="{284D76B5-0117-46A2-BCEC-54F8E7EC6959}"/>
    <dgm:cxn modelId="{42B81BE2-A472-40E6-9E8B-EDA29A9F56BE}" srcId="{DC3C4928-E8BE-40AF-B89D-5CCCA5E09BA3}" destId="{EAD46CA3-A2C7-4AED-978C-EFEE75132EFF}" srcOrd="2" destOrd="0" parTransId="{5F762E97-F5CE-4D29-8CB6-6C3B7092203B}" sibTransId="{53750FC5-818F-40D1-872A-7D17EDAB5F33}"/>
    <dgm:cxn modelId="{1EA8E471-98A5-467E-85C7-428C2C951BE6}" srcId="{C7CF1AC2-3C68-4B96-A671-D0E349983885}" destId="{D148545C-FF1D-48C5-B492-E562A92290F5}" srcOrd="1" destOrd="0" parTransId="{A9F211E4-0DF0-4BD0-B46E-6DE1569B537B}" sibTransId="{60B9E744-C846-4FCE-8C64-2FE4049DD31D}"/>
    <dgm:cxn modelId="{A04BC127-B351-4A6D-9654-14718391CF67}" srcId="{C7CF1AC2-3C68-4B96-A671-D0E349983885}" destId="{A971353F-440D-45BD-9767-9236027D2F55}" srcOrd="0" destOrd="0" parTransId="{4CC4BC2B-2346-4A9E-8E8B-59616182DA4B}" sibTransId="{6B37CCB9-617C-42E0-A3D3-8BD5CD38479E}"/>
    <dgm:cxn modelId="{558C31A8-7643-490B-9FDF-2ADF38A39673}" type="presOf" srcId="{D148545C-FF1D-48C5-B492-E562A92290F5}" destId="{A09FDBD8-2FCD-4BD1-9B47-DF755D36BBFA}" srcOrd="0" destOrd="0" presId="urn:microsoft.com/office/officeart/2005/8/layout/lProcess2"/>
    <dgm:cxn modelId="{F5CC2674-80B9-4E7C-B5A9-21461A8F8C02}" type="presOf" srcId="{DC3C4928-E8BE-40AF-B89D-5CCCA5E09BA3}" destId="{280FC89E-63C7-454F-9AA4-234627849FBE}" srcOrd="0" destOrd="0" presId="urn:microsoft.com/office/officeart/2005/8/layout/lProcess2"/>
    <dgm:cxn modelId="{D85D19D1-776C-446E-8047-D0F2440C620A}" type="presOf" srcId="{16E6ABF7-914E-4B0E-86E6-84D88DC08BAC}" destId="{1A22D8E3-DF22-4525-BC68-F8E9514CEED1}" srcOrd="0" destOrd="0" presId="urn:microsoft.com/office/officeart/2005/8/layout/lProcess2"/>
    <dgm:cxn modelId="{F9D31901-1BF4-40CF-A52B-03A2A565565F}" type="presOf" srcId="{0F5D01C3-32A2-4A08-B44E-F6C16509E82D}" destId="{9D264727-FF8A-471C-990F-5FA8E10653DC}" srcOrd="0" destOrd="0" presId="urn:microsoft.com/office/officeart/2005/8/layout/lProcess2"/>
    <dgm:cxn modelId="{68F0A330-A2F2-4A69-8766-36793CF21A34}" type="presOf" srcId="{C03A43C9-4B62-465B-9D7F-823FC22E206F}" destId="{A4E84B67-BBE5-4DEF-BB58-BAD76ACBA639}" srcOrd="0" destOrd="0" presId="urn:microsoft.com/office/officeart/2005/8/layout/lProcess2"/>
    <dgm:cxn modelId="{BA5E6874-E21F-4ED7-9C0A-4327E4573FB7}" type="presOf" srcId="{A971353F-440D-45BD-9767-9236027D2F55}" destId="{B84234FC-EB10-4F34-A528-FBBE4F1ACF24}" srcOrd="0" destOrd="0" presId="urn:microsoft.com/office/officeart/2005/8/layout/lProcess2"/>
    <dgm:cxn modelId="{F8721B37-F6BA-498C-9AC7-3A8FA4DCC398}" srcId="{1CF723EC-2D77-4521-A0C3-DFCB7528F380}" destId="{4E6B7CCC-7CC8-4CF2-99FA-FCD90D1E47B2}" srcOrd="0" destOrd="0" parTransId="{F99EC988-AB2D-49EF-90E5-DABAC4B928E4}" sibTransId="{719BEB2C-DA7A-4EB1-8D35-65C322EA5EFE}"/>
    <dgm:cxn modelId="{7CBBB41A-F158-4FB9-9CAB-C7A078C8BD97}" srcId="{DC3C4928-E8BE-40AF-B89D-5CCCA5E09BA3}" destId="{1CF723EC-2D77-4521-A0C3-DFCB7528F380}" srcOrd="1" destOrd="0" parTransId="{A3C85554-C07C-4756-8B4E-7912C302AB93}" sibTransId="{6500D7A6-5967-4800-B641-9FFF045EB01B}"/>
    <dgm:cxn modelId="{FD145762-81E6-4A40-8817-364AD896B1AE}" type="presOf" srcId="{1CF723EC-2D77-4521-A0C3-DFCB7528F380}" destId="{421EF6C4-E611-4221-AE2C-2A10C5B6BEC9}" srcOrd="1" destOrd="0" presId="urn:microsoft.com/office/officeart/2005/8/layout/lProcess2"/>
    <dgm:cxn modelId="{380C40B8-2472-4135-B317-D0C7CC054BC4}" type="presOf" srcId="{8B1D6FC8-BACB-424F-9CFA-8CA1DC0E8230}" destId="{620B446D-ED74-4592-AB33-B53775DBFA2B}" srcOrd="0" destOrd="0" presId="urn:microsoft.com/office/officeart/2005/8/layout/lProcess2"/>
    <dgm:cxn modelId="{745948B1-C7A8-4C04-9DD3-CB7398CCDAA7}" srcId="{DC3C4928-E8BE-40AF-B89D-5CCCA5E09BA3}" destId="{C7CF1AC2-3C68-4B96-A671-D0E349983885}" srcOrd="0" destOrd="0" parTransId="{8650DADC-76F2-44E6-88D9-E4D7CD6885FC}" sibTransId="{058B28E4-8EF1-4248-B0A7-988F0A6CD67E}"/>
    <dgm:cxn modelId="{B242414C-723F-47D6-B031-73385070A717}" type="presOf" srcId="{C7CF1AC2-3C68-4B96-A671-D0E349983885}" destId="{20A9946F-D182-4460-8350-DA8856FDB1F4}" srcOrd="1" destOrd="0" presId="urn:microsoft.com/office/officeart/2005/8/layout/lProcess2"/>
    <dgm:cxn modelId="{FA65417E-9C8E-4930-86D0-8432D06AA8FA}" type="presOf" srcId="{4E6B7CCC-7CC8-4CF2-99FA-FCD90D1E47B2}" destId="{6AA405F1-6555-4B34-873F-EF85027AB342}" srcOrd="0" destOrd="0" presId="urn:microsoft.com/office/officeart/2005/8/layout/lProcess2"/>
    <dgm:cxn modelId="{0BBB3FB9-5112-4027-BFA6-CDD606E9734A}" type="presOf" srcId="{C7CF1AC2-3C68-4B96-A671-D0E349983885}" destId="{138C1051-6421-4C20-9143-B151A8CBDB53}" srcOrd="0" destOrd="0" presId="urn:microsoft.com/office/officeart/2005/8/layout/lProcess2"/>
    <dgm:cxn modelId="{940D3551-E2FC-477E-9789-64B3AA4F24EE}" type="presOf" srcId="{EAD46CA3-A2C7-4AED-978C-EFEE75132EFF}" destId="{5944D0D7-0259-45BD-84B5-A98C091791BA}" srcOrd="0" destOrd="0" presId="urn:microsoft.com/office/officeart/2005/8/layout/lProcess2"/>
    <dgm:cxn modelId="{48CF1213-5FF1-4A7F-8BB6-74351EAF93FB}" srcId="{1CF723EC-2D77-4521-A0C3-DFCB7528F380}" destId="{16E6ABF7-914E-4B0E-86E6-84D88DC08BAC}" srcOrd="1" destOrd="0" parTransId="{D97890CF-DD16-423C-A553-6A1747E8A4D2}" sibTransId="{AC9599E2-FDF9-4817-B500-7C05875A526A}"/>
    <dgm:cxn modelId="{7F3AB0DA-8F7F-42AB-96EA-A2AECFDD1A67}" type="presOf" srcId="{EAD46CA3-A2C7-4AED-978C-EFEE75132EFF}" destId="{4C305E9D-E225-426B-B49B-28401D1F0158}" srcOrd="1" destOrd="0" presId="urn:microsoft.com/office/officeart/2005/8/layout/lProcess2"/>
    <dgm:cxn modelId="{02EB2D50-407D-42C4-AF1A-953E77CFECA5}" srcId="{EAD46CA3-A2C7-4AED-978C-EFEE75132EFF}" destId="{C03A43C9-4B62-465B-9D7F-823FC22E206F}" srcOrd="2" destOrd="0" parTransId="{61C9EE18-364E-4049-9010-1924B5AE2F56}" sibTransId="{AB956D91-97D9-4797-BA8B-A7A07E213250}"/>
    <dgm:cxn modelId="{C004D0C4-049B-4AE4-8134-6F5515AE133E}" type="presParOf" srcId="{280FC89E-63C7-454F-9AA4-234627849FBE}" destId="{A1DAC694-596F-4BD2-9679-74ED673F8CDE}" srcOrd="0" destOrd="0" presId="urn:microsoft.com/office/officeart/2005/8/layout/lProcess2"/>
    <dgm:cxn modelId="{47266809-0163-4258-9890-2799775F3EA0}" type="presParOf" srcId="{A1DAC694-596F-4BD2-9679-74ED673F8CDE}" destId="{138C1051-6421-4C20-9143-B151A8CBDB53}" srcOrd="0" destOrd="0" presId="urn:microsoft.com/office/officeart/2005/8/layout/lProcess2"/>
    <dgm:cxn modelId="{37B9A49D-1097-49FA-90D6-965BAD68A9CE}" type="presParOf" srcId="{A1DAC694-596F-4BD2-9679-74ED673F8CDE}" destId="{20A9946F-D182-4460-8350-DA8856FDB1F4}" srcOrd="1" destOrd="0" presId="urn:microsoft.com/office/officeart/2005/8/layout/lProcess2"/>
    <dgm:cxn modelId="{092DE8ED-D697-4CAB-969A-0A439241EAD0}" type="presParOf" srcId="{A1DAC694-596F-4BD2-9679-74ED673F8CDE}" destId="{EF33ABF6-207F-4E1B-93D8-3C6BAA1890E6}" srcOrd="2" destOrd="0" presId="urn:microsoft.com/office/officeart/2005/8/layout/lProcess2"/>
    <dgm:cxn modelId="{3EDE37A7-73FF-4F62-8150-E85A706633FE}" type="presParOf" srcId="{EF33ABF6-207F-4E1B-93D8-3C6BAA1890E6}" destId="{C42C8AF9-1E00-4530-ACEE-ED4BA36CD237}" srcOrd="0" destOrd="0" presId="urn:microsoft.com/office/officeart/2005/8/layout/lProcess2"/>
    <dgm:cxn modelId="{F083DE61-5B0E-4FEA-B62B-4B1335628215}" type="presParOf" srcId="{C42C8AF9-1E00-4530-ACEE-ED4BA36CD237}" destId="{B84234FC-EB10-4F34-A528-FBBE4F1ACF24}" srcOrd="0" destOrd="0" presId="urn:microsoft.com/office/officeart/2005/8/layout/lProcess2"/>
    <dgm:cxn modelId="{5B68EF15-B44E-487E-B735-F8F86C1BB987}" type="presParOf" srcId="{C42C8AF9-1E00-4530-ACEE-ED4BA36CD237}" destId="{87894A9E-24A2-43C2-99F8-ED62F2BFBE83}" srcOrd="1" destOrd="0" presId="urn:microsoft.com/office/officeart/2005/8/layout/lProcess2"/>
    <dgm:cxn modelId="{11006779-410C-45D1-84A6-541B69C6F2A4}" type="presParOf" srcId="{C42C8AF9-1E00-4530-ACEE-ED4BA36CD237}" destId="{A09FDBD8-2FCD-4BD1-9B47-DF755D36BBFA}" srcOrd="2" destOrd="0" presId="urn:microsoft.com/office/officeart/2005/8/layout/lProcess2"/>
    <dgm:cxn modelId="{14E28879-D06F-4928-8F1A-2D645B3C1DD2}" type="presParOf" srcId="{280FC89E-63C7-454F-9AA4-234627849FBE}" destId="{DD0ECB27-C2C1-4FA1-907F-B9652FD111D6}" srcOrd="1" destOrd="0" presId="urn:microsoft.com/office/officeart/2005/8/layout/lProcess2"/>
    <dgm:cxn modelId="{06B06713-9967-4C47-AD76-2BC96147865F}" type="presParOf" srcId="{280FC89E-63C7-454F-9AA4-234627849FBE}" destId="{03F4A3C3-2226-43C0-855B-BE9336C8D5A4}" srcOrd="2" destOrd="0" presId="urn:microsoft.com/office/officeart/2005/8/layout/lProcess2"/>
    <dgm:cxn modelId="{CF4396EC-6280-4672-AD41-C1EB60B97D96}" type="presParOf" srcId="{03F4A3C3-2226-43C0-855B-BE9336C8D5A4}" destId="{D576A5A4-0F87-4278-8474-24E3F937BAD2}" srcOrd="0" destOrd="0" presId="urn:microsoft.com/office/officeart/2005/8/layout/lProcess2"/>
    <dgm:cxn modelId="{4EE3BFA3-1981-4617-99C4-FBFAA56118A0}" type="presParOf" srcId="{03F4A3C3-2226-43C0-855B-BE9336C8D5A4}" destId="{421EF6C4-E611-4221-AE2C-2A10C5B6BEC9}" srcOrd="1" destOrd="0" presId="urn:microsoft.com/office/officeart/2005/8/layout/lProcess2"/>
    <dgm:cxn modelId="{61920584-154A-433E-8A45-80D242882508}" type="presParOf" srcId="{03F4A3C3-2226-43C0-855B-BE9336C8D5A4}" destId="{B0238AD7-88A2-4299-86FC-F3455196E184}" srcOrd="2" destOrd="0" presId="urn:microsoft.com/office/officeart/2005/8/layout/lProcess2"/>
    <dgm:cxn modelId="{4355A1B3-7C07-4B46-8607-4D5F5C355736}" type="presParOf" srcId="{B0238AD7-88A2-4299-86FC-F3455196E184}" destId="{7256F718-8DE9-4F3D-AF87-3D02D5531E5E}" srcOrd="0" destOrd="0" presId="urn:microsoft.com/office/officeart/2005/8/layout/lProcess2"/>
    <dgm:cxn modelId="{6047CADD-20F8-45A2-BCB6-1BBA385758F3}" type="presParOf" srcId="{7256F718-8DE9-4F3D-AF87-3D02D5531E5E}" destId="{6AA405F1-6555-4B34-873F-EF85027AB342}" srcOrd="0" destOrd="0" presId="urn:microsoft.com/office/officeart/2005/8/layout/lProcess2"/>
    <dgm:cxn modelId="{9D020BE9-83F3-4F5C-AE91-EF3A1F0CB18E}" type="presParOf" srcId="{7256F718-8DE9-4F3D-AF87-3D02D5531E5E}" destId="{6D136367-C103-4115-B2B6-6253B5E4E63B}" srcOrd="1" destOrd="0" presId="urn:microsoft.com/office/officeart/2005/8/layout/lProcess2"/>
    <dgm:cxn modelId="{4AA1327D-7771-4089-94A3-52D1211045F1}" type="presParOf" srcId="{7256F718-8DE9-4F3D-AF87-3D02D5531E5E}" destId="{1A22D8E3-DF22-4525-BC68-F8E9514CEED1}" srcOrd="2" destOrd="0" presId="urn:microsoft.com/office/officeart/2005/8/layout/lProcess2"/>
    <dgm:cxn modelId="{EDAC7E01-11AA-4ACE-8A15-11BDE4229B5A}" type="presParOf" srcId="{280FC89E-63C7-454F-9AA4-234627849FBE}" destId="{B2748B42-C67E-4A6C-A99F-F4239474FDD8}" srcOrd="3" destOrd="0" presId="urn:microsoft.com/office/officeart/2005/8/layout/lProcess2"/>
    <dgm:cxn modelId="{D17E818B-314E-40BD-85DF-C8138489FBB4}" type="presParOf" srcId="{280FC89E-63C7-454F-9AA4-234627849FBE}" destId="{7E9CAD1F-1A74-46DB-9BEE-FACFED18E5BD}" srcOrd="4" destOrd="0" presId="urn:microsoft.com/office/officeart/2005/8/layout/lProcess2"/>
    <dgm:cxn modelId="{C64E95F2-8B12-4AD3-9DEA-3C364843B119}" type="presParOf" srcId="{7E9CAD1F-1A74-46DB-9BEE-FACFED18E5BD}" destId="{5944D0D7-0259-45BD-84B5-A98C091791BA}" srcOrd="0" destOrd="0" presId="urn:microsoft.com/office/officeart/2005/8/layout/lProcess2"/>
    <dgm:cxn modelId="{B575BDFE-D4AF-41ED-A0D0-D9D379773C8D}" type="presParOf" srcId="{7E9CAD1F-1A74-46DB-9BEE-FACFED18E5BD}" destId="{4C305E9D-E225-426B-B49B-28401D1F0158}" srcOrd="1" destOrd="0" presId="urn:microsoft.com/office/officeart/2005/8/layout/lProcess2"/>
    <dgm:cxn modelId="{4C901D95-C406-4E68-843A-B968117C5129}" type="presParOf" srcId="{7E9CAD1F-1A74-46DB-9BEE-FACFED18E5BD}" destId="{AE56CF47-010C-4D71-A754-6EAD4ED7F467}" srcOrd="2" destOrd="0" presId="urn:microsoft.com/office/officeart/2005/8/layout/lProcess2"/>
    <dgm:cxn modelId="{CE6E2B55-A12A-457D-B0A5-1CEA36748297}" type="presParOf" srcId="{AE56CF47-010C-4D71-A754-6EAD4ED7F467}" destId="{B23F667E-4098-4262-97C2-C80287E489FB}" srcOrd="0" destOrd="0" presId="urn:microsoft.com/office/officeart/2005/8/layout/lProcess2"/>
    <dgm:cxn modelId="{B9C5AA5D-93D4-4246-B982-06C45AFCCB6E}" type="presParOf" srcId="{B23F667E-4098-4262-97C2-C80287E489FB}" destId="{9D264727-FF8A-471C-990F-5FA8E10653DC}" srcOrd="0" destOrd="0" presId="urn:microsoft.com/office/officeart/2005/8/layout/lProcess2"/>
    <dgm:cxn modelId="{9A94EA5D-5040-4990-9455-EB39BD80B19B}" type="presParOf" srcId="{B23F667E-4098-4262-97C2-C80287E489FB}" destId="{B1B86259-5C0F-4CD0-BC32-30C2A12572D5}" srcOrd="1" destOrd="0" presId="urn:microsoft.com/office/officeart/2005/8/layout/lProcess2"/>
    <dgm:cxn modelId="{0901CFAF-7BB4-4436-9D42-85668EB0C7EF}" type="presParOf" srcId="{B23F667E-4098-4262-97C2-C80287E489FB}" destId="{620B446D-ED74-4592-AB33-B53775DBFA2B}" srcOrd="2" destOrd="0" presId="urn:microsoft.com/office/officeart/2005/8/layout/lProcess2"/>
    <dgm:cxn modelId="{60488579-2E99-4BBF-8E21-E9F5128C7D5A}" type="presParOf" srcId="{B23F667E-4098-4262-97C2-C80287E489FB}" destId="{F234CAB3-F0B6-43E4-9605-6C4AE939A575}" srcOrd="3" destOrd="0" presId="urn:microsoft.com/office/officeart/2005/8/layout/lProcess2"/>
    <dgm:cxn modelId="{784D5303-8335-4594-8EE0-D8D4FCB25FBB}" type="presParOf" srcId="{B23F667E-4098-4262-97C2-C80287E489FB}" destId="{A4E84B67-BBE5-4DEF-BB58-BAD76ACBA6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CBF71-5333-4AB0-9D5B-3215710E21D2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723C1C3-6054-49A5-A7F5-59E737CB437E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Nabór wniosków 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8E5A6F67-D600-44ED-9D39-763BCFDC32F7}" type="parTrans" cxnId="{6C9DAA6F-D459-4126-9658-198B5C7205E8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1BE16267-EB8B-4809-BC93-32B4980F78FF}" type="sibTrans" cxnId="{6C9DAA6F-D459-4126-9658-198B5C7205E8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0731EE9F-B845-42A0-8B98-E5B421C36D6D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Pokazanie już działających wdrożeń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699C84E2-2D83-4F51-938E-95363C3874ED}" type="parTrans" cxnId="{62073CF1-857B-4F2E-BB1E-BE1EBFE4DB47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B4DBC691-0A5B-495E-9EA3-7F5C3072A75F}" type="sibTrans" cxnId="{62073CF1-857B-4F2E-BB1E-BE1EBFE4DB47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621306A9-9133-4CD1-A1DA-4616F77B6F3B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Wybór 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216E4CE0-22EA-4AC4-A3BB-B1D88CC238F7}" type="parTrans" cxnId="{851A2E7D-0F46-42CB-BC95-4134C2ACF9AF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B6AA734E-FA6E-4A7B-909A-0AFABCB29A28}" type="sibTrans" cxnId="{851A2E7D-0F46-42CB-BC95-4134C2ACF9AF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65514701-7C32-410A-AB49-E29A917710DD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Pokazujemy jak funkcjonuje firma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9400CBD9-4B67-4D9C-BBE4-19BB1B33049C}" type="parTrans" cxnId="{1CF349E1-1479-48F6-881A-304BC92CDBB5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ECBDA0E6-111B-4E77-BFE1-AEC3D4028E62}" type="sibTrans" cxnId="{1CF349E1-1479-48F6-881A-304BC92CDBB5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3E5D8E4A-67A7-401C-BE4D-AD5051AC2492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Co zmieniamy?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773C7065-28E5-4BC6-9ECA-CB7FDAE4C602}" type="parTrans" cxnId="{B69234D5-F55E-48A5-84FF-6369B3FBE592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81EAC937-4F95-479E-9503-C724446A20DC}" type="sibTrans" cxnId="{B69234D5-F55E-48A5-84FF-6369B3FBE592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125DB24C-C176-4B14-9354-E8F0FBCF8A97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Wdrożenie w firmie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CAD6118F-CA51-4F10-AF4A-F41272D23BD1}" type="parTrans" cxnId="{11C1CD4E-7B28-4CE8-BA83-082E00647D89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2CBD5646-5D64-4D32-B8EF-7F3B6EA21FCF}" type="sibTrans" cxnId="{11C1CD4E-7B28-4CE8-BA83-082E00647D89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DC21F271-4254-499C-9477-CD8B2E15AFB9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Jak firma wygląda po rewolucji?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E349545F-41DE-42E0-A183-615AD3EA0A73}" type="parTrans" cxnId="{B6894183-848B-402E-BDE9-A85044A51F2A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00E138C7-2149-4B5B-BA70-9C00497073C2}" type="sibTrans" cxnId="{B6894183-848B-402E-BDE9-A85044A51F2A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12F9FDB3-2303-4793-8B37-D07EB9D1C9EC}">
      <dgm:prSet phldrT="[Tekst]" custT="1"/>
      <dgm:spPr/>
      <dgm:t>
        <a:bodyPr/>
        <a:lstStyle/>
        <a:p>
          <a:r>
            <a:rPr lang="pl-PL" sz="2000" dirty="0" smtClean="0">
              <a:latin typeface="Adagio_Slab Medium" panose="00000600000000000000" pitchFamily="50" charset="-18"/>
            </a:rPr>
            <a:t>Jak zmieniła się świadomość pracowników?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9FC94CFD-6A4E-4E46-BC63-798409BFD57A}" type="parTrans" cxnId="{0153BB5E-F78C-49D3-8A0F-E6E0BF0D5DEF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9C93BC71-89DB-4A11-B71E-C91F2EA0DA57}" type="sibTrans" cxnId="{0153BB5E-F78C-49D3-8A0F-E6E0BF0D5DEF}">
      <dgm:prSet/>
      <dgm:spPr/>
      <dgm:t>
        <a:bodyPr/>
        <a:lstStyle/>
        <a:p>
          <a:endParaRPr lang="pl-PL">
            <a:latin typeface="Adagio_Slab Medium" panose="00000600000000000000" pitchFamily="50" charset="-18"/>
          </a:endParaRPr>
        </a:p>
      </dgm:t>
    </dgm:pt>
    <dgm:pt modelId="{21141446-C3E1-4DAF-B981-96DC0EC363AE}" type="pres">
      <dgm:prSet presAssocID="{CFBCBF71-5333-4AB0-9D5B-3215710E21D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EEB0F599-B12C-45E4-BA9E-6373E9D25FAB}" type="pres">
      <dgm:prSet presAssocID="{7723C1C3-6054-49A5-A7F5-59E737CB437E}" presName="compNode" presStyleCnt="0"/>
      <dgm:spPr/>
    </dgm:pt>
    <dgm:pt modelId="{A66D563C-589F-4010-83F6-21241A6CCC22}" type="pres">
      <dgm:prSet presAssocID="{7723C1C3-6054-49A5-A7F5-59E737CB437E}" presName="dummyConnPt" presStyleCnt="0"/>
      <dgm:spPr/>
    </dgm:pt>
    <dgm:pt modelId="{4C61CA1A-B1D6-4DFA-AD5F-35A175304C63}" type="pres">
      <dgm:prSet presAssocID="{7723C1C3-6054-49A5-A7F5-59E737CB437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E959F7-AFA6-432D-863A-0320E47EC986}" type="pres">
      <dgm:prSet presAssocID="{1BE16267-EB8B-4809-BC93-32B4980F78FF}" presName="sibTrans" presStyleLbl="bgSibTrans2D1" presStyleIdx="0" presStyleCnt="7"/>
      <dgm:spPr/>
      <dgm:t>
        <a:bodyPr/>
        <a:lstStyle/>
        <a:p>
          <a:endParaRPr lang="pl-PL"/>
        </a:p>
      </dgm:t>
    </dgm:pt>
    <dgm:pt modelId="{E1FDCBC7-FC3B-4B28-BEEF-9EA83C5EFDD7}" type="pres">
      <dgm:prSet presAssocID="{621306A9-9133-4CD1-A1DA-4616F77B6F3B}" presName="compNode" presStyleCnt="0"/>
      <dgm:spPr/>
    </dgm:pt>
    <dgm:pt modelId="{BA811D21-593C-45F3-94AF-B27C26EC8629}" type="pres">
      <dgm:prSet presAssocID="{621306A9-9133-4CD1-A1DA-4616F77B6F3B}" presName="dummyConnPt" presStyleCnt="0"/>
      <dgm:spPr/>
    </dgm:pt>
    <dgm:pt modelId="{5515B594-0CA4-4843-AF07-DEF6203C5679}" type="pres">
      <dgm:prSet presAssocID="{621306A9-9133-4CD1-A1DA-4616F77B6F3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2292FB-A853-4EC4-B194-8E7DEFBCB44F}" type="pres">
      <dgm:prSet presAssocID="{B6AA734E-FA6E-4A7B-909A-0AFABCB29A28}" presName="sibTrans" presStyleLbl="bgSibTrans2D1" presStyleIdx="1" presStyleCnt="7"/>
      <dgm:spPr/>
      <dgm:t>
        <a:bodyPr/>
        <a:lstStyle/>
        <a:p>
          <a:endParaRPr lang="pl-PL"/>
        </a:p>
      </dgm:t>
    </dgm:pt>
    <dgm:pt modelId="{2AF82716-D836-4416-ABE4-B801D9292F78}" type="pres">
      <dgm:prSet presAssocID="{65514701-7C32-410A-AB49-E29A917710DD}" presName="compNode" presStyleCnt="0"/>
      <dgm:spPr/>
    </dgm:pt>
    <dgm:pt modelId="{CCA0F395-DEA3-4735-897E-68C6235145FB}" type="pres">
      <dgm:prSet presAssocID="{65514701-7C32-410A-AB49-E29A917710DD}" presName="dummyConnPt" presStyleCnt="0"/>
      <dgm:spPr/>
    </dgm:pt>
    <dgm:pt modelId="{79F4EA02-6B80-4AE7-BC1F-674D779A4F02}" type="pres">
      <dgm:prSet presAssocID="{65514701-7C32-410A-AB49-E29A917710D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C63ED1-993B-4B07-AC78-45D206DEED60}" type="pres">
      <dgm:prSet presAssocID="{ECBDA0E6-111B-4E77-BFE1-AEC3D4028E62}" presName="sibTrans" presStyleLbl="bgSibTrans2D1" presStyleIdx="2" presStyleCnt="7"/>
      <dgm:spPr/>
      <dgm:t>
        <a:bodyPr/>
        <a:lstStyle/>
        <a:p>
          <a:endParaRPr lang="pl-PL"/>
        </a:p>
      </dgm:t>
    </dgm:pt>
    <dgm:pt modelId="{BD9EC47C-6961-48AE-AF74-937998B50426}" type="pres">
      <dgm:prSet presAssocID="{3E5D8E4A-67A7-401C-BE4D-AD5051AC2492}" presName="compNode" presStyleCnt="0"/>
      <dgm:spPr/>
    </dgm:pt>
    <dgm:pt modelId="{A449141A-1A91-43A0-9265-7932AB401073}" type="pres">
      <dgm:prSet presAssocID="{3E5D8E4A-67A7-401C-BE4D-AD5051AC2492}" presName="dummyConnPt" presStyleCnt="0"/>
      <dgm:spPr/>
    </dgm:pt>
    <dgm:pt modelId="{E89403DA-EA88-4B5E-ADA6-0900FF97FA10}" type="pres">
      <dgm:prSet presAssocID="{3E5D8E4A-67A7-401C-BE4D-AD5051AC249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98D2AD-6366-4DA5-BBB4-4E4A77D046AC}" type="pres">
      <dgm:prSet presAssocID="{81EAC937-4F95-479E-9503-C724446A20DC}" presName="sibTrans" presStyleLbl="bgSibTrans2D1" presStyleIdx="3" presStyleCnt="7"/>
      <dgm:spPr/>
      <dgm:t>
        <a:bodyPr/>
        <a:lstStyle/>
        <a:p>
          <a:endParaRPr lang="pl-PL"/>
        </a:p>
      </dgm:t>
    </dgm:pt>
    <dgm:pt modelId="{CDB31648-9094-4BF8-BD7A-436DAC736BC0}" type="pres">
      <dgm:prSet presAssocID="{0731EE9F-B845-42A0-8B98-E5B421C36D6D}" presName="compNode" presStyleCnt="0"/>
      <dgm:spPr/>
    </dgm:pt>
    <dgm:pt modelId="{7431F84C-A33D-49D9-8215-85BF929045BF}" type="pres">
      <dgm:prSet presAssocID="{0731EE9F-B845-42A0-8B98-E5B421C36D6D}" presName="dummyConnPt" presStyleCnt="0"/>
      <dgm:spPr/>
    </dgm:pt>
    <dgm:pt modelId="{066F5C93-E82D-4714-977A-446A39EE1512}" type="pres">
      <dgm:prSet presAssocID="{0731EE9F-B845-42A0-8B98-E5B421C36D6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3E028A-F93F-4BCC-BB48-1A2012BF6D89}" type="pres">
      <dgm:prSet presAssocID="{B4DBC691-0A5B-495E-9EA3-7F5C3072A75F}" presName="sibTrans" presStyleLbl="bgSibTrans2D1" presStyleIdx="4" presStyleCnt="7"/>
      <dgm:spPr/>
      <dgm:t>
        <a:bodyPr/>
        <a:lstStyle/>
        <a:p>
          <a:endParaRPr lang="pl-PL"/>
        </a:p>
      </dgm:t>
    </dgm:pt>
    <dgm:pt modelId="{E39C939E-0465-4559-BBD8-093BA0380ED4}" type="pres">
      <dgm:prSet presAssocID="{125DB24C-C176-4B14-9354-E8F0FBCF8A97}" presName="compNode" presStyleCnt="0"/>
      <dgm:spPr/>
    </dgm:pt>
    <dgm:pt modelId="{FA8638E8-5BE8-465E-85EF-638386989469}" type="pres">
      <dgm:prSet presAssocID="{125DB24C-C176-4B14-9354-E8F0FBCF8A97}" presName="dummyConnPt" presStyleCnt="0"/>
      <dgm:spPr/>
    </dgm:pt>
    <dgm:pt modelId="{1E275181-67F0-43B1-962E-62495F95F7CC}" type="pres">
      <dgm:prSet presAssocID="{125DB24C-C176-4B14-9354-E8F0FBCF8A9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59CAF9-187F-47AC-96F3-FDD1CCA304A0}" type="pres">
      <dgm:prSet presAssocID="{2CBD5646-5D64-4D32-B8EF-7F3B6EA21FCF}" presName="sibTrans" presStyleLbl="bgSibTrans2D1" presStyleIdx="5" presStyleCnt="7"/>
      <dgm:spPr/>
      <dgm:t>
        <a:bodyPr/>
        <a:lstStyle/>
        <a:p>
          <a:endParaRPr lang="pl-PL"/>
        </a:p>
      </dgm:t>
    </dgm:pt>
    <dgm:pt modelId="{3EAA89A8-A835-4F01-9851-5B48CACB5D46}" type="pres">
      <dgm:prSet presAssocID="{DC21F271-4254-499C-9477-CD8B2E15AFB9}" presName="compNode" presStyleCnt="0"/>
      <dgm:spPr/>
    </dgm:pt>
    <dgm:pt modelId="{9C437128-3FAB-46E8-B829-0F59FA5801EC}" type="pres">
      <dgm:prSet presAssocID="{DC21F271-4254-499C-9477-CD8B2E15AFB9}" presName="dummyConnPt" presStyleCnt="0"/>
      <dgm:spPr/>
    </dgm:pt>
    <dgm:pt modelId="{3BD218FA-7EBE-4BF5-B552-AB6A50B9D51F}" type="pres">
      <dgm:prSet presAssocID="{DC21F271-4254-499C-9477-CD8B2E15AFB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2CF26D-3306-42E8-98FB-3D3E203D9120}" type="pres">
      <dgm:prSet presAssocID="{00E138C7-2149-4B5B-BA70-9C00497073C2}" presName="sibTrans" presStyleLbl="bgSibTrans2D1" presStyleIdx="6" presStyleCnt="7"/>
      <dgm:spPr/>
      <dgm:t>
        <a:bodyPr/>
        <a:lstStyle/>
        <a:p>
          <a:endParaRPr lang="pl-PL"/>
        </a:p>
      </dgm:t>
    </dgm:pt>
    <dgm:pt modelId="{5B3F0671-FECB-4F56-A5F1-CCF4240ACB5B}" type="pres">
      <dgm:prSet presAssocID="{12F9FDB3-2303-4793-8B37-D07EB9D1C9EC}" presName="compNode" presStyleCnt="0"/>
      <dgm:spPr/>
    </dgm:pt>
    <dgm:pt modelId="{70594CE8-7E9D-4086-A165-D857312BB158}" type="pres">
      <dgm:prSet presAssocID="{12F9FDB3-2303-4793-8B37-D07EB9D1C9EC}" presName="dummyConnPt" presStyleCnt="0"/>
      <dgm:spPr/>
    </dgm:pt>
    <dgm:pt modelId="{7F1B708E-F4DD-4D2E-B40C-F753553D56AF}" type="pres">
      <dgm:prSet presAssocID="{12F9FDB3-2303-4793-8B37-D07EB9D1C9E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C54FD2-C995-4418-B79E-EB3E773BB019}" type="presOf" srcId="{621306A9-9133-4CD1-A1DA-4616F77B6F3B}" destId="{5515B594-0CA4-4843-AF07-DEF6203C5679}" srcOrd="0" destOrd="0" presId="urn:microsoft.com/office/officeart/2005/8/layout/bProcess4"/>
    <dgm:cxn modelId="{62073CF1-857B-4F2E-BB1E-BE1EBFE4DB47}" srcId="{CFBCBF71-5333-4AB0-9D5B-3215710E21D2}" destId="{0731EE9F-B845-42A0-8B98-E5B421C36D6D}" srcOrd="4" destOrd="0" parTransId="{699C84E2-2D83-4F51-938E-95363C3874ED}" sibTransId="{B4DBC691-0A5B-495E-9EA3-7F5C3072A75F}"/>
    <dgm:cxn modelId="{E5805817-ED1E-4DF2-A895-B9CC24C6EA4A}" type="presOf" srcId="{00E138C7-2149-4B5B-BA70-9C00497073C2}" destId="{CF2CF26D-3306-42E8-98FB-3D3E203D9120}" srcOrd="0" destOrd="0" presId="urn:microsoft.com/office/officeart/2005/8/layout/bProcess4"/>
    <dgm:cxn modelId="{580F1C75-C050-4988-AF92-64A76BDE5824}" type="presOf" srcId="{2CBD5646-5D64-4D32-B8EF-7F3B6EA21FCF}" destId="{E159CAF9-187F-47AC-96F3-FDD1CCA304A0}" srcOrd="0" destOrd="0" presId="urn:microsoft.com/office/officeart/2005/8/layout/bProcess4"/>
    <dgm:cxn modelId="{6A411051-8449-4C14-847D-E79497CE78AB}" type="presOf" srcId="{DC21F271-4254-499C-9477-CD8B2E15AFB9}" destId="{3BD218FA-7EBE-4BF5-B552-AB6A50B9D51F}" srcOrd="0" destOrd="0" presId="urn:microsoft.com/office/officeart/2005/8/layout/bProcess4"/>
    <dgm:cxn modelId="{F6AC7B6E-29F0-4BD7-82BA-762D811B3500}" type="presOf" srcId="{12F9FDB3-2303-4793-8B37-D07EB9D1C9EC}" destId="{7F1B708E-F4DD-4D2E-B40C-F753553D56AF}" srcOrd="0" destOrd="0" presId="urn:microsoft.com/office/officeart/2005/8/layout/bProcess4"/>
    <dgm:cxn modelId="{11C1CD4E-7B28-4CE8-BA83-082E00647D89}" srcId="{CFBCBF71-5333-4AB0-9D5B-3215710E21D2}" destId="{125DB24C-C176-4B14-9354-E8F0FBCF8A97}" srcOrd="5" destOrd="0" parTransId="{CAD6118F-CA51-4F10-AF4A-F41272D23BD1}" sibTransId="{2CBD5646-5D64-4D32-B8EF-7F3B6EA21FCF}"/>
    <dgm:cxn modelId="{A93176C3-7139-4ED0-AD54-5BBE2E08340E}" type="presOf" srcId="{7723C1C3-6054-49A5-A7F5-59E737CB437E}" destId="{4C61CA1A-B1D6-4DFA-AD5F-35A175304C63}" srcOrd="0" destOrd="0" presId="urn:microsoft.com/office/officeart/2005/8/layout/bProcess4"/>
    <dgm:cxn modelId="{B69234D5-F55E-48A5-84FF-6369B3FBE592}" srcId="{CFBCBF71-5333-4AB0-9D5B-3215710E21D2}" destId="{3E5D8E4A-67A7-401C-BE4D-AD5051AC2492}" srcOrd="3" destOrd="0" parTransId="{773C7065-28E5-4BC6-9ECA-CB7FDAE4C602}" sibTransId="{81EAC937-4F95-479E-9503-C724446A20DC}"/>
    <dgm:cxn modelId="{851A2E7D-0F46-42CB-BC95-4134C2ACF9AF}" srcId="{CFBCBF71-5333-4AB0-9D5B-3215710E21D2}" destId="{621306A9-9133-4CD1-A1DA-4616F77B6F3B}" srcOrd="1" destOrd="0" parTransId="{216E4CE0-22EA-4AC4-A3BB-B1D88CC238F7}" sibTransId="{B6AA734E-FA6E-4A7B-909A-0AFABCB29A28}"/>
    <dgm:cxn modelId="{6C9DAA6F-D459-4126-9658-198B5C7205E8}" srcId="{CFBCBF71-5333-4AB0-9D5B-3215710E21D2}" destId="{7723C1C3-6054-49A5-A7F5-59E737CB437E}" srcOrd="0" destOrd="0" parTransId="{8E5A6F67-D600-44ED-9D39-763BCFDC32F7}" sibTransId="{1BE16267-EB8B-4809-BC93-32B4980F78FF}"/>
    <dgm:cxn modelId="{2D2D19BB-3A68-4A22-AD07-DF346D2F9E7E}" type="presOf" srcId="{CFBCBF71-5333-4AB0-9D5B-3215710E21D2}" destId="{21141446-C3E1-4DAF-B981-96DC0EC363AE}" srcOrd="0" destOrd="0" presId="urn:microsoft.com/office/officeart/2005/8/layout/bProcess4"/>
    <dgm:cxn modelId="{806873CC-F8CD-41AC-AEF1-5CFB1A56D043}" type="presOf" srcId="{ECBDA0E6-111B-4E77-BFE1-AEC3D4028E62}" destId="{AFC63ED1-993B-4B07-AC78-45D206DEED60}" srcOrd="0" destOrd="0" presId="urn:microsoft.com/office/officeart/2005/8/layout/bProcess4"/>
    <dgm:cxn modelId="{1CF349E1-1479-48F6-881A-304BC92CDBB5}" srcId="{CFBCBF71-5333-4AB0-9D5B-3215710E21D2}" destId="{65514701-7C32-410A-AB49-E29A917710DD}" srcOrd="2" destOrd="0" parTransId="{9400CBD9-4B67-4D9C-BBE4-19BB1B33049C}" sibTransId="{ECBDA0E6-111B-4E77-BFE1-AEC3D4028E62}"/>
    <dgm:cxn modelId="{F98EBF1F-BBAD-4912-A5F0-A2DDFE9FCD14}" type="presOf" srcId="{81EAC937-4F95-479E-9503-C724446A20DC}" destId="{0598D2AD-6366-4DA5-BBB4-4E4A77D046AC}" srcOrd="0" destOrd="0" presId="urn:microsoft.com/office/officeart/2005/8/layout/bProcess4"/>
    <dgm:cxn modelId="{2AE7A40C-FCD6-4B80-A39C-A7483FD1C12D}" type="presOf" srcId="{0731EE9F-B845-42A0-8B98-E5B421C36D6D}" destId="{066F5C93-E82D-4714-977A-446A39EE1512}" srcOrd="0" destOrd="0" presId="urn:microsoft.com/office/officeart/2005/8/layout/bProcess4"/>
    <dgm:cxn modelId="{66C763CF-9C97-4E2E-8AD7-888D71DD9C5D}" type="presOf" srcId="{B6AA734E-FA6E-4A7B-909A-0AFABCB29A28}" destId="{5A2292FB-A853-4EC4-B194-8E7DEFBCB44F}" srcOrd="0" destOrd="0" presId="urn:microsoft.com/office/officeart/2005/8/layout/bProcess4"/>
    <dgm:cxn modelId="{B6894183-848B-402E-BDE9-A85044A51F2A}" srcId="{CFBCBF71-5333-4AB0-9D5B-3215710E21D2}" destId="{DC21F271-4254-499C-9477-CD8B2E15AFB9}" srcOrd="6" destOrd="0" parTransId="{E349545F-41DE-42E0-A183-615AD3EA0A73}" sibTransId="{00E138C7-2149-4B5B-BA70-9C00497073C2}"/>
    <dgm:cxn modelId="{3CF3E19E-1F9D-4F97-B5AD-57568AF4CDDD}" type="presOf" srcId="{65514701-7C32-410A-AB49-E29A917710DD}" destId="{79F4EA02-6B80-4AE7-BC1F-674D779A4F02}" srcOrd="0" destOrd="0" presId="urn:microsoft.com/office/officeart/2005/8/layout/bProcess4"/>
    <dgm:cxn modelId="{CF6535EC-E97A-4C48-AD4A-CC27187B6BD8}" type="presOf" srcId="{125DB24C-C176-4B14-9354-E8F0FBCF8A97}" destId="{1E275181-67F0-43B1-962E-62495F95F7CC}" srcOrd="0" destOrd="0" presId="urn:microsoft.com/office/officeart/2005/8/layout/bProcess4"/>
    <dgm:cxn modelId="{0CFDD679-F5E8-4FB7-A070-B740B517E7FD}" type="presOf" srcId="{1BE16267-EB8B-4809-BC93-32B4980F78FF}" destId="{D2E959F7-AFA6-432D-863A-0320E47EC986}" srcOrd="0" destOrd="0" presId="urn:microsoft.com/office/officeart/2005/8/layout/bProcess4"/>
    <dgm:cxn modelId="{7F906C2E-3DA8-4230-AAA3-9C726E83D557}" type="presOf" srcId="{B4DBC691-0A5B-495E-9EA3-7F5C3072A75F}" destId="{A23E028A-F93F-4BCC-BB48-1A2012BF6D89}" srcOrd="0" destOrd="0" presId="urn:microsoft.com/office/officeart/2005/8/layout/bProcess4"/>
    <dgm:cxn modelId="{0153BB5E-F78C-49D3-8A0F-E6E0BF0D5DEF}" srcId="{CFBCBF71-5333-4AB0-9D5B-3215710E21D2}" destId="{12F9FDB3-2303-4793-8B37-D07EB9D1C9EC}" srcOrd="7" destOrd="0" parTransId="{9FC94CFD-6A4E-4E46-BC63-798409BFD57A}" sibTransId="{9C93BC71-89DB-4A11-B71E-C91F2EA0DA57}"/>
    <dgm:cxn modelId="{DED81F77-8EEC-4ADF-AB22-F26CF2F6EAA1}" type="presOf" srcId="{3E5D8E4A-67A7-401C-BE4D-AD5051AC2492}" destId="{E89403DA-EA88-4B5E-ADA6-0900FF97FA10}" srcOrd="0" destOrd="0" presId="urn:microsoft.com/office/officeart/2005/8/layout/bProcess4"/>
    <dgm:cxn modelId="{417D3D46-31C2-4449-91FC-142F7A5311F4}" type="presParOf" srcId="{21141446-C3E1-4DAF-B981-96DC0EC363AE}" destId="{EEB0F599-B12C-45E4-BA9E-6373E9D25FAB}" srcOrd="0" destOrd="0" presId="urn:microsoft.com/office/officeart/2005/8/layout/bProcess4"/>
    <dgm:cxn modelId="{599164BD-8C16-4D79-AA16-74E34590B196}" type="presParOf" srcId="{EEB0F599-B12C-45E4-BA9E-6373E9D25FAB}" destId="{A66D563C-589F-4010-83F6-21241A6CCC22}" srcOrd="0" destOrd="0" presId="urn:microsoft.com/office/officeart/2005/8/layout/bProcess4"/>
    <dgm:cxn modelId="{F58D2597-4119-458A-9C22-56AE22E8AF60}" type="presParOf" srcId="{EEB0F599-B12C-45E4-BA9E-6373E9D25FAB}" destId="{4C61CA1A-B1D6-4DFA-AD5F-35A175304C63}" srcOrd="1" destOrd="0" presId="urn:microsoft.com/office/officeart/2005/8/layout/bProcess4"/>
    <dgm:cxn modelId="{98B3CA7A-A894-40F9-A551-84BF74D2E9D1}" type="presParOf" srcId="{21141446-C3E1-4DAF-B981-96DC0EC363AE}" destId="{D2E959F7-AFA6-432D-863A-0320E47EC986}" srcOrd="1" destOrd="0" presId="urn:microsoft.com/office/officeart/2005/8/layout/bProcess4"/>
    <dgm:cxn modelId="{298295BB-8A8E-4D0B-9244-BD5F6B6AFA03}" type="presParOf" srcId="{21141446-C3E1-4DAF-B981-96DC0EC363AE}" destId="{E1FDCBC7-FC3B-4B28-BEEF-9EA83C5EFDD7}" srcOrd="2" destOrd="0" presId="urn:microsoft.com/office/officeart/2005/8/layout/bProcess4"/>
    <dgm:cxn modelId="{D37A6ADD-31A4-4743-8FFB-A5BA7D7AA029}" type="presParOf" srcId="{E1FDCBC7-FC3B-4B28-BEEF-9EA83C5EFDD7}" destId="{BA811D21-593C-45F3-94AF-B27C26EC8629}" srcOrd="0" destOrd="0" presId="urn:microsoft.com/office/officeart/2005/8/layout/bProcess4"/>
    <dgm:cxn modelId="{62B1DEF1-391C-426F-B7CC-47D69C83CDA7}" type="presParOf" srcId="{E1FDCBC7-FC3B-4B28-BEEF-9EA83C5EFDD7}" destId="{5515B594-0CA4-4843-AF07-DEF6203C5679}" srcOrd="1" destOrd="0" presId="urn:microsoft.com/office/officeart/2005/8/layout/bProcess4"/>
    <dgm:cxn modelId="{E6B0A1B1-DEDF-43AA-BB7B-0A2471A80016}" type="presParOf" srcId="{21141446-C3E1-4DAF-B981-96DC0EC363AE}" destId="{5A2292FB-A853-4EC4-B194-8E7DEFBCB44F}" srcOrd="3" destOrd="0" presId="urn:microsoft.com/office/officeart/2005/8/layout/bProcess4"/>
    <dgm:cxn modelId="{1B2C8D36-CF36-471F-AF41-26A746F5D67E}" type="presParOf" srcId="{21141446-C3E1-4DAF-B981-96DC0EC363AE}" destId="{2AF82716-D836-4416-ABE4-B801D9292F78}" srcOrd="4" destOrd="0" presId="urn:microsoft.com/office/officeart/2005/8/layout/bProcess4"/>
    <dgm:cxn modelId="{7937F937-7CA2-4156-88A9-4B1A451AA8AE}" type="presParOf" srcId="{2AF82716-D836-4416-ABE4-B801D9292F78}" destId="{CCA0F395-DEA3-4735-897E-68C6235145FB}" srcOrd="0" destOrd="0" presId="urn:microsoft.com/office/officeart/2005/8/layout/bProcess4"/>
    <dgm:cxn modelId="{4D9A9FFF-10C7-4D33-979C-C27D66976814}" type="presParOf" srcId="{2AF82716-D836-4416-ABE4-B801D9292F78}" destId="{79F4EA02-6B80-4AE7-BC1F-674D779A4F02}" srcOrd="1" destOrd="0" presId="urn:microsoft.com/office/officeart/2005/8/layout/bProcess4"/>
    <dgm:cxn modelId="{F74B0D03-9E37-4C72-9307-8DF816BDA2F3}" type="presParOf" srcId="{21141446-C3E1-4DAF-B981-96DC0EC363AE}" destId="{AFC63ED1-993B-4B07-AC78-45D206DEED60}" srcOrd="5" destOrd="0" presId="urn:microsoft.com/office/officeart/2005/8/layout/bProcess4"/>
    <dgm:cxn modelId="{9B6651A7-DFFE-429B-8D7B-71A5DF54DE71}" type="presParOf" srcId="{21141446-C3E1-4DAF-B981-96DC0EC363AE}" destId="{BD9EC47C-6961-48AE-AF74-937998B50426}" srcOrd="6" destOrd="0" presId="urn:microsoft.com/office/officeart/2005/8/layout/bProcess4"/>
    <dgm:cxn modelId="{3F867E9F-0C3A-47CF-849D-999CD56B6547}" type="presParOf" srcId="{BD9EC47C-6961-48AE-AF74-937998B50426}" destId="{A449141A-1A91-43A0-9265-7932AB401073}" srcOrd="0" destOrd="0" presId="urn:microsoft.com/office/officeart/2005/8/layout/bProcess4"/>
    <dgm:cxn modelId="{51587C2F-B4B2-4667-9E5E-B3377F9015F9}" type="presParOf" srcId="{BD9EC47C-6961-48AE-AF74-937998B50426}" destId="{E89403DA-EA88-4B5E-ADA6-0900FF97FA10}" srcOrd="1" destOrd="0" presId="urn:microsoft.com/office/officeart/2005/8/layout/bProcess4"/>
    <dgm:cxn modelId="{7ADC5591-65D1-45ED-87B0-6CBEA13F4023}" type="presParOf" srcId="{21141446-C3E1-4DAF-B981-96DC0EC363AE}" destId="{0598D2AD-6366-4DA5-BBB4-4E4A77D046AC}" srcOrd="7" destOrd="0" presId="urn:microsoft.com/office/officeart/2005/8/layout/bProcess4"/>
    <dgm:cxn modelId="{FEB6079B-EC90-493F-8F84-31EEF2FAFAB3}" type="presParOf" srcId="{21141446-C3E1-4DAF-B981-96DC0EC363AE}" destId="{CDB31648-9094-4BF8-BD7A-436DAC736BC0}" srcOrd="8" destOrd="0" presId="urn:microsoft.com/office/officeart/2005/8/layout/bProcess4"/>
    <dgm:cxn modelId="{AE3E2882-FDDC-4A53-AB5D-04A0CD8BF751}" type="presParOf" srcId="{CDB31648-9094-4BF8-BD7A-436DAC736BC0}" destId="{7431F84C-A33D-49D9-8215-85BF929045BF}" srcOrd="0" destOrd="0" presId="urn:microsoft.com/office/officeart/2005/8/layout/bProcess4"/>
    <dgm:cxn modelId="{13BEA8A8-CA50-41EE-8D8B-9035E97B0B84}" type="presParOf" srcId="{CDB31648-9094-4BF8-BD7A-436DAC736BC0}" destId="{066F5C93-E82D-4714-977A-446A39EE1512}" srcOrd="1" destOrd="0" presId="urn:microsoft.com/office/officeart/2005/8/layout/bProcess4"/>
    <dgm:cxn modelId="{194BC4A7-C389-4658-9012-809B10A56A2C}" type="presParOf" srcId="{21141446-C3E1-4DAF-B981-96DC0EC363AE}" destId="{A23E028A-F93F-4BCC-BB48-1A2012BF6D89}" srcOrd="9" destOrd="0" presId="urn:microsoft.com/office/officeart/2005/8/layout/bProcess4"/>
    <dgm:cxn modelId="{F45E9C27-C455-458C-949E-09E98D3D1B4E}" type="presParOf" srcId="{21141446-C3E1-4DAF-B981-96DC0EC363AE}" destId="{E39C939E-0465-4559-BBD8-093BA0380ED4}" srcOrd="10" destOrd="0" presId="urn:microsoft.com/office/officeart/2005/8/layout/bProcess4"/>
    <dgm:cxn modelId="{B06B6D78-62F3-430D-8E45-766D2CF44444}" type="presParOf" srcId="{E39C939E-0465-4559-BBD8-093BA0380ED4}" destId="{FA8638E8-5BE8-465E-85EF-638386989469}" srcOrd="0" destOrd="0" presId="urn:microsoft.com/office/officeart/2005/8/layout/bProcess4"/>
    <dgm:cxn modelId="{E933C94D-0D68-4EC6-90D6-985BA3F034AD}" type="presParOf" srcId="{E39C939E-0465-4559-BBD8-093BA0380ED4}" destId="{1E275181-67F0-43B1-962E-62495F95F7CC}" srcOrd="1" destOrd="0" presId="urn:microsoft.com/office/officeart/2005/8/layout/bProcess4"/>
    <dgm:cxn modelId="{4C981648-28D6-45DE-B0D4-531B655A90BF}" type="presParOf" srcId="{21141446-C3E1-4DAF-B981-96DC0EC363AE}" destId="{E159CAF9-187F-47AC-96F3-FDD1CCA304A0}" srcOrd="11" destOrd="0" presId="urn:microsoft.com/office/officeart/2005/8/layout/bProcess4"/>
    <dgm:cxn modelId="{31CD4B41-D32F-4F37-9300-DA47DE9D69E0}" type="presParOf" srcId="{21141446-C3E1-4DAF-B981-96DC0EC363AE}" destId="{3EAA89A8-A835-4F01-9851-5B48CACB5D46}" srcOrd="12" destOrd="0" presId="urn:microsoft.com/office/officeart/2005/8/layout/bProcess4"/>
    <dgm:cxn modelId="{72717C4F-D7D2-40A2-A5F5-4E8C273D6E29}" type="presParOf" srcId="{3EAA89A8-A835-4F01-9851-5B48CACB5D46}" destId="{9C437128-3FAB-46E8-B829-0F59FA5801EC}" srcOrd="0" destOrd="0" presId="urn:microsoft.com/office/officeart/2005/8/layout/bProcess4"/>
    <dgm:cxn modelId="{5579F85A-2E7A-4FF9-88B6-6A69E700B54F}" type="presParOf" srcId="{3EAA89A8-A835-4F01-9851-5B48CACB5D46}" destId="{3BD218FA-7EBE-4BF5-B552-AB6A50B9D51F}" srcOrd="1" destOrd="0" presId="urn:microsoft.com/office/officeart/2005/8/layout/bProcess4"/>
    <dgm:cxn modelId="{0D583044-C959-4A99-80A4-9E8491DC6BD8}" type="presParOf" srcId="{21141446-C3E1-4DAF-B981-96DC0EC363AE}" destId="{CF2CF26D-3306-42E8-98FB-3D3E203D9120}" srcOrd="13" destOrd="0" presId="urn:microsoft.com/office/officeart/2005/8/layout/bProcess4"/>
    <dgm:cxn modelId="{8AC7D9B9-6A90-4375-A12F-443322947F90}" type="presParOf" srcId="{21141446-C3E1-4DAF-B981-96DC0EC363AE}" destId="{5B3F0671-FECB-4F56-A5F1-CCF4240ACB5B}" srcOrd="14" destOrd="0" presId="urn:microsoft.com/office/officeart/2005/8/layout/bProcess4"/>
    <dgm:cxn modelId="{99DDC18A-888A-4615-A839-C7851219EB11}" type="presParOf" srcId="{5B3F0671-FECB-4F56-A5F1-CCF4240ACB5B}" destId="{70594CE8-7E9D-4086-A165-D857312BB158}" srcOrd="0" destOrd="0" presId="urn:microsoft.com/office/officeart/2005/8/layout/bProcess4"/>
    <dgm:cxn modelId="{9EEC2CEC-9A38-48FB-8C1A-D856192BE90C}" type="presParOf" srcId="{5B3F0671-FECB-4F56-A5F1-CCF4240ACB5B}" destId="{7F1B708E-F4DD-4D2E-B40C-F753553D56A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3C4928-E8BE-40AF-B89D-5CCCA5E09BA3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7CF1AC2-3C68-4B96-A671-D0E349983885}">
      <dgm:prSet phldrT="[Tekst]" custT="1"/>
      <dgm:spPr/>
      <dgm:t>
        <a:bodyPr/>
        <a:lstStyle/>
        <a:p>
          <a:r>
            <a:rPr lang="pl-PL" sz="2400" smtClean="0">
              <a:latin typeface="Adagio_Slab Medium" panose="00000600000000000000" pitchFamily="50" charset="-18"/>
            </a:rPr>
            <a:t>MŚP</a:t>
          </a:r>
          <a:endParaRPr lang="pl-PL" sz="2400" dirty="0">
            <a:latin typeface="Adagio_Slab Medium" panose="00000600000000000000" pitchFamily="50" charset="-18"/>
          </a:endParaRPr>
        </a:p>
      </dgm:t>
    </dgm:pt>
    <dgm:pt modelId="{8650DADC-76F2-44E6-88D9-E4D7CD6885FC}" type="parTrans" cxnId="{745948B1-C7A8-4C04-9DD3-CB7398CCDAA7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058B28E4-8EF1-4248-B0A7-988F0A6CD67E}" type="sibTrans" cxnId="{745948B1-C7A8-4C04-9DD3-CB7398CCDAA7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75458B67-5312-443E-BA26-7EDBDDBAFDAF}">
      <dgm:prSet phldrT="[Tekst]"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Własny wkład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A63297FF-CD50-459B-96CC-ABE23BC16A96}" type="parTrans" cxnId="{66BE5E83-DAE2-4742-B50C-46A992BB07C5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B651E14B-190D-4A49-A9DC-0151E9A2E1B4}" type="sibTrans" cxnId="{66BE5E83-DAE2-4742-B50C-46A992BB07C5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71263761-08D0-4126-AB08-331918C8921B}">
      <dgm:prSet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Rzetelna firma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90790BE5-2C74-4C58-A814-33CB156FBC90}" type="parTrans" cxnId="{B5F0DC19-04EA-4448-8544-9B1049244400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8A825006-C463-409C-9101-23AA0CF2CA9A}" type="sibTrans" cxnId="{B5F0DC19-04EA-4448-8544-9B1049244400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4A42E85D-B2FF-4ADA-AA79-F186026F6E0F}">
      <dgm:prSet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Szkolenia dla pracowników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61BC924F-ED35-4E6B-913F-39E8533926C3}" type="parTrans" cxnId="{01330FE7-133F-477A-AFC2-FD0C576835B8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4ECF7084-B063-458C-B609-47349B478782}" type="sibTrans" cxnId="{01330FE7-133F-477A-AFC2-FD0C576835B8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D072D5D9-81AB-42CE-9256-3B0E70BC91D9}">
      <dgm:prSet phldrT="[Tekst]" custT="1"/>
      <dgm:spPr/>
      <dgm:t>
        <a:bodyPr/>
        <a:lstStyle/>
        <a:p>
          <a:r>
            <a:rPr lang="pl-PL" sz="2400" dirty="0" smtClean="0">
              <a:latin typeface="Adagio_Slab Medium" panose="00000600000000000000" pitchFamily="50" charset="-18"/>
            </a:rPr>
            <a:t>Ministerstwo</a:t>
          </a:r>
          <a:endParaRPr lang="pl-PL" sz="2400" dirty="0">
            <a:latin typeface="Adagio_Slab Medium" panose="00000600000000000000" pitchFamily="50" charset="-18"/>
          </a:endParaRPr>
        </a:p>
      </dgm:t>
    </dgm:pt>
    <dgm:pt modelId="{867A5F86-96F0-46C5-AE51-8A27BBB7987D}" type="parTrans" cxnId="{39FDB32F-21B4-489A-A5C3-AF5235DF79CF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5304D6BF-D559-4F05-9C8E-58ABC9031DA6}" type="sibTrans" cxnId="{39FDB32F-21B4-489A-A5C3-AF5235DF79CF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4EE041D7-DFA8-412A-B330-64FF3F09A8CA}">
      <dgm:prSet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Koordynacja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50FE79C3-A7B1-464B-AE18-479CE3E1CC83}" type="parTrans" cxnId="{CC51E6BC-A68B-4083-88EA-05E693D1FC08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6D42C8D0-89CE-4A99-8B49-D2CC27480144}" type="sibTrans" cxnId="{CC51E6BC-A68B-4083-88EA-05E693D1FC08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6F872C2C-6128-4448-BBB2-77F1A2CD37CA}">
      <dgm:prSet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Pomoc przy składaniu wniosków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1679ECE4-A7A8-4D76-96E2-713A3F624025}" type="parTrans" cxnId="{00DAD752-2C6C-4548-87B7-82607711BE25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496A6853-4772-4ABB-8370-3D41BC945EFB}" type="sibTrans" cxnId="{00DAD752-2C6C-4548-87B7-82607711BE25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AE448F00-4562-49E9-88E7-0604069AD833}">
      <dgm:prSet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Wiedza na temat firm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1CB7704D-08F5-44F5-95D0-407621CCB089}" type="parTrans" cxnId="{41B2B75C-F06A-44CC-BA50-C96120059C30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95540C86-4BDA-4328-BFFC-AC30664AAC3C}" type="sibTrans" cxnId="{41B2B75C-F06A-44CC-BA50-C96120059C30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A723117F-BE61-4C0C-8356-6DFC6E5955B8}">
      <dgm:prSet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Pomoc w zdobywaniu środków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3EDD551B-C02D-403F-9B26-39A41BC94D6E}" type="parTrans" cxnId="{05930740-7347-4C70-BA1E-5407A47EEA93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923BC8D1-75B0-42E7-A8B5-8CF7572E1F7A}" type="sibTrans" cxnId="{05930740-7347-4C70-BA1E-5407A47EEA93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A6634300-6D3A-4174-A7BA-52C332AB55E9}">
      <dgm:prSet phldrT="[Tekst]" custT="1"/>
      <dgm:spPr/>
      <dgm:t>
        <a:bodyPr/>
        <a:lstStyle/>
        <a:p>
          <a:r>
            <a:rPr lang="pl-PL" sz="2400" dirty="0" smtClean="0">
              <a:latin typeface="Adagio_Slab Medium" panose="00000600000000000000" pitchFamily="50" charset="-18"/>
            </a:rPr>
            <a:t>Firma 4.0 </a:t>
          </a:r>
          <a:endParaRPr lang="pl-PL" sz="2400" dirty="0">
            <a:latin typeface="Adagio_Slab Medium" panose="00000600000000000000" pitchFamily="50" charset="-18"/>
          </a:endParaRPr>
        </a:p>
      </dgm:t>
    </dgm:pt>
    <dgm:pt modelId="{034F9BEE-6902-41C4-8254-B153B27EB6D3}" type="parTrans" cxnId="{DEE5088B-646B-4569-A639-EA3758D0AD6C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16AE62FF-2B65-4BF9-AE0C-64A394FFCDD9}" type="sibTrans" cxnId="{DEE5088B-646B-4569-A639-EA3758D0AD6C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8239A1EE-B28C-4D5E-88D6-67D216C987C9}">
      <dgm:prSet phldrT="[Tekst]"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Merytoryczne wsparcie 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EB4D3950-E08A-441F-B7FC-3E9C8EB6B794}" type="parTrans" cxnId="{EBE4AEDF-8DD9-4B6D-94F1-0CF1DCC2F0D4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E0DB374B-B92B-470B-A69E-35807CFDCF18}" type="sibTrans" cxnId="{EBE4AEDF-8DD9-4B6D-94F1-0CF1DCC2F0D4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8A5611BC-6C38-449D-944B-E151CDF58BE3}">
      <dgm:prSet phldrT="[Tekst]"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Portfolio 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BFEBF8A9-8E7D-44B6-B60D-F53BB4E31301}" type="parTrans" cxnId="{B835B4C4-43B6-4248-9A97-B9AF63C3369A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8CF2A8F4-ADF2-434A-9F44-FDDB3B56D151}" type="sibTrans" cxnId="{B835B4C4-43B6-4248-9A97-B9AF63C3369A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CEE42D72-9D0E-4234-8E29-B667111AE372}">
      <dgm:prSet phldrT="[Tekst]"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Niższe ceny dla uczestników programu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31EDA2FE-926D-4C8A-AE77-926CBFACFBD0}" type="parTrans" cxnId="{9F50351E-963B-477E-83AB-64BCF0B4212C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5E20FFCD-8A27-4095-AED1-706838FCB830}" type="sibTrans" cxnId="{9F50351E-963B-477E-83AB-64BCF0B4212C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280FC89E-63C7-454F-9AA4-234627849FBE}" type="pres">
      <dgm:prSet presAssocID="{DC3C4928-E8BE-40AF-B89D-5CCCA5E09B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1DAC694-596F-4BD2-9679-74ED673F8CDE}" type="pres">
      <dgm:prSet presAssocID="{C7CF1AC2-3C68-4B96-A671-D0E349983885}" presName="compNode" presStyleCnt="0"/>
      <dgm:spPr/>
      <dgm:t>
        <a:bodyPr/>
        <a:lstStyle/>
        <a:p>
          <a:endParaRPr lang="pl-PL"/>
        </a:p>
      </dgm:t>
    </dgm:pt>
    <dgm:pt modelId="{138C1051-6421-4C20-9143-B151A8CBDB53}" type="pres">
      <dgm:prSet presAssocID="{C7CF1AC2-3C68-4B96-A671-D0E349983885}" presName="aNode" presStyleLbl="bgShp" presStyleIdx="0" presStyleCnt="3"/>
      <dgm:spPr/>
      <dgm:t>
        <a:bodyPr/>
        <a:lstStyle/>
        <a:p>
          <a:endParaRPr lang="pl-PL"/>
        </a:p>
      </dgm:t>
    </dgm:pt>
    <dgm:pt modelId="{20A9946F-D182-4460-8350-DA8856FDB1F4}" type="pres">
      <dgm:prSet presAssocID="{C7CF1AC2-3C68-4B96-A671-D0E349983885}" presName="textNode" presStyleLbl="bgShp" presStyleIdx="0" presStyleCnt="3"/>
      <dgm:spPr/>
      <dgm:t>
        <a:bodyPr/>
        <a:lstStyle/>
        <a:p>
          <a:endParaRPr lang="pl-PL"/>
        </a:p>
      </dgm:t>
    </dgm:pt>
    <dgm:pt modelId="{EF33ABF6-207F-4E1B-93D8-3C6BAA1890E6}" type="pres">
      <dgm:prSet presAssocID="{C7CF1AC2-3C68-4B96-A671-D0E349983885}" presName="compChildNode" presStyleCnt="0"/>
      <dgm:spPr/>
      <dgm:t>
        <a:bodyPr/>
        <a:lstStyle/>
        <a:p>
          <a:endParaRPr lang="pl-PL"/>
        </a:p>
      </dgm:t>
    </dgm:pt>
    <dgm:pt modelId="{C42C8AF9-1E00-4530-ACEE-ED4BA36CD237}" type="pres">
      <dgm:prSet presAssocID="{C7CF1AC2-3C68-4B96-A671-D0E349983885}" presName="theInnerList" presStyleCnt="0"/>
      <dgm:spPr/>
      <dgm:t>
        <a:bodyPr/>
        <a:lstStyle/>
        <a:p>
          <a:endParaRPr lang="pl-PL"/>
        </a:p>
      </dgm:t>
    </dgm:pt>
    <dgm:pt modelId="{731BC58A-A4C8-4C4E-9815-35E84468F223}" type="pres">
      <dgm:prSet presAssocID="{75458B67-5312-443E-BA26-7EDBDDBAFDAF}" presName="childNode" presStyleLbl="node1" presStyleIdx="0" presStyleCnt="10" custScaleX="1115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FF3EF9-96AF-4DF1-BC2C-E7DB9F7FCBA7}" type="pres">
      <dgm:prSet presAssocID="{75458B67-5312-443E-BA26-7EDBDDBAFDAF}" presName="aSpace2" presStyleCnt="0"/>
      <dgm:spPr/>
      <dgm:t>
        <a:bodyPr/>
        <a:lstStyle/>
        <a:p>
          <a:endParaRPr lang="pl-PL"/>
        </a:p>
      </dgm:t>
    </dgm:pt>
    <dgm:pt modelId="{42DA9F4F-483E-4B4A-B79A-FB544FBC0BC3}" type="pres">
      <dgm:prSet presAssocID="{71263761-08D0-4126-AB08-331918C8921B}" presName="childNode" presStyleLbl="node1" presStyleIdx="1" presStyleCnt="10" custScaleX="1115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01469B-7A38-4954-B9AC-C8C4575830F3}" type="pres">
      <dgm:prSet presAssocID="{71263761-08D0-4126-AB08-331918C8921B}" presName="aSpace2" presStyleCnt="0"/>
      <dgm:spPr/>
      <dgm:t>
        <a:bodyPr/>
        <a:lstStyle/>
        <a:p>
          <a:endParaRPr lang="pl-PL"/>
        </a:p>
      </dgm:t>
    </dgm:pt>
    <dgm:pt modelId="{E4DE3B4D-7F49-4B4B-A100-C7A2E72DE198}" type="pres">
      <dgm:prSet presAssocID="{4A42E85D-B2FF-4ADA-AA79-F186026F6E0F}" presName="childNode" presStyleLbl="node1" presStyleIdx="2" presStyleCnt="10" custScaleX="1115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0ECB27-C2C1-4FA1-907F-B9652FD111D6}" type="pres">
      <dgm:prSet presAssocID="{C7CF1AC2-3C68-4B96-A671-D0E349983885}" presName="aSpace" presStyleCnt="0"/>
      <dgm:spPr/>
      <dgm:t>
        <a:bodyPr/>
        <a:lstStyle/>
        <a:p>
          <a:endParaRPr lang="pl-PL"/>
        </a:p>
      </dgm:t>
    </dgm:pt>
    <dgm:pt modelId="{D09E7452-1E1E-4B11-8A78-EAA8590A582C}" type="pres">
      <dgm:prSet presAssocID="{D072D5D9-81AB-42CE-9256-3B0E70BC91D9}" presName="compNode" presStyleCnt="0"/>
      <dgm:spPr/>
      <dgm:t>
        <a:bodyPr/>
        <a:lstStyle/>
        <a:p>
          <a:endParaRPr lang="pl-PL"/>
        </a:p>
      </dgm:t>
    </dgm:pt>
    <dgm:pt modelId="{C04388A9-34C6-4F7C-9330-40F399538E0C}" type="pres">
      <dgm:prSet presAssocID="{D072D5D9-81AB-42CE-9256-3B0E70BC91D9}" presName="aNode" presStyleLbl="bgShp" presStyleIdx="1" presStyleCnt="3"/>
      <dgm:spPr/>
      <dgm:t>
        <a:bodyPr/>
        <a:lstStyle/>
        <a:p>
          <a:endParaRPr lang="pl-PL"/>
        </a:p>
      </dgm:t>
    </dgm:pt>
    <dgm:pt modelId="{8652592D-DB1E-4C14-8F9D-4C08CC7EAD15}" type="pres">
      <dgm:prSet presAssocID="{D072D5D9-81AB-42CE-9256-3B0E70BC91D9}" presName="textNode" presStyleLbl="bgShp" presStyleIdx="1" presStyleCnt="3"/>
      <dgm:spPr/>
      <dgm:t>
        <a:bodyPr/>
        <a:lstStyle/>
        <a:p>
          <a:endParaRPr lang="pl-PL"/>
        </a:p>
      </dgm:t>
    </dgm:pt>
    <dgm:pt modelId="{65BCAA75-8026-40AA-91BE-654DE0AA7B21}" type="pres">
      <dgm:prSet presAssocID="{D072D5D9-81AB-42CE-9256-3B0E70BC91D9}" presName="compChildNode" presStyleCnt="0"/>
      <dgm:spPr/>
      <dgm:t>
        <a:bodyPr/>
        <a:lstStyle/>
        <a:p>
          <a:endParaRPr lang="pl-PL"/>
        </a:p>
      </dgm:t>
    </dgm:pt>
    <dgm:pt modelId="{59651F97-A39A-471F-B5F7-57FD8ED384B0}" type="pres">
      <dgm:prSet presAssocID="{D072D5D9-81AB-42CE-9256-3B0E70BC91D9}" presName="theInnerList" presStyleCnt="0"/>
      <dgm:spPr/>
      <dgm:t>
        <a:bodyPr/>
        <a:lstStyle/>
        <a:p>
          <a:endParaRPr lang="pl-PL"/>
        </a:p>
      </dgm:t>
    </dgm:pt>
    <dgm:pt modelId="{C9F65715-08FB-4A20-9F4E-7FB773C40444}" type="pres">
      <dgm:prSet presAssocID="{4EE041D7-DFA8-412A-B330-64FF3F09A8CA}" presName="childNode" presStyleLbl="node1" presStyleIdx="3" presStyleCnt="10" custScaleX="122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D3B448-4A92-435D-9988-E94B398C629E}" type="pres">
      <dgm:prSet presAssocID="{4EE041D7-DFA8-412A-B330-64FF3F09A8CA}" presName="aSpace2" presStyleCnt="0"/>
      <dgm:spPr/>
      <dgm:t>
        <a:bodyPr/>
        <a:lstStyle/>
        <a:p>
          <a:endParaRPr lang="pl-PL"/>
        </a:p>
      </dgm:t>
    </dgm:pt>
    <dgm:pt modelId="{74FF1F46-8811-4E0B-A4CB-EF28EF9A5179}" type="pres">
      <dgm:prSet presAssocID="{6F872C2C-6128-4448-BBB2-77F1A2CD37CA}" presName="childNode" presStyleLbl="node1" presStyleIdx="4" presStyleCnt="10" custScaleX="122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72309C-21D3-4707-BF58-0356857C0999}" type="pres">
      <dgm:prSet presAssocID="{6F872C2C-6128-4448-BBB2-77F1A2CD37CA}" presName="aSpace2" presStyleCnt="0"/>
      <dgm:spPr/>
      <dgm:t>
        <a:bodyPr/>
        <a:lstStyle/>
        <a:p>
          <a:endParaRPr lang="pl-PL"/>
        </a:p>
      </dgm:t>
    </dgm:pt>
    <dgm:pt modelId="{798E6C93-672A-4F01-AE11-F1C6A78E2A95}" type="pres">
      <dgm:prSet presAssocID="{AE448F00-4562-49E9-88E7-0604069AD833}" presName="childNode" presStyleLbl="node1" presStyleIdx="5" presStyleCnt="10" custScaleX="122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98725D-B983-4F3E-BA8A-B2953CAFE12F}" type="pres">
      <dgm:prSet presAssocID="{AE448F00-4562-49E9-88E7-0604069AD833}" presName="aSpace2" presStyleCnt="0"/>
      <dgm:spPr/>
      <dgm:t>
        <a:bodyPr/>
        <a:lstStyle/>
        <a:p>
          <a:endParaRPr lang="pl-PL"/>
        </a:p>
      </dgm:t>
    </dgm:pt>
    <dgm:pt modelId="{7A6873E3-537F-41BB-AF2E-1104C07C57A3}" type="pres">
      <dgm:prSet presAssocID="{A723117F-BE61-4C0C-8356-6DFC6E5955B8}" presName="childNode" presStyleLbl="node1" presStyleIdx="6" presStyleCnt="10" custScaleX="122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236746-4E46-4A0B-A9A0-A9F66E6541D0}" type="pres">
      <dgm:prSet presAssocID="{D072D5D9-81AB-42CE-9256-3B0E70BC91D9}" presName="aSpace" presStyleCnt="0"/>
      <dgm:spPr/>
      <dgm:t>
        <a:bodyPr/>
        <a:lstStyle/>
        <a:p>
          <a:endParaRPr lang="pl-PL"/>
        </a:p>
      </dgm:t>
    </dgm:pt>
    <dgm:pt modelId="{7EBCC65A-964F-45B8-A0B9-D788E5EDC3D4}" type="pres">
      <dgm:prSet presAssocID="{A6634300-6D3A-4174-A7BA-52C332AB55E9}" presName="compNode" presStyleCnt="0"/>
      <dgm:spPr/>
      <dgm:t>
        <a:bodyPr/>
        <a:lstStyle/>
        <a:p>
          <a:endParaRPr lang="pl-PL"/>
        </a:p>
      </dgm:t>
    </dgm:pt>
    <dgm:pt modelId="{702DE804-675B-4134-88DF-8EC053B1A75F}" type="pres">
      <dgm:prSet presAssocID="{A6634300-6D3A-4174-A7BA-52C332AB55E9}" presName="aNode" presStyleLbl="bgShp" presStyleIdx="2" presStyleCnt="3"/>
      <dgm:spPr/>
      <dgm:t>
        <a:bodyPr/>
        <a:lstStyle/>
        <a:p>
          <a:endParaRPr lang="pl-PL"/>
        </a:p>
      </dgm:t>
    </dgm:pt>
    <dgm:pt modelId="{D12697E8-329C-4E65-996E-9DD3F4316662}" type="pres">
      <dgm:prSet presAssocID="{A6634300-6D3A-4174-A7BA-52C332AB55E9}" presName="textNode" presStyleLbl="bgShp" presStyleIdx="2" presStyleCnt="3"/>
      <dgm:spPr/>
      <dgm:t>
        <a:bodyPr/>
        <a:lstStyle/>
        <a:p>
          <a:endParaRPr lang="pl-PL"/>
        </a:p>
      </dgm:t>
    </dgm:pt>
    <dgm:pt modelId="{283A1AA9-AF5D-4B88-95EB-4D4DC1316767}" type="pres">
      <dgm:prSet presAssocID="{A6634300-6D3A-4174-A7BA-52C332AB55E9}" presName="compChildNode" presStyleCnt="0"/>
      <dgm:spPr/>
      <dgm:t>
        <a:bodyPr/>
        <a:lstStyle/>
        <a:p>
          <a:endParaRPr lang="pl-PL"/>
        </a:p>
      </dgm:t>
    </dgm:pt>
    <dgm:pt modelId="{D8B4B8F8-8530-4410-9255-E6D660C8DEDD}" type="pres">
      <dgm:prSet presAssocID="{A6634300-6D3A-4174-A7BA-52C332AB55E9}" presName="theInnerList" presStyleCnt="0"/>
      <dgm:spPr/>
      <dgm:t>
        <a:bodyPr/>
        <a:lstStyle/>
        <a:p>
          <a:endParaRPr lang="pl-PL"/>
        </a:p>
      </dgm:t>
    </dgm:pt>
    <dgm:pt modelId="{5AA92DD3-CFE6-4DCF-A89E-25FF9A2AFD2F}" type="pres">
      <dgm:prSet presAssocID="{8239A1EE-B28C-4D5E-88D6-67D216C987C9}" presName="childNode" presStyleLbl="node1" presStyleIdx="7" presStyleCnt="10" custScaleX="11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54B6B1-60CE-44BE-A7FD-06ED985C1D2D}" type="pres">
      <dgm:prSet presAssocID="{8239A1EE-B28C-4D5E-88D6-67D216C987C9}" presName="aSpace2" presStyleCnt="0"/>
      <dgm:spPr/>
      <dgm:t>
        <a:bodyPr/>
        <a:lstStyle/>
        <a:p>
          <a:endParaRPr lang="pl-PL"/>
        </a:p>
      </dgm:t>
    </dgm:pt>
    <dgm:pt modelId="{299115D8-667B-40EB-8D2D-B7E90937C1D8}" type="pres">
      <dgm:prSet presAssocID="{8A5611BC-6C38-449D-944B-E151CDF58BE3}" presName="childNode" presStyleLbl="node1" presStyleIdx="8" presStyleCnt="10" custScaleX="11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DC4B62-8837-485F-8283-D52B96716277}" type="pres">
      <dgm:prSet presAssocID="{8A5611BC-6C38-449D-944B-E151CDF58BE3}" presName="aSpace2" presStyleCnt="0"/>
      <dgm:spPr/>
      <dgm:t>
        <a:bodyPr/>
        <a:lstStyle/>
        <a:p>
          <a:endParaRPr lang="pl-PL"/>
        </a:p>
      </dgm:t>
    </dgm:pt>
    <dgm:pt modelId="{2D64D59A-1403-45D3-A466-4A81CC127845}" type="pres">
      <dgm:prSet presAssocID="{CEE42D72-9D0E-4234-8E29-B667111AE372}" presName="childNode" presStyleLbl="node1" presStyleIdx="9" presStyleCnt="10" custScaleX="11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5BF372-4DE1-49CA-988C-383D19924F42}" type="presOf" srcId="{8239A1EE-B28C-4D5E-88D6-67D216C987C9}" destId="{5AA92DD3-CFE6-4DCF-A89E-25FF9A2AFD2F}" srcOrd="0" destOrd="0" presId="urn:microsoft.com/office/officeart/2005/8/layout/lProcess2"/>
    <dgm:cxn modelId="{CC51E6BC-A68B-4083-88EA-05E693D1FC08}" srcId="{D072D5D9-81AB-42CE-9256-3B0E70BC91D9}" destId="{4EE041D7-DFA8-412A-B330-64FF3F09A8CA}" srcOrd="0" destOrd="0" parTransId="{50FE79C3-A7B1-464B-AE18-479CE3E1CC83}" sibTransId="{6D42C8D0-89CE-4A99-8B49-D2CC27480144}"/>
    <dgm:cxn modelId="{0E52FF78-6314-492B-A75B-43A2F383FCAD}" type="presOf" srcId="{A6634300-6D3A-4174-A7BA-52C332AB55E9}" destId="{702DE804-675B-4134-88DF-8EC053B1A75F}" srcOrd="0" destOrd="0" presId="urn:microsoft.com/office/officeart/2005/8/layout/lProcess2"/>
    <dgm:cxn modelId="{4EF16663-7DB7-4407-BCE8-6E88755722B1}" type="presOf" srcId="{DC3C4928-E8BE-40AF-B89D-5CCCA5E09BA3}" destId="{280FC89E-63C7-454F-9AA4-234627849FBE}" srcOrd="0" destOrd="0" presId="urn:microsoft.com/office/officeart/2005/8/layout/lProcess2"/>
    <dgm:cxn modelId="{E8BC6F1D-6A3D-4DFB-AEC5-70D717E51391}" type="presOf" srcId="{4EE041D7-DFA8-412A-B330-64FF3F09A8CA}" destId="{C9F65715-08FB-4A20-9F4E-7FB773C40444}" srcOrd="0" destOrd="0" presId="urn:microsoft.com/office/officeart/2005/8/layout/lProcess2"/>
    <dgm:cxn modelId="{66BE5E83-DAE2-4742-B50C-46A992BB07C5}" srcId="{C7CF1AC2-3C68-4B96-A671-D0E349983885}" destId="{75458B67-5312-443E-BA26-7EDBDDBAFDAF}" srcOrd="0" destOrd="0" parTransId="{A63297FF-CD50-459B-96CC-ABE23BC16A96}" sibTransId="{B651E14B-190D-4A49-A9DC-0151E9A2E1B4}"/>
    <dgm:cxn modelId="{EBE4AEDF-8DD9-4B6D-94F1-0CF1DCC2F0D4}" srcId="{A6634300-6D3A-4174-A7BA-52C332AB55E9}" destId="{8239A1EE-B28C-4D5E-88D6-67D216C987C9}" srcOrd="0" destOrd="0" parTransId="{EB4D3950-E08A-441F-B7FC-3E9C8EB6B794}" sibTransId="{E0DB374B-B92B-470B-A69E-35807CFDCF18}"/>
    <dgm:cxn modelId="{DBD9502C-A186-41FD-B207-47355D8EAACE}" type="presOf" srcId="{CEE42D72-9D0E-4234-8E29-B667111AE372}" destId="{2D64D59A-1403-45D3-A466-4A81CC127845}" srcOrd="0" destOrd="0" presId="urn:microsoft.com/office/officeart/2005/8/layout/lProcess2"/>
    <dgm:cxn modelId="{84E34A42-B2C8-4E55-9F55-802627CC7E70}" type="presOf" srcId="{C7CF1AC2-3C68-4B96-A671-D0E349983885}" destId="{138C1051-6421-4C20-9143-B151A8CBDB53}" srcOrd="0" destOrd="0" presId="urn:microsoft.com/office/officeart/2005/8/layout/lProcess2"/>
    <dgm:cxn modelId="{9A3E76A7-83D5-4098-9262-67C7A5429353}" type="presOf" srcId="{8A5611BC-6C38-449D-944B-E151CDF58BE3}" destId="{299115D8-667B-40EB-8D2D-B7E90937C1D8}" srcOrd="0" destOrd="0" presId="urn:microsoft.com/office/officeart/2005/8/layout/lProcess2"/>
    <dgm:cxn modelId="{01330FE7-133F-477A-AFC2-FD0C576835B8}" srcId="{C7CF1AC2-3C68-4B96-A671-D0E349983885}" destId="{4A42E85D-B2FF-4ADA-AA79-F186026F6E0F}" srcOrd="2" destOrd="0" parTransId="{61BC924F-ED35-4E6B-913F-39E8533926C3}" sibTransId="{4ECF7084-B063-458C-B609-47349B478782}"/>
    <dgm:cxn modelId="{61A16CCC-DCEE-4B62-A712-4DD096DE2F4D}" type="presOf" srcId="{6F872C2C-6128-4448-BBB2-77F1A2CD37CA}" destId="{74FF1F46-8811-4E0B-A4CB-EF28EF9A5179}" srcOrd="0" destOrd="0" presId="urn:microsoft.com/office/officeart/2005/8/layout/lProcess2"/>
    <dgm:cxn modelId="{B835B4C4-43B6-4248-9A97-B9AF63C3369A}" srcId="{A6634300-6D3A-4174-A7BA-52C332AB55E9}" destId="{8A5611BC-6C38-449D-944B-E151CDF58BE3}" srcOrd="1" destOrd="0" parTransId="{BFEBF8A9-8E7D-44B6-B60D-F53BB4E31301}" sibTransId="{8CF2A8F4-ADF2-434A-9F44-FDDB3B56D151}"/>
    <dgm:cxn modelId="{39FDB32F-21B4-489A-A5C3-AF5235DF79CF}" srcId="{DC3C4928-E8BE-40AF-B89D-5CCCA5E09BA3}" destId="{D072D5D9-81AB-42CE-9256-3B0E70BC91D9}" srcOrd="1" destOrd="0" parTransId="{867A5F86-96F0-46C5-AE51-8A27BBB7987D}" sibTransId="{5304D6BF-D559-4F05-9C8E-58ABC9031DA6}"/>
    <dgm:cxn modelId="{FFFE0329-D453-4149-B38E-54D025FBAF41}" type="presOf" srcId="{A723117F-BE61-4C0C-8356-6DFC6E5955B8}" destId="{7A6873E3-537F-41BB-AF2E-1104C07C57A3}" srcOrd="0" destOrd="0" presId="urn:microsoft.com/office/officeart/2005/8/layout/lProcess2"/>
    <dgm:cxn modelId="{05930740-7347-4C70-BA1E-5407A47EEA93}" srcId="{D072D5D9-81AB-42CE-9256-3B0E70BC91D9}" destId="{A723117F-BE61-4C0C-8356-6DFC6E5955B8}" srcOrd="3" destOrd="0" parTransId="{3EDD551B-C02D-403F-9B26-39A41BC94D6E}" sibTransId="{923BC8D1-75B0-42E7-A8B5-8CF7572E1F7A}"/>
    <dgm:cxn modelId="{33C10C1A-E71C-49A0-BBAF-173FE09FF587}" type="presOf" srcId="{A6634300-6D3A-4174-A7BA-52C332AB55E9}" destId="{D12697E8-329C-4E65-996E-9DD3F4316662}" srcOrd="1" destOrd="0" presId="urn:microsoft.com/office/officeart/2005/8/layout/lProcess2"/>
    <dgm:cxn modelId="{FA60864F-1110-459E-9C2E-2678DD5F6A74}" type="presOf" srcId="{75458B67-5312-443E-BA26-7EDBDDBAFDAF}" destId="{731BC58A-A4C8-4C4E-9815-35E84468F223}" srcOrd="0" destOrd="0" presId="urn:microsoft.com/office/officeart/2005/8/layout/lProcess2"/>
    <dgm:cxn modelId="{00DAD752-2C6C-4548-87B7-82607711BE25}" srcId="{D072D5D9-81AB-42CE-9256-3B0E70BC91D9}" destId="{6F872C2C-6128-4448-BBB2-77F1A2CD37CA}" srcOrd="1" destOrd="0" parTransId="{1679ECE4-A7A8-4D76-96E2-713A3F624025}" sibTransId="{496A6853-4772-4ABB-8370-3D41BC945EFB}"/>
    <dgm:cxn modelId="{B5F0DC19-04EA-4448-8544-9B1049244400}" srcId="{C7CF1AC2-3C68-4B96-A671-D0E349983885}" destId="{71263761-08D0-4126-AB08-331918C8921B}" srcOrd="1" destOrd="0" parTransId="{90790BE5-2C74-4C58-A814-33CB156FBC90}" sibTransId="{8A825006-C463-409C-9101-23AA0CF2CA9A}"/>
    <dgm:cxn modelId="{745948B1-C7A8-4C04-9DD3-CB7398CCDAA7}" srcId="{DC3C4928-E8BE-40AF-B89D-5CCCA5E09BA3}" destId="{C7CF1AC2-3C68-4B96-A671-D0E349983885}" srcOrd="0" destOrd="0" parTransId="{8650DADC-76F2-44E6-88D9-E4D7CD6885FC}" sibTransId="{058B28E4-8EF1-4248-B0A7-988F0A6CD67E}"/>
    <dgm:cxn modelId="{12F5CAE6-29D4-4978-90BD-7D363416E8A5}" type="presOf" srcId="{AE448F00-4562-49E9-88E7-0604069AD833}" destId="{798E6C93-672A-4F01-AE11-F1C6A78E2A95}" srcOrd="0" destOrd="0" presId="urn:microsoft.com/office/officeart/2005/8/layout/lProcess2"/>
    <dgm:cxn modelId="{41B2B75C-F06A-44CC-BA50-C96120059C30}" srcId="{D072D5D9-81AB-42CE-9256-3B0E70BC91D9}" destId="{AE448F00-4562-49E9-88E7-0604069AD833}" srcOrd="2" destOrd="0" parTransId="{1CB7704D-08F5-44F5-95D0-407621CCB089}" sibTransId="{95540C86-4BDA-4328-BFFC-AC30664AAC3C}"/>
    <dgm:cxn modelId="{9F50351E-963B-477E-83AB-64BCF0B4212C}" srcId="{A6634300-6D3A-4174-A7BA-52C332AB55E9}" destId="{CEE42D72-9D0E-4234-8E29-B667111AE372}" srcOrd="2" destOrd="0" parTransId="{31EDA2FE-926D-4C8A-AE77-926CBFACFBD0}" sibTransId="{5E20FFCD-8A27-4095-AED1-706838FCB830}"/>
    <dgm:cxn modelId="{DEE5088B-646B-4569-A639-EA3758D0AD6C}" srcId="{DC3C4928-E8BE-40AF-B89D-5CCCA5E09BA3}" destId="{A6634300-6D3A-4174-A7BA-52C332AB55E9}" srcOrd="2" destOrd="0" parTransId="{034F9BEE-6902-41C4-8254-B153B27EB6D3}" sibTransId="{16AE62FF-2B65-4BF9-AE0C-64A394FFCDD9}"/>
    <dgm:cxn modelId="{18FF4959-5285-4AA1-807D-F8E9B2C54603}" type="presOf" srcId="{71263761-08D0-4126-AB08-331918C8921B}" destId="{42DA9F4F-483E-4B4A-B79A-FB544FBC0BC3}" srcOrd="0" destOrd="0" presId="urn:microsoft.com/office/officeart/2005/8/layout/lProcess2"/>
    <dgm:cxn modelId="{2128CA84-401A-4EC9-85D6-70B51399672E}" type="presOf" srcId="{D072D5D9-81AB-42CE-9256-3B0E70BC91D9}" destId="{8652592D-DB1E-4C14-8F9D-4C08CC7EAD15}" srcOrd="1" destOrd="0" presId="urn:microsoft.com/office/officeart/2005/8/layout/lProcess2"/>
    <dgm:cxn modelId="{79E96090-E588-49A6-9707-392045793D55}" type="presOf" srcId="{4A42E85D-B2FF-4ADA-AA79-F186026F6E0F}" destId="{E4DE3B4D-7F49-4B4B-A100-C7A2E72DE198}" srcOrd="0" destOrd="0" presId="urn:microsoft.com/office/officeart/2005/8/layout/lProcess2"/>
    <dgm:cxn modelId="{5A52D3E3-9A20-4B80-81D1-DACD71804644}" type="presOf" srcId="{C7CF1AC2-3C68-4B96-A671-D0E349983885}" destId="{20A9946F-D182-4460-8350-DA8856FDB1F4}" srcOrd="1" destOrd="0" presId="urn:microsoft.com/office/officeart/2005/8/layout/lProcess2"/>
    <dgm:cxn modelId="{430441C1-142F-47BC-A538-326498D0071A}" type="presOf" srcId="{D072D5D9-81AB-42CE-9256-3B0E70BC91D9}" destId="{C04388A9-34C6-4F7C-9330-40F399538E0C}" srcOrd="0" destOrd="0" presId="urn:microsoft.com/office/officeart/2005/8/layout/lProcess2"/>
    <dgm:cxn modelId="{B44EB89A-EF23-47E8-9259-0FE4BA064355}" type="presParOf" srcId="{280FC89E-63C7-454F-9AA4-234627849FBE}" destId="{A1DAC694-596F-4BD2-9679-74ED673F8CDE}" srcOrd="0" destOrd="0" presId="urn:microsoft.com/office/officeart/2005/8/layout/lProcess2"/>
    <dgm:cxn modelId="{E4AE5027-BEDC-4064-B9C4-14940A03DCAF}" type="presParOf" srcId="{A1DAC694-596F-4BD2-9679-74ED673F8CDE}" destId="{138C1051-6421-4C20-9143-B151A8CBDB53}" srcOrd="0" destOrd="0" presId="urn:microsoft.com/office/officeart/2005/8/layout/lProcess2"/>
    <dgm:cxn modelId="{36BAEA1E-B6BC-4E04-B19F-799A3C17791C}" type="presParOf" srcId="{A1DAC694-596F-4BD2-9679-74ED673F8CDE}" destId="{20A9946F-D182-4460-8350-DA8856FDB1F4}" srcOrd="1" destOrd="0" presId="urn:microsoft.com/office/officeart/2005/8/layout/lProcess2"/>
    <dgm:cxn modelId="{62B3A22E-CFD3-4B3C-A51A-0565FC6C2983}" type="presParOf" srcId="{A1DAC694-596F-4BD2-9679-74ED673F8CDE}" destId="{EF33ABF6-207F-4E1B-93D8-3C6BAA1890E6}" srcOrd="2" destOrd="0" presId="urn:microsoft.com/office/officeart/2005/8/layout/lProcess2"/>
    <dgm:cxn modelId="{49AD0C59-331A-4FC5-B067-ACF1A752E760}" type="presParOf" srcId="{EF33ABF6-207F-4E1B-93D8-3C6BAA1890E6}" destId="{C42C8AF9-1E00-4530-ACEE-ED4BA36CD237}" srcOrd="0" destOrd="0" presId="urn:microsoft.com/office/officeart/2005/8/layout/lProcess2"/>
    <dgm:cxn modelId="{C78616F0-70CB-457F-8795-1ABB2C9F6468}" type="presParOf" srcId="{C42C8AF9-1E00-4530-ACEE-ED4BA36CD237}" destId="{731BC58A-A4C8-4C4E-9815-35E84468F223}" srcOrd="0" destOrd="0" presId="urn:microsoft.com/office/officeart/2005/8/layout/lProcess2"/>
    <dgm:cxn modelId="{7F94C84C-2A82-47C7-BF80-6C5718FA84FA}" type="presParOf" srcId="{C42C8AF9-1E00-4530-ACEE-ED4BA36CD237}" destId="{3DFF3EF9-96AF-4DF1-BC2C-E7DB9F7FCBA7}" srcOrd="1" destOrd="0" presId="urn:microsoft.com/office/officeart/2005/8/layout/lProcess2"/>
    <dgm:cxn modelId="{09E490BC-4CDD-4A91-ADFE-01CF793C5BEB}" type="presParOf" srcId="{C42C8AF9-1E00-4530-ACEE-ED4BA36CD237}" destId="{42DA9F4F-483E-4B4A-B79A-FB544FBC0BC3}" srcOrd="2" destOrd="0" presId="urn:microsoft.com/office/officeart/2005/8/layout/lProcess2"/>
    <dgm:cxn modelId="{E3EACDDF-9880-4FC2-8CD2-A09A9ED01C11}" type="presParOf" srcId="{C42C8AF9-1E00-4530-ACEE-ED4BA36CD237}" destId="{8D01469B-7A38-4954-B9AC-C8C4575830F3}" srcOrd="3" destOrd="0" presId="urn:microsoft.com/office/officeart/2005/8/layout/lProcess2"/>
    <dgm:cxn modelId="{D3565F44-05A6-4DDC-BC8B-C6F12BAC7031}" type="presParOf" srcId="{C42C8AF9-1E00-4530-ACEE-ED4BA36CD237}" destId="{E4DE3B4D-7F49-4B4B-A100-C7A2E72DE198}" srcOrd="4" destOrd="0" presId="urn:microsoft.com/office/officeart/2005/8/layout/lProcess2"/>
    <dgm:cxn modelId="{5305F452-9B52-4036-988D-5D16E03C8C35}" type="presParOf" srcId="{280FC89E-63C7-454F-9AA4-234627849FBE}" destId="{DD0ECB27-C2C1-4FA1-907F-B9652FD111D6}" srcOrd="1" destOrd="0" presId="urn:microsoft.com/office/officeart/2005/8/layout/lProcess2"/>
    <dgm:cxn modelId="{FA6F6146-51C8-4C46-BE00-AF044FE26749}" type="presParOf" srcId="{280FC89E-63C7-454F-9AA4-234627849FBE}" destId="{D09E7452-1E1E-4B11-8A78-EAA8590A582C}" srcOrd="2" destOrd="0" presId="urn:microsoft.com/office/officeart/2005/8/layout/lProcess2"/>
    <dgm:cxn modelId="{AE322446-0016-4E07-BEC9-D379AF73463C}" type="presParOf" srcId="{D09E7452-1E1E-4B11-8A78-EAA8590A582C}" destId="{C04388A9-34C6-4F7C-9330-40F399538E0C}" srcOrd="0" destOrd="0" presId="urn:microsoft.com/office/officeart/2005/8/layout/lProcess2"/>
    <dgm:cxn modelId="{CC9563FA-838F-468A-953A-77401B74D0FC}" type="presParOf" srcId="{D09E7452-1E1E-4B11-8A78-EAA8590A582C}" destId="{8652592D-DB1E-4C14-8F9D-4C08CC7EAD15}" srcOrd="1" destOrd="0" presId="urn:microsoft.com/office/officeart/2005/8/layout/lProcess2"/>
    <dgm:cxn modelId="{1F5BC9D5-8AF5-4343-9B4E-0E22FF2FE80F}" type="presParOf" srcId="{D09E7452-1E1E-4B11-8A78-EAA8590A582C}" destId="{65BCAA75-8026-40AA-91BE-654DE0AA7B21}" srcOrd="2" destOrd="0" presId="urn:microsoft.com/office/officeart/2005/8/layout/lProcess2"/>
    <dgm:cxn modelId="{E3DA9766-D15C-488B-A7A1-48DA3EC1E86E}" type="presParOf" srcId="{65BCAA75-8026-40AA-91BE-654DE0AA7B21}" destId="{59651F97-A39A-471F-B5F7-57FD8ED384B0}" srcOrd="0" destOrd="0" presId="urn:microsoft.com/office/officeart/2005/8/layout/lProcess2"/>
    <dgm:cxn modelId="{9EA134DA-6FD5-4C0A-A23B-D96FCAC90D0C}" type="presParOf" srcId="{59651F97-A39A-471F-B5F7-57FD8ED384B0}" destId="{C9F65715-08FB-4A20-9F4E-7FB773C40444}" srcOrd="0" destOrd="0" presId="urn:microsoft.com/office/officeart/2005/8/layout/lProcess2"/>
    <dgm:cxn modelId="{AFE3AA6E-ED13-4E7F-A65E-357848DE141C}" type="presParOf" srcId="{59651F97-A39A-471F-B5F7-57FD8ED384B0}" destId="{4BD3B448-4A92-435D-9988-E94B398C629E}" srcOrd="1" destOrd="0" presId="urn:microsoft.com/office/officeart/2005/8/layout/lProcess2"/>
    <dgm:cxn modelId="{C4D2725A-76D5-4413-AC3E-F6B06F7F7E37}" type="presParOf" srcId="{59651F97-A39A-471F-B5F7-57FD8ED384B0}" destId="{74FF1F46-8811-4E0B-A4CB-EF28EF9A5179}" srcOrd="2" destOrd="0" presId="urn:microsoft.com/office/officeart/2005/8/layout/lProcess2"/>
    <dgm:cxn modelId="{67260D22-C476-4FB6-8CA8-324750C9BAAC}" type="presParOf" srcId="{59651F97-A39A-471F-B5F7-57FD8ED384B0}" destId="{BB72309C-21D3-4707-BF58-0356857C0999}" srcOrd="3" destOrd="0" presId="urn:microsoft.com/office/officeart/2005/8/layout/lProcess2"/>
    <dgm:cxn modelId="{E8FDF56A-3CA4-4BC8-9FA7-F9E4487EEAD7}" type="presParOf" srcId="{59651F97-A39A-471F-B5F7-57FD8ED384B0}" destId="{798E6C93-672A-4F01-AE11-F1C6A78E2A95}" srcOrd="4" destOrd="0" presId="urn:microsoft.com/office/officeart/2005/8/layout/lProcess2"/>
    <dgm:cxn modelId="{A282D51A-3AB9-4DBF-AFD4-1CC2DE7A9997}" type="presParOf" srcId="{59651F97-A39A-471F-B5F7-57FD8ED384B0}" destId="{7998725D-B983-4F3E-BA8A-B2953CAFE12F}" srcOrd="5" destOrd="0" presId="urn:microsoft.com/office/officeart/2005/8/layout/lProcess2"/>
    <dgm:cxn modelId="{8113E164-E32A-48BA-9CA1-37665736A001}" type="presParOf" srcId="{59651F97-A39A-471F-B5F7-57FD8ED384B0}" destId="{7A6873E3-537F-41BB-AF2E-1104C07C57A3}" srcOrd="6" destOrd="0" presId="urn:microsoft.com/office/officeart/2005/8/layout/lProcess2"/>
    <dgm:cxn modelId="{85F66217-D2E0-452B-AA1F-CF2F944AC29A}" type="presParOf" srcId="{280FC89E-63C7-454F-9AA4-234627849FBE}" destId="{63236746-4E46-4A0B-A9A0-A9F66E6541D0}" srcOrd="3" destOrd="0" presId="urn:microsoft.com/office/officeart/2005/8/layout/lProcess2"/>
    <dgm:cxn modelId="{D0A5FFC0-EFA9-4593-8D7C-5FAE5B0C1ABB}" type="presParOf" srcId="{280FC89E-63C7-454F-9AA4-234627849FBE}" destId="{7EBCC65A-964F-45B8-A0B9-D788E5EDC3D4}" srcOrd="4" destOrd="0" presId="urn:microsoft.com/office/officeart/2005/8/layout/lProcess2"/>
    <dgm:cxn modelId="{AAEDCB5D-E9AC-4A91-B55F-4AF8B64B7FEE}" type="presParOf" srcId="{7EBCC65A-964F-45B8-A0B9-D788E5EDC3D4}" destId="{702DE804-675B-4134-88DF-8EC053B1A75F}" srcOrd="0" destOrd="0" presId="urn:microsoft.com/office/officeart/2005/8/layout/lProcess2"/>
    <dgm:cxn modelId="{CD479AA4-FE69-410B-B479-64BD2BD3D005}" type="presParOf" srcId="{7EBCC65A-964F-45B8-A0B9-D788E5EDC3D4}" destId="{D12697E8-329C-4E65-996E-9DD3F4316662}" srcOrd="1" destOrd="0" presId="urn:microsoft.com/office/officeart/2005/8/layout/lProcess2"/>
    <dgm:cxn modelId="{499C1CB7-047F-477A-B4AA-94CC64E5B91E}" type="presParOf" srcId="{7EBCC65A-964F-45B8-A0B9-D788E5EDC3D4}" destId="{283A1AA9-AF5D-4B88-95EB-4D4DC1316767}" srcOrd="2" destOrd="0" presId="urn:microsoft.com/office/officeart/2005/8/layout/lProcess2"/>
    <dgm:cxn modelId="{962029BF-8EAA-4836-8A34-7EACB4E4FA10}" type="presParOf" srcId="{283A1AA9-AF5D-4B88-95EB-4D4DC1316767}" destId="{D8B4B8F8-8530-4410-9255-E6D660C8DEDD}" srcOrd="0" destOrd="0" presId="urn:microsoft.com/office/officeart/2005/8/layout/lProcess2"/>
    <dgm:cxn modelId="{D46B465B-D072-46CF-9343-3409179C8B65}" type="presParOf" srcId="{D8B4B8F8-8530-4410-9255-E6D660C8DEDD}" destId="{5AA92DD3-CFE6-4DCF-A89E-25FF9A2AFD2F}" srcOrd="0" destOrd="0" presId="urn:microsoft.com/office/officeart/2005/8/layout/lProcess2"/>
    <dgm:cxn modelId="{024E179F-27E1-47D0-999B-5BE8DA87B2FE}" type="presParOf" srcId="{D8B4B8F8-8530-4410-9255-E6D660C8DEDD}" destId="{9354B6B1-60CE-44BE-A7FD-06ED985C1D2D}" srcOrd="1" destOrd="0" presId="urn:microsoft.com/office/officeart/2005/8/layout/lProcess2"/>
    <dgm:cxn modelId="{D9C0D321-78C9-43F7-9FAC-D18CB3134A36}" type="presParOf" srcId="{D8B4B8F8-8530-4410-9255-E6D660C8DEDD}" destId="{299115D8-667B-40EB-8D2D-B7E90937C1D8}" srcOrd="2" destOrd="0" presId="urn:microsoft.com/office/officeart/2005/8/layout/lProcess2"/>
    <dgm:cxn modelId="{C274BA3C-4199-43FB-A1C9-4240B7F23356}" type="presParOf" srcId="{D8B4B8F8-8530-4410-9255-E6D660C8DEDD}" destId="{76DC4B62-8837-485F-8283-D52B96716277}" srcOrd="3" destOrd="0" presId="urn:microsoft.com/office/officeart/2005/8/layout/lProcess2"/>
    <dgm:cxn modelId="{1713D5C3-F19C-4778-9956-638082C8E8F6}" type="presParOf" srcId="{D8B4B8F8-8530-4410-9255-E6D660C8DEDD}" destId="{2D64D59A-1403-45D3-A466-4A81CC12784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BCBF71-5333-4AB0-9D5B-3215710E21D2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723C1C3-6054-49A5-A7F5-59E737CB437E}">
      <dgm:prSet phldrT="[Tekst]" custT="1"/>
      <dgm:spPr/>
      <dgm:t>
        <a:bodyPr/>
        <a:lstStyle/>
        <a:p>
          <a:r>
            <a:rPr lang="pl-PL" sz="1800" dirty="0" smtClean="0">
              <a:latin typeface="Adagio_Slab Medium" panose="00000600000000000000" pitchFamily="50" charset="-18"/>
            </a:rPr>
            <a:t>„Przemysł 4.0 i innowacje w przemyśle”</a:t>
          </a:r>
          <a:endParaRPr lang="pl-PL" sz="1800" dirty="0">
            <a:latin typeface="Adagio_Slab Medium" panose="00000600000000000000" pitchFamily="50" charset="-18"/>
          </a:endParaRPr>
        </a:p>
      </dgm:t>
    </dgm:pt>
    <dgm:pt modelId="{8E5A6F67-D600-44ED-9D39-763BCFDC32F7}" type="parTrans" cxnId="{6C9DAA6F-D459-4126-9658-198B5C7205E8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1BE16267-EB8B-4809-BC93-32B4980F78FF}" type="sibTrans" cxnId="{6C9DAA6F-D459-4126-9658-198B5C7205E8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05628F1A-CA4C-47C4-85B5-BBF6C90DC065}">
      <dgm:prSet phldrT="[Tekst]" custT="1"/>
      <dgm:spPr/>
      <dgm:t>
        <a:bodyPr/>
        <a:lstStyle/>
        <a:p>
          <a:r>
            <a:rPr lang="pl-PL" sz="2000" b="1" smtClean="0">
              <a:latin typeface="Adagio_Slab Medium" panose="00000600000000000000" pitchFamily="50" charset="-18"/>
            </a:rPr>
            <a:t>Etical – Normy etyczne a śledzenie użytkowników, implementacja w programie </a:t>
          </a:r>
          <a:r>
            <a:rPr lang="pl-PL" sz="2000" b="1" dirty="0" smtClean="0">
              <a:latin typeface="Adagio_Slab Medium" panose="00000600000000000000" pitchFamily="50" charset="-18"/>
            </a:rPr>
            <a:t>obserwacyjnym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96A63483-256C-4DDA-B6D9-2AD311A9C06E}" type="sibTrans" cxnId="{732B07EF-4D3D-4F21-8831-8C8ECE531BDB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43179ACB-7AAB-42D5-9E12-B01AE3481068}" type="parTrans" cxnId="{732B07EF-4D3D-4F21-8831-8C8ECE531BDB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50D600E7-B31C-4575-BAC5-40273537C7E6}">
      <dgm:prSet phldrT="[Tekst]" custT="1"/>
      <dgm:spPr/>
      <dgm:t>
        <a:bodyPr/>
        <a:lstStyle/>
        <a:p>
          <a:r>
            <a:rPr lang="pl-PL" sz="1400" b="1" dirty="0" smtClean="0">
              <a:latin typeface="Adagio_Slab Medium" panose="00000600000000000000" pitchFamily="50" charset="-18"/>
            </a:rPr>
            <a:t>Znajdź mnie – stworzenie systemu wspomagającego decyzję na podstawie Big Data</a:t>
          </a:r>
          <a:endParaRPr lang="pl-PL" sz="1400" dirty="0">
            <a:latin typeface="Adagio_Slab Medium" panose="00000600000000000000" pitchFamily="50" charset="-18"/>
          </a:endParaRPr>
        </a:p>
      </dgm:t>
    </dgm:pt>
    <dgm:pt modelId="{5CBBDA5F-2A55-4AD9-AFAE-13E56AE753D4}" type="sibTrans" cxnId="{96410105-7B5F-4A49-A31F-295939F8C15B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7D3678A8-9557-4E7A-B5BA-58CA35F8FBCD}" type="parTrans" cxnId="{96410105-7B5F-4A49-A31F-295939F8C15B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3225C785-7EAE-46EE-B5E9-283C7E769790}">
      <dgm:prSet phldrT="[Tekst]" custT="1"/>
      <dgm:spPr/>
      <dgm:t>
        <a:bodyPr/>
        <a:lstStyle/>
        <a:p>
          <a:r>
            <a:rPr lang="pl-PL" sz="2000" b="1" dirty="0" smtClean="0">
              <a:latin typeface="Adagio_Slab Medium" panose="00000600000000000000" pitchFamily="50" charset="-18"/>
            </a:rPr>
            <a:t>Rzeczywistość wirtualna i rozszerzona – Co może nam dać technologia?</a:t>
          </a:r>
          <a:endParaRPr lang="pl-PL" sz="2000" dirty="0">
            <a:latin typeface="Adagio_Slab Medium" panose="00000600000000000000" pitchFamily="50" charset="-18"/>
          </a:endParaRPr>
        </a:p>
      </dgm:t>
    </dgm:pt>
    <dgm:pt modelId="{6EE6C514-DD65-46C3-97C6-669682F213E6}" type="sibTrans" cxnId="{228308C6-8BAE-408D-89E6-846B7F7FA561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5D2A1F08-F956-4253-80FD-30BA53A70C6C}" type="parTrans" cxnId="{228308C6-8BAE-408D-89E6-846B7F7FA561}">
      <dgm:prSet/>
      <dgm:spPr/>
      <dgm:t>
        <a:bodyPr/>
        <a:lstStyle/>
        <a:p>
          <a:endParaRPr lang="pl-PL" sz="1600">
            <a:latin typeface="Adagio_Slab Medium" panose="00000600000000000000" pitchFamily="50" charset="-18"/>
          </a:endParaRPr>
        </a:p>
      </dgm:t>
    </dgm:pt>
    <dgm:pt modelId="{66A88075-9FFD-4D65-8B28-0EEC44966140}" type="pres">
      <dgm:prSet presAssocID="{CFBCBF71-5333-4AB0-9D5B-3215710E21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D7BE97D-005C-4D95-80FA-36F28E269E82}" type="pres">
      <dgm:prSet presAssocID="{7723C1C3-6054-49A5-A7F5-59E737CB437E}" presName="singleCycle" presStyleCnt="0"/>
      <dgm:spPr/>
    </dgm:pt>
    <dgm:pt modelId="{D4C21604-2B85-40FA-969C-119AE52CA915}" type="pres">
      <dgm:prSet presAssocID="{7723C1C3-6054-49A5-A7F5-59E737CB437E}" presName="singleCenter" presStyleLbl="node1" presStyleIdx="0" presStyleCnt="4" custLinFactNeighborY="1173">
        <dgm:presLayoutVars>
          <dgm:chMax val="7"/>
          <dgm:chPref val="7"/>
        </dgm:presLayoutVars>
      </dgm:prSet>
      <dgm:spPr/>
      <dgm:t>
        <a:bodyPr/>
        <a:lstStyle/>
        <a:p>
          <a:endParaRPr lang="pl-PL"/>
        </a:p>
      </dgm:t>
    </dgm:pt>
    <dgm:pt modelId="{2690FCBD-1F29-476B-93FF-F599DFE09AE2}" type="pres">
      <dgm:prSet presAssocID="{5D2A1F08-F956-4253-80FD-30BA53A70C6C}" presName="Name56" presStyleLbl="parChTrans1D2" presStyleIdx="0" presStyleCnt="3"/>
      <dgm:spPr/>
      <dgm:t>
        <a:bodyPr/>
        <a:lstStyle/>
        <a:p>
          <a:endParaRPr lang="pl-PL"/>
        </a:p>
      </dgm:t>
    </dgm:pt>
    <dgm:pt modelId="{86678FB8-CECC-4914-8847-0B56C6C2E17E}" type="pres">
      <dgm:prSet presAssocID="{3225C785-7EAE-46EE-B5E9-283C7E769790}" presName="text0" presStyleLbl="node1" presStyleIdx="1" presStyleCnt="4" custScaleX="266716" custScaleY="1951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040F36-2C00-4FD1-A8FF-1E25C31A35F0}" type="pres">
      <dgm:prSet presAssocID="{7D3678A8-9557-4E7A-B5BA-58CA35F8FBCD}" presName="Name56" presStyleLbl="parChTrans1D2" presStyleIdx="1" presStyleCnt="3"/>
      <dgm:spPr/>
      <dgm:t>
        <a:bodyPr/>
        <a:lstStyle/>
        <a:p>
          <a:endParaRPr lang="pl-PL"/>
        </a:p>
      </dgm:t>
    </dgm:pt>
    <dgm:pt modelId="{A20A579F-3B4E-4E5A-BD29-5D40DCE01972}" type="pres">
      <dgm:prSet presAssocID="{50D600E7-B31C-4575-BAC5-40273537C7E6}" presName="text0" presStyleLbl="node1" presStyleIdx="2" presStyleCnt="4" custScaleX="202553" custScaleY="1466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6CEA8-CFA4-4078-B836-72E45BDD9ADA}" type="pres">
      <dgm:prSet presAssocID="{43179ACB-7AAB-42D5-9E12-B01AE3481068}" presName="Name56" presStyleLbl="parChTrans1D2" presStyleIdx="2" presStyleCnt="3"/>
      <dgm:spPr/>
      <dgm:t>
        <a:bodyPr/>
        <a:lstStyle/>
        <a:p>
          <a:endParaRPr lang="pl-PL"/>
        </a:p>
      </dgm:t>
    </dgm:pt>
    <dgm:pt modelId="{7F5C33AB-9337-458A-917D-B12A5058B296}" type="pres">
      <dgm:prSet presAssocID="{05628F1A-CA4C-47C4-85B5-BBF6C90DC065}" presName="text0" presStyleLbl="node1" presStyleIdx="3" presStyleCnt="4" custScaleX="275464" custScaleY="205367" custRadScaleRad="167643" custRadScaleInc="383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901B40-A9C8-4095-9BF6-FF8CF8F3A352}" type="presOf" srcId="{5D2A1F08-F956-4253-80FD-30BA53A70C6C}" destId="{2690FCBD-1F29-476B-93FF-F599DFE09AE2}" srcOrd="0" destOrd="0" presId="urn:microsoft.com/office/officeart/2008/layout/RadialCluster"/>
    <dgm:cxn modelId="{732B07EF-4D3D-4F21-8831-8C8ECE531BDB}" srcId="{7723C1C3-6054-49A5-A7F5-59E737CB437E}" destId="{05628F1A-CA4C-47C4-85B5-BBF6C90DC065}" srcOrd="2" destOrd="0" parTransId="{43179ACB-7AAB-42D5-9E12-B01AE3481068}" sibTransId="{96A63483-256C-4DDA-B6D9-2AD311A9C06E}"/>
    <dgm:cxn modelId="{6C9DAA6F-D459-4126-9658-198B5C7205E8}" srcId="{CFBCBF71-5333-4AB0-9D5B-3215710E21D2}" destId="{7723C1C3-6054-49A5-A7F5-59E737CB437E}" srcOrd="0" destOrd="0" parTransId="{8E5A6F67-D600-44ED-9D39-763BCFDC32F7}" sibTransId="{1BE16267-EB8B-4809-BC93-32B4980F78FF}"/>
    <dgm:cxn modelId="{C28E6020-FAAE-45E7-984C-309C757F639D}" type="presOf" srcId="{7D3678A8-9557-4E7A-B5BA-58CA35F8FBCD}" destId="{BA040F36-2C00-4FD1-A8FF-1E25C31A35F0}" srcOrd="0" destOrd="0" presId="urn:microsoft.com/office/officeart/2008/layout/RadialCluster"/>
    <dgm:cxn modelId="{E9D8299E-85A8-42E6-B144-383B12183B5B}" type="presOf" srcId="{43179ACB-7AAB-42D5-9E12-B01AE3481068}" destId="{9666CEA8-CFA4-4078-B836-72E45BDD9ADA}" srcOrd="0" destOrd="0" presId="urn:microsoft.com/office/officeart/2008/layout/RadialCluster"/>
    <dgm:cxn modelId="{3BC84990-42A8-4CC8-831A-466C8A03B60F}" type="presOf" srcId="{7723C1C3-6054-49A5-A7F5-59E737CB437E}" destId="{D4C21604-2B85-40FA-969C-119AE52CA915}" srcOrd="0" destOrd="0" presId="urn:microsoft.com/office/officeart/2008/layout/RadialCluster"/>
    <dgm:cxn modelId="{C2F1F6ED-7D34-4B25-8174-011F23ECB9BF}" type="presOf" srcId="{CFBCBF71-5333-4AB0-9D5B-3215710E21D2}" destId="{66A88075-9FFD-4D65-8B28-0EEC44966140}" srcOrd="0" destOrd="0" presId="urn:microsoft.com/office/officeart/2008/layout/RadialCluster"/>
    <dgm:cxn modelId="{F8593D3A-54D5-4393-84E7-0FA90DA9AF0C}" type="presOf" srcId="{05628F1A-CA4C-47C4-85B5-BBF6C90DC065}" destId="{7F5C33AB-9337-458A-917D-B12A5058B296}" srcOrd="0" destOrd="0" presId="urn:microsoft.com/office/officeart/2008/layout/RadialCluster"/>
    <dgm:cxn modelId="{164F62BC-7FCC-4574-9A35-87DFA487F417}" type="presOf" srcId="{3225C785-7EAE-46EE-B5E9-283C7E769790}" destId="{86678FB8-CECC-4914-8847-0B56C6C2E17E}" srcOrd="0" destOrd="0" presId="urn:microsoft.com/office/officeart/2008/layout/RadialCluster"/>
    <dgm:cxn modelId="{AAB431C1-A89E-41F5-AC07-93C80A8A24F0}" type="presOf" srcId="{50D600E7-B31C-4575-BAC5-40273537C7E6}" destId="{A20A579F-3B4E-4E5A-BD29-5D40DCE01972}" srcOrd="0" destOrd="0" presId="urn:microsoft.com/office/officeart/2008/layout/RadialCluster"/>
    <dgm:cxn modelId="{228308C6-8BAE-408D-89E6-846B7F7FA561}" srcId="{7723C1C3-6054-49A5-A7F5-59E737CB437E}" destId="{3225C785-7EAE-46EE-B5E9-283C7E769790}" srcOrd="0" destOrd="0" parTransId="{5D2A1F08-F956-4253-80FD-30BA53A70C6C}" sibTransId="{6EE6C514-DD65-46C3-97C6-669682F213E6}"/>
    <dgm:cxn modelId="{96410105-7B5F-4A49-A31F-295939F8C15B}" srcId="{7723C1C3-6054-49A5-A7F5-59E737CB437E}" destId="{50D600E7-B31C-4575-BAC5-40273537C7E6}" srcOrd="1" destOrd="0" parTransId="{7D3678A8-9557-4E7A-B5BA-58CA35F8FBCD}" sibTransId="{5CBBDA5F-2A55-4AD9-AFAE-13E56AE753D4}"/>
    <dgm:cxn modelId="{78C12A7F-57DE-40E0-9578-1BEAE4D9013D}" type="presParOf" srcId="{66A88075-9FFD-4D65-8B28-0EEC44966140}" destId="{BD7BE97D-005C-4D95-80FA-36F28E269E82}" srcOrd="0" destOrd="0" presId="urn:microsoft.com/office/officeart/2008/layout/RadialCluster"/>
    <dgm:cxn modelId="{C13D65A6-AD77-40D3-9407-5CE7FC82F3DF}" type="presParOf" srcId="{BD7BE97D-005C-4D95-80FA-36F28E269E82}" destId="{D4C21604-2B85-40FA-969C-119AE52CA915}" srcOrd="0" destOrd="0" presId="urn:microsoft.com/office/officeart/2008/layout/RadialCluster"/>
    <dgm:cxn modelId="{9F1A4325-EA8B-43A2-BF46-2EA28BFF77BD}" type="presParOf" srcId="{BD7BE97D-005C-4D95-80FA-36F28E269E82}" destId="{2690FCBD-1F29-476B-93FF-F599DFE09AE2}" srcOrd="1" destOrd="0" presId="urn:microsoft.com/office/officeart/2008/layout/RadialCluster"/>
    <dgm:cxn modelId="{9B42F5D7-FE85-4806-B77C-C32028CCE6F4}" type="presParOf" srcId="{BD7BE97D-005C-4D95-80FA-36F28E269E82}" destId="{86678FB8-CECC-4914-8847-0B56C6C2E17E}" srcOrd="2" destOrd="0" presId="urn:microsoft.com/office/officeart/2008/layout/RadialCluster"/>
    <dgm:cxn modelId="{74454BD3-F139-4879-980C-DEAED1870154}" type="presParOf" srcId="{BD7BE97D-005C-4D95-80FA-36F28E269E82}" destId="{BA040F36-2C00-4FD1-A8FF-1E25C31A35F0}" srcOrd="3" destOrd="0" presId="urn:microsoft.com/office/officeart/2008/layout/RadialCluster"/>
    <dgm:cxn modelId="{BDF67A24-DBEF-4B7B-9C7A-609E70441FFF}" type="presParOf" srcId="{BD7BE97D-005C-4D95-80FA-36F28E269E82}" destId="{A20A579F-3B4E-4E5A-BD29-5D40DCE01972}" srcOrd="4" destOrd="0" presId="urn:microsoft.com/office/officeart/2008/layout/RadialCluster"/>
    <dgm:cxn modelId="{F2267711-85A6-4EA6-A115-3BCA5FCC089F}" type="presParOf" srcId="{BD7BE97D-005C-4D95-80FA-36F28E269E82}" destId="{9666CEA8-CFA4-4078-B836-72E45BDD9ADA}" srcOrd="5" destOrd="0" presId="urn:microsoft.com/office/officeart/2008/layout/RadialCluster"/>
    <dgm:cxn modelId="{A581D6AD-F1AC-4DD9-8240-743F0C1C2FE1}" type="presParOf" srcId="{BD7BE97D-005C-4D95-80FA-36F28E269E82}" destId="{7F5C33AB-9337-458A-917D-B12A5058B29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01A322-F5D8-4880-8977-FBA2943658F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DB2400A-3F1E-45E4-A233-283630A26FF2}">
      <dgm:prSet/>
      <dgm:spPr/>
      <dgm:t>
        <a:bodyPr/>
        <a:lstStyle/>
        <a:p>
          <a:pPr rtl="0"/>
          <a:r>
            <a:rPr lang="pl-PL" b="1" dirty="0" smtClean="0">
              <a:latin typeface="Adagio_Slab Medium" panose="00000600000000000000" pitchFamily="50" charset="-18"/>
            </a:rPr>
            <a:t>Jak promować efekty Przemysłu 4.0 wśród potencjalnych użytkowników?</a:t>
          </a:r>
          <a:endParaRPr lang="pl-PL" dirty="0"/>
        </a:p>
      </dgm:t>
    </dgm:pt>
    <dgm:pt modelId="{42BE341B-6012-472C-AA06-1B15A1992CB0}" type="parTrans" cxnId="{E59A2A07-32D4-4C54-B6FC-1F6FA0994181}">
      <dgm:prSet/>
      <dgm:spPr/>
      <dgm:t>
        <a:bodyPr/>
        <a:lstStyle/>
        <a:p>
          <a:endParaRPr lang="pl-PL"/>
        </a:p>
      </dgm:t>
    </dgm:pt>
    <dgm:pt modelId="{0DD7A24F-78ED-42E4-AB97-7D3C529EB940}" type="sibTrans" cxnId="{E59A2A07-32D4-4C54-B6FC-1F6FA0994181}">
      <dgm:prSet/>
      <dgm:spPr/>
      <dgm:t>
        <a:bodyPr/>
        <a:lstStyle/>
        <a:p>
          <a:endParaRPr lang="pl-PL"/>
        </a:p>
      </dgm:t>
    </dgm:pt>
    <dgm:pt modelId="{C03228E4-95BA-4A3B-A2D0-F3B8130BB384}" type="pres">
      <dgm:prSet presAssocID="{5D01A322-F5D8-4880-8977-FBA2943658FB}" presName="Name0" presStyleCnt="0">
        <dgm:presLayoutVars>
          <dgm:dir/>
        </dgm:presLayoutVars>
      </dgm:prSet>
      <dgm:spPr/>
    </dgm:pt>
    <dgm:pt modelId="{CCBEAEBF-A30D-4B0E-A30E-2A8062C9A02C}" type="pres">
      <dgm:prSet presAssocID="{1DB2400A-3F1E-45E4-A233-283630A26FF2}" presName="noChildren" presStyleCnt="0"/>
      <dgm:spPr/>
    </dgm:pt>
    <dgm:pt modelId="{C7D41009-405B-4716-B172-A4DC54F1E11C}" type="pres">
      <dgm:prSet presAssocID="{1DB2400A-3F1E-45E4-A233-283630A26FF2}" presName="gap" presStyleCnt="0"/>
      <dgm:spPr/>
    </dgm:pt>
    <dgm:pt modelId="{96D7F6FA-A887-422C-8B82-6F99DBF76BC2}" type="pres">
      <dgm:prSet presAssocID="{1DB2400A-3F1E-45E4-A233-283630A26FF2}" presName="medCircle2" presStyleLbl="vennNode1" presStyleIdx="0" presStyleCnt="1"/>
      <dgm:spPr/>
    </dgm:pt>
    <dgm:pt modelId="{B9AE4F6D-9568-4F8C-B88F-3263C4E1FAED}" type="pres">
      <dgm:prSet presAssocID="{1DB2400A-3F1E-45E4-A233-283630A26FF2}" presName="txLvlOnly1" presStyleLbl="revTx" presStyleIdx="0" presStyleCnt="1"/>
      <dgm:spPr/>
      <dgm:t>
        <a:bodyPr/>
        <a:lstStyle/>
        <a:p>
          <a:endParaRPr lang="pl-PL"/>
        </a:p>
      </dgm:t>
    </dgm:pt>
  </dgm:ptLst>
  <dgm:cxnLst>
    <dgm:cxn modelId="{41271DAF-0893-4B48-8A8D-2D16BD771AB2}" type="presOf" srcId="{1DB2400A-3F1E-45E4-A233-283630A26FF2}" destId="{B9AE4F6D-9568-4F8C-B88F-3263C4E1FAED}" srcOrd="0" destOrd="0" presId="urn:microsoft.com/office/officeart/2008/layout/VerticalCircleList"/>
    <dgm:cxn modelId="{EBD836AA-B499-4806-84FB-9133215851AF}" type="presOf" srcId="{5D01A322-F5D8-4880-8977-FBA2943658FB}" destId="{C03228E4-95BA-4A3B-A2D0-F3B8130BB384}" srcOrd="0" destOrd="0" presId="urn:microsoft.com/office/officeart/2008/layout/VerticalCircleList"/>
    <dgm:cxn modelId="{E59A2A07-32D4-4C54-B6FC-1F6FA0994181}" srcId="{5D01A322-F5D8-4880-8977-FBA2943658FB}" destId="{1DB2400A-3F1E-45E4-A233-283630A26FF2}" srcOrd="0" destOrd="0" parTransId="{42BE341B-6012-472C-AA06-1B15A1992CB0}" sibTransId="{0DD7A24F-78ED-42E4-AB97-7D3C529EB940}"/>
    <dgm:cxn modelId="{F427C342-55DC-4606-8D26-A001EA3A7526}" type="presParOf" srcId="{C03228E4-95BA-4A3B-A2D0-F3B8130BB384}" destId="{CCBEAEBF-A30D-4B0E-A30E-2A8062C9A02C}" srcOrd="0" destOrd="0" presId="urn:microsoft.com/office/officeart/2008/layout/VerticalCircleList"/>
    <dgm:cxn modelId="{7D4EB0FE-4AD3-4B4B-8249-AA9CE9822308}" type="presParOf" srcId="{CCBEAEBF-A30D-4B0E-A30E-2A8062C9A02C}" destId="{C7D41009-405B-4716-B172-A4DC54F1E11C}" srcOrd="0" destOrd="0" presId="urn:microsoft.com/office/officeart/2008/layout/VerticalCircleList"/>
    <dgm:cxn modelId="{E15F919C-A859-44B8-AA0A-B3697A072ADB}" type="presParOf" srcId="{CCBEAEBF-A30D-4B0E-A30E-2A8062C9A02C}" destId="{96D7F6FA-A887-422C-8B82-6F99DBF76BC2}" srcOrd="1" destOrd="0" presId="urn:microsoft.com/office/officeart/2008/layout/VerticalCircleList"/>
    <dgm:cxn modelId="{88FEE99E-9736-4973-ABC4-DFDFDD4B50CB}" type="presParOf" srcId="{CCBEAEBF-A30D-4B0E-A30E-2A8062C9A02C}" destId="{B9AE4F6D-9568-4F8C-B88F-3263C4E1FA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4DDB6-3C43-45D0-922C-191121C33938}">
      <dsp:nvSpPr>
        <dsp:cNvPr id="0" name=""/>
        <dsp:cNvSpPr/>
      </dsp:nvSpPr>
      <dsp:spPr>
        <a:xfrm>
          <a:off x="7468" y="262009"/>
          <a:ext cx="4464483" cy="17857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Adagio_Slab Medium" panose="00000600000000000000" pitchFamily="50" charset="-18"/>
            </a:rPr>
            <a:t>Jak promować wdrażanie koncepcji Przemysłu 4.0  </a:t>
          </a:r>
          <a:br>
            <a:rPr lang="pl-PL" sz="1800" b="1" kern="1200" dirty="0" smtClean="0">
              <a:latin typeface="Adagio_Slab Medium" panose="00000600000000000000" pitchFamily="50" charset="-18"/>
            </a:rPr>
          </a:br>
          <a:r>
            <a:rPr lang="pl-PL" sz="1800" b="1" kern="1200" dirty="0" smtClean="0">
              <a:latin typeface="Adagio_Slab Medium" panose="00000600000000000000" pitchFamily="50" charset="-18"/>
            </a:rPr>
            <a:t>w oferowanych produktach?</a:t>
          </a:r>
          <a:endParaRPr lang="pl-PL" sz="1800" b="1" kern="1200" dirty="0">
            <a:latin typeface="Adagio_Slab Medium" panose="00000600000000000000" pitchFamily="50" charset="-18"/>
          </a:endParaRPr>
        </a:p>
      </dsp:txBody>
      <dsp:txXfrm>
        <a:off x="900365" y="262009"/>
        <a:ext cx="2678690" cy="1785793"/>
      </dsp:txXfrm>
    </dsp:sp>
    <dsp:sp modelId="{E14B3517-3EB6-4F88-ADB6-AF29E648E612}">
      <dsp:nvSpPr>
        <dsp:cNvPr id="0" name=""/>
        <dsp:cNvSpPr/>
      </dsp:nvSpPr>
      <dsp:spPr>
        <a:xfrm>
          <a:off x="4032971" y="316333"/>
          <a:ext cx="4464483" cy="17857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Program wsparcia MŚP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latin typeface="Adagio_Slab Medium" panose="00000600000000000000" pitchFamily="50" charset="-18"/>
            </a:rPr>
            <a:t>Hackathon</a:t>
          </a:r>
          <a:r>
            <a:rPr lang="pl-PL" sz="1800" kern="1200" dirty="0" smtClean="0">
              <a:latin typeface="Adagio_Slab Medium" panose="00000600000000000000" pitchFamily="50" charset="-18"/>
            </a:rPr>
            <a:t> – wykorzystanie produktów P4.0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Program telewizyjny – przemiany firm P4.0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4925868" y="316333"/>
        <a:ext cx="2678690" cy="178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4DDB6-3C43-45D0-922C-191121C33938}">
      <dsp:nvSpPr>
        <dsp:cNvPr id="0" name=""/>
        <dsp:cNvSpPr/>
      </dsp:nvSpPr>
      <dsp:spPr>
        <a:xfrm>
          <a:off x="7468" y="258762"/>
          <a:ext cx="4464483" cy="17857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Adagio_Slab Medium" panose="00000600000000000000" pitchFamily="50" charset="-18"/>
            </a:rPr>
            <a:t>Jak promować efekty Przemysłu 4.0 wśród potencjalnych użytkowników?</a:t>
          </a:r>
          <a:endParaRPr lang="pl-PL" sz="1800" b="1" kern="1200" dirty="0">
            <a:latin typeface="Adagio_Slab Medium" panose="00000600000000000000" pitchFamily="50" charset="-18"/>
          </a:endParaRPr>
        </a:p>
      </dsp:txBody>
      <dsp:txXfrm>
        <a:off x="900365" y="258762"/>
        <a:ext cx="2678690" cy="1785793"/>
      </dsp:txXfrm>
    </dsp:sp>
    <dsp:sp modelId="{E14B3517-3EB6-4F88-ADB6-AF29E648E612}">
      <dsp:nvSpPr>
        <dsp:cNvPr id="0" name=""/>
        <dsp:cNvSpPr/>
      </dsp:nvSpPr>
      <dsp:spPr>
        <a:xfrm>
          <a:off x="4032971" y="313086"/>
          <a:ext cx="4464483" cy="17857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Aplikacja do promowania rozwiązań Przemysłu 4.0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Ankieta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Sugestia rozwiązań z Przemysłu 4.0</a:t>
          </a:r>
        </a:p>
      </dsp:txBody>
      <dsp:txXfrm>
        <a:off x="4925868" y="313086"/>
        <a:ext cx="2678690" cy="1785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7F6FA-A887-422C-8B82-6F99DBF76BC2}">
      <dsp:nvSpPr>
        <dsp:cNvPr id="0" name=""/>
        <dsp:cNvSpPr/>
      </dsp:nvSpPr>
      <dsp:spPr>
        <a:xfrm>
          <a:off x="438090" y="446838"/>
          <a:ext cx="1670855" cy="16708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AE4F6D-9568-4F8C-B88F-3263C4E1FAED}">
      <dsp:nvSpPr>
        <dsp:cNvPr id="0" name=""/>
        <dsp:cNvSpPr/>
      </dsp:nvSpPr>
      <dsp:spPr>
        <a:xfrm>
          <a:off x="1273518" y="446838"/>
          <a:ext cx="8914626" cy="1670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b="1" kern="1200" dirty="0" smtClean="0">
              <a:latin typeface="Adagio_Slab Medium" panose="00000600000000000000" pitchFamily="50" charset="-18"/>
            </a:rPr>
            <a:t>Jak promować wdrażanie koncepcji Przemysłu 4.0 w oferowanych produktach?</a:t>
          </a:r>
          <a:endParaRPr lang="pl-PL" sz="3800" kern="1200" dirty="0">
            <a:latin typeface="Adagio_Slab Medium" panose="00000600000000000000" pitchFamily="50" charset="-18"/>
          </a:endParaRPr>
        </a:p>
      </dsp:txBody>
      <dsp:txXfrm>
        <a:off x="1273518" y="446838"/>
        <a:ext cx="8914626" cy="1670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0718-F423-4975-B101-7DA95638290C}">
      <dsp:nvSpPr>
        <dsp:cNvPr id="0" name=""/>
        <dsp:cNvSpPr/>
      </dsp:nvSpPr>
      <dsp:spPr>
        <a:xfrm>
          <a:off x="1340816" y="0"/>
          <a:ext cx="5038810" cy="503881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8E23A04-2EFE-4F60-8D4A-AAB98AE31275}">
      <dsp:nvSpPr>
        <dsp:cNvPr id="0" name=""/>
        <dsp:cNvSpPr/>
      </dsp:nvSpPr>
      <dsp:spPr>
        <a:xfrm>
          <a:off x="1819503" y="478687"/>
          <a:ext cx="1965136" cy="19651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dagio_Slab Medium" panose="00000600000000000000" pitchFamily="50" charset="-18"/>
            </a:rPr>
            <a:t>Brak pieniędzy</a:t>
          </a:r>
          <a:endParaRPr lang="pl-PL" sz="1600" kern="1200" dirty="0">
            <a:latin typeface="Adagio_Slab Medium" panose="00000600000000000000" pitchFamily="50" charset="-18"/>
          </a:endParaRPr>
        </a:p>
      </dsp:txBody>
      <dsp:txXfrm>
        <a:off x="1915433" y="574617"/>
        <a:ext cx="1773276" cy="1773276"/>
      </dsp:txXfrm>
    </dsp:sp>
    <dsp:sp modelId="{0BF5A67A-FC6C-4A93-B63B-F4AE3294FFFB}">
      <dsp:nvSpPr>
        <dsp:cNvPr id="0" name=""/>
        <dsp:cNvSpPr/>
      </dsp:nvSpPr>
      <dsp:spPr>
        <a:xfrm>
          <a:off x="3935804" y="478687"/>
          <a:ext cx="1965136" cy="19651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dagio_Slab Medium" panose="00000600000000000000" pitchFamily="50" charset="-18"/>
            </a:rPr>
            <a:t>Przechowywanie danych osobowych</a:t>
          </a:r>
          <a:endParaRPr lang="pl-PL" sz="1600" kern="1200" dirty="0">
            <a:latin typeface="Adagio_Slab Medium" panose="00000600000000000000" pitchFamily="50" charset="-18"/>
          </a:endParaRPr>
        </a:p>
      </dsp:txBody>
      <dsp:txXfrm>
        <a:off x="4031734" y="574617"/>
        <a:ext cx="1773276" cy="1773276"/>
      </dsp:txXfrm>
    </dsp:sp>
    <dsp:sp modelId="{0CB7CDFB-27FA-4F2B-972F-0561F2CADE41}">
      <dsp:nvSpPr>
        <dsp:cNvPr id="0" name=""/>
        <dsp:cNvSpPr/>
      </dsp:nvSpPr>
      <dsp:spPr>
        <a:xfrm>
          <a:off x="1819503" y="2594987"/>
          <a:ext cx="1965136" cy="19651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dagio_Slab Medium" panose="00000600000000000000" pitchFamily="50" charset="-18"/>
            </a:rPr>
            <a:t>Brak specjalistycznej wiedzy</a:t>
          </a:r>
          <a:endParaRPr lang="pl-PL" sz="1600" kern="1200" dirty="0">
            <a:latin typeface="Adagio_Slab Medium" panose="00000600000000000000" pitchFamily="50" charset="-18"/>
          </a:endParaRPr>
        </a:p>
      </dsp:txBody>
      <dsp:txXfrm>
        <a:off x="1915433" y="2690917"/>
        <a:ext cx="1773276" cy="1773276"/>
      </dsp:txXfrm>
    </dsp:sp>
    <dsp:sp modelId="{69284CD6-3443-453C-B7FD-3C116D73594C}">
      <dsp:nvSpPr>
        <dsp:cNvPr id="0" name=""/>
        <dsp:cNvSpPr/>
      </dsp:nvSpPr>
      <dsp:spPr>
        <a:xfrm>
          <a:off x="3935804" y="2594987"/>
          <a:ext cx="1965136" cy="19651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dagio_Slab Medium" panose="00000600000000000000" pitchFamily="50" charset="-18"/>
            </a:rPr>
            <a:t>Zmiana kwalifikacji pracowników</a:t>
          </a:r>
          <a:endParaRPr lang="pl-PL" sz="1600" kern="1200" dirty="0">
            <a:latin typeface="Adagio_Slab Medium" panose="00000600000000000000" pitchFamily="50" charset="-18"/>
          </a:endParaRPr>
        </a:p>
      </dsp:txBody>
      <dsp:txXfrm>
        <a:off x="4031734" y="2690917"/>
        <a:ext cx="1773276" cy="1773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C1051-6421-4C20-9143-B151A8CBDB53}">
      <dsp:nvSpPr>
        <dsp:cNvPr id="0" name=""/>
        <dsp:cNvSpPr/>
      </dsp:nvSpPr>
      <dsp:spPr>
        <a:xfrm>
          <a:off x="930" y="0"/>
          <a:ext cx="2419545" cy="47459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latin typeface="Adagio_Slab Medium" panose="00000600000000000000" pitchFamily="50" charset="-18"/>
            </a:rPr>
            <a:t>Konkurs</a:t>
          </a:r>
          <a:endParaRPr lang="pl-PL" sz="2700" kern="1200" dirty="0">
            <a:latin typeface="Adagio_Slab Medium" panose="00000600000000000000" pitchFamily="50" charset="-18"/>
          </a:endParaRPr>
        </a:p>
      </dsp:txBody>
      <dsp:txXfrm>
        <a:off x="930" y="0"/>
        <a:ext cx="2419545" cy="1423772"/>
      </dsp:txXfrm>
    </dsp:sp>
    <dsp:sp modelId="{B84234FC-EB10-4F34-A528-FBBE4F1ACF24}">
      <dsp:nvSpPr>
        <dsp:cNvPr id="0" name=""/>
        <dsp:cNvSpPr/>
      </dsp:nvSpPr>
      <dsp:spPr>
        <a:xfrm>
          <a:off x="242885" y="1425163"/>
          <a:ext cx="1935636" cy="143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HACATHON 4.0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284796" y="1467074"/>
        <a:ext cx="1851814" cy="1347134"/>
      </dsp:txXfrm>
    </dsp:sp>
    <dsp:sp modelId="{A09FDBD8-2FCD-4BD1-9B47-DF755D36BBFA}">
      <dsp:nvSpPr>
        <dsp:cNvPr id="0" name=""/>
        <dsp:cNvSpPr/>
      </dsp:nvSpPr>
      <dsp:spPr>
        <a:xfrm>
          <a:off x="242885" y="3076266"/>
          <a:ext cx="1935636" cy="143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Wdrożenia technologii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284796" y="3118177"/>
        <a:ext cx="1851814" cy="1347134"/>
      </dsp:txXfrm>
    </dsp:sp>
    <dsp:sp modelId="{D576A5A4-0F87-4278-8474-24E3F937BAD2}">
      <dsp:nvSpPr>
        <dsp:cNvPr id="0" name=""/>
        <dsp:cNvSpPr/>
      </dsp:nvSpPr>
      <dsp:spPr>
        <a:xfrm>
          <a:off x="2601942" y="0"/>
          <a:ext cx="2419545" cy="47459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latin typeface="Adagio_Slab Medium" panose="00000600000000000000" pitchFamily="50" charset="-18"/>
            </a:rPr>
            <a:t>Wsparcie ministerstwa</a:t>
          </a:r>
          <a:endParaRPr lang="pl-PL" sz="2700" kern="1200" dirty="0">
            <a:latin typeface="Adagio_Slab Medium" panose="00000600000000000000" pitchFamily="50" charset="-18"/>
          </a:endParaRPr>
        </a:p>
      </dsp:txBody>
      <dsp:txXfrm>
        <a:off x="2601942" y="0"/>
        <a:ext cx="2419545" cy="1423772"/>
      </dsp:txXfrm>
    </dsp:sp>
    <dsp:sp modelId="{6AA405F1-6555-4B34-873F-EF85027AB342}">
      <dsp:nvSpPr>
        <dsp:cNvPr id="0" name=""/>
        <dsp:cNvSpPr/>
      </dsp:nvSpPr>
      <dsp:spPr>
        <a:xfrm>
          <a:off x="2843897" y="1425163"/>
          <a:ext cx="1935636" cy="143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Programy wsparcia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2885808" y="1467074"/>
        <a:ext cx="1851814" cy="1347134"/>
      </dsp:txXfrm>
    </dsp:sp>
    <dsp:sp modelId="{1A22D8E3-DF22-4525-BC68-F8E9514CEED1}">
      <dsp:nvSpPr>
        <dsp:cNvPr id="0" name=""/>
        <dsp:cNvSpPr/>
      </dsp:nvSpPr>
      <dsp:spPr>
        <a:xfrm>
          <a:off x="2843897" y="3076266"/>
          <a:ext cx="1935636" cy="143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Wsparcie prawne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2885808" y="3118177"/>
        <a:ext cx="1851814" cy="1347134"/>
      </dsp:txXfrm>
    </dsp:sp>
    <dsp:sp modelId="{5944D0D7-0259-45BD-84B5-A98C091791BA}">
      <dsp:nvSpPr>
        <dsp:cNvPr id="0" name=""/>
        <dsp:cNvSpPr/>
      </dsp:nvSpPr>
      <dsp:spPr>
        <a:xfrm>
          <a:off x="5202954" y="0"/>
          <a:ext cx="2419545" cy="47459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latin typeface="Adagio_Slab Medium" panose="00000600000000000000" pitchFamily="50" charset="-18"/>
            </a:rPr>
            <a:t>Szkolenia</a:t>
          </a:r>
          <a:endParaRPr lang="pl-PL" sz="2700" kern="1200" dirty="0">
            <a:latin typeface="Adagio_Slab Medium" panose="00000600000000000000" pitchFamily="50" charset="-18"/>
          </a:endParaRPr>
        </a:p>
      </dsp:txBody>
      <dsp:txXfrm>
        <a:off x="5202954" y="0"/>
        <a:ext cx="2419545" cy="1423772"/>
      </dsp:txXfrm>
    </dsp:sp>
    <dsp:sp modelId="{9D264727-FF8A-471C-990F-5FA8E10653DC}">
      <dsp:nvSpPr>
        <dsp:cNvPr id="0" name=""/>
        <dsp:cNvSpPr/>
      </dsp:nvSpPr>
      <dsp:spPr>
        <a:xfrm>
          <a:off x="5444909" y="1424178"/>
          <a:ext cx="1935636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Dla pracowników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5472218" y="1451487"/>
        <a:ext cx="1881018" cy="877763"/>
      </dsp:txXfrm>
    </dsp:sp>
    <dsp:sp modelId="{620B446D-ED74-4592-AB33-B53775DBFA2B}">
      <dsp:nvSpPr>
        <dsp:cNvPr id="0" name=""/>
        <dsp:cNvSpPr/>
      </dsp:nvSpPr>
      <dsp:spPr>
        <a:xfrm>
          <a:off x="5444909" y="2500002"/>
          <a:ext cx="1935636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Dla kadry kierowniczej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5472218" y="2527311"/>
        <a:ext cx="1881018" cy="877763"/>
      </dsp:txXfrm>
    </dsp:sp>
    <dsp:sp modelId="{A4E84B67-BBE5-4DEF-BB58-BAD76ACBA639}">
      <dsp:nvSpPr>
        <dsp:cNvPr id="0" name=""/>
        <dsp:cNvSpPr/>
      </dsp:nvSpPr>
      <dsp:spPr>
        <a:xfrm>
          <a:off x="5444909" y="3575826"/>
          <a:ext cx="1935636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latin typeface="Adagio_Slab Medium" panose="00000600000000000000" pitchFamily="50" charset="-18"/>
            </a:rPr>
            <a:t>Program TV</a:t>
          </a:r>
          <a:endParaRPr lang="pl-PL" sz="2100" kern="1200" dirty="0">
            <a:latin typeface="Adagio_Slab Medium" panose="00000600000000000000" pitchFamily="50" charset="-18"/>
          </a:endParaRPr>
        </a:p>
      </dsp:txBody>
      <dsp:txXfrm>
        <a:off x="5472218" y="3603135"/>
        <a:ext cx="1881018" cy="877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959F7-AFA6-432D-863A-0320E47EC986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1CA1A-B1D6-4DFA-AD5F-35A175304C63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Nabór wniosków 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43074" y="418862"/>
        <a:ext cx="2140557" cy="1253144"/>
      </dsp:txXfrm>
    </dsp:sp>
    <dsp:sp modelId="{5A2292FB-A853-4EC4-B194-8E7DEFBCB44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5B594-0CA4-4843-AF07-DEF6203C5679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Wybór 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43074" y="2082761"/>
        <a:ext cx="2140557" cy="1253144"/>
      </dsp:txXfrm>
    </dsp:sp>
    <dsp:sp modelId="{AFC63ED1-993B-4B07-AC78-45D206DEED60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4EA02-6B80-4AE7-BC1F-674D779A4F02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Pokazujemy jak funkcjonuje firma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43074" y="3746659"/>
        <a:ext cx="2140557" cy="1253144"/>
      </dsp:txXfrm>
    </dsp:sp>
    <dsp:sp modelId="{0598D2AD-6366-4DA5-BBB4-4E4A77D046AC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403DA-EA88-4B5E-ADA6-0900FF97FA1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Co zmieniamy?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2993721" y="3746659"/>
        <a:ext cx="2140557" cy="1253144"/>
      </dsp:txXfrm>
    </dsp:sp>
    <dsp:sp modelId="{A23E028A-F93F-4BCC-BB48-1A2012BF6D89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F5C93-E82D-4714-977A-446A39EE1512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Pokazanie już działających wdrożeń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2993721" y="2082761"/>
        <a:ext cx="2140557" cy="1253144"/>
      </dsp:txXfrm>
    </dsp:sp>
    <dsp:sp modelId="{E159CAF9-187F-47AC-96F3-FDD1CCA304A0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75181-67F0-43B1-962E-62495F95F7C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Wdrożenie w firmie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2993721" y="418862"/>
        <a:ext cx="2140557" cy="1253144"/>
      </dsp:txXfrm>
    </dsp:sp>
    <dsp:sp modelId="{CF2CF26D-3306-42E8-98FB-3D3E203D9120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218FA-7EBE-4BF5-B552-AB6A50B9D51F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Jak firma wygląda po rewolucji?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5944367" y="418862"/>
        <a:ext cx="2140557" cy="1253144"/>
      </dsp:txXfrm>
    </dsp:sp>
    <dsp:sp modelId="{7F1B708E-F4DD-4D2E-B40C-F753553D56AF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dagio_Slab Medium" panose="00000600000000000000" pitchFamily="50" charset="-18"/>
            </a:rPr>
            <a:t>Jak zmieniła się świadomość pracowników?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5944367" y="2082761"/>
        <a:ext cx="2140557" cy="1253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C1051-6421-4C20-9143-B151A8CBDB53}">
      <dsp:nvSpPr>
        <dsp:cNvPr id="0" name=""/>
        <dsp:cNvSpPr/>
      </dsp:nvSpPr>
      <dsp:spPr>
        <a:xfrm>
          <a:off x="930" y="0"/>
          <a:ext cx="2419545" cy="47459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>
              <a:latin typeface="Adagio_Slab Medium" panose="00000600000000000000" pitchFamily="50" charset="-18"/>
            </a:rPr>
            <a:t>MŚP</a:t>
          </a:r>
          <a:endParaRPr lang="pl-PL" sz="2400" kern="1200" dirty="0">
            <a:latin typeface="Adagio_Slab Medium" panose="00000600000000000000" pitchFamily="50" charset="-18"/>
          </a:endParaRPr>
        </a:p>
      </dsp:txBody>
      <dsp:txXfrm>
        <a:off x="930" y="0"/>
        <a:ext cx="2419545" cy="1423772"/>
      </dsp:txXfrm>
    </dsp:sp>
    <dsp:sp modelId="{731BC58A-A4C8-4C4E-9815-35E84468F223}">
      <dsp:nvSpPr>
        <dsp:cNvPr id="0" name=""/>
        <dsp:cNvSpPr/>
      </dsp:nvSpPr>
      <dsp:spPr>
        <a:xfrm>
          <a:off x="130956" y="1424178"/>
          <a:ext cx="2159493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Własny wkład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158265" y="1451487"/>
        <a:ext cx="2104875" cy="877763"/>
      </dsp:txXfrm>
    </dsp:sp>
    <dsp:sp modelId="{42DA9F4F-483E-4B4A-B79A-FB544FBC0BC3}">
      <dsp:nvSpPr>
        <dsp:cNvPr id="0" name=""/>
        <dsp:cNvSpPr/>
      </dsp:nvSpPr>
      <dsp:spPr>
        <a:xfrm>
          <a:off x="130956" y="2500002"/>
          <a:ext cx="2159493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50949"/>
                <a:satOff val="-1935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50949"/>
                <a:satOff val="-1935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50949"/>
                <a:satOff val="-1935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Rzetelna firma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158265" y="2527311"/>
        <a:ext cx="2104875" cy="877763"/>
      </dsp:txXfrm>
    </dsp:sp>
    <dsp:sp modelId="{E4DE3B4D-7F49-4B4B-A100-C7A2E72DE198}">
      <dsp:nvSpPr>
        <dsp:cNvPr id="0" name=""/>
        <dsp:cNvSpPr/>
      </dsp:nvSpPr>
      <dsp:spPr>
        <a:xfrm>
          <a:off x="130956" y="3575826"/>
          <a:ext cx="2159493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501898"/>
                <a:satOff val="-3871"/>
                <a:lumOff val="-26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501898"/>
                <a:satOff val="-3871"/>
                <a:lumOff val="-26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501898"/>
                <a:satOff val="-3871"/>
                <a:lumOff val="-26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Szkolenia dla pracowników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158265" y="3603135"/>
        <a:ext cx="2104875" cy="877763"/>
      </dsp:txXfrm>
    </dsp:sp>
    <dsp:sp modelId="{C04388A9-34C6-4F7C-9330-40F399538E0C}">
      <dsp:nvSpPr>
        <dsp:cNvPr id="0" name=""/>
        <dsp:cNvSpPr/>
      </dsp:nvSpPr>
      <dsp:spPr>
        <a:xfrm>
          <a:off x="2601942" y="0"/>
          <a:ext cx="2419545" cy="47459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Adagio_Slab Medium" panose="00000600000000000000" pitchFamily="50" charset="-18"/>
            </a:rPr>
            <a:t>Ministerstwo</a:t>
          </a:r>
          <a:endParaRPr lang="pl-PL" sz="2400" kern="1200" dirty="0">
            <a:latin typeface="Adagio_Slab Medium" panose="00000600000000000000" pitchFamily="50" charset="-18"/>
          </a:endParaRPr>
        </a:p>
      </dsp:txBody>
      <dsp:txXfrm>
        <a:off x="2601942" y="0"/>
        <a:ext cx="2419545" cy="1423772"/>
      </dsp:txXfrm>
    </dsp:sp>
    <dsp:sp modelId="{C9F65715-08FB-4A20-9F4E-7FB773C40444}">
      <dsp:nvSpPr>
        <dsp:cNvPr id="0" name=""/>
        <dsp:cNvSpPr/>
      </dsp:nvSpPr>
      <dsp:spPr>
        <a:xfrm>
          <a:off x="2627183" y="1423888"/>
          <a:ext cx="2369064" cy="69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Koordynacja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2647433" y="1444138"/>
        <a:ext cx="2328564" cy="650877"/>
      </dsp:txXfrm>
    </dsp:sp>
    <dsp:sp modelId="{74FF1F46-8811-4E0B-A4CB-EF28EF9A5179}">
      <dsp:nvSpPr>
        <dsp:cNvPr id="0" name=""/>
        <dsp:cNvSpPr/>
      </dsp:nvSpPr>
      <dsp:spPr>
        <a:xfrm>
          <a:off x="2627183" y="2221632"/>
          <a:ext cx="2369064" cy="69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03797"/>
                <a:satOff val="-7742"/>
                <a:lumOff val="-52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003797"/>
                <a:satOff val="-7742"/>
                <a:lumOff val="-52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003797"/>
                <a:satOff val="-7742"/>
                <a:lumOff val="-52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Pomoc przy składaniu wniosków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2647433" y="2241882"/>
        <a:ext cx="2328564" cy="650877"/>
      </dsp:txXfrm>
    </dsp:sp>
    <dsp:sp modelId="{798E6C93-672A-4F01-AE11-F1C6A78E2A95}">
      <dsp:nvSpPr>
        <dsp:cNvPr id="0" name=""/>
        <dsp:cNvSpPr/>
      </dsp:nvSpPr>
      <dsp:spPr>
        <a:xfrm>
          <a:off x="2627183" y="3019376"/>
          <a:ext cx="2369064" cy="69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54746"/>
                <a:satOff val="-9677"/>
                <a:lumOff val="-65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754746"/>
                <a:satOff val="-9677"/>
                <a:lumOff val="-65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754746"/>
                <a:satOff val="-9677"/>
                <a:lumOff val="-65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Wiedza na temat firm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2647433" y="3039626"/>
        <a:ext cx="2328564" cy="650877"/>
      </dsp:txXfrm>
    </dsp:sp>
    <dsp:sp modelId="{7A6873E3-537F-41BB-AF2E-1104C07C57A3}">
      <dsp:nvSpPr>
        <dsp:cNvPr id="0" name=""/>
        <dsp:cNvSpPr/>
      </dsp:nvSpPr>
      <dsp:spPr>
        <a:xfrm>
          <a:off x="2627183" y="3817119"/>
          <a:ext cx="2369064" cy="691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Pomoc w zdobywaniu środków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2647433" y="3837369"/>
        <a:ext cx="2328564" cy="650877"/>
      </dsp:txXfrm>
    </dsp:sp>
    <dsp:sp modelId="{702DE804-675B-4134-88DF-8EC053B1A75F}">
      <dsp:nvSpPr>
        <dsp:cNvPr id="0" name=""/>
        <dsp:cNvSpPr/>
      </dsp:nvSpPr>
      <dsp:spPr>
        <a:xfrm>
          <a:off x="5202954" y="0"/>
          <a:ext cx="2419545" cy="47459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Adagio_Slab Medium" panose="00000600000000000000" pitchFamily="50" charset="-18"/>
            </a:rPr>
            <a:t>Firma 4.0 </a:t>
          </a:r>
          <a:endParaRPr lang="pl-PL" sz="2400" kern="1200" dirty="0">
            <a:latin typeface="Adagio_Slab Medium" panose="00000600000000000000" pitchFamily="50" charset="-18"/>
          </a:endParaRPr>
        </a:p>
      </dsp:txBody>
      <dsp:txXfrm>
        <a:off x="5202954" y="0"/>
        <a:ext cx="2419545" cy="1423772"/>
      </dsp:txXfrm>
    </dsp:sp>
    <dsp:sp modelId="{5AA92DD3-CFE6-4DCF-A89E-25FF9A2AFD2F}">
      <dsp:nvSpPr>
        <dsp:cNvPr id="0" name=""/>
        <dsp:cNvSpPr/>
      </dsp:nvSpPr>
      <dsp:spPr>
        <a:xfrm>
          <a:off x="5296242" y="1424178"/>
          <a:ext cx="2232969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256644"/>
                <a:satOff val="-13548"/>
                <a:lumOff val="-9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56644"/>
                <a:satOff val="-13548"/>
                <a:lumOff val="-9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56644"/>
                <a:satOff val="-13548"/>
                <a:lumOff val="-9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Merytoryczne wsparcie 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5323551" y="1451487"/>
        <a:ext cx="2178351" cy="877763"/>
      </dsp:txXfrm>
    </dsp:sp>
    <dsp:sp modelId="{299115D8-667B-40EB-8D2D-B7E90937C1D8}">
      <dsp:nvSpPr>
        <dsp:cNvPr id="0" name=""/>
        <dsp:cNvSpPr/>
      </dsp:nvSpPr>
      <dsp:spPr>
        <a:xfrm>
          <a:off x="5296242" y="2500002"/>
          <a:ext cx="2232969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007594"/>
                <a:satOff val="-15484"/>
                <a:lumOff val="-104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07594"/>
                <a:satOff val="-15484"/>
                <a:lumOff val="-104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07594"/>
                <a:satOff val="-15484"/>
                <a:lumOff val="-104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Portfolio 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5323551" y="2527311"/>
        <a:ext cx="2178351" cy="877763"/>
      </dsp:txXfrm>
    </dsp:sp>
    <dsp:sp modelId="{2D64D59A-1403-45D3-A466-4A81CC127845}">
      <dsp:nvSpPr>
        <dsp:cNvPr id="0" name=""/>
        <dsp:cNvSpPr/>
      </dsp:nvSpPr>
      <dsp:spPr>
        <a:xfrm>
          <a:off x="5296242" y="3575826"/>
          <a:ext cx="2232969" cy="932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Niższe ceny dla uczestników programu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5323551" y="3603135"/>
        <a:ext cx="2178351" cy="877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21604-2B85-40FA-969C-119AE52CA915}">
      <dsp:nvSpPr>
        <dsp:cNvPr id="0" name=""/>
        <dsp:cNvSpPr/>
      </dsp:nvSpPr>
      <dsp:spPr>
        <a:xfrm>
          <a:off x="3449727" y="2551723"/>
          <a:ext cx="1625600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dagio_Slab Medium" panose="00000600000000000000" pitchFamily="50" charset="-18"/>
            </a:rPr>
            <a:t>„Przemysł 4.0 i innowacje w przemyśle”</a:t>
          </a:r>
          <a:endParaRPr lang="pl-PL" sz="1800" kern="1200" dirty="0">
            <a:latin typeface="Adagio_Slab Medium" panose="00000600000000000000" pitchFamily="50" charset="-18"/>
          </a:endParaRPr>
        </a:p>
      </dsp:txBody>
      <dsp:txXfrm>
        <a:off x="3529082" y="2631078"/>
        <a:ext cx="1466890" cy="1466890"/>
      </dsp:txXfrm>
    </dsp:sp>
    <dsp:sp modelId="{2690FCBD-1F29-476B-93FF-F599DFE09AE2}">
      <dsp:nvSpPr>
        <dsp:cNvPr id="0" name=""/>
        <dsp:cNvSpPr/>
      </dsp:nvSpPr>
      <dsp:spPr>
        <a:xfrm rot="16200000">
          <a:off x="3922164" y="2211359"/>
          <a:ext cx="680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72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78FB8-CECC-4914-8847-0B56C6C2E17E}">
      <dsp:nvSpPr>
        <dsp:cNvPr id="0" name=""/>
        <dsp:cNvSpPr/>
      </dsp:nvSpPr>
      <dsp:spPr>
        <a:xfrm>
          <a:off x="2810056" y="-254473"/>
          <a:ext cx="2904942" cy="212546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dagio_Slab Medium" panose="00000600000000000000" pitchFamily="50" charset="-18"/>
            </a:rPr>
            <a:t>Rzeczywistość wirtualna i rozszerzona – Co może nam dać technologia?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2913813" y="-150716"/>
        <a:ext cx="2697428" cy="1917955"/>
      </dsp:txXfrm>
    </dsp:sp>
    <dsp:sp modelId="{BA040F36-2C00-4FD1-A8FF-1E25C31A35F0}">
      <dsp:nvSpPr>
        <dsp:cNvPr id="0" name=""/>
        <dsp:cNvSpPr/>
      </dsp:nvSpPr>
      <dsp:spPr>
        <a:xfrm rot="1729336">
          <a:off x="5057852" y="3879784"/>
          <a:ext cx="282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13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A579F-3B4E-4E5A-BD29-5D40DCE01972}">
      <dsp:nvSpPr>
        <dsp:cNvPr id="0" name=""/>
        <dsp:cNvSpPr/>
      </dsp:nvSpPr>
      <dsp:spPr>
        <a:xfrm>
          <a:off x="5322515" y="3756303"/>
          <a:ext cx="2206110" cy="159691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dagio_Slab Medium" panose="00000600000000000000" pitchFamily="50" charset="-18"/>
            </a:rPr>
            <a:t>Znajdź mnie – stworzenie systemu wspomagającego decyzję na podstawie Big Data</a:t>
          </a:r>
          <a:endParaRPr lang="pl-PL" sz="1400" kern="1200" dirty="0">
            <a:latin typeface="Adagio_Slab Medium" panose="00000600000000000000" pitchFamily="50" charset="-18"/>
          </a:endParaRPr>
        </a:p>
      </dsp:txBody>
      <dsp:txXfrm>
        <a:off x="5400470" y="3834258"/>
        <a:ext cx="2050200" cy="1441004"/>
      </dsp:txXfrm>
    </dsp:sp>
    <dsp:sp modelId="{9666CEA8-CFA4-4078-B836-72E45BDD9ADA}">
      <dsp:nvSpPr>
        <dsp:cNvPr id="0" name=""/>
        <dsp:cNvSpPr/>
      </dsp:nvSpPr>
      <dsp:spPr>
        <a:xfrm rot="10242849">
          <a:off x="2997237" y="3534165"/>
          <a:ext cx="455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47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C33AB-9337-458A-917D-B12A5058B296}">
      <dsp:nvSpPr>
        <dsp:cNvPr id="0" name=""/>
        <dsp:cNvSpPr/>
      </dsp:nvSpPr>
      <dsp:spPr>
        <a:xfrm>
          <a:off x="0" y="2697806"/>
          <a:ext cx="3000221" cy="223675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latin typeface="Adagio_Slab Medium" panose="00000600000000000000" pitchFamily="50" charset="-18"/>
            </a:rPr>
            <a:t>Etical – Normy etyczne a śledzenie użytkowników, implementacja w programie </a:t>
          </a:r>
          <a:r>
            <a:rPr lang="pl-PL" sz="2000" b="1" kern="1200" dirty="0" smtClean="0">
              <a:latin typeface="Adagio_Slab Medium" panose="00000600000000000000" pitchFamily="50" charset="-18"/>
            </a:rPr>
            <a:t>obserwacyjnym</a:t>
          </a:r>
          <a:endParaRPr lang="pl-PL" sz="2000" kern="1200" dirty="0">
            <a:latin typeface="Adagio_Slab Medium" panose="00000600000000000000" pitchFamily="50" charset="-18"/>
          </a:endParaRPr>
        </a:p>
      </dsp:txBody>
      <dsp:txXfrm>
        <a:off x="109190" y="2806996"/>
        <a:ext cx="2781841" cy="20183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7F6FA-A887-422C-8B82-6F99DBF76BC2}">
      <dsp:nvSpPr>
        <dsp:cNvPr id="0" name=""/>
        <dsp:cNvSpPr/>
      </dsp:nvSpPr>
      <dsp:spPr>
        <a:xfrm>
          <a:off x="448962" y="327391"/>
          <a:ext cx="1712322" cy="17123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AE4F6D-9568-4F8C-B88F-3263C4E1FAED}">
      <dsp:nvSpPr>
        <dsp:cNvPr id="0" name=""/>
        <dsp:cNvSpPr/>
      </dsp:nvSpPr>
      <dsp:spPr>
        <a:xfrm>
          <a:off x="1305123" y="327391"/>
          <a:ext cx="9135866" cy="171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b="1" kern="1200" dirty="0" smtClean="0">
              <a:latin typeface="Adagio_Slab Medium" panose="00000600000000000000" pitchFamily="50" charset="-18"/>
            </a:rPr>
            <a:t>Jak promować efekty Przemysłu 4.0 wśród potencjalnych użytkowników?</a:t>
          </a:r>
          <a:endParaRPr lang="pl-PL" sz="3900" kern="1200" dirty="0"/>
        </a:p>
      </dsp:txBody>
      <dsp:txXfrm>
        <a:off x="1305123" y="327391"/>
        <a:ext cx="9135866" cy="171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833A-F97A-4342-85D4-27030B3D134F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1386-FCCA-3B4B-AA9B-BD8D96073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2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98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59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64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26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3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5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70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0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33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62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60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50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41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5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47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69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4.png"/><Relationship Id="rId4" Type="http://schemas.openxmlformats.org/officeDocument/2006/relationships/image" Target="../media/image9.jp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</a:t>
            </a:fld>
            <a:endParaRPr lang="pl-PL"/>
          </a:p>
        </p:txBody>
      </p:sp>
      <p:sp>
        <p:nvSpPr>
          <p:cNvPr id="6" name="PoleTekstowe 3"/>
          <p:cNvSpPr txBox="1"/>
          <p:nvPr/>
        </p:nvSpPr>
        <p:spPr>
          <a:xfrm>
            <a:off x="500723" y="3039762"/>
            <a:ext cx="663194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Kuźnia Liderów Przemysłu 4.0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Inkubator Przemysłu 4.0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Politechniki </a:t>
            </a:r>
            <a:r>
              <a:rPr lang="pl-PL" sz="28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Warszawskiej</a:t>
            </a:r>
          </a:p>
          <a:p>
            <a:endParaRPr lang="pl-PL" sz="2800" dirty="0">
              <a:solidFill>
                <a:schemeClr val="bg1"/>
              </a:solidFill>
              <a:latin typeface="Adagio_Slab Medium" panose="00000600000000000000" pitchFamily="50" charset="-18"/>
              <a:ea typeface="Adagio_Slab" charset="0"/>
              <a:cs typeface="Adagio_Slab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p</a:t>
            </a:r>
            <a:r>
              <a:rPr lang="pl-PL" sz="28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rezentacja efektów inkubatora</a:t>
            </a:r>
            <a:endParaRPr lang="pl-PL" sz="2800" dirty="0" smtClean="0">
              <a:solidFill>
                <a:srgbClr val="C2B0B9"/>
              </a:solidFill>
              <a:latin typeface="Adagio_Slab Medium" panose="00000600000000000000" pitchFamily="50" charset="-18"/>
              <a:ea typeface="Adagio_Slab" charset="0"/>
              <a:cs typeface="Adagio_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dagio_Slab Medium" panose="00000600000000000000" pitchFamily="50" charset="-18"/>
              </a:rPr>
              <a:t>Program wsparcia 4.0 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54640724"/>
              </p:ext>
            </p:extLst>
          </p:nvPr>
        </p:nvGraphicFramePr>
        <p:xfrm>
          <a:off x="1390959" y="1610441"/>
          <a:ext cx="7623431" cy="474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latin typeface="Adagio_Slab Medium" panose="00000600000000000000" pitchFamily="50" charset="-18"/>
              </a:rPr>
              <a:t>Hakaton</a:t>
            </a:r>
            <a:r>
              <a:rPr lang="pl-PL" b="1" dirty="0">
                <a:latin typeface="Adagio_Slab Medium" panose="00000600000000000000" pitchFamily="50" charset="-18"/>
              </a:rPr>
              <a:t> </a:t>
            </a:r>
            <a:r>
              <a:rPr lang="pl-PL" b="1" dirty="0" smtClean="0">
                <a:latin typeface="Adagio_Slab Medium" panose="00000600000000000000" pitchFamily="50" charset="-18"/>
              </a:rPr>
              <a:t>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6690426"/>
              </p:ext>
            </p:extLst>
          </p:nvPr>
        </p:nvGraphicFramePr>
        <p:xfrm>
          <a:off x="2345261" y="7481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12</a:t>
            </a:fld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0FFC85C-BB61-4E1E-8CCA-7C3FA32A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18" y="-8128"/>
            <a:ext cx="4849398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922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13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6319576"/>
              </p:ext>
            </p:extLst>
          </p:nvPr>
        </p:nvGraphicFramePr>
        <p:xfrm>
          <a:off x="646109" y="2182090"/>
          <a:ext cx="10440990" cy="236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>
              <a:latin typeface="Adagio_Slab Medium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10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Empatia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14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F7E66C-145E-49C6-9192-D63AAD3C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625" y="1510750"/>
            <a:ext cx="971434" cy="1137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6294683-3C4E-49D5-9DAC-A8D36810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553" y="1505192"/>
            <a:ext cx="948850" cy="1142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1471DE4-9999-4921-BF6A-679BFBF69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59" y="1505192"/>
            <a:ext cx="932494" cy="1142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9CBBC86-EBAD-48D3-A451-F216371F0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65" y="1513001"/>
            <a:ext cx="2148112" cy="1138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8741641-52F5-4DEA-AB04-552F417F2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6460" y="4722497"/>
            <a:ext cx="1670629" cy="1662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82AA47F2-57DD-4EC1-92B2-9AB5D5EA5AE9}"/>
              </a:ext>
            </a:extLst>
          </p:cNvPr>
          <p:cNvSpPr/>
          <p:nvPr/>
        </p:nvSpPr>
        <p:spPr>
          <a:xfrm>
            <a:off x="690419" y="3536368"/>
            <a:ext cx="8543636" cy="3602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4BC331E-0093-44AE-85F5-DB9771105943}"/>
              </a:ext>
            </a:extLst>
          </p:cNvPr>
          <p:cNvCxnSpPr>
            <a:cxnSpLocks/>
            <a:stCxn id="16" idx="2"/>
            <a:endCxn id="24" idx="0"/>
          </p:cNvCxnSpPr>
          <p:nvPr/>
        </p:nvCxnSpPr>
        <p:spPr>
          <a:xfrm>
            <a:off x="1795121" y="2651853"/>
            <a:ext cx="1" cy="933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wal 23">
            <a:extLst>
              <a:ext uri="{FF2B5EF4-FFF2-40B4-BE49-F238E27FC236}">
                <a16:creationId xmlns:a16="http://schemas.microsoft.com/office/drawing/2014/main" id="{A3B26B54-C9B1-48A3-B967-D6EA0597505C}"/>
              </a:ext>
            </a:extLst>
          </p:cNvPr>
          <p:cNvSpPr/>
          <p:nvPr/>
        </p:nvSpPr>
        <p:spPr>
          <a:xfrm>
            <a:off x="1679667" y="3584859"/>
            <a:ext cx="230909" cy="26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ED205030-E368-469E-892A-96254BB4ED03}"/>
              </a:ext>
            </a:extLst>
          </p:cNvPr>
          <p:cNvCxnSpPr>
            <a:cxnSpLocks/>
          </p:cNvCxnSpPr>
          <p:nvPr/>
        </p:nvCxnSpPr>
        <p:spPr>
          <a:xfrm>
            <a:off x="7750454" y="2661436"/>
            <a:ext cx="0" cy="975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wal 26">
            <a:extLst>
              <a:ext uri="{FF2B5EF4-FFF2-40B4-BE49-F238E27FC236}">
                <a16:creationId xmlns:a16="http://schemas.microsoft.com/office/drawing/2014/main" id="{67B657BC-A932-4C3D-928C-F930BD04C8FC}"/>
              </a:ext>
            </a:extLst>
          </p:cNvPr>
          <p:cNvSpPr/>
          <p:nvPr/>
        </p:nvSpPr>
        <p:spPr>
          <a:xfrm>
            <a:off x="7634999" y="3597633"/>
            <a:ext cx="230909" cy="26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D99B799-16F7-45E8-8F0D-EDE075430B26}"/>
              </a:ext>
            </a:extLst>
          </p:cNvPr>
          <p:cNvSpPr txBox="1"/>
          <p:nvPr/>
        </p:nvSpPr>
        <p:spPr>
          <a:xfrm>
            <a:off x="1269137" y="4893670"/>
            <a:ext cx="183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dagio_Slab Medium" panose="00000600000000000000" pitchFamily="50" charset="-18"/>
              </a:rPr>
              <a:t>Warsztaty „Ocena dojrzałości cyfrowej przedsiębiorstw produkcyjnych”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41AB280-3D00-4EE3-9FF9-C532A54619E1}"/>
              </a:ext>
            </a:extLst>
          </p:cNvPr>
          <p:cNvCxnSpPr>
            <a:cxnSpLocks/>
          </p:cNvCxnSpPr>
          <p:nvPr/>
        </p:nvCxnSpPr>
        <p:spPr>
          <a:xfrm flipV="1">
            <a:off x="2155872" y="3854988"/>
            <a:ext cx="0" cy="9790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wal 32">
            <a:extLst>
              <a:ext uri="{FF2B5EF4-FFF2-40B4-BE49-F238E27FC236}">
                <a16:creationId xmlns:a16="http://schemas.microsoft.com/office/drawing/2014/main" id="{190EC13F-9F71-43C5-BFBF-9B6FB781DB67}"/>
              </a:ext>
            </a:extLst>
          </p:cNvPr>
          <p:cNvSpPr/>
          <p:nvPr/>
        </p:nvSpPr>
        <p:spPr>
          <a:xfrm>
            <a:off x="2040417" y="3591752"/>
            <a:ext cx="230909" cy="26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C004455-D579-486A-A9B1-1C6EE883A6CA}"/>
              </a:ext>
            </a:extLst>
          </p:cNvPr>
          <p:cNvCxnSpPr>
            <a:cxnSpLocks/>
          </p:cNvCxnSpPr>
          <p:nvPr/>
        </p:nvCxnSpPr>
        <p:spPr>
          <a:xfrm flipH="1" flipV="1">
            <a:off x="4335573" y="3896586"/>
            <a:ext cx="1" cy="8291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wal 35">
            <a:extLst>
              <a:ext uri="{FF2B5EF4-FFF2-40B4-BE49-F238E27FC236}">
                <a16:creationId xmlns:a16="http://schemas.microsoft.com/office/drawing/2014/main" id="{F1C5DC54-FEB2-4CC0-8E5B-BA6CB144BE3D}"/>
              </a:ext>
            </a:extLst>
          </p:cNvPr>
          <p:cNvSpPr/>
          <p:nvPr/>
        </p:nvSpPr>
        <p:spPr>
          <a:xfrm>
            <a:off x="6368457" y="3584859"/>
            <a:ext cx="230909" cy="26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1BAED88-3217-42BF-ABEF-F4AE22FC0EA4}"/>
              </a:ext>
            </a:extLst>
          </p:cNvPr>
          <p:cNvSpPr/>
          <p:nvPr/>
        </p:nvSpPr>
        <p:spPr>
          <a:xfrm>
            <a:off x="1184852" y="4834077"/>
            <a:ext cx="2008910" cy="1333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dagio_Slab" panose="00000500000000000000" pitchFamily="50" charset="-18"/>
            </a:endParaRP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71EF5EA-02F5-445A-93EB-2061526855B8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6482543" y="3828557"/>
            <a:ext cx="0" cy="1096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wal 22">
            <a:extLst>
              <a:ext uri="{FF2B5EF4-FFF2-40B4-BE49-F238E27FC236}">
                <a16:creationId xmlns:a16="http://schemas.microsoft.com/office/drawing/2014/main" id="{7F3D0F79-EEFB-4655-9811-9EA2FA755E0E}"/>
              </a:ext>
            </a:extLst>
          </p:cNvPr>
          <p:cNvSpPr/>
          <p:nvPr/>
        </p:nvSpPr>
        <p:spPr>
          <a:xfrm>
            <a:off x="4220120" y="3597633"/>
            <a:ext cx="230909" cy="26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AEFC4BF-C5CF-44ED-84A5-4C4EEF7B8834}"/>
              </a:ext>
            </a:extLst>
          </p:cNvPr>
          <p:cNvSpPr/>
          <p:nvPr/>
        </p:nvSpPr>
        <p:spPr>
          <a:xfrm>
            <a:off x="5655888" y="4925373"/>
            <a:ext cx="1653310" cy="1182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latin typeface="Adagio_Slab" panose="00000500000000000000" pitchFamily="50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786E7D-033D-4621-A2CB-E7DB117FDDD8}"/>
              </a:ext>
            </a:extLst>
          </p:cNvPr>
          <p:cNvSpPr txBox="1"/>
          <p:nvPr/>
        </p:nvSpPr>
        <p:spPr>
          <a:xfrm>
            <a:off x="5682731" y="5138078"/>
            <a:ext cx="1599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dagio_Slab Medium" panose="00000600000000000000" pitchFamily="50" charset="-18"/>
              </a:rPr>
              <a:t>Spotkania ze specjalistami Przemysłu 4.0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A85C521-4247-4615-86D5-A5F24D0C8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1357" y="1515368"/>
            <a:ext cx="2051798" cy="11364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CEF276A2-1919-40CE-8273-3118A5ADC7BB}"/>
              </a:ext>
            </a:extLst>
          </p:cNvPr>
          <p:cNvCxnSpPr>
            <a:cxnSpLocks/>
          </p:cNvCxnSpPr>
          <p:nvPr/>
        </p:nvCxnSpPr>
        <p:spPr>
          <a:xfrm>
            <a:off x="4828480" y="2647235"/>
            <a:ext cx="0" cy="9768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wal 30">
            <a:extLst>
              <a:ext uri="{FF2B5EF4-FFF2-40B4-BE49-F238E27FC236}">
                <a16:creationId xmlns:a16="http://schemas.microsoft.com/office/drawing/2014/main" id="{D688E65E-78EB-4CEE-A6E7-311E8ADB93B7}"/>
              </a:ext>
            </a:extLst>
          </p:cNvPr>
          <p:cNvSpPr/>
          <p:nvPr/>
        </p:nvSpPr>
        <p:spPr>
          <a:xfrm>
            <a:off x="4713025" y="3584859"/>
            <a:ext cx="230909" cy="26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34" name="Obraz 3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70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dagio_Slab Medium" panose="00000600000000000000" pitchFamily="50" charset="-18"/>
              </a:rPr>
              <a:t>Definicja </a:t>
            </a:r>
            <a:r>
              <a:rPr lang="pl-PL" dirty="0" smtClean="0">
                <a:latin typeface="Adagio_Slab Medium" panose="00000600000000000000" pitchFamily="50" charset="-18"/>
              </a:rPr>
              <a:t>problemu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315F2E-E0CD-4884-AAB9-878A8C20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32" y="1329357"/>
            <a:ext cx="6865812" cy="546278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2F3D033-7BFC-4099-A1E7-CF744985879F}"/>
              </a:ext>
            </a:extLst>
          </p:cNvPr>
          <p:cNvSpPr txBox="1"/>
          <p:nvPr/>
        </p:nvSpPr>
        <p:spPr>
          <a:xfrm>
            <a:off x="2895475" y="2267141"/>
            <a:ext cx="5315772" cy="3785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agio_Slab Medium" panose="00000600000000000000" pitchFamily="50" charset="-18"/>
              </a:rPr>
              <a:t>Jak dotrzeć do firm, które mają potencjał wdrożeniowy i efektywnie wykorzystają środki?</a:t>
            </a:r>
          </a:p>
        </p:txBody>
      </p:sp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>
              <a:latin typeface="Adagio_Slab Medium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73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65">
            <a:extLst>
              <a:ext uri="{FF2B5EF4-FFF2-40B4-BE49-F238E27FC236}">
                <a16:creationId xmlns:a16="http://schemas.microsoft.com/office/drawing/2014/main" id="{AFD3DDBC-DEF0-4080-BDAF-FF5C72AC9B7B}"/>
              </a:ext>
            </a:extLst>
          </p:cNvPr>
          <p:cNvSpPr/>
          <p:nvPr/>
        </p:nvSpPr>
        <p:spPr>
          <a:xfrm>
            <a:off x="4671398" y="1919255"/>
            <a:ext cx="3960000" cy="140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>
              <a:latin typeface="Adagio_Slab Medium" panose="00000600000000000000" pitchFamily="50" charset="-18"/>
            </a:endParaRPr>
          </a:p>
        </p:txBody>
      </p:sp>
      <p:sp>
        <p:nvSpPr>
          <p:cNvPr id="69" name="Rectangle: Rounded Corners 167">
            <a:extLst>
              <a:ext uri="{FF2B5EF4-FFF2-40B4-BE49-F238E27FC236}">
                <a16:creationId xmlns:a16="http://schemas.microsoft.com/office/drawing/2014/main" id="{F5D64DCF-5A56-453A-8258-AF87955AE11A}"/>
              </a:ext>
            </a:extLst>
          </p:cNvPr>
          <p:cNvSpPr/>
          <p:nvPr/>
        </p:nvSpPr>
        <p:spPr>
          <a:xfrm>
            <a:off x="190357" y="4406475"/>
            <a:ext cx="3960000" cy="22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>
              <a:latin typeface="Adagio_Slab Medium" panose="00000600000000000000" pitchFamily="50" charset="-18"/>
            </a:endParaRPr>
          </a:p>
        </p:txBody>
      </p:sp>
      <p:sp>
        <p:nvSpPr>
          <p:cNvPr id="70" name="Rectangle: Rounded Corners 166">
            <a:extLst>
              <a:ext uri="{FF2B5EF4-FFF2-40B4-BE49-F238E27FC236}">
                <a16:creationId xmlns:a16="http://schemas.microsoft.com/office/drawing/2014/main" id="{FB1C77E5-47BB-4963-B1BE-950EC58A481B}"/>
              </a:ext>
            </a:extLst>
          </p:cNvPr>
          <p:cNvSpPr/>
          <p:nvPr/>
        </p:nvSpPr>
        <p:spPr>
          <a:xfrm>
            <a:off x="9279904" y="2599882"/>
            <a:ext cx="2160000" cy="2604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>
              <a:latin typeface="Adagio_Slab Medium" panose="00000600000000000000" pitchFamily="50" charset="-18"/>
            </a:endParaRPr>
          </a:p>
        </p:txBody>
      </p:sp>
      <p:sp>
        <p:nvSpPr>
          <p:cNvPr id="71" name="Rectangle: Rounded Corners 113">
            <a:extLst>
              <a:ext uri="{FF2B5EF4-FFF2-40B4-BE49-F238E27FC236}">
                <a16:creationId xmlns:a16="http://schemas.microsoft.com/office/drawing/2014/main" id="{DB0FC93D-5D07-48C5-9A2D-E55FFD4B93C9}"/>
              </a:ext>
            </a:extLst>
          </p:cNvPr>
          <p:cNvSpPr/>
          <p:nvPr/>
        </p:nvSpPr>
        <p:spPr>
          <a:xfrm>
            <a:off x="4630063" y="4512902"/>
            <a:ext cx="3960000" cy="21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>
              <a:latin typeface="Adagio_Slab Medium" panose="00000600000000000000" pitchFamily="50" charset="-18"/>
            </a:endParaRPr>
          </a:p>
        </p:txBody>
      </p:sp>
      <p:sp>
        <p:nvSpPr>
          <p:cNvPr id="72" name="Rectangle: Rounded Corners 112">
            <a:extLst>
              <a:ext uri="{FF2B5EF4-FFF2-40B4-BE49-F238E27FC236}">
                <a16:creationId xmlns:a16="http://schemas.microsoft.com/office/drawing/2014/main" id="{2501BB12-35D0-4383-A4C5-953F1D700E14}"/>
              </a:ext>
            </a:extLst>
          </p:cNvPr>
          <p:cNvSpPr/>
          <p:nvPr/>
        </p:nvSpPr>
        <p:spPr>
          <a:xfrm>
            <a:off x="170577" y="1951474"/>
            <a:ext cx="3960000" cy="1399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>
              <a:latin typeface="Adagio_Slab Medium" panose="00000600000000000000" pitchFamily="50" charset="-18"/>
            </a:endParaRPr>
          </a:p>
        </p:txBody>
      </p:sp>
      <p:grpSp>
        <p:nvGrpSpPr>
          <p:cNvPr id="73" name="Group 89">
            <a:extLst>
              <a:ext uri="{FF2B5EF4-FFF2-40B4-BE49-F238E27FC236}">
                <a16:creationId xmlns:a16="http://schemas.microsoft.com/office/drawing/2014/main" id="{C3C03B0B-A6F0-4259-9D4E-0599CC63CC69}"/>
              </a:ext>
            </a:extLst>
          </p:cNvPr>
          <p:cNvGrpSpPr>
            <a:grpSpLocks/>
          </p:cNvGrpSpPr>
          <p:nvPr/>
        </p:nvGrpSpPr>
        <p:grpSpPr bwMode="auto">
          <a:xfrm>
            <a:off x="372229" y="2478821"/>
            <a:ext cx="3600000" cy="316800"/>
            <a:chOff x="460991" y="779000"/>
            <a:chExt cx="3687935" cy="300208"/>
          </a:xfrm>
        </p:grpSpPr>
        <p:sp>
          <p:nvSpPr>
            <p:cNvPr id="74" name="Rectangle: Rounded Corners 102">
              <a:extLst>
                <a:ext uri="{FF2B5EF4-FFF2-40B4-BE49-F238E27FC236}">
                  <a16:creationId xmlns:a16="http://schemas.microsoft.com/office/drawing/2014/main" id="{34A32E52-B48A-4C63-8717-298B45FBB61A}"/>
                </a:ext>
              </a:extLst>
            </p:cNvPr>
            <p:cNvSpPr/>
            <p:nvPr/>
          </p:nvSpPr>
          <p:spPr>
            <a:xfrm>
              <a:off x="460991" y="77900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ctangle: Rounded Corners 4">
              <a:extLst>
                <a:ext uri="{FF2B5EF4-FFF2-40B4-BE49-F238E27FC236}">
                  <a16:creationId xmlns:a16="http://schemas.microsoft.com/office/drawing/2014/main" id="{784AB0CD-55AF-4DD0-AF2D-30063BEC275F}"/>
                </a:ext>
              </a:extLst>
            </p:cNvPr>
            <p:cNvSpPr txBox="1"/>
            <p:nvPr/>
          </p:nvSpPr>
          <p:spPr>
            <a:xfrm>
              <a:off x="469416" y="787489"/>
              <a:ext cx="3671085" cy="283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Sortowanie na podstawie danych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76" name="Group 90">
            <a:extLst>
              <a:ext uri="{FF2B5EF4-FFF2-40B4-BE49-F238E27FC236}">
                <a16:creationId xmlns:a16="http://schemas.microsoft.com/office/drawing/2014/main" id="{59B873EC-27D5-46A2-807C-57AD939FCD3C}"/>
              </a:ext>
            </a:extLst>
          </p:cNvPr>
          <p:cNvGrpSpPr>
            <a:grpSpLocks/>
          </p:cNvGrpSpPr>
          <p:nvPr/>
        </p:nvGrpSpPr>
        <p:grpSpPr bwMode="auto">
          <a:xfrm>
            <a:off x="372413" y="2847931"/>
            <a:ext cx="3600000" cy="316800"/>
            <a:chOff x="460991" y="1125395"/>
            <a:chExt cx="3687935" cy="300208"/>
          </a:xfrm>
        </p:grpSpPr>
        <p:sp>
          <p:nvSpPr>
            <p:cNvPr id="77" name="Rectangle: Rounded Corners 100">
              <a:extLst>
                <a:ext uri="{FF2B5EF4-FFF2-40B4-BE49-F238E27FC236}">
                  <a16:creationId xmlns:a16="http://schemas.microsoft.com/office/drawing/2014/main" id="{A2CBF082-543C-4828-97BB-8EF758CCCF42}"/>
                </a:ext>
              </a:extLst>
            </p:cNvPr>
            <p:cNvSpPr/>
            <p:nvPr/>
          </p:nvSpPr>
          <p:spPr>
            <a:xfrm>
              <a:off x="460991" y="1125395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7B72B3FE-9274-4009-987A-F5C7FC13E8BF}"/>
                </a:ext>
              </a:extLst>
            </p:cNvPr>
            <p:cNvSpPr txBox="1"/>
            <p:nvPr/>
          </p:nvSpPr>
          <p:spPr>
            <a:xfrm>
              <a:off x="469416" y="1134192"/>
              <a:ext cx="3671085" cy="28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Sortowanie przez quiz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79" name="Group 93">
            <a:extLst>
              <a:ext uri="{FF2B5EF4-FFF2-40B4-BE49-F238E27FC236}">
                <a16:creationId xmlns:a16="http://schemas.microsoft.com/office/drawing/2014/main" id="{4EF73CEF-E385-4D7C-BB0F-4A69C7DE1687}"/>
              </a:ext>
            </a:extLst>
          </p:cNvPr>
          <p:cNvGrpSpPr>
            <a:grpSpLocks/>
          </p:cNvGrpSpPr>
          <p:nvPr/>
        </p:nvGrpSpPr>
        <p:grpSpPr bwMode="auto">
          <a:xfrm>
            <a:off x="363177" y="2115069"/>
            <a:ext cx="3600000" cy="316800"/>
            <a:chOff x="460991" y="2164580"/>
            <a:chExt cx="3687935" cy="300208"/>
          </a:xfrm>
        </p:grpSpPr>
        <p:sp>
          <p:nvSpPr>
            <p:cNvPr id="80" name="Rectangle: Rounded Corners 94">
              <a:extLst>
                <a:ext uri="{FF2B5EF4-FFF2-40B4-BE49-F238E27FC236}">
                  <a16:creationId xmlns:a16="http://schemas.microsoft.com/office/drawing/2014/main" id="{5732AE62-71EC-4BF8-9FD3-88F061014966}"/>
                </a:ext>
              </a:extLst>
            </p:cNvPr>
            <p:cNvSpPr/>
            <p:nvPr/>
          </p:nvSpPr>
          <p:spPr>
            <a:xfrm>
              <a:off x="460991" y="216458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ectangle: Rounded Corners 12">
              <a:extLst>
                <a:ext uri="{FF2B5EF4-FFF2-40B4-BE49-F238E27FC236}">
                  <a16:creationId xmlns:a16="http://schemas.microsoft.com/office/drawing/2014/main" id="{5E30C00F-A76E-49F8-AFFA-A5FFB595A6FB}"/>
                </a:ext>
              </a:extLst>
            </p:cNvPr>
            <p:cNvSpPr txBox="1"/>
            <p:nvPr/>
          </p:nvSpPr>
          <p:spPr>
            <a:xfrm>
              <a:off x="469421" y="2173193"/>
              <a:ext cx="3671076" cy="282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Algorytm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82" name="Group 104">
            <a:extLst>
              <a:ext uri="{FF2B5EF4-FFF2-40B4-BE49-F238E27FC236}">
                <a16:creationId xmlns:a16="http://schemas.microsoft.com/office/drawing/2014/main" id="{9A8A488A-975C-480C-B559-BB2A83404A82}"/>
              </a:ext>
            </a:extLst>
          </p:cNvPr>
          <p:cNvGrpSpPr>
            <a:grpSpLocks/>
          </p:cNvGrpSpPr>
          <p:nvPr/>
        </p:nvGrpSpPr>
        <p:grpSpPr bwMode="auto">
          <a:xfrm>
            <a:off x="4825326" y="4604978"/>
            <a:ext cx="3600000" cy="609600"/>
            <a:chOff x="430649" y="744946"/>
            <a:chExt cx="3445195" cy="747974"/>
          </a:xfrm>
        </p:grpSpPr>
        <p:sp>
          <p:nvSpPr>
            <p:cNvPr id="83" name="Rectangle: Rounded Corners 108">
              <a:extLst>
                <a:ext uri="{FF2B5EF4-FFF2-40B4-BE49-F238E27FC236}">
                  <a16:creationId xmlns:a16="http://schemas.microsoft.com/office/drawing/2014/main" id="{0F35B10B-F5C7-405C-B63E-A7589D965AC6}"/>
                </a:ext>
              </a:extLst>
            </p:cNvPr>
            <p:cNvSpPr/>
            <p:nvPr/>
          </p:nvSpPr>
          <p:spPr>
            <a:xfrm>
              <a:off x="430649" y="744946"/>
              <a:ext cx="3445195" cy="7479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ectangle: Rounded Corners 4">
              <a:extLst>
                <a:ext uri="{FF2B5EF4-FFF2-40B4-BE49-F238E27FC236}">
                  <a16:creationId xmlns:a16="http://schemas.microsoft.com/office/drawing/2014/main" id="{17F1F949-7E38-4450-B790-C7E6020F6CC9}"/>
                </a:ext>
              </a:extLst>
            </p:cNvPr>
            <p:cNvSpPr txBox="1"/>
            <p:nvPr/>
          </p:nvSpPr>
          <p:spPr>
            <a:xfrm>
              <a:off x="452751" y="766373"/>
              <a:ext cx="3400990" cy="705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28575" rIns="38100" bIns="28575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Organizowanie spotkań przez wyspecjalizowane w dziedzinie Przemysłu 4.0 przedsiębiorstwa </a:t>
              </a:r>
            </a:p>
          </p:txBody>
        </p:sp>
      </p:grpSp>
      <p:grpSp>
        <p:nvGrpSpPr>
          <p:cNvPr id="85" name="Group 105">
            <a:extLst>
              <a:ext uri="{FF2B5EF4-FFF2-40B4-BE49-F238E27FC236}">
                <a16:creationId xmlns:a16="http://schemas.microsoft.com/office/drawing/2014/main" id="{2539AB84-44FB-4915-AE53-E927391C2952}"/>
              </a:ext>
            </a:extLst>
          </p:cNvPr>
          <p:cNvGrpSpPr>
            <a:grpSpLocks/>
          </p:cNvGrpSpPr>
          <p:nvPr/>
        </p:nvGrpSpPr>
        <p:grpSpPr bwMode="auto">
          <a:xfrm>
            <a:off x="4823738" y="5228866"/>
            <a:ext cx="3600000" cy="608012"/>
            <a:chOff x="430649" y="1607994"/>
            <a:chExt cx="3445195" cy="747974"/>
          </a:xfrm>
        </p:grpSpPr>
        <p:sp>
          <p:nvSpPr>
            <p:cNvPr id="86" name="Rectangle: Rounded Corners 106">
              <a:extLst>
                <a:ext uri="{FF2B5EF4-FFF2-40B4-BE49-F238E27FC236}">
                  <a16:creationId xmlns:a16="http://schemas.microsoft.com/office/drawing/2014/main" id="{B9D087D4-F446-4E22-A630-CF299FF7F105}"/>
                </a:ext>
              </a:extLst>
            </p:cNvPr>
            <p:cNvSpPr/>
            <p:nvPr/>
          </p:nvSpPr>
          <p:spPr>
            <a:xfrm>
              <a:off x="430649" y="1607994"/>
              <a:ext cx="3445195" cy="7479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ectangle: Rounded Corners 6">
              <a:extLst>
                <a:ext uri="{FF2B5EF4-FFF2-40B4-BE49-F238E27FC236}">
                  <a16:creationId xmlns:a16="http://schemas.microsoft.com/office/drawing/2014/main" id="{391419F7-20B5-4FB4-8DBB-445322C77EC7}"/>
                </a:ext>
              </a:extLst>
            </p:cNvPr>
            <p:cNvSpPr txBox="1"/>
            <p:nvPr/>
          </p:nvSpPr>
          <p:spPr>
            <a:xfrm>
              <a:off x="452751" y="1629476"/>
              <a:ext cx="3400990" cy="705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28575" rIns="38100" bIns="28575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Organizowanie cyklicznych gali, w celu wyróżnienia najlepszych przedsiębiorców</a:t>
              </a:r>
            </a:p>
          </p:txBody>
        </p:sp>
      </p:grpSp>
      <p:sp>
        <p:nvSpPr>
          <p:cNvPr id="88" name="Rectangle: Rounded Corners 114">
            <a:extLst>
              <a:ext uri="{FF2B5EF4-FFF2-40B4-BE49-F238E27FC236}">
                <a16:creationId xmlns:a16="http://schemas.microsoft.com/office/drawing/2014/main" id="{3417B683-F1AD-41E6-89BD-D7F2B5C8B5D9}"/>
              </a:ext>
            </a:extLst>
          </p:cNvPr>
          <p:cNvSpPr/>
          <p:nvPr/>
        </p:nvSpPr>
        <p:spPr>
          <a:xfrm>
            <a:off x="170577" y="1351366"/>
            <a:ext cx="3960000" cy="619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/>
                </a:solidFill>
                <a:latin typeface="Adagio_Slab Medium" panose="00000600000000000000" pitchFamily="50" charset="-18"/>
              </a:rPr>
              <a:t>Jak sprawdzić które z firm mają potencjał?</a:t>
            </a:r>
            <a:endParaRPr lang="id-ID" sz="1400" dirty="0">
              <a:solidFill>
                <a:schemeClr val="accent1"/>
              </a:solidFill>
              <a:latin typeface="Adagio_Slab Medium" panose="00000600000000000000" pitchFamily="50" charset="-18"/>
            </a:endParaRPr>
          </a:p>
        </p:txBody>
      </p:sp>
      <p:sp>
        <p:nvSpPr>
          <p:cNvPr id="89" name="Rectangle: Rounded Corners 115">
            <a:extLst>
              <a:ext uri="{FF2B5EF4-FFF2-40B4-BE49-F238E27FC236}">
                <a16:creationId xmlns:a16="http://schemas.microsoft.com/office/drawing/2014/main" id="{E19618E7-63F0-4F35-A712-A3783F7ACE73}"/>
              </a:ext>
            </a:extLst>
          </p:cNvPr>
          <p:cNvSpPr/>
          <p:nvPr/>
        </p:nvSpPr>
        <p:spPr>
          <a:xfrm>
            <a:off x="4671398" y="1298908"/>
            <a:ext cx="3960000" cy="6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/>
                </a:solidFill>
                <a:latin typeface="Adagio_Slab Medium" panose="00000600000000000000" pitchFamily="50" charset="-18"/>
              </a:rPr>
              <a:t>Jak monitorować rozwój firm, które otrzymały pomoc?</a:t>
            </a:r>
            <a:endParaRPr lang="id-ID" sz="1400" dirty="0">
              <a:solidFill>
                <a:schemeClr val="accent1"/>
              </a:solidFill>
              <a:latin typeface="Adagio_Slab Medium" panose="00000600000000000000" pitchFamily="50" charset="-18"/>
            </a:endParaRPr>
          </a:p>
        </p:txBody>
      </p:sp>
      <p:sp>
        <p:nvSpPr>
          <p:cNvPr id="90" name="Rectangle: Rounded Corners 116">
            <a:extLst>
              <a:ext uri="{FF2B5EF4-FFF2-40B4-BE49-F238E27FC236}">
                <a16:creationId xmlns:a16="http://schemas.microsoft.com/office/drawing/2014/main" id="{348A816C-AFA7-4EFE-AEB8-64B16C7700B9}"/>
              </a:ext>
            </a:extLst>
          </p:cNvPr>
          <p:cNvSpPr/>
          <p:nvPr/>
        </p:nvSpPr>
        <p:spPr>
          <a:xfrm>
            <a:off x="9279904" y="2210945"/>
            <a:ext cx="2160000" cy="389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/>
                </a:solidFill>
                <a:latin typeface="Adagio_Slab Medium" panose="00000600000000000000" pitchFamily="50" charset="-18"/>
              </a:rPr>
              <a:t>Jak dotrzeć do firm?</a:t>
            </a:r>
            <a:endParaRPr lang="id-ID" sz="1400" dirty="0">
              <a:solidFill>
                <a:schemeClr val="accent1"/>
              </a:solidFill>
              <a:latin typeface="Adagio_Slab Medium" panose="00000600000000000000" pitchFamily="50" charset="-18"/>
            </a:endParaRPr>
          </a:p>
        </p:txBody>
      </p:sp>
      <p:sp>
        <p:nvSpPr>
          <p:cNvPr id="91" name="Rectangle: Rounded Corners 117">
            <a:extLst>
              <a:ext uri="{FF2B5EF4-FFF2-40B4-BE49-F238E27FC236}">
                <a16:creationId xmlns:a16="http://schemas.microsoft.com/office/drawing/2014/main" id="{65F70EB5-1155-4304-A3B6-6DAB20F0493C}"/>
              </a:ext>
            </a:extLst>
          </p:cNvPr>
          <p:cNvSpPr/>
          <p:nvPr/>
        </p:nvSpPr>
        <p:spPr>
          <a:xfrm>
            <a:off x="170577" y="3725584"/>
            <a:ext cx="3960000" cy="68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/>
                </a:solidFill>
                <a:latin typeface="Adagio_Slab Medium" panose="00000600000000000000" pitchFamily="50" charset="-18"/>
              </a:rPr>
              <a:t>Jak zwiększyć świadomość i wiedzę przedsiębiorców o Przemysle 4.0?</a:t>
            </a:r>
            <a:endParaRPr lang="id-ID" sz="1400" dirty="0">
              <a:solidFill>
                <a:schemeClr val="accent1"/>
              </a:solidFill>
              <a:latin typeface="Adagio_Slab Medium" panose="00000600000000000000" pitchFamily="50" charset="-18"/>
            </a:endParaRPr>
          </a:p>
        </p:txBody>
      </p:sp>
      <p:sp>
        <p:nvSpPr>
          <p:cNvPr id="92" name="Rectangle: Rounded Corners 118">
            <a:extLst>
              <a:ext uri="{FF2B5EF4-FFF2-40B4-BE49-F238E27FC236}">
                <a16:creationId xmlns:a16="http://schemas.microsoft.com/office/drawing/2014/main" id="{4C239FC6-F6E9-4C36-852B-4E4030CE1C22}"/>
              </a:ext>
            </a:extLst>
          </p:cNvPr>
          <p:cNvSpPr/>
          <p:nvPr/>
        </p:nvSpPr>
        <p:spPr>
          <a:xfrm>
            <a:off x="4666724" y="3725584"/>
            <a:ext cx="3960000" cy="7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/>
                </a:solidFill>
                <a:latin typeface="Adagio_Slab Medium" panose="00000600000000000000" pitchFamily="50" charset="-18"/>
              </a:rPr>
              <a:t>Jak motywować przedstawiecieli MŚP do wdrażania i/lub rozwijania rozwiązań Przemysłu 4.0?</a:t>
            </a:r>
            <a:endParaRPr lang="id-ID" sz="1400" dirty="0">
              <a:solidFill>
                <a:schemeClr val="accent1"/>
              </a:solidFill>
              <a:latin typeface="Adagio_Slab Medium" panose="00000600000000000000" pitchFamily="50" charset="-18"/>
            </a:endParaRPr>
          </a:p>
        </p:txBody>
      </p:sp>
      <p:grpSp>
        <p:nvGrpSpPr>
          <p:cNvPr id="93" name="Group 122">
            <a:extLst>
              <a:ext uri="{FF2B5EF4-FFF2-40B4-BE49-F238E27FC236}">
                <a16:creationId xmlns:a16="http://schemas.microsoft.com/office/drawing/2014/main" id="{D2B49E54-F654-4CAA-8CF9-B5AE972F5E3B}"/>
              </a:ext>
            </a:extLst>
          </p:cNvPr>
          <p:cNvGrpSpPr>
            <a:grpSpLocks/>
          </p:cNvGrpSpPr>
          <p:nvPr/>
        </p:nvGrpSpPr>
        <p:grpSpPr bwMode="auto">
          <a:xfrm>
            <a:off x="4844435" y="2064292"/>
            <a:ext cx="3600000" cy="517525"/>
            <a:chOff x="460991" y="1471790"/>
            <a:chExt cx="3687935" cy="300208"/>
          </a:xfrm>
        </p:grpSpPr>
        <p:sp>
          <p:nvSpPr>
            <p:cNvPr id="94" name="Rectangle: Rounded Corners 123">
              <a:extLst>
                <a:ext uri="{FF2B5EF4-FFF2-40B4-BE49-F238E27FC236}">
                  <a16:creationId xmlns:a16="http://schemas.microsoft.com/office/drawing/2014/main" id="{65CD9A5B-12A1-4C20-AE6D-51094E709DA5}"/>
                </a:ext>
              </a:extLst>
            </p:cNvPr>
            <p:cNvSpPr/>
            <p:nvPr/>
          </p:nvSpPr>
          <p:spPr>
            <a:xfrm>
              <a:off x="460991" y="147179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ectangle: Rounded Corners 8">
              <a:extLst>
                <a:ext uri="{FF2B5EF4-FFF2-40B4-BE49-F238E27FC236}">
                  <a16:creationId xmlns:a16="http://schemas.microsoft.com/office/drawing/2014/main" id="{348CD2CC-F868-45CC-A25D-482B314853EB}"/>
                </a:ext>
              </a:extLst>
            </p:cNvPr>
            <p:cNvSpPr txBox="1"/>
            <p:nvPr/>
          </p:nvSpPr>
          <p:spPr>
            <a:xfrm>
              <a:off x="470767" y="1480999"/>
              <a:ext cx="3668383" cy="250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Delegowanie konsultantów w celu weryfikacji postępu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00" name="Group 125">
            <a:extLst>
              <a:ext uri="{FF2B5EF4-FFF2-40B4-BE49-F238E27FC236}">
                <a16:creationId xmlns:a16="http://schemas.microsoft.com/office/drawing/2014/main" id="{2340183C-87A6-4A91-94CB-CA1CC602A14B}"/>
              </a:ext>
            </a:extLst>
          </p:cNvPr>
          <p:cNvGrpSpPr>
            <a:grpSpLocks/>
          </p:cNvGrpSpPr>
          <p:nvPr/>
        </p:nvGrpSpPr>
        <p:grpSpPr bwMode="auto">
          <a:xfrm>
            <a:off x="4838085" y="2633484"/>
            <a:ext cx="3600000" cy="432000"/>
            <a:chOff x="460991" y="1818185"/>
            <a:chExt cx="3687935" cy="300208"/>
          </a:xfrm>
        </p:grpSpPr>
        <p:sp>
          <p:nvSpPr>
            <p:cNvPr id="105" name="Rectangle: Rounded Corners 126">
              <a:extLst>
                <a:ext uri="{FF2B5EF4-FFF2-40B4-BE49-F238E27FC236}">
                  <a16:creationId xmlns:a16="http://schemas.microsoft.com/office/drawing/2014/main" id="{86463248-3DF6-49FA-A090-0E30AD2D2C7D}"/>
                </a:ext>
              </a:extLst>
            </p:cNvPr>
            <p:cNvSpPr/>
            <p:nvPr/>
          </p:nvSpPr>
          <p:spPr>
            <a:xfrm>
              <a:off x="460991" y="1818185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ectangle: Rounded Corners 10">
              <a:extLst>
                <a:ext uri="{FF2B5EF4-FFF2-40B4-BE49-F238E27FC236}">
                  <a16:creationId xmlns:a16="http://schemas.microsoft.com/office/drawing/2014/main" id="{C0D08742-37CD-4AA2-8E15-3CFE622C4005}"/>
                </a:ext>
              </a:extLst>
            </p:cNvPr>
            <p:cNvSpPr txBox="1"/>
            <p:nvPr/>
          </p:nvSpPr>
          <p:spPr>
            <a:xfrm>
              <a:off x="470722" y="1826642"/>
              <a:ext cx="3668474" cy="283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Wyznaczenie eksperta, pełniącego rolę mentora konkretnej firmy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11" name="Group 131">
            <a:extLst>
              <a:ext uri="{FF2B5EF4-FFF2-40B4-BE49-F238E27FC236}">
                <a16:creationId xmlns:a16="http://schemas.microsoft.com/office/drawing/2014/main" id="{02A7EDEF-F1C8-4283-BAB2-E2C702422B6F}"/>
              </a:ext>
            </a:extLst>
          </p:cNvPr>
          <p:cNvGrpSpPr>
            <a:grpSpLocks/>
          </p:cNvGrpSpPr>
          <p:nvPr/>
        </p:nvGrpSpPr>
        <p:grpSpPr bwMode="auto">
          <a:xfrm>
            <a:off x="9482889" y="2890042"/>
            <a:ext cx="1800000" cy="819779"/>
            <a:chOff x="460991" y="1471790"/>
            <a:chExt cx="3687935" cy="300208"/>
          </a:xfrm>
        </p:grpSpPr>
        <p:sp>
          <p:nvSpPr>
            <p:cNvPr id="112" name="Rectangle: Rounded Corners 132">
              <a:extLst>
                <a:ext uri="{FF2B5EF4-FFF2-40B4-BE49-F238E27FC236}">
                  <a16:creationId xmlns:a16="http://schemas.microsoft.com/office/drawing/2014/main" id="{1D6BE495-C3BB-4B13-BB06-93D477778E01}"/>
                </a:ext>
              </a:extLst>
            </p:cNvPr>
            <p:cNvSpPr/>
            <p:nvPr/>
          </p:nvSpPr>
          <p:spPr>
            <a:xfrm>
              <a:off x="460991" y="147179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Rectangle: Rounded Corners 8">
              <a:extLst>
                <a:ext uri="{FF2B5EF4-FFF2-40B4-BE49-F238E27FC236}">
                  <a16:creationId xmlns:a16="http://schemas.microsoft.com/office/drawing/2014/main" id="{6AFD1E4D-382B-49F1-BA0F-C5678DCFDB91}"/>
                </a:ext>
              </a:extLst>
            </p:cNvPr>
            <p:cNvSpPr txBox="1"/>
            <p:nvPr/>
          </p:nvSpPr>
          <p:spPr>
            <a:xfrm>
              <a:off x="470683" y="1480230"/>
              <a:ext cx="3668550" cy="283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Stworzenie bazy kontaktów z przedstawicielami MŚP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21" name="Group 137">
            <a:extLst>
              <a:ext uri="{FF2B5EF4-FFF2-40B4-BE49-F238E27FC236}">
                <a16:creationId xmlns:a16="http://schemas.microsoft.com/office/drawing/2014/main" id="{329EF314-26DA-401E-9B29-12B461DFFF4B}"/>
              </a:ext>
            </a:extLst>
          </p:cNvPr>
          <p:cNvGrpSpPr>
            <a:grpSpLocks/>
          </p:cNvGrpSpPr>
          <p:nvPr/>
        </p:nvGrpSpPr>
        <p:grpSpPr bwMode="auto">
          <a:xfrm>
            <a:off x="9481301" y="3811247"/>
            <a:ext cx="1800000" cy="705332"/>
            <a:chOff x="460991" y="1471790"/>
            <a:chExt cx="3687935" cy="300208"/>
          </a:xfrm>
        </p:grpSpPr>
        <p:sp>
          <p:nvSpPr>
            <p:cNvPr id="122" name="Rectangle: Rounded Corners 138">
              <a:extLst>
                <a:ext uri="{FF2B5EF4-FFF2-40B4-BE49-F238E27FC236}">
                  <a16:creationId xmlns:a16="http://schemas.microsoft.com/office/drawing/2014/main" id="{88DDA9ED-1152-4CC4-BD40-3BBC0FFD48CD}"/>
                </a:ext>
              </a:extLst>
            </p:cNvPr>
            <p:cNvSpPr/>
            <p:nvPr/>
          </p:nvSpPr>
          <p:spPr>
            <a:xfrm>
              <a:off x="460991" y="147179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Rectangle: Rounded Corners 8">
              <a:extLst>
                <a:ext uri="{FF2B5EF4-FFF2-40B4-BE49-F238E27FC236}">
                  <a16:creationId xmlns:a16="http://schemas.microsoft.com/office/drawing/2014/main" id="{73517E18-BA3E-4212-A87B-C014778533A2}"/>
                </a:ext>
              </a:extLst>
            </p:cNvPr>
            <p:cNvSpPr txBox="1"/>
            <p:nvPr/>
          </p:nvSpPr>
          <p:spPr>
            <a:xfrm>
              <a:off x="470677" y="1480298"/>
              <a:ext cx="3668563" cy="283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Delegowanie konsultantów do wybranych firm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26" name="Group 140">
            <a:extLst>
              <a:ext uri="{FF2B5EF4-FFF2-40B4-BE49-F238E27FC236}">
                <a16:creationId xmlns:a16="http://schemas.microsoft.com/office/drawing/2014/main" id="{75136DE8-772D-489F-9CB6-C0CBD53E8B59}"/>
              </a:ext>
            </a:extLst>
          </p:cNvPr>
          <p:cNvGrpSpPr>
            <a:grpSpLocks/>
          </p:cNvGrpSpPr>
          <p:nvPr/>
        </p:nvGrpSpPr>
        <p:grpSpPr bwMode="auto">
          <a:xfrm>
            <a:off x="9487651" y="4607504"/>
            <a:ext cx="1800000" cy="314732"/>
            <a:chOff x="460991" y="1818185"/>
            <a:chExt cx="3687935" cy="300208"/>
          </a:xfrm>
        </p:grpSpPr>
        <p:sp>
          <p:nvSpPr>
            <p:cNvPr id="129" name="Rectangle: Rounded Corners 141">
              <a:extLst>
                <a:ext uri="{FF2B5EF4-FFF2-40B4-BE49-F238E27FC236}">
                  <a16:creationId xmlns:a16="http://schemas.microsoft.com/office/drawing/2014/main" id="{D82FA35D-74AF-403E-A8FC-66374D7A3006}"/>
                </a:ext>
              </a:extLst>
            </p:cNvPr>
            <p:cNvSpPr/>
            <p:nvPr/>
          </p:nvSpPr>
          <p:spPr>
            <a:xfrm>
              <a:off x="460991" y="1818185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Rectangle: Rounded Corners 10">
              <a:extLst>
                <a:ext uri="{FF2B5EF4-FFF2-40B4-BE49-F238E27FC236}">
                  <a16:creationId xmlns:a16="http://schemas.microsoft.com/office/drawing/2014/main" id="{072FCE18-72BC-4F59-970A-75DC5DA01CD2}"/>
                </a:ext>
              </a:extLst>
            </p:cNvPr>
            <p:cNvSpPr txBox="1"/>
            <p:nvPr/>
          </p:nvSpPr>
          <p:spPr>
            <a:xfrm>
              <a:off x="470682" y="1827422"/>
              <a:ext cx="3668551" cy="28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Kampania w mediach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31" name="Group 149">
            <a:extLst>
              <a:ext uri="{FF2B5EF4-FFF2-40B4-BE49-F238E27FC236}">
                <a16:creationId xmlns:a16="http://schemas.microsoft.com/office/drawing/2014/main" id="{5258D0A1-2680-489D-8524-D4D20ED7CC11}"/>
              </a:ext>
            </a:extLst>
          </p:cNvPr>
          <p:cNvGrpSpPr>
            <a:grpSpLocks/>
          </p:cNvGrpSpPr>
          <p:nvPr/>
        </p:nvGrpSpPr>
        <p:grpSpPr bwMode="auto">
          <a:xfrm>
            <a:off x="374796" y="4951707"/>
            <a:ext cx="3600000" cy="317500"/>
            <a:chOff x="460991" y="1471790"/>
            <a:chExt cx="3687935" cy="300208"/>
          </a:xfrm>
        </p:grpSpPr>
        <p:sp>
          <p:nvSpPr>
            <p:cNvPr id="132" name="Rectangle: Rounded Corners 150">
              <a:extLst>
                <a:ext uri="{FF2B5EF4-FFF2-40B4-BE49-F238E27FC236}">
                  <a16:creationId xmlns:a16="http://schemas.microsoft.com/office/drawing/2014/main" id="{38A4DACD-04FD-4472-8498-76EBF5AC18E3}"/>
                </a:ext>
              </a:extLst>
            </p:cNvPr>
            <p:cNvSpPr/>
            <p:nvPr/>
          </p:nvSpPr>
          <p:spPr>
            <a:xfrm>
              <a:off x="460991" y="147179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Rectangle: Rounded Corners 8">
              <a:extLst>
                <a:ext uri="{FF2B5EF4-FFF2-40B4-BE49-F238E27FC236}">
                  <a16:creationId xmlns:a16="http://schemas.microsoft.com/office/drawing/2014/main" id="{596C0F9F-36FC-4ED1-A0B0-1DA30D196E1E}"/>
                </a:ext>
              </a:extLst>
            </p:cNvPr>
            <p:cNvSpPr txBox="1"/>
            <p:nvPr/>
          </p:nvSpPr>
          <p:spPr>
            <a:xfrm>
              <a:off x="469863" y="1480796"/>
              <a:ext cx="3656882" cy="268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Stworzenie portalu dla przedsiębiorców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36" name="Group 152">
            <a:extLst>
              <a:ext uri="{FF2B5EF4-FFF2-40B4-BE49-F238E27FC236}">
                <a16:creationId xmlns:a16="http://schemas.microsoft.com/office/drawing/2014/main" id="{53A3A9C1-1349-4273-9FFF-1A00ED2E0A5A}"/>
              </a:ext>
            </a:extLst>
          </p:cNvPr>
          <p:cNvGrpSpPr>
            <a:grpSpLocks/>
          </p:cNvGrpSpPr>
          <p:nvPr/>
        </p:nvGrpSpPr>
        <p:grpSpPr bwMode="auto">
          <a:xfrm>
            <a:off x="362379" y="5308779"/>
            <a:ext cx="3600000" cy="1148558"/>
            <a:chOff x="460991" y="1818185"/>
            <a:chExt cx="3697529" cy="300208"/>
          </a:xfrm>
        </p:grpSpPr>
        <p:sp>
          <p:nvSpPr>
            <p:cNvPr id="137" name="Rectangle: Rounded Corners 153">
              <a:extLst>
                <a:ext uri="{FF2B5EF4-FFF2-40B4-BE49-F238E27FC236}">
                  <a16:creationId xmlns:a16="http://schemas.microsoft.com/office/drawing/2014/main" id="{306E6133-3652-4400-9490-DDE72C82969A}"/>
                </a:ext>
              </a:extLst>
            </p:cNvPr>
            <p:cNvSpPr/>
            <p:nvPr/>
          </p:nvSpPr>
          <p:spPr>
            <a:xfrm>
              <a:off x="460991" y="1818185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Rectangle: Rounded Corners 10">
              <a:extLst>
                <a:ext uri="{FF2B5EF4-FFF2-40B4-BE49-F238E27FC236}">
                  <a16:creationId xmlns:a16="http://schemas.microsoft.com/office/drawing/2014/main" id="{65F45F0A-DF26-41A7-ADEF-721679CEB017}"/>
                </a:ext>
              </a:extLst>
            </p:cNvPr>
            <p:cNvSpPr txBox="1"/>
            <p:nvPr/>
          </p:nvSpPr>
          <p:spPr>
            <a:xfrm>
              <a:off x="469863" y="1826996"/>
              <a:ext cx="3688657" cy="28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Zorganizowanie programu mentoringu/transferu wiedzy pomiędzy firmami, które wprowadziły rozwiązania Przemysłu 4.0 i tymi, które chcą je wprowadzić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41" name="Group 155">
            <a:extLst>
              <a:ext uri="{FF2B5EF4-FFF2-40B4-BE49-F238E27FC236}">
                <a16:creationId xmlns:a16="http://schemas.microsoft.com/office/drawing/2014/main" id="{45F6CDB2-9E8A-4311-AA7B-659BF9D697E8}"/>
              </a:ext>
            </a:extLst>
          </p:cNvPr>
          <p:cNvGrpSpPr>
            <a:grpSpLocks/>
          </p:cNvGrpSpPr>
          <p:nvPr/>
        </p:nvGrpSpPr>
        <p:grpSpPr bwMode="auto">
          <a:xfrm>
            <a:off x="378260" y="4589961"/>
            <a:ext cx="3600000" cy="315913"/>
            <a:chOff x="460991" y="1471790"/>
            <a:chExt cx="3687935" cy="300208"/>
          </a:xfrm>
        </p:grpSpPr>
        <p:sp>
          <p:nvSpPr>
            <p:cNvPr id="144" name="Rectangle: Rounded Corners 156">
              <a:extLst>
                <a:ext uri="{FF2B5EF4-FFF2-40B4-BE49-F238E27FC236}">
                  <a16:creationId xmlns:a16="http://schemas.microsoft.com/office/drawing/2014/main" id="{37BBEF35-E7F2-41F5-87DB-714CA91966A1}"/>
                </a:ext>
              </a:extLst>
            </p:cNvPr>
            <p:cNvSpPr/>
            <p:nvPr/>
          </p:nvSpPr>
          <p:spPr>
            <a:xfrm>
              <a:off x="460991" y="1471790"/>
              <a:ext cx="3687935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Rectangle: Rounded Corners 8">
              <a:extLst>
                <a:ext uri="{FF2B5EF4-FFF2-40B4-BE49-F238E27FC236}">
                  <a16:creationId xmlns:a16="http://schemas.microsoft.com/office/drawing/2014/main" id="{70747AEB-07A5-42AB-8177-FEF5C6B2A169}"/>
                </a:ext>
              </a:extLst>
            </p:cNvPr>
            <p:cNvSpPr txBox="1"/>
            <p:nvPr/>
          </p:nvSpPr>
          <p:spPr>
            <a:xfrm>
              <a:off x="469863" y="1480841"/>
              <a:ext cx="3670190" cy="282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Cykl szkoleń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grpSp>
        <p:nvGrpSpPr>
          <p:cNvPr id="150" name="Group 158">
            <a:extLst>
              <a:ext uri="{FF2B5EF4-FFF2-40B4-BE49-F238E27FC236}">
                <a16:creationId xmlns:a16="http://schemas.microsoft.com/office/drawing/2014/main" id="{2738A3A8-3DF2-449A-AA6F-D185C5E82967}"/>
              </a:ext>
            </a:extLst>
          </p:cNvPr>
          <p:cNvGrpSpPr>
            <a:grpSpLocks/>
          </p:cNvGrpSpPr>
          <p:nvPr/>
        </p:nvGrpSpPr>
        <p:grpSpPr bwMode="auto">
          <a:xfrm>
            <a:off x="4811038" y="5863864"/>
            <a:ext cx="3600000" cy="620147"/>
            <a:chOff x="455454" y="1818185"/>
            <a:chExt cx="3693472" cy="300208"/>
          </a:xfrm>
        </p:grpSpPr>
        <p:sp>
          <p:nvSpPr>
            <p:cNvPr id="153" name="Rectangle: Rounded Corners 159">
              <a:extLst>
                <a:ext uri="{FF2B5EF4-FFF2-40B4-BE49-F238E27FC236}">
                  <a16:creationId xmlns:a16="http://schemas.microsoft.com/office/drawing/2014/main" id="{80ED5A8F-F273-4C9F-A289-5C469E1511F7}"/>
                </a:ext>
              </a:extLst>
            </p:cNvPr>
            <p:cNvSpPr/>
            <p:nvPr/>
          </p:nvSpPr>
          <p:spPr>
            <a:xfrm>
              <a:off x="461368" y="1818185"/>
              <a:ext cx="3687558" cy="300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6" name="Rectangle: Rounded Corners 10">
              <a:extLst>
                <a:ext uri="{FF2B5EF4-FFF2-40B4-BE49-F238E27FC236}">
                  <a16:creationId xmlns:a16="http://schemas.microsoft.com/office/drawing/2014/main" id="{3B1FAAA2-3270-4109-913F-DFFF685938D4}"/>
                </a:ext>
              </a:extLst>
            </p:cNvPr>
            <p:cNvSpPr txBox="1"/>
            <p:nvPr/>
          </p:nvSpPr>
          <p:spPr>
            <a:xfrm>
              <a:off x="455454" y="1827530"/>
              <a:ext cx="3687558" cy="28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15240" rIns="20320" bIns="1524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latin typeface="Adagio_Slab Medium" panose="00000600000000000000" pitchFamily="50" charset="-18"/>
                </a:rPr>
                <a:t>Prezentowanie firmom symulacji implementacji rozwiązań Przemysłu 4.0 w ich firmach</a:t>
              </a:r>
              <a:endParaRPr lang="id-ID" sz="1200" dirty="0">
                <a:latin typeface="Adagio_Slab Medium" panose="00000600000000000000" pitchFamily="50" charset="-18"/>
              </a:endParaRPr>
            </a:p>
          </p:txBody>
        </p:sp>
      </p:grpSp>
      <p:pic>
        <p:nvPicPr>
          <p:cNvPr id="55" name="Obraz 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56" name="Obraz 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dagio_Slab Medium" panose="00000600000000000000" pitchFamily="50" charset="-18"/>
              </a:rPr>
              <a:t>Generowanie </a:t>
            </a:r>
            <a:r>
              <a:rPr lang="pl-PL" dirty="0" smtClean="0">
                <a:latin typeface="Adagio_Slab Medium" panose="00000600000000000000" pitchFamily="50" charset="-18"/>
              </a:rPr>
              <a:t>pomysłów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Adagio_Slab Medium" panose="00000600000000000000" pitchFamily="50" charset="-18"/>
              </a:rPr>
              <a:t>Aplikacja wspomagająca promocję rozwiązań Przemysłu 4.0</a:t>
            </a:r>
            <a:br>
              <a:rPr lang="pl-PL" dirty="0">
                <a:latin typeface="Adagio_Slab Medium" panose="00000600000000000000" pitchFamily="50" charset="-18"/>
              </a:rPr>
            </a:b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>
                <a:latin typeface="Adagio_Slab Medium" panose="00000600000000000000" pitchFamily="50" charset="-18"/>
              </a:rPr>
              <a:pPr/>
              <a:t>17</a:t>
            </a:fld>
            <a:endParaRPr lang="pl-PL">
              <a:latin typeface="Adagio_Slab Medium" panose="00000600000000000000" pitchFamily="50" charset="-18"/>
            </a:endParaRPr>
          </a:p>
        </p:txBody>
      </p:sp>
      <p:pic>
        <p:nvPicPr>
          <p:cNvPr id="4" name="Grafika 3" descr="Smartfon">
            <a:extLst>
              <a:ext uri="{FF2B5EF4-FFF2-40B4-BE49-F238E27FC236}">
                <a16:creationId xmlns:a16="http://schemas.microsoft.com/office/drawing/2014/main" id="{506C59F1-0D14-421B-9F67-8296D84B0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0436" r="20300"/>
          <a:stretch/>
        </p:blipFill>
        <p:spPr>
          <a:xfrm rot="16200000" flipV="1">
            <a:off x="1890712" y="-485675"/>
            <a:ext cx="5429250" cy="921067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5190FAE-BA1A-4CC2-BE67-5C2700FF911D}"/>
              </a:ext>
            </a:extLst>
          </p:cNvPr>
          <p:cNvSpPr/>
          <p:nvPr/>
        </p:nvSpPr>
        <p:spPr>
          <a:xfrm>
            <a:off x="3690330" y="2716596"/>
            <a:ext cx="1830012" cy="850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Ankieta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246278-B41E-44D9-B1B0-D0C06AD65498}"/>
              </a:ext>
            </a:extLst>
          </p:cNvPr>
          <p:cNvSpPr/>
          <p:nvPr/>
        </p:nvSpPr>
        <p:spPr>
          <a:xfrm>
            <a:off x="5695640" y="2716596"/>
            <a:ext cx="1830012" cy="84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Algorytm dopasowania oferty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853F020-862E-4287-8E9D-E2D8521C744A}"/>
              </a:ext>
            </a:extLst>
          </p:cNvPr>
          <p:cNvSpPr/>
          <p:nvPr/>
        </p:nvSpPr>
        <p:spPr>
          <a:xfrm>
            <a:off x="3690401" y="3780004"/>
            <a:ext cx="1830012" cy="850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Sugerowane rozwiązania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C189167-5164-47D7-9CA6-6024376EEBF4}"/>
              </a:ext>
            </a:extLst>
          </p:cNvPr>
          <p:cNvSpPr/>
          <p:nvPr/>
        </p:nvSpPr>
        <p:spPr>
          <a:xfrm>
            <a:off x="1676850" y="3777545"/>
            <a:ext cx="1830012" cy="850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Ocena zaawansowania technologicznego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004D14B-8693-48F6-8787-7B31EF60EADE}"/>
              </a:ext>
            </a:extLst>
          </p:cNvPr>
          <p:cNvSpPr/>
          <p:nvPr/>
        </p:nvSpPr>
        <p:spPr>
          <a:xfrm>
            <a:off x="5695640" y="4838494"/>
            <a:ext cx="1830012" cy="850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„</a:t>
            </a:r>
            <a:r>
              <a:rPr lang="pl-PL" dirty="0" err="1">
                <a:latin typeface="Adagio_Slab Medium" panose="00000600000000000000" pitchFamily="50" charset="-18"/>
              </a:rPr>
              <a:t>Success</a:t>
            </a:r>
            <a:r>
              <a:rPr lang="pl-PL" dirty="0">
                <a:latin typeface="Adagio_Slab Medium" panose="00000600000000000000" pitchFamily="50" charset="-18"/>
              </a:rPr>
              <a:t> </a:t>
            </a:r>
            <a:r>
              <a:rPr lang="pl-PL" dirty="0" err="1">
                <a:latin typeface="Adagio_Slab Medium" panose="00000600000000000000" pitchFamily="50" charset="-18"/>
              </a:rPr>
              <a:t>stories</a:t>
            </a:r>
            <a:r>
              <a:rPr lang="pl-PL" dirty="0">
                <a:latin typeface="Adagio_Slab Medium" panose="00000600000000000000" pitchFamily="50" charset="-18"/>
              </a:rPr>
              <a:t>”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E543AD-2EAC-47AE-B63F-A0B24CBC3ED0}"/>
              </a:ext>
            </a:extLst>
          </p:cNvPr>
          <p:cNvSpPr/>
          <p:nvPr/>
        </p:nvSpPr>
        <p:spPr>
          <a:xfrm>
            <a:off x="5695640" y="3780003"/>
            <a:ext cx="1830012" cy="850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Kontakty do dostawców technologii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6027D46-0034-44BC-9063-1AAAE35D058F}"/>
              </a:ext>
            </a:extLst>
          </p:cNvPr>
          <p:cNvSpPr/>
          <p:nvPr/>
        </p:nvSpPr>
        <p:spPr>
          <a:xfrm>
            <a:off x="1676850" y="4838657"/>
            <a:ext cx="1830012" cy="84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Informacje o sugerowanych rozwiązaniach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FBB0599-6F7A-4C5A-8257-63E907B1D0E7}"/>
              </a:ext>
            </a:extLst>
          </p:cNvPr>
          <p:cNvSpPr/>
          <p:nvPr/>
        </p:nvSpPr>
        <p:spPr>
          <a:xfrm>
            <a:off x="3690401" y="4838656"/>
            <a:ext cx="1830012" cy="84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dagio_Slab Medium" panose="00000600000000000000" pitchFamily="50" charset="-18"/>
              </a:rPr>
              <a:t>Informacje o programach wsparcia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2C2B9E9-0DE6-45A4-8C52-0A7903957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850" y="2786212"/>
            <a:ext cx="1885557" cy="706787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16" name="Obraz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  <p:sp>
        <p:nvSpPr>
          <p:cNvPr id="13" name="Symbol zastępczy daty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37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500723" y="3039762"/>
            <a:ext cx="4790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Dziękujemy </a:t>
            </a:r>
            <a:r>
              <a:rPr lang="pl-PL" sz="3600" dirty="0" smtClean="0">
                <a:solidFill>
                  <a:schemeClr val="bg1"/>
                </a:solidFill>
                <a:latin typeface="Adagio_Slab Medium" panose="00000600000000000000" pitchFamily="50" charset="-18"/>
                <a:ea typeface="Adagio_Slab" charset="0"/>
                <a:cs typeface="Adagio_Slab" charset="0"/>
              </a:rPr>
              <a:t>za uwagę</a:t>
            </a:r>
          </a:p>
          <a:p>
            <a:endParaRPr lang="pl-PL" sz="3600" dirty="0" smtClean="0">
              <a:solidFill>
                <a:schemeClr val="bg1"/>
              </a:solidFill>
              <a:latin typeface="Adagio_Slab Medium" panose="00000600000000000000" pitchFamily="50" charset="-18"/>
              <a:ea typeface="Adagio_Slab" charset="0"/>
              <a:cs typeface="Adagio_Slab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9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dagio_Slab Medium" panose="00000600000000000000" pitchFamily="50" charset="-18"/>
              </a:rPr>
              <a:t>Program Kuźnia Liderów Przemysłu 4.0</a:t>
            </a:r>
            <a:endParaRPr lang="pl-PL" sz="3200" dirty="0">
              <a:latin typeface="Adagio_Slab Medium" panose="00000600000000000000" pitchFamily="50" charset="-18"/>
            </a:endParaRPr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2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10" y="1317539"/>
            <a:ext cx="7451740" cy="4980500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Podjęte działania: </a:t>
            </a:r>
            <a:br>
              <a:rPr lang="pl-PL" dirty="0" smtClean="0">
                <a:latin typeface="Adagio_Slab Medium" panose="00000600000000000000" pitchFamily="50" charset="-18"/>
              </a:rPr>
            </a:br>
            <a:r>
              <a:rPr lang="pl-PL" sz="3600" dirty="0" smtClean="0">
                <a:latin typeface="Adagio_Slab Medium" panose="00000600000000000000" pitchFamily="50" charset="-18"/>
              </a:rPr>
              <a:t>Kreatywny Semestr Projektowy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3</a:t>
            </a:fld>
            <a:endParaRPr lang="pl-PL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662545" y="1690688"/>
          <a:ext cx="8497455" cy="230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1662545" y="3771900"/>
          <a:ext cx="8497455" cy="230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Obraz 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Kreatywny Semestr Projektowy</a:t>
            </a:r>
            <a:br>
              <a:rPr lang="pl-PL" dirty="0" smtClean="0">
                <a:latin typeface="Adagio_Slab Medium" panose="00000600000000000000" pitchFamily="50" charset="-18"/>
              </a:rPr>
            </a:br>
            <a:r>
              <a:rPr lang="pl-PL" sz="3600" dirty="0" smtClean="0">
                <a:latin typeface="Adagio_Slab Medium" panose="00000600000000000000" pitchFamily="50" charset="-18"/>
              </a:rPr>
              <a:t>metoda kształcenia: Design </a:t>
            </a:r>
            <a:r>
              <a:rPr lang="pl-PL" sz="3600" dirty="0" err="1" smtClean="0">
                <a:latin typeface="Adagio_Slab Medium" panose="00000600000000000000" pitchFamily="50" charset="-18"/>
              </a:rPr>
              <a:t>Thinking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Kształtowanie potencjalnego rynku dla Przemysłu 4.0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4</a:t>
            </a:fld>
            <a:endParaRPr lang="pl-PL"/>
          </a:p>
        </p:txBody>
      </p:sp>
      <p:pic>
        <p:nvPicPr>
          <p:cNvPr id="7" name="Picture 2" descr="Znalezione obrazy dla zapytania design think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9236075" cy="51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29231"/>
            <a:ext cx="2076450" cy="881235"/>
          </a:xfrm>
          <a:prstGeom prst="rect">
            <a:avLst/>
          </a:prstGeom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21 lutego 2018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2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5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0"/>
            <a:ext cx="6860182" cy="614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6</a:t>
            </a:fld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2858643"/>
              </p:ext>
            </p:extLst>
          </p:nvPr>
        </p:nvGraphicFramePr>
        <p:xfrm>
          <a:off x="739627" y="2067792"/>
          <a:ext cx="10188145" cy="256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dagio_Slab Medium" panose="00000600000000000000" pitchFamily="50" charset="-18"/>
              </a:rPr>
              <a:t>Definicja </a:t>
            </a:r>
            <a:r>
              <a:rPr lang="pl-PL" b="1" dirty="0" smtClean="0">
                <a:latin typeface="Adagio_Slab Medium" panose="00000600000000000000" pitchFamily="50" charset="-18"/>
              </a:rPr>
              <a:t>problemu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031631" y="35656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8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3106923"/>
              </p:ext>
            </p:extLst>
          </p:nvPr>
        </p:nvGraphicFramePr>
        <p:xfrm>
          <a:off x="1828800" y="1317539"/>
          <a:ext cx="7720444" cy="503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dagio_Slab Medium" panose="00000600000000000000" pitchFamily="50" charset="-18"/>
              </a:rPr>
              <a:t>Wygenerowane </a:t>
            </a:r>
            <a:r>
              <a:rPr lang="pl-PL" b="1" dirty="0" smtClean="0">
                <a:latin typeface="Adagio_Slab Medium" panose="00000600000000000000" pitchFamily="50" charset="-18"/>
              </a:rPr>
              <a:t>pomysły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21 lutego 2018 r.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03031" y="30267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8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43834888"/>
              </p:ext>
            </p:extLst>
          </p:nvPr>
        </p:nvGraphicFramePr>
        <p:xfrm>
          <a:off x="1080780" y="1610441"/>
          <a:ext cx="7623431" cy="474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https://lh5.ggpht.com/Lr3j4NcNAkzaSYYOdAbL4FFRvtSjiz8XVp6uQ1x0NxZUFqS9glm00q6B6cGFDXvO0c0E=w300"/>
          <p:cNvSpPr>
            <a:spLocks noChangeAspect="1" noChangeArrowheads="1"/>
          </p:cNvSpPr>
          <p:nvPr/>
        </p:nvSpPr>
        <p:spPr bwMode="auto">
          <a:xfrm>
            <a:off x="-460108" y="65689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pl-PL" sz="1351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dagio_Slab Medium" panose="00000600000000000000" pitchFamily="50" charset="-18"/>
              </a:rPr>
              <a:t>Program TV</a:t>
            </a:r>
            <a:endParaRPr lang="pl-PL" b="1" dirty="0">
              <a:latin typeface="Adagio_Slab Medium" panose="00000600000000000000" pitchFamily="50" charset="-18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latin typeface="Adagio_Slab Medium" panose="00000600000000000000" pitchFamily="50" charset="-18"/>
              </a:rPr>
              <a:t>21 lutego 2018 r.</a:t>
            </a:r>
            <a:endParaRPr lang="pl-PL">
              <a:latin typeface="Adagio_Slab Medium" panose="00000600000000000000" pitchFamily="50" charset="-18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Adagio_Slab Medium" panose="00000600000000000000" pitchFamily="50" charset="-18"/>
              </a:rPr>
              <a:t>Kształtowanie potencjalnego rynku dla Przemysłu 4.0</a:t>
            </a:r>
            <a:endParaRPr lang="pl-PL" dirty="0">
              <a:latin typeface="Adagio_Slab Medium" panose="00000600000000000000" pitchFamily="50" charset="-18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5584293"/>
              </p:ext>
            </p:extLst>
          </p:nvPr>
        </p:nvGraphicFramePr>
        <p:xfrm>
          <a:off x="966768" y="11225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5" y="365125"/>
            <a:ext cx="2376055" cy="855838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4" y="1317539"/>
            <a:ext cx="2076450" cy="8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14FD5477-4CD9-4F16-AEC4-33BC12D9EE60}" vid="{E8900AF0-00BC-43E2-A5B6-42BD7DA27494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1269</TotalTime>
  <Words>637</Words>
  <Application>Microsoft Office PowerPoint</Application>
  <PresentationFormat>Panoramiczny</PresentationFormat>
  <Paragraphs>160</Paragraphs>
  <Slides>18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Adagio_Slab</vt:lpstr>
      <vt:lpstr>Adagio_Slab Medium</vt:lpstr>
      <vt:lpstr>Arial</vt:lpstr>
      <vt:lpstr>Calibri</vt:lpstr>
      <vt:lpstr>Calibri Light</vt:lpstr>
      <vt:lpstr>Motyw1</vt:lpstr>
      <vt:lpstr>Prezentacja programu PowerPoint</vt:lpstr>
      <vt:lpstr>Program Kuźnia Liderów Przemysłu 4.0</vt:lpstr>
      <vt:lpstr>Podjęte działania:  Kreatywny Semestr Projektowy</vt:lpstr>
      <vt:lpstr>Kreatywny Semestr Projektowy metoda kształcenia: Design Thinking</vt:lpstr>
      <vt:lpstr>Prezentacja programu PowerPoint</vt:lpstr>
      <vt:lpstr>Prezentacja programu PowerPoint</vt:lpstr>
      <vt:lpstr>Definicja problemu</vt:lpstr>
      <vt:lpstr>Wygenerowane pomysły</vt:lpstr>
      <vt:lpstr>Program TV</vt:lpstr>
      <vt:lpstr>Program wsparcia 4.0 </vt:lpstr>
      <vt:lpstr>Hakaton 4.0</vt:lpstr>
      <vt:lpstr>Prezentacja programu PowerPoint</vt:lpstr>
      <vt:lpstr>Prezentacja programu PowerPoint</vt:lpstr>
      <vt:lpstr>Empatia</vt:lpstr>
      <vt:lpstr>Definicja problemu</vt:lpstr>
      <vt:lpstr>Generowanie pomysłów</vt:lpstr>
      <vt:lpstr>Aplikacja wspomagająca promocję rozwiązań Przemysłu 4.0 </vt:lpstr>
      <vt:lpstr>Prezentacja programu PowerPoint</vt:lpstr>
    </vt:vector>
  </TitlesOfParts>
  <Company>PW, CZIiTT, DRIMn.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Pałka</dc:creator>
  <cp:lastModifiedBy>Piotr Pałka</cp:lastModifiedBy>
  <cp:revision>46</cp:revision>
  <dcterms:created xsi:type="dcterms:W3CDTF">2018-01-28T16:06:25Z</dcterms:created>
  <dcterms:modified xsi:type="dcterms:W3CDTF">2018-02-20T19:22:46Z</dcterms:modified>
</cp:coreProperties>
</file>