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-18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90" d="100"/>
          <a:sy n="90" d="100"/>
        </p:scale>
        <p:origin x="1973" y="-26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273050" y="5256000"/>
            <a:ext cx="3505200" cy="982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w czynnościach w ramach procesu legislacyjnego dotyczącego prowadzenia działalności gospodarczej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w przygotowywaniu opinii na temat sukcesji przedsiębiorstw (zarząd sukcesyjny, fundacja rodzinna)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pracowników Wydziału w bieżących obowiązkach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1623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prawa, po zdanych egzaminach z prawa cywilnego, postępowania cywilnego, prawa handlowego i gospodarczego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umiejętność analizy przepisów, orzeczeń i doktryny</a:t>
            </a: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systemów LEX, </a:t>
            </a:r>
            <a:r>
              <a:rPr lang="pl-PL" sz="1000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Legalis</a:t>
            </a:r>
            <a:endParaRPr lang="pl-PL" sz="1000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znajomość MS Office</a:t>
            </a:r>
          </a:p>
          <a:p>
            <a:pPr algn="l" rtl="0">
              <a:lnSpc>
                <a:spcPts val="1400"/>
              </a:lnSpc>
              <a:spcAft>
                <a:spcPts val="425"/>
              </a:spcAft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273050" y="8640000"/>
            <a:ext cx="2819400" cy="2026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Departament Prawa Gospodarczego i Analiz</a:t>
            </a:r>
            <a:endParaRPr lang="pl-PL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2898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</a:t>
            </a:r>
            <a:r>
              <a:rPr lang="pl-PL" sz="1000" b="1" err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oferty</a:t>
            </a:r>
            <a:r>
              <a:rPr lang="pl-PL" sz="1000" b="1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_9</a:t>
            </a:r>
            <a:endParaRPr lang="pl-PL" sz="1000" b="1" dirty="0">
              <a:solidFill>
                <a:srgbClr val="292B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126</Words>
  <Application>Microsoft Office PowerPoint</Application>
  <PresentationFormat>Niestandardowy</PresentationFormat>
  <Paragraphs>12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Times New Roman</vt:lpstr>
      <vt:lpstr>Lato</vt:lpstr>
      <vt:lpstr>Wingdings</vt:lpstr>
      <vt:lpstr>Poppins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19</cp:revision>
  <cp:lastPrinted>2025-10-23T05:32:21Z</cp:lastPrinted>
  <dcterms:created xsi:type="dcterms:W3CDTF">2025-10-23T05:28:36Z</dcterms:created>
  <dcterms:modified xsi:type="dcterms:W3CDTF">2025-11-18T17:02:45Z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