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Lst>
  <p:sldIdLst>
    <p:sldId id="256" r:id="rId2"/>
    <p:sldId id="259" r:id="rId3"/>
    <p:sldId id="261" r:id="rId4"/>
    <p:sldId id="260" r:id="rId5"/>
    <p:sldId id="286" r:id="rId6"/>
    <p:sldId id="263" r:id="rId7"/>
    <p:sldId id="264" r:id="rId8"/>
    <p:sldId id="258" r:id="rId9"/>
    <p:sldId id="268" r:id="rId10"/>
    <p:sldId id="295" r:id="rId11"/>
    <p:sldId id="291" r:id="rId12"/>
    <p:sldId id="265" r:id="rId13"/>
    <p:sldId id="266" r:id="rId14"/>
    <p:sldId id="288" r:id="rId15"/>
    <p:sldId id="287" r:id="rId16"/>
    <p:sldId id="289" r:id="rId17"/>
    <p:sldId id="294" r:id="rId18"/>
    <p:sldId id="270" r:id="rId19"/>
    <p:sldId id="292" r:id="rId2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433" autoAdjust="0"/>
  </p:normalViewPr>
  <p:slideViewPr>
    <p:cSldViewPr snapToGrid="0">
      <p:cViewPr varScale="1">
        <p:scale>
          <a:sx n="122" d="100"/>
          <a:sy n="122" d="100"/>
        </p:scale>
        <p:origin x="114" y="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pl-PL"/>
              <a:t>Kliknij, aby edytować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C2844A6F-FEB1-44BD-B75C-5BBD24588761}" type="datetimeFigureOut">
              <a:rPr lang="pl-PL" smtClean="0"/>
              <a:t>2023-09-25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ED65F21-8878-46AC-9BC3-D23B7848F40B}" type="slidenum">
              <a:rPr lang="pl-PL" smtClean="0"/>
              <a:t>‹#›</a:t>
            </a:fld>
            <a:endParaRPr lang="pl-PL"/>
          </a:p>
        </p:txBody>
      </p:sp>
    </p:spTree>
    <p:extLst>
      <p:ext uri="{BB962C8B-B14F-4D97-AF65-F5344CB8AC3E}">
        <p14:creationId xmlns:p14="http://schemas.microsoft.com/office/powerpoint/2010/main" val="2767411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pl-PL"/>
              <a:t>Kliknij, aby edytować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C2844A6F-FEB1-44BD-B75C-5BBD24588761}" type="datetimeFigureOut">
              <a:rPr lang="pl-PL" smtClean="0"/>
              <a:t>2023-09-25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ED65F21-8878-46AC-9BC3-D23B7848F40B}" type="slidenum">
              <a:rPr lang="pl-PL" smtClean="0"/>
              <a:t>‹#›</a:t>
            </a:fld>
            <a:endParaRPr lang="pl-PL"/>
          </a:p>
        </p:txBody>
      </p:sp>
    </p:spTree>
    <p:extLst>
      <p:ext uri="{BB962C8B-B14F-4D97-AF65-F5344CB8AC3E}">
        <p14:creationId xmlns:p14="http://schemas.microsoft.com/office/powerpoint/2010/main" val="1835553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C2844A6F-FEB1-44BD-B75C-5BBD24588761}" type="datetimeFigureOut">
              <a:rPr lang="pl-PL" smtClean="0"/>
              <a:t>2023-09-25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ED65F21-8878-46AC-9BC3-D23B7848F40B}" type="slidenum">
              <a:rPr lang="pl-PL" smtClean="0"/>
              <a:t>‹#›</a:t>
            </a:fld>
            <a:endParaRPr lang="pl-PL"/>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79872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pl-PL"/>
              <a:t>Kliknij, aby edytować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C2844A6F-FEB1-44BD-B75C-5BBD24588761}" type="datetimeFigureOut">
              <a:rPr lang="pl-PL" smtClean="0"/>
              <a:t>2023-09-25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ED65F21-8878-46AC-9BC3-D23B7848F40B}" type="slidenum">
              <a:rPr lang="pl-PL" smtClean="0"/>
              <a:t>‹#›</a:t>
            </a:fld>
            <a:endParaRPr lang="pl-PL"/>
          </a:p>
        </p:txBody>
      </p:sp>
    </p:spTree>
    <p:extLst>
      <p:ext uri="{BB962C8B-B14F-4D97-AF65-F5344CB8AC3E}">
        <p14:creationId xmlns:p14="http://schemas.microsoft.com/office/powerpoint/2010/main" val="2722101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C2844A6F-FEB1-44BD-B75C-5BBD24588761}" type="datetimeFigureOut">
              <a:rPr lang="pl-PL" smtClean="0"/>
              <a:t>2023-09-25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ED65F21-8878-46AC-9BC3-D23B7848F40B}" type="slidenum">
              <a:rPr lang="pl-PL" smtClean="0"/>
              <a:t>‹#›</a:t>
            </a:fld>
            <a:endParaRPr lang="pl-P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26437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C2844A6F-FEB1-44BD-B75C-5BBD24588761}" type="datetimeFigureOut">
              <a:rPr lang="pl-PL" smtClean="0"/>
              <a:t>2023-09-25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ED65F21-8878-46AC-9BC3-D23B7848F40B}" type="slidenum">
              <a:rPr lang="pl-PL" smtClean="0"/>
              <a:t>‹#›</a:t>
            </a:fld>
            <a:endParaRPr lang="pl-PL"/>
          </a:p>
        </p:txBody>
      </p:sp>
    </p:spTree>
    <p:extLst>
      <p:ext uri="{BB962C8B-B14F-4D97-AF65-F5344CB8AC3E}">
        <p14:creationId xmlns:p14="http://schemas.microsoft.com/office/powerpoint/2010/main" val="2008721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C2844A6F-FEB1-44BD-B75C-5BBD24588761}" type="datetimeFigureOut">
              <a:rPr lang="pl-PL" smtClean="0"/>
              <a:t>2023-09-25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ED65F21-8878-46AC-9BC3-D23B7848F40B}" type="slidenum">
              <a:rPr lang="pl-PL" smtClean="0"/>
              <a:t>‹#›</a:t>
            </a:fld>
            <a:endParaRPr lang="pl-PL"/>
          </a:p>
        </p:txBody>
      </p:sp>
    </p:spTree>
    <p:extLst>
      <p:ext uri="{BB962C8B-B14F-4D97-AF65-F5344CB8AC3E}">
        <p14:creationId xmlns:p14="http://schemas.microsoft.com/office/powerpoint/2010/main" val="22809324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pl-PL"/>
              <a:t>Kliknij, aby edytować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C2844A6F-FEB1-44BD-B75C-5BBD24588761}" type="datetimeFigureOut">
              <a:rPr lang="pl-PL" smtClean="0"/>
              <a:t>2023-09-25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ED65F21-8878-46AC-9BC3-D23B7848F40B}" type="slidenum">
              <a:rPr lang="pl-PL" smtClean="0"/>
              <a:t>‹#›</a:t>
            </a:fld>
            <a:endParaRPr lang="pl-PL"/>
          </a:p>
        </p:txBody>
      </p:sp>
    </p:spTree>
    <p:extLst>
      <p:ext uri="{BB962C8B-B14F-4D97-AF65-F5344CB8AC3E}">
        <p14:creationId xmlns:p14="http://schemas.microsoft.com/office/powerpoint/2010/main" val="4001790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C2844A6F-FEB1-44BD-B75C-5BBD24588761}" type="datetimeFigureOut">
              <a:rPr lang="pl-PL" smtClean="0"/>
              <a:t>2023-09-25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ED65F21-8878-46AC-9BC3-D23B7848F40B}" type="slidenum">
              <a:rPr lang="pl-PL" smtClean="0"/>
              <a:t>‹#›</a:t>
            </a:fld>
            <a:endParaRPr lang="pl-PL"/>
          </a:p>
        </p:txBody>
      </p:sp>
    </p:spTree>
    <p:extLst>
      <p:ext uri="{BB962C8B-B14F-4D97-AF65-F5344CB8AC3E}">
        <p14:creationId xmlns:p14="http://schemas.microsoft.com/office/powerpoint/2010/main" val="2039004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C2844A6F-FEB1-44BD-B75C-5BBD24588761}" type="datetimeFigureOut">
              <a:rPr lang="pl-PL" smtClean="0"/>
              <a:t>2023-09-25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ED65F21-8878-46AC-9BC3-D23B7848F40B}" type="slidenum">
              <a:rPr lang="pl-PL" smtClean="0"/>
              <a:t>‹#›</a:t>
            </a:fld>
            <a:endParaRPr lang="pl-PL"/>
          </a:p>
        </p:txBody>
      </p:sp>
    </p:spTree>
    <p:extLst>
      <p:ext uri="{BB962C8B-B14F-4D97-AF65-F5344CB8AC3E}">
        <p14:creationId xmlns:p14="http://schemas.microsoft.com/office/powerpoint/2010/main" val="3409906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C2844A6F-FEB1-44BD-B75C-5BBD24588761}" type="datetimeFigureOut">
              <a:rPr lang="pl-PL" smtClean="0"/>
              <a:t>2023-09-25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1ED65F21-8878-46AC-9BC3-D23B7848F40B}" type="slidenum">
              <a:rPr lang="pl-PL" smtClean="0"/>
              <a:t>‹#›</a:t>
            </a:fld>
            <a:endParaRPr lang="pl-PL"/>
          </a:p>
        </p:txBody>
      </p:sp>
    </p:spTree>
    <p:extLst>
      <p:ext uri="{BB962C8B-B14F-4D97-AF65-F5344CB8AC3E}">
        <p14:creationId xmlns:p14="http://schemas.microsoft.com/office/powerpoint/2010/main" val="561294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C2844A6F-FEB1-44BD-B75C-5BBD24588761}" type="datetimeFigureOut">
              <a:rPr lang="pl-PL" smtClean="0"/>
              <a:t>2023-09-25</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1ED65F21-8878-46AC-9BC3-D23B7848F40B}" type="slidenum">
              <a:rPr lang="pl-PL" smtClean="0"/>
              <a:t>‹#›</a:t>
            </a:fld>
            <a:endParaRPr lang="pl-PL"/>
          </a:p>
        </p:txBody>
      </p:sp>
    </p:spTree>
    <p:extLst>
      <p:ext uri="{BB962C8B-B14F-4D97-AF65-F5344CB8AC3E}">
        <p14:creationId xmlns:p14="http://schemas.microsoft.com/office/powerpoint/2010/main" val="4182138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C2844A6F-FEB1-44BD-B75C-5BBD24588761}" type="datetimeFigureOut">
              <a:rPr lang="pl-PL" smtClean="0"/>
              <a:t>2023-09-25</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1ED65F21-8878-46AC-9BC3-D23B7848F40B}" type="slidenum">
              <a:rPr lang="pl-PL" smtClean="0"/>
              <a:t>‹#›</a:t>
            </a:fld>
            <a:endParaRPr lang="pl-PL"/>
          </a:p>
        </p:txBody>
      </p:sp>
    </p:spTree>
    <p:extLst>
      <p:ext uri="{BB962C8B-B14F-4D97-AF65-F5344CB8AC3E}">
        <p14:creationId xmlns:p14="http://schemas.microsoft.com/office/powerpoint/2010/main" val="3181147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844A6F-FEB1-44BD-B75C-5BBD24588761}" type="datetimeFigureOut">
              <a:rPr lang="pl-PL" smtClean="0"/>
              <a:t>2023-09-25</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1ED65F21-8878-46AC-9BC3-D23B7848F40B}" type="slidenum">
              <a:rPr lang="pl-PL" smtClean="0"/>
              <a:t>‹#›</a:t>
            </a:fld>
            <a:endParaRPr lang="pl-PL"/>
          </a:p>
        </p:txBody>
      </p:sp>
    </p:spTree>
    <p:extLst>
      <p:ext uri="{BB962C8B-B14F-4D97-AF65-F5344CB8AC3E}">
        <p14:creationId xmlns:p14="http://schemas.microsoft.com/office/powerpoint/2010/main" val="1471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pl-PL"/>
              <a:t>Kliknij, aby edytować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C2844A6F-FEB1-44BD-B75C-5BBD24588761}" type="datetimeFigureOut">
              <a:rPr lang="pl-PL" smtClean="0"/>
              <a:t>2023-09-25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1ED65F21-8878-46AC-9BC3-D23B7848F40B}" type="slidenum">
              <a:rPr lang="pl-PL" smtClean="0"/>
              <a:t>‹#›</a:t>
            </a:fld>
            <a:endParaRPr lang="pl-PL"/>
          </a:p>
        </p:txBody>
      </p:sp>
    </p:spTree>
    <p:extLst>
      <p:ext uri="{BB962C8B-B14F-4D97-AF65-F5344CB8AC3E}">
        <p14:creationId xmlns:p14="http://schemas.microsoft.com/office/powerpoint/2010/main" val="50520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C2844A6F-FEB1-44BD-B75C-5BBD24588761}" type="datetimeFigureOut">
              <a:rPr lang="pl-PL" smtClean="0"/>
              <a:t>2023-09-25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1ED65F21-8878-46AC-9BC3-D23B7848F40B}" type="slidenum">
              <a:rPr lang="pl-PL" smtClean="0"/>
              <a:t>‹#›</a:t>
            </a:fld>
            <a:endParaRPr lang="pl-PL"/>
          </a:p>
        </p:txBody>
      </p:sp>
    </p:spTree>
    <p:extLst>
      <p:ext uri="{BB962C8B-B14F-4D97-AF65-F5344CB8AC3E}">
        <p14:creationId xmlns:p14="http://schemas.microsoft.com/office/powerpoint/2010/main" val="1012456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pl-PL"/>
              <a:t>Kliknij, aby edytować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2844A6F-FEB1-44BD-B75C-5BBD24588761}" type="datetimeFigureOut">
              <a:rPr lang="pl-PL" smtClean="0"/>
              <a:t>2023-09-25</a:t>
            </a:fld>
            <a:endParaRPr lang="pl-P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ED65F21-8878-46AC-9BC3-D23B7848F40B}" type="slidenum">
              <a:rPr lang="pl-PL" smtClean="0"/>
              <a:t>‹#›</a:t>
            </a:fld>
            <a:endParaRPr lang="pl-PL"/>
          </a:p>
        </p:txBody>
      </p:sp>
    </p:spTree>
    <p:extLst>
      <p:ext uri="{BB962C8B-B14F-4D97-AF65-F5344CB8AC3E}">
        <p14:creationId xmlns:p14="http://schemas.microsoft.com/office/powerpoint/2010/main" val="3254334433"/>
      </p:ext>
    </p:extLst>
  </p:cSld>
  <p:clrMap bg1="dk1" tx1="lt1" bg2="dk2"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775063" y="2404534"/>
            <a:ext cx="7811588" cy="1646302"/>
          </a:xfrm>
        </p:spPr>
        <p:txBody>
          <a:bodyPr/>
          <a:lstStyle/>
          <a:p>
            <a:r>
              <a:rPr lang="pl-PL" dirty="0"/>
              <a:t>Kilka słów o pluskwach</a:t>
            </a:r>
          </a:p>
        </p:txBody>
      </p:sp>
      <p:sp>
        <p:nvSpPr>
          <p:cNvPr id="3" name="Podtytuł 2"/>
          <p:cNvSpPr>
            <a:spLocks noGrp="1"/>
          </p:cNvSpPr>
          <p:nvPr>
            <p:ph type="subTitle" idx="1"/>
          </p:nvPr>
        </p:nvSpPr>
        <p:spPr>
          <a:xfrm>
            <a:off x="775063" y="4050833"/>
            <a:ext cx="7445828" cy="1096899"/>
          </a:xfrm>
        </p:spPr>
        <p:txBody>
          <a:bodyPr>
            <a:normAutofit lnSpcReduction="10000"/>
          </a:bodyPr>
          <a:lstStyle/>
          <a:p>
            <a:endParaRPr lang="pl-PL" dirty="0"/>
          </a:p>
          <a:p>
            <a:endParaRPr lang="pl-PL" dirty="0"/>
          </a:p>
          <a:p>
            <a:r>
              <a:rPr lang="pl-PL" dirty="0"/>
              <a:t>Powiatowa Stacja Sanitarno-Epidemiologiczna w Międzyrzeczu</a:t>
            </a:r>
          </a:p>
        </p:txBody>
      </p:sp>
      <p:pic>
        <p:nvPicPr>
          <p:cNvPr id="4" name="Obraz 3"/>
          <p:cNvPicPr>
            <a:picLocks noChangeAspect="1"/>
          </p:cNvPicPr>
          <p:nvPr/>
        </p:nvPicPr>
        <p:blipFill>
          <a:blip r:embed="rId2"/>
          <a:stretch>
            <a:fillRect/>
          </a:stretch>
        </p:blipFill>
        <p:spPr>
          <a:xfrm>
            <a:off x="4128951" y="1017814"/>
            <a:ext cx="1600200" cy="1600200"/>
          </a:xfrm>
          <a:prstGeom prst="rect">
            <a:avLst/>
          </a:prstGeom>
        </p:spPr>
      </p:pic>
    </p:spTree>
    <p:extLst>
      <p:ext uri="{BB962C8B-B14F-4D97-AF65-F5344CB8AC3E}">
        <p14:creationId xmlns:p14="http://schemas.microsoft.com/office/powerpoint/2010/main" val="918041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a:stretch>
            <a:fillRect/>
          </a:stretch>
        </p:blipFill>
        <p:spPr>
          <a:xfrm>
            <a:off x="1449040" y="521293"/>
            <a:ext cx="6421637" cy="5631679"/>
          </a:xfrm>
          <a:prstGeom prst="rect">
            <a:avLst/>
          </a:prstGeom>
        </p:spPr>
      </p:pic>
    </p:spTree>
    <p:extLst>
      <p:ext uri="{BB962C8B-B14F-4D97-AF65-F5344CB8AC3E}">
        <p14:creationId xmlns:p14="http://schemas.microsoft.com/office/powerpoint/2010/main" val="1988715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UWAGA!</a:t>
            </a:r>
          </a:p>
        </p:txBody>
      </p:sp>
      <p:sp>
        <p:nvSpPr>
          <p:cNvPr id="3" name="Symbol zastępczy zawartości 2"/>
          <p:cNvSpPr>
            <a:spLocks noGrp="1"/>
          </p:cNvSpPr>
          <p:nvPr>
            <p:ph idx="1"/>
          </p:nvPr>
        </p:nvSpPr>
        <p:spPr/>
        <p:txBody>
          <a:bodyPr/>
          <a:lstStyle/>
          <a:p>
            <a:pPr>
              <a:lnSpc>
                <a:spcPts val="2500"/>
              </a:lnSpc>
            </a:pPr>
            <a:r>
              <a:rPr lang="pl-PL" sz="2000" dirty="0"/>
              <a:t>Pluskwy mają zdolności hibernacyjne. Larwy pluskiew, które nie znalazły żywiciela, mogą żyć do 150 dni, ale ich rozwój ulega zahamowaniu. Dorosła forma jeśli przez okres dłuższy niż 3 miesiące nie znajdzie żywiciela przechodzi również w stan hibernacji.                Samice w tym stanie (bez żywiciela) potrafią przetrwać nawet                  do 12 miesięcy.</a:t>
            </a:r>
          </a:p>
          <a:p>
            <a:endParaRPr lang="pl-PL" dirty="0"/>
          </a:p>
        </p:txBody>
      </p:sp>
    </p:spTree>
    <p:extLst>
      <p:ext uri="{BB962C8B-B14F-4D97-AF65-F5344CB8AC3E}">
        <p14:creationId xmlns:p14="http://schemas.microsoft.com/office/powerpoint/2010/main" val="2508636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Po czym poznać, że mamy do czynienia z pluskwą ?</a:t>
            </a:r>
          </a:p>
        </p:txBody>
      </p:sp>
      <p:sp>
        <p:nvSpPr>
          <p:cNvPr id="3" name="Symbol zastępczy zawartości 2"/>
          <p:cNvSpPr>
            <a:spLocks noGrp="1"/>
          </p:cNvSpPr>
          <p:nvPr>
            <p:ph idx="1"/>
          </p:nvPr>
        </p:nvSpPr>
        <p:spPr/>
        <p:txBody>
          <a:bodyPr>
            <a:normAutofit/>
          </a:bodyPr>
          <a:lstStyle/>
          <a:p>
            <a:pPr lvl="0"/>
            <a:r>
              <a:rPr lang="pl-PL" sz="2000" dirty="0"/>
              <a:t>Żywe lub martwe pluskwy, oskórek po wylinkach larw, wylęgnięte               lub niewylęgnięte jaja.</a:t>
            </a:r>
          </a:p>
          <a:p>
            <a:pPr lvl="0">
              <a:lnSpc>
                <a:spcPts val="2500"/>
              </a:lnSpc>
            </a:pPr>
            <a:r>
              <a:rPr lang="pl-PL" sz="2000" dirty="0"/>
              <a:t>Plamy krwi na pościeli, ale także wzdłuż szwów materacy i innych miejscach, gdzie pluskwy będą się ukrywać (może to być krew strawiona i wydalona przez owady, jak również krew przypadkowo zgniecionego opitego owada podczas snu człowieka, choć przyjmuje się, że takie wypadki są rzadkie).</a:t>
            </a:r>
          </a:p>
          <a:p>
            <a:pPr lvl="0"/>
            <a:r>
              <a:rPr lang="pl-PL" sz="2000" dirty="0"/>
              <a:t>Mdły, słodkawy zapach może być obecny przy intensywnej aktywności owadów tudzież przy wysokiej przy wysokiej populacji oraz po rozgnieceniu.</a:t>
            </a:r>
          </a:p>
          <a:p>
            <a:endParaRPr lang="pl-PL" sz="2000" dirty="0"/>
          </a:p>
        </p:txBody>
      </p:sp>
    </p:spTree>
    <p:extLst>
      <p:ext uri="{BB962C8B-B14F-4D97-AF65-F5344CB8AC3E}">
        <p14:creationId xmlns:p14="http://schemas.microsoft.com/office/powerpoint/2010/main" val="2614056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44731" y="705393"/>
            <a:ext cx="7593876" cy="870857"/>
          </a:xfrm>
        </p:spPr>
        <p:txBody>
          <a:bodyPr>
            <a:normAutofit/>
          </a:bodyPr>
          <a:lstStyle/>
          <a:p>
            <a:pPr algn="ctr"/>
            <a:r>
              <a:rPr lang="pl-PL" dirty="0"/>
              <a:t>Kiedy pluskwa żeruje ?</a:t>
            </a:r>
          </a:p>
        </p:txBody>
      </p:sp>
      <p:sp>
        <p:nvSpPr>
          <p:cNvPr id="3" name="Symbol zastępczy zawartości 2"/>
          <p:cNvSpPr>
            <a:spLocks noGrp="1"/>
          </p:cNvSpPr>
          <p:nvPr>
            <p:ph idx="1"/>
          </p:nvPr>
        </p:nvSpPr>
        <p:spPr>
          <a:xfrm>
            <a:off x="330926" y="2307771"/>
            <a:ext cx="9361714" cy="5495109"/>
          </a:xfrm>
        </p:spPr>
        <p:txBody>
          <a:bodyPr>
            <a:normAutofit/>
          </a:bodyPr>
          <a:lstStyle/>
          <a:p>
            <a:pPr>
              <a:lnSpc>
                <a:spcPts val="2500"/>
              </a:lnSpc>
            </a:pPr>
            <a:r>
              <a:rPr lang="pl-PL" sz="2000" dirty="0"/>
              <a:t>Pluskwa za dnia przebywa w ukryciu, w pełnym świetle czuje się zagrożona. Na człowieku żeruje w nocy. Podczas snu przebija skórę w najdelikatniejszych miejscach i pobiera krew z naczyń włosowatych.  Pluskwy głodne lub w dużej ilości przezwyciężają lęk i wychodzą nawet                  w środku dnia.</a:t>
            </a:r>
          </a:p>
          <a:p>
            <a:pPr>
              <a:lnSpc>
                <a:spcPts val="2500"/>
              </a:lnSpc>
            </a:pPr>
            <a:r>
              <a:rPr lang="pl-PL" sz="2000" dirty="0"/>
              <a:t>Pluskwa podczas ukłucia wprowadza substancje rozrzedzające krew (antykoagulanty) celem jej łatwiejszego pobrania oraz substancje odpowiadające za miejscowe znieczulenie.</a:t>
            </a:r>
          </a:p>
          <a:p>
            <a:endParaRPr lang="pl-PL" dirty="0"/>
          </a:p>
        </p:txBody>
      </p:sp>
    </p:spTree>
    <p:extLst>
      <p:ext uri="{BB962C8B-B14F-4D97-AF65-F5344CB8AC3E}">
        <p14:creationId xmlns:p14="http://schemas.microsoft.com/office/powerpoint/2010/main" val="1410326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Kiedy pluskwa żeruje ?</a:t>
            </a:r>
          </a:p>
        </p:txBody>
      </p:sp>
      <p:sp>
        <p:nvSpPr>
          <p:cNvPr id="3" name="Symbol zastępczy zawartości 2"/>
          <p:cNvSpPr>
            <a:spLocks noGrp="1"/>
          </p:cNvSpPr>
          <p:nvPr>
            <p:ph idx="1"/>
          </p:nvPr>
        </p:nvSpPr>
        <p:spPr>
          <a:xfrm>
            <a:off x="838200" y="1825625"/>
            <a:ext cx="8340634" cy="4679678"/>
          </a:xfrm>
        </p:spPr>
        <p:txBody>
          <a:bodyPr>
            <a:normAutofit/>
          </a:bodyPr>
          <a:lstStyle/>
          <a:p>
            <a:pPr>
              <a:lnSpc>
                <a:spcPts val="2500"/>
              </a:lnSpc>
            </a:pPr>
            <a:r>
              <a:rPr lang="pl-PL" dirty="0"/>
              <a:t>Pluskwa odżywia się średnio raz na 7 dni. Podczas jednego posiłku pluskwa kłuje kilkakrotnie. Krew pije przez 1-15 minut (najczęściej 3-5 minut).     Ilość pobranej krwi może przewyższać ciężar pasożyta. Samice pobierają częściej krew i w większych ilościach niż samce, gdyż jest im potrzebna             do produkcji jaj. Pogryzienia przez pluskwy są bardzo swędzące, nieraz pieką. </a:t>
            </a:r>
            <a:r>
              <a:rPr lang="pl-PL" sz="2000" dirty="0"/>
              <a:t>Najlepszym</a:t>
            </a:r>
            <a:r>
              <a:rPr lang="pl-PL" dirty="0"/>
              <a:t> sposobem jest nie drapanie ukąszeń. Nie ma leku na ukąszenia pluskiew, jedyną pomocą może być łagodzenie np. aloesem. Często zdarzają się osoby nie uczulone na pogryzienia pluskiew,                   wtedy  nie będą miały oznak ukąszeń oraz charakterystycznego swędzenia, może pojawić się ewentualnie zaczerwienienie które szybko znika. Ugryzienia pluskwy domowej są dość charakterystyczne - zazwyczaj układają się w linię prostą.</a:t>
            </a:r>
          </a:p>
          <a:p>
            <a:endParaRPr lang="pl-PL" dirty="0"/>
          </a:p>
        </p:txBody>
      </p:sp>
    </p:spTree>
    <p:extLst>
      <p:ext uri="{BB962C8B-B14F-4D97-AF65-F5344CB8AC3E}">
        <p14:creationId xmlns:p14="http://schemas.microsoft.com/office/powerpoint/2010/main" val="469752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Jak wygląda pogryzienie przez pluskwy</a:t>
            </a:r>
          </a:p>
        </p:txBody>
      </p:sp>
      <p:pic>
        <p:nvPicPr>
          <p:cNvPr id="1026" name="Picture 2" descr="http://www.dezynsekcja24h.pl/upload/files/POGRYZIENIA%20PLUSKIEW%20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520999" y="2160588"/>
            <a:ext cx="2910040" cy="3881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18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38294" y="497891"/>
            <a:ext cx="8596668" cy="1320800"/>
          </a:xfrm>
        </p:spPr>
        <p:txBody>
          <a:bodyPr/>
          <a:lstStyle/>
          <a:p>
            <a:r>
              <a:rPr lang="pl-PL" dirty="0"/>
              <a:t>Jak wygląda pogryzienie przez pluskwy</a:t>
            </a:r>
          </a:p>
        </p:txBody>
      </p:sp>
      <p:pic>
        <p:nvPicPr>
          <p:cNvPr id="2050" name="Picture 2" descr="http://www.dezynsekcja24h.pl/upload/files/POGRYZIENIA%20PLUSKIEW%20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29989" y="1818691"/>
            <a:ext cx="4310471" cy="4695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2206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Jak wygląda pogryzienie przez pluskwy</a:t>
            </a:r>
          </a:p>
        </p:txBody>
      </p:sp>
      <p:sp>
        <p:nvSpPr>
          <p:cNvPr id="3" name="Symbol zastępczy zawartości 2"/>
          <p:cNvSpPr>
            <a:spLocks noGrp="1"/>
          </p:cNvSpPr>
          <p:nvPr>
            <p:ph idx="1"/>
          </p:nvPr>
        </p:nvSpPr>
        <p:spPr/>
        <p:txBody>
          <a:bodyPr/>
          <a:lstStyle/>
          <a:p>
            <a:endParaRPr lang="pl-PL" dirty="0"/>
          </a:p>
        </p:txBody>
      </p:sp>
      <p:pic>
        <p:nvPicPr>
          <p:cNvPr id="4" name="Obraz 3"/>
          <p:cNvPicPr>
            <a:picLocks noChangeAspect="1"/>
          </p:cNvPicPr>
          <p:nvPr/>
        </p:nvPicPr>
        <p:blipFill>
          <a:blip r:embed="rId2"/>
          <a:stretch>
            <a:fillRect/>
          </a:stretch>
        </p:blipFill>
        <p:spPr>
          <a:xfrm>
            <a:off x="2229828" y="2179936"/>
            <a:ext cx="5034097" cy="3332430"/>
          </a:xfrm>
          <a:prstGeom prst="rect">
            <a:avLst/>
          </a:prstGeom>
        </p:spPr>
      </p:pic>
    </p:spTree>
    <p:extLst>
      <p:ext uri="{BB962C8B-B14F-4D97-AF65-F5344CB8AC3E}">
        <p14:creationId xmlns:p14="http://schemas.microsoft.com/office/powerpoint/2010/main" val="150668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Metody zwalczania pluskiew</a:t>
            </a:r>
          </a:p>
        </p:txBody>
      </p:sp>
      <p:sp>
        <p:nvSpPr>
          <p:cNvPr id="3" name="Symbol zastępczy zawartości 2"/>
          <p:cNvSpPr>
            <a:spLocks noGrp="1"/>
          </p:cNvSpPr>
          <p:nvPr>
            <p:ph idx="1"/>
          </p:nvPr>
        </p:nvSpPr>
        <p:spPr/>
        <p:txBody>
          <a:bodyPr/>
          <a:lstStyle/>
          <a:p>
            <a:pPr>
              <a:lnSpc>
                <a:spcPts val="2500"/>
              </a:lnSpc>
            </a:pPr>
            <a:r>
              <a:rPr lang="pl-PL" dirty="0"/>
              <a:t>Metody chemiczne: oprysk powierzchniowy ogólny, oprysk powierzchniowy szczegółowy, opylanie, zamgławianie termiczne (gorące), zamgławianie przestrzenne (zimne, ULV), gazowanie (fumigacja).</a:t>
            </a:r>
          </a:p>
          <a:p>
            <a:pPr>
              <a:lnSpc>
                <a:spcPts val="2500"/>
              </a:lnSpc>
            </a:pPr>
            <a:r>
              <a:rPr lang="pl-PL" dirty="0"/>
              <a:t>Metody fizyczne: zwalczanie pluskiew niską temperaturą (zamiennie nazywane wymrażaniem), zwalczanie pluskiew wysoką temperaturą –             ogólne  i szczegółowe.</a:t>
            </a:r>
          </a:p>
          <a:p>
            <a:pPr>
              <a:lnSpc>
                <a:spcPts val="2500"/>
              </a:lnSpc>
            </a:pPr>
            <a:r>
              <a:rPr lang="pl-PL" dirty="0"/>
              <a:t>Metody mieszane: IMP</a:t>
            </a:r>
          </a:p>
          <a:p>
            <a:endParaRPr lang="pl-PL" dirty="0"/>
          </a:p>
        </p:txBody>
      </p:sp>
    </p:spTree>
    <p:extLst>
      <p:ext uri="{BB962C8B-B14F-4D97-AF65-F5344CB8AC3E}">
        <p14:creationId xmlns:p14="http://schemas.microsoft.com/office/powerpoint/2010/main" val="1827446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a:xfrm>
            <a:off x="233197" y="2238966"/>
            <a:ext cx="8596668" cy="3880773"/>
          </a:xfrm>
        </p:spPr>
        <p:txBody>
          <a:bodyPr>
            <a:normAutofit/>
          </a:bodyPr>
          <a:lstStyle/>
          <a:p>
            <a:pPr marL="0" indent="0" algn="ctr">
              <a:buNone/>
            </a:pPr>
            <a:endParaRPr lang="pl-PL" sz="4400" i="1" dirty="0">
              <a:solidFill>
                <a:schemeClr val="accent2">
                  <a:lumMod val="75000"/>
                </a:schemeClr>
              </a:solidFill>
            </a:endParaRPr>
          </a:p>
          <a:p>
            <a:pPr marL="0" indent="0" algn="ctr">
              <a:buNone/>
            </a:pPr>
            <a:endParaRPr lang="pl-PL" sz="4400" i="1" dirty="0">
              <a:solidFill>
                <a:schemeClr val="accent2">
                  <a:lumMod val="75000"/>
                </a:schemeClr>
              </a:solidFill>
            </a:endParaRPr>
          </a:p>
          <a:p>
            <a:pPr marL="0" indent="0" algn="ctr">
              <a:buNone/>
            </a:pPr>
            <a:r>
              <a:rPr lang="pl-PL" sz="4400" i="1" dirty="0">
                <a:solidFill>
                  <a:schemeClr val="accent2">
                    <a:lumMod val="75000"/>
                  </a:schemeClr>
                </a:solidFill>
              </a:rPr>
              <a:t>Dziękujemy za uwagę</a:t>
            </a:r>
          </a:p>
        </p:txBody>
      </p:sp>
    </p:spTree>
    <p:extLst>
      <p:ext uri="{BB962C8B-B14F-4D97-AF65-F5344CB8AC3E}">
        <p14:creationId xmlns:p14="http://schemas.microsoft.com/office/powerpoint/2010/main" val="825961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74767" y="513805"/>
            <a:ext cx="8055428" cy="879566"/>
          </a:xfrm>
        </p:spPr>
        <p:txBody>
          <a:bodyPr/>
          <a:lstStyle/>
          <a:p>
            <a:pPr algn="ctr"/>
            <a:r>
              <a:rPr lang="pl-PL" dirty="0"/>
              <a:t>Podstawowe informacje </a:t>
            </a:r>
          </a:p>
        </p:txBody>
      </p:sp>
      <p:sp>
        <p:nvSpPr>
          <p:cNvPr id="3" name="Symbol zastępczy zawartości 2"/>
          <p:cNvSpPr>
            <a:spLocks noGrp="1"/>
          </p:cNvSpPr>
          <p:nvPr>
            <p:ph idx="1"/>
          </p:nvPr>
        </p:nvSpPr>
        <p:spPr>
          <a:xfrm>
            <a:off x="0" y="2029097"/>
            <a:ext cx="9579429" cy="4380412"/>
          </a:xfrm>
        </p:spPr>
        <p:txBody>
          <a:bodyPr>
            <a:normAutofit/>
          </a:bodyPr>
          <a:lstStyle/>
          <a:p>
            <a:pPr>
              <a:lnSpc>
                <a:spcPts val="2500"/>
              </a:lnSpc>
            </a:pPr>
            <a:r>
              <a:rPr lang="pl-PL" sz="2000" dirty="0"/>
              <a:t>Pluskwa domowa (</a:t>
            </a:r>
            <a:r>
              <a:rPr lang="pl-PL" sz="2000" i="1" dirty="0" err="1"/>
              <a:t>Cimex</a:t>
            </a:r>
            <a:r>
              <a:rPr lang="pl-PL" sz="2000" i="1" dirty="0"/>
              <a:t> </a:t>
            </a:r>
            <a:r>
              <a:rPr lang="pl-PL" sz="2000" i="1" dirty="0" err="1"/>
              <a:t>lectularius</a:t>
            </a:r>
            <a:r>
              <a:rPr lang="pl-PL" sz="2000" dirty="0"/>
              <a:t>) – gatunek owada należący do rzędu pluskwiaków różnoskrzydłych (rodzina </a:t>
            </a:r>
            <a:r>
              <a:rPr lang="pl-PL" sz="2000" dirty="0" err="1"/>
              <a:t>pluskwowate</a:t>
            </a:r>
            <a:r>
              <a:rPr lang="pl-PL" sz="2000" dirty="0"/>
              <a:t>), żywiący się krwią zwierząt ciepłokrwistych (stałocieplne), w tym człowieka.</a:t>
            </a:r>
          </a:p>
          <a:p>
            <a:pPr>
              <a:lnSpc>
                <a:spcPts val="2500"/>
              </a:lnSpc>
            </a:pPr>
            <a:r>
              <a:rPr lang="pl-PL" sz="2000" dirty="0"/>
              <a:t>Ciało pluskwy domowej jest silnie spłaszczone, owalne, nieco zwężające się                ku przodowi. Pluskwa nie posiada skrzydeł, nie fruwa. Posiada trzy pary odnóży (zakończonych haczykami) i charakterystyczny zaoblony odwłok,                 na którym widnieje faktura prążków zauważalna pod szkłem powiększającym. Na głowie znajdują się duże czarne oczy i cienkie czułki. Posiada aparat gębowy typu kłująco-ssącego, dobrze przystosowany do przebijania skóry                   i pobierania płynnego pokarmu. Kolor owada zależy od ilości spożytego pokarmu (krwi) i może przybierać barwę od słomkowej do brunatno-czerwonej. </a:t>
            </a:r>
          </a:p>
        </p:txBody>
      </p:sp>
    </p:spTree>
    <p:extLst>
      <p:ext uri="{BB962C8B-B14F-4D97-AF65-F5344CB8AC3E}">
        <p14:creationId xmlns:p14="http://schemas.microsoft.com/office/powerpoint/2010/main" val="713349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luskwa domow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8938" y="592183"/>
            <a:ext cx="7846422" cy="5208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7460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Podstawowe informacje</a:t>
            </a:r>
          </a:p>
        </p:txBody>
      </p:sp>
      <p:sp>
        <p:nvSpPr>
          <p:cNvPr id="3" name="Symbol zastępczy zawartości 2"/>
          <p:cNvSpPr>
            <a:spLocks noGrp="1"/>
          </p:cNvSpPr>
          <p:nvPr>
            <p:ph idx="1"/>
          </p:nvPr>
        </p:nvSpPr>
        <p:spPr/>
        <p:txBody>
          <a:bodyPr>
            <a:normAutofit/>
          </a:bodyPr>
          <a:lstStyle/>
          <a:p>
            <a:pPr lvl="0" algn="just"/>
            <a:r>
              <a:rPr lang="pl-PL" sz="2000" dirty="0"/>
              <a:t>Dorosłe pluskwy osiągają długość do 4-5 mm, a szerokość około 3-4 mm (choć po nassaniu się ich wielkość znacznie może wzrosnąć). Samice pluskiew różnią się wyglądem od samców. Są większe                          i bardziej okrągłe. </a:t>
            </a:r>
          </a:p>
          <a:p>
            <a:pPr algn="just">
              <a:lnSpc>
                <a:spcPts val="2500"/>
              </a:lnSpc>
            </a:pPr>
            <a:r>
              <a:rPr lang="pl-PL" sz="2000" dirty="0"/>
              <a:t>Różne źródła podają liczbę jaj składanych przez samicę (</a:t>
            </a:r>
            <a:r>
              <a:rPr lang="pl-PL" sz="2000" dirty="0" err="1"/>
              <a:t>wikipedia</a:t>
            </a:r>
            <a:r>
              <a:rPr lang="pl-PL" sz="2000" dirty="0"/>
              <a:t> –   w ciągu życia pluskwa składa około 250-500 jaj; getox.pl – po wylęgu dorosła pluskwa składa po 2-3 jaja dziennie do końca swojego życia,       a płodność samicy wynosi od 150 do 345 jaj). Jaja są koloru biało-perłowego i składane są w bezpieczne miejsca. Samica przykleja je do podłoża lepką wydzieliną, którą trudno usunąć. </a:t>
            </a:r>
          </a:p>
        </p:txBody>
      </p:sp>
    </p:spTree>
    <p:extLst>
      <p:ext uri="{BB962C8B-B14F-4D97-AF65-F5344CB8AC3E}">
        <p14:creationId xmlns:p14="http://schemas.microsoft.com/office/powerpoint/2010/main" val="2593932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Podstawowe informacje </a:t>
            </a:r>
          </a:p>
        </p:txBody>
      </p:sp>
      <p:sp>
        <p:nvSpPr>
          <p:cNvPr id="3" name="Symbol zastępczy zawartości 2"/>
          <p:cNvSpPr>
            <a:spLocks noGrp="1"/>
          </p:cNvSpPr>
          <p:nvPr>
            <p:ph idx="1"/>
          </p:nvPr>
        </p:nvSpPr>
        <p:spPr/>
        <p:txBody>
          <a:bodyPr>
            <a:normAutofit/>
          </a:bodyPr>
          <a:lstStyle/>
          <a:p>
            <a:pPr algn="just">
              <a:lnSpc>
                <a:spcPts val="2500"/>
              </a:lnSpc>
            </a:pPr>
            <a:r>
              <a:rPr lang="pl-PL" sz="2000" dirty="0"/>
              <a:t>Szybkość rozwoju od jaja do dorosłego osobnika oraz długość życia zależą od temperatury i warunków pokarmowych. Przy częstym żerowaniu i przy normalnej temperaturze pokojowej (ok. 18-­20°C) dorosłe żyją 9-18 miesięcy, rozwój jaja trwa 10-20 dni, a całkowity cykl rozwojowy 9-18 tygodni.</a:t>
            </a:r>
          </a:p>
          <a:p>
            <a:pPr algn="just">
              <a:lnSpc>
                <a:spcPts val="2500"/>
              </a:lnSpc>
            </a:pPr>
            <a:r>
              <a:rPr lang="pl-PL" sz="2000" dirty="0"/>
              <a:t>Pluskwy nie żyją w stadzie, nie zakładają gniazd – skupiają się                    w grupy zachęcone zapachem towarzyszy, który świadczy                             o korzystnych warunkach do ukrywania i rozmarzania się. Są owadami społecznymi. Takich grup może być w jednym pomieszczeniu nawet kilkanaście.</a:t>
            </a:r>
          </a:p>
        </p:txBody>
      </p:sp>
    </p:spTree>
    <p:extLst>
      <p:ext uri="{BB962C8B-B14F-4D97-AF65-F5344CB8AC3E}">
        <p14:creationId xmlns:p14="http://schemas.microsoft.com/office/powerpoint/2010/main" val="309298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Znalezione obrazy dla zapytania pluskwa domowa obrazki"/>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8012" y="801187"/>
            <a:ext cx="8543108" cy="4967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694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Znalezione obrazy dla zapytania pluskwa domowa obrazki"/>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7576" y="661851"/>
            <a:ext cx="6937081" cy="5651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853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Skąd biorą się pluskwy ?</a:t>
            </a:r>
          </a:p>
        </p:txBody>
      </p:sp>
      <p:sp>
        <p:nvSpPr>
          <p:cNvPr id="3" name="Symbol zastępczy zawartości 2"/>
          <p:cNvSpPr>
            <a:spLocks noGrp="1"/>
          </p:cNvSpPr>
          <p:nvPr>
            <p:ph idx="1"/>
          </p:nvPr>
        </p:nvSpPr>
        <p:spPr>
          <a:xfrm>
            <a:off x="374469" y="1759131"/>
            <a:ext cx="9309462" cy="4417832"/>
          </a:xfrm>
        </p:spPr>
        <p:txBody>
          <a:bodyPr>
            <a:normAutofit/>
          </a:bodyPr>
          <a:lstStyle/>
          <a:p>
            <a:r>
              <a:rPr lang="pl-PL" sz="2000" dirty="0"/>
              <a:t>Wędrują z innych lokali (rurami, po ścianach, przewodach wentylacyjnych – każda szpara i otwór może być drogą przemieszczania się pluskiew),</a:t>
            </a:r>
          </a:p>
          <a:p>
            <a:r>
              <a:rPr lang="pl-PL" sz="2000" dirty="0"/>
              <a:t>Przywozimy z podróży (występują w pociągach, samolotach, autokarach, taksówkach),</a:t>
            </a:r>
          </a:p>
          <a:p>
            <a:r>
              <a:rPr lang="pl-PL" sz="2000" dirty="0"/>
              <a:t>Z miejsc publicznych (szczególnie tam, gdzie spędzamy czas w pozycji siedzącej – kina, teatry, poczekalnie, przychodnie zdrowia itp.),</a:t>
            </a:r>
          </a:p>
          <a:p>
            <a:r>
              <a:rPr lang="pl-PL" sz="2000" dirty="0"/>
              <a:t>Z miejsc gdzie nocowaliśmy (hotele, hostele, pensjonaty, akademiki, motele, schroniska, internaty, domki campingowe),</a:t>
            </a:r>
          </a:p>
          <a:p>
            <a:r>
              <a:rPr lang="pl-PL" sz="2000" dirty="0"/>
              <a:t>Możemy je dostać (najczęściej z używanymi meblami, najczęściej tapicerowanymi, bądź używanymi materacami),</a:t>
            </a:r>
          </a:p>
          <a:p>
            <a:r>
              <a:rPr lang="pl-PL" sz="2000" dirty="0"/>
              <a:t>Możemy je kupić (z używaną odzieżą lub używanymi meblami i materacami).</a:t>
            </a:r>
          </a:p>
          <a:p>
            <a:endParaRPr lang="pl-PL" dirty="0"/>
          </a:p>
        </p:txBody>
      </p:sp>
    </p:spTree>
    <p:extLst>
      <p:ext uri="{BB962C8B-B14F-4D97-AF65-F5344CB8AC3E}">
        <p14:creationId xmlns:p14="http://schemas.microsoft.com/office/powerpoint/2010/main" val="1436780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Gdzie najczęściej bytują pluskwy ?</a:t>
            </a:r>
          </a:p>
        </p:txBody>
      </p:sp>
      <p:sp>
        <p:nvSpPr>
          <p:cNvPr id="3" name="Symbol zastępczy zawartości 2"/>
          <p:cNvSpPr>
            <a:spLocks noGrp="1"/>
          </p:cNvSpPr>
          <p:nvPr>
            <p:ph idx="1"/>
          </p:nvPr>
        </p:nvSpPr>
        <p:spPr/>
        <p:txBody>
          <a:bodyPr>
            <a:normAutofit/>
          </a:bodyPr>
          <a:lstStyle/>
          <a:p>
            <a:pPr>
              <a:lnSpc>
                <a:spcPts val="2500"/>
              </a:lnSpc>
            </a:pPr>
            <a:r>
              <a:rPr lang="pl-PL" sz="2000" dirty="0"/>
              <a:t>Pluskwy gnieżdżą się w szparach mebli (głównie tapicerowanych), łóżkach, materacach, ramach obrazów, listwach podłogowych,                   we framugach drzwi i okien, w szczelinach tynków, w gniazdkach elektrycznych, w kontaktach, pod odklejającą się tapetą,                          w okolicach stolików nocnych, na szwach i suwakach materacy,                pod łóżkami w okolicy wezgłowia itp.).</a:t>
            </a:r>
          </a:p>
          <a:p>
            <a:pPr>
              <a:lnSpc>
                <a:spcPts val="2500"/>
              </a:lnSpc>
            </a:pPr>
            <a:r>
              <a:rPr lang="pl-PL" sz="2000" dirty="0"/>
              <a:t>Pluskwa sytuuje się w pobliżu miejsc w których ma możliwość pożywiania się (stała obecność żywiciela), stąd w środowisku człowieka są to miejsca odpoczynku i snu. </a:t>
            </a:r>
          </a:p>
        </p:txBody>
      </p:sp>
    </p:spTree>
    <p:extLst>
      <p:ext uri="{BB962C8B-B14F-4D97-AF65-F5344CB8AC3E}">
        <p14:creationId xmlns:p14="http://schemas.microsoft.com/office/powerpoint/2010/main" val="453909042"/>
      </p:ext>
    </p:extLst>
  </p:cSld>
  <p:clrMapOvr>
    <a:masterClrMapping/>
  </p:clrMapOvr>
</p:sld>
</file>

<file path=ppt/theme/theme1.xml><?xml version="1.0" encoding="utf-8"?>
<a:theme xmlns:a="http://schemas.openxmlformats.org/drawingml/2006/main" name="Faseta">
  <a:themeElements>
    <a:clrScheme name="Fas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s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Facet</Template>
  <TotalTime>711</TotalTime>
  <Words>992</Words>
  <Application>Microsoft Office PowerPoint</Application>
  <PresentationFormat>Panoramiczny</PresentationFormat>
  <Paragraphs>44</Paragraphs>
  <Slides>19</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19</vt:i4>
      </vt:variant>
    </vt:vector>
  </HeadingPairs>
  <TitlesOfParts>
    <vt:vector size="23" baseType="lpstr">
      <vt:lpstr>Arial</vt:lpstr>
      <vt:lpstr>Trebuchet MS</vt:lpstr>
      <vt:lpstr>Wingdings 3</vt:lpstr>
      <vt:lpstr>Faseta</vt:lpstr>
      <vt:lpstr>Kilka słów o pluskwach</vt:lpstr>
      <vt:lpstr>Podstawowe informacje </vt:lpstr>
      <vt:lpstr>Prezentacja programu PowerPoint</vt:lpstr>
      <vt:lpstr>Podstawowe informacje</vt:lpstr>
      <vt:lpstr>Podstawowe informacje </vt:lpstr>
      <vt:lpstr>Prezentacja programu PowerPoint</vt:lpstr>
      <vt:lpstr>Prezentacja programu PowerPoint</vt:lpstr>
      <vt:lpstr>Skąd biorą się pluskwy ?</vt:lpstr>
      <vt:lpstr>Gdzie najczęściej bytują pluskwy ?</vt:lpstr>
      <vt:lpstr>Prezentacja programu PowerPoint</vt:lpstr>
      <vt:lpstr>UWAGA!</vt:lpstr>
      <vt:lpstr>Po czym poznać, że mamy do czynienia z pluskwą ?</vt:lpstr>
      <vt:lpstr>Kiedy pluskwa żeruje ?</vt:lpstr>
      <vt:lpstr>Kiedy pluskwa żeruje ?</vt:lpstr>
      <vt:lpstr>Jak wygląda pogryzienie przez pluskwy</vt:lpstr>
      <vt:lpstr>Jak wygląda pogryzienie przez pluskwy</vt:lpstr>
      <vt:lpstr>Jak wygląda pogryzienie przez pluskwy</vt:lpstr>
      <vt:lpstr>Metody zwalczania pluskiew</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Jacek Szydłowski</dc:creator>
  <cp:lastModifiedBy>Aleksandra Gomuła</cp:lastModifiedBy>
  <cp:revision>69</cp:revision>
  <dcterms:created xsi:type="dcterms:W3CDTF">2016-10-26T09:11:23Z</dcterms:created>
  <dcterms:modified xsi:type="dcterms:W3CDTF">2023-09-25T07:07:49Z</dcterms:modified>
</cp:coreProperties>
</file>