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BC0C5A-803B-A0FC-F0CF-AE0064AF6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03E3E2A-8CD6-D84F-9F7D-1A7784D1C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09469E-4A93-84C7-CC1D-7FA082B16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2C98-14F8-4425-B670-A71F9E1B38B5}" type="datetimeFigureOut">
              <a:rPr lang="pl-PL" smtClean="0"/>
              <a:t>05.10.2022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1EB3475-2BF3-7930-6B72-2CA344F6A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BBF05D-93BA-C33B-1DD6-ED8A388E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9315-A6C6-4C92-B975-635E0CC1B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446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485BA3-333B-A382-F26D-586971FBC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14101CF-588D-25C6-8838-ACE416E25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83270AE-89D6-A30E-345C-0167DB1EC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2C98-14F8-4425-B670-A71F9E1B38B5}" type="datetimeFigureOut">
              <a:rPr lang="pl-PL" smtClean="0"/>
              <a:t>05.10.2022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CD2F73E-F866-DAC7-FF3C-D3A5B6B0B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CF5DE5D-A35D-2478-0785-14AC21FA4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9315-A6C6-4C92-B975-635E0CC1B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794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B221D5D-3698-BA59-4DAB-ADDE4BEC3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703C7BF-97F1-2E46-C65B-799F6B9AE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A59CF25-04CD-2A15-DC11-5FA96698B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2C98-14F8-4425-B670-A71F9E1B38B5}" type="datetimeFigureOut">
              <a:rPr lang="pl-PL" smtClean="0"/>
              <a:t>05.10.2022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F193C9E-3C5D-BDB7-AED6-64B4E857E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E73D94C-E750-BBE1-ADDF-641D1DD08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9315-A6C6-4C92-B975-635E0CC1B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809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9768AC-71CD-FAD0-4DFA-144D1E764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8F749B-21AD-B848-5F4C-DCAB3788B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C730318-530A-6C16-3FB8-010F2DCE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2C98-14F8-4425-B670-A71F9E1B38B5}" type="datetimeFigureOut">
              <a:rPr lang="pl-PL" smtClean="0"/>
              <a:t>05.10.2022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6B0279D-61AF-4C0B-01F7-B5C30C796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671CB38-9A01-5F4B-0F9C-EFAAE3D90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9315-A6C6-4C92-B975-635E0CC1B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256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F07690-0DFF-8C74-7CC7-43DB55418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D30EB30-1A38-E1A3-7F23-F096A94FD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3D268F3-3128-8523-C6CD-A788C06A0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2C98-14F8-4425-B670-A71F9E1B38B5}" type="datetimeFigureOut">
              <a:rPr lang="pl-PL" smtClean="0"/>
              <a:t>05.10.2022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048F307-0347-60D0-E8E1-0DF403C5C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7ECE6DD-3744-E898-B57B-F73AE049B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9315-A6C6-4C92-B975-635E0CC1B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138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19F428-9A69-E993-75AB-8237D7D9F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2957BD-4BF0-D147-6F8F-AF23B6525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F6EB3D8-265E-2D0A-3E3F-17CB4379D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EED9277-CCF3-B86E-F5F0-2521298C1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2C98-14F8-4425-B670-A71F9E1B38B5}" type="datetimeFigureOut">
              <a:rPr lang="pl-PL" smtClean="0"/>
              <a:t>05.10.2022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303B2D1-39F1-1B11-1F9B-C18B0462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C614B8B-0239-A0B1-2D42-81630BA2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9315-A6C6-4C92-B975-635E0CC1B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2568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F0450B-D757-51BD-0758-B72BD2119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C951B18-9E3D-EA04-3576-A213C5513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CC70ECF-9422-5909-73BC-0EE12C928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C53E3FF-FF7F-76A6-2DDC-9AC5FBFA95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925022A-727E-81BC-F473-1098DA3B4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D4AC382-502D-DC51-E6FE-9FFC4A98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2C98-14F8-4425-B670-A71F9E1B38B5}" type="datetimeFigureOut">
              <a:rPr lang="pl-PL" smtClean="0"/>
              <a:t>05.10.2022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B460F22-67DC-B0E9-C78E-EEE0CD491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FF9BAAE-C5E8-DD8A-373A-01D72946F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9315-A6C6-4C92-B975-635E0CC1B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9348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2491E1-ACC5-51FD-9F24-221E4CBA9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1920183-8A1A-F9A8-A1C4-3F56FD42E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2C98-14F8-4425-B670-A71F9E1B38B5}" type="datetimeFigureOut">
              <a:rPr lang="pl-PL" smtClean="0"/>
              <a:t>05.10.2022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619CB65-8A43-D979-2EF4-338B58742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352AD68-D44F-288E-C8DF-F97663EC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9315-A6C6-4C92-B975-635E0CC1B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968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F30ACE0-8396-C1AA-7EC5-9F8F5CA78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2C98-14F8-4425-B670-A71F9E1B38B5}" type="datetimeFigureOut">
              <a:rPr lang="pl-PL" smtClean="0"/>
              <a:t>05.10.2022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F2D8EEA-C5CB-AB6C-7A2F-4FE7BEF00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F36E198-2E33-4A48-3C32-B1775A9A0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9315-A6C6-4C92-B975-635E0CC1B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130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ABFCFE-C86C-6204-DA46-463713911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356871-587C-14C8-CA48-F498FD708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4982A9E-238F-262C-886D-E4391601D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0854685-83BE-9EC5-CA48-A6C792EDB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2C98-14F8-4425-B670-A71F9E1B38B5}" type="datetimeFigureOut">
              <a:rPr lang="pl-PL" smtClean="0"/>
              <a:t>05.10.2022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D6249C4-EFF4-EDB1-11E0-D022FF537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413AD0A-B0B8-D5CD-F6D1-731D18E02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9315-A6C6-4C92-B975-635E0CC1B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319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28F1E8-4CEF-3D08-A7BC-C656C75C4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1EBE037-45A1-0251-18C0-FE04678CB5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FB15B3B-A9BA-0450-49D0-2F2C18C4C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EB9E4A1-B9AF-40DF-568E-E0062F33F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2C98-14F8-4425-B670-A71F9E1B38B5}" type="datetimeFigureOut">
              <a:rPr lang="pl-PL" smtClean="0"/>
              <a:t>05.10.2022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8941124-0D12-C563-F1A0-4EECF591E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5200DA6-AC03-83E7-7F75-21C5FFB95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9315-A6C6-4C92-B975-635E0CC1B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10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54F0E6E-1EAC-EDF6-221B-DD9849589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7739E5F-5062-75F2-FC24-8A3922896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7C69DEC-B508-5785-E789-14582344E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92C98-14F8-4425-B670-A71F9E1B38B5}" type="datetimeFigureOut">
              <a:rPr lang="pl-PL" smtClean="0"/>
              <a:t>05.10.2022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7709E35-E17A-6B8C-6981-C14AC65539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1D9A5A8-3CA6-6259-DCE2-55A798CAC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19315-A6C6-4C92-B975-635E0CC1B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847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FrdrURAGRA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469A7A7-58E2-F0AE-2EA0-6B9EB740B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77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BB35930-45CD-D160-D5A7-A71AF2979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58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8F0C47A-8F37-88AD-B5B1-A30ECAE4D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11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C737AA9-D60D-9004-1F61-105A104DB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83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572C057-6F0F-BFED-7F75-D418837D0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27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705C07F-F21B-81F5-786F-1DF2080CA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56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D647ACD-0FE0-57A6-3768-D3F0BC6D6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25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CFA65CB-09BF-4872-5B64-D6C257DCC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69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FC7C114-D93A-6CC0-19DF-4BC11AB60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59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4033141-F849-A382-F441-FB2CD1CC3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51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D21574F-A2FA-02E5-03BB-E019767F9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6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D61DAEF-6C99-54BB-6042-422867B4D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73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2275AA7-60F0-04FF-37B8-8620572D7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62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68220BF-B1B3-71B6-FE64-606E258E8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44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E7C7359-727E-34D1-270B-964AE2C7F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48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D0B804B-BE89-C063-29F7-6F388F8E2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39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48F68DD-FB96-7D0B-519C-190811BE9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73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129A881-5F2F-0F40-0933-757793E32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2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098C7C7-B4C2-7E13-9A24-C5C65D155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11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F0D6759-7601-EBCE-A8C6-09510E457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87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5309685-54B0-BB37-7F9B-6BD5932A0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3968796-09FC-7A28-C52B-7DF2BDC5A2F0}"/>
              </a:ext>
            </a:extLst>
          </p:cNvPr>
          <p:cNvSpPr txBox="1"/>
          <p:nvPr/>
        </p:nvSpPr>
        <p:spPr>
          <a:xfrm>
            <a:off x="3882189" y="6408821"/>
            <a:ext cx="7700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b="0" i="1" dirty="0">
                <a:effectLst/>
                <a:latin typeface="Roboto" panose="02000000000000000000" pitchFamily="2" charset="0"/>
                <a:hlinkClick r:id="rId3"/>
              </a:rPr>
              <a:t>Grzyby - Jan Brzechwa - Animowane Wierszyki Dla Dzieci</a:t>
            </a:r>
            <a:endParaRPr lang="pl-PL" b="0" i="1" dirty="0"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873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43BBA04-2250-CB84-9B86-2295B887A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5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ADD67B2-5E6F-BC21-D51F-AF0A1DAEC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36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26D7409-2B5D-65A6-4DCE-EF2E926D9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77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C08ADB5-276A-3FAC-55B8-0B48E1455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E8992EB5-DFEE-8C1E-E1E0-BD5FD7640381}"/>
              </a:ext>
            </a:extLst>
          </p:cNvPr>
          <p:cNvSpPr txBox="1"/>
          <p:nvPr/>
        </p:nvSpPr>
        <p:spPr>
          <a:xfrm>
            <a:off x="80209" y="6456583"/>
            <a:ext cx="11646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1400" b="1" i="1" u="sng" dirty="0">
                <a:effectLst/>
                <a:latin typeface="Roboto" panose="02000000000000000000" pitchFamily="2" charset="0"/>
              </a:rPr>
              <a:t>Grzyby - Jan Brzechwa - Animowane Wierszyki Dla Dzieci </a:t>
            </a:r>
            <a:r>
              <a:rPr lang="pl-PL" sz="1400" b="1" i="1" dirty="0">
                <a:effectLst/>
                <a:latin typeface="Roboto" panose="02000000000000000000" pitchFamily="2" charset="0"/>
              </a:rPr>
              <a:t>-  https://www.youtube.com/watch?v=ZFrdrURAGRA</a:t>
            </a:r>
          </a:p>
        </p:txBody>
      </p:sp>
    </p:spTree>
    <p:extLst>
      <p:ext uri="{BB962C8B-B14F-4D97-AF65-F5344CB8AC3E}">
        <p14:creationId xmlns:p14="http://schemas.microsoft.com/office/powerpoint/2010/main" val="2491227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4C48A93-7B66-69EC-7B6F-7E00B112E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02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992635D-B054-01C7-0A04-8575DB309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4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1D0C2FC-3487-8F93-1D4B-5CC6821FC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9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92DE1F3-3DB0-BB52-CC65-E7B7E2594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18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E910B4A-F135-5837-B1B1-FF5D0E102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95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0CBD4CD-F08F-554C-BFAD-3508BB4E1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3290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32</Words>
  <Application>Microsoft Office PowerPoint</Application>
  <PresentationFormat>Panoramiczny</PresentationFormat>
  <Paragraphs>2</Paragraphs>
  <Slides>31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Roboto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WSSE Lublin - Justyna Kurebska</dc:creator>
  <cp:lastModifiedBy>WSSE Lublin - Justyna Kurebska</cp:lastModifiedBy>
  <cp:revision>2</cp:revision>
  <dcterms:created xsi:type="dcterms:W3CDTF">2022-10-04T06:39:19Z</dcterms:created>
  <dcterms:modified xsi:type="dcterms:W3CDTF">2022-10-05T06:17:48Z</dcterms:modified>
</cp:coreProperties>
</file>