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A181BD-4111-4EA8-A9C6-737A81DE1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F7514B5-DF2F-4D01-96C4-2E9E71F41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1B0471-284A-4E14-98A4-77747225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0772FD-1FB2-460E-9F9D-1E54FDC9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01E6CF-FD71-4EBA-81E3-4936F240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76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EDA38B-8114-4A65-AB09-529C93CA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F14E5F-07DD-46EF-9163-3695F741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F09547-CEE1-4E43-A30A-BE5D98CE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948206-55E0-457F-9BAE-CDC137B9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140BF0-0DC0-4CB4-8095-6B90ED13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72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A3CD408-3752-440A-9AF5-FF0B5EAA4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2DD369-FC1B-437B-BE9C-1F42C6CAF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63FA90-8300-43CE-8208-580299A7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38FA64-550C-4C54-8F36-C6825656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F593A9-FEA6-4857-8609-58DEFC66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09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7C5C29-7CE8-4509-ACC4-0312C3D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541346-3215-490B-A835-CFC470BA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E97142-4FFA-4B36-A659-A0F15EFD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33DB7E-9E3D-4203-B0F2-9D5EAF3B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929CE-68BF-43C1-9CA4-045EEFCC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18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3DBE9-7C84-4B88-997E-6AE990C7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254915-4D31-41F1-BC09-7822D53EE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36434A-FF1B-4D0C-934C-40F46BF7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7AC53F-151A-4EE5-8F0B-515ED747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FCC6F6-FC9F-4F28-9ACF-3D40207E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03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DFC850-0D89-44CF-9568-CC004BDF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5CCDBE-B57F-44B7-B91E-314D2752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FF0B90-D403-4970-AC8E-C7D3F0D6E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FA3613-DDDD-49C1-ACA5-585EFBD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263CC64-38E4-43ED-B916-776BF240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7663263-FA40-473D-988B-5BAB308A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35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0FCAF8-3275-454E-995E-5E521D64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1F5682-A795-489C-84E2-1B4003AE6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3752B6-4737-4ABA-8AB9-9F5E9E939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8E3E538-4683-4FD7-90C7-F9E6C28B3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B82817B-6F0F-4B0C-BC09-5D2EFF0B2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65F1F2A-F289-464B-9331-BCEE3BB3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EFA58E6-D869-4E15-8351-605834F2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3D6727D-B6E3-4F7C-A04A-19E4C365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40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43E0A8-3AC7-4CE7-ADBD-A707B93D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F08A6BA-259B-423F-9EB2-933B2423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D8257D-894F-410F-B8DD-F1ECA9F5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02E9764-BB09-446A-AE08-9E5C4770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01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810EA3A-94D9-4224-9472-33C55863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36962E0-0902-4E04-AB06-B7A778BB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AFFA8C-3AF4-4AC8-913C-FDC423AE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23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4A5E61-FD41-4417-9E75-A1DBBEFE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73610E-25C9-4D65-8ED4-FA6B14E6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3321BEA-0870-4007-8290-61E4D41F0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7CDD8C-5FF8-4401-83CF-B84C4543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3C03290-40B5-415C-AC9E-30DB5089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BDBD6B-491B-4F59-92A4-713DE854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6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E365BC-D2EC-4466-8F7F-8B0B3AA5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63A3F2C-7777-4E14-A493-938A10D47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44D0167-8537-4AB8-B020-0587A68C7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B5BD65-4C79-403D-B327-05C1645E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C8EACA-76B8-4F00-B524-667F0E87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41628D-D581-452C-B221-AC2A2D35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5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0ACE4EB-45E5-4D59-9ECD-CC9B9253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851B81-FE25-45BF-8A2F-56E92721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236A56-710E-417F-A0EA-65205B9D4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8551B-5043-4584-A6F4-45F99543A6D2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270411-E592-482D-947A-F4B14BA2A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0DAA01-2784-40AE-BDBD-0A311224D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41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65EBF1-1096-4DCD-BF7C-78716C6CA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B2C208-4E38-4FD1-B82A-5FD034DD7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C093C0-90BD-48C3-9C60-A76EC8D7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EFB51B-AB9A-4CF8-B329-3147F21BD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974392E-F46D-4ADD-B396-559D5CFEB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9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F2A446A-692E-4584-A66F-A3B999B28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2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288729-5CA1-4B61-B854-1A0789D8A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0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D2A8062-B800-4078-BB5F-98FE94891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4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C8F1EC8-604B-4A38-A1C8-D03B41098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6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E3D93309-E36C-4403-B842-968E8F519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59A4B35-6BCC-4B08-962D-FF42D5E2E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6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8C25139-5289-48F4-81EB-EEA39E4D0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9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FAB36C4-F183-4937-BC98-910AA2DA4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1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B3B831-7E18-42CE-813D-BC19F045B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EAAC23E-DA7B-4302-8BB3-78AD2155B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D6E875D-C1C4-4492-B144-39E36E85F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7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B3DAECE-DE4E-42DF-B66B-91D59AC90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419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Kurębska</dc:creator>
  <cp:lastModifiedBy>Justyna Kurębska</cp:lastModifiedBy>
  <cp:revision>1</cp:revision>
  <dcterms:created xsi:type="dcterms:W3CDTF">2021-07-21T12:12:54Z</dcterms:created>
  <dcterms:modified xsi:type="dcterms:W3CDTF">2021-07-21T12:17:28Z</dcterms:modified>
</cp:coreProperties>
</file>