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2" r:id="rId5"/>
    <p:sldId id="271" r:id="rId6"/>
    <p:sldId id="273" r:id="rId7"/>
    <p:sldId id="270" r:id="rId8"/>
    <p:sldId id="269" r:id="rId9"/>
    <p:sldId id="268" r:id="rId10"/>
    <p:sldId id="267" r:id="rId11"/>
    <p:sldId id="266" r:id="rId12"/>
    <p:sldId id="265" r:id="rId13"/>
    <p:sldId id="264" r:id="rId14"/>
    <p:sldId id="263" r:id="rId15"/>
    <p:sldId id="262" r:id="rId16"/>
    <p:sldId id="261" r:id="rId17"/>
    <p:sldId id="259" r:id="rId1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1164C-CAB3-4713-8302-5A5C2EC1CB0A}" type="datetimeFigureOut">
              <a:rPr lang="pl-PL" smtClean="0"/>
              <a:t>2022-04-22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28EB0-802A-4197-B59B-B441B9C8CB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68660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1164C-CAB3-4713-8302-5A5C2EC1CB0A}" type="datetimeFigureOut">
              <a:rPr lang="pl-PL" smtClean="0"/>
              <a:t>2022-04-22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28EB0-802A-4197-B59B-B441B9C8CB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99137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1164C-CAB3-4713-8302-5A5C2EC1CB0A}" type="datetimeFigureOut">
              <a:rPr lang="pl-PL" smtClean="0"/>
              <a:t>2022-04-22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28EB0-802A-4197-B59B-B441B9C8CB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85670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1164C-CAB3-4713-8302-5A5C2EC1CB0A}" type="datetimeFigureOut">
              <a:rPr lang="pl-PL" smtClean="0"/>
              <a:t>2022-04-22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28EB0-802A-4197-B59B-B441B9C8CB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1365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1164C-CAB3-4713-8302-5A5C2EC1CB0A}" type="datetimeFigureOut">
              <a:rPr lang="pl-PL" smtClean="0"/>
              <a:t>2022-04-22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28EB0-802A-4197-B59B-B441B9C8CB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0396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1164C-CAB3-4713-8302-5A5C2EC1CB0A}" type="datetimeFigureOut">
              <a:rPr lang="pl-PL" smtClean="0"/>
              <a:t>2022-04-22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28EB0-802A-4197-B59B-B441B9C8CB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00339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1164C-CAB3-4713-8302-5A5C2EC1CB0A}" type="datetimeFigureOut">
              <a:rPr lang="pl-PL" smtClean="0"/>
              <a:t>2022-04-22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28EB0-802A-4197-B59B-B441B9C8CB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76287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1164C-CAB3-4713-8302-5A5C2EC1CB0A}" type="datetimeFigureOut">
              <a:rPr lang="pl-PL" smtClean="0"/>
              <a:t>2022-04-22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28EB0-802A-4197-B59B-B441B9C8CB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41743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1164C-CAB3-4713-8302-5A5C2EC1CB0A}" type="datetimeFigureOut">
              <a:rPr lang="pl-PL" smtClean="0"/>
              <a:t>2022-04-22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28EB0-802A-4197-B59B-B441B9C8CB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5257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1164C-CAB3-4713-8302-5A5C2EC1CB0A}" type="datetimeFigureOut">
              <a:rPr lang="pl-PL" smtClean="0"/>
              <a:t>2022-04-22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28EB0-802A-4197-B59B-B441B9C8CB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5851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1164C-CAB3-4713-8302-5A5C2EC1CB0A}" type="datetimeFigureOut">
              <a:rPr lang="pl-PL" smtClean="0"/>
              <a:t>2022-04-22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28EB0-802A-4197-B59B-B441B9C8CB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0571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41164C-CAB3-4713-8302-5A5C2EC1CB0A}" type="datetimeFigureOut">
              <a:rPr lang="pl-PL" smtClean="0"/>
              <a:t>2022-04-22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128EB0-802A-4197-B59B-B441B9C8CB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05548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044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285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309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62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743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311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2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32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829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617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498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274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72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017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324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188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237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81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0</Words>
  <Application>Microsoft Office PowerPoint</Application>
  <PresentationFormat>Panoramiczny</PresentationFormat>
  <Paragraphs>0</Paragraphs>
  <Slides>17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Magdalena Kaproń</dc:creator>
  <cp:lastModifiedBy>Magdalena Kaproń</cp:lastModifiedBy>
  <cp:revision>2</cp:revision>
  <dcterms:created xsi:type="dcterms:W3CDTF">2022-04-22T07:48:20Z</dcterms:created>
  <dcterms:modified xsi:type="dcterms:W3CDTF">2022-04-22T08:01:14Z</dcterms:modified>
</cp:coreProperties>
</file>