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BF6"/>
    <a:srgbClr val="1C2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B108C-B215-4CC8-BE81-A990C2321B86}" v="3" dt="2022-05-17T09:22:26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zbieta Dyzma" userId="748cbbd9-27e0-412e-a5fa-dfc77ba30315" providerId="ADAL" clId="{243B108C-B215-4CC8-BE81-A990C2321B86}"/>
    <pc:docChg chg="undo custSel modSld">
      <pc:chgData name="Elzbieta Dyzma" userId="748cbbd9-27e0-412e-a5fa-dfc77ba30315" providerId="ADAL" clId="{243B108C-B215-4CC8-BE81-A990C2321B86}" dt="2022-05-17T09:26:36.556" v="102" actId="368"/>
      <pc:docMkLst>
        <pc:docMk/>
      </pc:docMkLst>
      <pc:sldChg chg="addSp delSp modSp mod">
        <pc:chgData name="Elzbieta Dyzma" userId="748cbbd9-27e0-412e-a5fa-dfc77ba30315" providerId="ADAL" clId="{243B108C-B215-4CC8-BE81-A990C2321B86}" dt="2022-05-17T09:26:36.556" v="102" actId="368"/>
        <pc:sldMkLst>
          <pc:docMk/>
          <pc:sldMk cId="952019213" sldId="271"/>
        </pc:sldMkLst>
        <pc:spChg chg="add mod">
          <ac:chgData name="Elzbieta Dyzma" userId="748cbbd9-27e0-412e-a5fa-dfc77ba30315" providerId="ADAL" clId="{243B108C-B215-4CC8-BE81-A990C2321B86}" dt="2022-05-17T09:26:36.556" v="102" actId="368"/>
          <ac:spMkLst>
            <pc:docMk/>
            <pc:sldMk cId="952019213" sldId="271"/>
            <ac:spMk id="2" creationId="{8902026F-F407-D486-C2CC-6A71749087DC}"/>
          </ac:spMkLst>
        </pc:spChg>
        <pc:spChg chg="add mod">
          <ac:chgData name="Elzbieta Dyzma" userId="748cbbd9-27e0-412e-a5fa-dfc77ba30315" providerId="ADAL" clId="{243B108C-B215-4CC8-BE81-A990C2321B86}" dt="2022-05-17T09:26:27.169" v="100" actId="368"/>
          <ac:spMkLst>
            <pc:docMk/>
            <pc:sldMk cId="952019213" sldId="271"/>
            <ac:spMk id="3" creationId="{F7811980-5311-0D3D-1435-419AD142B3E4}"/>
          </ac:spMkLst>
        </pc:spChg>
        <pc:spChg chg="add mod">
          <ac:chgData name="Elzbieta Dyzma" userId="748cbbd9-27e0-412e-a5fa-dfc77ba30315" providerId="ADAL" clId="{243B108C-B215-4CC8-BE81-A990C2321B86}" dt="2022-05-17T09:25:52.698" v="98" actId="1076"/>
          <ac:spMkLst>
            <pc:docMk/>
            <pc:sldMk cId="952019213" sldId="271"/>
            <ac:spMk id="4" creationId="{3DD17D93-48C5-0304-74A1-0B2CE8FF1538}"/>
          </ac:spMkLst>
        </pc:spChg>
        <pc:picChg chg="add del mod">
          <ac:chgData name="Elzbieta Dyzma" userId="748cbbd9-27e0-412e-a5fa-dfc77ba30315" providerId="ADAL" clId="{243B108C-B215-4CC8-BE81-A990C2321B86}" dt="2022-05-17T09:19:17.609" v="14" actId="1076"/>
          <ac:picMkLst>
            <pc:docMk/>
            <pc:sldMk cId="952019213" sldId="271"/>
            <ac:picMk id="5" creationId="{E62EEDBB-93F8-456F-90C0-7717CFE0EE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5FED42-080D-4D52-AF19-EA8095553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159258-0A30-4B0F-8644-4D579FF9C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DCC42D-ABB9-4B1B-A88F-CCF3C6998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82028A-FE5A-4B24-9CFB-C11AA1A1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A95F38-2644-459F-B689-B563CD04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94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D00658-7B52-4977-B65D-4270F5CA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A1BC9EA-61CA-413E-916C-003F6DD66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55018A-3138-4072-AD56-ABA39424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A8A387-4C42-4F18-AFAA-3A79B8B0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29AF8D-6C51-4B9C-9371-D555B0F0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0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923FF03-137D-49C7-8396-DC7AF4C8A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D3CCF24-7BBE-430D-93F8-47074C8F0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F9ACE1-A3F1-46D9-9D8E-2F58775E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7F6F39-9F14-485D-9EC6-548EA062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9BF351-AA55-4308-B96D-6FEE78D3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72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4BC6AB-C47E-4F36-803E-F86F049B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B2559-6B06-4479-BCE1-6FB5DA069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722EC4-27DE-4DDA-BDB9-D952A66D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063D0D-A79D-4B33-A16F-1FE9C937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2093BA-53AE-4876-8AF0-E665C5E0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249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E9D0E-D7A4-49A4-AB6D-7B364B8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30DFF9A-5D08-4E76-B7B0-70CD3C7DF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8F35D8-63BB-4C94-85A4-B2CE9E1B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38A3C4-AF04-4170-AAFB-8407E1326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5A4A1C-4707-4B60-82AE-C3D26D7E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254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F08AC3-CC2B-4595-A4D7-9F8E1D5F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0BFC71-9FAE-4543-BEFF-763980974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A8F4453-0679-447B-A06B-3E1856ED0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2E7868-AA9C-402A-B1D2-6ADEDB27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95EA79-FC87-4A28-A593-CC2732D6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881735E-B863-43EB-997A-D38093D0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68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A711B2-8DDA-4E4C-B6D2-A0C1FD47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6EBA779-D969-4AA7-9EA3-6D707A651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E089B2-AE8D-4B4D-948C-086EF6D9F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07C733C-6F4E-476C-B951-B5EF46645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41B919E-F2CB-4BC8-91B1-C30F2D42C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6C7B06F-C696-471B-9A90-6879B659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AF5E90F-64B5-4DF3-BE13-46A484F0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AFEC5D6-51AB-49EC-BD00-633D7671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60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9537B7-96A8-411C-BB9A-29A9CE1F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E55D7A0-BFDC-4595-A2AB-6998816F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392E673-B5C6-4407-811B-F0D7FE5B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702E0AE-6E2D-4B73-A8C4-BA1026C9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062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D4829ED-92D3-4A8A-8339-E154AE3D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9E45E35-5D92-484B-9431-E8E8D089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FC182E-0DDE-412F-9ABF-A611D7CA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8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762A9-93DF-4686-814B-CC13D2F2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521A9A-F7AE-4527-A073-C35BCB5B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250AB0-4CC9-47E5-AC27-5B1174715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F4ED99-135F-46CD-ACDC-6B3E20F7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B3B47F-7415-4BDF-BCD6-76E2F122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56D7B0-3CA6-447C-806D-9802E19A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49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BFE0F0-0CB4-4EC3-9BD6-27DD6699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F9A8732-42FE-479E-8114-25145712D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E797DF-459F-4825-93A5-6B52F303C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CE7A75-F25A-45E6-85C7-76835DF7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12E61E3-E8B5-411A-B73E-75106EAD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A10C42E-6DB3-4B1A-93F5-EAA3E3E4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6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BAAF25B-A340-4E50-9713-C532E02D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6B821E-06D1-496B-824A-8064508CC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042D70-4F83-4A47-8207-B775DFA8D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304BB-D6FB-421B-8D8A-F2C2BD1BB3B7}" type="datetimeFigureOut">
              <a:rPr lang="pl-PL" smtClean="0"/>
              <a:t>15.11.2022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3B7A54-ED04-4678-835D-D25BDDBB8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B422A6-7861-4E03-B419-3E51BFDA8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2F5E-95AC-4442-B3CF-AF642EED9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5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7E425EC-989C-4EFE-8BFC-FC38379C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1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4DF9E3-A529-48D8-BBAF-295BA9571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EFB4CB-198C-4D59-A687-85E438CD6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9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ADE36F-3A80-4F80-8B20-5A28F994D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7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B25BE7-5269-4D8A-9190-782AF21B8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2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706449-BDA2-4140-BE00-33823D027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36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62898B-F1C8-433C-A143-883355C8A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E7A4AE7-9149-4F5E-A678-B324A53A7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D63C320-8F8B-4BCE-B264-F30D533FB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8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77B0F6E-D2C6-4CCA-B170-0FBEA0129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F06A8A1-028D-4C3C-9F2F-BBE98920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1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779DA89-02A8-4FFA-A8E6-D6630DC45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62EEDBB-93F8-456F-90C0-7717CFE0E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902026F-F407-D486-C2CC-6A71749087DC}"/>
              </a:ext>
            </a:extLst>
          </p:cNvPr>
          <p:cNvSpPr/>
          <p:nvPr/>
        </p:nvSpPr>
        <p:spPr>
          <a:xfrm>
            <a:off x="280737" y="617621"/>
            <a:ext cx="6096000" cy="2751221"/>
          </a:xfrm>
          <a:prstGeom prst="rect">
            <a:avLst/>
          </a:prstGeom>
          <a:solidFill>
            <a:srgbClr val="1C25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7811980-5311-0D3D-1435-419AD142B3E4}"/>
              </a:ext>
            </a:extLst>
          </p:cNvPr>
          <p:cNvSpPr txBox="1"/>
          <p:nvPr/>
        </p:nvSpPr>
        <p:spPr>
          <a:xfrm>
            <a:off x="280736" y="454414"/>
            <a:ext cx="532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17 Listopada 2022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DD17D93-48C5-0304-74A1-0B2CE8FF1538}"/>
              </a:ext>
            </a:extLst>
          </p:cNvPr>
          <p:cNvSpPr txBox="1"/>
          <p:nvPr/>
        </p:nvSpPr>
        <p:spPr>
          <a:xfrm>
            <a:off x="280737" y="1302277"/>
            <a:ext cx="6247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ŚWIATOWY </a:t>
            </a:r>
            <a:r>
              <a:rPr lang="pl-PL" sz="4400" b="1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DZIEŃ RZUCANIA </a:t>
            </a:r>
            <a:r>
              <a:rPr lang="pl-PL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PALENIA TYTONIU</a:t>
            </a:r>
          </a:p>
        </p:txBody>
      </p:sp>
    </p:spTree>
    <p:extLst>
      <p:ext uri="{BB962C8B-B14F-4D97-AF65-F5344CB8AC3E}">
        <p14:creationId xmlns:p14="http://schemas.microsoft.com/office/powerpoint/2010/main" val="95201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865DB9-07EA-4397-8C8B-415CCE1EA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9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61610B5-20A3-4F2F-8740-7A066D56D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9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689EC9-8A40-431C-AEFB-ABFCD0973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4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6803EA4-6BCD-4258-A2F5-307800FDD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4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B0BA8D-F9D3-4F1B-82E4-7BDAED4E9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05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E11790-933D-4B0D-B01C-EE33C9C9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7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94B5EA3-EDEB-4756-85B1-F1041EC72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10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12EA613-724C-47E0-B0DA-E14BDF5F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8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ED7329C-ABC1-4909-8269-DD8014F3E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5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024546-5A62-4FEF-8BBC-35C74C7AD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0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206546-A404-44DA-B5C1-B2C9A3C9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7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5EE68C5-10EA-47F7-9858-42D9F7B2F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72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31D658F-B8CB-48F5-AF9C-7C5005FC4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8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2043BBF-1D1E-4B69-98D6-DF00FED85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5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108C8E-4315-4981-8ABF-7B9497C2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8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57D89F-88B5-4F96-9D05-875865729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3263312-F332-4B80-BB2B-B21C041B9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8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599966-B99F-4059-BA08-A1F58E208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D1EA888-B96B-47EF-977A-FE18F862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2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2274D9-F3EB-4DE1-9846-D5FEBE1A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EDEEEE-8D79-4097-9E96-266B34A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9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46E0F1-8C66-464C-AC49-A431DB56F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770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</Words>
  <Application>Microsoft Office PowerPoint</Application>
  <PresentationFormat>Panoramiczny</PresentationFormat>
  <Paragraphs>2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Candara</vt:lpstr>
      <vt:lpstr>Franklin Gothic Demi Cond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Kurębska</dc:creator>
  <cp:lastModifiedBy>PSSE Łęczna - Mariusz Bartniczuk</cp:lastModifiedBy>
  <cp:revision>5</cp:revision>
  <dcterms:created xsi:type="dcterms:W3CDTF">2021-11-17T12:16:42Z</dcterms:created>
  <dcterms:modified xsi:type="dcterms:W3CDTF">2022-11-15T10:13:27Z</dcterms:modified>
</cp:coreProperties>
</file>