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r>
              <a:rPr lang="pl-PL" altLang="pl-PL" sz="800" b="1" dirty="0" smtClean="0"/>
              <a:t> </a:t>
            </a:r>
            <a:endParaRPr lang="pl-PL" altLang="pl-PL" sz="800" b="1" dirty="0"/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wyłączeniem określonym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w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16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listopada 2016  r. </a:t>
            </a:r>
            <a:endParaRPr lang="pl-PL" sz="7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Krajowej Administracji Skarbowej</a:t>
            </a:r>
            <a:endParaRPr lang="pl-PL" altLang="pl-PL" sz="7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97295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5069031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Logistyki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886725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6613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Rachunkowości  i Rewizji Finansowej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DR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400"/>
              </a:spcBef>
            </a:pPr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LESZEK SKIBA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600"/>
              </a:spcBef>
            </a:pPr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 </a:t>
            </a:r>
            <a:r>
              <a:rPr lang="pl-PL" altLang="pl-PL" sz="900" b="1" dirty="0">
                <a:latin typeface="Calibri" panose="020F0502020204030204" pitchFamily="34" charset="0"/>
              </a:rPr>
              <a:t>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68521" cy="72882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 Wydatkowej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100" b="1" dirty="0" smtClean="0">
                <a:latin typeface="Calibri" panose="020F0502020204030204" pitchFamily="34" charset="0"/>
              </a:rPr>
              <a:t>Tadeusz Kościński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Główny Ekonomista Ministerstwa Finansów</a:t>
            </a:r>
          </a:p>
          <a:p>
            <a:r>
              <a:rPr lang="pl-PL" altLang="pl-PL" dirty="0">
                <a:solidFill>
                  <a:schemeClr val="tx1"/>
                </a:solidFill>
              </a:rPr>
              <a:t>Samodzielne Stanowisko do Spraw Finansów  </a:t>
            </a:r>
          </a:p>
          <a:p>
            <a:pPr>
              <a:spcBef>
                <a:spcPts val="100"/>
              </a:spcBef>
            </a:pPr>
            <a:r>
              <a:rPr lang="pl-PL" altLang="pl-PL" b="1" dirty="0" smtClean="0">
                <a:solidFill>
                  <a:schemeClr val="tx1"/>
                </a:solidFill>
              </a:rPr>
              <a:t>GEM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</a:t>
            </a:r>
            <a:r>
              <a:rPr lang="pl-PL" altLang="pl-PL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b="1" dirty="0">
                <a:latin typeface="Calibri" panose="020F0502020204030204" pitchFamily="34" charset="0"/>
              </a:rPr>
              <a:t>Stanu </a:t>
            </a:r>
            <a:endParaRPr lang="pl-PL" altLang="pl-PL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Szef Krajowej Administracji </a:t>
            </a:r>
            <a:r>
              <a:rPr lang="pl-PL" altLang="pl-PL" sz="9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WALCZAK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Stanu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8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Generalny Inspektor Informacji 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Pełnomocnik Rządu do Spraw Zwalczania Nieprawidłowości Finansowych na Szkodę Rzeczypospolitej Polskiej lub Unii Europejskiej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DZIEDZIC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r>
              <a:rPr lang="pl-PL" altLang="pl-PL" sz="700" i="1" dirty="0" smtClean="0">
                <a:latin typeface="Calibri" panose="020F0502020204030204" pitchFamily="34" charset="0"/>
              </a:rPr>
              <a:t>w zakresie </a:t>
            </a:r>
            <a:r>
              <a:rPr lang="pl-PL" sz="700" i="1" dirty="0" smtClean="0">
                <a:latin typeface="Calibri" panose="020F0502020204030204" pitchFamily="34" charset="0"/>
              </a:rPr>
              <a:t>działalności </a:t>
            </a:r>
            <a:r>
              <a:rPr lang="pl-PL" sz="700" i="1" dirty="0" err="1">
                <a:latin typeface="Calibri" panose="020F0502020204030204" pitchFamily="34" charset="0"/>
              </a:rPr>
              <a:t>informacyjno</a:t>
            </a:r>
            <a:r>
              <a:rPr lang="pl-PL" sz="7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700" b="1" i="1" dirty="0" smtClean="0">
                <a:latin typeface="Calibri" panose="020F0502020204030204" pitchFamily="34" charset="0"/>
              </a:rPr>
              <a:t> 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</a:t>
            </a:r>
            <a:r>
              <a:rPr lang="pl-PL" altLang="pl-PL" sz="800" dirty="0" smtClean="0">
                <a:latin typeface="Calibri" panose="020F0502020204030204" pitchFamily="34" charset="0"/>
              </a:rPr>
              <a:t>Krajowej Administracji Skarbowej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i Audytu Wewnętrznego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425885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zakresie  określonym  </a:t>
            </a: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art. 12 d ustawy  z  dnia                    </a:t>
            </a:r>
            <a:b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00" i="1" dirty="0">
                <a:latin typeface="Calibri" panose="020F0502020204030204" pitchFamily="34" charset="0"/>
                <a:cs typeface="Calibri" panose="020F0502020204030204" pitchFamily="34" charset="0"/>
              </a:rPr>
              <a:t>        16 listopada 2016  r. o Krajowej Administracji Skarbowej </a:t>
            </a:r>
            <a:endParaRPr lang="pl-PL" altLang="pl-PL" sz="5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800" b="1" smtClean="0">
                <a:latin typeface="Calibri" panose="020F0502020204030204" pitchFamily="34" charset="0"/>
              </a:rPr>
              <a:t>Zastępca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Szefa </a:t>
            </a:r>
            <a:r>
              <a:rPr lang="pl-PL" altLang="pl-PL" sz="800" b="1" dirty="0">
                <a:latin typeface="Calibri" panose="020F0502020204030204" pitchFamily="34" charset="0"/>
              </a:rPr>
              <a:t>Krajowej Administracji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Skarbowej</a:t>
            </a:r>
          </a:p>
          <a:p>
            <a:pPr eaLnBrk="1" hangingPunct="1"/>
            <a:endParaRPr lang="pl-PL" altLang="pl-PL" sz="9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SŁABOSZOWSKI</a:t>
            </a:r>
            <a:endParaRPr lang="pl-PL" altLang="pl-PL" sz="9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32375" y="1253457"/>
            <a:ext cx="1001808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JAN SARNOWSKI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16462</TotalTime>
  <Words>340</Words>
  <Application>Microsoft Office PowerPoint</Application>
  <PresentationFormat>Slajdy 35 mm</PresentationFormat>
  <Paragraphs>170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revision>1407</cp:revision>
  <cp:lastPrinted>2019-06-18T08:41:22Z</cp:lastPrinted>
  <dcterms:created xsi:type="dcterms:W3CDTF">2006-06-26T12:00:33Z</dcterms:created>
  <dcterms:modified xsi:type="dcterms:W3CDTF">2019-11-28T08:17:05Z</dcterms:modified>
</cp:coreProperties>
</file>