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2" r:id="rId15"/>
    <p:sldId id="273" r:id="rId16"/>
    <p:sldId id="276" r:id="rId17"/>
    <p:sldId id="277" r:id="rId18"/>
    <p:sldId id="278" r:id="rId19"/>
    <p:sldId id="279" r:id="rId20"/>
    <p:sldId id="280" r:id="rId2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12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svg"/><Relationship Id="rId1" Type="http://schemas.openxmlformats.org/officeDocument/2006/relationships/image" Target="../media/image24.png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svg"/><Relationship Id="rId1" Type="http://schemas.openxmlformats.org/officeDocument/2006/relationships/image" Target="../media/image32.png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35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hyperlink" Target="https://www.cdc.gov/rabies/medical_care/index.html" TargetMode="External"/><Relationship Id="rId1" Type="http://schemas.openxmlformats.org/officeDocument/2006/relationships/hyperlink" Target="https://www.medicover.pl/o-zdrowiu/tezec-objawy-leczenie-i-szczepionka-na-tezec,2602,n,192" TargetMode="External"/><Relationship Id="rId6" Type="http://schemas.openxmlformats.org/officeDocument/2006/relationships/image" Target="../media/image41.svg"/><Relationship Id="rId5" Type="http://schemas.openxmlformats.org/officeDocument/2006/relationships/image" Target="../media/image40.png"/><Relationship Id="rId4" Type="http://schemas.openxmlformats.org/officeDocument/2006/relationships/image" Target="../media/image39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svg"/><Relationship Id="rId1" Type="http://schemas.openxmlformats.org/officeDocument/2006/relationships/image" Target="../media/image42.png"/><Relationship Id="rId4" Type="http://schemas.openxmlformats.org/officeDocument/2006/relationships/image" Target="../media/image45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12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svg"/><Relationship Id="rId1" Type="http://schemas.openxmlformats.org/officeDocument/2006/relationships/image" Target="../media/image24.png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svg"/><Relationship Id="rId1" Type="http://schemas.openxmlformats.org/officeDocument/2006/relationships/image" Target="../media/image32.png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35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svg"/><Relationship Id="rId1" Type="http://schemas.openxmlformats.org/officeDocument/2006/relationships/image" Target="../media/image38.png"/><Relationship Id="rId6" Type="http://schemas.openxmlformats.org/officeDocument/2006/relationships/hyperlink" Target="https://www.cdc.gov/rabies/medical_care/index.html" TargetMode="External"/><Relationship Id="rId5" Type="http://schemas.openxmlformats.org/officeDocument/2006/relationships/hyperlink" Target="https://www.medicover.pl/o-zdrowiu/tezec-objawy-leczenie-i-szczepionka-na-tezec,2602,n,192" TargetMode="External"/><Relationship Id="rId4" Type="http://schemas.openxmlformats.org/officeDocument/2006/relationships/image" Target="../media/image41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svg"/><Relationship Id="rId1" Type="http://schemas.openxmlformats.org/officeDocument/2006/relationships/image" Target="../media/image42.png"/><Relationship Id="rId4" Type="http://schemas.openxmlformats.org/officeDocument/2006/relationships/image" Target="../media/image4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5_2">
  <dgm:title val=""/>
  <dgm:desc val=""/>
  <dgm:catLst>
    <dgm:cat type="accent5" pri="15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00BFEB-5A18-437A-9706-0BB19CF10374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967F002-1FB5-4A48-BC07-2935257933CC}">
      <dgm:prSet/>
      <dgm:spPr/>
      <dgm:t>
        <a:bodyPr/>
        <a:lstStyle/>
        <a:p>
          <a:pPr>
            <a:lnSpc>
              <a:spcPct val="100000"/>
            </a:lnSpc>
          </a:pPr>
          <a:r>
            <a:rPr lang="pl-PL" b="0" i="0" dirty="0">
              <a:solidFill>
                <a:schemeClr val="bg1"/>
              </a:solidFill>
            </a:rPr>
            <a:t>Wścieklizna jest śmiertelną chorobą odzwierzęcą, czyli przenoszoną ze zwierząt na człowieka. </a:t>
          </a:r>
          <a:endParaRPr lang="en-US" dirty="0">
            <a:solidFill>
              <a:schemeClr val="bg1"/>
            </a:solidFill>
          </a:endParaRPr>
        </a:p>
      </dgm:t>
    </dgm:pt>
    <dgm:pt modelId="{767301B9-0D92-469A-AF01-B0DAABB4E99F}" type="parTrans" cxnId="{B33F57EA-6EB9-4CD9-9A89-FA961432AB58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C619A5A1-FB9A-4E70-992B-A8BEA6F59C1D}" type="sibTrans" cxnId="{B33F57EA-6EB9-4CD9-9A89-FA961432AB58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7FD8A417-7BEF-4F76-BDCE-6B89AB74B93A}">
      <dgm:prSet/>
      <dgm:spPr/>
      <dgm:t>
        <a:bodyPr/>
        <a:lstStyle/>
        <a:p>
          <a:pPr>
            <a:lnSpc>
              <a:spcPct val="100000"/>
            </a:lnSpc>
          </a:pPr>
          <a:r>
            <a:rPr lang="pl-PL" b="0" i="0" dirty="0">
              <a:solidFill>
                <a:schemeClr val="bg1"/>
              </a:solidFill>
            </a:rPr>
            <a:t>Jej przyczyną jest zakażenie wirusem wścieklizny, którego głównym rezerwuarem są dzikie zwierzęta drapieżne. </a:t>
          </a:r>
          <a:endParaRPr lang="en-US" dirty="0">
            <a:solidFill>
              <a:schemeClr val="bg1"/>
            </a:solidFill>
          </a:endParaRPr>
        </a:p>
      </dgm:t>
    </dgm:pt>
    <dgm:pt modelId="{B24B7BF9-BD05-4847-A4B8-7E6F08891CD3}" type="parTrans" cxnId="{C0F8B455-2401-4D4F-A90C-2B5E9C40C54E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7F640205-9FCD-42EF-95F1-317AE6A259E4}" type="sibTrans" cxnId="{C0F8B455-2401-4D4F-A90C-2B5E9C40C54E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E7552E73-1812-4486-813C-F7FE85878D30}">
      <dgm:prSet/>
      <dgm:spPr/>
      <dgm:t>
        <a:bodyPr/>
        <a:lstStyle/>
        <a:p>
          <a:pPr>
            <a:lnSpc>
              <a:spcPct val="100000"/>
            </a:lnSpc>
          </a:pPr>
          <a:r>
            <a:rPr lang="pl-PL" b="0" i="0" dirty="0">
              <a:solidFill>
                <a:schemeClr val="bg1"/>
              </a:solidFill>
            </a:rPr>
            <a:t>Od dzikich zwierząt zakażenie może się szerzyć na nieszczepione zwierzęta domowe, czyli m.in. psy i koty, oraz ludzi, jeśli zostaną ugryzieni lub podrapani przez wściekłe zwierzę. </a:t>
          </a:r>
          <a:endParaRPr lang="en-US" dirty="0">
            <a:solidFill>
              <a:schemeClr val="bg1"/>
            </a:solidFill>
          </a:endParaRPr>
        </a:p>
      </dgm:t>
    </dgm:pt>
    <dgm:pt modelId="{7CFC63A2-2AA1-444A-82B5-9B6E2ED628C6}" type="parTrans" cxnId="{F4BFFB36-727C-4158-B194-FEE068A02E23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A69C188D-DF3D-4769-9BFB-92BCA1B6D094}" type="sibTrans" cxnId="{F4BFFB36-727C-4158-B194-FEE068A02E23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06C3E6AE-AFF0-4995-BCA1-9E36C632F6A3}">
      <dgm:prSet/>
      <dgm:spPr/>
      <dgm:t>
        <a:bodyPr/>
        <a:lstStyle/>
        <a:p>
          <a:pPr>
            <a:lnSpc>
              <a:spcPct val="100000"/>
            </a:lnSpc>
          </a:pPr>
          <a:r>
            <a:rPr lang="pl-PL" b="0" i="0">
              <a:solidFill>
                <a:schemeClr val="bg1"/>
              </a:solidFill>
            </a:rPr>
            <a:t>Gdy dana osoba zaczyna wykazywać objawy wścieklizny, choroba prawie zawsze powoduje śmierć. </a:t>
          </a:r>
          <a:endParaRPr lang="en-US">
            <a:solidFill>
              <a:schemeClr val="bg1"/>
            </a:solidFill>
          </a:endParaRPr>
        </a:p>
      </dgm:t>
    </dgm:pt>
    <dgm:pt modelId="{B2B7213E-AF6C-4AA6-B483-6ADE22F2654A}" type="parTrans" cxnId="{946B6039-7451-403E-8A98-C0CF34BE0F21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C8A27D8B-811F-4289-8212-FE8E5B440C44}" type="sibTrans" cxnId="{946B6039-7451-403E-8A98-C0CF34BE0F21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491BEB7A-01F7-43AF-BC4D-652813D30C7B}">
      <dgm:prSet/>
      <dgm:spPr/>
      <dgm:t>
        <a:bodyPr/>
        <a:lstStyle/>
        <a:p>
          <a:pPr>
            <a:lnSpc>
              <a:spcPct val="100000"/>
            </a:lnSpc>
          </a:pPr>
          <a:r>
            <a:rPr lang="pl-PL" b="0" i="0" dirty="0">
              <a:solidFill>
                <a:schemeClr val="bg1"/>
              </a:solidFill>
            </a:rPr>
            <a:t>Z tego powodu każdy, kto jest narażony na ryzyko zarażenia się wścieklizną, powinien zaszczepić się przeciwko tej chorobie.</a:t>
          </a:r>
          <a:endParaRPr lang="en-US" dirty="0">
            <a:solidFill>
              <a:schemeClr val="bg1"/>
            </a:solidFill>
          </a:endParaRPr>
        </a:p>
      </dgm:t>
    </dgm:pt>
    <dgm:pt modelId="{E0E21085-8D2B-4659-A148-D6E1D9B7A224}" type="parTrans" cxnId="{FD2235B3-929E-46B6-AB9D-17FE0D41B924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03881239-D0B4-438E-B60D-310C52D67E64}" type="sibTrans" cxnId="{FD2235B3-929E-46B6-AB9D-17FE0D41B924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229890CE-FC82-47FE-886E-0E4E54341716}" type="pres">
      <dgm:prSet presAssocID="{2400BFEB-5A18-437A-9706-0BB19CF10374}" presName="root" presStyleCnt="0">
        <dgm:presLayoutVars>
          <dgm:dir/>
          <dgm:resizeHandles val="exact"/>
        </dgm:presLayoutVars>
      </dgm:prSet>
      <dgm:spPr/>
    </dgm:pt>
    <dgm:pt modelId="{C099EC4A-5E51-4225-90A0-5FA1DE42CEEB}" type="pres">
      <dgm:prSet presAssocID="{9967F002-1FB5-4A48-BC07-2935257933CC}" presName="compNode" presStyleCnt="0"/>
      <dgm:spPr/>
    </dgm:pt>
    <dgm:pt modelId="{98A1660F-59DF-4EF1-81BD-68B1D580060B}" type="pres">
      <dgm:prSet presAssocID="{9967F002-1FB5-4A48-BC07-2935257933CC}" presName="bgRect" presStyleLbl="bgShp" presStyleIdx="0" presStyleCnt="5"/>
      <dgm:spPr/>
    </dgm:pt>
    <dgm:pt modelId="{E301C2C8-9535-49F7-8C28-CEE2B51ADBFB}" type="pres">
      <dgm:prSet presAssocID="{9967F002-1FB5-4A48-BC07-2935257933CC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ekarz weterynarii"/>
        </a:ext>
      </dgm:extLst>
    </dgm:pt>
    <dgm:pt modelId="{48C2A333-4EBC-46C0-A534-BBD86B7480A6}" type="pres">
      <dgm:prSet presAssocID="{9967F002-1FB5-4A48-BC07-2935257933CC}" presName="spaceRect" presStyleCnt="0"/>
      <dgm:spPr/>
    </dgm:pt>
    <dgm:pt modelId="{E9972B6E-F33D-4C07-A347-2EC132FBB44F}" type="pres">
      <dgm:prSet presAssocID="{9967F002-1FB5-4A48-BC07-2935257933CC}" presName="parTx" presStyleLbl="revTx" presStyleIdx="0" presStyleCnt="5">
        <dgm:presLayoutVars>
          <dgm:chMax val="0"/>
          <dgm:chPref val="0"/>
        </dgm:presLayoutVars>
      </dgm:prSet>
      <dgm:spPr/>
    </dgm:pt>
    <dgm:pt modelId="{FCC7035B-2766-461E-A598-F8DB06956ED2}" type="pres">
      <dgm:prSet presAssocID="{C619A5A1-FB9A-4E70-992B-A8BEA6F59C1D}" presName="sibTrans" presStyleCnt="0"/>
      <dgm:spPr/>
    </dgm:pt>
    <dgm:pt modelId="{FCA26284-4240-4903-9E66-1D66462CD48D}" type="pres">
      <dgm:prSet presAssocID="{7FD8A417-7BEF-4F76-BDCE-6B89AB74B93A}" presName="compNode" presStyleCnt="0"/>
      <dgm:spPr/>
    </dgm:pt>
    <dgm:pt modelId="{EFE8ECB2-EE72-4895-94E0-BEFD3187D5A4}" type="pres">
      <dgm:prSet presAssocID="{7FD8A417-7BEF-4F76-BDCE-6B89AB74B93A}" presName="bgRect" presStyleLbl="bgShp" presStyleIdx="1" presStyleCnt="5"/>
      <dgm:spPr/>
    </dgm:pt>
    <dgm:pt modelId="{CDDDF482-44CE-4795-8070-45AEB1CDDE1F}" type="pres">
      <dgm:prSet presAssocID="{7FD8A417-7BEF-4F76-BDCE-6B89AB74B93A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is z wypełnieniem pełnym"/>
        </a:ext>
      </dgm:extLst>
    </dgm:pt>
    <dgm:pt modelId="{D333CEB6-AAED-4311-8379-D5A88870BE5B}" type="pres">
      <dgm:prSet presAssocID="{7FD8A417-7BEF-4F76-BDCE-6B89AB74B93A}" presName="spaceRect" presStyleCnt="0"/>
      <dgm:spPr/>
    </dgm:pt>
    <dgm:pt modelId="{B6B0845D-B02D-438D-9EEC-FD75CC950D6D}" type="pres">
      <dgm:prSet presAssocID="{7FD8A417-7BEF-4F76-BDCE-6B89AB74B93A}" presName="parTx" presStyleLbl="revTx" presStyleIdx="1" presStyleCnt="5">
        <dgm:presLayoutVars>
          <dgm:chMax val="0"/>
          <dgm:chPref val="0"/>
        </dgm:presLayoutVars>
      </dgm:prSet>
      <dgm:spPr/>
    </dgm:pt>
    <dgm:pt modelId="{47C0989D-52A7-4D3C-92CF-BA712E6A62ED}" type="pres">
      <dgm:prSet presAssocID="{7F640205-9FCD-42EF-95F1-317AE6A259E4}" presName="sibTrans" presStyleCnt="0"/>
      <dgm:spPr/>
    </dgm:pt>
    <dgm:pt modelId="{F84F18F1-F63E-43F5-AB9F-8081D0F71523}" type="pres">
      <dgm:prSet presAssocID="{E7552E73-1812-4486-813C-F7FE85878D30}" presName="compNode" presStyleCnt="0"/>
      <dgm:spPr/>
    </dgm:pt>
    <dgm:pt modelId="{0C5105E5-C792-45FD-AEB7-36BDFEAEA8EB}" type="pres">
      <dgm:prSet presAssocID="{E7552E73-1812-4486-813C-F7FE85878D30}" presName="bgRect" presStyleLbl="bgShp" presStyleIdx="2" presStyleCnt="5"/>
      <dgm:spPr/>
    </dgm:pt>
    <dgm:pt modelId="{A4B95C1E-14E9-4E7A-BC76-B5475ED741DF}" type="pres">
      <dgm:prSet presAssocID="{E7552E73-1812-4486-813C-F7FE85878D30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ies"/>
        </a:ext>
      </dgm:extLst>
    </dgm:pt>
    <dgm:pt modelId="{4A89898F-16FB-4F1A-9F75-707D87F19778}" type="pres">
      <dgm:prSet presAssocID="{E7552E73-1812-4486-813C-F7FE85878D30}" presName="spaceRect" presStyleCnt="0"/>
      <dgm:spPr/>
    </dgm:pt>
    <dgm:pt modelId="{BF38BA4B-9ED8-4D95-BCD5-15D03997919B}" type="pres">
      <dgm:prSet presAssocID="{E7552E73-1812-4486-813C-F7FE85878D30}" presName="parTx" presStyleLbl="revTx" presStyleIdx="2" presStyleCnt="5">
        <dgm:presLayoutVars>
          <dgm:chMax val="0"/>
          <dgm:chPref val="0"/>
        </dgm:presLayoutVars>
      </dgm:prSet>
      <dgm:spPr/>
    </dgm:pt>
    <dgm:pt modelId="{8CA6F804-F686-42CE-BB8F-ACD585A2DD8E}" type="pres">
      <dgm:prSet presAssocID="{A69C188D-DF3D-4769-9BFB-92BCA1B6D094}" presName="sibTrans" presStyleCnt="0"/>
      <dgm:spPr/>
    </dgm:pt>
    <dgm:pt modelId="{811764E9-42FD-49C7-AF05-8DBA9A4C9CB3}" type="pres">
      <dgm:prSet presAssocID="{06C3E6AE-AFF0-4995-BCA1-9E36C632F6A3}" presName="compNode" presStyleCnt="0"/>
      <dgm:spPr/>
    </dgm:pt>
    <dgm:pt modelId="{5890B971-1F5B-4F27-B395-84B42079DA00}" type="pres">
      <dgm:prSet presAssocID="{06C3E6AE-AFF0-4995-BCA1-9E36C632F6A3}" presName="bgRect" presStyleLbl="bgShp" presStyleIdx="3" presStyleCnt="5"/>
      <dgm:spPr/>
    </dgm:pt>
    <dgm:pt modelId="{36249665-AD13-467A-9CEC-A9CB0E4913FB}" type="pres">
      <dgm:prSet presAssocID="{06C3E6AE-AFF0-4995-BCA1-9E36C632F6A3}" presName="iconRect" presStyleLbl="node1" presStyleIdx="3" presStyleCnt="5"/>
      <dgm:spPr>
        <a:blipFill rotWithShape="1"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rain in head"/>
        </a:ext>
      </dgm:extLst>
    </dgm:pt>
    <dgm:pt modelId="{F1C0A84B-235D-4F6D-850E-9BF5D82BA4E2}" type="pres">
      <dgm:prSet presAssocID="{06C3E6AE-AFF0-4995-BCA1-9E36C632F6A3}" presName="spaceRect" presStyleCnt="0"/>
      <dgm:spPr/>
    </dgm:pt>
    <dgm:pt modelId="{4C057D5E-7F60-4212-9B3E-4FCE06F56769}" type="pres">
      <dgm:prSet presAssocID="{06C3E6AE-AFF0-4995-BCA1-9E36C632F6A3}" presName="parTx" presStyleLbl="revTx" presStyleIdx="3" presStyleCnt="5">
        <dgm:presLayoutVars>
          <dgm:chMax val="0"/>
          <dgm:chPref val="0"/>
        </dgm:presLayoutVars>
      </dgm:prSet>
      <dgm:spPr/>
    </dgm:pt>
    <dgm:pt modelId="{5F6B7292-5C90-4C4C-B2DE-BF3121D264DB}" type="pres">
      <dgm:prSet presAssocID="{C8A27D8B-811F-4289-8212-FE8E5B440C44}" presName="sibTrans" presStyleCnt="0"/>
      <dgm:spPr/>
    </dgm:pt>
    <dgm:pt modelId="{468CF98F-362F-4D03-B54D-887754A1CE8C}" type="pres">
      <dgm:prSet presAssocID="{491BEB7A-01F7-43AF-BC4D-652813D30C7B}" presName="compNode" presStyleCnt="0"/>
      <dgm:spPr/>
    </dgm:pt>
    <dgm:pt modelId="{B91AFE7D-9F7C-4704-91C2-F82295015E4E}" type="pres">
      <dgm:prSet presAssocID="{491BEB7A-01F7-43AF-BC4D-652813D30C7B}" presName="bgRect" presStyleLbl="bgShp" presStyleIdx="4" presStyleCnt="5"/>
      <dgm:spPr/>
    </dgm:pt>
    <dgm:pt modelId="{F3556EE0-765A-44A5-A873-94222358E5DA}" type="pres">
      <dgm:prSet presAssocID="{491BEB7A-01F7-43AF-BC4D-652813D30C7B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Igła z wypełnieniem pełnym"/>
        </a:ext>
      </dgm:extLst>
    </dgm:pt>
    <dgm:pt modelId="{67832C7A-D0BD-4EEB-8B7C-5E9E3DE41B83}" type="pres">
      <dgm:prSet presAssocID="{491BEB7A-01F7-43AF-BC4D-652813D30C7B}" presName="spaceRect" presStyleCnt="0"/>
      <dgm:spPr/>
    </dgm:pt>
    <dgm:pt modelId="{0D770345-4BEF-49E5-9432-44E68C1C860B}" type="pres">
      <dgm:prSet presAssocID="{491BEB7A-01F7-43AF-BC4D-652813D30C7B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56A55206-0468-45EB-9533-D11F3E073964}" type="presOf" srcId="{2400BFEB-5A18-437A-9706-0BB19CF10374}" destId="{229890CE-FC82-47FE-886E-0E4E54341716}" srcOrd="0" destOrd="0" presId="urn:microsoft.com/office/officeart/2018/2/layout/IconVerticalSolidList"/>
    <dgm:cxn modelId="{F4BFFB36-727C-4158-B194-FEE068A02E23}" srcId="{2400BFEB-5A18-437A-9706-0BB19CF10374}" destId="{E7552E73-1812-4486-813C-F7FE85878D30}" srcOrd="2" destOrd="0" parTransId="{7CFC63A2-2AA1-444A-82B5-9B6E2ED628C6}" sibTransId="{A69C188D-DF3D-4769-9BFB-92BCA1B6D094}"/>
    <dgm:cxn modelId="{946B6039-7451-403E-8A98-C0CF34BE0F21}" srcId="{2400BFEB-5A18-437A-9706-0BB19CF10374}" destId="{06C3E6AE-AFF0-4995-BCA1-9E36C632F6A3}" srcOrd="3" destOrd="0" parTransId="{B2B7213E-AF6C-4AA6-B483-6ADE22F2654A}" sibTransId="{C8A27D8B-811F-4289-8212-FE8E5B440C44}"/>
    <dgm:cxn modelId="{C0F8B455-2401-4D4F-A90C-2B5E9C40C54E}" srcId="{2400BFEB-5A18-437A-9706-0BB19CF10374}" destId="{7FD8A417-7BEF-4F76-BDCE-6B89AB74B93A}" srcOrd="1" destOrd="0" parTransId="{B24B7BF9-BD05-4847-A4B8-7E6F08891CD3}" sibTransId="{7F640205-9FCD-42EF-95F1-317AE6A259E4}"/>
    <dgm:cxn modelId="{E03052A1-81A9-4A7B-8E46-011AC28F444F}" type="presOf" srcId="{7FD8A417-7BEF-4F76-BDCE-6B89AB74B93A}" destId="{B6B0845D-B02D-438D-9EEC-FD75CC950D6D}" srcOrd="0" destOrd="0" presId="urn:microsoft.com/office/officeart/2018/2/layout/IconVerticalSolidList"/>
    <dgm:cxn modelId="{079489A2-3C31-49D7-91E7-13CA7FA6CC2D}" type="presOf" srcId="{06C3E6AE-AFF0-4995-BCA1-9E36C632F6A3}" destId="{4C057D5E-7F60-4212-9B3E-4FCE06F56769}" srcOrd="0" destOrd="0" presId="urn:microsoft.com/office/officeart/2018/2/layout/IconVerticalSolidList"/>
    <dgm:cxn modelId="{AA1F76AC-BE7B-4DA3-BEE8-BD7E1E166CE0}" type="presOf" srcId="{E7552E73-1812-4486-813C-F7FE85878D30}" destId="{BF38BA4B-9ED8-4D95-BCD5-15D03997919B}" srcOrd="0" destOrd="0" presId="urn:microsoft.com/office/officeart/2018/2/layout/IconVerticalSolidList"/>
    <dgm:cxn modelId="{FD2235B3-929E-46B6-AB9D-17FE0D41B924}" srcId="{2400BFEB-5A18-437A-9706-0BB19CF10374}" destId="{491BEB7A-01F7-43AF-BC4D-652813D30C7B}" srcOrd="4" destOrd="0" parTransId="{E0E21085-8D2B-4659-A148-D6E1D9B7A224}" sibTransId="{03881239-D0B4-438E-B60D-310C52D67E64}"/>
    <dgm:cxn modelId="{07EE13DD-36A2-4CED-BF56-9818A32F81F5}" type="presOf" srcId="{491BEB7A-01F7-43AF-BC4D-652813D30C7B}" destId="{0D770345-4BEF-49E5-9432-44E68C1C860B}" srcOrd="0" destOrd="0" presId="urn:microsoft.com/office/officeart/2018/2/layout/IconVerticalSolidList"/>
    <dgm:cxn modelId="{4710ACE2-18A5-4225-8EA9-662ED1594F47}" type="presOf" srcId="{9967F002-1FB5-4A48-BC07-2935257933CC}" destId="{E9972B6E-F33D-4C07-A347-2EC132FBB44F}" srcOrd="0" destOrd="0" presId="urn:microsoft.com/office/officeart/2018/2/layout/IconVerticalSolidList"/>
    <dgm:cxn modelId="{B33F57EA-6EB9-4CD9-9A89-FA961432AB58}" srcId="{2400BFEB-5A18-437A-9706-0BB19CF10374}" destId="{9967F002-1FB5-4A48-BC07-2935257933CC}" srcOrd="0" destOrd="0" parTransId="{767301B9-0D92-469A-AF01-B0DAABB4E99F}" sibTransId="{C619A5A1-FB9A-4E70-992B-A8BEA6F59C1D}"/>
    <dgm:cxn modelId="{8437655D-B6D2-411F-9DCD-32EFE6AD565F}" type="presParOf" srcId="{229890CE-FC82-47FE-886E-0E4E54341716}" destId="{C099EC4A-5E51-4225-90A0-5FA1DE42CEEB}" srcOrd="0" destOrd="0" presId="urn:microsoft.com/office/officeart/2018/2/layout/IconVerticalSolidList"/>
    <dgm:cxn modelId="{50551389-BA0B-49E3-B721-C2AA5ED052EC}" type="presParOf" srcId="{C099EC4A-5E51-4225-90A0-5FA1DE42CEEB}" destId="{98A1660F-59DF-4EF1-81BD-68B1D580060B}" srcOrd="0" destOrd="0" presId="urn:microsoft.com/office/officeart/2018/2/layout/IconVerticalSolidList"/>
    <dgm:cxn modelId="{FC126581-DC9E-4DE4-AB46-AB2CF8BCEE3E}" type="presParOf" srcId="{C099EC4A-5E51-4225-90A0-5FA1DE42CEEB}" destId="{E301C2C8-9535-49F7-8C28-CEE2B51ADBFB}" srcOrd="1" destOrd="0" presId="urn:microsoft.com/office/officeart/2018/2/layout/IconVerticalSolidList"/>
    <dgm:cxn modelId="{3D2388AD-7E39-48E7-AF0B-C042DA6EC73D}" type="presParOf" srcId="{C099EC4A-5E51-4225-90A0-5FA1DE42CEEB}" destId="{48C2A333-4EBC-46C0-A534-BBD86B7480A6}" srcOrd="2" destOrd="0" presId="urn:microsoft.com/office/officeart/2018/2/layout/IconVerticalSolidList"/>
    <dgm:cxn modelId="{C8102D31-F176-4873-BD80-F454457BD914}" type="presParOf" srcId="{C099EC4A-5E51-4225-90A0-5FA1DE42CEEB}" destId="{E9972B6E-F33D-4C07-A347-2EC132FBB44F}" srcOrd="3" destOrd="0" presId="urn:microsoft.com/office/officeart/2018/2/layout/IconVerticalSolidList"/>
    <dgm:cxn modelId="{BBCF52C3-A7EF-4F38-BFF3-16CC1CC610A4}" type="presParOf" srcId="{229890CE-FC82-47FE-886E-0E4E54341716}" destId="{FCC7035B-2766-461E-A598-F8DB06956ED2}" srcOrd="1" destOrd="0" presId="urn:microsoft.com/office/officeart/2018/2/layout/IconVerticalSolidList"/>
    <dgm:cxn modelId="{5F0BDEBD-EC7C-485B-9C23-41654115F4B0}" type="presParOf" srcId="{229890CE-FC82-47FE-886E-0E4E54341716}" destId="{FCA26284-4240-4903-9E66-1D66462CD48D}" srcOrd="2" destOrd="0" presId="urn:microsoft.com/office/officeart/2018/2/layout/IconVerticalSolidList"/>
    <dgm:cxn modelId="{E677BECD-498D-4F62-A3A6-DF42FB98C4DB}" type="presParOf" srcId="{FCA26284-4240-4903-9E66-1D66462CD48D}" destId="{EFE8ECB2-EE72-4895-94E0-BEFD3187D5A4}" srcOrd="0" destOrd="0" presId="urn:microsoft.com/office/officeart/2018/2/layout/IconVerticalSolidList"/>
    <dgm:cxn modelId="{CEE1A2CC-E0F2-410A-9B63-AC48C3EAD0EA}" type="presParOf" srcId="{FCA26284-4240-4903-9E66-1D66462CD48D}" destId="{CDDDF482-44CE-4795-8070-45AEB1CDDE1F}" srcOrd="1" destOrd="0" presId="urn:microsoft.com/office/officeart/2018/2/layout/IconVerticalSolidList"/>
    <dgm:cxn modelId="{C4747B9E-D129-4272-A693-3FECE517763C}" type="presParOf" srcId="{FCA26284-4240-4903-9E66-1D66462CD48D}" destId="{D333CEB6-AAED-4311-8379-D5A88870BE5B}" srcOrd="2" destOrd="0" presId="urn:microsoft.com/office/officeart/2018/2/layout/IconVerticalSolidList"/>
    <dgm:cxn modelId="{437BEEFA-29A5-4A29-BC4C-2E5DDD09BE14}" type="presParOf" srcId="{FCA26284-4240-4903-9E66-1D66462CD48D}" destId="{B6B0845D-B02D-438D-9EEC-FD75CC950D6D}" srcOrd="3" destOrd="0" presId="urn:microsoft.com/office/officeart/2018/2/layout/IconVerticalSolidList"/>
    <dgm:cxn modelId="{92EEB709-3796-42C4-999E-0014E7DE9AE5}" type="presParOf" srcId="{229890CE-FC82-47FE-886E-0E4E54341716}" destId="{47C0989D-52A7-4D3C-92CF-BA712E6A62ED}" srcOrd="3" destOrd="0" presId="urn:microsoft.com/office/officeart/2018/2/layout/IconVerticalSolidList"/>
    <dgm:cxn modelId="{EEB280DF-8618-4573-9BE8-E191FD1FE447}" type="presParOf" srcId="{229890CE-FC82-47FE-886E-0E4E54341716}" destId="{F84F18F1-F63E-43F5-AB9F-8081D0F71523}" srcOrd="4" destOrd="0" presId="urn:microsoft.com/office/officeart/2018/2/layout/IconVerticalSolidList"/>
    <dgm:cxn modelId="{D5E1FFEC-F51F-4951-B22E-77BFCC1CF47C}" type="presParOf" srcId="{F84F18F1-F63E-43F5-AB9F-8081D0F71523}" destId="{0C5105E5-C792-45FD-AEB7-36BDFEAEA8EB}" srcOrd="0" destOrd="0" presId="urn:microsoft.com/office/officeart/2018/2/layout/IconVerticalSolidList"/>
    <dgm:cxn modelId="{F6BAD598-0EC4-44CA-9585-C26356DCB5DE}" type="presParOf" srcId="{F84F18F1-F63E-43F5-AB9F-8081D0F71523}" destId="{A4B95C1E-14E9-4E7A-BC76-B5475ED741DF}" srcOrd="1" destOrd="0" presId="urn:microsoft.com/office/officeart/2018/2/layout/IconVerticalSolidList"/>
    <dgm:cxn modelId="{AD05E0B4-B656-4733-9523-784BCEEB90B9}" type="presParOf" srcId="{F84F18F1-F63E-43F5-AB9F-8081D0F71523}" destId="{4A89898F-16FB-4F1A-9F75-707D87F19778}" srcOrd="2" destOrd="0" presId="urn:microsoft.com/office/officeart/2018/2/layout/IconVerticalSolidList"/>
    <dgm:cxn modelId="{421EEB60-B25F-470E-A3F2-5FAAFEFADA63}" type="presParOf" srcId="{F84F18F1-F63E-43F5-AB9F-8081D0F71523}" destId="{BF38BA4B-9ED8-4D95-BCD5-15D03997919B}" srcOrd="3" destOrd="0" presId="urn:microsoft.com/office/officeart/2018/2/layout/IconVerticalSolidList"/>
    <dgm:cxn modelId="{4B404BF7-E55E-44D3-AF12-8F3A373D1C41}" type="presParOf" srcId="{229890CE-FC82-47FE-886E-0E4E54341716}" destId="{8CA6F804-F686-42CE-BB8F-ACD585A2DD8E}" srcOrd="5" destOrd="0" presId="urn:microsoft.com/office/officeart/2018/2/layout/IconVerticalSolidList"/>
    <dgm:cxn modelId="{CB23C99B-5419-45FF-BDED-ADB1B6228C35}" type="presParOf" srcId="{229890CE-FC82-47FE-886E-0E4E54341716}" destId="{811764E9-42FD-49C7-AF05-8DBA9A4C9CB3}" srcOrd="6" destOrd="0" presId="urn:microsoft.com/office/officeart/2018/2/layout/IconVerticalSolidList"/>
    <dgm:cxn modelId="{BCD83DF9-60A2-4702-B6C3-028B5DC4178C}" type="presParOf" srcId="{811764E9-42FD-49C7-AF05-8DBA9A4C9CB3}" destId="{5890B971-1F5B-4F27-B395-84B42079DA00}" srcOrd="0" destOrd="0" presId="urn:microsoft.com/office/officeart/2018/2/layout/IconVerticalSolidList"/>
    <dgm:cxn modelId="{AEEBE292-FEB7-4191-8EAA-7FB391096D5B}" type="presParOf" srcId="{811764E9-42FD-49C7-AF05-8DBA9A4C9CB3}" destId="{36249665-AD13-467A-9CEC-A9CB0E4913FB}" srcOrd="1" destOrd="0" presId="urn:microsoft.com/office/officeart/2018/2/layout/IconVerticalSolidList"/>
    <dgm:cxn modelId="{069CE8EB-54AE-4D40-A47D-DAC37FF2670E}" type="presParOf" srcId="{811764E9-42FD-49C7-AF05-8DBA9A4C9CB3}" destId="{F1C0A84B-235D-4F6D-850E-9BF5D82BA4E2}" srcOrd="2" destOrd="0" presId="urn:microsoft.com/office/officeart/2018/2/layout/IconVerticalSolidList"/>
    <dgm:cxn modelId="{863E858E-0F60-459D-AD8A-DE4275F497C8}" type="presParOf" srcId="{811764E9-42FD-49C7-AF05-8DBA9A4C9CB3}" destId="{4C057D5E-7F60-4212-9B3E-4FCE06F56769}" srcOrd="3" destOrd="0" presId="urn:microsoft.com/office/officeart/2018/2/layout/IconVerticalSolidList"/>
    <dgm:cxn modelId="{E4989396-3146-4F00-8B2D-2C57BB704E28}" type="presParOf" srcId="{229890CE-FC82-47FE-886E-0E4E54341716}" destId="{5F6B7292-5C90-4C4C-B2DE-BF3121D264DB}" srcOrd="7" destOrd="0" presId="urn:microsoft.com/office/officeart/2018/2/layout/IconVerticalSolidList"/>
    <dgm:cxn modelId="{84FD983D-7519-44F0-8E8E-2D3BF29CF4F5}" type="presParOf" srcId="{229890CE-FC82-47FE-886E-0E4E54341716}" destId="{468CF98F-362F-4D03-B54D-887754A1CE8C}" srcOrd="8" destOrd="0" presId="urn:microsoft.com/office/officeart/2018/2/layout/IconVerticalSolidList"/>
    <dgm:cxn modelId="{7D94B0FD-0525-4731-9094-76D241D04F8F}" type="presParOf" srcId="{468CF98F-362F-4D03-B54D-887754A1CE8C}" destId="{B91AFE7D-9F7C-4704-91C2-F82295015E4E}" srcOrd="0" destOrd="0" presId="urn:microsoft.com/office/officeart/2018/2/layout/IconVerticalSolidList"/>
    <dgm:cxn modelId="{C73BFC05-F850-465A-AD64-8873CB12D1CE}" type="presParOf" srcId="{468CF98F-362F-4D03-B54D-887754A1CE8C}" destId="{F3556EE0-765A-44A5-A873-94222358E5DA}" srcOrd="1" destOrd="0" presId="urn:microsoft.com/office/officeart/2018/2/layout/IconVerticalSolidList"/>
    <dgm:cxn modelId="{954F700C-B733-4D6A-9F0A-351869E66531}" type="presParOf" srcId="{468CF98F-362F-4D03-B54D-887754A1CE8C}" destId="{67832C7A-D0BD-4EEB-8B7C-5E9E3DE41B83}" srcOrd="2" destOrd="0" presId="urn:microsoft.com/office/officeart/2018/2/layout/IconVerticalSolidList"/>
    <dgm:cxn modelId="{36AE2F73-258F-42F2-B313-30BBBE51B622}" type="presParOf" srcId="{468CF98F-362F-4D03-B54D-887754A1CE8C}" destId="{0D770345-4BEF-49E5-9432-44E68C1C860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F562184-B36B-48E1-8FA0-B0BBA85FAD08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2AE9A1CE-4E93-4C1D-915D-EB24ABE3C594}">
      <dgm:prSet custT="1"/>
      <dgm:spPr/>
      <dgm:t>
        <a:bodyPr/>
        <a:lstStyle/>
        <a:p>
          <a:r>
            <a:rPr lang="pl-PL" sz="2000" b="0" i="0" dirty="0"/>
            <a:t>Przyczyną choroby jest wirus (z rodzaju </a:t>
          </a:r>
          <a:r>
            <a:rPr lang="pl-PL" sz="2000" b="0" i="1" dirty="0" err="1"/>
            <a:t>Lyssavirus</a:t>
          </a:r>
          <a:r>
            <a:rPr lang="pl-PL" sz="2000" b="0" i="0" dirty="0"/>
            <a:t>). </a:t>
          </a:r>
          <a:endParaRPr lang="en-US" sz="2000" dirty="0"/>
        </a:p>
      </dgm:t>
    </dgm:pt>
    <dgm:pt modelId="{64D62F72-F141-409E-BD67-86486C310E52}" type="parTrans" cxnId="{C14B41B4-D5F9-4D7E-9641-B8C3541209BD}">
      <dgm:prSet/>
      <dgm:spPr/>
      <dgm:t>
        <a:bodyPr/>
        <a:lstStyle/>
        <a:p>
          <a:endParaRPr lang="en-US" sz="2800"/>
        </a:p>
      </dgm:t>
    </dgm:pt>
    <dgm:pt modelId="{945A286C-D6C7-4D49-91A7-9F269B7A71B0}" type="sibTrans" cxnId="{C14B41B4-D5F9-4D7E-9641-B8C3541209BD}">
      <dgm:prSet/>
      <dgm:spPr/>
      <dgm:t>
        <a:bodyPr/>
        <a:lstStyle/>
        <a:p>
          <a:endParaRPr lang="en-US" sz="2800"/>
        </a:p>
      </dgm:t>
    </dgm:pt>
    <dgm:pt modelId="{31A4C620-1285-45FA-86A2-8E85E7DD84B4}">
      <dgm:prSet custT="1"/>
      <dgm:spPr/>
      <dgm:t>
        <a:bodyPr/>
        <a:lstStyle/>
        <a:p>
          <a:r>
            <a:rPr lang="pl-PL" sz="2000" b="0" i="0" dirty="0"/>
            <a:t>Głównym rezerwuarem wirusa są zwierzęta dzikie (wilki, lisy, wiewiórki, nietoperze, sarny) i </a:t>
          </a:r>
          <a:r>
            <a:rPr lang="pl-PL" sz="2400" b="0" i="0" dirty="0"/>
            <a:t>domowe</a:t>
          </a:r>
          <a:r>
            <a:rPr lang="pl-PL" sz="2000" b="0" i="0" dirty="0"/>
            <a:t> (głównie psy i koty), ale także zwierzęta gospodarskie (np. krowy, konie).</a:t>
          </a:r>
          <a:endParaRPr lang="en-US" sz="2000" dirty="0"/>
        </a:p>
      </dgm:t>
    </dgm:pt>
    <dgm:pt modelId="{2B68BA9A-BE8F-4D50-BD44-C12714F34F96}" type="parTrans" cxnId="{45752741-5F8A-4916-8A73-2D801F135E7C}">
      <dgm:prSet/>
      <dgm:spPr/>
      <dgm:t>
        <a:bodyPr/>
        <a:lstStyle/>
        <a:p>
          <a:endParaRPr lang="en-US" sz="2800"/>
        </a:p>
      </dgm:t>
    </dgm:pt>
    <dgm:pt modelId="{F6AA1D45-7505-49FB-8102-18C7377FBAE9}" type="sibTrans" cxnId="{45752741-5F8A-4916-8A73-2D801F135E7C}">
      <dgm:prSet/>
      <dgm:spPr/>
      <dgm:t>
        <a:bodyPr/>
        <a:lstStyle/>
        <a:p>
          <a:endParaRPr lang="en-US" sz="2800"/>
        </a:p>
      </dgm:t>
    </dgm:pt>
    <dgm:pt modelId="{AB323840-1E5A-4332-BF97-CD9C66E28CA6}">
      <dgm:prSet custT="1"/>
      <dgm:spPr/>
      <dgm:t>
        <a:bodyPr/>
        <a:lstStyle/>
        <a:p>
          <a:r>
            <a:rPr lang="pl-PL" sz="2000" b="0" i="0"/>
            <a:t>Małe gryzonie, takie jak myszy, wiewiórki, świnki morskie, szczury i króliki zarażają się wścieklizną, ale przypadki zachorowań ludzi po pogryzieniu przez te zwierzęta są bardzo rzadkie.</a:t>
          </a:r>
          <a:endParaRPr lang="en-US" sz="2000"/>
        </a:p>
      </dgm:t>
    </dgm:pt>
    <dgm:pt modelId="{65F504EB-303F-4F6F-B210-6E13C5910AC0}" type="parTrans" cxnId="{44F89C67-9DB6-469B-BB4C-73AC94FCAC7B}">
      <dgm:prSet/>
      <dgm:spPr/>
      <dgm:t>
        <a:bodyPr/>
        <a:lstStyle/>
        <a:p>
          <a:endParaRPr lang="en-US" sz="2800"/>
        </a:p>
      </dgm:t>
    </dgm:pt>
    <dgm:pt modelId="{D4CFA2D6-0982-4E58-B7E9-2F38FB2ED0A6}" type="sibTrans" cxnId="{44F89C67-9DB6-469B-BB4C-73AC94FCAC7B}">
      <dgm:prSet/>
      <dgm:spPr/>
      <dgm:t>
        <a:bodyPr/>
        <a:lstStyle/>
        <a:p>
          <a:endParaRPr lang="en-US" sz="2800"/>
        </a:p>
      </dgm:t>
    </dgm:pt>
    <dgm:pt modelId="{495807F3-D902-4C6C-BF53-CF46806CFD32}" type="pres">
      <dgm:prSet presAssocID="{AF562184-B36B-48E1-8FA0-B0BBA85FAD08}" presName="root" presStyleCnt="0">
        <dgm:presLayoutVars>
          <dgm:dir/>
          <dgm:resizeHandles val="exact"/>
        </dgm:presLayoutVars>
      </dgm:prSet>
      <dgm:spPr/>
    </dgm:pt>
    <dgm:pt modelId="{EAEC3076-1E09-411D-BFA2-3E1EFB456BAC}" type="pres">
      <dgm:prSet presAssocID="{2AE9A1CE-4E93-4C1D-915D-EB24ABE3C594}" presName="compNode" presStyleCnt="0"/>
      <dgm:spPr/>
    </dgm:pt>
    <dgm:pt modelId="{06D5D61F-335F-4FB2-9EB1-BFB35AAD38C4}" type="pres">
      <dgm:prSet presAssocID="{2AE9A1CE-4E93-4C1D-915D-EB24ABE3C594}" presName="bgRect" presStyleLbl="bgShp" presStyleIdx="0" presStyleCnt="3"/>
      <dgm:spPr/>
    </dgm:pt>
    <dgm:pt modelId="{10DB5D41-53EF-4890-B529-46A5DEA49B56}" type="pres">
      <dgm:prSet presAssocID="{2AE9A1CE-4E93-4C1D-915D-EB24ABE3C594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gła"/>
        </a:ext>
      </dgm:extLst>
    </dgm:pt>
    <dgm:pt modelId="{3376BD94-BE4D-4C22-AF17-290EDDFE7D0A}" type="pres">
      <dgm:prSet presAssocID="{2AE9A1CE-4E93-4C1D-915D-EB24ABE3C594}" presName="spaceRect" presStyleCnt="0"/>
      <dgm:spPr/>
    </dgm:pt>
    <dgm:pt modelId="{33258E52-FC66-4F96-A84E-D1C6B7CF01CC}" type="pres">
      <dgm:prSet presAssocID="{2AE9A1CE-4E93-4C1D-915D-EB24ABE3C594}" presName="parTx" presStyleLbl="revTx" presStyleIdx="0" presStyleCnt="3">
        <dgm:presLayoutVars>
          <dgm:chMax val="0"/>
          <dgm:chPref val="0"/>
        </dgm:presLayoutVars>
      </dgm:prSet>
      <dgm:spPr/>
    </dgm:pt>
    <dgm:pt modelId="{1A82C41A-432F-493C-AD5B-F8D37F5DB295}" type="pres">
      <dgm:prSet presAssocID="{945A286C-D6C7-4D49-91A7-9F269B7A71B0}" presName="sibTrans" presStyleCnt="0"/>
      <dgm:spPr/>
    </dgm:pt>
    <dgm:pt modelId="{3AC5AE10-9DB6-447F-A774-58CECE4727C2}" type="pres">
      <dgm:prSet presAssocID="{31A4C620-1285-45FA-86A2-8E85E7DD84B4}" presName="compNode" presStyleCnt="0"/>
      <dgm:spPr/>
    </dgm:pt>
    <dgm:pt modelId="{6981342D-2A6C-4D47-8E6A-11C5154FA68A}" type="pres">
      <dgm:prSet presAssocID="{31A4C620-1285-45FA-86A2-8E85E7DD84B4}" presName="bgRect" presStyleLbl="bgShp" presStyleIdx="1" presStyleCnt="3"/>
      <dgm:spPr/>
    </dgm:pt>
    <dgm:pt modelId="{1F21EC39-ED09-4EE7-960E-4A077ACAB9FE}" type="pres">
      <dgm:prSet presAssocID="{31A4C620-1285-45FA-86A2-8E85E7DD84B4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ietoperze"/>
        </a:ext>
      </dgm:extLst>
    </dgm:pt>
    <dgm:pt modelId="{447FF7DE-C866-4F8B-A10E-089ED7E0732C}" type="pres">
      <dgm:prSet presAssocID="{31A4C620-1285-45FA-86A2-8E85E7DD84B4}" presName="spaceRect" presStyleCnt="0"/>
      <dgm:spPr/>
    </dgm:pt>
    <dgm:pt modelId="{0A02CDB5-F78E-4B12-8243-7B516A9E20B7}" type="pres">
      <dgm:prSet presAssocID="{31A4C620-1285-45FA-86A2-8E85E7DD84B4}" presName="parTx" presStyleLbl="revTx" presStyleIdx="1" presStyleCnt="3">
        <dgm:presLayoutVars>
          <dgm:chMax val="0"/>
          <dgm:chPref val="0"/>
        </dgm:presLayoutVars>
      </dgm:prSet>
      <dgm:spPr/>
    </dgm:pt>
    <dgm:pt modelId="{9D4DCBB0-20D6-4F1C-8891-92B50CE6E82E}" type="pres">
      <dgm:prSet presAssocID="{F6AA1D45-7505-49FB-8102-18C7377FBAE9}" presName="sibTrans" presStyleCnt="0"/>
      <dgm:spPr/>
    </dgm:pt>
    <dgm:pt modelId="{7526ADA6-897E-4DC5-BADB-7D68A38DBB18}" type="pres">
      <dgm:prSet presAssocID="{AB323840-1E5A-4332-BF97-CD9C66E28CA6}" presName="compNode" presStyleCnt="0"/>
      <dgm:spPr/>
    </dgm:pt>
    <dgm:pt modelId="{0EC8CCAB-662A-4644-ABF7-9E55DAB595F9}" type="pres">
      <dgm:prSet presAssocID="{AB323840-1E5A-4332-BF97-CD9C66E28CA6}" presName="bgRect" presStyleLbl="bgShp" presStyleIdx="2" presStyleCnt="3"/>
      <dgm:spPr/>
    </dgm:pt>
    <dgm:pt modelId="{78D6DBB1-EC41-40C3-98A5-C1ACEB46633C}" type="pres">
      <dgm:prSet presAssocID="{AB323840-1E5A-4332-BF97-CD9C66E28CA6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omik"/>
        </a:ext>
      </dgm:extLst>
    </dgm:pt>
    <dgm:pt modelId="{55C3B2D1-7CA6-4AFF-A876-EC947AA3D2B6}" type="pres">
      <dgm:prSet presAssocID="{AB323840-1E5A-4332-BF97-CD9C66E28CA6}" presName="spaceRect" presStyleCnt="0"/>
      <dgm:spPr/>
    </dgm:pt>
    <dgm:pt modelId="{72ECB063-77BB-4D4F-B528-D29371EEB880}" type="pres">
      <dgm:prSet presAssocID="{AB323840-1E5A-4332-BF97-CD9C66E28CA6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5458D0F-94B7-498A-8BFD-B8360523D00E}" type="presOf" srcId="{31A4C620-1285-45FA-86A2-8E85E7DD84B4}" destId="{0A02CDB5-F78E-4B12-8243-7B516A9E20B7}" srcOrd="0" destOrd="0" presId="urn:microsoft.com/office/officeart/2018/2/layout/IconVerticalSolidList"/>
    <dgm:cxn modelId="{45752741-5F8A-4916-8A73-2D801F135E7C}" srcId="{AF562184-B36B-48E1-8FA0-B0BBA85FAD08}" destId="{31A4C620-1285-45FA-86A2-8E85E7DD84B4}" srcOrd="1" destOrd="0" parTransId="{2B68BA9A-BE8F-4D50-BD44-C12714F34F96}" sibTransId="{F6AA1D45-7505-49FB-8102-18C7377FBAE9}"/>
    <dgm:cxn modelId="{44F89C67-9DB6-469B-BB4C-73AC94FCAC7B}" srcId="{AF562184-B36B-48E1-8FA0-B0BBA85FAD08}" destId="{AB323840-1E5A-4332-BF97-CD9C66E28CA6}" srcOrd="2" destOrd="0" parTransId="{65F504EB-303F-4F6F-B210-6E13C5910AC0}" sibTransId="{D4CFA2D6-0982-4E58-B7E9-2F38FB2ED0A6}"/>
    <dgm:cxn modelId="{7B5E388A-EC73-4B5A-9A34-5D4AF67BECFF}" type="presOf" srcId="{AB323840-1E5A-4332-BF97-CD9C66E28CA6}" destId="{72ECB063-77BB-4D4F-B528-D29371EEB880}" srcOrd="0" destOrd="0" presId="urn:microsoft.com/office/officeart/2018/2/layout/IconVerticalSolidList"/>
    <dgm:cxn modelId="{C14B41B4-D5F9-4D7E-9641-B8C3541209BD}" srcId="{AF562184-B36B-48E1-8FA0-B0BBA85FAD08}" destId="{2AE9A1CE-4E93-4C1D-915D-EB24ABE3C594}" srcOrd="0" destOrd="0" parTransId="{64D62F72-F141-409E-BD67-86486C310E52}" sibTransId="{945A286C-D6C7-4D49-91A7-9F269B7A71B0}"/>
    <dgm:cxn modelId="{19B367E6-B422-4168-ACCC-22B4A4FA6E73}" type="presOf" srcId="{2AE9A1CE-4E93-4C1D-915D-EB24ABE3C594}" destId="{33258E52-FC66-4F96-A84E-D1C6B7CF01CC}" srcOrd="0" destOrd="0" presId="urn:microsoft.com/office/officeart/2018/2/layout/IconVerticalSolidList"/>
    <dgm:cxn modelId="{B66630EE-1248-4F09-97E3-96246BD98E9E}" type="presOf" srcId="{AF562184-B36B-48E1-8FA0-B0BBA85FAD08}" destId="{495807F3-D902-4C6C-BF53-CF46806CFD32}" srcOrd="0" destOrd="0" presId="urn:microsoft.com/office/officeart/2018/2/layout/IconVerticalSolidList"/>
    <dgm:cxn modelId="{5F200C2C-FB28-4928-BCFD-C82E8DA6DDD3}" type="presParOf" srcId="{495807F3-D902-4C6C-BF53-CF46806CFD32}" destId="{EAEC3076-1E09-411D-BFA2-3E1EFB456BAC}" srcOrd="0" destOrd="0" presId="urn:microsoft.com/office/officeart/2018/2/layout/IconVerticalSolidList"/>
    <dgm:cxn modelId="{519EB77C-1830-4342-B330-9A57AE4CAC81}" type="presParOf" srcId="{EAEC3076-1E09-411D-BFA2-3E1EFB456BAC}" destId="{06D5D61F-335F-4FB2-9EB1-BFB35AAD38C4}" srcOrd="0" destOrd="0" presId="urn:microsoft.com/office/officeart/2018/2/layout/IconVerticalSolidList"/>
    <dgm:cxn modelId="{7FAABCAF-FB75-41B8-8745-3C330CBF807A}" type="presParOf" srcId="{EAEC3076-1E09-411D-BFA2-3E1EFB456BAC}" destId="{10DB5D41-53EF-4890-B529-46A5DEA49B56}" srcOrd="1" destOrd="0" presId="urn:microsoft.com/office/officeart/2018/2/layout/IconVerticalSolidList"/>
    <dgm:cxn modelId="{0FCA1ED3-5889-4933-B5BC-F4009E8ED2A6}" type="presParOf" srcId="{EAEC3076-1E09-411D-BFA2-3E1EFB456BAC}" destId="{3376BD94-BE4D-4C22-AF17-290EDDFE7D0A}" srcOrd="2" destOrd="0" presId="urn:microsoft.com/office/officeart/2018/2/layout/IconVerticalSolidList"/>
    <dgm:cxn modelId="{FDA11684-9C3F-475C-9F4B-9DCB51A7A3D5}" type="presParOf" srcId="{EAEC3076-1E09-411D-BFA2-3E1EFB456BAC}" destId="{33258E52-FC66-4F96-A84E-D1C6B7CF01CC}" srcOrd="3" destOrd="0" presId="urn:microsoft.com/office/officeart/2018/2/layout/IconVerticalSolidList"/>
    <dgm:cxn modelId="{4D6CDB18-1D27-4319-8EE8-D5AF775BA849}" type="presParOf" srcId="{495807F3-D902-4C6C-BF53-CF46806CFD32}" destId="{1A82C41A-432F-493C-AD5B-F8D37F5DB295}" srcOrd="1" destOrd="0" presId="urn:microsoft.com/office/officeart/2018/2/layout/IconVerticalSolidList"/>
    <dgm:cxn modelId="{7FC67CF2-9D8D-48D6-8221-9C41F0368359}" type="presParOf" srcId="{495807F3-D902-4C6C-BF53-CF46806CFD32}" destId="{3AC5AE10-9DB6-447F-A774-58CECE4727C2}" srcOrd="2" destOrd="0" presId="urn:microsoft.com/office/officeart/2018/2/layout/IconVerticalSolidList"/>
    <dgm:cxn modelId="{37FD8B1B-8360-4ABF-ABBF-03E686307F19}" type="presParOf" srcId="{3AC5AE10-9DB6-447F-A774-58CECE4727C2}" destId="{6981342D-2A6C-4D47-8E6A-11C5154FA68A}" srcOrd="0" destOrd="0" presId="urn:microsoft.com/office/officeart/2018/2/layout/IconVerticalSolidList"/>
    <dgm:cxn modelId="{0076891F-551F-48FF-96CE-F0DCB380883B}" type="presParOf" srcId="{3AC5AE10-9DB6-447F-A774-58CECE4727C2}" destId="{1F21EC39-ED09-4EE7-960E-4A077ACAB9FE}" srcOrd="1" destOrd="0" presId="urn:microsoft.com/office/officeart/2018/2/layout/IconVerticalSolidList"/>
    <dgm:cxn modelId="{A32C5303-5120-4AE3-A70A-027C98BF47E1}" type="presParOf" srcId="{3AC5AE10-9DB6-447F-A774-58CECE4727C2}" destId="{447FF7DE-C866-4F8B-A10E-089ED7E0732C}" srcOrd="2" destOrd="0" presId="urn:microsoft.com/office/officeart/2018/2/layout/IconVerticalSolidList"/>
    <dgm:cxn modelId="{C5805C81-0CC9-4365-A90D-0E27B206368A}" type="presParOf" srcId="{3AC5AE10-9DB6-447F-A774-58CECE4727C2}" destId="{0A02CDB5-F78E-4B12-8243-7B516A9E20B7}" srcOrd="3" destOrd="0" presId="urn:microsoft.com/office/officeart/2018/2/layout/IconVerticalSolidList"/>
    <dgm:cxn modelId="{96D36671-4929-4307-A0C4-8425973C7BD6}" type="presParOf" srcId="{495807F3-D902-4C6C-BF53-CF46806CFD32}" destId="{9D4DCBB0-20D6-4F1C-8891-92B50CE6E82E}" srcOrd="3" destOrd="0" presId="urn:microsoft.com/office/officeart/2018/2/layout/IconVerticalSolidList"/>
    <dgm:cxn modelId="{CE0823E2-F1D8-44F1-B605-41DCF2065F3E}" type="presParOf" srcId="{495807F3-D902-4C6C-BF53-CF46806CFD32}" destId="{7526ADA6-897E-4DC5-BADB-7D68A38DBB18}" srcOrd="4" destOrd="0" presId="urn:microsoft.com/office/officeart/2018/2/layout/IconVerticalSolidList"/>
    <dgm:cxn modelId="{37602A7E-D10D-48BA-A9FB-7DF7D76AE3DC}" type="presParOf" srcId="{7526ADA6-897E-4DC5-BADB-7D68A38DBB18}" destId="{0EC8CCAB-662A-4644-ABF7-9E55DAB595F9}" srcOrd="0" destOrd="0" presId="urn:microsoft.com/office/officeart/2018/2/layout/IconVerticalSolidList"/>
    <dgm:cxn modelId="{F5FFBEF5-CE7E-49F2-ACEE-984D83E62721}" type="presParOf" srcId="{7526ADA6-897E-4DC5-BADB-7D68A38DBB18}" destId="{78D6DBB1-EC41-40C3-98A5-C1ACEB46633C}" srcOrd="1" destOrd="0" presId="urn:microsoft.com/office/officeart/2018/2/layout/IconVerticalSolidList"/>
    <dgm:cxn modelId="{53D27CDA-8841-466F-8F74-4F4F1A25BD84}" type="presParOf" srcId="{7526ADA6-897E-4DC5-BADB-7D68A38DBB18}" destId="{55C3B2D1-7CA6-4AFF-A876-EC947AA3D2B6}" srcOrd="2" destOrd="0" presId="urn:microsoft.com/office/officeart/2018/2/layout/IconVerticalSolidList"/>
    <dgm:cxn modelId="{65292E76-3537-4004-956A-E26D2A531D0E}" type="presParOf" srcId="{7526ADA6-897E-4DC5-BADB-7D68A38DBB18}" destId="{72ECB063-77BB-4D4F-B528-D29371EEB88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8433971-463D-4410-89A6-A64CE34A033E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5_2" csCatId="accent5" phldr="1"/>
      <dgm:spPr/>
      <dgm:t>
        <a:bodyPr/>
        <a:lstStyle/>
        <a:p>
          <a:endParaRPr lang="en-US"/>
        </a:p>
      </dgm:t>
    </dgm:pt>
    <dgm:pt modelId="{2B259596-4175-48B7-B631-4A8ADE243068}">
      <dgm:prSet custT="1"/>
      <dgm:spPr/>
      <dgm:t>
        <a:bodyPr/>
        <a:lstStyle/>
        <a:p>
          <a:r>
            <a:rPr lang="pl-PL" sz="1800" b="0" i="0"/>
            <a:t>Aby w 100 proc. stwierdzić, że zwierzę jest chore, konieczne jest wykonanie badań laboratoryjnych. </a:t>
          </a:r>
          <a:endParaRPr lang="en-US" sz="1800"/>
        </a:p>
      </dgm:t>
    </dgm:pt>
    <dgm:pt modelId="{3A5E5D77-09A1-47C1-8453-B00337FAF131}" type="parTrans" cxnId="{D0A43267-5B96-44DB-AB79-A8C8F8F9C615}">
      <dgm:prSet/>
      <dgm:spPr/>
      <dgm:t>
        <a:bodyPr/>
        <a:lstStyle/>
        <a:p>
          <a:endParaRPr lang="en-US" sz="4400"/>
        </a:p>
      </dgm:t>
    </dgm:pt>
    <dgm:pt modelId="{44F700BE-F46C-4456-AC9F-095E36CBCD8B}" type="sibTrans" cxnId="{D0A43267-5B96-44DB-AB79-A8C8F8F9C615}">
      <dgm:prSet/>
      <dgm:spPr/>
      <dgm:t>
        <a:bodyPr/>
        <a:lstStyle/>
        <a:p>
          <a:endParaRPr lang="en-US" sz="3200"/>
        </a:p>
      </dgm:t>
    </dgm:pt>
    <dgm:pt modelId="{738D7C26-3B67-4DD3-870E-F7F81A806F62}">
      <dgm:prSet custT="1"/>
      <dgm:spPr/>
      <dgm:t>
        <a:bodyPr/>
        <a:lstStyle/>
        <a:p>
          <a:r>
            <a:rPr lang="pl-PL" sz="1800" b="0" i="0" dirty="0"/>
            <a:t>Zwierzęta z wścieklizną mogą zachowywać się dziwnie. </a:t>
          </a:r>
          <a:endParaRPr lang="en-US" sz="1800" dirty="0"/>
        </a:p>
      </dgm:t>
    </dgm:pt>
    <dgm:pt modelId="{A3ACD659-CF04-4FD2-8320-6CA3CDE099CD}" type="parTrans" cxnId="{541810DA-DB9D-4417-AD69-25B067B43310}">
      <dgm:prSet/>
      <dgm:spPr/>
      <dgm:t>
        <a:bodyPr/>
        <a:lstStyle/>
        <a:p>
          <a:endParaRPr lang="en-US" sz="4400"/>
        </a:p>
      </dgm:t>
    </dgm:pt>
    <dgm:pt modelId="{A6EACD05-7E2F-46BC-BC6E-D5E8D137642D}" type="sibTrans" cxnId="{541810DA-DB9D-4417-AD69-25B067B43310}">
      <dgm:prSet/>
      <dgm:spPr/>
      <dgm:t>
        <a:bodyPr/>
        <a:lstStyle/>
        <a:p>
          <a:endParaRPr lang="en-US" sz="3200"/>
        </a:p>
      </dgm:t>
    </dgm:pt>
    <dgm:pt modelId="{E9D1CA2F-7983-4D13-96CF-7151F3E0B319}">
      <dgm:prSet custT="1"/>
      <dgm:spPr/>
      <dgm:t>
        <a:bodyPr/>
        <a:lstStyle/>
        <a:p>
          <a:r>
            <a:rPr lang="pl-PL" sz="1800" b="0" i="0"/>
            <a:t>Niektóre mogą być agresywne, mogą ślinić się bardziej niż zwykle, a inne mogą poruszać się powoli lub zachowywać się jak oswojone i pozwalać się do nich zbliżyć. Ponieważ zwykle dzikie zwierzęta tak się nie zachowują, należy unikać kontaktu.</a:t>
          </a:r>
          <a:endParaRPr lang="en-US" sz="1800"/>
        </a:p>
      </dgm:t>
    </dgm:pt>
    <dgm:pt modelId="{77023FBC-CC0D-4518-9107-93C82C0A3C72}" type="parTrans" cxnId="{528B5B0B-86E6-4DC7-9C9E-191598E73763}">
      <dgm:prSet/>
      <dgm:spPr/>
      <dgm:t>
        <a:bodyPr/>
        <a:lstStyle/>
        <a:p>
          <a:endParaRPr lang="en-US" sz="4400"/>
        </a:p>
      </dgm:t>
    </dgm:pt>
    <dgm:pt modelId="{57C81B16-67F5-4952-905E-CBA0FEE2D6C4}" type="sibTrans" cxnId="{528B5B0B-86E6-4DC7-9C9E-191598E73763}">
      <dgm:prSet/>
      <dgm:spPr/>
      <dgm:t>
        <a:bodyPr/>
        <a:lstStyle/>
        <a:p>
          <a:endParaRPr lang="en-US" sz="3200"/>
        </a:p>
      </dgm:t>
    </dgm:pt>
    <dgm:pt modelId="{DDFCE92A-AA26-4D87-85D8-F9F1FA38467F}" type="pres">
      <dgm:prSet presAssocID="{C8433971-463D-4410-89A6-A64CE34A033E}" presName="root" presStyleCnt="0">
        <dgm:presLayoutVars>
          <dgm:dir/>
          <dgm:resizeHandles val="exact"/>
        </dgm:presLayoutVars>
      </dgm:prSet>
      <dgm:spPr/>
    </dgm:pt>
    <dgm:pt modelId="{3BF6EECC-E8DA-4A4B-86C2-1355BF535731}" type="pres">
      <dgm:prSet presAssocID="{2B259596-4175-48B7-B631-4A8ADE243068}" presName="compNode" presStyleCnt="0"/>
      <dgm:spPr/>
    </dgm:pt>
    <dgm:pt modelId="{C3EF2190-9705-44A7-9E85-A09A4B028699}" type="pres">
      <dgm:prSet presAssocID="{2B259596-4175-48B7-B631-4A8ADE243068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ikroskop z wypełnieniem pełnym"/>
        </a:ext>
      </dgm:extLst>
    </dgm:pt>
    <dgm:pt modelId="{2B55A404-4C34-4640-82BB-43136B315250}" type="pres">
      <dgm:prSet presAssocID="{2B259596-4175-48B7-B631-4A8ADE243068}" presName="spaceRect" presStyleCnt="0"/>
      <dgm:spPr/>
    </dgm:pt>
    <dgm:pt modelId="{2424DF6E-7CDD-443B-A61F-82C2DF1398C8}" type="pres">
      <dgm:prSet presAssocID="{2B259596-4175-48B7-B631-4A8ADE243068}" presName="textRect" presStyleLbl="revTx" presStyleIdx="0" presStyleCnt="3">
        <dgm:presLayoutVars>
          <dgm:chMax val="1"/>
          <dgm:chPref val="1"/>
        </dgm:presLayoutVars>
      </dgm:prSet>
      <dgm:spPr/>
    </dgm:pt>
    <dgm:pt modelId="{4CAB82A2-E64B-4259-BC3A-7D08A02FE67E}" type="pres">
      <dgm:prSet presAssocID="{44F700BE-F46C-4456-AC9F-095E36CBCD8B}" presName="sibTrans" presStyleCnt="0"/>
      <dgm:spPr/>
    </dgm:pt>
    <dgm:pt modelId="{427F3AF6-EE09-48A9-B975-27994E10B82B}" type="pres">
      <dgm:prSet presAssocID="{738D7C26-3B67-4DD3-870E-F7F81A806F62}" presName="compNode" presStyleCnt="0"/>
      <dgm:spPr/>
    </dgm:pt>
    <dgm:pt modelId="{47DD3A5F-F966-4429-85C0-EEFA8C25363B}" type="pres">
      <dgm:prSet presAssocID="{738D7C26-3B67-4DD3-870E-F7F81A806F62}" presName="iconRect" presStyleLbl="node1" presStyleIdx="1" presStyleCnt="3" custLinFactNeighborX="1044" custLinFactNeighborY="9241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ot z wypełnieniem pełnym"/>
        </a:ext>
      </dgm:extLst>
    </dgm:pt>
    <dgm:pt modelId="{58558370-725E-466F-B854-50E742A94B72}" type="pres">
      <dgm:prSet presAssocID="{738D7C26-3B67-4DD3-870E-F7F81A806F62}" presName="spaceRect" presStyleCnt="0"/>
      <dgm:spPr/>
    </dgm:pt>
    <dgm:pt modelId="{BD7AEF84-7F91-499E-BF40-C2555C2A3C09}" type="pres">
      <dgm:prSet presAssocID="{738D7C26-3B67-4DD3-870E-F7F81A806F62}" presName="textRect" presStyleLbl="revTx" presStyleIdx="1" presStyleCnt="3">
        <dgm:presLayoutVars>
          <dgm:chMax val="1"/>
          <dgm:chPref val="1"/>
        </dgm:presLayoutVars>
      </dgm:prSet>
      <dgm:spPr/>
    </dgm:pt>
    <dgm:pt modelId="{51668502-CB83-4D7F-B944-B97AFEE8FC5F}" type="pres">
      <dgm:prSet presAssocID="{A6EACD05-7E2F-46BC-BC6E-D5E8D137642D}" presName="sibTrans" presStyleCnt="0"/>
      <dgm:spPr/>
    </dgm:pt>
    <dgm:pt modelId="{A90D8AF7-FDEC-4501-8D82-09AC5F3D2E2C}" type="pres">
      <dgm:prSet presAssocID="{E9D1CA2F-7983-4D13-96CF-7151F3E0B319}" presName="compNode" presStyleCnt="0"/>
      <dgm:spPr/>
    </dgm:pt>
    <dgm:pt modelId="{2733616F-D658-40B9-BD63-A9307BA588A7}" type="pres">
      <dgm:prSet presAssocID="{E9D1CA2F-7983-4D13-96CF-7151F3E0B319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ekarz weterynarii z wypełnieniem pełnym"/>
        </a:ext>
      </dgm:extLst>
    </dgm:pt>
    <dgm:pt modelId="{FAB2AC27-B811-4C00-8CA0-E3E4A412E7A2}" type="pres">
      <dgm:prSet presAssocID="{E9D1CA2F-7983-4D13-96CF-7151F3E0B319}" presName="spaceRect" presStyleCnt="0"/>
      <dgm:spPr/>
    </dgm:pt>
    <dgm:pt modelId="{C9B91A45-F64A-48BD-A64A-B9511C81F17C}" type="pres">
      <dgm:prSet presAssocID="{E9D1CA2F-7983-4D13-96CF-7151F3E0B319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528B5B0B-86E6-4DC7-9C9E-191598E73763}" srcId="{C8433971-463D-4410-89A6-A64CE34A033E}" destId="{E9D1CA2F-7983-4D13-96CF-7151F3E0B319}" srcOrd="2" destOrd="0" parTransId="{77023FBC-CC0D-4518-9107-93C82C0A3C72}" sibTransId="{57C81B16-67F5-4952-905E-CBA0FEE2D6C4}"/>
    <dgm:cxn modelId="{A111552A-99A1-4BC5-9163-E3A667849D21}" type="presOf" srcId="{738D7C26-3B67-4DD3-870E-F7F81A806F62}" destId="{BD7AEF84-7F91-499E-BF40-C2555C2A3C09}" srcOrd="0" destOrd="0" presId="urn:microsoft.com/office/officeart/2018/2/layout/IconLabelList"/>
    <dgm:cxn modelId="{168D3B2B-690E-4048-A376-40418CDB6328}" type="presOf" srcId="{E9D1CA2F-7983-4D13-96CF-7151F3E0B319}" destId="{C9B91A45-F64A-48BD-A64A-B9511C81F17C}" srcOrd="0" destOrd="0" presId="urn:microsoft.com/office/officeart/2018/2/layout/IconLabelList"/>
    <dgm:cxn modelId="{899AC22B-B8AD-495A-87F9-E2F49D94A6D5}" type="presOf" srcId="{C8433971-463D-4410-89A6-A64CE34A033E}" destId="{DDFCE92A-AA26-4D87-85D8-F9F1FA38467F}" srcOrd="0" destOrd="0" presId="urn:microsoft.com/office/officeart/2018/2/layout/IconLabelList"/>
    <dgm:cxn modelId="{D0A43267-5B96-44DB-AB79-A8C8F8F9C615}" srcId="{C8433971-463D-4410-89A6-A64CE34A033E}" destId="{2B259596-4175-48B7-B631-4A8ADE243068}" srcOrd="0" destOrd="0" parTransId="{3A5E5D77-09A1-47C1-8453-B00337FAF131}" sibTransId="{44F700BE-F46C-4456-AC9F-095E36CBCD8B}"/>
    <dgm:cxn modelId="{541810DA-DB9D-4417-AD69-25B067B43310}" srcId="{C8433971-463D-4410-89A6-A64CE34A033E}" destId="{738D7C26-3B67-4DD3-870E-F7F81A806F62}" srcOrd="1" destOrd="0" parTransId="{A3ACD659-CF04-4FD2-8320-6CA3CDE099CD}" sibTransId="{A6EACD05-7E2F-46BC-BC6E-D5E8D137642D}"/>
    <dgm:cxn modelId="{1B7EFCDB-5A97-4CFB-9CFC-1DBEE610FC77}" type="presOf" srcId="{2B259596-4175-48B7-B631-4A8ADE243068}" destId="{2424DF6E-7CDD-443B-A61F-82C2DF1398C8}" srcOrd="0" destOrd="0" presId="urn:microsoft.com/office/officeart/2018/2/layout/IconLabelList"/>
    <dgm:cxn modelId="{C4F37FC9-0AB8-4D63-9BB4-1CEEB676A6ED}" type="presParOf" srcId="{DDFCE92A-AA26-4D87-85D8-F9F1FA38467F}" destId="{3BF6EECC-E8DA-4A4B-86C2-1355BF535731}" srcOrd="0" destOrd="0" presId="urn:microsoft.com/office/officeart/2018/2/layout/IconLabelList"/>
    <dgm:cxn modelId="{8B97AAFF-7DA4-46BF-87FA-E09A77E99D4F}" type="presParOf" srcId="{3BF6EECC-E8DA-4A4B-86C2-1355BF535731}" destId="{C3EF2190-9705-44A7-9E85-A09A4B028699}" srcOrd="0" destOrd="0" presId="urn:microsoft.com/office/officeart/2018/2/layout/IconLabelList"/>
    <dgm:cxn modelId="{1735EE0A-8B1F-4DE4-BB3E-05960052A173}" type="presParOf" srcId="{3BF6EECC-E8DA-4A4B-86C2-1355BF535731}" destId="{2B55A404-4C34-4640-82BB-43136B315250}" srcOrd="1" destOrd="0" presId="urn:microsoft.com/office/officeart/2018/2/layout/IconLabelList"/>
    <dgm:cxn modelId="{D1467D22-91E3-4C22-9A33-A0D76704FE6E}" type="presParOf" srcId="{3BF6EECC-E8DA-4A4B-86C2-1355BF535731}" destId="{2424DF6E-7CDD-443B-A61F-82C2DF1398C8}" srcOrd="2" destOrd="0" presId="urn:microsoft.com/office/officeart/2018/2/layout/IconLabelList"/>
    <dgm:cxn modelId="{BA0460FA-FDAC-4DA1-A585-0F206332C036}" type="presParOf" srcId="{DDFCE92A-AA26-4D87-85D8-F9F1FA38467F}" destId="{4CAB82A2-E64B-4259-BC3A-7D08A02FE67E}" srcOrd="1" destOrd="0" presId="urn:microsoft.com/office/officeart/2018/2/layout/IconLabelList"/>
    <dgm:cxn modelId="{9F7512D3-2519-4C0F-A23D-7777AE175A71}" type="presParOf" srcId="{DDFCE92A-AA26-4D87-85D8-F9F1FA38467F}" destId="{427F3AF6-EE09-48A9-B975-27994E10B82B}" srcOrd="2" destOrd="0" presId="urn:microsoft.com/office/officeart/2018/2/layout/IconLabelList"/>
    <dgm:cxn modelId="{A0BF6B3B-2C9E-481F-B27F-B1E0845AD009}" type="presParOf" srcId="{427F3AF6-EE09-48A9-B975-27994E10B82B}" destId="{47DD3A5F-F966-4429-85C0-EEFA8C25363B}" srcOrd="0" destOrd="0" presId="urn:microsoft.com/office/officeart/2018/2/layout/IconLabelList"/>
    <dgm:cxn modelId="{AA334FC8-2CDD-4B27-88E7-BE7E6C1CD2AC}" type="presParOf" srcId="{427F3AF6-EE09-48A9-B975-27994E10B82B}" destId="{58558370-725E-466F-B854-50E742A94B72}" srcOrd="1" destOrd="0" presId="urn:microsoft.com/office/officeart/2018/2/layout/IconLabelList"/>
    <dgm:cxn modelId="{84482E39-251B-416B-8579-CFE1EC20B631}" type="presParOf" srcId="{427F3AF6-EE09-48A9-B975-27994E10B82B}" destId="{BD7AEF84-7F91-499E-BF40-C2555C2A3C09}" srcOrd="2" destOrd="0" presId="urn:microsoft.com/office/officeart/2018/2/layout/IconLabelList"/>
    <dgm:cxn modelId="{8ED30B11-23D5-4E7E-95A2-BD2B1F773109}" type="presParOf" srcId="{DDFCE92A-AA26-4D87-85D8-F9F1FA38467F}" destId="{51668502-CB83-4D7F-B944-B97AFEE8FC5F}" srcOrd="3" destOrd="0" presId="urn:microsoft.com/office/officeart/2018/2/layout/IconLabelList"/>
    <dgm:cxn modelId="{A51D98CA-9AC6-466C-BCC2-3165C4F4804A}" type="presParOf" srcId="{DDFCE92A-AA26-4D87-85D8-F9F1FA38467F}" destId="{A90D8AF7-FDEC-4501-8D82-09AC5F3D2E2C}" srcOrd="4" destOrd="0" presId="urn:microsoft.com/office/officeart/2018/2/layout/IconLabelList"/>
    <dgm:cxn modelId="{3DF718D5-3633-4828-BCF1-2C432DEF8566}" type="presParOf" srcId="{A90D8AF7-FDEC-4501-8D82-09AC5F3D2E2C}" destId="{2733616F-D658-40B9-BD63-A9307BA588A7}" srcOrd="0" destOrd="0" presId="urn:microsoft.com/office/officeart/2018/2/layout/IconLabelList"/>
    <dgm:cxn modelId="{CB50BFB2-D6FB-43B6-BFD9-AE6A2691ED21}" type="presParOf" srcId="{A90D8AF7-FDEC-4501-8D82-09AC5F3D2E2C}" destId="{FAB2AC27-B811-4C00-8CA0-E3E4A412E7A2}" srcOrd="1" destOrd="0" presId="urn:microsoft.com/office/officeart/2018/2/layout/IconLabelList"/>
    <dgm:cxn modelId="{206F1E8E-7F77-4FC1-9776-64F301431AA7}" type="presParOf" srcId="{A90D8AF7-FDEC-4501-8D82-09AC5F3D2E2C}" destId="{C9B91A45-F64A-48BD-A64A-B9511C81F17C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07A7160-4B16-4071-AA6B-22E284AC8F20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F545587F-0678-4962-8855-34BBF93127B3}">
      <dgm:prSet/>
      <dgm:spPr/>
      <dgm:t>
        <a:bodyPr/>
        <a:lstStyle/>
        <a:p>
          <a:r>
            <a:rPr lang="pl-PL" b="0" i="0" dirty="0"/>
            <a:t>W chwili pojawienia się objawów zwykle jest już zbyt późno na pomoc. Dlatego tak ważne jest jak najwcześniejsze skontaktowanie się z placówką medyczną, jeśli dojdzie do pokąsania/pogryzienia, oplucia lub zadrapania przez zwierzę, co do którego nie ma pewności, że nie jest zakażone wirusem lub chore.</a:t>
          </a:r>
          <a:endParaRPr lang="en-US" dirty="0"/>
        </a:p>
      </dgm:t>
    </dgm:pt>
    <dgm:pt modelId="{8D072B01-F203-4B00-9129-88198BE3DB15}" type="parTrans" cxnId="{EE3C283A-6BD7-417C-A8B1-AA0DF509DADB}">
      <dgm:prSet/>
      <dgm:spPr/>
      <dgm:t>
        <a:bodyPr/>
        <a:lstStyle/>
        <a:p>
          <a:endParaRPr lang="en-US"/>
        </a:p>
      </dgm:t>
    </dgm:pt>
    <dgm:pt modelId="{96846029-EE39-44B6-B004-C4C0156C013A}" type="sibTrans" cxnId="{EE3C283A-6BD7-417C-A8B1-AA0DF509DADB}">
      <dgm:prSet/>
      <dgm:spPr/>
      <dgm:t>
        <a:bodyPr/>
        <a:lstStyle/>
        <a:p>
          <a:endParaRPr lang="en-US"/>
        </a:p>
      </dgm:t>
    </dgm:pt>
    <dgm:pt modelId="{44A452B2-46F3-42EF-84CE-930BE48F9342}">
      <dgm:prSet/>
      <dgm:spPr/>
      <dgm:t>
        <a:bodyPr/>
        <a:lstStyle/>
        <a:p>
          <a:r>
            <a:rPr lang="pl-PL" b="0" i="0"/>
            <a:t>Aby zapobiec rozwojowi choroby, podaje się szczepionkę według określonego schematu lub szczepionkę i surowicę odpornościową.</a:t>
          </a:r>
          <a:endParaRPr lang="en-US"/>
        </a:p>
      </dgm:t>
    </dgm:pt>
    <dgm:pt modelId="{AACABE4F-58E6-43E5-8E66-0B8FAA6FD182}" type="parTrans" cxnId="{4DF87320-CF98-43EB-BCCE-964C4688748F}">
      <dgm:prSet/>
      <dgm:spPr/>
      <dgm:t>
        <a:bodyPr/>
        <a:lstStyle/>
        <a:p>
          <a:endParaRPr lang="en-US"/>
        </a:p>
      </dgm:t>
    </dgm:pt>
    <dgm:pt modelId="{C8BE7E9F-58E6-42B6-B554-1BCD24D44FFC}" type="sibTrans" cxnId="{4DF87320-CF98-43EB-BCCE-964C4688748F}">
      <dgm:prSet/>
      <dgm:spPr/>
      <dgm:t>
        <a:bodyPr/>
        <a:lstStyle/>
        <a:p>
          <a:endParaRPr lang="en-US"/>
        </a:p>
      </dgm:t>
    </dgm:pt>
    <dgm:pt modelId="{12B5E04B-DE03-45BE-B8C5-2BB729D4FE04}">
      <dgm:prSet/>
      <dgm:spPr/>
      <dgm:t>
        <a:bodyPr/>
        <a:lstStyle/>
        <a:p>
          <a:r>
            <a:rPr lang="pl-PL" b="0" i="0" dirty="0"/>
            <a:t>Osoby chore należy izolować. Leczenie ogranicza się do łagodzenia objawów. Odżywianie odbywa się drogą pozajelitową.</a:t>
          </a:r>
          <a:endParaRPr lang="en-US" dirty="0"/>
        </a:p>
      </dgm:t>
    </dgm:pt>
    <dgm:pt modelId="{4F8DD3FC-80E9-46B0-A523-BFE92A6BB88B}" type="parTrans" cxnId="{4F795C7F-E6FB-43F6-9E58-F9DA8E0258AE}">
      <dgm:prSet/>
      <dgm:spPr/>
      <dgm:t>
        <a:bodyPr/>
        <a:lstStyle/>
        <a:p>
          <a:endParaRPr lang="en-US"/>
        </a:p>
      </dgm:t>
    </dgm:pt>
    <dgm:pt modelId="{05080E06-3F2A-4D08-A2E9-C9689584C1AC}" type="sibTrans" cxnId="{4F795C7F-E6FB-43F6-9E58-F9DA8E0258AE}">
      <dgm:prSet/>
      <dgm:spPr/>
      <dgm:t>
        <a:bodyPr/>
        <a:lstStyle/>
        <a:p>
          <a:endParaRPr lang="en-US"/>
        </a:p>
      </dgm:t>
    </dgm:pt>
    <dgm:pt modelId="{C06C5282-6440-4142-8D62-46C5351129CA}" type="pres">
      <dgm:prSet presAssocID="{407A7160-4B16-4071-AA6B-22E284AC8F20}" presName="root" presStyleCnt="0">
        <dgm:presLayoutVars>
          <dgm:dir/>
          <dgm:resizeHandles val="exact"/>
        </dgm:presLayoutVars>
      </dgm:prSet>
      <dgm:spPr/>
    </dgm:pt>
    <dgm:pt modelId="{3353F993-FFE8-4949-946D-A718BCA3696F}" type="pres">
      <dgm:prSet presAssocID="{F545587F-0678-4962-8855-34BBF93127B3}" presName="compNode" presStyleCnt="0"/>
      <dgm:spPr/>
    </dgm:pt>
    <dgm:pt modelId="{AC5F4B51-56AE-4686-9EFF-114872FB17D7}" type="pres">
      <dgm:prSet presAssocID="{F545587F-0678-4962-8855-34BBF93127B3}" presName="bgRect" presStyleLbl="bgShp" presStyleIdx="0" presStyleCnt="3"/>
      <dgm:spPr/>
    </dgm:pt>
    <dgm:pt modelId="{6BF9ABE7-A507-46F9-A0E7-48BF94CD0127}" type="pres">
      <dgm:prSet presAssocID="{F545587F-0678-4962-8855-34BBF93127B3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zaszka z wypełnieniem pełnym"/>
        </a:ext>
      </dgm:extLst>
    </dgm:pt>
    <dgm:pt modelId="{BB0D7512-B0DE-4A1C-952A-A3EF47B5DA36}" type="pres">
      <dgm:prSet presAssocID="{F545587F-0678-4962-8855-34BBF93127B3}" presName="spaceRect" presStyleCnt="0"/>
      <dgm:spPr/>
    </dgm:pt>
    <dgm:pt modelId="{BEEC02F4-F522-41FE-BE20-A7F73D393BBF}" type="pres">
      <dgm:prSet presAssocID="{F545587F-0678-4962-8855-34BBF93127B3}" presName="parTx" presStyleLbl="revTx" presStyleIdx="0" presStyleCnt="3">
        <dgm:presLayoutVars>
          <dgm:chMax val="0"/>
          <dgm:chPref val="0"/>
        </dgm:presLayoutVars>
      </dgm:prSet>
      <dgm:spPr/>
    </dgm:pt>
    <dgm:pt modelId="{FF3C7182-B31B-4326-B53E-6E498A34AEB3}" type="pres">
      <dgm:prSet presAssocID="{96846029-EE39-44B6-B004-C4C0156C013A}" presName="sibTrans" presStyleCnt="0"/>
      <dgm:spPr/>
    </dgm:pt>
    <dgm:pt modelId="{D62FA382-7308-4798-A42C-93E4EEA8E605}" type="pres">
      <dgm:prSet presAssocID="{44A452B2-46F3-42EF-84CE-930BE48F9342}" presName="compNode" presStyleCnt="0"/>
      <dgm:spPr/>
    </dgm:pt>
    <dgm:pt modelId="{B6A6D61E-FAAA-481C-B71B-DF75977598E3}" type="pres">
      <dgm:prSet presAssocID="{44A452B2-46F3-42EF-84CE-930BE48F9342}" presName="bgRect" presStyleLbl="bgShp" presStyleIdx="1" presStyleCnt="3"/>
      <dgm:spPr/>
    </dgm:pt>
    <dgm:pt modelId="{3396013A-6FB5-4833-8AEE-345F695C0765}" type="pres">
      <dgm:prSet presAssocID="{44A452B2-46F3-42EF-84CE-930BE48F9342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gła"/>
        </a:ext>
      </dgm:extLst>
    </dgm:pt>
    <dgm:pt modelId="{10C04830-DCA1-41F4-BC1C-CBA38091BED6}" type="pres">
      <dgm:prSet presAssocID="{44A452B2-46F3-42EF-84CE-930BE48F9342}" presName="spaceRect" presStyleCnt="0"/>
      <dgm:spPr/>
    </dgm:pt>
    <dgm:pt modelId="{AFE0D146-C1FC-497E-B691-18ACDEF0548E}" type="pres">
      <dgm:prSet presAssocID="{44A452B2-46F3-42EF-84CE-930BE48F9342}" presName="parTx" presStyleLbl="revTx" presStyleIdx="1" presStyleCnt="3">
        <dgm:presLayoutVars>
          <dgm:chMax val="0"/>
          <dgm:chPref val="0"/>
        </dgm:presLayoutVars>
      </dgm:prSet>
      <dgm:spPr/>
    </dgm:pt>
    <dgm:pt modelId="{6F6A0105-7C74-47DE-B81D-09F1F13C682A}" type="pres">
      <dgm:prSet presAssocID="{C8BE7E9F-58E6-42B6-B554-1BCD24D44FFC}" presName="sibTrans" presStyleCnt="0"/>
      <dgm:spPr/>
    </dgm:pt>
    <dgm:pt modelId="{00623B77-1995-4547-930F-9D2A8D3E3BFE}" type="pres">
      <dgm:prSet presAssocID="{12B5E04B-DE03-45BE-B8C5-2BB729D4FE04}" presName="compNode" presStyleCnt="0"/>
      <dgm:spPr/>
    </dgm:pt>
    <dgm:pt modelId="{135FEC1D-15E5-41E3-968C-63F7647F4A59}" type="pres">
      <dgm:prSet presAssocID="{12B5E04B-DE03-45BE-B8C5-2BB729D4FE04}" presName="bgRect" presStyleLbl="bgShp" presStyleIdx="2" presStyleCnt="3"/>
      <dgm:spPr/>
    </dgm:pt>
    <dgm:pt modelId="{EC3B2F84-F817-49AE-87F1-DAEC3A762FC3}" type="pres">
      <dgm:prSet presAssocID="{12B5E04B-DE03-45BE-B8C5-2BB729D4FE04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acjent hospitalizowany z wypełnieniem pełnym"/>
        </a:ext>
      </dgm:extLst>
    </dgm:pt>
    <dgm:pt modelId="{2CAAACA3-2947-43FA-AE34-DC77BC598A76}" type="pres">
      <dgm:prSet presAssocID="{12B5E04B-DE03-45BE-B8C5-2BB729D4FE04}" presName="spaceRect" presStyleCnt="0"/>
      <dgm:spPr/>
    </dgm:pt>
    <dgm:pt modelId="{35E6E247-5F37-4C34-853B-1EF099C44144}" type="pres">
      <dgm:prSet presAssocID="{12B5E04B-DE03-45BE-B8C5-2BB729D4FE04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4DF87320-CF98-43EB-BCCE-964C4688748F}" srcId="{407A7160-4B16-4071-AA6B-22E284AC8F20}" destId="{44A452B2-46F3-42EF-84CE-930BE48F9342}" srcOrd="1" destOrd="0" parTransId="{AACABE4F-58E6-43E5-8E66-0B8FAA6FD182}" sibTransId="{C8BE7E9F-58E6-42B6-B554-1BCD24D44FFC}"/>
    <dgm:cxn modelId="{7AD1AF36-CB63-47A4-A124-417DD36BD316}" type="presOf" srcId="{F545587F-0678-4962-8855-34BBF93127B3}" destId="{BEEC02F4-F522-41FE-BE20-A7F73D393BBF}" srcOrd="0" destOrd="0" presId="urn:microsoft.com/office/officeart/2018/2/layout/IconVerticalSolidList"/>
    <dgm:cxn modelId="{EE3C283A-6BD7-417C-A8B1-AA0DF509DADB}" srcId="{407A7160-4B16-4071-AA6B-22E284AC8F20}" destId="{F545587F-0678-4962-8855-34BBF93127B3}" srcOrd="0" destOrd="0" parTransId="{8D072B01-F203-4B00-9129-88198BE3DB15}" sibTransId="{96846029-EE39-44B6-B004-C4C0156C013A}"/>
    <dgm:cxn modelId="{4F795C7F-E6FB-43F6-9E58-F9DA8E0258AE}" srcId="{407A7160-4B16-4071-AA6B-22E284AC8F20}" destId="{12B5E04B-DE03-45BE-B8C5-2BB729D4FE04}" srcOrd="2" destOrd="0" parTransId="{4F8DD3FC-80E9-46B0-A523-BFE92A6BB88B}" sibTransId="{05080E06-3F2A-4D08-A2E9-C9689584C1AC}"/>
    <dgm:cxn modelId="{FBE2CB9B-B0B4-4013-B68D-B3B58A467BA9}" type="presOf" srcId="{44A452B2-46F3-42EF-84CE-930BE48F9342}" destId="{AFE0D146-C1FC-497E-B691-18ACDEF0548E}" srcOrd="0" destOrd="0" presId="urn:microsoft.com/office/officeart/2018/2/layout/IconVerticalSolidList"/>
    <dgm:cxn modelId="{F6ED95AE-4D77-40D7-B678-F07BCAC425CB}" type="presOf" srcId="{407A7160-4B16-4071-AA6B-22E284AC8F20}" destId="{C06C5282-6440-4142-8D62-46C5351129CA}" srcOrd="0" destOrd="0" presId="urn:microsoft.com/office/officeart/2018/2/layout/IconVerticalSolidList"/>
    <dgm:cxn modelId="{1BAC47C7-F330-4CFC-8EE0-768FF3AD9649}" type="presOf" srcId="{12B5E04B-DE03-45BE-B8C5-2BB729D4FE04}" destId="{35E6E247-5F37-4C34-853B-1EF099C44144}" srcOrd="0" destOrd="0" presId="urn:microsoft.com/office/officeart/2018/2/layout/IconVerticalSolidList"/>
    <dgm:cxn modelId="{2EA48EE8-54CA-43E7-8F21-B348DA40D75A}" type="presParOf" srcId="{C06C5282-6440-4142-8D62-46C5351129CA}" destId="{3353F993-FFE8-4949-946D-A718BCA3696F}" srcOrd="0" destOrd="0" presId="urn:microsoft.com/office/officeart/2018/2/layout/IconVerticalSolidList"/>
    <dgm:cxn modelId="{6B82F7A5-7ECC-49AF-9F28-C55B491F532E}" type="presParOf" srcId="{3353F993-FFE8-4949-946D-A718BCA3696F}" destId="{AC5F4B51-56AE-4686-9EFF-114872FB17D7}" srcOrd="0" destOrd="0" presId="urn:microsoft.com/office/officeart/2018/2/layout/IconVerticalSolidList"/>
    <dgm:cxn modelId="{9D13C1AC-8055-4925-841B-76621973B730}" type="presParOf" srcId="{3353F993-FFE8-4949-946D-A718BCA3696F}" destId="{6BF9ABE7-A507-46F9-A0E7-48BF94CD0127}" srcOrd="1" destOrd="0" presId="urn:microsoft.com/office/officeart/2018/2/layout/IconVerticalSolidList"/>
    <dgm:cxn modelId="{65068E5F-CBEC-47A2-8FA2-05DC8202B15E}" type="presParOf" srcId="{3353F993-FFE8-4949-946D-A718BCA3696F}" destId="{BB0D7512-B0DE-4A1C-952A-A3EF47B5DA36}" srcOrd="2" destOrd="0" presId="urn:microsoft.com/office/officeart/2018/2/layout/IconVerticalSolidList"/>
    <dgm:cxn modelId="{2AA3A0CE-DB3E-4C1F-AEC8-9CA33356CF74}" type="presParOf" srcId="{3353F993-FFE8-4949-946D-A718BCA3696F}" destId="{BEEC02F4-F522-41FE-BE20-A7F73D393BBF}" srcOrd="3" destOrd="0" presId="urn:microsoft.com/office/officeart/2018/2/layout/IconVerticalSolidList"/>
    <dgm:cxn modelId="{1BA89652-5552-4703-8CDE-0D208A6CF854}" type="presParOf" srcId="{C06C5282-6440-4142-8D62-46C5351129CA}" destId="{FF3C7182-B31B-4326-B53E-6E498A34AEB3}" srcOrd="1" destOrd="0" presId="urn:microsoft.com/office/officeart/2018/2/layout/IconVerticalSolidList"/>
    <dgm:cxn modelId="{9FC947A9-79B8-4403-BB6D-1EEB104B0261}" type="presParOf" srcId="{C06C5282-6440-4142-8D62-46C5351129CA}" destId="{D62FA382-7308-4798-A42C-93E4EEA8E605}" srcOrd="2" destOrd="0" presId="urn:microsoft.com/office/officeart/2018/2/layout/IconVerticalSolidList"/>
    <dgm:cxn modelId="{C15451FB-D041-4DA2-A56D-CB23353FA637}" type="presParOf" srcId="{D62FA382-7308-4798-A42C-93E4EEA8E605}" destId="{B6A6D61E-FAAA-481C-B71B-DF75977598E3}" srcOrd="0" destOrd="0" presId="urn:microsoft.com/office/officeart/2018/2/layout/IconVerticalSolidList"/>
    <dgm:cxn modelId="{63F6C8B5-35E2-423F-9912-D42E94335884}" type="presParOf" srcId="{D62FA382-7308-4798-A42C-93E4EEA8E605}" destId="{3396013A-6FB5-4833-8AEE-345F695C0765}" srcOrd="1" destOrd="0" presId="urn:microsoft.com/office/officeart/2018/2/layout/IconVerticalSolidList"/>
    <dgm:cxn modelId="{DFB38E9A-83AC-49CC-BE1C-F841565ED706}" type="presParOf" srcId="{D62FA382-7308-4798-A42C-93E4EEA8E605}" destId="{10C04830-DCA1-41F4-BC1C-CBA38091BED6}" srcOrd="2" destOrd="0" presId="urn:microsoft.com/office/officeart/2018/2/layout/IconVerticalSolidList"/>
    <dgm:cxn modelId="{D87FA446-8003-4358-95B9-EF9886379805}" type="presParOf" srcId="{D62FA382-7308-4798-A42C-93E4EEA8E605}" destId="{AFE0D146-C1FC-497E-B691-18ACDEF0548E}" srcOrd="3" destOrd="0" presId="urn:microsoft.com/office/officeart/2018/2/layout/IconVerticalSolidList"/>
    <dgm:cxn modelId="{54334072-B802-43C6-B666-E1849C8B07B5}" type="presParOf" srcId="{C06C5282-6440-4142-8D62-46C5351129CA}" destId="{6F6A0105-7C74-47DE-B81D-09F1F13C682A}" srcOrd="3" destOrd="0" presId="urn:microsoft.com/office/officeart/2018/2/layout/IconVerticalSolidList"/>
    <dgm:cxn modelId="{BBBD78D9-905E-44D8-903B-41F87D873A1F}" type="presParOf" srcId="{C06C5282-6440-4142-8D62-46C5351129CA}" destId="{00623B77-1995-4547-930F-9D2A8D3E3BFE}" srcOrd="4" destOrd="0" presId="urn:microsoft.com/office/officeart/2018/2/layout/IconVerticalSolidList"/>
    <dgm:cxn modelId="{BD4A6F35-750F-4F1A-849F-5D1CD8971DE0}" type="presParOf" srcId="{00623B77-1995-4547-930F-9D2A8D3E3BFE}" destId="{135FEC1D-15E5-41E3-968C-63F7647F4A59}" srcOrd="0" destOrd="0" presId="urn:microsoft.com/office/officeart/2018/2/layout/IconVerticalSolidList"/>
    <dgm:cxn modelId="{AE41EABB-01A4-4337-9612-ADDB14AF46AE}" type="presParOf" srcId="{00623B77-1995-4547-930F-9D2A8D3E3BFE}" destId="{EC3B2F84-F817-49AE-87F1-DAEC3A762FC3}" srcOrd="1" destOrd="0" presId="urn:microsoft.com/office/officeart/2018/2/layout/IconVerticalSolidList"/>
    <dgm:cxn modelId="{3C51679F-65DA-4361-9A54-1C557D150C68}" type="presParOf" srcId="{00623B77-1995-4547-930F-9D2A8D3E3BFE}" destId="{2CAAACA3-2947-43FA-AE34-DC77BC598A76}" srcOrd="2" destOrd="0" presId="urn:microsoft.com/office/officeart/2018/2/layout/IconVerticalSolidList"/>
    <dgm:cxn modelId="{79991686-B89D-4BD7-AA92-032BEFD7C5E1}" type="presParOf" srcId="{00623B77-1995-4547-930F-9D2A8D3E3BFE}" destId="{35E6E247-5F37-4C34-853B-1EF099C44144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1F372A0-2360-4B20-89B8-ECED302343E7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2_2" csCatId="accent2" phldr="1"/>
      <dgm:spPr/>
      <dgm:t>
        <a:bodyPr/>
        <a:lstStyle/>
        <a:p>
          <a:endParaRPr lang="en-US"/>
        </a:p>
      </dgm:t>
    </dgm:pt>
    <dgm:pt modelId="{90267CB4-9D44-4965-8096-3E530284B427}">
      <dgm:prSet custT="1"/>
      <dgm:spPr/>
      <dgm:t>
        <a:bodyPr/>
        <a:lstStyle/>
        <a:p>
          <a:r>
            <a:rPr lang="pl-PL" sz="1800" b="0" i="0" dirty="0"/>
            <a:t>Jeśli dojdzie do ugryzienia lub podrapania przez nieznane zwierzę, należy natychmiast umyć wszelkie rany (nawet te niewielkie) strumieniem wody z mydłem. Krwawienia, jeśli nie jest nadmierne, nie należy hamować.</a:t>
          </a:r>
          <a:endParaRPr lang="en-US" sz="1800" dirty="0"/>
        </a:p>
      </dgm:t>
    </dgm:pt>
    <dgm:pt modelId="{EDC789B1-76C4-466D-8F8B-D4D673975A4B}" type="parTrans" cxnId="{C3BF3543-8003-4734-9C18-2F21832E28A9}">
      <dgm:prSet/>
      <dgm:spPr/>
      <dgm:t>
        <a:bodyPr/>
        <a:lstStyle/>
        <a:p>
          <a:endParaRPr lang="en-US" sz="13800"/>
        </a:p>
      </dgm:t>
    </dgm:pt>
    <dgm:pt modelId="{49C82D10-DED0-433A-A344-E063598894EA}" type="sibTrans" cxnId="{C3BF3543-8003-4734-9C18-2F21832E28A9}">
      <dgm:prSet/>
      <dgm:spPr/>
      <dgm:t>
        <a:bodyPr/>
        <a:lstStyle/>
        <a:p>
          <a:endParaRPr lang="en-US" sz="3200"/>
        </a:p>
      </dgm:t>
    </dgm:pt>
    <dgm:pt modelId="{25179815-151D-44F9-B3A9-2336F3795587}">
      <dgm:prSet custT="1"/>
      <dgm:spPr/>
      <dgm:t>
        <a:bodyPr/>
        <a:lstStyle/>
        <a:p>
          <a:r>
            <a:rPr lang="pl-PL" sz="1800" b="0" i="0"/>
            <a:t>Następnie jak najszybciej zgłosić się do lekarza, aby określić ryzyko wścieklizny lub innych chorób (np. </a:t>
          </a:r>
          <a:r>
            <a:rPr lang="pl-PL" sz="1800" b="0" i="0">
              <a:hlinkClick xmlns:r="http://schemas.openxmlformats.org/officeDocument/2006/relationships" r:id="rId1"/>
            </a:rPr>
            <a:t>tężca</a:t>
          </a:r>
          <a:r>
            <a:rPr lang="pl-PL" sz="1800" b="0" i="0"/>
            <a:t>).  Lekarz zdecyduje, czy potrzebna jest </a:t>
          </a:r>
          <a:r>
            <a:rPr lang="pl-PL" sz="1800" b="1" i="0">
              <a:hlinkClick xmlns:r="http://schemas.openxmlformats.org/officeDocument/2006/relationships" r:id="rId2"/>
            </a:rPr>
            <a:t>profilaktyka poekspozycyjna wścieklizny</a:t>
          </a:r>
          <a:r>
            <a:rPr lang="pl-PL" sz="1800" b="0" i="0">
              <a:hlinkClick xmlns:r="http://schemas.openxmlformats.org/officeDocument/2006/relationships" r:id="rId2"/>
            </a:rPr>
            <a:t> (PEP)</a:t>
          </a:r>
          <a:r>
            <a:rPr lang="pl-PL" sz="1800" b="0" i="0"/>
            <a:t> i szczepienie przeciw tężcowi.</a:t>
          </a:r>
          <a:endParaRPr lang="en-US" sz="1800"/>
        </a:p>
      </dgm:t>
    </dgm:pt>
    <dgm:pt modelId="{45BF0BE8-29A3-49EF-96A8-E8D8AE7050F8}" type="parTrans" cxnId="{307F8B4A-875D-4AF3-B1FF-90012BA8A54F}">
      <dgm:prSet/>
      <dgm:spPr/>
      <dgm:t>
        <a:bodyPr/>
        <a:lstStyle/>
        <a:p>
          <a:endParaRPr lang="en-US" sz="13800"/>
        </a:p>
      </dgm:t>
    </dgm:pt>
    <dgm:pt modelId="{7BD5C3DF-A6AD-47B7-AE12-5AC0D0BD47A0}" type="sibTrans" cxnId="{307F8B4A-875D-4AF3-B1FF-90012BA8A54F}">
      <dgm:prSet/>
      <dgm:spPr/>
      <dgm:t>
        <a:bodyPr/>
        <a:lstStyle/>
        <a:p>
          <a:endParaRPr lang="en-US" sz="3200"/>
        </a:p>
      </dgm:t>
    </dgm:pt>
    <dgm:pt modelId="{07E8D7E5-4E18-4170-A25A-AEB48E9A1339}" type="pres">
      <dgm:prSet presAssocID="{51F372A0-2360-4B20-89B8-ECED302343E7}" presName="root" presStyleCnt="0">
        <dgm:presLayoutVars>
          <dgm:dir/>
          <dgm:resizeHandles val="exact"/>
        </dgm:presLayoutVars>
      </dgm:prSet>
      <dgm:spPr/>
    </dgm:pt>
    <dgm:pt modelId="{41323931-C1E4-4282-9B38-48025FB78CD3}" type="pres">
      <dgm:prSet presAssocID="{90267CB4-9D44-4965-8096-3E530284B427}" presName="compNode" presStyleCnt="0"/>
      <dgm:spPr/>
    </dgm:pt>
    <dgm:pt modelId="{B69468A8-66D3-4E6F-BF54-DA549B860667}" type="pres">
      <dgm:prSet presAssocID="{90267CB4-9D44-4965-8096-3E530284B427}" presName="iconRect" presStyleLbl="node1" presStyleIdx="0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Zlew"/>
        </a:ext>
      </dgm:extLst>
    </dgm:pt>
    <dgm:pt modelId="{66C1DBA3-07B9-4DB1-AABC-8B7B7BD11438}" type="pres">
      <dgm:prSet presAssocID="{90267CB4-9D44-4965-8096-3E530284B427}" presName="spaceRect" presStyleCnt="0"/>
      <dgm:spPr/>
    </dgm:pt>
    <dgm:pt modelId="{07001B0E-959D-43DE-9968-EC05891EEF6C}" type="pres">
      <dgm:prSet presAssocID="{90267CB4-9D44-4965-8096-3E530284B427}" presName="textRect" presStyleLbl="revTx" presStyleIdx="0" presStyleCnt="2">
        <dgm:presLayoutVars>
          <dgm:chMax val="1"/>
          <dgm:chPref val="1"/>
        </dgm:presLayoutVars>
      </dgm:prSet>
      <dgm:spPr/>
    </dgm:pt>
    <dgm:pt modelId="{228A2C6A-6CED-46FB-AA4D-CC637E02CD38}" type="pres">
      <dgm:prSet presAssocID="{49C82D10-DED0-433A-A344-E063598894EA}" presName="sibTrans" presStyleCnt="0"/>
      <dgm:spPr/>
    </dgm:pt>
    <dgm:pt modelId="{031D4741-2977-48EB-84C6-A70676E0DF11}" type="pres">
      <dgm:prSet presAssocID="{25179815-151D-44F9-B3A9-2336F3795587}" presName="compNode" presStyleCnt="0"/>
      <dgm:spPr/>
    </dgm:pt>
    <dgm:pt modelId="{85C98002-5588-4659-994A-B75E2B006EEC}" type="pres">
      <dgm:prSet presAssocID="{25179815-151D-44F9-B3A9-2336F3795587}" presName="iconRect" presStyleLbl="node1" presStyleIdx="1" presStyleCnt="2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ekarz mężczyzna kontur"/>
        </a:ext>
      </dgm:extLst>
    </dgm:pt>
    <dgm:pt modelId="{75CBE5C2-3951-4D9D-AA31-C45991FCA098}" type="pres">
      <dgm:prSet presAssocID="{25179815-151D-44F9-B3A9-2336F3795587}" presName="spaceRect" presStyleCnt="0"/>
      <dgm:spPr/>
    </dgm:pt>
    <dgm:pt modelId="{2AB883C6-A541-448F-B760-346216079EB9}" type="pres">
      <dgm:prSet presAssocID="{25179815-151D-44F9-B3A9-2336F3795587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FCCAE92D-4111-45DE-91B6-E8A727393617}" type="presOf" srcId="{90267CB4-9D44-4965-8096-3E530284B427}" destId="{07001B0E-959D-43DE-9968-EC05891EEF6C}" srcOrd="0" destOrd="0" presId="urn:microsoft.com/office/officeart/2018/2/layout/IconLabelList"/>
    <dgm:cxn modelId="{C3BF3543-8003-4734-9C18-2F21832E28A9}" srcId="{51F372A0-2360-4B20-89B8-ECED302343E7}" destId="{90267CB4-9D44-4965-8096-3E530284B427}" srcOrd="0" destOrd="0" parTransId="{EDC789B1-76C4-466D-8F8B-D4D673975A4B}" sibTransId="{49C82D10-DED0-433A-A344-E063598894EA}"/>
    <dgm:cxn modelId="{307F8B4A-875D-4AF3-B1FF-90012BA8A54F}" srcId="{51F372A0-2360-4B20-89B8-ECED302343E7}" destId="{25179815-151D-44F9-B3A9-2336F3795587}" srcOrd="1" destOrd="0" parTransId="{45BF0BE8-29A3-49EF-96A8-E8D8AE7050F8}" sibTransId="{7BD5C3DF-A6AD-47B7-AE12-5AC0D0BD47A0}"/>
    <dgm:cxn modelId="{10B1FDD7-239E-4B90-9E56-625B1315F735}" type="presOf" srcId="{25179815-151D-44F9-B3A9-2336F3795587}" destId="{2AB883C6-A541-448F-B760-346216079EB9}" srcOrd="0" destOrd="0" presId="urn:microsoft.com/office/officeart/2018/2/layout/IconLabelList"/>
    <dgm:cxn modelId="{B6C0A2F7-57E3-4E3C-ADB2-DCD85D3999CD}" type="presOf" srcId="{51F372A0-2360-4B20-89B8-ECED302343E7}" destId="{07E8D7E5-4E18-4170-A25A-AEB48E9A1339}" srcOrd="0" destOrd="0" presId="urn:microsoft.com/office/officeart/2018/2/layout/IconLabelList"/>
    <dgm:cxn modelId="{0F95C556-2D3E-4F5A-B883-D206B18E33D1}" type="presParOf" srcId="{07E8D7E5-4E18-4170-A25A-AEB48E9A1339}" destId="{41323931-C1E4-4282-9B38-48025FB78CD3}" srcOrd="0" destOrd="0" presId="urn:microsoft.com/office/officeart/2018/2/layout/IconLabelList"/>
    <dgm:cxn modelId="{DE49CE77-D301-49B9-A5DD-404544E6E4E8}" type="presParOf" srcId="{41323931-C1E4-4282-9B38-48025FB78CD3}" destId="{B69468A8-66D3-4E6F-BF54-DA549B860667}" srcOrd="0" destOrd="0" presId="urn:microsoft.com/office/officeart/2018/2/layout/IconLabelList"/>
    <dgm:cxn modelId="{69D8C08D-A4A4-4650-B1C7-00B535FE4DCE}" type="presParOf" srcId="{41323931-C1E4-4282-9B38-48025FB78CD3}" destId="{66C1DBA3-07B9-4DB1-AABC-8B7B7BD11438}" srcOrd="1" destOrd="0" presId="urn:microsoft.com/office/officeart/2018/2/layout/IconLabelList"/>
    <dgm:cxn modelId="{D5B94831-2CBA-4952-8EE2-42D321D7AC68}" type="presParOf" srcId="{41323931-C1E4-4282-9B38-48025FB78CD3}" destId="{07001B0E-959D-43DE-9968-EC05891EEF6C}" srcOrd="2" destOrd="0" presId="urn:microsoft.com/office/officeart/2018/2/layout/IconLabelList"/>
    <dgm:cxn modelId="{7F0C2211-D077-4547-8A10-5A170F40B8C0}" type="presParOf" srcId="{07E8D7E5-4E18-4170-A25A-AEB48E9A1339}" destId="{228A2C6A-6CED-46FB-AA4D-CC637E02CD38}" srcOrd="1" destOrd="0" presId="urn:microsoft.com/office/officeart/2018/2/layout/IconLabelList"/>
    <dgm:cxn modelId="{82C655A7-3F1E-4225-847C-DFD06F9CBD76}" type="presParOf" srcId="{07E8D7E5-4E18-4170-A25A-AEB48E9A1339}" destId="{031D4741-2977-48EB-84C6-A70676E0DF11}" srcOrd="2" destOrd="0" presId="urn:microsoft.com/office/officeart/2018/2/layout/IconLabelList"/>
    <dgm:cxn modelId="{19553140-7F77-4FB5-95A2-B07EC9BD3483}" type="presParOf" srcId="{031D4741-2977-48EB-84C6-A70676E0DF11}" destId="{85C98002-5588-4659-994A-B75E2B006EEC}" srcOrd="0" destOrd="0" presId="urn:microsoft.com/office/officeart/2018/2/layout/IconLabelList"/>
    <dgm:cxn modelId="{EEBAB0E7-AB2E-4C46-8B47-8B443A0A431D}" type="presParOf" srcId="{031D4741-2977-48EB-84C6-A70676E0DF11}" destId="{75CBE5C2-3951-4D9D-AA31-C45991FCA098}" srcOrd="1" destOrd="0" presId="urn:microsoft.com/office/officeart/2018/2/layout/IconLabelList"/>
    <dgm:cxn modelId="{5F1E6EA8-EC4D-4761-85E5-BCFF5CEA3018}" type="presParOf" srcId="{031D4741-2977-48EB-84C6-A70676E0DF11}" destId="{2AB883C6-A541-448F-B760-346216079EB9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F777505-EBA4-4D18-B9F2-E297E3B61F73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DB0C923A-52F2-49F1-B1E5-E67FB4D7BDC5}">
      <dgm:prSet custT="1"/>
      <dgm:spPr/>
      <dgm:t>
        <a:bodyPr/>
        <a:lstStyle/>
        <a:p>
          <a:r>
            <a:rPr lang="pl-PL" sz="2000" b="0" i="0" dirty="0"/>
            <a:t>Ponadto specjalista dokonuje zgłoszenia do Państwowego Powiatowego Inspektora Sanitarnego, właściwego terenowo dla miejsca zdarzenia, a osoby pokąsane przez zwierzęta podlegają nadzorowi epidemiologicznemu prowadzonemu przez Państwową Inspekcję Sanitarną (wywiad epidemiologiczny).</a:t>
          </a:r>
          <a:endParaRPr lang="en-US" sz="2000" dirty="0"/>
        </a:p>
      </dgm:t>
    </dgm:pt>
    <dgm:pt modelId="{21EE539F-F58D-450D-BDBB-89EE6805D2A7}" type="parTrans" cxnId="{CED6F058-3F01-470C-8E82-31A3BCF5224B}">
      <dgm:prSet/>
      <dgm:spPr/>
      <dgm:t>
        <a:bodyPr/>
        <a:lstStyle/>
        <a:p>
          <a:endParaRPr lang="en-US" sz="2400"/>
        </a:p>
      </dgm:t>
    </dgm:pt>
    <dgm:pt modelId="{778BD586-9D6C-4737-8F77-61578A923524}" type="sibTrans" cxnId="{CED6F058-3F01-470C-8E82-31A3BCF5224B}">
      <dgm:prSet/>
      <dgm:spPr/>
      <dgm:t>
        <a:bodyPr/>
        <a:lstStyle/>
        <a:p>
          <a:endParaRPr lang="en-US" sz="2400"/>
        </a:p>
      </dgm:t>
    </dgm:pt>
    <dgm:pt modelId="{227A6D32-759A-4D98-9C9A-623CAA0E8BA7}">
      <dgm:prSet custT="1"/>
      <dgm:spPr/>
      <dgm:t>
        <a:bodyPr/>
        <a:lstStyle/>
        <a:p>
          <a:r>
            <a:rPr lang="pl-PL" sz="2000" b="0" i="0"/>
            <a:t>Szczepieniom poddawane są osoby podejrzane o zakażenie, czyli pogryzione przez zwierzęta chore lub podejrzane o zakażenie, pogryzione przez zwierzę dzikie lub nieznane, które uciekło albo po pokąsaniu padło lub zostało zabite, a także osoby, u których nastąpiło zanieczyszczenie błon śluzowych spojówek lub uszkodzonej skóry śliną zwierzęcia chorego lub podejrzanego o wściekliznę.</a:t>
          </a:r>
          <a:endParaRPr lang="en-US" sz="2000"/>
        </a:p>
      </dgm:t>
    </dgm:pt>
    <dgm:pt modelId="{E623DF2E-88E3-477C-B7CD-D87D73D10129}" type="parTrans" cxnId="{F9887ADF-50E9-4C31-A37E-5E5A51B95C5C}">
      <dgm:prSet/>
      <dgm:spPr/>
      <dgm:t>
        <a:bodyPr/>
        <a:lstStyle/>
        <a:p>
          <a:endParaRPr lang="en-US" sz="2400"/>
        </a:p>
      </dgm:t>
    </dgm:pt>
    <dgm:pt modelId="{F650EACE-6EC5-43D9-AF2E-C6801327D8C6}" type="sibTrans" cxnId="{F9887ADF-50E9-4C31-A37E-5E5A51B95C5C}">
      <dgm:prSet/>
      <dgm:spPr/>
      <dgm:t>
        <a:bodyPr/>
        <a:lstStyle/>
        <a:p>
          <a:endParaRPr lang="en-US" sz="2400"/>
        </a:p>
      </dgm:t>
    </dgm:pt>
    <dgm:pt modelId="{8F6F742A-CD7D-4065-A296-0B15699086F8}" type="pres">
      <dgm:prSet presAssocID="{1F777505-EBA4-4D18-B9F2-E297E3B61F73}" presName="root" presStyleCnt="0">
        <dgm:presLayoutVars>
          <dgm:dir/>
          <dgm:resizeHandles val="exact"/>
        </dgm:presLayoutVars>
      </dgm:prSet>
      <dgm:spPr/>
    </dgm:pt>
    <dgm:pt modelId="{ED373EA7-104B-466C-8565-491F4ADB8A74}" type="pres">
      <dgm:prSet presAssocID="{DB0C923A-52F2-49F1-B1E5-E67FB4D7BDC5}" presName="compNode" presStyleCnt="0"/>
      <dgm:spPr/>
    </dgm:pt>
    <dgm:pt modelId="{D6511B08-9AE0-4A4B-A69B-32D0178BC4B3}" type="pres">
      <dgm:prSet presAssocID="{DB0C923A-52F2-49F1-B1E5-E67FB4D7BDC5}" presName="bgRect" presStyleLbl="bgShp" presStyleIdx="0" presStyleCnt="2"/>
      <dgm:spPr/>
    </dgm:pt>
    <dgm:pt modelId="{5DDD7A14-87DA-4079-B0C3-3C9F2E183B25}" type="pres">
      <dgm:prSet presAssocID="{DB0C923A-52F2-49F1-B1E5-E67FB4D7BDC5}" presName="iconRect" presStyleLbl="node1" presStyleIdx="0" presStyleCnt="2" custScaleX="167479" custScaleY="15559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arget Audience"/>
        </a:ext>
      </dgm:extLst>
    </dgm:pt>
    <dgm:pt modelId="{706C9789-DBA7-4879-B36E-33351BA8FE71}" type="pres">
      <dgm:prSet presAssocID="{DB0C923A-52F2-49F1-B1E5-E67FB4D7BDC5}" presName="spaceRect" presStyleCnt="0"/>
      <dgm:spPr/>
    </dgm:pt>
    <dgm:pt modelId="{4DB1F71D-F175-46B7-B191-346FB7127E42}" type="pres">
      <dgm:prSet presAssocID="{DB0C923A-52F2-49F1-B1E5-E67FB4D7BDC5}" presName="parTx" presStyleLbl="revTx" presStyleIdx="0" presStyleCnt="2">
        <dgm:presLayoutVars>
          <dgm:chMax val="0"/>
          <dgm:chPref val="0"/>
        </dgm:presLayoutVars>
      </dgm:prSet>
      <dgm:spPr/>
    </dgm:pt>
    <dgm:pt modelId="{21A93018-C69A-4DC9-BDB3-7AF8DEA57054}" type="pres">
      <dgm:prSet presAssocID="{778BD586-9D6C-4737-8F77-61578A923524}" presName="sibTrans" presStyleCnt="0"/>
      <dgm:spPr/>
    </dgm:pt>
    <dgm:pt modelId="{14A34858-AB3A-4236-94F8-8728D8D51FAA}" type="pres">
      <dgm:prSet presAssocID="{227A6D32-759A-4D98-9C9A-623CAA0E8BA7}" presName="compNode" presStyleCnt="0"/>
      <dgm:spPr/>
    </dgm:pt>
    <dgm:pt modelId="{29E5F31F-5AD8-41DD-AFB6-51D58B3E93A1}" type="pres">
      <dgm:prSet presAssocID="{227A6D32-759A-4D98-9C9A-623CAA0E8BA7}" presName="bgRect" presStyleLbl="bgShp" presStyleIdx="1" presStyleCnt="2"/>
      <dgm:spPr/>
    </dgm:pt>
    <dgm:pt modelId="{85542ACA-E7F3-43A0-807B-CBC9D49ECA75}" type="pres">
      <dgm:prSet presAssocID="{227A6D32-759A-4D98-9C9A-623CAA0E8BA7}" presName="iconRect" presStyleLbl="node1" presStyleIdx="1" presStyleCnt="2" custScaleX="154443" custScaleY="146448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gła z wypełnieniem pełnym"/>
        </a:ext>
      </dgm:extLst>
    </dgm:pt>
    <dgm:pt modelId="{8D4D5F5F-03EF-42A9-AD4F-9FB23E2A2D4F}" type="pres">
      <dgm:prSet presAssocID="{227A6D32-759A-4D98-9C9A-623CAA0E8BA7}" presName="spaceRect" presStyleCnt="0"/>
      <dgm:spPr/>
    </dgm:pt>
    <dgm:pt modelId="{F2B2AE36-38F9-470A-A88D-8FCF0475EF4C}" type="pres">
      <dgm:prSet presAssocID="{227A6D32-759A-4D98-9C9A-623CAA0E8BA7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B4D0704A-D8C8-4A2C-BE32-54B7720D5C19}" type="presOf" srcId="{DB0C923A-52F2-49F1-B1E5-E67FB4D7BDC5}" destId="{4DB1F71D-F175-46B7-B191-346FB7127E42}" srcOrd="0" destOrd="0" presId="urn:microsoft.com/office/officeart/2018/2/layout/IconVerticalSolidList"/>
    <dgm:cxn modelId="{9FE6416C-1E1B-4C86-83CC-C77401586E6F}" type="presOf" srcId="{227A6D32-759A-4D98-9C9A-623CAA0E8BA7}" destId="{F2B2AE36-38F9-470A-A88D-8FCF0475EF4C}" srcOrd="0" destOrd="0" presId="urn:microsoft.com/office/officeart/2018/2/layout/IconVerticalSolidList"/>
    <dgm:cxn modelId="{CED6F058-3F01-470C-8E82-31A3BCF5224B}" srcId="{1F777505-EBA4-4D18-B9F2-E297E3B61F73}" destId="{DB0C923A-52F2-49F1-B1E5-E67FB4D7BDC5}" srcOrd="0" destOrd="0" parTransId="{21EE539F-F58D-450D-BDBB-89EE6805D2A7}" sibTransId="{778BD586-9D6C-4737-8F77-61578A923524}"/>
    <dgm:cxn modelId="{ACCCE79F-ECD7-48CD-84F1-E1A2D116AF95}" type="presOf" srcId="{1F777505-EBA4-4D18-B9F2-E297E3B61F73}" destId="{8F6F742A-CD7D-4065-A296-0B15699086F8}" srcOrd="0" destOrd="0" presId="urn:microsoft.com/office/officeart/2018/2/layout/IconVerticalSolidList"/>
    <dgm:cxn modelId="{F9887ADF-50E9-4C31-A37E-5E5A51B95C5C}" srcId="{1F777505-EBA4-4D18-B9F2-E297E3B61F73}" destId="{227A6D32-759A-4D98-9C9A-623CAA0E8BA7}" srcOrd="1" destOrd="0" parTransId="{E623DF2E-88E3-477C-B7CD-D87D73D10129}" sibTransId="{F650EACE-6EC5-43D9-AF2E-C6801327D8C6}"/>
    <dgm:cxn modelId="{4423B810-8115-4BE4-B2E0-245A8EDD76C5}" type="presParOf" srcId="{8F6F742A-CD7D-4065-A296-0B15699086F8}" destId="{ED373EA7-104B-466C-8565-491F4ADB8A74}" srcOrd="0" destOrd="0" presId="urn:microsoft.com/office/officeart/2018/2/layout/IconVerticalSolidList"/>
    <dgm:cxn modelId="{AFAFFA68-0A2A-4EC5-9984-971BF202B33F}" type="presParOf" srcId="{ED373EA7-104B-466C-8565-491F4ADB8A74}" destId="{D6511B08-9AE0-4A4B-A69B-32D0178BC4B3}" srcOrd="0" destOrd="0" presId="urn:microsoft.com/office/officeart/2018/2/layout/IconVerticalSolidList"/>
    <dgm:cxn modelId="{8B482401-DAE7-47C3-9100-36D20D523BC6}" type="presParOf" srcId="{ED373EA7-104B-466C-8565-491F4ADB8A74}" destId="{5DDD7A14-87DA-4079-B0C3-3C9F2E183B25}" srcOrd="1" destOrd="0" presId="urn:microsoft.com/office/officeart/2018/2/layout/IconVerticalSolidList"/>
    <dgm:cxn modelId="{594240D9-01F1-4E76-BAB4-55DD0C1A01A1}" type="presParOf" srcId="{ED373EA7-104B-466C-8565-491F4ADB8A74}" destId="{706C9789-DBA7-4879-B36E-33351BA8FE71}" srcOrd="2" destOrd="0" presId="urn:microsoft.com/office/officeart/2018/2/layout/IconVerticalSolidList"/>
    <dgm:cxn modelId="{FB02C07B-F2F4-4311-9CDE-102F62D3BA4B}" type="presParOf" srcId="{ED373EA7-104B-466C-8565-491F4ADB8A74}" destId="{4DB1F71D-F175-46B7-B191-346FB7127E42}" srcOrd="3" destOrd="0" presId="urn:microsoft.com/office/officeart/2018/2/layout/IconVerticalSolidList"/>
    <dgm:cxn modelId="{D5D72BE5-555F-4B09-BF5E-48D16993D808}" type="presParOf" srcId="{8F6F742A-CD7D-4065-A296-0B15699086F8}" destId="{21A93018-C69A-4DC9-BDB3-7AF8DEA57054}" srcOrd="1" destOrd="0" presId="urn:microsoft.com/office/officeart/2018/2/layout/IconVerticalSolidList"/>
    <dgm:cxn modelId="{B15501C4-A827-4723-B535-F3599381ACDF}" type="presParOf" srcId="{8F6F742A-CD7D-4065-A296-0B15699086F8}" destId="{14A34858-AB3A-4236-94F8-8728D8D51FAA}" srcOrd="2" destOrd="0" presId="urn:microsoft.com/office/officeart/2018/2/layout/IconVerticalSolidList"/>
    <dgm:cxn modelId="{E09713CC-7D13-4685-9EAC-C4E5BA878FF6}" type="presParOf" srcId="{14A34858-AB3A-4236-94F8-8728D8D51FAA}" destId="{29E5F31F-5AD8-41DD-AFB6-51D58B3E93A1}" srcOrd="0" destOrd="0" presId="urn:microsoft.com/office/officeart/2018/2/layout/IconVerticalSolidList"/>
    <dgm:cxn modelId="{F9C56267-E03E-420F-AE89-E0D9C9F6F1C5}" type="presParOf" srcId="{14A34858-AB3A-4236-94F8-8728D8D51FAA}" destId="{85542ACA-E7F3-43A0-807B-CBC9D49ECA75}" srcOrd="1" destOrd="0" presId="urn:microsoft.com/office/officeart/2018/2/layout/IconVerticalSolidList"/>
    <dgm:cxn modelId="{8E92C2E7-29D2-4039-9D46-DCF85F72F114}" type="presParOf" srcId="{14A34858-AB3A-4236-94F8-8728D8D51FAA}" destId="{8D4D5F5F-03EF-42A9-AD4F-9FB23E2A2D4F}" srcOrd="2" destOrd="0" presId="urn:microsoft.com/office/officeart/2018/2/layout/IconVerticalSolidList"/>
    <dgm:cxn modelId="{40F162ED-BB00-4115-82CC-0ADBABC37CBC}" type="presParOf" srcId="{14A34858-AB3A-4236-94F8-8728D8D51FAA}" destId="{F2B2AE36-38F9-470A-A88D-8FCF0475EF4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F2579AE-DF4B-41E8-B5B5-64DF5EF38D90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CF6203DE-585D-47B0-A827-2BB0EAE34458}">
      <dgm:prSet/>
      <dgm:spPr/>
      <dgm:t>
        <a:bodyPr/>
        <a:lstStyle/>
        <a:p>
          <a:r>
            <a:rPr lang="pl-PL" b="0" i="0"/>
            <a:t>Profilaktyka poekspozycyjna (PEP) to natychmiastowe leczenie po ekspozycji na chorobę. Zapobiega przedostawaniu się wirusa do ośrodkowego układu nerwowego. PEP obejmuje:</a:t>
          </a:r>
          <a:endParaRPr lang="en-US"/>
        </a:p>
      </dgm:t>
    </dgm:pt>
    <dgm:pt modelId="{A9666E09-DE23-47E7-B36E-2B93793325C9}" type="parTrans" cxnId="{8762F888-4E3D-4974-9F5E-51243F424DCF}">
      <dgm:prSet/>
      <dgm:spPr/>
      <dgm:t>
        <a:bodyPr/>
        <a:lstStyle/>
        <a:p>
          <a:endParaRPr lang="en-US"/>
        </a:p>
      </dgm:t>
    </dgm:pt>
    <dgm:pt modelId="{FE6521EB-74B9-4D60-9C44-ED33F790F61F}" type="sibTrans" cxnId="{8762F888-4E3D-4974-9F5E-51243F424DCF}">
      <dgm:prSet/>
      <dgm:spPr/>
      <dgm:t>
        <a:bodyPr/>
        <a:lstStyle/>
        <a:p>
          <a:endParaRPr lang="en-US"/>
        </a:p>
      </dgm:t>
    </dgm:pt>
    <dgm:pt modelId="{F7D40780-8836-4EB0-B8CB-35D46EE67974}">
      <dgm:prSet/>
      <dgm:spPr/>
      <dgm:t>
        <a:bodyPr/>
        <a:lstStyle/>
        <a:p>
          <a:r>
            <a:rPr lang="pl-PL" b="0" i="0"/>
            <a:t>Intensywne mycie rany tak szybko, jak to możliwe po podejrzeniu narażenia ‒ natychmiastowe i dokładne przepłukanie rany przez co najmniej 15 minut wodą z mydłem, detergentem, jodopowidonem lub innymi substancjami, które usuwają i zabijają wirusa;</a:t>
          </a:r>
          <a:endParaRPr lang="en-US"/>
        </a:p>
      </dgm:t>
    </dgm:pt>
    <dgm:pt modelId="{A17D4F6B-E194-4E05-84CF-CFC653CCA6E6}" type="parTrans" cxnId="{4EE6B0EE-0167-4BD2-8E25-2E14D70F65E5}">
      <dgm:prSet/>
      <dgm:spPr/>
      <dgm:t>
        <a:bodyPr/>
        <a:lstStyle/>
        <a:p>
          <a:endParaRPr lang="en-US"/>
        </a:p>
      </dgm:t>
    </dgm:pt>
    <dgm:pt modelId="{6CE77C68-1B08-4B51-B821-A3A2C4EA56C2}" type="sibTrans" cxnId="{4EE6B0EE-0167-4BD2-8E25-2E14D70F65E5}">
      <dgm:prSet/>
      <dgm:spPr/>
      <dgm:t>
        <a:bodyPr/>
        <a:lstStyle/>
        <a:p>
          <a:endParaRPr lang="en-US"/>
        </a:p>
      </dgm:t>
    </dgm:pt>
    <dgm:pt modelId="{E0062CA6-D5C5-4E5E-B4E2-7ECF83880FE2}">
      <dgm:prSet/>
      <dgm:spPr/>
      <dgm:t>
        <a:bodyPr/>
        <a:lstStyle/>
        <a:p>
          <a:r>
            <a:rPr lang="pl-PL" b="0" i="0"/>
            <a:t>podanie całego cyklu szczepionki przeciwko wściekliźnie;</a:t>
          </a:r>
          <a:endParaRPr lang="en-US"/>
        </a:p>
      </dgm:t>
    </dgm:pt>
    <dgm:pt modelId="{75F7C886-C258-474E-94DE-60F7B14B780B}" type="parTrans" cxnId="{F686670B-05D2-40B0-9393-D1F83F554882}">
      <dgm:prSet/>
      <dgm:spPr/>
      <dgm:t>
        <a:bodyPr/>
        <a:lstStyle/>
        <a:p>
          <a:endParaRPr lang="en-US"/>
        </a:p>
      </dgm:t>
    </dgm:pt>
    <dgm:pt modelId="{4DF3F457-0266-4FE9-8DC9-781727009DF4}" type="sibTrans" cxnId="{F686670B-05D2-40B0-9393-D1F83F554882}">
      <dgm:prSet/>
      <dgm:spPr/>
      <dgm:t>
        <a:bodyPr/>
        <a:lstStyle/>
        <a:p>
          <a:endParaRPr lang="en-US"/>
        </a:p>
      </dgm:t>
    </dgm:pt>
    <dgm:pt modelId="{3281562D-56E4-4A16-9D99-80F17CDE0855}">
      <dgm:prSet/>
      <dgm:spPr/>
      <dgm:t>
        <a:bodyPr/>
        <a:lstStyle/>
        <a:p>
          <a:r>
            <a:rPr lang="pl-PL" b="0" i="0"/>
            <a:t>podawanie immunoglobuliny przeciwko wściekliźnie (RIG), jeśli jest to wskazane.</a:t>
          </a:r>
          <a:endParaRPr lang="en-US"/>
        </a:p>
      </dgm:t>
    </dgm:pt>
    <dgm:pt modelId="{9CE09DBB-B471-4848-A690-509A84BE622F}" type="parTrans" cxnId="{AFB01EE5-F803-4512-ACE8-1FCE8B81A839}">
      <dgm:prSet/>
      <dgm:spPr/>
      <dgm:t>
        <a:bodyPr/>
        <a:lstStyle/>
        <a:p>
          <a:endParaRPr lang="en-US"/>
        </a:p>
      </dgm:t>
    </dgm:pt>
    <dgm:pt modelId="{EBFD6C8D-5CAE-46D7-AEEF-B732F033E53E}" type="sibTrans" cxnId="{AFB01EE5-F803-4512-ACE8-1FCE8B81A839}">
      <dgm:prSet/>
      <dgm:spPr/>
      <dgm:t>
        <a:bodyPr/>
        <a:lstStyle/>
        <a:p>
          <a:endParaRPr lang="en-US"/>
        </a:p>
      </dgm:t>
    </dgm:pt>
    <dgm:pt modelId="{7375F910-43BB-4D74-9594-77D294E52BE0}">
      <dgm:prSet/>
      <dgm:spPr/>
      <dgm:t>
        <a:bodyPr/>
        <a:lstStyle/>
        <a:p>
          <a:r>
            <a:rPr lang="pl-PL" b="0" i="0"/>
            <a:t>PEP należy kontynuować podczas 10-dniowego okresu obserwacji lub w oczekiwaniu na wyniki laboratoryjne. Leczenie można przerwać, jeśli okaże się, że zwierzę nie jest zakażone. Jeśli podejrzane zwierzę nie może zostać schwytane i przetestowane, należy ukończyć pełny cykl PEP.</a:t>
          </a:r>
          <a:endParaRPr lang="en-US"/>
        </a:p>
      </dgm:t>
    </dgm:pt>
    <dgm:pt modelId="{96512267-E29C-44F1-B329-C112810F8080}" type="parTrans" cxnId="{F72482A3-1FFC-429C-8D46-DBD9E6856778}">
      <dgm:prSet/>
      <dgm:spPr/>
      <dgm:t>
        <a:bodyPr/>
        <a:lstStyle/>
        <a:p>
          <a:endParaRPr lang="en-US"/>
        </a:p>
      </dgm:t>
    </dgm:pt>
    <dgm:pt modelId="{B4E7DACB-B488-4EBC-967D-CD8BC402E9E3}" type="sibTrans" cxnId="{F72482A3-1FFC-429C-8D46-DBD9E6856778}">
      <dgm:prSet/>
      <dgm:spPr/>
      <dgm:t>
        <a:bodyPr/>
        <a:lstStyle/>
        <a:p>
          <a:endParaRPr lang="en-US"/>
        </a:p>
      </dgm:t>
    </dgm:pt>
    <dgm:pt modelId="{76E47D26-D1C9-41C9-93EA-D60738AEC78D}">
      <dgm:prSet/>
      <dgm:spPr/>
      <dgm:t>
        <a:bodyPr/>
        <a:lstStyle/>
        <a:p>
          <a:r>
            <a:rPr lang="pl-PL" b="0" i="0"/>
            <a:t>Szczepionkę podaje się ściśle według stopnia narażenia (kategorii ekspozycji), stanu uodpornienia pacjenta i stanu zwierzęcia pod kątem wścieklizny.</a:t>
          </a:r>
          <a:endParaRPr lang="en-US"/>
        </a:p>
      </dgm:t>
    </dgm:pt>
    <dgm:pt modelId="{34EC6CA3-2066-424B-9ECF-98CEAF2454F4}" type="parTrans" cxnId="{9232D6B9-C2E1-4D3C-868F-EFEB59CE986E}">
      <dgm:prSet/>
      <dgm:spPr/>
      <dgm:t>
        <a:bodyPr/>
        <a:lstStyle/>
        <a:p>
          <a:endParaRPr lang="en-US"/>
        </a:p>
      </dgm:t>
    </dgm:pt>
    <dgm:pt modelId="{F7599C8F-6BA6-437A-AB24-9BEB514CC345}" type="sibTrans" cxnId="{9232D6B9-C2E1-4D3C-868F-EFEB59CE986E}">
      <dgm:prSet/>
      <dgm:spPr/>
      <dgm:t>
        <a:bodyPr/>
        <a:lstStyle/>
        <a:p>
          <a:endParaRPr lang="en-US"/>
        </a:p>
      </dgm:t>
    </dgm:pt>
    <dgm:pt modelId="{16ACA981-2F8B-46A7-A886-301DF051EDE4}">
      <dgm:prSet/>
      <dgm:spPr/>
      <dgm:t>
        <a:bodyPr/>
        <a:lstStyle/>
        <a:p>
          <a:r>
            <a:rPr lang="pl-PL" b="0" i="0"/>
            <a:t>Jeśli jest to konieczne, leczenie może być uzupełnione o profilaktykę przeciwtężcową i antybiotykoterapię, żeby zapobiec zakażeniu innemu niż wścieklizna. </a:t>
          </a:r>
          <a:endParaRPr lang="en-US"/>
        </a:p>
      </dgm:t>
    </dgm:pt>
    <dgm:pt modelId="{E199D6B3-25AC-45CE-8515-3B5FF81F7BD4}" type="parTrans" cxnId="{54B319EC-632A-4F0D-BCC1-35F9E29607EF}">
      <dgm:prSet/>
      <dgm:spPr/>
      <dgm:t>
        <a:bodyPr/>
        <a:lstStyle/>
        <a:p>
          <a:endParaRPr lang="en-US"/>
        </a:p>
      </dgm:t>
    </dgm:pt>
    <dgm:pt modelId="{A314781B-67E7-47F9-A747-3100B8CFEFFA}" type="sibTrans" cxnId="{54B319EC-632A-4F0D-BCC1-35F9E29607EF}">
      <dgm:prSet/>
      <dgm:spPr/>
      <dgm:t>
        <a:bodyPr/>
        <a:lstStyle/>
        <a:p>
          <a:endParaRPr lang="en-US"/>
        </a:p>
      </dgm:t>
    </dgm:pt>
    <dgm:pt modelId="{390A7036-3278-4FC5-BAE5-F7C97FBC5A54}" type="pres">
      <dgm:prSet presAssocID="{AF2579AE-DF4B-41E8-B5B5-64DF5EF38D90}" presName="linear" presStyleCnt="0">
        <dgm:presLayoutVars>
          <dgm:animLvl val="lvl"/>
          <dgm:resizeHandles val="exact"/>
        </dgm:presLayoutVars>
      </dgm:prSet>
      <dgm:spPr/>
    </dgm:pt>
    <dgm:pt modelId="{7453BD11-5445-452F-93FC-5D4CFAE1D138}" type="pres">
      <dgm:prSet presAssocID="{CF6203DE-585D-47B0-A827-2BB0EAE34458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8176F5C2-88B9-4608-AC43-EFD81E15E21D}" type="pres">
      <dgm:prSet presAssocID="{FE6521EB-74B9-4D60-9C44-ED33F790F61F}" presName="spacer" presStyleCnt="0"/>
      <dgm:spPr/>
    </dgm:pt>
    <dgm:pt modelId="{E66C91CC-4070-494E-A161-916B5C19E3E6}" type="pres">
      <dgm:prSet presAssocID="{F7D40780-8836-4EB0-B8CB-35D46EE67974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DC56FD44-06EF-45BB-9EAB-DE590C4282C0}" type="pres">
      <dgm:prSet presAssocID="{6CE77C68-1B08-4B51-B821-A3A2C4EA56C2}" presName="spacer" presStyleCnt="0"/>
      <dgm:spPr/>
    </dgm:pt>
    <dgm:pt modelId="{0CF45A16-D5A2-478E-86BF-521835AD5610}" type="pres">
      <dgm:prSet presAssocID="{E0062CA6-D5C5-4E5E-B4E2-7ECF83880FE2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331B22FA-A22B-4B7C-95FF-AE9596224D1F}" type="pres">
      <dgm:prSet presAssocID="{4DF3F457-0266-4FE9-8DC9-781727009DF4}" presName="spacer" presStyleCnt="0"/>
      <dgm:spPr/>
    </dgm:pt>
    <dgm:pt modelId="{16755264-2EE3-4457-BD85-94750A56932A}" type="pres">
      <dgm:prSet presAssocID="{3281562D-56E4-4A16-9D99-80F17CDE0855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FB1C1B3B-64A1-4289-96E3-8A5712928423}" type="pres">
      <dgm:prSet presAssocID="{EBFD6C8D-5CAE-46D7-AEEF-B732F033E53E}" presName="spacer" presStyleCnt="0"/>
      <dgm:spPr/>
    </dgm:pt>
    <dgm:pt modelId="{87516BB3-1431-4A0C-9AA3-998400E17175}" type="pres">
      <dgm:prSet presAssocID="{7375F910-43BB-4D74-9594-77D294E52BE0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836EA96F-9979-4E84-AAAB-4F2989348B22}" type="pres">
      <dgm:prSet presAssocID="{B4E7DACB-B488-4EBC-967D-CD8BC402E9E3}" presName="spacer" presStyleCnt="0"/>
      <dgm:spPr/>
    </dgm:pt>
    <dgm:pt modelId="{5DC85620-C806-4E14-A27F-B25BBFC62E19}" type="pres">
      <dgm:prSet presAssocID="{76E47D26-D1C9-41C9-93EA-D60738AEC78D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BF8CEBC6-8049-417E-845B-54D0EF85BB35}" type="pres">
      <dgm:prSet presAssocID="{F7599C8F-6BA6-437A-AB24-9BEB514CC345}" presName="spacer" presStyleCnt="0"/>
      <dgm:spPr/>
    </dgm:pt>
    <dgm:pt modelId="{6873BE0C-CBD9-4DCD-9B8C-0A34D428862E}" type="pres">
      <dgm:prSet presAssocID="{16ACA981-2F8B-46A7-A886-301DF051EDE4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F686670B-05D2-40B0-9393-D1F83F554882}" srcId="{AF2579AE-DF4B-41E8-B5B5-64DF5EF38D90}" destId="{E0062CA6-D5C5-4E5E-B4E2-7ECF83880FE2}" srcOrd="2" destOrd="0" parTransId="{75F7C886-C258-474E-94DE-60F7B14B780B}" sibTransId="{4DF3F457-0266-4FE9-8DC9-781727009DF4}"/>
    <dgm:cxn modelId="{A05E242D-1B3A-496A-97A9-78D1C34578F1}" type="presOf" srcId="{F7D40780-8836-4EB0-B8CB-35D46EE67974}" destId="{E66C91CC-4070-494E-A161-916B5C19E3E6}" srcOrd="0" destOrd="0" presId="urn:microsoft.com/office/officeart/2005/8/layout/vList2"/>
    <dgm:cxn modelId="{E939D253-3FAB-48E7-9448-6336EBBF7154}" type="presOf" srcId="{AF2579AE-DF4B-41E8-B5B5-64DF5EF38D90}" destId="{390A7036-3278-4FC5-BAE5-F7C97FBC5A54}" srcOrd="0" destOrd="0" presId="urn:microsoft.com/office/officeart/2005/8/layout/vList2"/>
    <dgm:cxn modelId="{8762F888-4E3D-4974-9F5E-51243F424DCF}" srcId="{AF2579AE-DF4B-41E8-B5B5-64DF5EF38D90}" destId="{CF6203DE-585D-47B0-A827-2BB0EAE34458}" srcOrd="0" destOrd="0" parTransId="{A9666E09-DE23-47E7-B36E-2B93793325C9}" sibTransId="{FE6521EB-74B9-4D60-9C44-ED33F790F61F}"/>
    <dgm:cxn modelId="{E615678B-4012-4A3F-90CA-503C02A77BF9}" type="presOf" srcId="{E0062CA6-D5C5-4E5E-B4E2-7ECF83880FE2}" destId="{0CF45A16-D5A2-478E-86BF-521835AD5610}" srcOrd="0" destOrd="0" presId="urn:microsoft.com/office/officeart/2005/8/layout/vList2"/>
    <dgm:cxn modelId="{BF3CAE9C-946B-48E3-9D1D-35C10FD155D9}" type="presOf" srcId="{7375F910-43BB-4D74-9594-77D294E52BE0}" destId="{87516BB3-1431-4A0C-9AA3-998400E17175}" srcOrd="0" destOrd="0" presId="urn:microsoft.com/office/officeart/2005/8/layout/vList2"/>
    <dgm:cxn modelId="{F72482A3-1FFC-429C-8D46-DBD9E6856778}" srcId="{AF2579AE-DF4B-41E8-B5B5-64DF5EF38D90}" destId="{7375F910-43BB-4D74-9594-77D294E52BE0}" srcOrd="4" destOrd="0" parTransId="{96512267-E29C-44F1-B329-C112810F8080}" sibTransId="{B4E7DACB-B488-4EBC-967D-CD8BC402E9E3}"/>
    <dgm:cxn modelId="{727484AA-83BA-468D-A8C8-3ECED5B96FFA}" type="presOf" srcId="{CF6203DE-585D-47B0-A827-2BB0EAE34458}" destId="{7453BD11-5445-452F-93FC-5D4CFAE1D138}" srcOrd="0" destOrd="0" presId="urn:microsoft.com/office/officeart/2005/8/layout/vList2"/>
    <dgm:cxn modelId="{583D69B0-C937-4D27-A6F1-52401691E474}" type="presOf" srcId="{3281562D-56E4-4A16-9D99-80F17CDE0855}" destId="{16755264-2EE3-4457-BD85-94750A56932A}" srcOrd="0" destOrd="0" presId="urn:microsoft.com/office/officeart/2005/8/layout/vList2"/>
    <dgm:cxn modelId="{9232D6B9-C2E1-4D3C-868F-EFEB59CE986E}" srcId="{AF2579AE-DF4B-41E8-B5B5-64DF5EF38D90}" destId="{76E47D26-D1C9-41C9-93EA-D60738AEC78D}" srcOrd="5" destOrd="0" parTransId="{34EC6CA3-2066-424B-9ECF-98CEAF2454F4}" sibTransId="{F7599C8F-6BA6-437A-AB24-9BEB514CC345}"/>
    <dgm:cxn modelId="{CB7566C9-7DC3-4541-9C1C-9294BDB94972}" type="presOf" srcId="{16ACA981-2F8B-46A7-A886-301DF051EDE4}" destId="{6873BE0C-CBD9-4DCD-9B8C-0A34D428862E}" srcOrd="0" destOrd="0" presId="urn:microsoft.com/office/officeart/2005/8/layout/vList2"/>
    <dgm:cxn modelId="{95A81FD4-F72F-4E23-AA42-6AC9794CFFA0}" type="presOf" srcId="{76E47D26-D1C9-41C9-93EA-D60738AEC78D}" destId="{5DC85620-C806-4E14-A27F-B25BBFC62E19}" srcOrd="0" destOrd="0" presId="urn:microsoft.com/office/officeart/2005/8/layout/vList2"/>
    <dgm:cxn modelId="{AFB01EE5-F803-4512-ACE8-1FCE8B81A839}" srcId="{AF2579AE-DF4B-41E8-B5B5-64DF5EF38D90}" destId="{3281562D-56E4-4A16-9D99-80F17CDE0855}" srcOrd="3" destOrd="0" parTransId="{9CE09DBB-B471-4848-A690-509A84BE622F}" sibTransId="{EBFD6C8D-5CAE-46D7-AEEF-B732F033E53E}"/>
    <dgm:cxn modelId="{54B319EC-632A-4F0D-BCC1-35F9E29607EF}" srcId="{AF2579AE-DF4B-41E8-B5B5-64DF5EF38D90}" destId="{16ACA981-2F8B-46A7-A886-301DF051EDE4}" srcOrd="6" destOrd="0" parTransId="{E199D6B3-25AC-45CE-8515-3B5FF81F7BD4}" sibTransId="{A314781B-67E7-47F9-A747-3100B8CFEFFA}"/>
    <dgm:cxn modelId="{4EE6B0EE-0167-4BD2-8E25-2E14D70F65E5}" srcId="{AF2579AE-DF4B-41E8-B5B5-64DF5EF38D90}" destId="{F7D40780-8836-4EB0-B8CB-35D46EE67974}" srcOrd="1" destOrd="0" parTransId="{A17D4F6B-E194-4E05-84CF-CFC653CCA6E6}" sibTransId="{6CE77C68-1B08-4B51-B821-A3A2C4EA56C2}"/>
    <dgm:cxn modelId="{E6B05B99-AE37-42F0-B404-F266CAC13E92}" type="presParOf" srcId="{390A7036-3278-4FC5-BAE5-F7C97FBC5A54}" destId="{7453BD11-5445-452F-93FC-5D4CFAE1D138}" srcOrd="0" destOrd="0" presId="urn:microsoft.com/office/officeart/2005/8/layout/vList2"/>
    <dgm:cxn modelId="{F4858884-A6B4-4EF1-B38D-D320FD20663C}" type="presParOf" srcId="{390A7036-3278-4FC5-BAE5-F7C97FBC5A54}" destId="{8176F5C2-88B9-4608-AC43-EFD81E15E21D}" srcOrd="1" destOrd="0" presId="urn:microsoft.com/office/officeart/2005/8/layout/vList2"/>
    <dgm:cxn modelId="{16986A14-16D5-47EA-B239-1C83B1A0105A}" type="presParOf" srcId="{390A7036-3278-4FC5-BAE5-F7C97FBC5A54}" destId="{E66C91CC-4070-494E-A161-916B5C19E3E6}" srcOrd="2" destOrd="0" presId="urn:microsoft.com/office/officeart/2005/8/layout/vList2"/>
    <dgm:cxn modelId="{CE62B4F2-7079-412A-B000-14893F222252}" type="presParOf" srcId="{390A7036-3278-4FC5-BAE5-F7C97FBC5A54}" destId="{DC56FD44-06EF-45BB-9EAB-DE590C4282C0}" srcOrd="3" destOrd="0" presId="urn:microsoft.com/office/officeart/2005/8/layout/vList2"/>
    <dgm:cxn modelId="{7B624BB9-981F-467A-9BD9-F9B46B3852EB}" type="presParOf" srcId="{390A7036-3278-4FC5-BAE5-F7C97FBC5A54}" destId="{0CF45A16-D5A2-478E-86BF-521835AD5610}" srcOrd="4" destOrd="0" presId="urn:microsoft.com/office/officeart/2005/8/layout/vList2"/>
    <dgm:cxn modelId="{4DDF4CA4-7C1F-49D8-9F2E-7DAEA7A19380}" type="presParOf" srcId="{390A7036-3278-4FC5-BAE5-F7C97FBC5A54}" destId="{331B22FA-A22B-4B7C-95FF-AE9596224D1F}" srcOrd="5" destOrd="0" presId="urn:microsoft.com/office/officeart/2005/8/layout/vList2"/>
    <dgm:cxn modelId="{E5A37566-D96B-45A9-A120-FF9816647E69}" type="presParOf" srcId="{390A7036-3278-4FC5-BAE5-F7C97FBC5A54}" destId="{16755264-2EE3-4457-BD85-94750A56932A}" srcOrd="6" destOrd="0" presId="urn:microsoft.com/office/officeart/2005/8/layout/vList2"/>
    <dgm:cxn modelId="{7DCCDE4A-74F1-4571-87C0-E35E212A4681}" type="presParOf" srcId="{390A7036-3278-4FC5-BAE5-F7C97FBC5A54}" destId="{FB1C1B3B-64A1-4289-96E3-8A5712928423}" srcOrd="7" destOrd="0" presId="urn:microsoft.com/office/officeart/2005/8/layout/vList2"/>
    <dgm:cxn modelId="{D5CE6E10-CC7F-475D-B021-EB325C8376A7}" type="presParOf" srcId="{390A7036-3278-4FC5-BAE5-F7C97FBC5A54}" destId="{87516BB3-1431-4A0C-9AA3-998400E17175}" srcOrd="8" destOrd="0" presId="urn:microsoft.com/office/officeart/2005/8/layout/vList2"/>
    <dgm:cxn modelId="{5A53CC1C-DA4B-42B0-8C55-10AD812F6C8C}" type="presParOf" srcId="{390A7036-3278-4FC5-BAE5-F7C97FBC5A54}" destId="{836EA96F-9979-4E84-AAAB-4F2989348B22}" srcOrd="9" destOrd="0" presId="urn:microsoft.com/office/officeart/2005/8/layout/vList2"/>
    <dgm:cxn modelId="{133B5E92-9DF0-4A1E-9F95-5EE23FB4D029}" type="presParOf" srcId="{390A7036-3278-4FC5-BAE5-F7C97FBC5A54}" destId="{5DC85620-C806-4E14-A27F-B25BBFC62E19}" srcOrd="10" destOrd="0" presId="urn:microsoft.com/office/officeart/2005/8/layout/vList2"/>
    <dgm:cxn modelId="{0D46136E-9D8F-4694-9C1F-61732469511F}" type="presParOf" srcId="{390A7036-3278-4FC5-BAE5-F7C97FBC5A54}" destId="{BF8CEBC6-8049-417E-845B-54D0EF85BB35}" srcOrd="11" destOrd="0" presId="urn:microsoft.com/office/officeart/2005/8/layout/vList2"/>
    <dgm:cxn modelId="{99DE34D7-3107-435A-BFCC-605A8A88FF8A}" type="presParOf" srcId="{390A7036-3278-4FC5-BAE5-F7C97FBC5A54}" destId="{6873BE0C-CBD9-4DCD-9B8C-0A34D428862E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C8A72A4-3DFF-4E35-A615-9BD30060232D}" type="doc">
      <dgm:prSet loTypeId="urn:microsoft.com/office/officeart/2005/8/layout/cycle6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434C5329-56D8-4CAD-86B4-3DB1F5C32944}">
      <dgm:prSet custT="1"/>
      <dgm:spPr/>
      <dgm:t>
        <a:bodyPr/>
        <a:lstStyle/>
        <a:p>
          <a:r>
            <a:rPr lang="pl-PL" sz="1800" b="0" i="0" dirty="0"/>
            <a:t>szczepiąc zwierzęta domowe </a:t>
          </a:r>
          <a:endParaRPr lang="en-US" sz="1800" dirty="0"/>
        </a:p>
      </dgm:t>
    </dgm:pt>
    <dgm:pt modelId="{F2E9B396-0D64-4A68-892B-177D3BEC4E0B}" type="parTrans" cxnId="{9F656583-EF66-42B1-BC48-983C7016B5CA}">
      <dgm:prSet/>
      <dgm:spPr/>
      <dgm:t>
        <a:bodyPr/>
        <a:lstStyle/>
        <a:p>
          <a:endParaRPr lang="en-US" sz="2800"/>
        </a:p>
      </dgm:t>
    </dgm:pt>
    <dgm:pt modelId="{C2E268C9-BF64-4728-8A2A-AFF716A076C2}" type="sibTrans" cxnId="{9F656583-EF66-42B1-BC48-983C7016B5CA}">
      <dgm:prSet/>
      <dgm:spPr/>
      <dgm:t>
        <a:bodyPr/>
        <a:lstStyle/>
        <a:p>
          <a:endParaRPr lang="en-US" sz="2800"/>
        </a:p>
      </dgm:t>
    </dgm:pt>
    <dgm:pt modelId="{7C4D6292-62A8-48F6-A0BA-9E4BFFF00D81}">
      <dgm:prSet custT="1"/>
      <dgm:spPr/>
      <dgm:t>
        <a:bodyPr/>
        <a:lstStyle/>
        <a:p>
          <a:r>
            <a:rPr lang="pl-PL" sz="1800" b="0" i="0" dirty="0"/>
            <a:t>unikając kontaktów z nieznanymi i dzikimi zwierzętami,</a:t>
          </a:r>
          <a:endParaRPr lang="en-US" sz="1800" dirty="0"/>
        </a:p>
      </dgm:t>
    </dgm:pt>
    <dgm:pt modelId="{91E103E3-8C40-4B72-87FA-E33886B09751}" type="parTrans" cxnId="{54EB3294-DF30-4831-BEA5-C6AC06C6D351}">
      <dgm:prSet/>
      <dgm:spPr/>
      <dgm:t>
        <a:bodyPr/>
        <a:lstStyle/>
        <a:p>
          <a:endParaRPr lang="en-US" sz="2800"/>
        </a:p>
      </dgm:t>
    </dgm:pt>
    <dgm:pt modelId="{0BED413E-33A6-48DC-96EA-530EF3F963EE}" type="sibTrans" cxnId="{54EB3294-DF30-4831-BEA5-C6AC06C6D351}">
      <dgm:prSet/>
      <dgm:spPr/>
      <dgm:t>
        <a:bodyPr/>
        <a:lstStyle/>
        <a:p>
          <a:endParaRPr lang="en-US" sz="2800"/>
        </a:p>
      </dgm:t>
    </dgm:pt>
    <dgm:pt modelId="{D0308688-A6AA-46DE-B297-04D8B2C2E429}">
      <dgm:prSet custT="1"/>
      <dgm:spPr/>
      <dgm:t>
        <a:bodyPr/>
        <a:lstStyle/>
        <a:p>
          <a:r>
            <a:rPr lang="pl-PL" sz="1800" b="0" i="0" dirty="0"/>
            <a:t>jak najszybciej szukać opieki medycznej po potencjalnym narażeniu przed wystąpieniem symptomów; </a:t>
          </a:r>
          <a:endParaRPr lang="en-US" sz="1800" dirty="0"/>
        </a:p>
      </dgm:t>
    </dgm:pt>
    <dgm:pt modelId="{071E2D43-E8EA-4725-A97A-60A5184165A0}" type="parTrans" cxnId="{8BBF6FEF-52FD-4E15-AE4C-EAE863FFF98A}">
      <dgm:prSet/>
      <dgm:spPr/>
      <dgm:t>
        <a:bodyPr/>
        <a:lstStyle/>
        <a:p>
          <a:endParaRPr lang="en-US" sz="2800"/>
        </a:p>
      </dgm:t>
    </dgm:pt>
    <dgm:pt modelId="{7F309A08-A194-4DA6-B4AC-6062BBE01ECF}" type="sibTrans" cxnId="{8BBF6FEF-52FD-4E15-AE4C-EAE863FFF98A}">
      <dgm:prSet/>
      <dgm:spPr/>
      <dgm:t>
        <a:bodyPr/>
        <a:lstStyle/>
        <a:p>
          <a:endParaRPr lang="en-US" sz="2800"/>
        </a:p>
      </dgm:t>
    </dgm:pt>
    <dgm:pt modelId="{D7E8AFF2-2C59-4F5F-9CCF-FA7AE9BB4034}">
      <dgm:prSet custT="1"/>
      <dgm:spPr/>
      <dgm:t>
        <a:bodyPr/>
        <a:lstStyle/>
        <a:p>
          <a:r>
            <a:rPr lang="pl-PL" sz="1800" b="0" i="0" dirty="0"/>
            <a:t>najlepiej nigdy nie karmić ani nie zbliżać się do dzikiego zwierzęcia ‒ nie dotykać ich, nawet jeśli zachowują się bardzo przyjaźnie;</a:t>
          </a:r>
          <a:endParaRPr lang="en-US" sz="1800" dirty="0"/>
        </a:p>
      </dgm:t>
    </dgm:pt>
    <dgm:pt modelId="{5DF59D2B-74DE-4D05-815B-5B062D3EB947}" type="parTrans" cxnId="{9FBCBA43-0FD6-4C6D-A939-418D4BD8A78A}">
      <dgm:prSet/>
      <dgm:spPr/>
      <dgm:t>
        <a:bodyPr/>
        <a:lstStyle/>
        <a:p>
          <a:endParaRPr lang="en-US" sz="2800"/>
        </a:p>
      </dgm:t>
    </dgm:pt>
    <dgm:pt modelId="{3F695325-0ED0-4721-8F00-DCCF65AB694D}" type="sibTrans" cxnId="{9FBCBA43-0FD6-4C6D-A939-418D4BD8A78A}">
      <dgm:prSet/>
      <dgm:spPr/>
      <dgm:t>
        <a:bodyPr/>
        <a:lstStyle/>
        <a:p>
          <a:endParaRPr lang="en-US" sz="2800"/>
        </a:p>
      </dgm:t>
    </dgm:pt>
    <dgm:pt modelId="{7894FA88-E7BC-4461-A576-56F7BE04FBF2}">
      <dgm:prSet custT="1"/>
      <dgm:spPr/>
      <dgm:t>
        <a:bodyPr/>
        <a:lstStyle/>
        <a:p>
          <a:r>
            <a:rPr lang="pl-PL" sz="1800" b="0" i="0" dirty="0"/>
            <a:t>nie należy dotykać znalezionych zwierząt padłych lub zabitych.</a:t>
          </a:r>
          <a:endParaRPr lang="en-US" sz="1800" dirty="0"/>
        </a:p>
      </dgm:t>
    </dgm:pt>
    <dgm:pt modelId="{9430B7D1-EC19-411C-83EF-B1F3F67F8BAA}" type="parTrans" cxnId="{658338B4-E461-4DE1-8FAB-A92E16DE23B2}">
      <dgm:prSet/>
      <dgm:spPr/>
      <dgm:t>
        <a:bodyPr/>
        <a:lstStyle/>
        <a:p>
          <a:endParaRPr lang="en-US" sz="2800"/>
        </a:p>
      </dgm:t>
    </dgm:pt>
    <dgm:pt modelId="{263BFC18-2862-46B2-AAE8-AFFAF46C1EAA}" type="sibTrans" cxnId="{658338B4-E461-4DE1-8FAB-A92E16DE23B2}">
      <dgm:prSet/>
      <dgm:spPr/>
      <dgm:t>
        <a:bodyPr/>
        <a:lstStyle/>
        <a:p>
          <a:endParaRPr lang="en-US" sz="2800"/>
        </a:p>
      </dgm:t>
    </dgm:pt>
    <dgm:pt modelId="{E2035155-C494-4AE1-AA1F-67DA55A4EA2F}" type="pres">
      <dgm:prSet presAssocID="{8C8A72A4-3DFF-4E35-A615-9BD30060232D}" presName="cycle" presStyleCnt="0">
        <dgm:presLayoutVars>
          <dgm:dir/>
          <dgm:resizeHandles val="exact"/>
        </dgm:presLayoutVars>
      </dgm:prSet>
      <dgm:spPr/>
    </dgm:pt>
    <dgm:pt modelId="{0D32DDB4-672E-456E-A493-A440160B137E}" type="pres">
      <dgm:prSet presAssocID="{434C5329-56D8-4CAD-86B4-3DB1F5C32944}" presName="node" presStyleLbl="node1" presStyleIdx="0" presStyleCnt="5" custScaleY="67807">
        <dgm:presLayoutVars>
          <dgm:bulletEnabled val="1"/>
        </dgm:presLayoutVars>
      </dgm:prSet>
      <dgm:spPr/>
    </dgm:pt>
    <dgm:pt modelId="{C6B97455-D038-48C7-88FD-1EFB07CFDAB4}" type="pres">
      <dgm:prSet presAssocID="{434C5329-56D8-4CAD-86B4-3DB1F5C32944}" presName="spNode" presStyleCnt="0"/>
      <dgm:spPr/>
    </dgm:pt>
    <dgm:pt modelId="{7D995215-5B04-4A81-8DDA-84026504E4FD}" type="pres">
      <dgm:prSet presAssocID="{C2E268C9-BF64-4728-8A2A-AFF716A076C2}" presName="sibTrans" presStyleLbl="sibTrans1D1" presStyleIdx="0" presStyleCnt="5"/>
      <dgm:spPr/>
    </dgm:pt>
    <dgm:pt modelId="{7DE5185A-E7F9-4F46-8497-84215D1C7FE9}" type="pres">
      <dgm:prSet presAssocID="{7C4D6292-62A8-48F6-A0BA-9E4BFFF00D81}" presName="node" presStyleLbl="node1" presStyleIdx="1" presStyleCnt="5" custScaleY="103887">
        <dgm:presLayoutVars>
          <dgm:bulletEnabled val="1"/>
        </dgm:presLayoutVars>
      </dgm:prSet>
      <dgm:spPr/>
    </dgm:pt>
    <dgm:pt modelId="{ECD22823-38D1-4296-8D68-3F0EE6C89B5C}" type="pres">
      <dgm:prSet presAssocID="{7C4D6292-62A8-48F6-A0BA-9E4BFFF00D81}" presName="spNode" presStyleCnt="0"/>
      <dgm:spPr/>
    </dgm:pt>
    <dgm:pt modelId="{D1E3F691-1D54-47CE-8557-0DE156E76B55}" type="pres">
      <dgm:prSet presAssocID="{0BED413E-33A6-48DC-96EA-530EF3F963EE}" presName="sibTrans" presStyleLbl="sibTrans1D1" presStyleIdx="1" presStyleCnt="5"/>
      <dgm:spPr/>
    </dgm:pt>
    <dgm:pt modelId="{A538361D-7F44-4C6F-9013-AB0AD56DE255}" type="pres">
      <dgm:prSet presAssocID="{D0308688-A6AA-46DE-B297-04D8B2C2E429}" presName="node" presStyleLbl="node1" presStyleIdx="2" presStyleCnt="5" custScaleX="136197" custScaleY="171472">
        <dgm:presLayoutVars>
          <dgm:bulletEnabled val="1"/>
        </dgm:presLayoutVars>
      </dgm:prSet>
      <dgm:spPr/>
    </dgm:pt>
    <dgm:pt modelId="{C3E53C55-BA25-41B1-BE2C-2F33CD130AB6}" type="pres">
      <dgm:prSet presAssocID="{D0308688-A6AA-46DE-B297-04D8B2C2E429}" presName="spNode" presStyleCnt="0"/>
      <dgm:spPr/>
    </dgm:pt>
    <dgm:pt modelId="{52A05FE4-60C8-4144-9FF2-BDB002383EF0}" type="pres">
      <dgm:prSet presAssocID="{7F309A08-A194-4DA6-B4AC-6062BBE01ECF}" presName="sibTrans" presStyleLbl="sibTrans1D1" presStyleIdx="2" presStyleCnt="5"/>
      <dgm:spPr/>
    </dgm:pt>
    <dgm:pt modelId="{770DC505-8848-4C1D-9542-612AB18E0992}" type="pres">
      <dgm:prSet presAssocID="{D7E8AFF2-2C59-4F5F-9CCF-FA7AE9BB4034}" presName="node" presStyleLbl="node1" presStyleIdx="3" presStyleCnt="5" custScaleX="125297" custScaleY="160594">
        <dgm:presLayoutVars>
          <dgm:bulletEnabled val="1"/>
        </dgm:presLayoutVars>
      </dgm:prSet>
      <dgm:spPr/>
    </dgm:pt>
    <dgm:pt modelId="{9D69B87A-1E65-40E6-A12E-4C1DA9F4C1D4}" type="pres">
      <dgm:prSet presAssocID="{D7E8AFF2-2C59-4F5F-9CCF-FA7AE9BB4034}" presName="spNode" presStyleCnt="0"/>
      <dgm:spPr/>
    </dgm:pt>
    <dgm:pt modelId="{648E062C-87EE-4AC6-9FD7-9DCAA5FC5151}" type="pres">
      <dgm:prSet presAssocID="{3F695325-0ED0-4721-8F00-DCCF65AB694D}" presName="sibTrans" presStyleLbl="sibTrans1D1" presStyleIdx="3" presStyleCnt="5"/>
      <dgm:spPr/>
    </dgm:pt>
    <dgm:pt modelId="{95856CCE-3081-45F6-BD5B-9F533A8CE0EA}" type="pres">
      <dgm:prSet presAssocID="{7894FA88-E7BC-4461-A576-56F7BE04FBF2}" presName="node" presStyleLbl="node1" presStyleIdx="4" presStyleCnt="5" custScaleY="118643">
        <dgm:presLayoutVars>
          <dgm:bulletEnabled val="1"/>
        </dgm:presLayoutVars>
      </dgm:prSet>
      <dgm:spPr/>
    </dgm:pt>
    <dgm:pt modelId="{11C56CC8-9F5A-49A0-9121-9EA3BD72E266}" type="pres">
      <dgm:prSet presAssocID="{7894FA88-E7BC-4461-A576-56F7BE04FBF2}" presName="spNode" presStyleCnt="0"/>
      <dgm:spPr/>
    </dgm:pt>
    <dgm:pt modelId="{DD443B4A-B08A-4699-A26F-B83BF45E8A84}" type="pres">
      <dgm:prSet presAssocID="{263BFC18-2862-46B2-AAE8-AFFAF46C1EAA}" presName="sibTrans" presStyleLbl="sibTrans1D1" presStyleIdx="4" presStyleCnt="5"/>
      <dgm:spPr/>
    </dgm:pt>
  </dgm:ptLst>
  <dgm:cxnLst>
    <dgm:cxn modelId="{A2D47238-01D0-4833-AE53-9C6E0D8F1FF3}" type="presOf" srcId="{3F695325-0ED0-4721-8F00-DCCF65AB694D}" destId="{648E062C-87EE-4AC6-9FD7-9DCAA5FC5151}" srcOrd="0" destOrd="0" presId="urn:microsoft.com/office/officeart/2005/8/layout/cycle6"/>
    <dgm:cxn modelId="{ED989E3E-EE40-4648-B4E6-CCD1D6F9D269}" type="presOf" srcId="{0BED413E-33A6-48DC-96EA-530EF3F963EE}" destId="{D1E3F691-1D54-47CE-8557-0DE156E76B55}" srcOrd="0" destOrd="0" presId="urn:microsoft.com/office/officeart/2005/8/layout/cycle6"/>
    <dgm:cxn modelId="{AF548A40-EBD0-43CD-9288-BAC2E87A9EE9}" type="presOf" srcId="{8C8A72A4-3DFF-4E35-A615-9BD30060232D}" destId="{E2035155-C494-4AE1-AA1F-67DA55A4EA2F}" srcOrd="0" destOrd="0" presId="urn:microsoft.com/office/officeart/2005/8/layout/cycle6"/>
    <dgm:cxn modelId="{61DA7F61-6547-46CA-A7B3-744B4F7BD7B9}" type="presOf" srcId="{D0308688-A6AA-46DE-B297-04D8B2C2E429}" destId="{A538361D-7F44-4C6F-9013-AB0AD56DE255}" srcOrd="0" destOrd="0" presId="urn:microsoft.com/office/officeart/2005/8/layout/cycle6"/>
    <dgm:cxn modelId="{9FBCBA43-0FD6-4C6D-A939-418D4BD8A78A}" srcId="{8C8A72A4-3DFF-4E35-A615-9BD30060232D}" destId="{D7E8AFF2-2C59-4F5F-9CCF-FA7AE9BB4034}" srcOrd="3" destOrd="0" parTransId="{5DF59D2B-74DE-4D05-815B-5B062D3EB947}" sibTransId="{3F695325-0ED0-4721-8F00-DCCF65AB694D}"/>
    <dgm:cxn modelId="{43FA2E69-778C-475D-8683-DE3964A0EE77}" type="presOf" srcId="{7C4D6292-62A8-48F6-A0BA-9E4BFFF00D81}" destId="{7DE5185A-E7F9-4F46-8497-84215D1C7FE9}" srcOrd="0" destOrd="0" presId="urn:microsoft.com/office/officeart/2005/8/layout/cycle6"/>
    <dgm:cxn modelId="{26B5CA59-E405-432B-A223-6CB43C569827}" type="presOf" srcId="{7894FA88-E7BC-4461-A576-56F7BE04FBF2}" destId="{95856CCE-3081-45F6-BD5B-9F533A8CE0EA}" srcOrd="0" destOrd="0" presId="urn:microsoft.com/office/officeart/2005/8/layout/cycle6"/>
    <dgm:cxn modelId="{538EA45A-1126-4A22-9C23-DEEFF2AE290A}" type="presOf" srcId="{263BFC18-2862-46B2-AAE8-AFFAF46C1EAA}" destId="{DD443B4A-B08A-4699-A26F-B83BF45E8A84}" srcOrd="0" destOrd="0" presId="urn:microsoft.com/office/officeart/2005/8/layout/cycle6"/>
    <dgm:cxn modelId="{9F656583-EF66-42B1-BC48-983C7016B5CA}" srcId="{8C8A72A4-3DFF-4E35-A615-9BD30060232D}" destId="{434C5329-56D8-4CAD-86B4-3DB1F5C32944}" srcOrd="0" destOrd="0" parTransId="{F2E9B396-0D64-4A68-892B-177D3BEC4E0B}" sibTransId="{C2E268C9-BF64-4728-8A2A-AFF716A076C2}"/>
    <dgm:cxn modelId="{54EB3294-DF30-4831-BEA5-C6AC06C6D351}" srcId="{8C8A72A4-3DFF-4E35-A615-9BD30060232D}" destId="{7C4D6292-62A8-48F6-A0BA-9E4BFFF00D81}" srcOrd="1" destOrd="0" parTransId="{91E103E3-8C40-4B72-87FA-E33886B09751}" sibTransId="{0BED413E-33A6-48DC-96EA-530EF3F963EE}"/>
    <dgm:cxn modelId="{658338B4-E461-4DE1-8FAB-A92E16DE23B2}" srcId="{8C8A72A4-3DFF-4E35-A615-9BD30060232D}" destId="{7894FA88-E7BC-4461-A576-56F7BE04FBF2}" srcOrd="4" destOrd="0" parTransId="{9430B7D1-EC19-411C-83EF-B1F3F67F8BAA}" sibTransId="{263BFC18-2862-46B2-AAE8-AFFAF46C1EAA}"/>
    <dgm:cxn modelId="{007968C8-8BAC-45FA-ADD0-F2A04247B76A}" type="presOf" srcId="{434C5329-56D8-4CAD-86B4-3DB1F5C32944}" destId="{0D32DDB4-672E-456E-A493-A440160B137E}" srcOrd="0" destOrd="0" presId="urn:microsoft.com/office/officeart/2005/8/layout/cycle6"/>
    <dgm:cxn modelId="{8E3F12CB-0F85-420A-A595-B1BF0356E5D8}" type="presOf" srcId="{D7E8AFF2-2C59-4F5F-9CCF-FA7AE9BB4034}" destId="{770DC505-8848-4C1D-9542-612AB18E0992}" srcOrd="0" destOrd="0" presId="urn:microsoft.com/office/officeart/2005/8/layout/cycle6"/>
    <dgm:cxn modelId="{AA29D6D6-C2BF-43FC-8BE7-6C674FF79D09}" type="presOf" srcId="{C2E268C9-BF64-4728-8A2A-AFF716A076C2}" destId="{7D995215-5B04-4A81-8DDA-84026504E4FD}" srcOrd="0" destOrd="0" presId="urn:microsoft.com/office/officeart/2005/8/layout/cycle6"/>
    <dgm:cxn modelId="{91864BE1-C981-414B-BDAC-8468ACEB0CF9}" type="presOf" srcId="{7F309A08-A194-4DA6-B4AC-6062BBE01ECF}" destId="{52A05FE4-60C8-4144-9FF2-BDB002383EF0}" srcOrd="0" destOrd="0" presId="urn:microsoft.com/office/officeart/2005/8/layout/cycle6"/>
    <dgm:cxn modelId="{8BBF6FEF-52FD-4E15-AE4C-EAE863FFF98A}" srcId="{8C8A72A4-3DFF-4E35-A615-9BD30060232D}" destId="{D0308688-A6AA-46DE-B297-04D8B2C2E429}" srcOrd="2" destOrd="0" parTransId="{071E2D43-E8EA-4725-A97A-60A5184165A0}" sibTransId="{7F309A08-A194-4DA6-B4AC-6062BBE01ECF}"/>
    <dgm:cxn modelId="{E2F82715-0ACD-4854-8DE6-1D4F88AA3E98}" type="presParOf" srcId="{E2035155-C494-4AE1-AA1F-67DA55A4EA2F}" destId="{0D32DDB4-672E-456E-A493-A440160B137E}" srcOrd="0" destOrd="0" presId="urn:microsoft.com/office/officeart/2005/8/layout/cycle6"/>
    <dgm:cxn modelId="{B4D76F34-1C4A-413A-97F5-A8BA9AB40C2A}" type="presParOf" srcId="{E2035155-C494-4AE1-AA1F-67DA55A4EA2F}" destId="{C6B97455-D038-48C7-88FD-1EFB07CFDAB4}" srcOrd="1" destOrd="0" presId="urn:microsoft.com/office/officeart/2005/8/layout/cycle6"/>
    <dgm:cxn modelId="{9B89112E-777B-417A-B6E7-1D3489FB3E83}" type="presParOf" srcId="{E2035155-C494-4AE1-AA1F-67DA55A4EA2F}" destId="{7D995215-5B04-4A81-8DDA-84026504E4FD}" srcOrd="2" destOrd="0" presId="urn:microsoft.com/office/officeart/2005/8/layout/cycle6"/>
    <dgm:cxn modelId="{F85E1AA3-B272-4DE5-B423-D4DF013E4ABC}" type="presParOf" srcId="{E2035155-C494-4AE1-AA1F-67DA55A4EA2F}" destId="{7DE5185A-E7F9-4F46-8497-84215D1C7FE9}" srcOrd="3" destOrd="0" presId="urn:microsoft.com/office/officeart/2005/8/layout/cycle6"/>
    <dgm:cxn modelId="{57CE2D0B-1F0E-4246-9173-3AAD41D57C22}" type="presParOf" srcId="{E2035155-C494-4AE1-AA1F-67DA55A4EA2F}" destId="{ECD22823-38D1-4296-8D68-3F0EE6C89B5C}" srcOrd="4" destOrd="0" presId="urn:microsoft.com/office/officeart/2005/8/layout/cycle6"/>
    <dgm:cxn modelId="{4C2C1FEA-5E18-4CAE-A0F0-673FEC7FEB7F}" type="presParOf" srcId="{E2035155-C494-4AE1-AA1F-67DA55A4EA2F}" destId="{D1E3F691-1D54-47CE-8557-0DE156E76B55}" srcOrd="5" destOrd="0" presId="urn:microsoft.com/office/officeart/2005/8/layout/cycle6"/>
    <dgm:cxn modelId="{4E87DD15-B363-495B-8275-D460CC2E8FEC}" type="presParOf" srcId="{E2035155-C494-4AE1-AA1F-67DA55A4EA2F}" destId="{A538361D-7F44-4C6F-9013-AB0AD56DE255}" srcOrd="6" destOrd="0" presId="urn:microsoft.com/office/officeart/2005/8/layout/cycle6"/>
    <dgm:cxn modelId="{F6CBC188-2003-4C0A-9A90-33F6DAF24D40}" type="presParOf" srcId="{E2035155-C494-4AE1-AA1F-67DA55A4EA2F}" destId="{C3E53C55-BA25-41B1-BE2C-2F33CD130AB6}" srcOrd="7" destOrd="0" presId="urn:microsoft.com/office/officeart/2005/8/layout/cycle6"/>
    <dgm:cxn modelId="{1735A1ED-ED2F-4A0D-A5D3-DF4B170B9854}" type="presParOf" srcId="{E2035155-C494-4AE1-AA1F-67DA55A4EA2F}" destId="{52A05FE4-60C8-4144-9FF2-BDB002383EF0}" srcOrd="8" destOrd="0" presId="urn:microsoft.com/office/officeart/2005/8/layout/cycle6"/>
    <dgm:cxn modelId="{DF186577-CD9A-4E27-9E33-52F4199F7E6B}" type="presParOf" srcId="{E2035155-C494-4AE1-AA1F-67DA55A4EA2F}" destId="{770DC505-8848-4C1D-9542-612AB18E0992}" srcOrd="9" destOrd="0" presId="urn:microsoft.com/office/officeart/2005/8/layout/cycle6"/>
    <dgm:cxn modelId="{C7EB6333-CD22-4F56-8EA4-B49B81E5CBD5}" type="presParOf" srcId="{E2035155-C494-4AE1-AA1F-67DA55A4EA2F}" destId="{9D69B87A-1E65-40E6-A12E-4C1DA9F4C1D4}" srcOrd="10" destOrd="0" presId="urn:microsoft.com/office/officeart/2005/8/layout/cycle6"/>
    <dgm:cxn modelId="{386446DF-4A41-49A8-A3FC-726E976A69F1}" type="presParOf" srcId="{E2035155-C494-4AE1-AA1F-67DA55A4EA2F}" destId="{648E062C-87EE-4AC6-9FD7-9DCAA5FC5151}" srcOrd="11" destOrd="0" presId="urn:microsoft.com/office/officeart/2005/8/layout/cycle6"/>
    <dgm:cxn modelId="{E5ED156E-3B5B-4220-A149-932039D53098}" type="presParOf" srcId="{E2035155-C494-4AE1-AA1F-67DA55A4EA2F}" destId="{95856CCE-3081-45F6-BD5B-9F533A8CE0EA}" srcOrd="12" destOrd="0" presId="urn:microsoft.com/office/officeart/2005/8/layout/cycle6"/>
    <dgm:cxn modelId="{0A7477A8-948E-4319-8E2B-2C532DB2B3BA}" type="presParOf" srcId="{E2035155-C494-4AE1-AA1F-67DA55A4EA2F}" destId="{11C56CC8-9F5A-49A0-9121-9EA3BD72E266}" srcOrd="13" destOrd="0" presId="urn:microsoft.com/office/officeart/2005/8/layout/cycle6"/>
    <dgm:cxn modelId="{BA14F49E-A024-4CCE-95EA-48F98A7C8E29}" type="presParOf" srcId="{E2035155-C494-4AE1-AA1F-67DA55A4EA2F}" destId="{DD443B4A-B08A-4699-A26F-B83BF45E8A84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A1660F-59DF-4EF1-81BD-68B1D580060B}">
      <dsp:nvSpPr>
        <dsp:cNvPr id="0" name=""/>
        <dsp:cNvSpPr/>
      </dsp:nvSpPr>
      <dsp:spPr>
        <a:xfrm>
          <a:off x="0" y="5026"/>
          <a:ext cx="8726557" cy="107069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01C2C8-9535-49F7-8C28-CEE2B51ADBFB}">
      <dsp:nvSpPr>
        <dsp:cNvPr id="0" name=""/>
        <dsp:cNvSpPr/>
      </dsp:nvSpPr>
      <dsp:spPr>
        <a:xfrm>
          <a:off x="323884" y="245932"/>
          <a:ext cx="588881" cy="58888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972B6E-F33D-4C07-A347-2EC132FBB44F}">
      <dsp:nvSpPr>
        <dsp:cNvPr id="0" name=""/>
        <dsp:cNvSpPr/>
      </dsp:nvSpPr>
      <dsp:spPr>
        <a:xfrm>
          <a:off x="1236650" y="5026"/>
          <a:ext cx="7489906" cy="10706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315" tIns="113315" rIns="113315" bIns="113315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b="0" i="0" kern="1200" dirty="0">
              <a:solidFill>
                <a:schemeClr val="bg1"/>
              </a:solidFill>
            </a:rPr>
            <a:t>Wścieklizna jest śmiertelną chorobą odzwierzęcą, czyli przenoszoną ze zwierząt na człowieka. </a:t>
          </a:r>
          <a:endParaRPr lang="en-US" sz="1700" kern="1200" dirty="0">
            <a:solidFill>
              <a:schemeClr val="bg1"/>
            </a:solidFill>
          </a:endParaRPr>
        </a:p>
      </dsp:txBody>
      <dsp:txXfrm>
        <a:off x="1236650" y="5026"/>
        <a:ext cx="7489906" cy="1070693"/>
      </dsp:txXfrm>
    </dsp:sp>
    <dsp:sp modelId="{EFE8ECB2-EE72-4895-94E0-BEFD3187D5A4}">
      <dsp:nvSpPr>
        <dsp:cNvPr id="0" name=""/>
        <dsp:cNvSpPr/>
      </dsp:nvSpPr>
      <dsp:spPr>
        <a:xfrm>
          <a:off x="0" y="1343393"/>
          <a:ext cx="8726557" cy="107069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DDF482-44CE-4795-8070-45AEB1CDDE1F}">
      <dsp:nvSpPr>
        <dsp:cNvPr id="0" name=""/>
        <dsp:cNvSpPr/>
      </dsp:nvSpPr>
      <dsp:spPr>
        <a:xfrm>
          <a:off x="323884" y="1584299"/>
          <a:ext cx="588881" cy="58888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B0845D-B02D-438D-9EEC-FD75CC950D6D}">
      <dsp:nvSpPr>
        <dsp:cNvPr id="0" name=""/>
        <dsp:cNvSpPr/>
      </dsp:nvSpPr>
      <dsp:spPr>
        <a:xfrm>
          <a:off x="1236650" y="1343393"/>
          <a:ext cx="7489906" cy="10706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315" tIns="113315" rIns="113315" bIns="113315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b="0" i="0" kern="1200" dirty="0">
              <a:solidFill>
                <a:schemeClr val="bg1"/>
              </a:solidFill>
            </a:rPr>
            <a:t>Jej przyczyną jest zakażenie wirusem wścieklizny, którego głównym rezerwuarem są dzikie zwierzęta drapieżne. </a:t>
          </a:r>
          <a:endParaRPr lang="en-US" sz="1700" kern="1200" dirty="0">
            <a:solidFill>
              <a:schemeClr val="bg1"/>
            </a:solidFill>
          </a:endParaRPr>
        </a:p>
      </dsp:txBody>
      <dsp:txXfrm>
        <a:off x="1236650" y="1343393"/>
        <a:ext cx="7489906" cy="1070693"/>
      </dsp:txXfrm>
    </dsp:sp>
    <dsp:sp modelId="{0C5105E5-C792-45FD-AEB7-36BDFEAEA8EB}">
      <dsp:nvSpPr>
        <dsp:cNvPr id="0" name=""/>
        <dsp:cNvSpPr/>
      </dsp:nvSpPr>
      <dsp:spPr>
        <a:xfrm>
          <a:off x="0" y="2681759"/>
          <a:ext cx="8726557" cy="107069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B95C1E-14E9-4E7A-BC76-B5475ED741DF}">
      <dsp:nvSpPr>
        <dsp:cNvPr id="0" name=""/>
        <dsp:cNvSpPr/>
      </dsp:nvSpPr>
      <dsp:spPr>
        <a:xfrm>
          <a:off x="323884" y="2922665"/>
          <a:ext cx="588881" cy="58888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38BA4B-9ED8-4D95-BCD5-15D03997919B}">
      <dsp:nvSpPr>
        <dsp:cNvPr id="0" name=""/>
        <dsp:cNvSpPr/>
      </dsp:nvSpPr>
      <dsp:spPr>
        <a:xfrm>
          <a:off x="1236650" y="2681759"/>
          <a:ext cx="7489906" cy="10706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315" tIns="113315" rIns="113315" bIns="113315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b="0" i="0" kern="1200" dirty="0">
              <a:solidFill>
                <a:schemeClr val="bg1"/>
              </a:solidFill>
            </a:rPr>
            <a:t>Od dzikich zwierząt zakażenie może się szerzyć na nieszczepione zwierzęta domowe, czyli m.in. psy i koty, oraz ludzi, jeśli zostaną ugryzieni lub podrapani przez wściekłe zwierzę. </a:t>
          </a:r>
          <a:endParaRPr lang="en-US" sz="1700" kern="1200" dirty="0">
            <a:solidFill>
              <a:schemeClr val="bg1"/>
            </a:solidFill>
          </a:endParaRPr>
        </a:p>
      </dsp:txBody>
      <dsp:txXfrm>
        <a:off x="1236650" y="2681759"/>
        <a:ext cx="7489906" cy="1070693"/>
      </dsp:txXfrm>
    </dsp:sp>
    <dsp:sp modelId="{5890B971-1F5B-4F27-B395-84B42079DA00}">
      <dsp:nvSpPr>
        <dsp:cNvPr id="0" name=""/>
        <dsp:cNvSpPr/>
      </dsp:nvSpPr>
      <dsp:spPr>
        <a:xfrm>
          <a:off x="0" y="4020126"/>
          <a:ext cx="8726557" cy="107069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249665-AD13-467A-9CEC-A9CB0E4913FB}">
      <dsp:nvSpPr>
        <dsp:cNvPr id="0" name=""/>
        <dsp:cNvSpPr/>
      </dsp:nvSpPr>
      <dsp:spPr>
        <a:xfrm>
          <a:off x="323884" y="4261032"/>
          <a:ext cx="588881" cy="588881"/>
        </a:xfrm>
        <a:prstGeom prst="rect">
          <a:avLst/>
        </a:prstGeom>
        <a:blipFill rotWithShape="1"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057D5E-7F60-4212-9B3E-4FCE06F56769}">
      <dsp:nvSpPr>
        <dsp:cNvPr id="0" name=""/>
        <dsp:cNvSpPr/>
      </dsp:nvSpPr>
      <dsp:spPr>
        <a:xfrm>
          <a:off x="1236650" y="4020126"/>
          <a:ext cx="7489906" cy="10706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315" tIns="113315" rIns="113315" bIns="113315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b="0" i="0" kern="1200">
              <a:solidFill>
                <a:schemeClr val="bg1"/>
              </a:solidFill>
            </a:rPr>
            <a:t>Gdy dana osoba zaczyna wykazywać objawy wścieklizny, choroba prawie zawsze powoduje śmierć. </a:t>
          </a:r>
          <a:endParaRPr lang="en-US" sz="1700" kern="1200">
            <a:solidFill>
              <a:schemeClr val="bg1"/>
            </a:solidFill>
          </a:endParaRPr>
        </a:p>
      </dsp:txBody>
      <dsp:txXfrm>
        <a:off x="1236650" y="4020126"/>
        <a:ext cx="7489906" cy="1070693"/>
      </dsp:txXfrm>
    </dsp:sp>
    <dsp:sp modelId="{B91AFE7D-9F7C-4704-91C2-F82295015E4E}">
      <dsp:nvSpPr>
        <dsp:cNvPr id="0" name=""/>
        <dsp:cNvSpPr/>
      </dsp:nvSpPr>
      <dsp:spPr>
        <a:xfrm>
          <a:off x="0" y="5358493"/>
          <a:ext cx="8726557" cy="107069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556EE0-765A-44A5-A873-94222358E5DA}">
      <dsp:nvSpPr>
        <dsp:cNvPr id="0" name=""/>
        <dsp:cNvSpPr/>
      </dsp:nvSpPr>
      <dsp:spPr>
        <a:xfrm>
          <a:off x="323884" y="5599398"/>
          <a:ext cx="588881" cy="588881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770345-4BEF-49E5-9432-44E68C1C860B}">
      <dsp:nvSpPr>
        <dsp:cNvPr id="0" name=""/>
        <dsp:cNvSpPr/>
      </dsp:nvSpPr>
      <dsp:spPr>
        <a:xfrm>
          <a:off x="1236650" y="5358493"/>
          <a:ext cx="7489906" cy="10706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315" tIns="113315" rIns="113315" bIns="113315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b="0" i="0" kern="1200" dirty="0">
              <a:solidFill>
                <a:schemeClr val="bg1"/>
              </a:solidFill>
            </a:rPr>
            <a:t>Z tego powodu każdy, kto jest narażony na ryzyko zarażenia się wścieklizną, powinien zaszczepić się przeciwko tej chorobie.</a:t>
          </a:r>
          <a:endParaRPr lang="en-US" sz="1700" kern="1200" dirty="0">
            <a:solidFill>
              <a:schemeClr val="bg1"/>
            </a:solidFill>
          </a:endParaRPr>
        </a:p>
      </dsp:txBody>
      <dsp:txXfrm>
        <a:off x="1236650" y="5358493"/>
        <a:ext cx="7489906" cy="10706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D5D61F-335F-4FB2-9EB1-BFB35AAD38C4}">
      <dsp:nvSpPr>
        <dsp:cNvPr id="0" name=""/>
        <dsp:cNvSpPr/>
      </dsp:nvSpPr>
      <dsp:spPr>
        <a:xfrm>
          <a:off x="0" y="5882"/>
          <a:ext cx="7275444" cy="193817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DB5D41-53EF-4890-B529-46A5DEA49B56}">
      <dsp:nvSpPr>
        <dsp:cNvPr id="0" name=""/>
        <dsp:cNvSpPr/>
      </dsp:nvSpPr>
      <dsp:spPr>
        <a:xfrm>
          <a:off x="586297" y="441970"/>
          <a:ext cx="1067036" cy="106599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258E52-FC66-4F96-A84E-D1C6B7CF01CC}">
      <dsp:nvSpPr>
        <dsp:cNvPr id="0" name=""/>
        <dsp:cNvSpPr/>
      </dsp:nvSpPr>
      <dsp:spPr>
        <a:xfrm>
          <a:off x="2239630" y="5882"/>
          <a:ext cx="4888013" cy="19400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324" tIns="205324" rIns="205324" bIns="205324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0" i="0" kern="1200" dirty="0"/>
            <a:t>Przyczyną choroby jest wirus (z rodzaju </a:t>
          </a:r>
          <a:r>
            <a:rPr lang="pl-PL" sz="2000" b="0" i="1" kern="1200" dirty="0" err="1"/>
            <a:t>Lyssavirus</a:t>
          </a:r>
          <a:r>
            <a:rPr lang="pl-PL" sz="2000" b="0" i="0" kern="1200" dirty="0"/>
            <a:t>). </a:t>
          </a:r>
          <a:endParaRPr lang="en-US" sz="2000" kern="1200" dirty="0"/>
        </a:p>
      </dsp:txBody>
      <dsp:txXfrm>
        <a:off x="2239630" y="5882"/>
        <a:ext cx="4888013" cy="1940066"/>
      </dsp:txXfrm>
    </dsp:sp>
    <dsp:sp modelId="{6981342D-2A6C-4D47-8E6A-11C5154FA68A}">
      <dsp:nvSpPr>
        <dsp:cNvPr id="0" name=""/>
        <dsp:cNvSpPr/>
      </dsp:nvSpPr>
      <dsp:spPr>
        <a:xfrm>
          <a:off x="0" y="2389392"/>
          <a:ext cx="7275444" cy="193817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21EC39-ED09-4EE7-960E-4A077ACAB9FE}">
      <dsp:nvSpPr>
        <dsp:cNvPr id="0" name=""/>
        <dsp:cNvSpPr/>
      </dsp:nvSpPr>
      <dsp:spPr>
        <a:xfrm>
          <a:off x="586297" y="2825481"/>
          <a:ext cx="1067036" cy="106599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02CDB5-F78E-4B12-8243-7B516A9E20B7}">
      <dsp:nvSpPr>
        <dsp:cNvPr id="0" name=""/>
        <dsp:cNvSpPr/>
      </dsp:nvSpPr>
      <dsp:spPr>
        <a:xfrm>
          <a:off x="2239630" y="2389392"/>
          <a:ext cx="4888013" cy="19400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324" tIns="205324" rIns="205324" bIns="205324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0" i="0" kern="1200" dirty="0"/>
            <a:t>Głównym rezerwuarem wirusa są zwierzęta dzikie (wilki, lisy, wiewiórki, nietoperze, sarny) i </a:t>
          </a:r>
          <a:r>
            <a:rPr lang="pl-PL" sz="2400" b="0" i="0" kern="1200" dirty="0"/>
            <a:t>domowe</a:t>
          </a:r>
          <a:r>
            <a:rPr lang="pl-PL" sz="2000" b="0" i="0" kern="1200" dirty="0"/>
            <a:t> (głównie psy i koty), ale także zwierzęta gospodarskie (np. krowy, konie).</a:t>
          </a:r>
          <a:endParaRPr lang="en-US" sz="2000" kern="1200" dirty="0"/>
        </a:p>
      </dsp:txBody>
      <dsp:txXfrm>
        <a:off x="2239630" y="2389392"/>
        <a:ext cx="4888013" cy="1940066"/>
      </dsp:txXfrm>
    </dsp:sp>
    <dsp:sp modelId="{0EC8CCAB-662A-4644-ABF7-9E55DAB595F9}">
      <dsp:nvSpPr>
        <dsp:cNvPr id="0" name=""/>
        <dsp:cNvSpPr/>
      </dsp:nvSpPr>
      <dsp:spPr>
        <a:xfrm>
          <a:off x="0" y="4772903"/>
          <a:ext cx="7275444" cy="193817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D6DBB1-EC41-40C3-98A5-C1ACEB46633C}">
      <dsp:nvSpPr>
        <dsp:cNvPr id="0" name=""/>
        <dsp:cNvSpPr/>
      </dsp:nvSpPr>
      <dsp:spPr>
        <a:xfrm>
          <a:off x="586297" y="5208991"/>
          <a:ext cx="1067036" cy="106599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ECB063-77BB-4D4F-B528-D29371EEB880}">
      <dsp:nvSpPr>
        <dsp:cNvPr id="0" name=""/>
        <dsp:cNvSpPr/>
      </dsp:nvSpPr>
      <dsp:spPr>
        <a:xfrm>
          <a:off x="2239630" y="4772903"/>
          <a:ext cx="4888013" cy="19400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324" tIns="205324" rIns="205324" bIns="205324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0" i="0" kern="1200"/>
            <a:t>Małe gryzonie, takie jak myszy, wiewiórki, świnki morskie, szczury i króliki zarażają się wścieklizną, ale przypadki zachorowań ludzi po pogryzieniu przez te zwierzęta są bardzo rzadkie.</a:t>
          </a:r>
          <a:endParaRPr lang="en-US" sz="2000" kern="1200"/>
        </a:p>
      </dsp:txBody>
      <dsp:txXfrm>
        <a:off x="2239630" y="4772903"/>
        <a:ext cx="4888013" cy="194006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EF2190-9705-44A7-9E85-A09A4B028699}">
      <dsp:nvSpPr>
        <dsp:cNvPr id="0" name=""/>
        <dsp:cNvSpPr/>
      </dsp:nvSpPr>
      <dsp:spPr>
        <a:xfrm>
          <a:off x="1302749" y="1672144"/>
          <a:ext cx="1540687" cy="154068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24DF6E-7CDD-443B-A61F-82C2DF1398C8}">
      <dsp:nvSpPr>
        <dsp:cNvPr id="0" name=""/>
        <dsp:cNvSpPr/>
      </dsp:nvSpPr>
      <dsp:spPr>
        <a:xfrm>
          <a:off x="361218" y="3928029"/>
          <a:ext cx="3423750" cy="25101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0" i="0" kern="1200"/>
            <a:t>Aby w 100 proc. stwierdzić, że zwierzę jest chore, konieczne jest wykonanie badań laboratoryjnych. </a:t>
          </a:r>
          <a:endParaRPr lang="en-US" sz="1800" kern="1200"/>
        </a:p>
      </dsp:txBody>
      <dsp:txXfrm>
        <a:off x="361218" y="3928029"/>
        <a:ext cx="3423750" cy="2510156"/>
      </dsp:txXfrm>
    </dsp:sp>
    <dsp:sp modelId="{47DD3A5F-F966-4429-85C0-EEFA8C25363B}">
      <dsp:nvSpPr>
        <dsp:cNvPr id="0" name=""/>
        <dsp:cNvSpPr/>
      </dsp:nvSpPr>
      <dsp:spPr>
        <a:xfrm>
          <a:off x="5341741" y="1814519"/>
          <a:ext cx="1540687" cy="154068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7AEF84-7F91-499E-BF40-C2555C2A3C09}">
      <dsp:nvSpPr>
        <dsp:cNvPr id="0" name=""/>
        <dsp:cNvSpPr/>
      </dsp:nvSpPr>
      <dsp:spPr>
        <a:xfrm>
          <a:off x="4384124" y="3928029"/>
          <a:ext cx="3423750" cy="25101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0" i="0" kern="1200" dirty="0"/>
            <a:t>Zwierzęta z wścieklizną mogą zachowywać się dziwnie. </a:t>
          </a:r>
          <a:endParaRPr lang="en-US" sz="1800" kern="1200" dirty="0"/>
        </a:p>
      </dsp:txBody>
      <dsp:txXfrm>
        <a:off x="4384124" y="3928029"/>
        <a:ext cx="3423750" cy="2510156"/>
      </dsp:txXfrm>
    </dsp:sp>
    <dsp:sp modelId="{2733616F-D658-40B9-BD63-A9307BA588A7}">
      <dsp:nvSpPr>
        <dsp:cNvPr id="0" name=""/>
        <dsp:cNvSpPr/>
      </dsp:nvSpPr>
      <dsp:spPr>
        <a:xfrm>
          <a:off x="9348562" y="1672144"/>
          <a:ext cx="1540687" cy="154068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B91A45-F64A-48BD-A64A-B9511C81F17C}">
      <dsp:nvSpPr>
        <dsp:cNvPr id="0" name=""/>
        <dsp:cNvSpPr/>
      </dsp:nvSpPr>
      <dsp:spPr>
        <a:xfrm>
          <a:off x="8407031" y="3928029"/>
          <a:ext cx="3423750" cy="25101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0" i="0" kern="1200"/>
            <a:t>Niektóre mogą być agresywne, mogą ślinić się bardziej niż zwykle, a inne mogą poruszać się powoli lub zachowywać się jak oswojone i pozwalać się do nich zbliżyć. Ponieważ zwykle dzikie zwierzęta tak się nie zachowują, należy unikać kontaktu.</a:t>
          </a:r>
          <a:endParaRPr lang="en-US" sz="1800" kern="1200"/>
        </a:p>
      </dsp:txBody>
      <dsp:txXfrm>
        <a:off x="8407031" y="3928029"/>
        <a:ext cx="3423750" cy="251015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5F4B51-56AE-4686-9EFF-114872FB17D7}">
      <dsp:nvSpPr>
        <dsp:cNvPr id="0" name=""/>
        <dsp:cNvSpPr/>
      </dsp:nvSpPr>
      <dsp:spPr>
        <a:xfrm>
          <a:off x="0" y="771"/>
          <a:ext cx="7884160" cy="180513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F9ABE7-A507-46F9-A0E7-48BF94CD0127}">
      <dsp:nvSpPr>
        <dsp:cNvPr id="0" name=""/>
        <dsp:cNvSpPr/>
      </dsp:nvSpPr>
      <dsp:spPr>
        <a:xfrm>
          <a:off x="546053" y="406927"/>
          <a:ext cx="992824" cy="99282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EC02F4-F522-41FE-BE20-A7F73D393BBF}">
      <dsp:nvSpPr>
        <dsp:cNvPr id="0" name=""/>
        <dsp:cNvSpPr/>
      </dsp:nvSpPr>
      <dsp:spPr>
        <a:xfrm>
          <a:off x="2084932" y="771"/>
          <a:ext cx="5799227" cy="18051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1044" tIns="191044" rIns="191044" bIns="191044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b="0" i="0" kern="1200" dirty="0"/>
            <a:t>W chwili pojawienia się objawów zwykle jest już zbyt późno na pomoc. Dlatego tak ważne jest jak najwcześniejsze skontaktowanie się z placówką medyczną, jeśli dojdzie do pokąsania/pogryzienia, oplucia lub zadrapania przez zwierzę, co do którego nie ma pewności, że nie jest zakażone wirusem lub chore.</a:t>
          </a:r>
          <a:endParaRPr lang="en-US" sz="1500" kern="1200" dirty="0"/>
        </a:p>
      </dsp:txBody>
      <dsp:txXfrm>
        <a:off x="2084932" y="771"/>
        <a:ext cx="5799227" cy="1805136"/>
      </dsp:txXfrm>
    </dsp:sp>
    <dsp:sp modelId="{B6A6D61E-FAAA-481C-B71B-DF75977598E3}">
      <dsp:nvSpPr>
        <dsp:cNvPr id="0" name=""/>
        <dsp:cNvSpPr/>
      </dsp:nvSpPr>
      <dsp:spPr>
        <a:xfrm>
          <a:off x="0" y="2257191"/>
          <a:ext cx="7884160" cy="180513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96013A-6FB5-4833-8AEE-345F695C0765}">
      <dsp:nvSpPr>
        <dsp:cNvPr id="0" name=""/>
        <dsp:cNvSpPr/>
      </dsp:nvSpPr>
      <dsp:spPr>
        <a:xfrm>
          <a:off x="546053" y="2663347"/>
          <a:ext cx="992824" cy="99282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E0D146-C1FC-497E-B691-18ACDEF0548E}">
      <dsp:nvSpPr>
        <dsp:cNvPr id="0" name=""/>
        <dsp:cNvSpPr/>
      </dsp:nvSpPr>
      <dsp:spPr>
        <a:xfrm>
          <a:off x="2084932" y="2257191"/>
          <a:ext cx="5799227" cy="18051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1044" tIns="191044" rIns="191044" bIns="191044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b="0" i="0" kern="1200"/>
            <a:t>Aby zapobiec rozwojowi choroby, podaje się szczepionkę według określonego schematu lub szczepionkę i surowicę odpornościową.</a:t>
          </a:r>
          <a:endParaRPr lang="en-US" sz="1500" kern="1200"/>
        </a:p>
      </dsp:txBody>
      <dsp:txXfrm>
        <a:off x="2084932" y="2257191"/>
        <a:ext cx="5799227" cy="1805136"/>
      </dsp:txXfrm>
    </dsp:sp>
    <dsp:sp modelId="{135FEC1D-15E5-41E3-968C-63F7647F4A59}">
      <dsp:nvSpPr>
        <dsp:cNvPr id="0" name=""/>
        <dsp:cNvSpPr/>
      </dsp:nvSpPr>
      <dsp:spPr>
        <a:xfrm>
          <a:off x="0" y="4513612"/>
          <a:ext cx="7884160" cy="180513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3B2F84-F817-49AE-87F1-DAEC3A762FC3}">
      <dsp:nvSpPr>
        <dsp:cNvPr id="0" name=""/>
        <dsp:cNvSpPr/>
      </dsp:nvSpPr>
      <dsp:spPr>
        <a:xfrm>
          <a:off x="546053" y="4919767"/>
          <a:ext cx="992824" cy="99282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E6E247-5F37-4C34-853B-1EF099C44144}">
      <dsp:nvSpPr>
        <dsp:cNvPr id="0" name=""/>
        <dsp:cNvSpPr/>
      </dsp:nvSpPr>
      <dsp:spPr>
        <a:xfrm>
          <a:off x="2084932" y="4513612"/>
          <a:ext cx="5799227" cy="18051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1044" tIns="191044" rIns="191044" bIns="191044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b="0" i="0" kern="1200" dirty="0"/>
            <a:t>Osoby chore należy izolować. Leczenie ogranicza się do łagodzenia objawów. Odżywianie odbywa się drogą pozajelitową.</a:t>
          </a:r>
          <a:endParaRPr lang="en-US" sz="1500" kern="1200" dirty="0"/>
        </a:p>
      </dsp:txBody>
      <dsp:txXfrm>
        <a:off x="2084932" y="4513612"/>
        <a:ext cx="5799227" cy="180513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9468A8-66D3-4E6F-BF54-DA549B860667}">
      <dsp:nvSpPr>
        <dsp:cNvPr id="0" name=""/>
        <dsp:cNvSpPr/>
      </dsp:nvSpPr>
      <dsp:spPr>
        <a:xfrm>
          <a:off x="1003827" y="1180649"/>
          <a:ext cx="1554187" cy="155418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001B0E-959D-43DE-9968-EC05891EEF6C}">
      <dsp:nvSpPr>
        <dsp:cNvPr id="0" name=""/>
        <dsp:cNvSpPr/>
      </dsp:nvSpPr>
      <dsp:spPr>
        <a:xfrm>
          <a:off x="54046" y="3451093"/>
          <a:ext cx="3453750" cy="25045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0" i="0" kern="1200" dirty="0"/>
            <a:t>Jeśli dojdzie do ugryzienia lub podrapania przez nieznane zwierzę, należy natychmiast umyć wszelkie rany (nawet te niewielkie) strumieniem wody z mydłem. Krwawienia, jeśli nie jest nadmierne, nie należy hamować.</a:t>
          </a:r>
          <a:endParaRPr lang="en-US" sz="1800" kern="1200" dirty="0"/>
        </a:p>
      </dsp:txBody>
      <dsp:txXfrm>
        <a:off x="54046" y="3451093"/>
        <a:ext cx="3453750" cy="2504553"/>
      </dsp:txXfrm>
    </dsp:sp>
    <dsp:sp modelId="{85C98002-5588-4659-994A-B75E2B006EEC}">
      <dsp:nvSpPr>
        <dsp:cNvPr id="0" name=""/>
        <dsp:cNvSpPr/>
      </dsp:nvSpPr>
      <dsp:spPr>
        <a:xfrm>
          <a:off x="5061983" y="1180649"/>
          <a:ext cx="1554187" cy="155418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B883C6-A541-448F-B760-346216079EB9}">
      <dsp:nvSpPr>
        <dsp:cNvPr id="0" name=""/>
        <dsp:cNvSpPr/>
      </dsp:nvSpPr>
      <dsp:spPr>
        <a:xfrm>
          <a:off x="4112202" y="3451093"/>
          <a:ext cx="3453750" cy="25045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0" i="0" kern="1200"/>
            <a:t>Następnie jak najszybciej zgłosić się do lekarza, aby określić ryzyko wścieklizny lub innych chorób (np. </a:t>
          </a:r>
          <a:r>
            <a:rPr lang="pl-PL" sz="1800" b="0" i="0" kern="1200">
              <a:hlinkClick xmlns:r="http://schemas.openxmlformats.org/officeDocument/2006/relationships" r:id="rId5"/>
            </a:rPr>
            <a:t>tężca</a:t>
          </a:r>
          <a:r>
            <a:rPr lang="pl-PL" sz="1800" b="0" i="0" kern="1200"/>
            <a:t>).  Lekarz zdecyduje, czy potrzebna jest </a:t>
          </a:r>
          <a:r>
            <a:rPr lang="pl-PL" sz="1800" b="1" i="0" kern="1200">
              <a:hlinkClick xmlns:r="http://schemas.openxmlformats.org/officeDocument/2006/relationships" r:id="rId6"/>
            </a:rPr>
            <a:t>profilaktyka poekspozycyjna wścieklizny</a:t>
          </a:r>
          <a:r>
            <a:rPr lang="pl-PL" sz="1800" b="0" i="0" kern="1200">
              <a:hlinkClick xmlns:r="http://schemas.openxmlformats.org/officeDocument/2006/relationships" r:id="rId6"/>
            </a:rPr>
            <a:t> (PEP)</a:t>
          </a:r>
          <a:r>
            <a:rPr lang="pl-PL" sz="1800" b="0" i="0" kern="1200"/>
            <a:t> i szczepienie przeciw tężcowi.</a:t>
          </a:r>
          <a:endParaRPr lang="en-US" sz="1800" kern="1200"/>
        </a:p>
      </dsp:txBody>
      <dsp:txXfrm>
        <a:off x="4112202" y="3451093"/>
        <a:ext cx="3453750" cy="250455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511B08-9AE0-4A4B-A69B-32D0178BC4B3}">
      <dsp:nvSpPr>
        <dsp:cNvPr id="0" name=""/>
        <dsp:cNvSpPr/>
      </dsp:nvSpPr>
      <dsp:spPr>
        <a:xfrm>
          <a:off x="0" y="139910"/>
          <a:ext cx="10634870" cy="248184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DD7A14-87DA-4079-B0C3-3C9F2E183B25}">
      <dsp:nvSpPr>
        <dsp:cNvPr id="0" name=""/>
        <dsp:cNvSpPr/>
      </dsp:nvSpPr>
      <dsp:spPr>
        <a:xfrm>
          <a:off x="290208" y="318885"/>
          <a:ext cx="2286109" cy="212389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B1F71D-F175-46B7-B191-346FB7127E42}">
      <dsp:nvSpPr>
        <dsp:cNvPr id="0" name=""/>
        <dsp:cNvSpPr/>
      </dsp:nvSpPr>
      <dsp:spPr>
        <a:xfrm>
          <a:off x="2866526" y="139910"/>
          <a:ext cx="7767009" cy="24818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2662" tIns="262662" rIns="262662" bIns="262662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0" i="0" kern="1200" dirty="0"/>
            <a:t>Ponadto specjalista dokonuje zgłoszenia do Państwowego Powiatowego Inspektora Sanitarnego, właściwego terenowo dla miejsca zdarzenia, a osoby pokąsane przez zwierzęta podlegają nadzorowi epidemiologicznemu prowadzonemu przez Państwową Inspekcję Sanitarną (wywiad epidemiologiczny).</a:t>
          </a:r>
          <a:endParaRPr lang="en-US" sz="2000" kern="1200" dirty="0"/>
        </a:p>
      </dsp:txBody>
      <dsp:txXfrm>
        <a:off x="2866526" y="139910"/>
        <a:ext cx="7767009" cy="2481841"/>
      </dsp:txXfrm>
    </dsp:sp>
    <dsp:sp modelId="{29E5F31F-5AD8-41DD-AFB6-51D58B3E93A1}">
      <dsp:nvSpPr>
        <dsp:cNvPr id="0" name=""/>
        <dsp:cNvSpPr/>
      </dsp:nvSpPr>
      <dsp:spPr>
        <a:xfrm>
          <a:off x="0" y="3046451"/>
          <a:ext cx="10634870" cy="248184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542ACA-E7F3-43A0-807B-CBC9D49ECA75}">
      <dsp:nvSpPr>
        <dsp:cNvPr id="0" name=""/>
        <dsp:cNvSpPr/>
      </dsp:nvSpPr>
      <dsp:spPr>
        <a:xfrm>
          <a:off x="379180" y="3287855"/>
          <a:ext cx="2108166" cy="199903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B2AE36-38F9-470A-A88D-8FCF0475EF4C}">
      <dsp:nvSpPr>
        <dsp:cNvPr id="0" name=""/>
        <dsp:cNvSpPr/>
      </dsp:nvSpPr>
      <dsp:spPr>
        <a:xfrm>
          <a:off x="2866526" y="3046451"/>
          <a:ext cx="7767009" cy="24818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2662" tIns="262662" rIns="262662" bIns="262662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0" i="0" kern="1200"/>
            <a:t>Szczepieniom poddawane są osoby podejrzane o zakażenie, czyli pogryzione przez zwierzęta chore lub podejrzane o zakażenie, pogryzione przez zwierzę dzikie lub nieznane, które uciekło albo po pokąsaniu padło lub zostało zabite, a także osoby, u których nastąpiło zanieczyszczenie błon śluzowych spojówek lub uszkodzonej skóry śliną zwierzęcia chorego lub podejrzanego o wściekliznę.</a:t>
          </a:r>
          <a:endParaRPr lang="en-US" sz="2000" kern="1200"/>
        </a:p>
      </dsp:txBody>
      <dsp:txXfrm>
        <a:off x="2866526" y="3046451"/>
        <a:ext cx="7767009" cy="248184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53BD11-5445-452F-93FC-5D4CFAE1D138}">
      <dsp:nvSpPr>
        <dsp:cNvPr id="0" name=""/>
        <dsp:cNvSpPr/>
      </dsp:nvSpPr>
      <dsp:spPr>
        <a:xfrm>
          <a:off x="0" y="45124"/>
          <a:ext cx="11814314" cy="82046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b="0" i="0" kern="1200"/>
            <a:t>Profilaktyka poekspozycyjna (PEP) to natychmiastowe leczenie po ekspozycji na chorobę. Zapobiega przedostawaniu się wirusa do ośrodkowego układu nerwowego. PEP obejmuje:</a:t>
          </a:r>
          <a:endParaRPr lang="en-US" sz="1500" kern="1200"/>
        </a:p>
      </dsp:txBody>
      <dsp:txXfrm>
        <a:off x="40052" y="85176"/>
        <a:ext cx="11734210" cy="740358"/>
      </dsp:txXfrm>
    </dsp:sp>
    <dsp:sp modelId="{E66C91CC-4070-494E-A161-916B5C19E3E6}">
      <dsp:nvSpPr>
        <dsp:cNvPr id="0" name=""/>
        <dsp:cNvSpPr/>
      </dsp:nvSpPr>
      <dsp:spPr>
        <a:xfrm>
          <a:off x="0" y="908787"/>
          <a:ext cx="11814314" cy="820462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b="0" i="0" kern="1200"/>
            <a:t>Intensywne mycie rany tak szybko, jak to możliwe po podejrzeniu narażenia ‒ natychmiastowe i dokładne przepłukanie rany przez co najmniej 15 minut wodą z mydłem, detergentem, jodopowidonem lub innymi substancjami, które usuwają i zabijają wirusa;</a:t>
          </a:r>
          <a:endParaRPr lang="en-US" sz="1500" kern="1200"/>
        </a:p>
      </dsp:txBody>
      <dsp:txXfrm>
        <a:off x="40052" y="948839"/>
        <a:ext cx="11734210" cy="740358"/>
      </dsp:txXfrm>
    </dsp:sp>
    <dsp:sp modelId="{0CF45A16-D5A2-478E-86BF-521835AD5610}">
      <dsp:nvSpPr>
        <dsp:cNvPr id="0" name=""/>
        <dsp:cNvSpPr/>
      </dsp:nvSpPr>
      <dsp:spPr>
        <a:xfrm>
          <a:off x="0" y="1772449"/>
          <a:ext cx="11814314" cy="820462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b="0" i="0" kern="1200"/>
            <a:t>podanie całego cyklu szczepionki przeciwko wściekliźnie;</a:t>
          </a:r>
          <a:endParaRPr lang="en-US" sz="1500" kern="1200"/>
        </a:p>
      </dsp:txBody>
      <dsp:txXfrm>
        <a:off x="40052" y="1812501"/>
        <a:ext cx="11734210" cy="740358"/>
      </dsp:txXfrm>
    </dsp:sp>
    <dsp:sp modelId="{16755264-2EE3-4457-BD85-94750A56932A}">
      <dsp:nvSpPr>
        <dsp:cNvPr id="0" name=""/>
        <dsp:cNvSpPr/>
      </dsp:nvSpPr>
      <dsp:spPr>
        <a:xfrm>
          <a:off x="0" y="2636112"/>
          <a:ext cx="11814314" cy="82046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b="0" i="0" kern="1200"/>
            <a:t>podawanie immunoglobuliny przeciwko wściekliźnie (RIG), jeśli jest to wskazane.</a:t>
          </a:r>
          <a:endParaRPr lang="en-US" sz="1500" kern="1200"/>
        </a:p>
      </dsp:txBody>
      <dsp:txXfrm>
        <a:off x="40052" y="2676164"/>
        <a:ext cx="11734210" cy="740358"/>
      </dsp:txXfrm>
    </dsp:sp>
    <dsp:sp modelId="{87516BB3-1431-4A0C-9AA3-998400E17175}">
      <dsp:nvSpPr>
        <dsp:cNvPr id="0" name=""/>
        <dsp:cNvSpPr/>
      </dsp:nvSpPr>
      <dsp:spPr>
        <a:xfrm>
          <a:off x="0" y="3499774"/>
          <a:ext cx="11814314" cy="820462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b="0" i="0" kern="1200"/>
            <a:t>PEP należy kontynuować podczas 10-dniowego okresu obserwacji lub w oczekiwaniu na wyniki laboratoryjne. Leczenie można przerwać, jeśli okaże się, że zwierzę nie jest zakażone. Jeśli podejrzane zwierzę nie może zostać schwytane i przetestowane, należy ukończyć pełny cykl PEP.</a:t>
          </a:r>
          <a:endParaRPr lang="en-US" sz="1500" kern="1200"/>
        </a:p>
      </dsp:txBody>
      <dsp:txXfrm>
        <a:off x="40052" y="3539826"/>
        <a:ext cx="11734210" cy="740358"/>
      </dsp:txXfrm>
    </dsp:sp>
    <dsp:sp modelId="{5DC85620-C806-4E14-A27F-B25BBFC62E19}">
      <dsp:nvSpPr>
        <dsp:cNvPr id="0" name=""/>
        <dsp:cNvSpPr/>
      </dsp:nvSpPr>
      <dsp:spPr>
        <a:xfrm>
          <a:off x="0" y="4363437"/>
          <a:ext cx="11814314" cy="82046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b="0" i="0" kern="1200"/>
            <a:t>Szczepionkę podaje się ściśle według stopnia narażenia (kategorii ekspozycji), stanu uodpornienia pacjenta i stanu zwierzęcia pod kątem wścieklizny.</a:t>
          </a:r>
          <a:endParaRPr lang="en-US" sz="1500" kern="1200"/>
        </a:p>
      </dsp:txBody>
      <dsp:txXfrm>
        <a:off x="40052" y="4403489"/>
        <a:ext cx="11734210" cy="740358"/>
      </dsp:txXfrm>
    </dsp:sp>
    <dsp:sp modelId="{6873BE0C-CBD9-4DCD-9B8C-0A34D428862E}">
      <dsp:nvSpPr>
        <dsp:cNvPr id="0" name=""/>
        <dsp:cNvSpPr/>
      </dsp:nvSpPr>
      <dsp:spPr>
        <a:xfrm>
          <a:off x="0" y="5227099"/>
          <a:ext cx="11814314" cy="820462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b="0" i="0" kern="1200"/>
            <a:t>Jeśli jest to konieczne, leczenie może być uzupełnione o profilaktykę przeciwtężcową i antybiotykoterapię, żeby zapobiec zakażeniu innemu niż wścieklizna. </a:t>
          </a:r>
          <a:endParaRPr lang="en-US" sz="1500" kern="1200"/>
        </a:p>
      </dsp:txBody>
      <dsp:txXfrm>
        <a:off x="40052" y="5267151"/>
        <a:ext cx="11734210" cy="74035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32DDB4-672E-456E-A493-A440160B137E}">
      <dsp:nvSpPr>
        <dsp:cNvPr id="0" name=""/>
        <dsp:cNvSpPr/>
      </dsp:nvSpPr>
      <dsp:spPr>
        <a:xfrm>
          <a:off x="5050285" y="-90363"/>
          <a:ext cx="2223509" cy="980001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0" i="0" kern="1200" dirty="0"/>
            <a:t>szczepiąc zwierzęta domowe </a:t>
          </a:r>
          <a:endParaRPr lang="en-US" sz="1800" kern="1200" dirty="0"/>
        </a:p>
      </dsp:txBody>
      <dsp:txXfrm>
        <a:off x="5098125" y="-42523"/>
        <a:ext cx="2127829" cy="884321"/>
      </dsp:txXfrm>
    </dsp:sp>
    <dsp:sp modelId="{7D995215-5B04-4A81-8DDA-84026504E4FD}">
      <dsp:nvSpPr>
        <dsp:cNvPr id="0" name=""/>
        <dsp:cNvSpPr/>
      </dsp:nvSpPr>
      <dsp:spPr>
        <a:xfrm>
          <a:off x="3276413" y="399637"/>
          <a:ext cx="5771252" cy="5771252"/>
        </a:xfrm>
        <a:custGeom>
          <a:avLst/>
          <a:gdLst/>
          <a:ahLst/>
          <a:cxnLst/>
          <a:rect l="0" t="0" r="0" b="0"/>
          <a:pathLst>
            <a:path>
              <a:moveTo>
                <a:pt x="4012331" y="229054"/>
              </a:moveTo>
              <a:arcTo wR="2885626" hR="2885626" stAng="17578966" swAng="1920131"/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E5185A-E7F9-4F46-8497-84215D1C7FE9}">
      <dsp:nvSpPr>
        <dsp:cNvPr id="0" name=""/>
        <dsp:cNvSpPr/>
      </dsp:nvSpPr>
      <dsp:spPr>
        <a:xfrm>
          <a:off x="7794678" y="1642826"/>
          <a:ext cx="2223509" cy="1501459"/>
        </a:xfrm>
        <a:prstGeom prst="roundRect">
          <a:avLst/>
        </a:prstGeom>
        <a:solidFill>
          <a:schemeClr val="accent5">
            <a:hueOff val="-1938669"/>
            <a:satOff val="-17677"/>
            <a:lumOff val="264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0" i="0" kern="1200" dirty="0"/>
            <a:t>unikając kontaktów z nieznanymi i dzikimi zwierzętami,</a:t>
          </a:r>
          <a:endParaRPr lang="en-US" sz="1800" kern="1200" dirty="0"/>
        </a:p>
      </dsp:txBody>
      <dsp:txXfrm>
        <a:off x="7867973" y="1716121"/>
        <a:ext cx="2076919" cy="1354869"/>
      </dsp:txXfrm>
    </dsp:sp>
    <dsp:sp modelId="{D1E3F691-1D54-47CE-8557-0DE156E76B55}">
      <dsp:nvSpPr>
        <dsp:cNvPr id="0" name=""/>
        <dsp:cNvSpPr/>
      </dsp:nvSpPr>
      <dsp:spPr>
        <a:xfrm>
          <a:off x="3276413" y="399637"/>
          <a:ext cx="5771252" cy="5771252"/>
        </a:xfrm>
        <a:custGeom>
          <a:avLst/>
          <a:gdLst/>
          <a:ahLst/>
          <a:cxnLst/>
          <a:rect l="0" t="0" r="0" b="0"/>
          <a:pathLst>
            <a:path>
              <a:moveTo>
                <a:pt x="5768392" y="2757179"/>
              </a:moveTo>
              <a:arcTo wR="2885626" hR="2885626" stAng="21446927" swAng="1476676"/>
            </a:path>
          </a:pathLst>
        </a:custGeom>
        <a:noFill/>
        <a:ln w="6350" cap="flat" cmpd="sng" algn="ctr">
          <a:solidFill>
            <a:schemeClr val="accent5">
              <a:hueOff val="-1938669"/>
              <a:satOff val="-17677"/>
              <a:lumOff val="264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38361D-7F44-4C6F-9013-AB0AD56DE255}">
      <dsp:nvSpPr>
        <dsp:cNvPr id="0" name=""/>
        <dsp:cNvSpPr/>
      </dsp:nvSpPr>
      <dsp:spPr>
        <a:xfrm>
          <a:off x="6343991" y="4380658"/>
          <a:ext cx="3028353" cy="2478252"/>
        </a:xfrm>
        <a:prstGeom prst="roundRect">
          <a:avLst/>
        </a:prstGeom>
        <a:solidFill>
          <a:schemeClr val="accent5">
            <a:hueOff val="-3877337"/>
            <a:satOff val="-35353"/>
            <a:lumOff val="529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0" i="0" kern="1200" dirty="0"/>
            <a:t>jak najszybciej szukać opieki medycznej po potencjalnym narażeniu przed wystąpieniem symptomów; </a:t>
          </a:r>
          <a:endParaRPr lang="en-US" sz="1800" kern="1200" dirty="0"/>
        </a:p>
      </dsp:txBody>
      <dsp:txXfrm>
        <a:off x="6464969" y="4501636"/>
        <a:ext cx="2786397" cy="2236296"/>
      </dsp:txXfrm>
    </dsp:sp>
    <dsp:sp modelId="{52A05FE4-60C8-4144-9FF2-BDB002383EF0}">
      <dsp:nvSpPr>
        <dsp:cNvPr id="0" name=""/>
        <dsp:cNvSpPr/>
      </dsp:nvSpPr>
      <dsp:spPr>
        <a:xfrm>
          <a:off x="3276413" y="399637"/>
          <a:ext cx="5771252" cy="5771252"/>
        </a:xfrm>
        <a:custGeom>
          <a:avLst/>
          <a:gdLst/>
          <a:ahLst/>
          <a:cxnLst/>
          <a:rect l="0" t="0" r="0" b="0"/>
          <a:pathLst>
            <a:path>
              <a:moveTo>
                <a:pt x="3062735" y="5765812"/>
              </a:moveTo>
              <a:arcTo wR="2885626" hR="2885626" stAng="5188871" swAng="567150"/>
            </a:path>
          </a:pathLst>
        </a:custGeom>
        <a:noFill/>
        <a:ln w="6350" cap="flat" cmpd="sng" algn="ctr">
          <a:solidFill>
            <a:schemeClr val="accent5">
              <a:hueOff val="-3877337"/>
              <a:satOff val="-35353"/>
              <a:lumOff val="529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0DC505-8848-4C1D-9542-612AB18E0992}">
      <dsp:nvSpPr>
        <dsp:cNvPr id="0" name=""/>
        <dsp:cNvSpPr/>
      </dsp:nvSpPr>
      <dsp:spPr>
        <a:xfrm>
          <a:off x="3072916" y="4459267"/>
          <a:ext cx="2785990" cy="2321034"/>
        </a:xfrm>
        <a:prstGeom prst="roundRect">
          <a:avLst/>
        </a:prstGeom>
        <a:solidFill>
          <a:schemeClr val="accent5">
            <a:hueOff val="-5816006"/>
            <a:satOff val="-53030"/>
            <a:lumOff val="7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0" i="0" kern="1200" dirty="0"/>
            <a:t>najlepiej nigdy nie karmić ani nie zbliżać się do dzikiego zwierzęcia ‒ nie dotykać ich, nawet jeśli zachowują się bardzo przyjaźnie;</a:t>
          </a:r>
          <a:endParaRPr lang="en-US" sz="1800" kern="1200" dirty="0"/>
        </a:p>
      </dsp:txBody>
      <dsp:txXfrm>
        <a:off x="3186220" y="4572571"/>
        <a:ext cx="2559382" cy="2094426"/>
      </dsp:txXfrm>
    </dsp:sp>
    <dsp:sp modelId="{648E062C-87EE-4AC6-9FD7-9DCAA5FC5151}">
      <dsp:nvSpPr>
        <dsp:cNvPr id="0" name=""/>
        <dsp:cNvSpPr/>
      </dsp:nvSpPr>
      <dsp:spPr>
        <a:xfrm>
          <a:off x="3276413" y="399637"/>
          <a:ext cx="5771252" cy="5771252"/>
        </a:xfrm>
        <a:custGeom>
          <a:avLst/>
          <a:gdLst/>
          <a:ahLst/>
          <a:cxnLst/>
          <a:rect l="0" t="0" r="0" b="0"/>
          <a:pathLst>
            <a:path>
              <a:moveTo>
                <a:pt x="244619" y="4048347"/>
              </a:moveTo>
              <a:arcTo wR="2885626" hR="2885626" stAng="9374290" swAng="1451928"/>
            </a:path>
          </a:pathLst>
        </a:custGeom>
        <a:noFill/>
        <a:ln w="6350" cap="flat" cmpd="sng" algn="ctr">
          <a:solidFill>
            <a:schemeClr val="accent5">
              <a:hueOff val="-5816006"/>
              <a:satOff val="-53030"/>
              <a:lumOff val="794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856CCE-3081-45F6-BD5B-9F533A8CE0EA}">
      <dsp:nvSpPr>
        <dsp:cNvPr id="0" name=""/>
        <dsp:cNvSpPr/>
      </dsp:nvSpPr>
      <dsp:spPr>
        <a:xfrm>
          <a:off x="2305891" y="1536194"/>
          <a:ext cx="2223509" cy="1714724"/>
        </a:xfrm>
        <a:prstGeom prst="roundRect">
          <a:avLst/>
        </a:prstGeom>
        <a:solidFill>
          <a:schemeClr val="accent5">
            <a:hueOff val="-7754674"/>
            <a:satOff val="-70706"/>
            <a:lumOff val="1058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0" i="0" kern="1200" dirty="0"/>
            <a:t>nie należy dotykać znalezionych zwierząt padłych lub zabitych.</a:t>
          </a:r>
          <a:endParaRPr lang="en-US" sz="1800" kern="1200" dirty="0"/>
        </a:p>
      </dsp:txBody>
      <dsp:txXfrm>
        <a:off x="2389597" y="1619900"/>
        <a:ext cx="2056097" cy="1547312"/>
      </dsp:txXfrm>
    </dsp:sp>
    <dsp:sp modelId="{DD443B4A-B08A-4699-A26F-B83BF45E8A84}">
      <dsp:nvSpPr>
        <dsp:cNvPr id="0" name=""/>
        <dsp:cNvSpPr/>
      </dsp:nvSpPr>
      <dsp:spPr>
        <a:xfrm>
          <a:off x="3276413" y="399637"/>
          <a:ext cx="5771252" cy="5771252"/>
        </a:xfrm>
        <a:custGeom>
          <a:avLst/>
          <a:gdLst/>
          <a:ahLst/>
          <a:cxnLst/>
          <a:rect l="0" t="0" r="0" b="0"/>
          <a:pathLst>
            <a:path>
              <a:moveTo>
                <a:pt x="599595" y="1124688"/>
              </a:moveTo>
              <a:arcTo wR="2885626" hR="2885626" stAng="13056432" swAng="1766114"/>
            </a:path>
          </a:pathLst>
        </a:custGeom>
        <a:noFill/>
        <a:ln w="6350" cap="flat" cmpd="sng" algn="ctr">
          <a:solidFill>
            <a:schemeClr val="accent5">
              <a:hueOff val="-7754674"/>
              <a:satOff val="-70706"/>
              <a:lumOff val="1058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C81A0-FB7A-4357-8B37-1EC930D1E0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000" y="1523999"/>
            <a:ext cx="10668000" cy="19859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3C075C-7238-4F43-87E7-63A35BE690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000" y="3809999"/>
            <a:ext cx="10667998" cy="19859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B67EEB-ABA8-4DA9-803B-0C6CD8A12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anchor="b" anchorCtr="0"/>
          <a:lstStyle/>
          <a:p>
            <a:fld id="{F4D57BDD-E64A-4D27-8978-82FFCA18A12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CFD314-1E75-41B9-A585-4F4A32A34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0CC8E8-C649-4A81-BF53-F078B2A98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466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2CE73F-2F7C-4941-9B13-ACB43A498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524000"/>
            <a:ext cx="9144000" cy="15239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BC107E-F2BE-4057-B06B-1E50FD12B5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62000" y="3048000"/>
            <a:ext cx="10668000" cy="3048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B9D7D8-1932-4215-A6E0-C16DA0DDB8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78B662-65E3-47B2-AD95-B041B57F3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93DBC5-88B5-4F2A-A0E3-752CB4217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055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B6599DF-5B13-4800-ADD7-3A2A2F1C48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1523999"/>
            <a:ext cx="2705100" cy="45720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191E12-22D9-4DA9-A336-EA6A8B9B55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62000" y="1524000"/>
            <a:ext cx="7620000" cy="4572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22A1D5-B7EF-43A4-81EF-B5A7EA356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809DFB-4410-42BF-B886-C984E3A53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6487E8-E9A0-429E-88E5-34B1BE86B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597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56A6A6-C260-4F8B-99DF-249C907BE5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36F8CB-5C97-4437-A672-4E43D0E5AE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90C990-05C1-4ECD-A899-722057AEA6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E9811C-37A0-4DD1-8607-EFD4226E5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CAB506-9570-4D3E-804F-A184A73DB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426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569B8-DEA4-4F12-9078-ECD731F2A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530351"/>
            <a:ext cx="10668000" cy="22796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0D1F3B-E79C-4822-999D-205B0E76C6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4589464"/>
            <a:ext cx="10668000" cy="118318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145166-621E-4C71-A40F-64E514536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B8A175-E39F-477F-997B-99FF8677A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9115F-5456-4FA3-8484-B1806E7C4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003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8BC5C-CCF0-4BA5-B102-213AC6FD5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524000"/>
            <a:ext cx="9144000" cy="126364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237E63-3B4F-4C2F-A87C-9533227EB6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2000" y="3048000"/>
            <a:ext cx="4572000" cy="3048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8ACE3E-2FED-4289-B138-3EC2826909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58000" y="3048000"/>
            <a:ext cx="4572000" cy="3048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55DB51-20DA-4BEF-90BA-DDD37DC080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6D22E1-F0DB-4CB7-B2E3-D578EEAA6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29146B-54D6-4291-8EA2-643002482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085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5B4AE7-507A-4E14-96E2-5412FF8EA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527048"/>
            <a:ext cx="10668000" cy="75895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DEEE83-2945-4C22-9597-57F1F12628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2285999"/>
            <a:ext cx="4572001" cy="76199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C2494D-AD1D-4CB7-A17C-B69079113D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2001" y="3059113"/>
            <a:ext cx="4572000" cy="30368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3E4950-830D-4EE3-9F51-DD730255E0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7998" y="2286000"/>
            <a:ext cx="4572001" cy="76199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6F244AA-BDAA-4FDD-B742-449DF90573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858000" y="3059113"/>
            <a:ext cx="4571998" cy="30368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6B78494-ECE0-41D2-97E2-CFAC0434A8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5E4C20-6CC5-4259-B554-B19F1A7AA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09AB13-CCCC-4074-9B66-CE0B37902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621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FB5FF-4FD1-4CE4-BBC5-E6402FE06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524000"/>
            <a:ext cx="9144000" cy="3810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E71AAD-C5B9-485B-84DD-60DAFD5F1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7CACFF-0406-4EE2-9E8F-F594B952C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52A47E-1990-4B6B-BCCB-75B6F213A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277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EC8FE4C-64F1-4C88-9D30-17F8131ED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5D8FB3-6FA4-40A7-BDBF-76CD0F22F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649F41-A021-4490-BB80-C89DF0293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00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CEF60-874B-45DE-BF65-CF0D085775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524000"/>
            <a:ext cx="3821113" cy="1524000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D757B0-722D-425F-8BD4-9CD9093BCB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0" y="1524000"/>
            <a:ext cx="6096000" cy="3810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DB0F60-AADF-41C3-8BFC-B405E0A3F9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2000" y="3048000"/>
            <a:ext cx="3821113" cy="30480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AB1E11-97B6-42FD-9F45-6EDC3B83F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4D7DA9-F910-4337-99A2-91F4EA361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93A2F2-339E-4406-9A90-534A38C5A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823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971599-6E07-4A55-9B93-4CA5EFE3F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1524000"/>
            <a:ext cx="3810000" cy="15240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2C2D26-DACA-4941-955E-18F7E23675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33999" y="1524000"/>
            <a:ext cx="6095999" cy="3810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EDB26D-C5B0-41D6-A75F-F89A87BE24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2001" y="3048000"/>
            <a:ext cx="3810000" cy="30480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9304B6-48DF-41FA-A089-8C83BBA63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DFB82F-A17A-4BC7-A522-CD934BC35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CC530C-8824-4BE3-884E-2AFF30B57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863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1B49B9-8C94-4604-AEEE-CB5051962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524000"/>
            <a:ext cx="9144000" cy="126364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C3204E-CAF5-48A1-928F-757507EC48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3047999"/>
            <a:ext cx="10668000" cy="3048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540D12-4B42-4790-8677-C9250F3CDD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62000" y="401594"/>
            <a:ext cx="30480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4D57BDD-E64A-4D27-8978-82FFCA18A12C}" type="datetimeFigureOut">
              <a:rPr lang="en-US" smtClean="0"/>
              <a:pPr/>
              <a:t>8/28/2023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2B17CD-6C27-4CD1-B20D-EA4B8E54F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58000" y="6096000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3A934F-C817-4C99-A2CF-C763A3F206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44000" y="401594"/>
            <a:ext cx="2286000" cy="7620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r">
              <a:defRPr sz="3600">
                <a:solidFill>
                  <a:schemeClr val="tx1"/>
                </a:solidFill>
                <a:latin typeface="+mj-lt"/>
              </a:defRPr>
            </a:lvl1pPr>
          </a:lstStyle>
          <a:p>
            <a:fld id="{D643A852-0206-46AC-B0EB-6456129331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3967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64" r:id="rId6"/>
    <p:sldLayoutId id="2147483769" r:id="rId7"/>
    <p:sldLayoutId id="2147483765" r:id="rId8"/>
    <p:sldLayoutId id="2147483766" r:id="rId9"/>
    <p:sldLayoutId id="2147483767" r:id="rId10"/>
    <p:sldLayoutId id="214748376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5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szczepieniapodrozne.medicover.pl/" TargetMode="External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://sanepid.olsztyn.pl/oswiata/Wscieklizna_ulotka_2007.pdf" TargetMode="External"/><Relationship Id="rId3" Type="http://schemas.openxmlformats.org/officeDocument/2006/relationships/image" Target="../media/image14.jpeg"/><Relationship Id="rId7" Type="http://schemas.openxmlformats.org/officeDocument/2006/relationships/hyperlink" Target="https://www.who.int/news-room/fact-sheets/detail/rabies" TargetMode="External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v.pl/web/gis/wscieklizna" TargetMode="External"/><Relationship Id="rId5" Type="http://schemas.openxmlformats.org/officeDocument/2006/relationships/hyperlink" Target="https://www.wetgiw.gov.pl/nadzor-weterynaryjny/wscieklizna" TargetMode="External"/><Relationship Id="rId4" Type="http://schemas.openxmlformats.org/officeDocument/2006/relationships/hyperlink" Target="https://www.gov.pl/web/uw-mazowiecki/kolejne-przypadki-wscieklizny-u-lisow-wolno-zyjacych-na-terenie-wojewodztwa-mazowieckiego" TargetMode="External"/><Relationship Id="rId9" Type="http://schemas.openxmlformats.org/officeDocument/2006/relationships/hyperlink" Target="https://www.gov.pl/web/wsse-warszawa/uwaga-wscieklizna-na-mazowszu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dicover.pl/objawy/goraczka/" TargetMode="Externa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hyperlink" Target="https://www.medicover.pl/objawy/kaszel/" TargetMode="External"/><Relationship Id="rId4" Type="http://schemas.openxmlformats.org/officeDocument/2006/relationships/hyperlink" Target="https://www.medicover.pl/objawy/bol-glowy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8" name="Rectangle 47">
            <a:extLst>
              <a:ext uri="{FF2B5EF4-FFF2-40B4-BE49-F238E27FC236}">
                <a16:creationId xmlns:a16="http://schemas.microsoft.com/office/drawing/2014/main" id="{9B37791B-B040-4694-BFDC-8DD132D86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2C36E4D-A7A0-D380-F407-4AA5E230CB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5" r="12675" b="1"/>
          <a:stretch/>
        </p:blipFill>
        <p:spPr>
          <a:xfrm>
            <a:off x="20" y="10"/>
            <a:ext cx="12191435" cy="6857989"/>
          </a:xfrm>
          <a:prstGeom prst="rect">
            <a:avLst/>
          </a:prstGeom>
        </p:spPr>
      </p:pic>
      <p:sp>
        <p:nvSpPr>
          <p:cNvPr id="50" name="Rectangle 49">
            <a:extLst>
              <a:ext uri="{FF2B5EF4-FFF2-40B4-BE49-F238E27FC236}">
                <a16:creationId xmlns:a16="http://schemas.microsoft.com/office/drawing/2014/main" id="{0A3D475D-F146-44DA-80FB-3306B95B8D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923925" y="-923925"/>
            <a:ext cx="6858000" cy="8705850"/>
          </a:xfrm>
          <a:prstGeom prst="rect">
            <a:avLst/>
          </a:prstGeom>
          <a:gradFill>
            <a:gsLst>
              <a:gs pos="100000">
                <a:srgbClr val="000000">
                  <a:alpha val="0"/>
                </a:srgbClr>
              </a:gs>
              <a:gs pos="31000">
                <a:srgbClr val="000000">
                  <a:alpha val="70000"/>
                </a:srgbClr>
              </a:gs>
              <a:gs pos="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69E8AE1-2073-9924-9EB1-B53F1187BA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000" y="1523999"/>
            <a:ext cx="5334000" cy="3535018"/>
          </a:xfrm>
        </p:spPr>
        <p:txBody>
          <a:bodyPr anchor="ctr">
            <a:normAutofit/>
          </a:bodyPr>
          <a:lstStyle/>
          <a:p>
            <a:pPr algn="l"/>
            <a:r>
              <a:rPr lang="pl-PL" sz="7400">
                <a:solidFill>
                  <a:srgbClr val="FFFFFF"/>
                </a:solidFill>
              </a:rPr>
              <a:t>Wścieklizna</a:t>
            </a:r>
            <a:br>
              <a:rPr lang="pl-PL" sz="7400">
                <a:solidFill>
                  <a:srgbClr val="FFFFFF"/>
                </a:solidFill>
              </a:rPr>
            </a:br>
            <a:endParaRPr lang="pl-PL" sz="7400">
              <a:solidFill>
                <a:srgbClr val="FFFFFF"/>
              </a:solidFill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5ABC50CF-FBAC-99DB-E3E5-CABFAC2159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000" y="3774332"/>
            <a:ext cx="5334000" cy="2321666"/>
          </a:xfrm>
        </p:spPr>
        <p:txBody>
          <a:bodyPr anchor="t">
            <a:normAutofit/>
          </a:bodyPr>
          <a:lstStyle/>
          <a:p>
            <a:pPr algn="l"/>
            <a:r>
              <a:rPr lang="pl-PL" sz="2800" dirty="0">
                <a:solidFill>
                  <a:srgbClr val="FFFFFF"/>
                </a:solidFill>
              </a:rPr>
              <a:t>Drogi </a:t>
            </a:r>
            <a:r>
              <a:rPr lang="pl-PL" sz="2800" dirty="0" err="1">
                <a:solidFill>
                  <a:srgbClr val="FFFFFF"/>
                </a:solidFill>
              </a:rPr>
              <a:t>zakarzenia</a:t>
            </a:r>
            <a:endParaRPr lang="pl-PL" sz="2800" dirty="0">
              <a:solidFill>
                <a:srgbClr val="FFFFFF"/>
              </a:solidFill>
            </a:endParaRPr>
          </a:p>
          <a:p>
            <a:pPr algn="l"/>
            <a:r>
              <a:rPr lang="pl-PL" sz="2800" dirty="0">
                <a:solidFill>
                  <a:srgbClr val="FFFFFF"/>
                </a:solidFill>
              </a:rPr>
              <a:t>Objawy</a:t>
            </a:r>
          </a:p>
          <a:p>
            <a:pPr algn="l"/>
            <a:r>
              <a:rPr lang="pl-PL" sz="2800" dirty="0">
                <a:solidFill>
                  <a:srgbClr val="FFFFFF"/>
                </a:solidFill>
              </a:rPr>
              <a:t>Zapobieganie</a:t>
            </a:r>
          </a:p>
          <a:p>
            <a:pPr algn="l"/>
            <a:br>
              <a:rPr lang="pl-PL" sz="1100" dirty="0"/>
            </a:br>
            <a:r>
              <a:rPr lang="pl-PL" sz="1100" b="0" i="0" dirty="0">
                <a:solidFill>
                  <a:srgbClr val="666666"/>
                </a:solidFill>
                <a:effectLst/>
                <a:latin typeface="Arial" panose="020B0604020202020204" pitchFamily="34" charset="0"/>
              </a:rPr>
              <a:t>fot. Adobe Stock</a:t>
            </a:r>
            <a:endParaRPr lang="pl-PL" sz="1400" dirty="0">
              <a:solidFill>
                <a:srgbClr val="FFFFFF"/>
              </a:solidFill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93B6C55-3783-11AD-42D4-BE2F904F08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5772" y="4377448"/>
            <a:ext cx="2062264" cy="206226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0381980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B0479F5-59EA-43F3-BAFC-2606376EB6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B6B19B5F-295F-A7CD-E412-DDA454943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528717"/>
            <a:ext cx="3810000" cy="3805283"/>
          </a:xfrm>
        </p:spPr>
        <p:txBody>
          <a:bodyPr>
            <a:normAutofit/>
          </a:bodyPr>
          <a:lstStyle/>
          <a:p>
            <a:r>
              <a:rPr lang="pl-PL" b="0" i="0">
                <a:effectLst/>
                <a:latin typeface="Open Sans" panose="020B0606030504020204" pitchFamily="34" charset="0"/>
              </a:rPr>
              <a:t>Leczenie wścieklizny u człowieka</a:t>
            </a:r>
            <a:br>
              <a:rPr lang="pl-PL" b="0" i="0">
                <a:effectLst/>
                <a:latin typeface="Open Sans" panose="020B0606030504020204" pitchFamily="34" charset="0"/>
              </a:rPr>
            </a:br>
            <a:endParaRPr lang="pl-PL" dirty="0"/>
          </a:p>
        </p:txBody>
      </p:sp>
      <p:graphicFrame>
        <p:nvGraphicFramePr>
          <p:cNvPr id="5" name="Symbol zastępczy zawartości 2">
            <a:extLst>
              <a:ext uri="{FF2B5EF4-FFF2-40B4-BE49-F238E27FC236}">
                <a16:creationId xmlns:a16="http://schemas.microsoft.com/office/drawing/2014/main" id="{A9AD4F0A-C0AF-3442-8ACB-86E87D822E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0188755"/>
              </p:ext>
            </p:extLst>
          </p:nvPr>
        </p:nvGraphicFramePr>
        <p:xfrm>
          <a:off x="4064000" y="254000"/>
          <a:ext cx="7884160" cy="6319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340325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60DB02BD-FF61-4042-BC21-4EFF543EC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150D18A-F7E6-CD78-D221-591CCCDFE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1524001"/>
            <a:ext cx="3047999" cy="3810000"/>
          </a:xfrm>
        </p:spPr>
        <p:txBody>
          <a:bodyPr anchor="ctr">
            <a:normAutofit/>
          </a:bodyPr>
          <a:lstStyle/>
          <a:p>
            <a:r>
              <a:rPr lang="pl-PL" b="0" i="0" dirty="0">
                <a:effectLst/>
                <a:latin typeface="Open Sans" panose="020B0606030504020204" pitchFamily="34" charset="0"/>
              </a:rPr>
              <a:t>Kiedy </a:t>
            </a:r>
            <a:br>
              <a:rPr lang="pl-PL" b="0" i="0" dirty="0">
                <a:effectLst/>
                <a:latin typeface="Open Sans" panose="020B0606030504020204" pitchFamily="34" charset="0"/>
              </a:rPr>
            </a:br>
            <a:r>
              <a:rPr lang="pl-PL" b="0" i="0" dirty="0">
                <a:effectLst/>
                <a:latin typeface="Open Sans" panose="020B0606030504020204" pitchFamily="34" charset="0"/>
              </a:rPr>
              <a:t>należy zwrócić </a:t>
            </a:r>
            <a:br>
              <a:rPr lang="pl-PL" b="0" i="0" dirty="0">
                <a:effectLst/>
                <a:latin typeface="Open Sans" panose="020B0606030504020204" pitchFamily="34" charset="0"/>
              </a:rPr>
            </a:br>
            <a:r>
              <a:rPr lang="pl-PL" b="0" i="0" dirty="0">
                <a:effectLst/>
                <a:latin typeface="Open Sans" panose="020B0606030504020204" pitchFamily="34" charset="0"/>
              </a:rPr>
              <a:t>się do lekarza?</a:t>
            </a:r>
            <a:br>
              <a:rPr lang="pl-PL" b="0" i="0" dirty="0">
                <a:effectLst/>
                <a:latin typeface="Open Sans" panose="020B0606030504020204" pitchFamily="34" charset="0"/>
              </a:rPr>
            </a:br>
            <a:endParaRPr lang="pl-PL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5811A85E-38EA-465A-84F9-6230CF743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78285" y="0"/>
            <a:ext cx="874715" cy="6858001"/>
          </a:xfrm>
          <a:custGeom>
            <a:avLst/>
            <a:gdLst>
              <a:gd name="connsiteX0" fmla="*/ 669467 w 874715"/>
              <a:gd name="connsiteY0" fmla="*/ 3720275 h 6858001"/>
              <a:gd name="connsiteX1" fmla="*/ 710453 w 874715"/>
              <a:gd name="connsiteY1" fmla="*/ 3726292 h 6858001"/>
              <a:gd name="connsiteX2" fmla="*/ 710455 w 874715"/>
              <a:gd name="connsiteY2" fmla="*/ 3726292 h 6858001"/>
              <a:gd name="connsiteX3" fmla="*/ 669465 w 874715"/>
              <a:gd name="connsiteY3" fmla="*/ 3720275 h 6858001"/>
              <a:gd name="connsiteX4" fmla="*/ 834223 w 874715"/>
              <a:gd name="connsiteY4" fmla="*/ 3333751 h 6858001"/>
              <a:gd name="connsiteX5" fmla="*/ 446757 w 874715"/>
              <a:gd name="connsiteY5" fmla="*/ 3333751 h 6858001"/>
              <a:gd name="connsiteX6" fmla="*/ 441229 w 874715"/>
              <a:gd name="connsiteY6" fmla="*/ 3376550 h 6858001"/>
              <a:gd name="connsiteX7" fmla="*/ 437178 w 874715"/>
              <a:gd name="connsiteY7" fmla="*/ 3407910 h 6858001"/>
              <a:gd name="connsiteX8" fmla="*/ 435790 w 874715"/>
              <a:gd name="connsiteY8" fmla="*/ 3491262 h 6858001"/>
              <a:gd name="connsiteX9" fmla="*/ 429384 w 874715"/>
              <a:gd name="connsiteY9" fmla="*/ 3520658 h 6858001"/>
              <a:gd name="connsiteX10" fmla="*/ 427332 w 874715"/>
              <a:gd name="connsiteY10" fmla="*/ 3524252 h 6858001"/>
              <a:gd name="connsiteX11" fmla="*/ 427331 w 874715"/>
              <a:gd name="connsiteY11" fmla="*/ 3524252 h 6858001"/>
              <a:gd name="connsiteX12" fmla="*/ 413690 w 874715"/>
              <a:gd name="connsiteY12" fmla="*/ 3548145 h 6858001"/>
              <a:gd name="connsiteX13" fmla="*/ 408166 w 874715"/>
              <a:gd name="connsiteY13" fmla="*/ 3612089 h 6858001"/>
              <a:gd name="connsiteX14" fmla="*/ 421692 w 874715"/>
              <a:gd name="connsiteY14" fmla="*/ 3636610 h 6858001"/>
              <a:gd name="connsiteX15" fmla="*/ 445933 w 874715"/>
              <a:gd name="connsiteY15" fmla="*/ 3687609 h 6858001"/>
              <a:gd name="connsiteX16" fmla="*/ 443241 w 874715"/>
              <a:gd name="connsiteY16" fmla="*/ 3725049 h 6858001"/>
              <a:gd name="connsiteX17" fmla="*/ 455589 w 874715"/>
              <a:gd name="connsiteY17" fmla="*/ 3723372 h 6858001"/>
              <a:gd name="connsiteX18" fmla="*/ 544787 w 874715"/>
              <a:gd name="connsiteY18" fmla="*/ 3712739 h 6858001"/>
              <a:gd name="connsiteX19" fmla="*/ 544802 w 874715"/>
              <a:gd name="connsiteY19" fmla="*/ 3712740 h 6858001"/>
              <a:gd name="connsiteX20" fmla="*/ 544786 w 874715"/>
              <a:gd name="connsiteY20" fmla="*/ 3712740 h 6858001"/>
              <a:gd name="connsiteX21" fmla="*/ 455588 w 874715"/>
              <a:gd name="connsiteY21" fmla="*/ 3723373 h 6858001"/>
              <a:gd name="connsiteX22" fmla="*/ 443240 w 874715"/>
              <a:gd name="connsiteY22" fmla="*/ 3725050 h 6858001"/>
              <a:gd name="connsiteX23" fmla="*/ 441884 w 874715"/>
              <a:gd name="connsiteY23" fmla="*/ 3743904 h 6858001"/>
              <a:gd name="connsiteX24" fmla="*/ 442266 w 874715"/>
              <a:gd name="connsiteY24" fmla="*/ 3764306 h 6858001"/>
              <a:gd name="connsiteX25" fmla="*/ 433692 w 874715"/>
              <a:gd name="connsiteY25" fmla="*/ 3834135 h 6858001"/>
              <a:gd name="connsiteX26" fmla="*/ 428740 w 874715"/>
              <a:gd name="connsiteY26" fmla="*/ 3898864 h 6858001"/>
              <a:gd name="connsiteX27" fmla="*/ 444932 w 874715"/>
              <a:gd name="connsiteY27" fmla="*/ 4062061 h 6858001"/>
              <a:gd name="connsiteX28" fmla="*/ 441122 w 874715"/>
              <a:gd name="connsiteY28" fmla="*/ 4187207 h 6858001"/>
              <a:gd name="connsiteX29" fmla="*/ 444932 w 874715"/>
              <a:gd name="connsiteY29" fmla="*/ 4244874 h 6858001"/>
              <a:gd name="connsiteX30" fmla="*/ 450648 w 874715"/>
              <a:gd name="connsiteY30" fmla="*/ 4277434 h 6858001"/>
              <a:gd name="connsiteX31" fmla="*/ 490464 w 874715"/>
              <a:gd name="connsiteY31" fmla="*/ 4351188 h 6858001"/>
              <a:gd name="connsiteX32" fmla="*/ 499418 w 874715"/>
              <a:gd name="connsiteY32" fmla="*/ 4391596 h 6858001"/>
              <a:gd name="connsiteX33" fmla="*/ 498656 w 874715"/>
              <a:gd name="connsiteY33" fmla="*/ 4513209 h 6858001"/>
              <a:gd name="connsiteX34" fmla="*/ 438646 w 874715"/>
              <a:gd name="connsiteY34" fmla="*/ 4695629 h 6858001"/>
              <a:gd name="connsiteX35" fmla="*/ 430644 w 874715"/>
              <a:gd name="connsiteY35" fmla="*/ 4714658 h 6858001"/>
              <a:gd name="connsiteX36" fmla="*/ 420737 w 874715"/>
              <a:gd name="connsiteY36" fmla="*/ 4807436 h 6858001"/>
              <a:gd name="connsiteX37" fmla="*/ 434264 w 874715"/>
              <a:gd name="connsiteY37" fmla="*/ 4870400 h 6858001"/>
              <a:gd name="connsiteX38" fmla="*/ 462269 w 874715"/>
              <a:gd name="connsiteY38" fmla="*/ 4956119 h 6858001"/>
              <a:gd name="connsiteX39" fmla="*/ 485701 w 874715"/>
              <a:gd name="connsiteY39" fmla="*/ 5033207 h 6858001"/>
              <a:gd name="connsiteX40" fmla="*/ 512180 w 874715"/>
              <a:gd name="connsiteY40" fmla="*/ 5089305 h 6858001"/>
              <a:gd name="connsiteX41" fmla="*/ 531613 w 874715"/>
              <a:gd name="connsiteY41" fmla="*/ 5217589 h 6858001"/>
              <a:gd name="connsiteX42" fmla="*/ 534851 w 874715"/>
              <a:gd name="connsiteY42" fmla="*/ 5230926 h 6858001"/>
              <a:gd name="connsiteX43" fmla="*/ 511228 w 874715"/>
              <a:gd name="connsiteY43" fmla="*/ 5327433 h 6858001"/>
              <a:gd name="connsiteX44" fmla="*/ 487225 w 874715"/>
              <a:gd name="connsiteY44" fmla="*/ 5443357 h 6858001"/>
              <a:gd name="connsiteX45" fmla="*/ 495416 w 874715"/>
              <a:gd name="connsiteY45" fmla="*/ 5484746 h 6858001"/>
              <a:gd name="connsiteX46" fmla="*/ 507038 w 874715"/>
              <a:gd name="connsiteY46" fmla="*/ 5541432 h 6858001"/>
              <a:gd name="connsiteX47" fmla="*/ 500942 w 874715"/>
              <a:gd name="connsiteY47" fmla="*/ 5594001 h 6858001"/>
              <a:gd name="connsiteX48" fmla="*/ 500370 w 874715"/>
              <a:gd name="connsiteY48" fmla="*/ 5625974 h 6858001"/>
              <a:gd name="connsiteX49" fmla="*/ 571618 w 874715"/>
              <a:gd name="connsiteY49" fmla="*/ 5771911 h 6858001"/>
              <a:gd name="connsiteX50" fmla="*/ 577524 w 874715"/>
              <a:gd name="connsiteY50" fmla="*/ 5808982 h 6858001"/>
              <a:gd name="connsiteX51" fmla="*/ 586289 w 874715"/>
              <a:gd name="connsiteY51" fmla="*/ 5829971 h 6858001"/>
              <a:gd name="connsiteX52" fmla="*/ 674684 w 874715"/>
              <a:gd name="connsiteY52" fmla="*/ 5956490 h 6858001"/>
              <a:gd name="connsiteX53" fmla="*/ 692590 w 874715"/>
              <a:gd name="connsiteY53" fmla="*/ 6010235 h 6858001"/>
              <a:gd name="connsiteX54" fmla="*/ 688970 w 874715"/>
              <a:gd name="connsiteY54" fmla="*/ 6069276 h 6858001"/>
              <a:gd name="connsiteX55" fmla="*/ 682494 w 874715"/>
              <a:gd name="connsiteY55" fmla="*/ 6103407 h 6858001"/>
              <a:gd name="connsiteX56" fmla="*/ 626294 w 874715"/>
              <a:gd name="connsiteY56" fmla="*/ 6188144 h 6858001"/>
              <a:gd name="connsiteX57" fmla="*/ 628200 w 874715"/>
              <a:gd name="connsiteY57" fmla="*/ 6236396 h 6858001"/>
              <a:gd name="connsiteX58" fmla="*/ 666871 w 874715"/>
              <a:gd name="connsiteY58" fmla="*/ 6311718 h 6858001"/>
              <a:gd name="connsiteX59" fmla="*/ 684208 w 874715"/>
              <a:gd name="connsiteY59" fmla="*/ 6448435 h 6858001"/>
              <a:gd name="connsiteX60" fmla="*/ 630104 w 874715"/>
              <a:gd name="connsiteY60" fmla="*/ 6517873 h 6858001"/>
              <a:gd name="connsiteX61" fmla="*/ 578096 w 874715"/>
              <a:gd name="connsiteY61" fmla="*/ 6553767 h 6858001"/>
              <a:gd name="connsiteX62" fmla="*/ 517706 w 874715"/>
              <a:gd name="connsiteY62" fmla="*/ 6657533 h 6858001"/>
              <a:gd name="connsiteX63" fmla="*/ 540185 w 874715"/>
              <a:gd name="connsiteY63" fmla="*/ 6682250 h 6858001"/>
              <a:gd name="connsiteX64" fmla="*/ 549712 w 874715"/>
              <a:gd name="connsiteY64" fmla="*/ 6758356 h 6858001"/>
              <a:gd name="connsiteX65" fmla="*/ 548950 w 874715"/>
              <a:gd name="connsiteY65" fmla="*/ 6840738 h 6858001"/>
              <a:gd name="connsiteX66" fmla="*/ 556149 w 874715"/>
              <a:gd name="connsiteY66" fmla="*/ 6858001 h 6858001"/>
              <a:gd name="connsiteX67" fmla="*/ 760427 w 874715"/>
              <a:gd name="connsiteY67" fmla="*/ 6858001 h 6858001"/>
              <a:gd name="connsiteX68" fmla="*/ 763269 w 874715"/>
              <a:gd name="connsiteY68" fmla="*/ 6846819 h 6858001"/>
              <a:gd name="connsiteX69" fmla="*/ 784795 w 874715"/>
              <a:gd name="connsiteY69" fmla="*/ 6678324 h 6858001"/>
              <a:gd name="connsiteX70" fmla="*/ 805560 w 874715"/>
              <a:gd name="connsiteY70" fmla="*/ 6504338 h 6858001"/>
              <a:gd name="connsiteX71" fmla="*/ 812418 w 874715"/>
              <a:gd name="connsiteY71" fmla="*/ 6408814 h 6858001"/>
              <a:gd name="connsiteX72" fmla="*/ 823279 w 874715"/>
              <a:gd name="connsiteY72" fmla="*/ 6325450 h 6858001"/>
              <a:gd name="connsiteX73" fmla="*/ 830137 w 874715"/>
              <a:gd name="connsiteY73" fmla="*/ 6252873 h 6858001"/>
              <a:gd name="connsiteX74" fmla="*/ 844043 w 874715"/>
              <a:gd name="connsiteY74" fmla="*/ 6137341 h 6858001"/>
              <a:gd name="connsiteX75" fmla="*/ 847663 w 874715"/>
              <a:gd name="connsiteY75" fmla="*/ 6089284 h 6858001"/>
              <a:gd name="connsiteX76" fmla="*/ 847471 w 874715"/>
              <a:gd name="connsiteY76" fmla="*/ 5975908 h 6858001"/>
              <a:gd name="connsiteX77" fmla="*/ 845567 w 874715"/>
              <a:gd name="connsiteY77" fmla="*/ 5936481 h 6858001"/>
              <a:gd name="connsiteX78" fmla="*/ 821945 w 874715"/>
              <a:gd name="connsiteY78" fmla="*/ 5860571 h 6858001"/>
              <a:gd name="connsiteX79" fmla="*/ 820231 w 874715"/>
              <a:gd name="connsiteY79" fmla="*/ 5851549 h 6858001"/>
              <a:gd name="connsiteX80" fmla="*/ 810894 w 874715"/>
              <a:gd name="connsiteY80" fmla="*/ 5801726 h 6858001"/>
              <a:gd name="connsiteX81" fmla="*/ 807846 w 874715"/>
              <a:gd name="connsiteY81" fmla="*/ 5774460 h 6858001"/>
              <a:gd name="connsiteX82" fmla="*/ 788415 w 874715"/>
              <a:gd name="connsiteY82" fmla="*/ 5670892 h 6858001"/>
              <a:gd name="connsiteX83" fmla="*/ 779271 w 874715"/>
              <a:gd name="connsiteY83" fmla="*/ 5611265 h 6858001"/>
              <a:gd name="connsiteX84" fmla="*/ 780605 w 874715"/>
              <a:gd name="connsiteY84" fmla="*/ 5563010 h 6858001"/>
              <a:gd name="connsiteX85" fmla="*/ 782319 w 874715"/>
              <a:gd name="connsiteY85" fmla="*/ 5478272 h 6858001"/>
              <a:gd name="connsiteX86" fmla="*/ 786701 w 874715"/>
              <a:gd name="connsiteY86" fmla="*/ 5451203 h 6858001"/>
              <a:gd name="connsiteX87" fmla="*/ 774127 w 874715"/>
              <a:gd name="connsiteY87" fmla="*/ 5328805 h 6858001"/>
              <a:gd name="connsiteX88" fmla="*/ 773175 w 874715"/>
              <a:gd name="connsiteY88" fmla="*/ 5258975 h 6858001"/>
              <a:gd name="connsiteX89" fmla="*/ 757552 w 874715"/>
              <a:gd name="connsiteY89" fmla="*/ 5180319 h 6858001"/>
              <a:gd name="connsiteX90" fmla="*/ 758314 w 874715"/>
              <a:gd name="connsiteY90" fmla="*/ 5157370 h 6858001"/>
              <a:gd name="connsiteX91" fmla="*/ 759649 w 874715"/>
              <a:gd name="connsiteY91" fmla="*/ 5131673 h 6858001"/>
              <a:gd name="connsiteX92" fmla="*/ 760793 w 874715"/>
              <a:gd name="connsiteY92" fmla="*/ 5052820 h 6858001"/>
              <a:gd name="connsiteX93" fmla="*/ 766507 w 874715"/>
              <a:gd name="connsiteY93" fmla="*/ 5004959 h 6858001"/>
              <a:gd name="connsiteX94" fmla="*/ 763079 w 874715"/>
              <a:gd name="connsiteY94" fmla="*/ 4913751 h 6858001"/>
              <a:gd name="connsiteX95" fmla="*/ 768031 w 874715"/>
              <a:gd name="connsiteY95" fmla="*/ 4880011 h 6858001"/>
              <a:gd name="connsiteX96" fmla="*/ 768603 w 874715"/>
              <a:gd name="connsiteY96" fmla="*/ 4794687 h 6858001"/>
              <a:gd name="connsiteX97" fmla="*/ 765745 w 874715"/>
              <a:gd name="connsiteY97" fmla="*/ 4718187 h 6858001"/>
              <a:gd name="connsiteX98" fmla="*/ 767269 w 874715"/>
              <a:gd name="connsiteY98" fmla="*/ 4644434 h 6858001"/>
              <a:gd name="connsiteX99" fmla="*/ 773555 w 874715"/>
              <a:gd name="connsiteY99" fmla="*/ 4591670 h 6858001"/>
              <a:gd name="connsiteX100" fmla="*/ 777365 w 874715"/>
              <a:gd name="connsiteY100" fmla="*/ 4534394 h 6858001"/>
              <a:gd name="connsiteX101" fmla="*/ 800036 w 874715"/>
              <a:gd name="connsiteY101" fmla="*/ 4376493 h 6858001"/>
              <a:gd name="connsiteX102" fmla="*/ 794512 w 874715"/>
              <a:gd name="connsiteY102" fmla="*/ 4347267 h 6858001"/>
              <a:gd name="connsiteX103" fmla="*/ 789368 w 874715"/>
              <a:gd name="connsiteY103" fmla="*/ 4181322 h 6858001"/>
              <a:gd name="connsiteX104" fmla="*/ 789750 w 874715"/>
              <a:gd name="connsiteY104" fmla="*/ 4145230 h 6858001"/>
              <a:gd name="connsiteX105" fmla="*/ 767269 w 874715"/>
              <a:gd name="connsiteY105" fmla="*/ 4048330 h 6858001"/>
              <a:gd name="connsiteX106" fmla="*/ 802894 w 874715"/>
              <a:gd name="connsiteY106" fmla="*/ 3898864 h 6858001"/>
              <a:gd name="connsiteX107" fmla="*/ 847471 w 874715"/>
              <a:gd name="connsiteY107" fmla="*/ 3759007 h 6858001"/>
              <a:gd name="connsiteX108" fmla="*/ 848163 w 874715"/>
              <a:gd name="connsiteY108" fmla="*/ 3756136 h 6858001"/>
              <a:gd name="connsiteX109" fmla="*/ 819543 w 874715"/>
              <a:gd name="connsiteY109" fmla="*/ 3748731 h 6858001"/>
              <a:gd name="connsiteX110" fmla="*/ 819313 w 874715"/>
              <a:gd name="connsiteY110" fmla="*/ 3748682 h 6858001"/>
              <a:gd name="connsiteX111" fmla="*/ 819544 w 874715"/>
              <a:gd name="connsiteY111" fmla="*/ 3748730 h 6858001"/>
              <a:gd name="connsiteX112" fmla="*/ 848164 w 874715"/>
              <a:gd name="connsiteY112" fmla="*/ 3756135 h 6858001"/>
              <a:gd name="connsiteX113" fmla="*/ 849545 w 874715"/>
              <a:gd name="connsiteY113" fmla="*/ 3750401 h 6858001"/>
              <a:gd name="connsiteX114" fmla="*/ 853189 w 874715"/>
              <a:gd name="connsiteY114" fmla="*/ 3741353 h 6858001"/>
              <a:gd name="connsiteX115" fmla="*/ 862905 w 874715"/>
              <a:gd name="connsiteY115" fmla="*/ 3691138 h 6858001"/>
              <a:gd name="connsiteX116" fmla="*/ 866333 w 874715"/>
              <a:gd name="connsiteY116" fmla="*/ 3628959 h 6858001"/>
              <a:gd name="connsiteX117" fmla="*/ 874715 w 874715"/>
              <a:gd name="connsiteY117" fmla="*/ 3550106 h 6858001"/>
              <a:gd name="connsiteX118" fmla="*/ 871487 w 874715"/>
              <a:gd name="connsiteY118" fmla="*/ 3524252 h 6858001"/>
              <a:gd name="connsiteX119" fmla="*/ 871488 w 874715"/>
              <a:gd name="connsiteY119" fmla="*/ 3524252 h 6858001"/>
              <a:gd name="connsiteX120" fmla="*/ 870763 w 874715"/>
              <a:gd name="connsiteY120" fmla="*/ 3518451 h 6858001"/>
              <a:gd name="connsiteX121" fmla="*/ 864238 w 874715"/>
              <a:gd name="connsiteY121" fmla="*/ 3486946 h 6858001"/>
              <a:gd name="connsiteX122" fmla="*/ 848618 w 874715"/>
              <a:gd name="connsiteY122" fmla="*/ 3398677 h 6858001"/>
              <a:gd name="connsiteX123" fmla="*/ 837595 w 874715"/>
              <a:gd name="connsiteY123" fmla="*/ 3365728 h 6858001"/>
              <a:gd name="connsiteX124" fmla="*/ 834829 w 874715"/>
              <a:gd name="connsiteY124" fmla="*/ 3357461 h 6858001"/>
              <a:gd name="connsiteX125" fmla="*/ 513783 w 874715"/>
              <a:gd name="connsiteY125" fmla="*/ 0 h 6858001"/>
              <a:gd name="connsiteX126" fmla="*/ 72334 w 874715"/>
              <a:gd name="connsiteY126" fmla="*/ 0 h 6858001"/>
              <a:gd name="connsiteX127" fmla="*/ 75447 w 874715"/>
              <a:gd name="connsiteY127" fmla="*/ 27991 h 6858001"/>
              <a:gd name="connsiteX128" fmla="*/ 88115 w 874715"/>
              <a:gd name="connsiteY128" fmla="*/ 134133 h 6858001"/>
              <a:gd name="connsiteX129" fmla="*/ 62778 w 874715"/>
              <a:gd name="connsiteY129" fmla="*/ 221224 h 6858001"/>
              <a:gd name="connsiteX130" fmla="*/ 62206 w 874715"/>
              <a:gd name="connsiteY130" fmla="*/ 247312 h 6858001"/>
              <a:gd name="connsiteX131" fmla="*/ 72113 w 874715"/>
              <a:gd name="connsiteY131" fmla="*/ 305764 h 6858001"/>
              <a:gd name="connsiteX132" fmla="*/ 65445 w 874715"/>
              <a:gd name="connsiteY132" fmla="*/ 426397 h 6858001"/>
              <a:gd name="connsiteX133" fmla="*/ 55348 w 874715"/>
              <a:gd name="connsiteY133" fmla="*/ 470924 h 6858001"/>
              <a:gd name="connsiteX134" fmla="*/ 48870 w 874715"/>
              <a:gd name="connsiteY134" fmla="*/ 495638 h 6858001"/>
              <a:gd name="connsiteX135" fmla="*/ 30963 w 874715"/>
              <a:gd name="connsiteY135" fmla="*/ 622548 h 6858001"/>
              <a:gd name="connsiteX136" fmla="*/ 11723 w 874715"/>
              <a:gd name="connsiteY136" fmla="*/ 679040 h 6858001"/>
              <a:gd name="connsiteX137" fmla="*/ 8865 w 874715"/>
              <a:gd name="connsiteY137" fmla="*/ 694341 h 6858001"/>
              <a:gd name="connsiteX138" fmla="*/ 16865 w 874715"/>
              <a:gd name="connsiteY138" fmla="*/ 778095 h 6858001"/>
              <a:gd name="connsiteX139" fmla="*/ 47918 w 874715"/>
              <a:gd name="connsiteY139" fmla="*/ 840866 h 6858001"/>
              <a:gd name="connsiteX140" fmla="*/ 58396 w 874715"/>
              <a:gd name="connsiteY140" fmla="*/ 853028 h 6858001"/>
              <a:gd name="connsiteX141" fmla="*/ 54776 w 874715"/>
              <a:gd name="connsiteY141" fmla="*/ 1027995 h 6858001"/>
              <a:gd name="connsiteX142" fmla="*/ 50394 w 874715"/>
              <a:gd name="connsiteY142" fmla="*/ 1054866 h 6858001"/>
              <a:gd name="connsiteX143" fmla="*/ 68683 w 874715"/>
              <a:gd name="connsiteY143" fmla="*/ 1184720 h 6858001"/>
              <a:gd name="connsiteX144" fmla="*/ 72303 w 874715"/>
              <a:gd name="connsiteY144" fmla="*/ 1222576 h 6858001"/>
              <a:gd name="connsiteX145" fmla="*/ 88687 w 874715"/>
              <a:gd name="connsiteY145" fmla="*/ 1358313 h 6858001"/>
              <a:gd name="connsiteX146" fmla="*/ 73447 w 874715"/>
              <a:gd name="connsiteY146" fmla="*/ 1377535 h 6858001"/>
              <a:gd name="connsiteX147" fmla="*/ 35153 w 874715"/>
              <a:gd name="connsiteY147" fmla="*/ 1432851 h 6858001"/>
              <a:gd name="connsiteX148" fmla="*/ 1244 w 874715"/>
              <a:gd name="connsiteY148" fmla="*/ 1541910 h 6858001"/>
              <a:gd name="connsiteX149" fmla="*/ 3149 w 874715"/>
              <a:gd name="connsiteY149" fmla="*/ 1571529 h 6858001"/>
              <a:gd name="connsiteX150" fmla="*/ 59730 w 874715"/>
              <a:gd name="connsiteY150" fmla="*/ 1646459 h 6858001"/>
              <a:gd name="connsiteX151" fmla="*/ 82399 w 874715"/>
              <a:gd name="connsiteY151" fmla="*/ 1682944 h 6858001"/>
              <a:gd name="connsiteX152" fmla="*/ 124120 w 874715"/>
              <a:gd name="connsiteY152" fmla="*/ 1786511 h 6858001"/>
              <a:gd name="connsiteX153" fmla="*/ 131741 w 874715"/>
              <a:gd name="connsiteY153" fmla="*/ 1795142 h 6858001"/>
              <a:gd name="connsiteX154" fmla="*/ 222232 w 874715"/>
              <a:gd name="connsiteY154" fmla="*/ 1871640 h 6858001"/>
              <a:gd name="connsiteX155" fmla="*/ 237662 w 874715"/>
              <a:gd name="connsiteY155" fmla="*/ 1888901 h 6858001"/>
              <a:gd name="connsiteX156" fmla="*/ 261667 w 874715"/>
              <a:gd name="connsiteY156" fmla="*/ 1909694 h 6858001"/>
              <a:gd name="connsiteX157" fmla="*/ 308150 w 874715"/>
              <a:gd name="connsiteY157" fmla="*/ 1974618 h 6858001"/>
              <a:gd name="connsiteX158" fmla="*/ 323009 w 874715"/>
              <a:gd name="connsiteY158" fmla="*/ 2055042 h 6858001"/>
              <a:gd name="connsiteX159" fmla="*/ 345680 w 874715"/>
              <a:gd name="connsiteY159" fmla="*/ 2152137 h 6858001"/>
              <a:gd name="connsiteX160" fmla="*/ 360920 w 874715"/>
              <a:gd name="connsiteY160" fmla="*/ 2192740 h 6858001"/>
              <a:gd name="connsiteX161" fmla="*/ 389877 w 874715"/>
              <a:gd name="connsiteY161" fmla="*/ 2301603 h 6858001"/>
              <a:gd name="connsiteX162" fmla="*/ 414262 w 874715"/>
              <a:gd name="connsiteY162" fmla="*/ 2379279 h 6858001"/>
              <a:gd name="connsiteX163" fmla="*/ 428551 w 874715"/>
              <a:gd name="connsiteY163" fmla="*/ 2491281 h 6858001"/>
              <a:gd name="connsiteX164" fmla="*/ 429121 w 874715"/>
              <a:gd name="connsiteY164" fmla="*/ 2545615 h 6858001"/>
              <a:gd name="connsiteX165" fmla="*/ 502275 w 874715"/>
              <a:gd name="connsiteY165" fmla="*/ 2645455 h 6858001"/>
              <a:gd name="connsiteX166" fmla="*/ 550665 w 874715"/>
              <a:gd name="connsiteY166" fmla="*/ 2725094 h 6858001"/>
              <a:gd name="connsiteX167" fmla="*/ 527232 w 874715"/>
              <a:gd name="connsiteY167" fmla="*/ 2808850 h 6858001"/>
              <a:gd name="connsiteX168" fmla="*/ 505133 w 874715"/>
              <a:gd name="connsiteY168" fmla="*/ 2831604 h 6858001"/>
              <a:gd name="connsiteX169" fmla="*/ 484178 w 874715"/>
              <a:gd name="connsiteY169" fmla="*/ 2968910 h 6858001"/>
              <a:gd name="connsiteX170" fmla="*/ 483416 w 874715"/>
              <a:gd name="connsiteY170" fmla="*/ 3165061 h 6858001"/>
              <a:gd name="connsiteX171" fmla="*/ 447744 w 874715"/>
              <a:gd name="connsiteY171" fmla="*/ 3326101 h 6858001"/>
              <a:gd name="connsiteX172" fmla="*/ 446756 w 874715"/>
              <a:gd name="connsiteY172" fmla="*/ 3333750 h 6858001"/>
              <a:gd name="connsiteX173" fmla="*/ 834222 w 874715"/>
              <a:gd name="connsiteY173" fmla="*/ 3333750 h 6858001"/>
              <a:gd name="connsiteX174" fmla="*/ 833756 w 874715"/>
              <a:gd name="connsiteY174" fmla="*/ 3315508 h 6858001"/>
              <a:gd name="connsiteX175" fmla="*/ 851283 w 874715"/>
              <a:gd name="connsiteY175" fmla="*/ 3289224 h 6858001"/>
              <a:gd name="connsiteX176" fmla="*/ 866523 w 874715"/>
              <a:gd name="connsiteY176" fmla="*/ 3248621 h 6858001"/>
              <a:gd name="connsiteX177" fmla="*/ 848234 w 874715"/>
              <a:gd name="connsiteY177" fmla="*/ 3203506 h 6858001"/>
              <a:gd name="connsiteX178" fmla="*/ 810325 w 874715"/>
              <a:gd name="connsiteY178" fmla="*/ 3097977 h 6858001"/>
              <a:gd name="connsiteX179" fmla="*/ 808609 w 874715"/>
              <a:gd name="connsiteY179" fmla="*/ 3031285 h 6858001"/>
              <a:gd name="connsiteX180" fmla="*/ 792417 w 874715"/>
              <a:gd name="connsiteY180" fmla="*/ 2886329 h 6858001"/>
              <a:gd name="connsiteX181" fmla="*/ 769366 w 874715"/>
              <a:gd name="connsiteY181" fmla="*/ 2791590 h 6858001"/>
              <a:gd name="connsiteX182" fmla="*/ 743267 w 874715"/>
              <a:gd name="connsiteY182" fmla="*/ 2723527 h 6858001"/>
              <a:gd name="connsiteX183" fmla="*/ 709166 w 874715"/>
              <a:gd name="connsiteY183" fmla="*/ 2626038 h 6858001"/>
              <a:gd name="connsiteX184" fmla="*/ 691449 w 874715"/>
              <a:gd name="connsiteY184" fmla="*/ 2528158 h 6858001"/>
              <a:gd name="connsiteX185" fmla="*/ 669159 w 874715"/>
              <a:gd name="connsiteY185" fmla="*/ 2457348 h 6858001"/>
              <a:gd name="connsiteX186" fmla="*/ 653918 w 874715"/>
              <a:gd name="connsiteY186" fmla="*/ 2370844 h 6858001"/>
              <a:gd name="connsiteX187" fmla="*/ 653348 w 874715"/>
              <a:gd name="connsiteY187" fmla="*/ 2298269 h 6858001"/>
              <a:gd name="connsiteX188" fmla="*/ 656014 w 874715"/>
              <a:gd name="connsiteY188" fmla="*/ 2184501 h 6858001"/>
              <a:gd name="connsiteX189" fmla="*/ 609913 w 874715"/>
              <a:gd name="connsiteY189" fmla="*/ 2045235 h 6858001"/>
              <a:gd name="connsiteX190" fmla="*/ 599624 w 874715"/>
              <a:gd name="connsiteY190" fmla="*/ 1988939 h 6858001"/>
              <a:gd name="connsiteX191" fmla="*/ 594862 w 874715"/>
              <a:gd name="connsiteY191" fmla="*/ 1935977 h 6858001"/>
              <a:gd name="connsiteX192" fmla="*/ 564191 w 874715"/>
              <a:gd name="connsiteY192" fmla="*/ 1823583 h 6858001"/>
              <a:gd name="connsiteX193" fmla="*/ 554093 w 874715"/>
              <a:gd name="connsiteY193" fmla="*/ 1777881 h 6858001"/>
              <a:gd name="connsiteX194" fmla="*/ 554285 w 874715"/>
              <a:gd name="connsiteY194" fmla="*/ 1713934 h 6858001"/>
              <a:gd name="connsiteX195" fmla="*/ 540186 w 874715"/>
              <a:gd name="connsiteY195" fmla="*/ 1597617 h 6858001"/>
              <a:gd name="connsiteX196" fmla="*/ 499037 w 874715"/>
              <a:gd name="connsiteY196" fmla="*/ 1481495 h 6858001"/>
              <a:gd name="connsiteX197" fmla="*/ 503037 w 874715"/>
              <a:gd name="connsiteY197" fmla="*/ 1432262 h 6858001"/>
              <a:gd name="connsiteX198" fmla="*/ 502085 w 874715"/>
              <a:gd name="connsiteY198" fmla="*/ 1414609 h 6858001"/>
              <a:gd name="connsiteX199" fmla="*/ 479414 w 874715"/>
              <a:gd name="connsiteY199" fmla="*/ 1255923 h 6858001"/>
              <a:gd name="connsiteX200" fmla="*/ 476938 w 874715"/>
              <a:gd name="connsiteY200" fmla="*/ 1240034 h 6858001"/>
              <a:gd name="connsiteX201" fmla="*/ 456745 w 874715"/>
              <a:gd name="connsiteY201" fmla="*/ 1165498 h 6858001"/>
              <a:gd name="connsiteX202" fmla="*/ 444171 w 874715"/>
              <a:gd name="connsiteY202" fmla="*/ 977582 h 6858001"/>
              <a:gd name="connsiteX203" fmla="*/ 442647 w 874715"/>
              <a:gd name="connsiteY203" fmla="*/ 966011 h 6858001"/>
              <a:gd name="connsiteX204" fmla="*/ 452743 w 874715"/>
              <a:gd name="connsiteY204" fmla="*/ 903045 h 6858001"/>
              <a:gd name="connsiteX205" fmla="*/ 467032 w 874715"/>
              <a:gd name="connsiteY205" fmla="*/ 871859 h 6858001"/>
              <a:gd name="connsiteX206" fmla="*/ 481892 w 874715"/>
              <a:gd name="connsiteY206" fmla="*/ 823213 h 6858001"/>
              <a:gd name="connsiteX207" fmla="*/ 487416 w 874715"/>
              <a:gd name="connsiteY207" fmla="*/ 773781 h 6858001"/>
              <a:gd name="connsiteX208" fmla="*/ 464936 w 874715"/>
              <a:gd name="connsiteY208" fmla="*/ 690809 h 6858001"/>
              <a:gd name="connsiteX209" fmla="*/ 462650 w 874715"/>
              <a:gd name="connsiteY209" fmla="*/ 660603 h 6858001"/>
              <a:gd name="connsiteX210" fmla="*/ 451791 w 874715"/>
              <a:gd name="connsiteY210" fmla="*/ 593322 h 6858001"/>
              <a:gd name="connsiteX211" fmla="*/ 452553 w 874715"/>
              <a:gd name="connsiteY211" fmla="*/ 534478 h 6858001"/>
              <a:gd name="connsiteX212" fmla="*/ 469890 w 874715"/>
              <a:gd name="connsiteY212" fmla="*/ 487205 h 6858001"/>
              <a:gd name="connsiteX213" fmla="*/ 473318 w 874715"/>
              <a:gd name="connsiteY213" fmla="*/ 418552 h 6858001"/>
              <a:gd name="connsiteX214" fmla="*/ 460746 w 874715"/>
              <a:gd name="connsiteY214" fmla="*/ 374220 h 6858001"/>
              <a:gd name="connsiteX215" fmla="*/ 459032 w 874715"/>
              <a:gd name="connsiteY215" fmla="*/ 365198 h 6858001"/>
              <a:gd name="connsiteX216" fmla="*/ 458267 w 874715"/>
              <a:gd name="connsiteY216" fmla="*/ 249272 h 6858001"/>
              <a:gd name="connsiteX217" fmla="*/ 496179 w 874715"/>
              <a:gd name="connsiteY217" fmla="*/ 104514 h 6858001"/>
              <a:gd name="connsiteX218" fmla="*/ 504181 w 874715"/>
              <a:gd name="connsiteY218" fmla="*/ 80583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</a:cxnLst>
            <a:rect l="l" t="t" r="r" b="b"/>
            <a:pathLst>
              <a:path w="874715" h="6858001">
                <a:moveTo>
                  <a:pt x="669467" y="3720275"/>
                </a:moveTo>
                <a:lnTo>
                  <a:pt x="710453" y="3726292"/>
                </a:lnTo>
                <a:lnTo>
                  <a:pt x="710455" y="3726292"/>
                </a:lnTo>
                <a:lnTo>
                  <a:pt x="669465" y="3720275"/>
                </a:lnTo>
                <a:close/>
                <a:moveTo>
                  <a:pt x="834223" y="3333751"/>
                </a:moveTo>
                <a:lnTo>
                  <a:pt x="446757" y="3333751"/>
                </a:lnTo>
                <a:lnTo>
                  <a:pt x="441229" y="3376550"/>
                </a:lnTo>
                <a:lnTo>
                  <a:pt x="437178" y="3407910"/>
                </a:lnTo>
                <a:cubicBezTo>
                  <a:pt x="435005" y="3435408"/>
                  <a:pt x="434362" y="3463164"/>
                  <a:pt x="435790" y="3491262"/>
                </a:cubicBezTo>
                <a:cubicBezTo>
                  <a:pt x="436266" y="3500578"/>
                  <a:pt x="433599" y="3510777"/>
                  <a:pt x="429384" y="3520658"/>
                </a:cubicBezTo>
                <a:lnTo>
                  <a:pt x="427332" y="3524252"/>
                </a:lnTo>
                <a:lnTo>
                  <a:pt x="427331" y="3524252"/>
                </a:lnTo>
                <a:lnTo>
                  <a:pt x="413690" y="3548145"/>
                </a:lnTo>
                <a:cubicBezTo>
                  <a:pt x="391973" y="3578940"/>
                  <a:pt x="390257" y="3577567"/>
                  <a:pt x="408166" y="3612089"/>
                </a:cubicBezTo>
                <a:cubicBezTo>
                  <a:pt x="412548" y="3620328"/>
                  <a:pt x="415214" y="3630528"/>
                  <a:pt x="421692" y="3636610"/>
                </a:cubicBezTo>
                <a:cubicBezTo>
                  <a:pt x="438171" y="3652106"/>
                  <a:pt x="444409" y="3669416"/>
                  <a:pt x="445933" y="3687609"/>
                </a:cubicBezTo>
                <a:lnTo>
                  <a:pt x="443241" y="3725049"/>
                </a:lnTo>
                <a:lnTo>
                  <a:pt x="455589" y="3723372"/>
                </a:lnTo>
                <a:cubicBezTo>
                  <a:pt x="485111" y="3719138"/>
                  <a:pt x="514678" y="3715144"/>
                  <a:pt x="544787" y="3712739"/>
                </a:cubicBezTo>
                <a:lnTo>
                  <a:pt x="544802" y="3712740"/>
                </a:lnTo>
                <a:lnTo>
                  <a:pt x="544786" y="3712740"/>
                </a:lnTo>
                <a:cubicBezTo>
                  <a:pt x="514677" y="3715145"/>
                  <a:pt x="485110" y="3719139"/>
                  <a:pt x="455588" y="3723373"/>
                </a:cubicBezTo>
                <a:lnTo>
                  <a:pt x="443240" y="3725050"/>
                </a:lnTo>
                <a:lnTo>
                  <a:pt x="441884" y="3743904"/>
                </a:lnTo>
                <a:cubicBezTo>
                  <a:pt x="440932" y="3750574"/>
                  <a:pt x="439598" y="3758615"/>
                  <a:pt x="442266" y="3764306"/>
                </a:cubicBezTo>
                <a:cubicBezTo>
                  <a:pt x="454266" y="3790000"/>
                  <a:pt x="450076" y="3811773"/>
                  <a:pt x="433692" y="3834135"/>
                </a:cubicBezTo>
                <a:cubicBezTo>
                  <a:pt x="419595" y="3853553"/>
                  <a:pt x="411213" y="3875915"/>
                  <a:pt x="428740" y="3898864"/>
                </a:cubicBezTo>
                <a:cubicBezTo>
                  <a:pt x="467603" y="3949864"/>
                  <a:pt x="469507" y="4004392"/>
                  <a:pt x="444932" y="4062061"/>
                </a:cubicBezTo>
                <a:cubicBezTo>
                  <a:pt x="427405" y="4103253"/>
                  <a:pt x="423405" y="4143856"/>
                  <a:pt x="441122" y="4187207"/>
                </a:cubicBezTo>
                <a:cubicBezTo>
                  <a:pt x="447980" y="4203880"/>
                  <a:pt x="443408" y="4225456"/>
                  <a:pt x="444932" y="4244874"/>
                </a:cubicBezTo>
                <a:cubicBezTo>
                  <a:pt x="445694" y="4255860"/>
                  <a:pt x="445884" y="4268022"/>
                  <a:pt x="450648" y="4277434"/>
                </a:cubicBezTo>
                <a:cubicBezTo>
                  <a:pt x="462841" y="4302544"/>
                  <a:pt x="478461" y="4325885"/>
                  <a:pt x="490464" y="4351188"/>
                </a:cubicBezTo>
                <a:cubicBezTo>
                  <a:pt x="496178" y="4363350"/>
                  <a:pt x="499226" y="4377865"/>
                  <a:pt x="499418" y="4391596"/>
                </a:cubicBezTo>
                <a:cubicBezTo>
                  <a:pt x="500370" y="4432199"/>
                  <a:pt x="500370" y="4472804"/>
                  <a:pt x="498656" y="4513209"/>
                </a:cubicBezTo>
                <a:cubicBezTo>
                  <a:pt x="495988" y="4579901"/>
                  <a:pt x="495416" y="4647572"/>
                  <a:pt x="438646" y="4695629"/>
                </a:cubicBezTo>
                <a:cubicBezTo>
                  <a:pt x="434074" y="4699554"/>
                  <a:pt x="431406" y="4707987"/>
                  <a:pt x="430644" y="4714658"/>
                </a:cubicBezTo>
                <a:cubicBezTo>
                  <a:pt x="427025" y="4745453"/>
                  <a:pt x="426643" y="4777033"/>
                  <a:pt x="420737" y="4807436"/>
                </a:cubicBezTo>
                <a:cubicBezTo>
                  <a:pt x="415975" y="4831758"/>
                  <a:pt x="417499" y="4851963"/>
                  <a:pt x="434264" y="4870400"/>
                </a:cubicBezTo>
                <a:cubicBezTo>
                  <a:pt x="456362" y="4894527"/>
                  <a:pt x="469317" y="4923950"/>
                  <a:pt x="462269" y="4956119"/>
                </a:cubicBezTo>
                <a:cubicBezTo>
                  <a:pt x="455410" y="4988286"/>
                  <a:pt x="470269" y="5009470"/>
                  <a:pt x="485701" y="5033207"/>
                </a:cubicBezTo>
                <a:cubicBezTo>
                  <a:pt x="496940" y="5050467"/>
                  <a:pt x="511038" y="5070083"/>
                  <a:pt x="512180" y="5089305"/>
                </a:cubicBezTo>
                <a:cubicBezTo>
                  <a:pt x="514656" y="5132851"/>
                  <a:pt x="553902" y="5170316"/>
                  <a:pt x="531613" y="5217589"/>
                </a:cubicBezTo>
                <a:cubicBezTo>
                  <a:pt x="530089" y="5220727"/>
                  <a:pt x="533899" y="5226415"/>
                  <a:pt x="534851" y="5230926"/>
                </a:cubicBezTo>
                <a:cubicBezTo>
                  <a:pt x="542091" y="5267019"/>
                  <a:pt x="535041" y="5300953"/>
                  <a:pt x="511228" y="5327433"/>
                </a:cubicBezTo>
                <a:cubicBezTo>
                  <a:pt x="480175" y="5362152"/>
                  <a:pt x="477127" y="5400597"/>
                  <a:pt x="487225" y="5443357"/>
                </a:cubicBezTo>
                <a:cubicBezTo>
                  <a:pt x="490464" y="5457089"/>
                  <a:pt x="492750" y="5470820"/>
                  <a:pt x="495416" y="5484746"/>
                </a:cubicBezTo>
                <a:cubicBezTo>
                  <a:pt x="499226" y="5503576"/>
                  <a:pt x="503228" y="5522604"/>
                  <a:pt x="507038" y="5541432"/>
                </a:cubicBezTo>
                <a:cubicBezTo>
                  <a:pt x="510848" y="5559676"/>
                  <a:pt x="517324" y="5579880"/>
                  <a:pt x="500942" y="5594001"/>
                </a:cubicBezTo>
                <a:cubicBezTo>
                  <a:pt x="486843" y="5606164"/>
                  <a:pt x="488177" y="5614794"/>
                  <a:pt x="500370" y="5625974"/>
                </a:cubicBezTo>
                <a:cubicBezTo>
                  <a:pt x="543043" y="5664813"/>
                  <a:pt x="569714" y="5711889"/>
                  <a:pt x="571618" y="5771911"/>
                </a:cubicBezTo>
                <a:cubicBezTo>
                  <a:pt x="572000" y="5784268"/>
                  <a:pt x="574666" y="5796822"/>
                  <a:pt x="577524" y="5808982"/>
                </a:cubicBezTo>
                <a:cubicBezTo>
                  <a:pt x="579239" y="5816437"/>
                  <a:pt x="581145" y="5825462"/>
                  <a:pt x="586289" y="5829971"/>
                </a:cubicBezTo>
                <a:cubicBezTo>
                  <a:pt x="625532" y="5865083"/>
                  <a:pt x="652775" y="5908825"/>
                  <a:pt x="674684" y="5956490"/>
                </a:cubicBezTo>
                <a:cubicBezTo>
                  <a:pt x="682494" y="5973553"/>
                  <a:pt x="690304" y="5991797"/>
                  <a:pt x="692590" y="6010235"/>
                </a:cubicBezTo>
                <a:cubicBezTo>
                  <a:pt x="694876" y="6029456"/>
                  <a:pt x="691066" y="6049660"/>
                  <a:pt x="688970" y="6069276"/>
                </a:cubicBezTo>
                <a:cubicBezTo>
                  <a:pt x="687828" y="6080849"/>
                  <a:pt x="688018" y="6094187"/>
                  <a:pt x="682494" y="6103407"/>
                </a:cubicBezTo>
                <a:cubicBezTo>
                  <a:pt x="665157" y="6132633"/>
                  <a:pt x="646489" y="6160879"/>
                  <a:pt x="626294" y="6188144"/>
                </a:cubicBezTo>
                <a:cubicBezTo>
                  <a:pt x="608958" y="6211486"/>
                  <a:pt x="606481" y="6216194"/>
                  <a:pt x="628200" y="6236396"/>
                </a:cubicBezTo>
                <a:cubicBezTo>
                  <a:pt x="650489" y="6257190"/>
                  <a:pt x="662109" y="6283082"/>
                  <a:pt x="666871" y="6311718"/>
                </a:cubicBezTo>
                <a:cubicBezTo>
                  <a:pt x="674302" y="6357030"/>
                  <a:pt x="680588" y="6402732"/>
                  <a:pt x="684208" y="6448435"/>
                </a:cubicBezTo>
                <a:cubicBezTo>
                  <a:pt x="687446" y="6489823"/>
                  <a:pt x="669920" y="6509634"/>
                  <a:pt x="630104" y="6517873"/>
                </a:cubicBezTo>
                <a:cubicBezTo>
                  <a:pt x="608005" y="6522581"/>
                  <a:pt x="584001" y="6528663"/>
                  <a:pt x="578096" y="6553767"/>
                </a:cubicBezTo>
                <a:cubicBezTo>
                  <a:pt x="568570" y="6594765"/>
                  <a:pt x="564380" y="6637329"/>
                  <a:pt x="517706" y="6657533"/>
                </a:cubicBezTo>
                <a:cubicBezTo>
                  <a:pt x="527993" y="6668713"/>
                  <a:pt x="534089" y="6675579"/>
                  <a:pt x="540185" y="6682250"/>
                </a:cubicBezTo>
                <a:cubicBezTo>
                  <a:pt x="557140" y="6700686"/>
                  <a:pt x="564380" y="6738934"/>
                  <a:pt x="549712" y="6758356"/>
                </a:cubicBezTo>
                <a:cubicBezTo>
                  <a:pt x="528375" y="6786993"/>
                  <a:pt x="532375" y="6813278"/>
                  <a:pt x="548950" y="6840738"/>
                </a:cubicBezTo>
                <a:lnTo>
                  <a:pt x="556149" y="6858001"/>
                </a:lnTo>
                <a:lnTo>
                  <a:pt x="760427" y="6858001"/>
                </a:lnTo>
                <a:lnTo>
                  <a:pt x="763269" y="6846819"/>
                </a:lnTo>
                <a:cubicBezTo>
                  <a:pt x="771841" y="6790916"/>
                  <a:pt x="777937" y="6734620"/>
                  <a:pt x="784795" y="6678324"/>
                </a:cubicBezTo>
                <a:cubicBezTo>
                  <a:pt x="791844" y="6620265"/>
                  <a:pt x="799274" y="6562401"/>
                  <a:pt x="805560" y="6504338"/>
                </a:cubicBezTo>
                <a:cubicBezTo>
                  <a:pt x="808800" y="6472562"/>
                  <a:pt x="809370" y="6440589"/>
                  <a:pt x="812418" y="6408814"/>
                </a:cubicBezTo>
                <a:cubicBezTo>
                  <a:pt x="815086" y="6380959"/>
                  <a:pt x="820039" y="6353302"/>
                  <a:pt x="823279" y="6325450"/>
                </a:cubicBezTo>
                <a:cubicBezTo>
                  <a:pt x="825945" y="6301323"/>
                  <a:pt x="827469" y="6277000"/>
                  <a:pt x="830137" y="6252873"/>
                </a:cubicBezTo>
                <a:cubicBezTo>
                  <a:pt x="834517" y="6214231"/>
                  <a:pt x="839471" y="6175786"/>
                  <a:pt x="844043" y="6137341"/>
                </a:cubicBezTo>
                <a:cubicBezTo>
                  <a:pt x="845757" y="6121257"/>
                  <a:pt x="850520" y="6104387"/>
                  <a:pt x="847663" y="6089284"/>
                </a:cubicBezTo>
                <a:cubicBezTo>
                  <a:pt x="840423" y="6051230"/>
                  <a:pt x="842519" y="6013764"/>
                  <a:pt x="847471" y="5975908"/>
                </a:cubicBezTo>
                <a:cubicBezTo>
                  <a:pt x="849188" y="5962962"/>
                  <a:pt x="848806" y="5949036"/>
                  <a:pt x="845567" y="5936481"/>
                </a:cubicBezTo>
                <a:cubicBezTo>
                  <a:pt x="839089" y="5910785"/>
                  <a:pt x="829945" y="5885876"/>
                  <a:pt x="821945" y="5860571"/>
                </a:cubicBezTo>
                <a:cubicBezTo>
                  <a:pt x="820993" y="5857824"/>
                  <a:pt x="820801" y="5854490"/>
                  <a:pt x="820231" y="5851549"/>
                </a:cubicBezTo>
                <a:cubicBezTo>
                  <a:pt x="816990" y="5834874"/>
                  <a:pt x="813752" y="5818399"/>
                  <a:pt x="810894" y="5801726"/>
                </a:cubicBezTo>
                <a:cubicBezTo>
                  <a:pt x="809370" y="5792704"/>
                  <a:pt x="809180" y="5783484"/>
                  <a:pt x="807846" y="5774460"/>
                </a:cubicBezTo>
                <a:cubicBezTo>
                  <a:pt x="802512" y="5739546"/>
                  <a:pt x="811466" y="5701101"/>
                  <a:pt x="788415" y="5670892"/>
                </a:cubicBezTo>
                <a:cubicBezTo>
                  <a:pt x="773555" y="5651277"/>
                  <a:pt x="776985" y="5632250"/>
                  <a:pt x="779271" y="5611265"/>
                </a:cubicBezTo>
                <a:cubicBezTo>
                  <a:pt x="780985" y="5595374"/>
                  <a:pt x="780413" y="5579094"/>
                  <a:pt x="780605" y="5563010"/>
                </a:cubicBezTo>
                <a:cubicBezTo>
                  <a:pt x="781175" y="5534764"/>
                  <a:pt x="781367" y="5506518"/>
                  <a:pt x="782319" y="5478272"/>
                </a:cubicBezTo>
                <a:cubicBezTo>
                  <a:pt x="782699" y="5469249"/>
                  <a:pt x="787463" y="5460031"/>
                  <a:pt x="786701" y="5451203"/>
                </a:cubicBezTo>
                <a:cubicBezTo>
                  <a:pt x="783081" y="5410403"/>
                  <a:pt x="777365" y="5369604"/>
                  <a:pt x="774127" y="5328805"/>
                </a:cubicBezTo>
                <a:cubicBezTo>
                  <a:pt x="772223" y="5305660"/>
                  <a:pt x="775841" y="5281924"/>
                  <a:pt x="773175" y="5258975"/>
                </a:cubicBezTo>
                <a:cubicBezTo>
                  <a:pt x="770127" y="5232496"/>
                  <a:pt x="762317" y="5206604"/>
                  <a:pt x="757552" y="5180319"/>
                </a:cubicBezTo>
                <a:cubicBezTo>
                  <a:pt x="756220" y="5173061"/>
                  <a:pt x="757934" y="5165020"/>
                  <a:pt x="758314" y="5157370"/>
                </a:cubicBezTo>
                <a:cubicBezTo>
                  <a:pt x="758697" y="5148739"/>
                  <a:pt x="759459" y="5140304"/>
                  <a:pt x="759649" y="5131673"/>
                </a:cubicBezTo>
                <a:cubicBezTo>
                  <a:pt x="760031" y="5105388"/>
                  <a:pt x="759459" y="5079104"/>
                  <a:pt x="760793" y="5052820"/>
                </a:cubicBezTo>
                <a:cubicBezTo>
                  <a:pt x="761555" y="5036736"/>
                  <a:pt x="769365" y="5019868"/>
                  <a:pt x="766507" y="5004959"/>
                </a:cubicBezTo>
                <a:cubicBezTo>
                  <a:pt x="760983" y="4974557"/>
                  <a:pt x="773365" y="4944153"/>
                  <a:pt x="763079" y="4913751"/>
                </a:cubicBezTo>
                <a:cubicBezTo>
                  <a:pt x="760031" y="4904334"/>
                  <a:pt x="767651" y="4891388"/>
                  <a:pt x="768031" y="4880011"/>
                </a:cubicBezTo>
                <a:cubicBezTo>
                  <a:pt x="768983" y="4851570"/>
                  <a:pt x="768793" y="4823128"/>
                  <a:pt x="768603" y="4794687"/>
                </a:cubicBezTo>
                <a:cubicBezTo>
                  <a:pt x="768413" y="4769186"/>
                  <a:pt x="771079" y="4742705"/>
                  <a:pt x="765745" y="4718187"/>
                </a:cubicBezTo>
                <a:cubicBezTo>
                  <a:pt x="760031" y="4692491"/>
                  <a:pt x="760793" y="4669346"/>
                  <a:pt x="767269" y="4644434"/>
                </a:cubicBezTo>
                <a:cubicBezTo>
                  <a:pt x="771651" y="4627369"/>
                  <a:pt x="772223" y="4609322"/>
                  <a:pt x="773555" y="4591670"/>
                </a:cubicBezTo>
                <a:cubicBezTo>
                  <a:pt x="775079" y="4572644"/>
                  <a:pt x="771079" y="4551655"/>
                  <a:pt x="777365" y="4534394"/>
                </a:cubicBezTo>
                <a:cubicBezTo>
                  <a:pt x="796036" y="4483001"/>
                  <a:pt x="800036" y="4430237"/>
                  <a:pt x="800036" y="4376493"/>
                </a:cubicBezTo>
                <a:cubicBezTo>
                  <a:pt x="800036" y="4366684"/>
                  <a:pt x="797370" y="4356680"/>
                  <a:pt x="794512" y="4347267"/>
                </a:cubicBezTo>
                <a:cubicBezTo>
                  <a:pt x="777365" y="4292342"/>
                  <a:pt x="778889" y="4237224"/>
                  <a:pt x="789368" y="4181322"/>
                </a:cubicBezTo>
                <a:cubicBezTo>
                  <a:pt x="791654" y="4169748"/>
                  <a:pt x="792036" y="4156803"/>
                  <a:pt x="789750" y="4145230"/>
                </a:cubicBezTo>
                <a:cubicBezTo>
                  <a:pt x="783081" y="4112668"/>
                  <a:pt x="772031" y="4081088"/>
                  <a:pt x="767269" y="4048330"/>
                </a:cubicBezTo>
                <a:cubicBezTo>
                  <a:pt x="759459" y="3994194"/>
                  <a:pt x="785747" y="3947314"/>
                  <a:pt x="802894" y="3898864"/>
                </a:cubicBezTo>
                <a:cubicBezTo>
                  <a:pt x="819087" y="3852768"/>
                  <a:pt x="855664" y="3813538"/>
                  <a:pt x="847471" y="3759007"/>
                </a:cubicBezTo>
                <a:lnTo>
                  <a:pt x="848163" y="3756136"/>
                </a:lnTo>
                <a:lnTo>
                  <a:pt x="819543" y="3748731"/>
                </a:lnTo>
                <a:lnTo>
                  <a:pt x="819313" y="3748682"/>
                </a:lnTo>
                <a:lnTo>
                  <a:pt x="819544" y="3748730"/>
                </a:lnTo>
                <a:lnTo>
                  <a:pt x="848164" y="3756135"/>
                </a:lnTo>
                <a:lnTo>
                  <a:pt x="849545" y="3750401"/>
                </a:lnTo>
                <a:cubicBezTo>
                  <a:pt x="850902" y="3747434"/>
                  <a:pt x="852522" y="3744394"/>
                  <a:pt x="853189" y="3741353"/>
                </a:cubicBezTo>
                <a:cubicBezTo>
                  <a:pt x="856809" y="3724680"/>
                  <a:pt x="861189" y="3708009"/>
                  <a:pt x="862905" y="3691138"/>
                </a:cubicBezTo>
                <a:cubicBezTo>
                  <a:pt x="865191" y="3670544"/>
                  <a:pt x="864429" y="3649555"/>
                  <a:pt x="866333" y="3628959"/>
                </a:cubicBezTo>
                <a:cubicBezTo>
                  <a:pt x="868619" y="3602478"/>
                  <a:pt x="874715" y="3576391"/>
                  <a:pt x="874715" y="3550106"/>
                </a:cubicBezTo>
                <a:lnTo>
                  <a:pt x="871487" y="3524252"/>
                </a:lnTo>
                <a:lnTo>
                  <a:pt x="871488" y="3524252"/>
                </a:lnTo>
                <a:lnTo>
                  <a:pt x="870763" y="3518451"/>
                </a:lnTo>
                <a:cubicBezTo>
                  <a:pt x="868573" y="3507933"/>
                  <a:pt x="865953" y="3497439"/>
                  <a:pt x="864238" y="3486946"/>
                </a:cubicBezTo>
                <a:cubicBezTo>
                  <a:pt x="859476" y="3457327"/>
                  <a:pt x="860810" y="3424765"/>
                  <a:pt x="848618" y="3398677"/>
                </a:cubicBezTo>
                <a:lnTo>
                  <a:pt x="837595" y="3365728"/>
                </a:lnTo>
                <a:lnTo>
                  <a:pt x="834829" y="3357461"/>
                </a:lnTo>
                <a:close/>
                <a:moveTo>
                  <a:pt x="513783" y="0"/>
                </a:moveTo>
                <a:lnTo>
                  <a:pt x="72334" y="0"/>
                </a:lnTo>
                <a:lnTo>
                  <a:pt x="75447" y="27991"/>
                </a:lnTo>
                <a:cubicBezTo>
                  <a:pt x="80828" y="63323"/>
                  <a:pt x="87734" y="98434"/>
                  <a:pt x="88115" y="134133"/>
                </a:cubicBezTo>
                <a:cubicBezTo>
                  <a:pt x="88495" y="166498"/>
                  <a:pt x="94591" y="198471"/>
                  <a:pt x="62778" y="221224"/>
                </a:cubicBezTo>
                <a:cubicBezTo>
                  <a:pt x="58586" y="224165"/>
                  <a:pt x="60872" y="238486"/>
                  <a:pt x="62206" y="247312"/>
                </a:cubicBezTo>
                <a:cubicBezTo>
                  <a:pt x="65065" y="266927"/>
                  <a:pt x="72303" y="286346"/>
                  <a:pt x="72113" y="305764"/>
                </a:cubicBezTo>
                <a:cubicBezTo>
                  <a:pt x="71923" y="345976"/>
                  <a:pt x="68875" y="386383"/>
                  <a:pt x="65445" y="426397"/>
                </a:cubicBezTo>
                <a:cubicBezTo>
                  <a:pt x="64111" y="441500"/>
                  <a:pt x="58968" y="456017"/>
                  <a:pt x="55348" y="470924"/>
                </a:cubicBezTo>
                <a:cubicBezTo>
                  <a:pt x="53252" y="479162"/>
                  <a:pt x="47728" y="487990"/>
                  <a:pt x="48870" y="495638"/>
                </a:cubicBezTo>
                <a:cubicBezTo>
                  <a:pt x="55538" y="539970"/>
                  <a:pt x="39156" y="580573"/>
                  <a:pt x="30963" y="622548"/>
                </a:cubicBezTo>
                <a:cubicBezTo>
                  <a:pt x="27153" y="641968"/>
                  <a:pt x="18009" y="660210"/>
                  <a:pt x="11723" y="679040"/>
                </a:cubicBezTo>
                <a:cubicBezTo>
                  <a:pt x="10007" y="683943"/>
                  <a:pt x="8483" y="689436"/>
                  <a:pt x="8865" y="694341"/>
                </a:cubicBezTo>
                <a:cubicBezTo>
                  <a:pt x="11151" y="722389"/>
                  <a:pt x="14389" y="750244"/>
                  <a:pt x="16865" y="778095"/>
                </a:cubicBezTo>
                <a:cubicBezTo>
                  <a:pt x="19151" y="803401"/>
                  <a:pt x="19913" y="828900"/>
                  <a:pt x="47918" y="840866"/>
                </a:cubicBezTo>
                <a:cubicBezTo>
                  <a:pt x="52300" y="842633"/>
                  <a:pt x="55538" y="848516"/>
                  <a:pt x="58396" y="853028"/>
                </a:cubicBezTo>
                <a:cubicBezTo>
                  <a:pt x="102404" y="922662"/>
                  <a:pt x="101260" y="959929"/>
                  <a:pt x="54776" y="1027995"/>
                </a:cubicBezTo>
                <a:cubicBezTo>
                  <a:pt x="50014" y="1035056"/>
                  <a:pt x="46584" y="1050159"/>
                  <a:pt x="50394" y="1054866"/>
                </a:cubicBezTo>
                <a:cubicBezTo>
                  <a:pt x="82019" y="1094882"/>
                  <a:pt x="78589" y="1138623"/>
                  <a:pt x="68683" y="1184720"/>
                </a:cubicBezTo>
                <a:cubicBezTo>
                  <a:pt x="66017" y="1196684"/>
                  <a:pt x="66017" y="1213555"/>
                  <a:pt x="72303" y="1222576"/>
                </a:cubicBezTo>
                <a:cubicBezTo>
                  <a:pt x="101450" y="1265534"/>
                  <a:pt x="97260" y="1311630"/>
                  <a:pt x="88687" y="1358313"/>
                </a:cubicBezTo>
                <a:cubicBezTo>
                  <a:pt x="87353" y="1365570"/>
                  <a:pt x="80113" y="1374398"/>
                  <a:pt x="73447" y="1377535"/>
                </a:cubicBezTo>
                <a:cubicBezTo>
                  <a:pt x="49824" y="1388716"/>
                  <a:pt x="41822" y="1409705"/>
                  <a:pt x="35153" y="1432851"/>
                </a:cubicBezTo>
                <a:cubicBezTo>
                  <a:pt x="24295" y="1469335"/>
                  <a:pt x="11531" y="1505229"/>
                  <a:pt x="1244" y="1541910"/>
                </a:cubicBezTo>
                <a:cubicBezTo>
                  <a:pt x="-1232" y="1550935"/>
                  <a:pt x="292" y="1562114"/>
                  <a:pt x="3149" y="1571529"/>
                </a:cubicBezTo>
                <a:cubicBezTo>
                  <a:pt x="12865" y="1603698"/>
                  <a:pt x="37250" y="1624098"/>
                  <a:pt x="59730" y="1646459"/>
                </a:cubicBezTo>
                <a:cubicBezTo>
                  <a:pt x="69637" y="1656267"/>
                  <a:pt x="76685" y="1669800"/>
                  <a:pt x="82399" y="1682944"/>
                </a:cubicBezTo>
                <a:cubicBezTo>
                  <a:pt x="97070" y="1717073"/>
                  <a:pt x="110214" y="1751988"/>
                  <a:pt x="124120" y="1786511"/>
                </a:cubicBezTo>
                <a:cubicBezTo>
                  <a:pt x="125454" y="1789845"/>
                  <a:pt x="128883" y="1792590"/>
                  <a:pt x="131741" y="1795142"/>
                </a:cubicBezTo>
                <a:cubicBezTo>
                  <a:pt x="161842" y="1820640"/>
                  <a:pt x="192131" y="1845943"/>
                  <a:pt x="222232" y="1871640"/>
                </a:cubicBezTo>
                <a:cubicBezTo>
                  <a:pt x="227946" y="1876543"/>
                  <a:pt x="232138" y="1883606"/>
                  <a:pt x="237662" y="1888901"/>
                </a:cubicBezTo>
                <a:cubicBezTo>
                  <a:pt x="245282" y="1896356"/>
                  <a:pt x="252523" y="1905771"/>
                  <a:pt x="261667" y="1909694"/>
                </a:cubicBezTo>
                <a:cubicBezTo>
                  <a:pt x="290432" y="1921855"/>
                  <a:pt x="302816" y="1945197"/>
                  <a:pt x="308150" y="1974618"/>
                </a:cubicBezTo>
                <a:cubicBezTo>
                  <a:pt x="313103" y="2001493"/>
                  <a:pt x="317295" y="2028365"/>
                  <a:pt x="323009" y="2055042"/>
                </a:cubicBezTo>
                <a:cubicBezTo>
                  <a:pt x="329867" y="2087602"/>
                  <a:pt x="337297" y="2119968"/>
                  <a:pt x="345680" y="2152137"/>
                </a:cubicBezTo>
                <a:cubicBezTo>
                  <a:pt x="349300" y="2166063"/>
                  <a:pt x="353490" y="2180774"/>
                  <a:pt x="360920" y="2192740"/>
                </a:cubicBezTo>
                <a:cubicBezTo>
                  <a:pt x="381495" y="2226281"/>
                  <a:pt x="395401" y="2262177"/>
                  <a:pt x="389877" y="2301603"/>
                </a:cubicBezTo>
                <a:cubicBezTo>
                  <a:pt x="385495" y="2333183"/>
                  <a:pt x="396735" y="2359664"/>
                  <a:pt x="414262" y="2379279"/>
                </a:cubicBezTo>
                <a:cubicBezTo>
                  <a:pt x="446077" y="2414980"/>
                  <a:pt x="438837" y="2453227"/>
                  <a:pt x="428551" y="2491281"/>
                </a:cubicBezTo>
                <a:cubicBezTo>
                  <a:pt x="423216" y="2510897"/>
                  <a:pt x="423978" y="2526980"/>
                  <a:pt x="429121" y="2545615"/>
                </a:cubicBezTo>
                <a:cubicBezTo>
                  <a:pt x="441123" y="2588768"/>
                  <a:pt x="473700" y="2617603"/>
                  <a:pt x="502275" y="2645455"/>
                </a:cubicBezTo>
                <a:cubicBezTo>
                  <a:pt x="526660" y="2669191"/>
                  <a:pt x="540376" y="2695868"/>
                  <a:pt x="550665" y="2725094"/>
                </a:cubicBezTo>
                <a:cubicBezTo>
                  <a:pt x="563809" y="2761970"/>
                  <a:pt x="558857" y="2791196"/>
                  <a:pt x="527232" y="2808850"/>
                </a:cubicBezTo>
                <a:cubicBezTo>
                  <a:pt x="518277" y="2813754"/>
                  <a:pt x="507799" y="2822385"/>
                  <a:pt x="505133" y="2831604"/>
                </a:cubicBezTo>
                <a:cubicBezTo>
                  <a:pt x="491799" y="2876129"/>
                  <a:pt x="472366" y="2921245"/>
                  <a:pt x="484178" y="2968910"/>
                </a:cubicBezTo>
                <a:cubicBezTo>
                  <a:pt x="500371" y="3034817"/>
                  <a:pt x="499419" y="3099154"/>
                  <a:pt x="483416" y="3165061"/>
                </a:cubicBezTo>
                <a:cubicBezTo>
                  <a:pt x="470462" y="3218512"/>
                  <a:pt x="457126" y="3271963"/>
                  <a:pt x="447744" y="3326101"/>
                </a:cubicBezTo>
                <a:lnTo>
                  <a:pt x="446756" y="3333750"/>
                </a:lnTo>
                <a:lnTo>
                  <a:pt x="834222" y="3333750"/>
                </a:lnTo>
                <a:lnTo>
                  <a:pt x="833756" y="3315508"/>
                </a:lnTo>
                <a:cubicBezTo>
                  <a:pt x="835090" y="3305897"/>
                  <a:pt x="843092" y="3293538"/>
                  <a:pt x="851283" y="3289224"/>
                </a:cubicBezTo>
                <a:cubicBezTo>
                  <a:pt x="869571" y="3279612"/>
                  <a:pt x="872811" y="3266470"/>
                  <a:pt x="866523" y="3248621"/>
                </a:cubicBezTo>
                <a:cubicBezTo>
                  <a:pt x="861189" y="3233124"/>
                  <a:pt x="858523" y="3214098"/>
                  <a:pt x="848234" y="3203506"/>
                </a:cubicBezTo>
                <a:cubicBezTo>
                  <a:pt x="819088" y="3173494"/>
                  <a:pt x="818135" y="3135244"/>
                  <a:pt x="810325" y="3097977"/>
                </a:cubicBezTo>
                <a:cubicBezTo>
                  <a:pt x="805561" y="3075225"/>
                  <a:pt x="805371" y="3054039"/>
                  <a:pt x="808609" y="3031285"/>
                </a:cubicBezTo>
                <a:cubicBezTo>
                  <a:pt x="815849" y="2981857"/>
                  <a:pt x="805561" y="2933799"/>
                  <a:pt x="792417" y="2886329"/>
                </a:cubicBezTo>
                <a:cubicBezTo>
                  <a:pt x="783654" y="2854945"/>
                  <a:pt x="778320" y="2822776"/>
                  <a:pt x="769366" y="2791590"/>
                </a:cubicBezTo>
                <a:cubicBezTo>
                  <a:pt x="762508" y="2768247"/>
                  <a:pt x="754315" y="2744906"/>
                  <a:pt x="743267" y="2723527"/>
                </a:cubicBezTo>
                <a:cubicBezTo>
                  <a:pt x="727072" y="2692532"/>
                  <a:pt x="702688" y="2665466"/>
                  <a:pt x="709166" y="2626038"/>
                </a:cubicBezTo>
                <a:cubicBezTo>
                  <a:pt x="714880" y="2591317"/>
                  <a:pt x="702880" y="2559935"/>
                  <a:pt x="691449" y="2528158"/>
                </a:cubicBezTo>
                <a:cubicBezTo>
                  <a:pt x="683067" y="2504816"/>
                  <a:pt x="674493" y="2481477"/>
                  <a:pt x="669159" y="2457348"/>
                </a:cubicBezTo>
                <a:cubicBezTo>
                  <a:pt x="662872" y="2428709"/>
                  <a:pt x="665540" y="2396344"/>
                  <a:pt x="653918" y="2370844"/>
                </a:cubicBezTo>
                <a:cubicBezTo>
                  <a:pt x="641726" y="2344167"/>
                  <a:pt x="649918" y="2322005"/>
                  <a:pt x="653348" y="2298269"/>
                </a:cubicBezTo>
                <a:cubicBezTo>
                  <a:pt x="658682" y="2260413"/>
                  <a:pt x="668589" y="2222749"/>
                  <a:pt x="656014" y="2184501"/>
                </a:cubicBezTo>
                <a:cubicBezTo>
                  <a:pt x="640774" y="2138014"/>
                  <a:pt x="624391" y="2091918"/>
                  <a:pt x="609913" y="2045235"/>
                </a:cubicBezTo>
                <a:cubicBezTo>
                  <a:pt x="604386" y="2027187"/>
                  <a:pt x="602100" y="2007771"/>
                  <a:pt x="599624" y="1988939"/>
                </a:cubicBezTo>
                <a:cubicBezTo>
                  <a:pt x="597528" y="1971091"/>
                  <a:pt x="602862" y="1949711"/>
                  <a:pt x="594862" y="1935977"/>
                </a:cubicBezTo>
                <a:cubicBezTo>
                  <a:pt x="574287" y="1900670"/>
                  <a:pt x="564191" y="1864385"/>
                  <a:pt x="564191" y="1823583"/>
                </a:cubicBezTo>
                <a:cubicBezTo>
                  <a:pt x="564191" y="1808282"/>
                  <a:pt x="555617" y="1793374"/>
                  <a:pt x="554093" y="1777881"/>
                </a:cubicBezTo>
                <a:cubicBezTo>
                  <a:pt x="552189" y="1756694"/>
                  <a:pt x="547044" y="1732372"/>
                  <a:pt x="554285" y="1713934"/>
                </a:cubicBezTo>
                <a:cubicBezTo>
                  <a:pt x="571429" y="1670585"/>
                  <a:pt x="557141" y="1635476"/>
                  <a:pt x="540186" y="1597617"/>
                </a:cubicBezTo>
                <a:cubicBezTo>
                  <a:pt x="523422" y="1560348"/>
                  <a:pt x="510087" y="1521118"/>
                  <a:pt x="499037" y="1481495"/>
                </a:cubicBezTo>
                <a:cubicBezTo>
                  <a:pt x="495037" y="1466588"/>
                  <a:pt x="501705" y="1448740"/>
                  <a:pt x="503037" y="1432262"/>
                </a:cubicBezTo>
                <a:cubicBezTo>
                  <a:pt x="503419" y="1426376"/>
                  <a:pt x="503991" y="1419903"/>
                  <a:pt x="502085" y="1414609"/>
                </a:cubicBezTo>
                <a:cubicBezTo>
                  <a:pt x="483796" y="1363414"/>
                  <a:pt x="469890" y="1311432"/>
                  <a:pt x="479414" y="1255923"/>
                </a:cubicBezTo>
                <a:cubicBezTo>
                  <a:pt x="480368" y="1250824"/>
                  <a:pt x="478272" y="1245135"/>
                  <a:pt x="476938" y="1240034"/>
                </a:cubicBezTo>
                <a:cubicBezTo>
                  <a:pt x="470080" y="1215122"/>
                  <a:pt x="459222" y="1190799"/>
                  <a:pt x="456745" y="1165498"/>
                </a:cubicBezTo>
                <a:cubicBezTo>
                  <a:pt x="450649" y="1103121"/>
                  <a:pt x="448171" y="1040355"/>
                  <a:pt x="444171" y="977582"/>
                </a:cubicBezTo>
                <a:cubicBezTo>
                  <a:pt x="443981" y="973659"/>
                  <a:pt x="443981" y="969541"/>
                  <a:pt x="442647" y="966011"/>
                </a:cubicBezTo>
                <a:cubicBezTo>
                  <a:pt x="434455" y="942864"/>
                  <a:pt x="437123" y="922662"/>
                  <a:pt x="452743" y="903045"/>
                </a:cubicBezTo>
                <a:cubicBezTo>
                  <a:pt x="459602" y="894414"/>
                  <a:pt x="463222" y="882645"/>
                  <a:pt x="467032" y="871859"/>
                </a:cubicBezTo>
                <a:cubicBezTo>
                  <a:pt x="472748" y="855968"/>
                  <a:pt x="478272" y="839689"/>
                  <a:pt x="481892" y="823213"/>
                </a:cubicBezTo>
                <a:cubicBezTo>
                  <a:pt x="485320" y="806930"/>
                  <a:pt x="490083" y="789474"/>
                  <a:pt x="487416" y="773781"/>
                </a:cubicBezTo>
                <a:cubicBezTo>
                  <a:pt x="482654" y="745535"/>
                  <a:pt x="471986" y="718661"/>
                  <a:pt x="464936" y="690809"/>
                </a:cubicBezTo>
                <a:cubicBezTo>
                  <a:pt x="462460" y="681198"/>
                  <a:pt x="462842" y="670605"/>
                  <a:pt x="462650" y="660603"/>
                </a:cubicBezTo>
                <a:cubicBezTo>
                  <a:pt x="462080" y="637652"/>
                  <a:pt x="467604" y="614113"/>
                  <a:pt x="451791" y="593322"/>
                </a:cubicBezTo>
                <a:cubicBezTo>
                  <a:pt x="436933" y="574101"/>
                  <a:pt x="441313" y="554679"/>
                  <a:pt x="452553" y="534478"/>
                </a:cubicBezTo>
                <a:cubicBezTo>
                  <a:pt x="460556" y="519961"/>
                  <a:pt x="466842" y="503486"/>
                  <a:pt x="469890" y="487205"/>
                </a:cubicBezTo>
                <a:cubicBezTo>
                  <a:pt x="474080" y="464843"/>
                  <a:pt x="475796" y="442679"/>
                  <a:pt x="473318" y="418552"/>
                </a:cubicBezTo>
                <a:cubicBezTo>
                  <a:pt x="471604" y="401485"/>
                  <a:pt x="470842" y="387559"/>
                  <a:pt x="460746" y="374220"/>
                </a:cubicBezTo>
                <a:cubicBezTo>
                  <a:pt x="459222" y="372064"/>
                  <a:pt x="458840" y="368141"/>
                  <a:pt x="459032" y="365198"/>
                </a:cubicBezTo>
                <a:cubicBezTo>
                  <a:pt x="462270" y="326557"/>
                  <a:pt x="460556" y="288308"/>
                  <a:pt x="458267" y="249272"/>
                </a:cubicBezTo>
                <a:cubicBezTo>
                  <a:pt x="455221" y="199649"/>
                  <a:pt x="464174" y="147470"/>
                  <a:pt x="496179" y="104514"/>
                </a:cubicBezTo>
                <a:cubicBezTo>
                  <a:pt x="500943" y="98237"/>
                  <a:pt x="503037" y="88822"/>
                  <a:pt x="504181" y="805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866290A3-7E80-441D-AA1E-5263326B1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78285" y="0"/>
            <a:ext cx="874715" cy="6858001"/>
          </a:xfrm>
          <a:custGeom>
            <a:avLst/>
            <a:gdLst>
              <a:gd name="connsiteX0" fmla="*/ 669467 w 874715"/>
              <a:gd name="connsiteY0" fmla="*/ 3720275 h 6858001"/>
              <a:gd name="connsiteX1" fmla="*/ 710453 w 874715"/>
              <a:gd name="connsiteY1" fmla="*/ 3726292 h 6858001"/>
              <a:gd name="connsiteX2" fmla="*/ 710455 w 874715"/>
              <a:gd name="connsiteY2" fmla="*/ 3726292 h 6858001"/>
              <a:gd name="connsiteX3" fmla="*/ 669465 w 874715"/>
              <a:gd name="connsiteY3" fmla="*/ 3720275 h 6858001"/>
              <a:gd name="connsiteX4" fmla="*/ 834223 w 874715"/>
              <a:gd name="connsiteY4" fmla="*/ 3333751 h 6858001"/>
              <a:gd name="connsiteX5" fmla="*/ 446757 w 874715"/>
              <a:gd name="connsiteY5" fmla="*/ 3333751 h 6858001"/>
              <a:gd name="connsiteX6" fmla="*/ 441229 w 874715"/>
              <a:gd name="connsiteY6" fmla="*/ 3376550 h 6858001"/>
              <a:gd name="connsiteX7" fmla="*/ 437178 w 874715"/>
              <a:gd name="connsiteY7" fmla="*/ 3407910 h 6858001"/>
              <a:gd name="connsiteX8" fmla="*/ 435790 w 874715"/>
              <a:gd name="connsiteY8" fmla="*/ 3491262 h 6858001"/>
              <a:gd name="connsiteX9" fmla="*/ 429384 w 874715"/>
              <a:gd name="connsiteY9" fmla="*/ 3520658 h 6858001"/>
              <a:gd name="connsiteX10" fmla="*/ 427332 w 874715"/>
              <a:gd name="connsiteY10" fmla="*/ 3524252 h 6858001"/>
              <a:gd name="connsiteX11" fmla="*/ 427331 w 874715"/>
              <a:gd name="connsiteY11" fmla="*/ 3524252 h 6858001"/>
              <a:gd name="connsiteX12" fmla="*/ 413690 w 874715"/>
              <a:gd name="connsiteY12" fmla="*/ 3548145 h 6858001"/>
              <a:gd name="connsiteX13" fmla="*/ 408166 w 874715"/>
              <a:gd name="connsiteY13" fmla="*/ 3612089 h 6858001"/>
              <a:gd name="connsiteX14" fmla="*/ 421692 w 874715"/>
              <a:gd name="connsiteY14" fmla="*/ 3636610 h 6858001"/>
              <a:gd name="connsiteX15" fmla="*/ 445933 w 874715"/>
              <a:gd name="connsiteY15" fmla="*/ 3687609 h 6858001"/>
              <a:gd name="connsiteX16" fmla="*/ 443241 w 874715"/>
              <a:gd name="connsiteY16" fmla="*/ 3725049 h 6858001"/>
              <a:gd name="connsiteX17" fmla="*/ 455589 w 874715"/>
              <a:gd name="connsiteY17" fmla="*/ 3723372 h 6858001"/>
              <a:gd name="connsiteX18" fmla="*/ 544787 w 874715"/>
              <a:gd name="connsiteY18" fmla="*/ 3712739 h 6858001"/>
              <a:gd name="connsiteX19" fmla="*/ 544802 w 874715"/>
              <a:gd name="connsiteY19" fmla="*/ 3712740 h 6858001"/>
              <a:gd name="connsiteX20" fmla="*/ 544786 w 874715"/>
              <a:gd name="connsiteY20" fmla="*/ 3712740 h 6858001"/>
              <a:gd name="connsiteX21" fmla="*/ 455588 w 874715"/>
              <a:gd name="connsiteY21" fmla="*/ 3723373 h 6858001"/>
              <a:gd name="connsiteX22" fmla="*/ 443240 w 874715"/>
              <a:gd name="connsiteY22" fmla="*/ 3725050 h 6858001"/>
              <a:gd name="connsiteX23" fmla="*/ 441884 w 874715"/>
              <a:gd name="connsiteY23" fmla="*/ 3743904 h 6858001"/>
              <a:gd name="connsiteX24" fmla="*/ 442266 w 874715"/>
              <a:gd name="connsiteY24" fmla="*/ 3764306 h 6858001"/>
              <a:gd name="connsiteX25" fmla="*/ 433692 w 874715"/>
              <a:gd name="connsiteY25" fmla="*/ 3834135 h 6858001"/>
              <a:gd name="connsiteX26" fmla="*/ 428740 w 874715"/>
              <a:gd name="connsiteY26" fmla="*/ 3898864 h 6858001"/>
              <a:gd name="connsiteX27" fmla="*/ 444932 w 874715"/>
              <a:gd name="connsiteY27" fmla="*/ 4062061 h 6858001"/>
              <a:gd name="connsiteX28" fmla="*/ 441122 w 874715"/>
              <a:gd name="connsiteY28" fmla="*/ 4187207 h 6858001"/>
              <a:gd name="connsiteX29" fmla="*/ 444932 w 874715"/>
              <a:gd name="connsiteY29" fmla="*/ 4244874 h 6858001"/>
              <a:gd name="connsiteX30" fmla="*/ 450648 w 874715"/>
              <a:gd name="connsiteY30" fmla="*/ 4277434 h 6858001"/>
              <a:gd name="connsiteX31" fmla="*/ 490464 w 874715"/>
              <a:gd name="connsiteY31" fmla="*/ 4351188 h 6858001"/>
              <a:gd name="connsiteX32" fmla="*/ 499418 w 874715"/>
              <a:gd name="connsiteY32" fmla="*/ 4391596 h 6858001"/>
              <a:gd name="connsiteX33" fmla="*/ 498656 w 874715"/>
              <a:gd name="connsiteY33" fmla="*/ 4513209 h 6858001"/>
              <a:gd name="connsiteX34" fmla="*/ 438646 w 874715"/>
              <a:gd name="connsiteY34" fmla="*/ 4695629 h 6858001"/>
              <a:gd name="connsiteX35" fmla="*/ 430644 w 874715"/>
              <a:gd name="connsiteY35" fmla="*/ 4714658 h 6858001"/>
              <a:gd name="connsiteX36" fmla="*/ 420737 w 874715"/>
              <a:gd name="connsiteY36" fmla="*/ 4807436 h 6858001"/>
              <a:gd name="connsiteX37" fmla="*/ 434264 w 874715"/>
              <a:gd name="connsiteY37" fmla="*/ 4870400 h 6858001"/>
              <a:gd name="connsiteX38" fmla="*/ 462269 w 874715"/>
              <a:gd name="connsiteY38" fmla="*/ 4956119 h 6858001"/>
              <a:gd name="connsiteX39" fmla="*/ 485701 w 874715"/>
              <a:gd name="connsiteY39" fmla="*/ 5033207 h 6858001"/>
              <a:gd name="connsiteX40" fmla="*/ 512180 w 874715"/>
              <a:gd name="connsiteY40" fmla="*/ 5089305 h 6858001"/>
              <a:gd name="connsiteX41" fmla="*/ 531613 w 874715"/>
              <a:gd name="connsiteY41" fmla="*/ 5217589 h 6858001"/>
              <a:gd name="connsiteX42" fmla="*/ 534851 w 874715"/>
              <a:gd name="connsiteY42" fmla="*/ 5230926 h 6858001"/>
              <a:gd name="connsiteX43" fmla="*/ 511228 w 874715"/>
              <a:gd name="connsiteY43" fmla="*/ 5327433 h 6858001"/>
              <a:gd name="connsiteX44" fmla="*/ 487225 w 874715"/>
              <a:gd name="connsiteY44" fmla="*/ 5443357 h 6858001"/>
              <a:gd name="connsiteX45" fmla="*/ 495416 w 874715"/>
              <a:gd name="connsiteY45" fmla="*/ 5484746 h 6858001"/>
              <a:gd name="connsiteX46" fmla="*/ 507038 w 874715"/>
              <a:gd name="connsiteY46" fmla="*/ 5541432 h 6858001"/>
              <a:gd name="connsiteX47" fmla="*/ 500942 w 874715"/>
              <a:gd name="connsiteY47" fmla="*/ 5594001 h 6858001"/>
              <a:gd name="connsiteX48" fmla="*/ 500370 w 874715"/>
              <a:gd name="connsiteY48" fmla="*/ 5625974 h 6858001"/>
              <a:gd name="connsiteX49" fmla="*/ 571618 w 874715"/>
              <a:gd name="connsiteY49" fmla="*/ 5771911 h 6858001"/>
              <a:gd name="connsiteX50" fmla="*/ 577524 w 874715"/>
              <a:gd name="connsiteY50" fmla="*/ 5808982 h 6858001"/>
              <a:gd name="connsiteX51" fmla="*/ 586289 w 874715"/>
              <a:gd name="connsiteY51" fmla="*/ 5829971 h 6858001"/>
              <a:gd name="connsiteX52" fmla="*/ 674684 w 874715"/>
              <a:gd name="connsiteY52" fmla="*/ 5956490 h 6858001"/>
              <a:gd name="connsiteX53" fmla="*/ 692590 w 874715"/>
              <a:gd name="connsiteY53" fmla="*/ 6010235 h 6858001"/>
              <a:gd name="connsiteX54" fmla="*/ 688970 w 874715"/>
              <a:gd name="connsiteY54" fmla="*/ 6069276 h 6858001"/>
              <a:gd name="connsiteX55" fmla="*/ 682494 w 874715"/>
              <a:gd name="connsiteY55" fmla="*/ 6103407 h 6858001"/>
              <a:gd name="connsiteX56" fmla="*/ 626294 w 874715"/>
              <a:gd name="connsiteY56" fmla="*/ 6188144 h 6858001"/>
              <a:gd name="connsiteX57" fmla="*/ 628200 w 874715"/>
              <a:gd name="connsiteY57" fmla="*/ 6236396 h 6858001"/>
              <a:gd name="connsiteX58" fmla="*/ 666871 w 874715"/>
              <a:gd name="connsiteY58" fmla="*/ 6311718 h 6858001"/>
              <a:gd name="connsiteX59" fmla="*/ 684208 w 874715"/>
              <a:gd name="connsiteY59" fmla="*/ 6448435 h 6858001"/>
              <a:gd name="connsiteX60" fmla="*/ 630104 w 874715"/>
              <a:gd name="connsiteY60" fmla="*/ 6517873 h 6858001"/>
              <a:gd name="connsiteX61" fmla="*/ 578096 w 874715"/>
              <a:gd name="connsiteY61" fmla="*/ 6553767 h 6858001"/>
              <a:gd name="connsiteX62" fmla="*/ 517706 w 874715"/>
              <a:gd name="connsiteY62" fmla="*/ 6657533 h 6858001"/>
              <a:gd name="connsiteX63" fmla="*/ 540185 w 874715"/>
              <a:gd name="connsiteY63" fmla="*/ 6682250 h 6858001"/>
              <a:gd name="connsiteX64" fmla="*/ 549712 w 874715"/>
              <a:gd name="connsiteY64" fmla="*/ 6758356 h 6858001"/>
              <a:gd name="connsiteX65" fmla="*/ 548950 w 874715"/>
              <a:gd name="connsiteY65" fmla="*/ 6840738 h 6858001"/>
              <a:gd name="connsiteX66" fmla="*/ 556149 w 874715"/>
              <a:gd name="connsiteY66" fmla="*/ 6858001 h 6858001"/>
              <a:gd name="connsiteX67" fmla="*/ 760427 w 874715"/>
              <a:gd name="connsiteY67" fmla="*/ 6858001 h 6858001"/>
              <a:gd name="connsiteX68" fmla="*/ 763269 w 874715"/>
              <a:gd name="connsiteY68" fmla="*/ 6846819 h 6858001"/>
              <a:gd name="connsiteX69" fmla="*/ 784795 w 874715"/>
              <a:gd name="connsiteY69" fmla="*/ 6678324 h 6858001"/>
              <a:gd name="connsiteX70" fmla="*/ 805560 w 874715"/>
              <a:gd name="connsiteY70" fmla="*/ 6504338 h 6858001"/>
              <a:gd name="connsiteX71" fmla="*/ 812418 w 874715"/>
              <a:gd name="connsiteY71" fmla="*/ 6408814 h 6858001"/>
              <a:gd name="connsiteX72" fmla="*/ 823279 w 874715"/>
              <a:gd name="connsiteY72" fmla="*/ 6325450 h 6858001"/>
              <a:gd name="connsiteX73" fmla="*/ 830137 w 874715"/>
              <a:gd name="connsiteY73" fmla="*/ 6252873 h 6858001"/>
              <a:gd name="connsiteX74" fmla="*/ 844043 w 874715"/>
              <a:gd name="connsiteY74" fmla="*/ 6137341 h 6858001"/>
              <a:gd name="connsiteX75" fmla="*/ 847663 w 874715"/>
              <a:gd name="connsiteY75" fmla="*/ 6089284 h 6858001"/>
              <a:gd name="connsiteX76" fmla="*/ 847471 w 874715"/>
              <a:gd name="connsiteY76" fmla="*/ 5975908 h 6858001"/>
              <a:gd name="connsiteX77" fmla="*/ 845567 w 874715"/>
              <a:gd name="connsiteY77" fmla="*/ 5936481 h 6858001"/>
              <a:gd name="connsiteX78" fmla="*/ 821945 w 874715"/>
              <a:gd name="connsiteY78" fmla="*/ 5860571 h 6858001"/>
              <a:gd name="connsiteX79" fmla="*/ 820231 w 874715"/>
              <a:gd name="connsiteY79" fmla="*/ 5851549 h 6858001"/>
              <a:gd name="connsiteX80" fmla="*/ 810894 w 874715"/>
              <a:gd name="connsiteY80" fmla="*/ 5801726 h 6858001"/>
              <a:gd name="connsiteX81" fmla="*/ 807846 w 874715"/>
              <a:gd name="connsiteY81" fmla="*/ 5774460 h 6858001"/>
              <a:gd name="connsiteX82" fmla="*/ 788415 w 874715"/>
              <a:gd name="connsiteY82" fmla="*/ 5670892 h 6858001"/>
              <a:gd name="connsiteX83" fmla="*/ 779271 w 874715"/>
              <a:gd name="connsiteY83" fmla="*/ 5611265 h 6858001"/>
              <a:gd name="connsiteX84" fmla="*/ 780605 w 874715"/>
              <a:gd name="connsiteY84" fmla="*/ 5563010 h 6858001"/>
              <a:gd name="connsiteX85" fmla="*/ 782319 w 874715"/>
              <a:gd name="connsiteY85" fmla="*/ 5478272 h 6858001"/>
              <a:gd name="connsiteX86" fmla="*/ 786701 w 874715"/>
              <a:gd name="connsiteY86" fmla="*/ 5451203 h 6858001"/>
              <a:gd name="connsiteX87" fmla="*/ 774127 w 874715"/>
              <a:gd name="connsiteY87" fmla="*/ 5328805 h 6858001"/>
              <a:gd name="connsiteX88" fmla="*/ 773175 w 874715"/>
              <a:gd name="connsiteY88" fmla="*/ 5258975 h 6858001"/>
              <a:gd name="connsiteX89" fmla="*/ 757552 w 874715"/>
              <a:gd name="connsiteY89" fmla="*/ 5180319 h 6858001"/>
              <a:gd name="connsiteX90" fmla="*/ 758314 w 874715"/>
              <a:gd name="connsiteY90" fmla="*/ 5157370 h 6858001"/>
              <a:gd name="connsiteX91" fmla="*/ 759649 w 874715"/>
              <a:gd name="connsiteY91" fmla="*/ 5131673 h 6858001"/>
              <a:gd name="connsiteX92" fmla="*/ 760793 w 874715"/>
              <a:gd name="connsiteY92" fmla="*/ 5052820 h 6858001"/>
              <a:gd name="connsiteX93" fmla="*/ 766507 w 874715"/>
              <a:gd name="connsiteY93" fmla="*/ 5004959 h 6858001"/>
              <a:gd name="connsiteX94" fmla="*/ 763079 w 874715"/>
              <a:gd name="connsiteY94" fmla="*/ 4913751 h 6858001"/>
              <a:gd name="connsiteX95" fmla="*/ 768031 w 874715"/>
              <a:gd name="connsiteY95" fmla="*/ 4880011 h 6858001"/>
              <a:gd name="connsiteX96" fmla="*/ 768603 w 874715"/>
              <a:gd name="connsiteY96" fmla="*/ 4794687 h 6858001"/>
              <a:gd name="connsiteX97" fmla="*/ 765745 w 874715"/>
              <a:gd name="connsiteY97" fmla="*/ 4718187 h 6858001"/>
              <a:gd name="connsiteX98" fmla="*/ 767269 w 874715"/>
              <a:gd name="connsiteY98" fmla="*/ 4644434 h 6858001"/>
              <a:gd name="connsiteX99" fmla="*/ 773555 w 874715"/>
              <a:gd name="connsiteY99" fmla="*/ 4591670 h 6858001"/>
              <a:gd name="connsiteX100" fmla="*/ 777365 w 874715"/>
              <a:gd name="connsiteY100" fmla="*/ 4534394 h 6858001"/>
              <a:gd name="connsiteX101" fmla="*/ 800036 w 874715"/>
              <a:gd name="connsiteY101" fmla="*/ 4376493 h 6858001"/>
              <a:gd name="connsiteX102" fmla="*/ 794512 w 874715"/>
              <a:gd name="connsiteY102" fmla="*/ 4347267 h 6858001"/>
              <a:gd name="connsiteX103" fmla="*/ 789368 w 874715"/>
              <a:gd name="connsiteY103" fmla="*/ 4181322 h 6858001"/>
              <a:gd name="connsiteX104" fmla="*/ 789750 w 874715"/>
              <a:gd name="connsiteY104" fmla="*/ 4145230 h 6858001"/>
              <a:gd name="connsiteX105" fmla="*/ 767269 w 874715"/>
              <a:gd name="connsiteY105" fmla="*/ 4048330 h 6858001"/>
              <a:gd name="connsiteX106" fmla="*/ 802894 w 874715"/>
              <a:gd name="connsiteY106" fmla="*/ 3898864 h 6858001"/>
              <a:gd name="connsiteX107" fmla="*/ 847471 w 874715"/>
              <a:gd name="connsiteY107" fmla="*/ 3759007 h 6858001"/>
              <a:gd name="connsiteX108" fmla="*/ 848163 w 874715"/>
              <a:gd name="connsiteY108" fmla="*/ 3756136 h 6858001"/>
              <a:gd name="connsiteX109" fmla="*/ 819543 w 874715"/>
              <a:gd name="connsiteY109" fmla="*/ 3748731 h 6858001"/>
              <a:gd name="connsiteX110" fmla="*/ 819313 w 874715"/>
              <a:gd name="connsiteY110" fmla="*/ 3748682 h 6858001"/>
              <a:gd name="connsiteX111" fmla="*/ 819544 w 874715"/>
              <a:gd name="connsiteY111" fmla="*/ 3748730 h 6858001"/>
              <a:gd name="connsiteX112" fmla="*/ 848164 w 874715"/>
              <a:gd name="connsiteY112" fmla="*/ 3756135 h 6858001"/>
              <a:gd name="connsiteX113" fmla="*/ 849545 w 874715"/>
              <a:gd name="connsiteY113" fmla="*/ 3750401 h 6858001"/>
              <a:gd name="connsiteX114" fmla="*/ 853189 w 874715"/>
              <a:gd name="connsiteY114" fmla="*/ 3741353 h 6858001"/>
              <a:gd name="connsiteX115" fmla="*/ 862905 w 874715"/>
              <a:gd name="connsiteY115" fmla="*/ 3691138 h 6858001"/>
              <a:gd name="connsiteX116" fmla="*/ 866333 w 874715"/>
              <a:gd name="connsiteY116" fmla="*/ 3628959 h 6858001"/>
              <a:gd name="connsiteX117" fmla="*/ 874715 w 874715"/>
              <a:gd name="connsiteY117" fmla="*/ 3550106 h 6858001"/>
              <a:gd name="connsiteX118" fmla="*/ 871487 w 874715"/>
              <a:gd name="connsiteY118" fmla="*/ 3524252 h 6858001"/>
              <a:gd name="connsiteX119" fmla="*/ 871488 w 874715"/>
              <a:gd name="connsiteY119" fmla="*/ 3524252 h 6858001"/>
              <a:gd name="connsiteX120" fmla="*/ 870763 w 874715"/>
              <a:gd name="connsiteY120" fmla="*/ 3518451 h 6858001"/>
              <a:gd name="connsiteX121" fmla="*/ 864238 w 874715"/>
              <a:gd name="connsiteY121" fmla="*/ 3486946 h 6858001"/>
              <a:gd name="connsiteX122" fmla="*/ 848618 w 874715"/>
              <a:gd name="connsiteY122" fmla="*/ 3398677 h 6858001"/>
              <a:gd name="connsiteX123" fmla="*/ 837595 w 874715"/>
              <a:gd name="connsiteY123" fmla="*/ 3365728 h 6858001"/>
              <a:gd name="connsiteX124" fmla="*/ 834829 w 874715"/>
              <a:gd name="connsiteY124" fmla="*/ 3357461 h 6858001"/>
              <a:gd name="connsiteX125" fmla="*/ 513783 w 874715"/>
              <a:gd name="connsiteY125" fmla="*/ 0 h 6858001"/>
              <a:gd name="connsiteX126" fmla="*/ 72334 w 874715"/>
              <a:gd name="connsiteY126" fmla="*/ 0 h 6858001"/>
              <a:gd name="connsiteX127" fmla="*/ 75447 w 874715"/>
              <a:gd name="connsiteY127" fmla="*/ 27991 h 6858001"/>
              <a:gd name="connsiteX128" fmla="*/ 88115 w 874715"/>
              <a:gd name="connsiteY128" fmla="*/ 134133 h 6858001"/>
              <a:gd name="connsiteX129" fmla="*/ 62778 w 874715"/>
              <a:gd name="connsiteY129" fmla="*/ 221224 h 6858001"/>
              <a:gd name="connsiteX130" fmla="*/ 62206 w 874715"/>
              <a:gd name="connsiteY130" fmla="*/ 247312 h 6858001"/>
              <a:gd name="connsiteX131" fmla="*/ 72113 w 874715"/>
              <a:gd name="connsiteY131" fmla="*/ 305764 h 6858001"/>
              <a:gd name="connsiteX132" fmla="*/ 65445 w 874715"/>
              <a:gd name="connsiteY132" fmla="*/ 426397 h 6858001"/>
              <a:gd name="connsiteX133" fmla="*/ 55348 w 874715"/>
              <a:gd name="connsiteY133" fmla="*/ 470924 h 6858001"/>
              <a:gd name="connsiteX134" fmla="*/ 48870 w 874715"/>
              <a:gd name="connsiteY134" fmla="*/ 495638 h 6858001"/>
              <a:gd name="connsiteX135" fmla="*/ 30963 w 874715"/>
              <a:gd name="connsiteY135" fmla="*/ 622548 h 6858001"/>
              <a:gd name="connsiteX136" fmla="*/ 11723 w 874715"/>
              <a:gd name="connsiteY136" fmla="*/ 679040 h 6858001"/>
              <a:gd name="connsiteX137" fmla="*/ 8865 w 874715"/>
              <a:gd name="connsiteY137" fmla="*/ 694341 h 6858001"/>
              <a:gd name="connsiteX138" fmla="*/ 16865 w 874715"/>
              <a:gd name="connsiteY138" fmla="*/ 778095 h 6858001"/>
              <a:gd name="connsiteX139" fmla="*/ 47918 w 874715"/>
              <a:gd name="connsiteY139" fmla="*/ 840866 h 6858001"/>
              <a:gd name="connsiteX140" fmla="*/ 58396 w 874715"/>
              <a:gd name="connsiteY140" fmla="*/ 853028 h 6858001"/>
              <a:gd name="connsiteX141" fmla="*/ 54776 w 874715"/>
              <a:gd name="connsiteY141" fmla="*/ 1027995 h 6858001"/>
              <a:gd name="connsiteX142" fmla="*/ 50394 w 874715"/>
              <a:gd name="connsiteY142" fmla="*/ 1054866 h 6858001"/>
              <a:gd name="connsiteX143" fmla="*/ 68683 w 874715"/>
              <a:gd name="connsiteY143" fmla="*/ 1184720 h 6858001"/>
              <a:gd name="connsiteX144" fmla="*/ 72303 w 874715"/>
              <a:gd name="connsiteY144" fmla="*/ 1222576 h 6858001"/>
              <a:gd name="connsiteX145" fmla="*/ 88687 w 874715"/>
              <a:gd name="connsiteY145" fmla="*/ 1358313 h 6858001"/>
              <a:gd name="connsiteX146" fmla="*/ 73447 w 874715"/>
              <a:gd name="connsiteY146" fmla="*/ 1377535 h 6858001"/>
              <a:gd name="connsiteX147" fmla="*/ 35153 w 874715"/>
              <a:gd name="connsiteY147" fmla="*/ 1432851 h 6858001"/>
              <a:gd name="connsiteX148" fmla="*/ 1244 w 874715"/>
              <a:gd name="connsiteY148" fmla="*/ 1541910 h 6858001"/>
              <a:gd name="connsiteX149" fmla="*/ 3149 w 874715"/>
              <a:gd name="connsiteY149" fmla="*/ 1571529 h 6858001"/>
              <a:gd name="connsiteX150" fmla="*/ 59730 w 874715"/>
              <a:gd name="connsiteY150" fmla="*/ 1646459 h 6858001"/>
              <a:gd name="connsiteX151" fmla="*/ 82399 w 874715"/>
              <a:gd name="connsiteY151" fmla="*/ 1682944 h 6858001"/>
              <a:gd name="connsiteX152" fmla="*/ 124120 w 874715"/>
              <a:gd name="connsiteY152" fmla="*/ 1786511 h 6858001"/>
              <a:gd name="connsiteX153" fmla="*/ 131741 w 874715"/>
              <a:gd name="connsiteY153" fmla="*/ 1795142 h 6858001"/>
              <a:gd name="connsiteX154" fmla="*/ 222232 w 874715"/>
              <a:gd name="connsiteY154" fmla="*/ 1871640 h 6858001"/>
              <a:gd name="connsiteX155" fmla="*/ 237662 w 874715"/>
              <a:gd name="connsiteY155" fmla="*/ 1888901 h 6858001"/>
              <a:gd name="connsiteX156" fmla="*/ 261667 w 874715"/>
              <a:gd name="connsiteY156" fmla="*/ 1909694 h 6858001"/>
              <a:gd name="connsiteX157" fmla="*/ 308150 w 874715"/>
              <a:gd name="connsiteY157" fmla="*/ 1974618 h 6858001"/>
              <a:gd name="connsiteX158" fmla="*/ 323009 w 874715"/>
              <a:gd name="connsiteY158" fmla="*/ 2055042 h 6858001"/>
              <a:gd name="connsiteX159" fmla="*/ 345680 w 874715"/>
              <a:gd name="connsiteY159" fmla="*/ 2152137 h 6858001"/>
              <a:gd name="connsiteX160" fmla="*/ 360920 w 874715"/>
              <a:gd name="connsiteY160" fmla="*/ 2192740 h 6858001"/>
              <a:gd name="connsiteX161" fmla="*/ 389877 w 874715"/>
              <a:gd name="connsiteY161" fmla="*/ 2301603 h 6858001"/>
              <a:gd name="connsiteX162" fmla="*/ 414262 w 874715"/>
              <a:gd name="connsiteY162" fmla="*/ 2379279 h 6858001"/>
              <a:gd name="connsiteX163" fmla="*/ 428551 w 874715"/>
              <a:gd name="connsiteY163" fmla="*/ 2491281 h 6858001"/>
              <a:gd name="connsiteX164" fmla="*/ 429121 w 874715"/>
              <a:gd name="connsiteY164" fmla="*/ 2545615 h 6858001"/>
              <a:gd name="connsiteX165" fmla="*/ 502275 w 874715"/>
              <a:gd name="connsiteY165" fmla="*/ 2645455 h 6858001"/>
              <a:gd name="connsiteX166" fmla="*/ 550665 w 874715"/>
              <a:gd name="connsiteY166" fmla="*/ 2725094 h 6858001"/>
              <a:gd name="connsiteX167" fmla="*/ 527232 w 874715"/>
              <a:gd name="connsiteY167" fmla="*/ 2808850 h 6858001"/>
              <a:gd name="connsiteX168" fmla="*/ 505133 w 874715"/>
              <a:gd name="connsiteY168" fmla="*/ 2831604 h 6858001"/>
              <a:gd name="connsiteX169" fmla="*/ 484178 w 874715"/>
              <a:gd name="connsiteY169" fmla="*/ 2968910 h 6858001"/>
              <a:gd name="connsiteX170" fmla="*/ 483416 w 874715"/>
              <a:gd name="connsiteY170" fmla="*/ 3165061 h 6858001"/>
              <a:gd name="connsiteX171" fmla="*/ 447744 w 874715"/>
              <a:gd name="connsiteY171" fmla="*/ 3326101 h 6858001"/>
              <a:gd name="connsiteX172" fmla="*/ 446756 w 874715"/>
              <a:gd name="connsiteY172" fmla="*/ 3333750 h 6858001"/>
              <a:gd name="connsiteX173" fmla="*/ 834222 w 874715"/>
              <a:gd name="connsiteY173" fmla="*/ 3333750 h 6858001"/>
              <a:gd name="connsiteX174" fmla="*/ 833756 w 874715"/>
              <a:gd name="connsiteY174" fmla="*/ 3315508 h 6858001"/>
              <a:gd name="connsiteX175" fmla="*/ 851283 w 874715"/>
              <a:gd name="connsiteY175" fmla="*/ 3289224 h 6858001"/>
              <a:gd name="connsiteX176" fmla="*/ 866523 w 874715"/>
              <a:gd name="connsiteY176" fmla="*/ 3248621 h 6858001"/>
              <a:gd name="connsiteX177" fmla="*/ 848234 w 874715"/>
              <a:gd name="connsiteY177" fmla="*/ 3203506 h 6858001"/>
              <a:gd name="connsiteX178" fmla="*/ 810325 w 874715"/>
              <a:gd name="connsiteY178" fmla="*/ 3097977 h 6858001"/>
              <a:gd name="connsiteX179" fmla="*/ 808609 w 874715"/>
              <a:gd name="connsiteY179" fmla="*/ 3031285 h 6858001"/>
              <a:gd name="connsiteX180" fmla="*/ 792417 w 874715"/>
              <a:gd name="connsiteY180" fmla="*/ 2886329 h 6858001"/>
              <a:gd name="connsiteX181" fmla="*/ 769366 w 874715"/>
              <a:gd name="connsiteY181" fmla="*/ 2791590 h 6858001"/>
              <a:gd name="connsiteX182" fmla="*/ 743267 w 874715"/>
              <a:gd name="connsiteY182" fmla="*/ 2723527 h 6858001"/>
              <a:gd name="connsiteX183" fmla="*/ 709166 w 874715"/>
              <a:gd name="connsiteY183" fmla="*/ 2626038 h 6858001"/>
              <a:gd name="connsiteX184" fmla="*/ 691449 w 874715"/>
              <a:gd name="connsiteY184" fmla="*/ 2528158 h 6858001"/>
              <a:gd name="connsiteX185" fmla="*/ 669159 w 874715"/>
              <a:gd name="connsiteY185" fmla="*/ 2457348 h 6858001"/>
              <a:gd name="connsiteX186" fmla="*/ 653918 w 874715"/>
              <a:gd name="connsiteY186" fmla="*/ 2370844 h 6858001"/>
              <a:gd name="connsiteX187" fmla="*/ 653348 w 874715"/>
              <a:gd name="connsiteY187" fmla="*/ 2298269 h 6858001"/>
              <a:gd name="connsiteX188" fmla="*/ 656014 w 874715"/>
              <a:gd name="connsiteY188" fmla="*/ 2184501 h 6858001"/>
              <a:gd name="connsiteX189" fmla="*/ 609913 w 874715"/>
              <a:gd name="connsiteY189" fmla="*/ 2045235 h 6858001"/>
              <a:gd name="connsiteX190" fmla="*/ 599624 w 874715"/>
              <a:gd name="connsiteY190" fmla="*/ 1988939 h 6858001"/>
              <a:gd name="connsiteX191" fmla="*/ 594862 w 874715"/>
              <a:gd name="connsiteY191" fmla="*/ 1935977 h 6858001"/>
              <a:gd name="connsiteX192" fmla="*/ 564191 w 874715"/>
              <a:gd name="connsiteY192" fmla="*/ 1823583 h 6858001"/>
              <a:gd name="connsiteX193" fmla="*/ 554093 w 874715"/>
              <a:gd name="connsiteY193" fmla="*/ 1777881 h 6858001"/>
              <a:gd name="connsiteX194" fmla="*/ 554285 w 874715"/>
              <a:gd name="connsiteY194" fmla="*/ 1713934 h 6858001"/>
              <a:gd name="connsiteX195" fmla="*/ 540186 w 874715"/>
              <a:gd name="connsiteY195" fmla="*/ 1597617 h 6858001"/>
              <a:gd name="connsiteX196" fmla="*/ 499037 w 874715"/>
              <a:gd name="connsiteY196" fmla="*/ 1481495 h 6858001"/>
              <a:gd name="connsiteX197" fmla="*/ 503037 w 874715"/>
              <a:gd name="connsiteY197" fmla="*/ 1432262 h 6858001"/>
              <a:gd name="connsiteX198" fmla="*/ 502085 w 874715"/>
              <a:gd name="connsiteY198" fmla="*/ 1414609 h 6858001"/>
              <a:gd name="connsiteX199" fmla="*/ 479414 w 874715"/>
              <a:gd name="connsiteY199" fmla="*/ 1255923 h 6858001"/>
              <a:gd name="connsiteX200" fmla="*/ 476938 w 874715"/>
              <a:gd name="connsiteY200" fmla="*/ 1240034 h 6858001"/>
              <a:gd name="connsiteX201" fmla="*/ 456745 w 874715"/>
              <a:gd name="connsiteY201" fmla="*/ 1165498 h 6858001"/>
              <a:gd name="connsiteX202" fmla="*/ 444171 w 874715"/>
              <a:gd name="connsiteY202" fmla="*/ 977582 h 6858001"/>
              <a:gd name="connsiteX203" fmla="*/ 442647 w 874715"/>
              <a:gd name="connsiteY203" fmla="*/ 966011 h 6858001"/>
              <a:gd name="connsiteX204" fmla="*/ 452743 w 874715"/>
              <a:gd name="connsiteY204" fmla="*/ 903045 h 6858001"/>
              <a:gd name="connsiteX205" fmla="*/ 467032 w 874715"/>
              <a:gd name="connsiteY205" fmla="*/ 871859 h 6858001"/>
              <a:gd name="connsiteX206" fmla="*/ 481892 w 874715"/>
              <a:gd name="connsiteY206" fmla="*/ 823213 h 6858001"/>
              <a:gd name="connsiteX207" fmla="*/ 487416 w 874715"/>
              <a:gd name="connsiteY207" fmla="*/ 773781 h 6858001"/>
              <a:gd name="connsiteX208" fmla="*/ 464936 w 874715"/>
              <a:gd name="connsiteY208" fmla="*/ 690809 h 6858001"/>
              <a:gd name="connsiteX209" fmla="*/ 462650 w 874715"/>
              <a:gd name="connsiteY209" fmla="*/ 660603 h 6858001"/>
              <a:gd name="connsiteX210" fmla="*/ 451791 w 874715"/>
              <a:gd name="connsiteY210" fmla="*/ 593322 h 6858001"/>
              <a:gd name="connsiteX211" fmla="*/ 452553 w 874715"/>
              <a:gd name="connsiteY211" fmla="*/ 534478 h 6858001"/>
              <a:gd name="connsiteX212" fmla="*/ 469890 w 874715"/>
              <a:gd name="connsiteY212" fmla="*/ 487205 h 6858001"/>
              <a:gd name="connsiteX213" fmla="*/ 473318 w 874715"/>
              <a:gd name="connsiteY213" fmla="*/ 418552 h 6858001"/>
              <a:gd name="connsiteX214" fmla="*/ 460746 w 874715"/>
              <a:gd name="connsiteY214" fmla="*/ 374220 h 6858001"/>
              <a:gd name="connsiteX215" fmla="*/ 459032 w 874715"/>
              <a:gd name="connsiteY215" fmla="*/ 365198 h 6858001"/>
              <a:gd name="connsiteX216" fmla="*/ 458267 w 874715"/>
              <a:gd name="connsiteY216" fmla="*/ 249272 h 6858001"/>
              <a:gd name="connsiteX217" fmla="*/ 496179 w 874715"/>
              <a:gd name="connsiteY217" fmla="*/ 104514 h 6858001"/>
              <a:gd name="connsiteX218" fmla="*/ 504181 w 874715"/>
              <a:gd name="connsiteY218" fmla="*/ 80583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</a:cxnLst>
            <a:rect l="l" t="t" r="r" b="b"/>
            <a:pathLst>
              <a:path w="874715" h="6858001">
                <a:moveTo>
                  <a:pt x="669467" y="3720275"/>
                </a:moveTo>
                <a:lnTo>
                  <a:pt x="710453" y="3726292"/>
                </a:lnTo>
                <a:lnTo>
                  <a:pt x="710455" y="3726292"/>
                </a:lnTo>
                <a:lnTo>
                  <a:pt x="669465" y="3720275"/>
                </a:lnTo>
                <a:close/>
                <a:moveTo>
                  <a:pt x="834223" y="3333751"/>
                </a:moveTo>
                <a:lnTo>
                  <a:pt x="446757" y="3333751"/>
                </a:lnTo>
                <a:lnTo>
                  <a:pt x="441229" y="3376550"/>
                </a:lnTo>
                <a:lnTo>
                  <a:pt x="437178" y="3407910"/>
                </a:lnTo>
                <a:cubicBezTo>
                  <a:pt x="435005" y="3435408"/>
                  <a:pt x="434362" y="3463164"/>
                  <a:pt x="435790" y="3491262"/>
                </a:cubicBezTo>
                <a:cubicBezTo>
                  <a:pt x="436266" y="3500578"/>
                  <a:pt x="433599" y="3510777"/>
                  <a:pt x="429384" y="3520658"/>
                </a:cubicBezTo>
                <a:lnTo>
                  <a:pt x="427332" y="3524252"/>
                </a:lnTo>
                <a:lnTo>
                  <a:pt x="427331" y="3524252"/>
                </a:lnTo>
                <a:lnTo>
                  <a:pt x="413690" y="3548145"/>
                </a:lnTo>
                <a:cubicBezTo>
                  <a:pt x="391973" y="3578940"/>
                  <a:pt x="390257" y="3577567"/>
                  <a:pt x="408166" y="3612089"/>
                </a:cubicBezTo>
                <a:cubicBezTo>
                  <a:pt x="412548" y="3620328"/>
                  <a:pt x="415214" y="3630528"/>
                  <a:pt x="421692" y="3636610"/>
                </a:cubicBezTo>
                <a:cubicBezTo>
                  <a:pt x="438171" y="3652106"/>
                  <a:pt x="444409" y="3669416"/>
                  <a:pt x="445933" y="3687609"/>
                </a:cubicBezTo>
                <a:lnTo>
                  <a:pt x="443241" y="3725049"/>
                </a:lnTo>
                <a:lnTo>
                  <a:pt x="455589" y="3723372"/>
                </a:lnTo>
                <a:cubicBezTo>
                  <a:pt x="485111" y="3719138"/>
                  <a:pt x="514678" y="3715144"/>
                  <a:pt x="544787" y="3712739"/>
                </a:cubicBezTo>
                <a:lnTo>
                  <a:pt x="544802" y="3712740"/>
                </a:lnTo>
                <a:lnTo>
                  <a:pt x="544786" y="3712740"/>
                </a:lnTo>
                <a:cubicBezTo>
                  <a:pt x="514677" y="3715145"/>
                  <a:pt x="485110" y="3719139"/>
                  <a:pt x="455588" y="3723373"/>
                </a:cubicBezTo>
                <a:lnTo>
                  <a:pt x="443240" y="3725050"/>
                </a:lnTo>
                <a:lnTo>
                  <a:pt x="441884" y="3743904"/>
                </a:lnTo>
                <a:cubicBezTo>
                  <a:pt x="440932" y="3750574"/>
                  <a:pt x="439598" y="3758615"/>
                  <a:pt x="442266" y="3764306"/>
                </a:cubicBezTo>
                <a:cubicBezTo>
                  <a:pt x="454266" y="3790000"/>
                  <a:pt x="450076" y="3811773"/>
                  <a:pt x="433692" y="3834135"/>
                </a:cubicBezTo>
                <a:cubicBezTo>
                  <a:pt x="419595" y="3853553"/>
                  <a:pt x="411213" y="3875915"/>
                  <a:pt x="428740" y="3898864"/>
                </a:cubicBezTo>
                <a:cubicBezTo>
                  <a:pt x="467603" y="3949864"/>
                  <a:pt x="469507" y="4004392"/>
                  <a:pt x="444932" y="4062061"/>
                </a:cubicBezTo>
                <a:cubicBezTo>
                  <a:pt x="427405" y="4103253"/>
                  <a:pt x="423405" y="4143856"/>
                  <a:pt x="441122" y="4187207"/>
                </a:cubicBezTo>
                <a:cubicBezTo>
                  <a:pt x="447980" y="4203880"/>
                  <a:pt x="443408" y="4225456"/>
                  <a:pt x="444932" y="4244874"/>
                </a:cubicBezTo>
                <a:cubicBezTo>
                  <a:pt x="445694" y="4255860"/>
                  <a:pt x="445884" y="4268022"/>
                  <a:pt x="450648" y="4277434"/>
                </a:cubicBezTo>
                <a:cubicBezTo>
                  <a:pt x="462841" y="4302544"/>
                  <a:pt x="478461" y="4325885"/>
                  <a:pt x="490464" y="4351188"/>
                </a:cubicBezTo>
                <a:cubicBezTo>
                  <a:pt x="496178" y="4363350"/>
                  <a:pt x="499226" y="4377865"/>
                  <a:pt x="499418" y="4391596"/>
                </a:cubicBezTo>
                <a:cubicBezTo>
                  <a:pt x="500370" y="4432199"/>
                  <a:pt x="500370" y="4472804"/>
                  <a:pt x="498656" y="4513209"/>
                </a:cubicBezTo>
                <a:cubicBezTo>
                  <a:pt x="495988" y="4579901"/>
                  <a:pt x="495416" y="4647572"/>
                  <a:pt x="438646" y="4695629"/>
                </a:cubicBezTo>
                <a:cubicBezTo>
                  <a:pt x="434074" y="4699554"/>
                  <a:pt x="431406" y="4707987"/>
                  <a:pt x="430644" y="4714658"/>
                </a:cubicBezTo>
                <a:cubicBezTo>
                  <a:pt x="427025" y="4745453"/>
                  <a:pt x="426643" y="4777033"/>
                  <a:pt x="420737" y="4807436"/>
                </a:cubicBezTo>
                <a:cubicBezTo>
                  <a:pt x="415975" y="4831758"/>
                  <a:pt x="417499" y="4851963"/>
                  <a:pt x="434264" y="4870400"/>
                </a:cubicBezTo>
                <a:cubicBezTo>
                  <a:pt x="456362" y="4894527"/>
                  <a:pt x="469317" y="4923950"/>
                  <a:pt x="462269" y="4956119"/>
                </a:cubicBezTo>
                <a:cubicBezTo>
                  <a:pt x="455410" y="4988286"/>
                  <a:pt x="470269" y="5009470"/>
                  <a:pt x="485701" y="5033207"/>
                </a:cubicBezTo>
                <a:cubicBezTo>
                  <a:pt x="496940" y="5050467"/>
                  <a:pt x="511038" y="5070083"/>
                  <a:pt x="512180" y="5089305"/>
                </a:cubicBezTo>
                <a:cubicBezTo>
                  <a:pt x="514656" y="5132851"/>
                  <a:pt x="553902" y="5170316"/>
                  <a:pt x="531613" y="5217589"/>
                </a:cubicBezTo>
                <a:cubicBezTo>
                  <a:pt x="530089" y="5220727"/>
                  <a:pt x="533899" y="5226415"/>
                  <a:pt x="534851" y="5230926"/>
                </a:cubicBezTo>
                <a:cubicBezTo>
                  <a:pt x="542091" y="5267019"/>
                  <a:pt x="535041" y="5300953"/>
                  <a:pt x="511228" y="5327433"/>
                </a:cubicBezTo>
                <a:cubicBezTo>
                  <a:pt x="480175" y="5362152"/>
                  <a:pt x="477127" y="5400597"/>
                  <a:pt x="487225" y="5443357"/>
                </a:cubicBezTo>
                <a:cubicBezTo>
                  <a:pt x="490464" y="5457089"/>
                  <a:pt x="492750" y="5470820"/>
                  <a:pt x="495416" y="5484746"/>
                </a:cubicBezTo>
                <a:cubicBezTo>
                  <a:pt x="499226" y="5503576"/>
                  <a:pt x="503228" y="5522604"/>
                  <a:pt x="507038" y="5541432"/>
                </a:cubicBezTo>
                <a:cubicBezTo>
                  <a:pt x="510848" y="5559676"/>
                  <a:pt x="517324" y="5579880"/>
                  <a:pt x="500942" y="5594001"/>
                </a:cubicBezTo>
                <a:cubicBezTo>
                  <a:pt x="486843" y="5606164"/>
                  <a:pt x="488177" y="5614794"/>
                  <a:pt x="500370" y="5625974"/>
                </a:cubicBezTo>
                <a:cubicBezTo>
                  <a:pt x="543043" y="5664813"/>
                  <a:pt x="569714" y="5711889"/>
                  <a:pt x="571618" y="5771911"/>
                </a:cubicBezTo>
                <a:cubicBezTo>
                  <a:pt x="572000" y="5784268"/>
                  <a:pt x="574666" y="5796822"/>
                  <a:pt x="577524" y="5808982"/>
                </a:cubicBezTo>
                <a:cubicBezTo>
                  <a:pt x="579239" y="5816437"/>
                  <a:pt x="581145" y="5825462"/>
                  <a:pt x="586289" y="5829971"/>
                </a:cubicBezTo>
                <a:cubicBezTo>
                  <a:pt x="625532" y="5865083"/>
                  <a:pt x="652775" y="5908825"/>
                  <a:pt x="674684" y="5956490"/>
                </a:cubicBezTo>
                <a:cubicBezTo>
                  <a:pt x="682494" y="5973553"/>
                  <a:pt x="690304" y="5991797"/>
                  <a:pt x="692590" y="6010235"/>
                </a:cubicBezTo>
                <a:cubicBezTo>
                  <a:pt x="694876" y="6029456"/>
                  <a:pt x="691066" y="6049660"/>
                  <a:pt x="688970" y="6069276"/>
                </a:cubicBezTo>
                <a:cubicBezTo>
                  <a:pt x="687828" y="6080849"/>
                  <a:pt x="688018" y="6094187"/>
                  <a:pt x="682494" y="6103407"/>
                </a:cubicBezTo>
                <a:cubicBezTo>
                  <a:pt x="665157" y="6132633"/>
                  <a:pt x="646489" y="6160879"/>
                  <a:pt x="626294" y="6188144"/>
                </a:cubicBezTo>
                <a:cubicBezTo>
                  <a:pt x="608958" y="6211486"/>
                  <a:pt x="606481" y="6216194"/>
                  <a:pt x="628200" y="6236396"/>
                </a:cubicBezTo>
                <a:cubicBezTo>
                  <a:pt x="650489" y="6257190"/>
                  <a:pt x="662109" y="6283082"/>
                  <a:pt x="666871" y="6311718"/>
                </a:cubicBezTo>
                <a:cubicBezTo>
                  <a:pt x="674302" y="6357030"/>
                  <a:pt x="680588" y="6402732"/>
                  <a:pt x="684208" y="6448435"/>
                </a:cubicBezTo>
                <a:cubicBezTo>
                  <a:pt x="687446" y="6489823"/>
                  <a:pt x="669920" y="6509634"/>
                  <a:pt x="630104" y="6517873"/>
                </a:cubicBezTo>
                <a:cubicBezTo>
                  <a:pt x="608005" y="6522581"/>
                  <a:pt x="584001" y="6528663"/>
                  <a:pt x="578096" y="6553767"/>
                </a:cubicBezTo>
                <a:cubicBezTo>
                  <a:pt x="568570" y="6594765"/>
                  <a:pt x="564380" y="6637329"/>
                  <a:pt x="517706" y="6657533"/>
                </a:cubicBezTo>
                <a:cubicBezTo>
                  <a:pt x="527993" y="6668713"/>
                  <a:pt x="534089" y="6675579"/>
                  <a:pt x="540185" y="6682250"/>
                </a:cubicBezTo>
                <a:cubicBezTo>
                  <a:pt x="557140" y="6700686"/>
                  <a:pt x="564380" y="6738934"/>
                  <a:pt x="549712" y="6758356"/>
                </a:cubicBezTo>
                <a:cubicBezTo>
                  <a:pt x="528375" y="6786993"/>
                  <a:pt x="532375" y="6813278"/>
                  <a:pt x="548950" y="6840738"/>
                </a:cubicBezTo>
                <a:lnTo>
                  <a:pt x="556149" y="6858001"/>
                </a:lnTo>
                <a:lnTo>
                  <a:pt x="760427" y="6858001"/>
                </a:lnTo>
                <a:lnTo>
                  <a:pt x="763269" y="6846819"/>
                </a:lnTo>
                <a:cubicBezTo>
                  <a:pt x="771841" y="6790916"/>
                  <a:pt x="777937" y="6734620"/>
                  <a:pt x="784795" y="6678324"/>
                </a:cubicBezTo>
                <a:cubicBezTo>
                  <a:pt x="791844" y="6620265"/>
                  <a:pt x="799274" y="6562401"/>
                  <a:pt x="805560" y="6504338"/>
                </a:cubicBezTo>
                <a:cubicBezTo>
                  <a:pt x="808800" y="6472562"/>
                  <a:pt x="809370" y="6440589"/>
                  <a:pt x="812418" y="6408814"/>
                </a:cubicBezTo>
                <a:cubicBezTo>
                  <a:pt x="815086" y="6380959"/>
                  <a:pt x="820039" y="6353302"/>
                  <a:pt x="823279" y="6325450"/>
                </a:cubicBezTo>
                <a:cubicBezTo>
                  <a:pt x="825945" y="6301323"/>
                  <a:pt x="827469" y="6277000"/>
                  <a:pt x="830137" y="6252873"/>
                </a:cubicBezTo>
                <a:cubicBezTo>
                  <a:pt x="834517" y="6214231"/>
                  <a:pt x="839471" y="6175786"/>
                  <a:pt x="844043" y="6137341"/>
                </a:cubicBezTo>
                <a:cubicBezTo>
                  <a:pt x="845757" y="6121257"/>
                  <a:pt x="850520" y="6104387"/>
                  <a:pt x="847663" y="6089284"/>
                </a:cubicBezTo>
                <a:cubicBezTo>
                  <a:pt x="840423" y="6051230"/>
                  <a:pt x="842519" y="6013764"/>
                  <a:pt x="847471" y="5975908"/>
                </a:cubicBezTo>
                <a:cubicBezTo>
                  <a:pt x="849188" y="5962962"/>
                  <a:pt x="848806" y="5949036"/>
                  <a:pt x="845567" y="5936481"/>
                </a:cubicBezTo>
                <a:cubicBezTo>
                  <a:pt x="839089" y="5910785"/>
                  <a:pt x="829945" y="5885876"/>
                  <a:pt x="821945" y="5860571"/>
                </a:cubicBezTo>
                <a:cubicBezTo>
                  <a:pt x="820993" y="5857824"/>
                  <a:pt x="820801" y="5854490"/>
                  <a:pt x="820231" y="5851549"/>
                </a:cubicBezTo>
                <a:cubicBezTo>
                  <a:pt x="816990" y="5834874"/>
                  <a:pt x="813752" y="5818399"/>
                  <a:pt x="810894" y="5801726"/>
                </a:cubicBezTo>
                <a:cubicBezTo>
                  <a:pt x="809370" y="5792704"/>
                  <a:pt x="809180" y="5783484"/>
                  <a:pt x="807846" y="5774460"/>
                </a:cubicBezTo>
                <a:cubicBezTo>
                  <a:pt x="802512" y="5739546"/>
                  <a:pt x="811466" y="5701101"/>
                  <a:pt x="788415" y="5670892"/>
                </a:cubicBezTo>
                <a:cubicBezTo>
                  <a:pt x="773555" y="5651277"/>
                  <a:pt x="776985" y="5632250"/>
                  <a:pt x="779271" y="5611265"/>
                </a:cubicBezTo>
                <a:cubicBezTo>
                  <a:pt x="780985" y="5595374"/>
                  <a:pt x="780413" y="5579094"/>
                  <a:pt x="780605" y="5563010"/>
                </a:cubicBezTo>
                <a:cubicBezTo>
                  <a:pt x="781175" y="5534764"/>
                  <a:pt x="781367" y="5506518"/>
                  <a:pt x="782319" y="5478272"/>
                </a:cubicBezTo>
                <a:cubicBezTo>
                  <a:pt x="782699" y="5469249"/>
                  <a:pt x="787463" y="5460031"/>
                  <a:pt x="786701" y="5451203"/>
                </a:cubicBezTo>
                <a:cubicBezTo>
                  <a:pt x="783081" y="5410403"/>
                  <a:pt x="777365" y="5369604"/>
                  <a:pt x="774127" y="5328805"/>
                </a:cubicBezTo>
                <a:cubicBezTo>
                  <a:pt x="772223" y="5305660"/>
                  <a:pt x="775841" y="5281924"/>
                  <a:pt x="773175" y="5258975"/>
                </a:cubicBezTo>
                <a:cubicBezTo>
                  <a:pt x="770127" y="5232496"/>
                  <a:pt x="762317" y="5206604"/>
                  <a:pt x="757552" y="5180319"/>
                </a:cubicBezTo>
                <a:cubicBezTo>
                  <a:pt x="756220" y="5173061"/>
                  <a:pt x="757934" y="5165020"/>
                  <a:pt x="758314" y="5157370"/>
                </a:cubicBezTo>
                <a:cubicBezTo>
                  <a:pt x="758697" y="5148739"/>
                  <a:pt x="759459" y="5140304"/>
                  <a:pt x="759649" y="5131673"/>
                </a:cubicBezTo>
                <a:cubicBezTo>
                  <a:pt x="760031" y="5105388"/>
                  <a:pt x="759459" y="5079104"/>
                  <a:pt x="760793" y="5052820"/>
                </a:cubicBezTo>
                <a:cubicBezTo>
                  <a:pt x="761555" y="5036736"/>
                  <a:pt x="769365" y="5019868"/>
                  <a:pt x="766507" y="5004959"/>
                </a:cubicBezTo>
                <a:cubicBezTo>
                  <a:pt x="760983" y="4974557"/>
                  <a:pt x="773365" y="4944153"/>
                  <a:pt x="763079" y="4913751"/>
                </a:cubicBezTo>
                <a:cubicBezTo>
                  <a:pt x="760031" y="4904334"/>
                  <a:pt x="767651" y="4891388"/>
                  <a:pt x="768031" y="4880011"/>
                </a:cubicBezTo>
                <a:cubicBezTo>
                  <a:pt x="768983" y="4851570"/>
                  <a:pt x="768793" y="4823128"/>
                  <a:pt x="768603" y="4794687"/>
                </a:cubicBezTo>
                <a:cubicBezTo>
                  <a:pt x="768413" y="4769186"/>
                  <a:pt x="771079" y="4742705"/>
                  <a:pt x="765745" y="4718187"/>
                </a:cubicBezTo>
                <a:cubicBezTo>
                  <a:pt x="760031" y="4692491"/>
                  <a:pt x="760793" y="4669346"/>
                  <a:pt x="767269" y="4644434"/>
                </a:cubicBezTo>
                <a:cubicBezTo>
                  <a:pt x="771651" y="4627369"/>
                  <a:pt x="772223" y="4609322"/>
                  <a:pt x="773555" y="4591670"/>
                </a:cubicBezTo>
                <a:cubicBezTo>
                  <a:pt x="775079" y="4572644"/>
                  <a:pt x="771079" y="4551655"/>
                  <a:pt x="777365" y="4534394"/>
                </a:cubicBezTo>
                <a:cubicBezTo>
                  <a:pt x="796036" y="4483001"/>
                  <a:pt x="800036" y="4430237"/>
                  <a:pt x="800036" y="4376493"/>
                </a:cubicBezTo>
                <a:cubicBezTo>
                  <a:pt x="800036" y="4366684"/>
                  <a:pt x="797370" y="4356680"/>
                  <a:pt x="794512" y="4347267"/>
                </a:cubicBezTo>
                <a:cubicBezTo>
                  <a:pt x="777365" y="4292342"/>
                  <a:pt x="778889" y="4237224"/>
                  <a:pt x="789368" y="4181322"/>
                </a:cubicBezTo>
                <a:cubicBezTo>
                  <a:pt x="791654" y="4169748"/>
                  <a:pt x="792036" y="4156803"/>
                  <a:pt x="789750" y="4145230"/>
                </a:cubicBezTo>
                <a:cubicBezTo>
                  <a:pt x="783081" y="4112668"/>
                  <a:pt x="772031" y="4081088"/>
                  <a:pt x="767269" y="4048330"/>
                </a:cubicBezTo>
                <a:cubicBezTo>
                  <a:pt x="759459" y="3994194"/>
                  <a:pt x="785747" y="3947314"/>
                  <a:pt x="802894" y="3898864"/>
                </a:cubicBezTo>
                <a:cubicBezTo>
                  <a:pt x="819087" y="3852768"/>
                  <a:pt x="855664" y="3813538"/>
                  <a:pt x="847471" y="3759007"/>
                </a:cubicBezTo>
                <a:lnTo>
                  <a:pt x="848163" y="3756136"/>
                </a:lnTo>
                <a:lnTo>
                  <a:pt x="819543" y="3748731"/>
                </a:lnTo>
                <a:lnTo>
                  <a:pt x="819313" y="3748682"/>
                </a:lnTo>
                <a:lnTo>
                  <a:pt x="819544" y="3748730"/>
                </a:lnTo>
                <a:lnTo>
                  <a:pt x="848164" y="3756135"/>
                </a:lnTo>
                <a:lnTo>
                  <a:pt x="849545" y="3750401"/>
                </a:lnTo>
                <a:cubicBezTo>
                  <a:pt x="850902" y="3747434"/>
                  <a:pt x="852522" y="3744394"/>
                  <a:pt x="853189" y="3741353"/>
                </a:cubicBezTo>
                <a:cubicBezTo>
                  <a:pt x="856809" y="3724680"/>
                  <a:pt x="861189" y="3708009"/>
                  <a:pt x="862905" y="3691138"/>
                </a:cubicBezTo>
                <a:cubicBezTo>
                  <a:pt x="865191" y="3670544"/>
                  <a:pt x="864429" y="3649555"/>
                  <a:pt x="866333" y="3628959"/>
                </a:cubicBezTo>
                <a:cubicBezTo>
                  <a:pt x="868619" y="3602478"/>
                  <a:pt x="874715" y="3576391"/>
                  <a:pt x="874715" y="3550106"/>
                </a:cubicBezTo>
                <a:lnTo>
                  <a:pt x="871487" y="3524252"/>
                </a:lnTo>
                <a:lnTo>
                  <a:pt x="871488" y="3524252"/>
                </a:lnTo>
                <a:lnTo>
                  <a:pt x="870763" y="3518451"/>
                </a:lnTo>
                <a:cubicBezTo>
                  <a:pt x="868573" y="3507933"/>
                  <a:pt x="865953" y="3497439"/>
                  <a:pt x="864238" y="3486946"/>
                </a:cubicBezTo>
                <a:cubicBezTo>
                  <a:pt x="859476" y="3457327"/>
                  <a:pt x="860810" y="3424765"/>
                  <a:pt x="848618" y="3398677"/>
                </a:cubicBezTo>
                <a:lnTo>
                  <a:pt x="837595" y="3365728"/>
                </a:lnTo>
                <a:lnTo>
                  <a:pt x="834829" y="3357461"/>
                </a:lnTo>
                <a:close/>
                <a:moveTo>
                  <a:pt x="513783" y="0"/>
                </a:moveTo>
                <a:lnTo>
                  <a:pt x="72334" y="0"/>
                </a:lnTo>
                <a:lnTo>
                  <a:pt x="75447" y="27991"/>
                </a:lnTo>
                <a:cubicBezTo>
                  <a:pt x="80828" y="63323"/>
                  <a:pt x="87734" y="98434"/>
                  <a:pt x="88115" y="134133"/>
                </a:cubicBezTo>
                <a:cubicBezTo>
                  <a:pt x="88495" y="166498"/>
                  <a:pt x="94591" y="198471"/>
                  <a:pt x="62778" y="221224"/>
                </a:cubicBezTo>
                <a:cubicBezTo>
                  <a:pt x="58586" y="224165"/>
                  <a:pt x="60872" y="238486"/>
                  <a:pt x="62206" y="247312"/>
                </a:cubicBezTo>
                <a:cubicBezTo>
                  <a:pt x="65065" y="266927"/>
                  <a:pt x="72303" y="286346"/>
                  <a:pt x="72113" y="305764"/>
                </a:cubicBezTo>
                <a:cubicBezTo>
                  <a:pt x="71923" y="345976"/>
                  <a:pt x="68875" y="386383"/>
                  <a:pt x="65445" y="426397"/>
                </a:cubicBezTo>
                <a:cubicBezTo>
                  <a:pt x="64111" y="441500"/>
                  <a:pt x="58968" y="456017"/>
                  <a:pt x="55348" y="470924"/>
                </a:cubicBezTo>
                <a:cubicBezTo>
                  <a:pt x="53252" y="479162"/>
                  <a:pt x="47728" y="487990"/>
                  <a:pt x="48870" y="495638"/>
                </a:cubicBezTo>
                <a:cubicBezTo>
                  <a:pt x="55538" y="539970"/>
                  <a:pt x="39156" y="580573"/>
                  <a:pt x="30963" y="622548"/>
                </a:cubicBezTo>
                <a:cubicBezTo>
                  <a:pt x="27153" y="641968"/>
                  <a:pt x="18009" y="660210"/>
                  <a:pt x="11723" y="679040"/>
                </a:cubicBezTo>
                <a:cubicBezTo>
                  <a:pt x="10007" y="683943"/>
                  <a:pt x="8483" y="689436"/>
                  <a:pt x="8865" y="694341"/>
                </a:cubicBezTo>
                <a:cubicBezTo>
                  <a:pt x="11151" y="722389"/>
                  <a:pt x="14389" y="750244"/>
                  <a:pt x="16865" y="778095"/>
                </a:cubicBezTo>
                <a:cubicBezTo>
                  <a:pt x="19151" y="803401"/>
                  <a:pt x="19913" y="828900"/>
                  <a:pt x="47918" y="840866"/>
                </a:cubicBezTo>
                <a:cubicBezTo>
                  <a:pt x="52300" y="842633"/>
                  <a:pt x="55538" y="848516"/>
                  <a:pt x="58396" y="853028"/>
                </a:cubicBezTo>
                <a:cubicBezTo>
                  <a:pt x="102404" y="922662"/>
                  <a:pt x="101260" y="959929"/>
                  <a:pt x="54776" y="1027995"/>
                </a:cubicBezTo>
                <a:cubicBezTo>
                  <a:pt x="50014" y="1035056"/>
                  <a:pt x="46584" y="1050159"/>
                  <a:pt x="50394" y="1054866"/>
                </a:cubicBezTo>
                <a:cubicBezTo>
                  <a:pt x="82019" y="1094882"/>
                  <a:pt x="78589" y="1138623"/>
                  <a:pt x="68683" y="1184720"/>
                </a:cubicBezTo>
                <a:cubicBezTo>
                  <a:pt x="66017" y="1196684"/>
                  <a:pt x="66017" y="1213555"/>
                  <a:pt x="72303" y="1222576"/>
                </a:cubicBezTo>
                <a:cubicBezTo>
                  <a:pt x="101450" y="1265534"/>
                  <a:pt x="97260" y="1311630"/>
                  <a:pt x="88687" y="1358313"/>
                </a:cubicBezTo>
                <a:cubicBezTo>
                  <a:pt x="87353" y="1365570"/>
                  <a:pt x="80113" y="1374398"/>
                  <a:pt x="73447" y="1377535"/>
                </a:cubicBezTo>
                <a:cubicBezTo>
                  <a:pt x="49824" y="1388716"/>
                  <a:pt x="41822" y="1409705"/>
                  <a:pt x="35153" y="1432851"/>
                </a:cubicBezTo>
                <a:cubicBezTo>
                  <a:pt x="24295" y="1469335"/>
                  <a:pt x="11531" y="1505229"/>
                  <a:pt x="1244" y="1541910"/>
                </a:cubicBezTo>
                <a:cubicBezTo>
                  <a:pt x="-1232" y="1550935"/>
                  <a:pt x="292" y="1562114"/>
                  <a:pt x="3149" y="1571529"/>
                </a:cubicBezTo>
                <a:cubicBezTo>
                  <a:pt x="12865" y="1603698"/>
                  <a:pt x="37250" y="1624098"/>
                  <a:pt x="59730" y="1646459"/>
                </a:cubicBezTo>
                <a:cubicBezTo>
                  <a:pt x="69637" y="1656267"/>
                  <a:pt x="76685" y="1669800"/>
                  <a:pt x="82399" y="1682944"/>
                </a:cubicBezTo>
                <a:cubicBezTo>
                  <a:pt x="97070" y="1717073"/>
                  <a:pt x="110214" y="1751988"/>
                  <a:pt x="124120" y="1786511"/>
                </a:cubicBezTo>
                <a:cubicBezTo>
                  <a:pt x="125454" y="1789845"/>
                  <a:pt x="128883" y="1792590"/>
                  <a:pt x="131741" y="1795142"/>
                </a:cubicBezTo>
                <a:cubicBezTo>
                  <a:pt x="161842" y="1820640"/>
                  <a:pt x="192131" y="1845943"/>
                  <a:pt x="222232" y="1871640"/>
                </a:cubicBezTo>
                <a:cubicBezTo>
                  <a:pt x="227946" y="1876543"/>
                  <a:pt x="232138" y="1883606"/>
                  <a:pt x="237662" y="1888901"/>
                </a:cubicBezTo>
                <a:cubicBezTo>
                  <a:pt x="245282" y="1896356"/>
                  <a:pt x="252523" y="1905771"/>
                  <a:pt x="261667" y="1909694"/>
                </a:cubicBezTo>
                <a:cubicBezTo>
                  <a:pt x="290432" y="1921855"/>
                  <a:pt x="302816" y="1945197"/>
                  <a:pt x="308150" y="1974618"/>
                </a:cubicBezTo>
                <a:cubicBezTo>
                  <a:pt x="313103" y="2001493"/>
                  <a:pt x="317295" y="2028365"/>
                  <a:pt x="323009" y="2055042"/>
                </a:cubicBezTo>
                <a:cubicBezTo>
                  <a:pt x="329867" y="2087602"/>
                  <a:pt x="337297" y="2119968"/>
                  <a:pt x="345680" y="2152137"/>
                </a:cubicBezTo>
                <a:cubicBezTo>
                  <a:pt x="349300" y="2166063"/>
                  <a:pt x="353490" y="2180774"/>
                  <a:pt x="360920" y="2192740"/>
                </a:cubicBezTo>
                <a:cubicBezTo>
                  <a:pt x="381495" y="2226281"/>
                  <a:pt x="395401" y="2262177"/>
                  <a:pt x="389877" y="2301603"/>
                </a:cubicBezTo>
                <a:cubicBezTo>
                  <a:pt x="385495" y="2333183"/>
                  <a:pt x="396735" y="2359664"/>
                  <a:pt x="414262" y="2379279"/>
                </a:cubicBezTo>
                <a:cubicBezTo>
                  <a:pt x="446077" y="2414980"/>
                  <a:pt x="438837" y="2453227"/>
                  <a:pt x="428551" y="2491281"/>
                </a:cubicBezTo>
                <a:cubicBezTo>
                  <a:pt x="423216" y="2510897"/>
                  <a:pt x="423978" y="2526980"/>
                  <a:pt x="429121" y="2545615"/>
                </a:cubicBezTo>
                <a:cubicBezTo>
                  <a:pt x="441123" y="2588768"/>
                  <a:pt x="473700" y="2617603"/>
                  <a:pt x="502275" y="2645455"/>
                </a:cubicBezTo>
                <a:cubicBezTo>
                  <a:pt x="526660" y="2669191"/>
                  <a:pt x="540376" y="2695868"/>
                  <a:pt x="550665" y="2725094"/>
                </a:cubicBezTo>
                <a:cubicBezTo>
                  <a:pt x="563809" y="2761970"/>
                  <a:pt x="558857" y="2791196"/>
                  <a:pt x="527232" y="2808850"/>
                </a:cubicBezTo>
                <a:cubicBezTo>
                  <a:pt x="518277" y="2813754"/>
                  <a:pt x="507799" y="2822385"/>
                  <a:pt x="505133" y="2831604"/>
                </a:cubicBezTo>
                <a:cubicBezTo>
                  <a:pt x="491799" y="2876129"/>
                  <a:pt x="472366" y="2921245"/>
                  <a:pt x="484178" y="2968910"/>
                </a:cubicBezTo>
                <a:cubicBezTo>
                  <a:pt x="500371" y="3034817"/>
                  <a:pt x="499419" y="3099154"/>
                  <a:pt x="483416" y="3165061"/>
                </a:cubicBezTo>
                <a:cubicBezTo>
                  <a:pt x="470462" y="3218512"/>
                  <a:pt x="457126" y="3271963"/>
                  <a:pt x="447744" y="3326101"/>
                </a:cubicBezTo>
                <a:lnTo>
                  <a:pt x="446756" y="3333750"/>
                </a:lnTo>
                <a:lnTo>
                  <a:pt x="834222" y="3333750"/>
                </a:lnTo>
                <a:lnTo>
                  <a:pt x="833756" y="3315508"/>
                </a:lnTo>
                <a:cubicBezTo>
                  <a:pt x="835090" y="3305897"/>
                  <a:pt x="843092" y="3293538"/>
                  <a:pt x="851283" y="3289224"/>
                </a:cubicBezTo>
                <a:cubicBezTo>
                  <a:pt x="869571" y="3279612"/>
                  <a:pt x="872811" y="3266470"/>
                  <a:pt x="866523" y="3248621"/>
                </a:cubicBezTo>
                <a:cubicBezTo>
                  <a:pt x="861189" y="3233124"/>
                  <a:pt x="858523" y="3214098"/>
                  <a:pt x="848234" y="3203506"/>
                </a:cubicBezTo>
                <a:cubicBezTo>
                  <a:pt x="819088" y="3173494"/>
                  <a:pt x="818135" y="3135244"/>
                  <a:pt x="810325" y="3097977"/>
                </a:cubicBezTo>
                <a:cubicBezTo>
                  <a:pt x="805561" y="3075225"/>
                  <a:pt x="805371" y="3054039"/>
                  <a:pt x="808609" y="3031285"/>
                </a:cubicBezTo>
                <a:cubicBezTo>
                  <a:pt x="815849" y="2981857"/>
                  <a:pt x="805561" y="2933799"/>
                  <a:pt x="792417" y="2886329"/>
                </a:cubicBezTo>
                <a:cubicBezTo>
                  <a:pt x="783654" y="2854945"/>
                  <a:pt x="778320" y="2822776"/>
                  <a:pt x="769366" y="2791590"/>
                </a:cubicBezTo>
                <a:cubicBezTo>
                  <a:pt x="762508" y="2768247"/>
                  <a:pt x="754315" y="2744906"/>
                  <a:pt x="743267" y="2723527"/>
                </a:cubicBezTo>
                <a:cubicBezTo>
                  <a:pt x="727072" y="2692532"/>
                  <a:pt x="702688" y="2665466"/>
                  <a:pt x="709166" y="2626038"/>
                </a:cubicBezTo>
                <a:cubicBezTo>
                  <a:pt x="714880" y="2591317"/>
                  <a:pt x="702880" y="2559935"/>
                  <a:pt x="691449" y="2528158"/>
                </a:cubicBezTo>
                <a:cubicBezTo>
                  <a:pt x="683067" y="2504816"/>
                  <a:pt x="674493" y="2481477"/>
                  <a:pt x="669159" y="2457348"/>
                </a:cubicBezTo>
                <a:cubicBezTo>
                  <a:pt x="662872" y="2428709"/>
                  <a:pt x="665540" y="2396344"/>
                  <a:pt x="653918" y="2370844"/>
                </a:cubicBezTo>
                <a:cubicBezTo>
                  <a:pt x="641726" y="2344167"/>
                  <a:pt x="649918" y="2322005"/>
                  <a:pt x="653348" y="2298269"/>
                </a:cubicBezTo>
                <a:cubicBezTo>
                  <a:pt x="658682" y="2260413"/>
                  <a:pt x="668589" y="2222749"/>
                  <a:pt x="656014" y="2184501"/>
                </a:cubicBezTo>
                <a:cubicBezTo>
                  <a:pt x="640774" y="2138014"/>
                  <a:pt x="624391" y="2091918"/>
                  <a:pt x="609913" y="2045235"/>
                </a:cubicBezTo>
                <a:cubicBezTo>
                  <a:pt x="604386" y="2027187"/>
                  <a:pt x="602100" y="2007771"/>
                  <a:pt x="599624" y="1988939"/>
                </a:cubicBezTo>
                <a:cubicBezTo>
                  <a:pt x="597528" y="1971091"/>
                  <a:pt x="602862" y="1949711"/>
                  <a:pt x="594862" y="1935977"/>
                </a:cubicBezTo>
                <a:cubicBezTo>
                  <a:pt x="574287" y="1900670"/>
                  <a:pt x="564191" y="1864385"/>
                  <a:pt x="564191" y="1823583"/>
                </a:cubicBezTo>
                <a:cubicBezTo>
                  <a:pt x="564191" y="1808282"/>
                  <a:pt x="555617" y="1793374"/>
                  <a:pt x="554093" y="1777881"/>
                </a:cubicBezTo>
                <a:cubicBezTo>
                  <a:pt x="552189" y="1756694"/>
                  <a:pt x="547044" y="1732372"/>
                  <a:pt x="554285" y="1713934"/>
                </a:cubicBezTo>
                <a:cubicBezTo>
                  <a:pt x="571429" y="1670585"/>
                  <a:pt x="557141" y="1635476"/>
                  <a:pt x="540186" y="1597617"/>
                </a:cubicBezTo>
                <a:cubicBezTo>
                  <a:pt x="523422" y="1560348"/>
                  <a:pt x="510087" y="1521118"/>
                  <a:pt x="499037" y="1481495"/>
                </a:cubicBezTo>
                <a:cubicBezTo>
                  <a:pt x="495037" y="1466588"/>
                  <a:pt x="501705" y="1448740"/>
                  <a:pt x="503037" y="1432262"/>
                </a:cubicBezTo>
                <a:cubicBezTo>
                  <a:pt x="503419" y="1426376"/>
                  <a:pt x="503991" y="1419903"/>
                  <a:pt x="502085" y="1414609"/>
                </a:cubicBezTo>
                <a:cubicBezTo>
                  <a:pt x="483796" y="1363414"/>
                  <a:pt x="469890" y="1311432"/>
                  <a:pt x="479414" y="1255923"/>
                </a:cubicBezTo>
                <a:cubicBezTo>
                  <a:pt x="480368" y="1250824"/>
                  <a:pt x="478272" y="1245135"/>
                  <a:pt x="476938" y="1240034"/>
                </a:cubicBezTo>
                <a:cubicBezTo>
                  <a:pt x="470080" y="1215122"/>
                  <a:pt x="459222" y="1190799"/>
                  <a:pt x="456745" y="1165498"/>
                </a:cubicBezTo>
                <a:cubicBezTo>
                  <a:pt x="450649" y="1103121"/>
                  <a:pt x="448171" y="1040355"/>
                  <a:pt x="444171" y="977582"/>
                </a:cubicBezTo>
                <a:cubicBezTo>
                  <a:pt x="443981" y="973659"/>
                  <a:pt x="443981" y="969541"/>
                  <a:pt x="442647" y="966011"/>
                </a:cubicBezTo>
                <a:cubicBezTo>
                  <a:pt x="434455" y="942864"/>
                  <a:pt x="437123" y="922662"/>
                  <a:pt x="452743" y="903045"/>
                </a:cubicBezTo>
                <a:cubicBezTo>
                  <a:pt x="459602" y="894414"/>
                  <a:pt x="463222" y="882645"/>
                  <a:pt x="467032" y="871859"/>
                </a:cubicBezTo>
                <a:cubicBezTo>
                  <a:pt x="472748" y="855968"/>
                  <a:pt x="478272" y="839689"/>
                  <a:pt x="481892" y="823213"/>
                </a:cubicBezTo>
                <a:cubicBezTo>
                  <a:pt x="485320" y="806930"/>
                  <a:pt x="490083" y="789474"/>
                  <a:pt x="487416" y="773781"/>
                </a:cubicBezTo>
                <a:cubicBezTo>
                  <a:pt x="482654" y="745535"/>
                  <a:pt x="471986" y="718661"/>
                  <a:pt x="464936" y="690809"/>
                </a:cubicBezTo>
                <a:cubicBezTo>
                  <a:pt x="462460" y="681198"/>
                  <a:pt x="462842" y="670605"/>
                  <a:pt x="462650" y="660603"/>
                </a:cubicBezTo>
                <a:cubicBezTo>
                  <a:pt x="462080" y="637652"/>
                  <a:pt x="467604" y="614113"/>
                  <a:pt x="451791" y="593322"/>
                </a:cubicBezTo>
                <a:cubicBezTo>
                  <a:pt x="436933" y="574101"/>
                  <a:pt x="441313" y="554679"/>
                  <a:pt x="452553" y="534478"/>
                </a:cubicBezTo>
                <a:cubicBezTo>
                  <a:pt x="460556" y="519961"/>
                  <a:pt x="466842" y="503486"/>
                  <a:pt x="469890" y="487205"/>
                </a:cubicBezTo>
                <a:cubicBezTo>
                  <a:pt x="474080" y="464843"/>
                  <a:pt x="475796" y="442679"/>
                  <a:pt x="473318" y="418552"/>
                </a:cubicBezTo>
                <a:cubicBezTo>
                  <a:pt x="471604" y="401485"/>
                  <a:pt x="470842" y="387559"/>
                  <a:pt x="460746" y="374220"/>
                </a:cubicBezTo>
                <a:cubicBezTo>
                  <a:pt x="459222" y="372064"/>
                  <a:pt x="458840" y="368141"/>
                  <a:pt x="459032" y="365198"/>
                </a:cubicBezTo>
                <a:cubicBezTo>
                  <a:pt x="462270" y="326557"/>
                  <a:pt x="460556" y="288308"/>
                  <a:pt x="458267" y="249272"/>
                </a:cubicBezTo>
                <a:cubicBezTo>
                  <a:pt x="455221" y="199649"/>
                  <a:pt x="464174" y="147470"/>
                  <a:pt x="496179" y="104514"/>
                </a:cubicBezTo>
                <a:cubicBezTo>
                  <a:pt x="500943" y="98237"/>
                  <a:pt x="503037" y="88822"/>
                  <a:pt x="504181" y="80583"/>
                </a:cubicBezTo>
                <a:close/>
              </a:path>
            </a:pathLst>
          </a:custGeom>
          <a:blipFill dpi="0" rotWithShape="1">
            <a:blip r:embed="rId2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aphicFrame>
        <p:nvGraphicFramePr>
          <p:cNvPr id="5" name="Symbol zastępczy zawartości 2">
            <a:extLst>
              <a:ext uri="{FF2B5EF4-FFF2-40B4-BE49-F238E27FC236}">
                <a16:creationId xmlns:a16="http://schemas.microsoft.com/office/drawing/2014/main" id="{AC33BE6D-3261-8063-3E2F-51BE1721DE2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5117586"/>
              </p:ext>
            </p:extLst>
          </p:nvPr>
        </p:nvGraphicFramePr>
        <p:xfrm>
          <a:off x="4572001" y="-457200"/>
          <a:ext cx="7619999" cy="7136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323247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8">
            <a:extLst>
              <a:ext uri="{FF2B5EF4-FFF2-40B4-BE49-F238E27FC236}">
                <a16:creationId xmlns:a16="http://schemas.microsoft.com/office/drawing/2014/main" id="{6B0479F5-59EA-43F3-BAFC-2606376EB6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6" name="Symbol zastępczy zawartości 2">
            <a:extLst>
              <a:ext uri="{FF2B5EF4-FFF2-40B4-BE49-F238E27FC236}">
                <a16:creationId xmlns:a16="http://schemas.microsoft.com/office/drawing/2014/main" id="{31DC2B84-9A19-B1B2-63BA-DB098F4153F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7382131"/>
              </p:ext>
            </p:extLst>
          </p:nvPr>
        </p:nvGraphicFramePr>
        <p:xfrm>
          <a:off x="795130" y="437322"/>
          <a:ext cx="10634870" cy="56682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662434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B0479F5-59EA-43F3-BAFC-2606376EB6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F12F2EB-5D85-696B-60F9-AB8B6D583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843" y="99391"/>
            <a:ext cx="11738114" cy="974035"/>
          </a:xfrm>
        </p:spPr>
        <p:txBody>
          <a:bodyPr>
            <a:normAutofit fontScale="90000"/>
          </a:bodyPr>
          <a:lstStyle/>
          <a:p>
            <a:r>
              <a:rPr lang="pl-PL" sz="3700" b="0" i="0">
                <a:effectLst/>
                <a:latin typeface="Open Sans" panose="020B0606030504020204" pitchFamily="34" charset="0"/>
              </a:rPr>
              <a:t>Profilaktyka poekspozycyjna (PEP)</a:t>
            </a:r>
            <a:br>
              <a:rPr lang="pl-PL" sz="3700" b="0" i="0">
                <a:effectLst/>
                <a:latin typeface="Open Sans" panose="020B0606030504020204" pitchFamily="34" charset="0"/>
              </a:rPr>
            </a:br>
            <a:endParaRPr lang="pl-PL" sz="3700" dirty="0"/>
          </a:p>
        </p:txBody>
      </p:sp>
      <p:graphicFrame>
        <p:nvGraphicFramePr>
          <p:cNvPr id="5" name="Symbol zastępczy zawartości 2">
            <a:extLst>
              <a:ext uri="{FF2B5EF4-FFF2-40B4-BE49-F238E27FC236}">
                <a16:creationId xmlns:a16="http://schemas.microsoft.com/office/drawing/2014/main" id="{0F06011E-777E-73EA-DBA0-A1A1278B0D8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0732968"/>
              </p:ext>
            </p:extLst>
          </p:nvPr>
        </p:nvGraphicFramePr>
        <p:xfrm>
          <a:off x="188843" y="665922"/>
          <a:ext cx="11814314" cy="6092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80648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8BC2CF25-F88C-6B5D-E95B-82CAF4E39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4015409"/>
            <a:ext cx="3094383" cy="2353805"/>
          </a:xfrm>
        </p:spPr>
        <p:txBody>
          <a:bodyPr>
            <a:normAutofit/>
          </a:bodyPr>
          <a:lstStyle/>
          <a:p>
            <a:r>
              <a:rPr lang="pl-PL" sz="3100" b="0" i="0" dirty="0">
                <a:effectLst/>
                <a:latin typeface="Open Sans" panose="020B0606030504020204" pitchFamily="34" charset="0"/>
              </a:rPr>
              <a:t>Co wpływa </a:t>
            </a:r>
            <a:br>
              <a:rPr lang="pl-PL" sz="3100" b="0" i="0" dirty="0">
                <a:effectLst/>
                <a:latin typeface="Open Sans" panose="020B0606030504020204" pitchFamily="34" charset="0"/>
              </a:rPr>
            </a:br>
            <a:r>
              <a:rPr lang="pl-PL" sz="3100" b="0" i="0" dirty="0">
                <a:effectLst/>
                <a:latin typeface="Open Sans" panose="020B0606030504020204" pitchFamily="34" charset="0"/>
              </a:rPr>
              <a:t>na zwiększenie </a:t>
            </a:r>
            <a:br>
              <a:rPr lang="pl-PL" sz="3100" b="0" i="0" dirty="0">
                <a:effectLst/>
                <a:latin typeface="Open Sans" panose="020B0606030504020204" pitchFamily="34" charset="0"/>
              </a:rPr>
            </a:br>
            <a:r>
              <a:rPr lang="pl-PL" sz="3100" b="0" i="0" dirty="0">
                <a:effectLst/>
                <a:latin typeface="Open Sans" panose="020B0606030504020204" pitchFamily="34" charset="0"/>
              </a:rPr>
              <a:t>ryzyka rozwoju wścieklizny?</a:t>
            </a:r>
            <a:br>
              <a:rPr lang="pl-PL" sz="3100" b="0" i="0" dirty="0">
                <a:effectLst/>
                <a:latin typeface="Open Sans" panose="020B0606030504020204" pitchFamily="34" charset="0"/>
              </a:rPr>
            </a:br>
            <a:endParaRPr lang="pl-PL" sz="3100" dirty="0"/>
          </a:p>
        </p:txBody>
      </p:sp>
      <p:pic>
        <p:nvPicPr>
          <p:cNvPr id="6" name="Obraz 5" descr="Rudy lis za drzewem">
            <a:extLst>
              <a:ext uri="{FF2B5EF4-FFF2-40B4-BE49-F238E27FC236}">
                <a16:creationId xmlns:a16="http://schemas.microsoft.com/office/drawing/2014/main" id="{E9E06633-565F-150F-2D17-CA9FBB771E9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23" r="1" b="26524"/>
          <a:stretch/>
        </p:blipFill>
        <p:spPr>
          <a:xfrm>
            <a:off x="476" y="-33773"/>
            <a:ext cx="12191524" cy="3820944"/>
          </a:xfrm>
          <a:custGeom>
            <a:avLst/>
            <a:gdLst/>
            <a:ahLst/>
            <a:cxnLst/>
            <a:rect l="l" t="t" r="r" b="b"/>
            <a:pathLst>
              <a:path w="12191524" h="3820944">
                <a:moveTo>
                  <a:pt x="0" y="0"/>
                </a:moveTo>
                <a:lnTo>
                  <a:pt x="12191524" y="0"/>
                </a:lnTo>
                <a:lnTo>
                  <a:pt x="12191524" y="999522"/>
                </a:lnTo>
                <a:lnTo>
                  <a:pt x="12191524" y="1442807"/>
                </a:lnTo>
                <a:lnTo>
                  <a:pt x="12122577" y="1473667"/>
                </a:lnTo>
                <a:cubicBezTo>
                  <a:pt x="12109137" y="1479237"/>
                  <a:pt x="12094348" y="1482309"/>
                  <a:pt x="12082252" y="1489797"/>
                </a:cubicBezTo>
                <a:cubicBezTo>
                  <a:pt x="12026558" y="1523980"/>
                  <a:pt x="11972595" y="1560851"/>
                  <a:pt x="11916137" y="1593691"/>
                </a:cubicBezTo>
                <a:cubicBezTo>
                  <a:pt x="11857951" y="1627681"/>
                  <a:pt x="11805909" y="1667816"/>
                  <a:pt x="11765771" y="1722164"/>
                </a:cubicBezTo>
                <a:cubicBezTo>
                  <a:pt x="11728516" y="1772670"/>
                  <a:pt x="11692413" y="1823942"/>
                  <a:pt x="11655351" y="1874640"/>
                </a:cubicBezTo>
                <a:cubicBezTo>
                  <a:pt x="11645941" y="1887507"/>
                  <a:pt x="11637298" y="1902679"/>
                  <a:pt x="11624432" y="1910938"/>
                </a:cubicBezTo>
                <a:cubicBezTo>
                  <a:pt x="11597739" y="1928220"/>
                  <a:pt x="11568548" y="1942239"/>
                  <a:pt x="11539935" y="1956449"/>
                </a:cubicBezTo>
                <a:cubicBezTo>
                  <a:pt x="11515354" y="1968548"/>
                  <a:pt x="11489237" y="1977572"/>
                  <a:pt x="11465234" y="1990631"/>
                </a:cubicBezTo>
                <a:cubicBezTo>
                  <a:pt x="11446031" y="2001003"/>
                  <a:pt x="11428938" y="2015406"/>
                  <a:pt x="11411078" y="2028464"/>
                </a:cubicBezTo>
                <a:cubicBezTo>
                  <a:pt x="11395523" y="2039793"/>
                  <a:pt x="11378432" y="2049587"/>
                  <a:pt x="11365374" y="2063224"/>
                </a:cubicBezTo>
                <a:cubicBezTo>
                  <a:pt x="11333494" y="2096253"/>
                  <a:pt x="11301423" y="2128708"/>
                  <a:pt x="11261864" y="2153097"/>
                </a:cubicBezTo>
                <a:cubicBezTo>
                  <a:pt x="11222880" y="2177292"/>
                  <a:pt x="11186009" y="2204371"/>
                  <a:pt x="11147219" y="2228952"/>
                </a:cubicBezTo>
                <a:cubicBezTo>
                  <a:pt x="11109194" y="2252957"/>
                  <a:pt x="11074820" y="2279264"/>
                  <a:pt x="11055040" y="2321898"/>
                </a:cubicBezTo>
                <a:cubicBezTo>
                  <a:pt x="11046207" y="2340716"/>
                  <a:pt x="11033723" y="2361265"/>
                  <a:pt x="11017016" y="2372212"/>
                </a:cubicBezTo>
                <a:cubicBezTo>
                  <a:pt x="10993203" y="2387766"/>
                  <a:pt x="10963054" y="2393336"/>
                  <a:pt x="10937127" y="2406587"/>
                </a:cubicBezTo>
                <a:cubicBezTo>
                  <a:pt x="10906594" y="2422142"/>
                  <a:pt x="10871260" y="2435584"/>
                  <a:pt x="10850520" y="2460357"/>
                </a:cubicBezTo>
                <a:cubicBezTo>
                  <a:pt x="10832083" y="2482442"/>
                  <a:pt x="10813456" y="2499725"/>
                  <a:pt x="10789065" y="2513743"/>
                </a:cubicBezTo>
                <a:cubicBezTo>
                  <a:pt x="10771977" y="2523538"/>
                  <a:pt x="10759302" y="2541396"/>
                  <a:pt x="10741635" y="2549463"/>
                </a:cubicBezTo>
                <a:cubicBezTo>
                  <a:pt x="10718398" y="2560217"/>
                  <a:pt x="10694970" y="2568667"/>
                  <a:pt x="10674613" y="2585374"/>
                </a:cubicBezTo>
                <a:cubicBezTo>
                  <a:pt x="10653488" y="2602657"/>
                  <a:pt x="10629485" y="2616291"/>
                  <a:pt x="10607400" y="2632424"/>
                </a:cubicBezTo>
                <a:cubicBezTo>
                  <a:pt x="10595686" y="2641064"/>
                  <a:pt x="10586083" y="2652395"/>
                  <a:pt x="10574755" y="2661421"/>
                </a:cubicBezTo>
                <a:cubicBezTo>
                  <a:pt x="10554014" y="2677936"/>
                  <a:pt x="10532889" y="2694066"/>
                  <a:pt x="10511572" y="2709621"/>
                </a:cubicBezTo>
                <a:cubicBezTo>
                  <a:pt x="10490258" y="2725177"/>
                  <a:pt x="10469901" y="2743228"/>
                  <a:pt x="10446472" y="2754559"/>
                </a:cubicBezTo>
                <a:cubicBezTo>
                  <a:pt x="10406530" y="2773763"/>
                  <a:pt x="10362937" y="2785286"/>
                  <a:pt x="10324143" y="2806024"/>
                </a:cubicBezTo>
                <a:cubicBezTo>
                  <a:pt x="10284778" y="2827147"/>
                  <a:pt x="10247712" y="2853650"/>
                  <a:pt x="10212763" y="2881687"/>
                </a:cubicBezTo>
                <a:cubicBezTo>
                  <a:pt x="10185110" y="2903772"/>
                  <a:pt x="10159185" y="2925665"/>
                  <a:pt x="10124423" y="2936993"/>
                </a:cubicBezTo>
                <a:cubicBezTo>
                  <a:pt x="10105029" y="2943332"/>
                  <a:pt x="10084674" y="2957158"/>
                  <a:pt x="10072957" y="2973291"/>
                </a:cubicBezTo>
                <a:cubicBezTo>
                  <a:pt x="10047608" y="3008432"/>
                  <a:pt x="10015155" y="3033205"/>
                  <a:pt x="9978476" y="3054330"/>
                </a:cubicBezTo>
                <a:cubicBezTo>
                  <a:pt x="9929506" y="3082751"/>
                  <a:pt x="9881112" y="3111748"/>
                  <a:pt x="9831950" y="3139593"/>
                </a:cubicBezTo>
                <a:cubicBezTo>
                  <a:pt x="9802955" y="3156110"/>
                  <a:pt x="9774150" y="3173585"/>
                  <a:pt x="9743420" y="3185683"/>
                </a:cubicBezTo>
                <a:cubicBezTo>
                  <a:pt x="9680626" y="3210648"/>
                  <a:pt x="9616293" y="3231963"/>
                  <a:pt x="9552921" y="3255202"/>
                </a:cubicBezTo>
                <a:cubicBezTo>
                  <a:pt x="9532180" y="3262690"/>
                  <a:pt x="9512591" y="3273445"/>
                  <a:pt x="9491467" y="3279975"/>
                </a:cubicBezTo>
                <a:cubicBezTo>
                  <a:pt x="9468614" y="3287079"/>
                  <a:pt x="9444037" y="3289191"/>
                  <a:pt x="9421184" y="3296297"/>
                </a:cubicBezTo>
                <a:cubicBezTo>
                  <a:pt x="9383158" y="3308010"/>
                  <a:pt x="9346287" y="3322991"/>
                  <a:pt x="9308263" y="3334897"/>
                </a:cubicBezTo>
                <a:cubicBezTo>
                  <a:pt x="9234905" y="3357750"/>
                  <a:pt x="9161354" y="3379643"/>
                  <a:pt x="9087805" y="3401342"/>
                </a:cubicBezTo>
                <a:cubicBezTo>
                  <a:pt x="9072058" y="3405952"/>
                  <a:pt x="9054966" y="3406528"/>
                  <a:pt x="9039413" y="3411520"/>
                </a:cubicBezTo>
                <a:cubicBezTo>
                  <a:pt x="8998123" y="3424963"/>
                  <a:pt x="8957026" y="3439557"/>
                  <a:pt x="8916122" y="3454344"/>
                </a:cubicBezTo>
                <a:cubicBezTo>
                  <a:pt x="8891351" y="3463370"/>
                  <a:pt x="8867152" y="3474508"/>
                  <a:pt x="8842189" y="3483149"/>
                </a:cubicBezTo>
                <a:cubicBezTo>
                  <a:pt x="8822216" y="3490063"/>
                  <a:pt x="8801668" y="3495439"/>
                  <a:pt x="8780927" y="3499665"/>
                </a:cubicBezTo>
                <a:cubicBezTo>
                  <a:pt x="8763068" y="3503316"/>
                  <a:pt x="8744441" y="3502930"/>
                  <a:pt x="8726773" y="3507348"/>
                </a:cubicBezTo>
                <a:cubicBezTo>
                  <a:pt x="8678955" y="3519252"/>
                  <a:pt x="8631715" y="3532697"/>
                  <a:pt x="8584281" y="3545369"/>
                </a:cubicBezTo>
                <a:cubicBezTo>
                  <a:pt x="8565270" y="3550363"/>
                  <a:pt x="8545874" y="3554014"/>
                  <a:pt x="8527437" y="3560350"/>
                </a:cubicBezTo>
                <a:cubicBezTo>
                  <a:pt x="8478083" y="3577056"/>
                  <a:pt x="8429499" y="3596067"/>
                  <a:pt x="8379953" y="3611816"/>
                </a:cubicBezTo>
                <a:cubicBezTo>
                  <a:pt x="8338858" y="3624874"/>
                  <a:pt x="8296608" y="3634283"/>
                  <a:pt x="8254935" y="3645805"/>
                </a:cubicBezTo>
                <a:cubicBezTo>
                  <a:pt x="8237268" y="3650799"/>
                  <a:pt x="8220369" y="3657906"/>
                  <a:pt x="8202705" y="3662128"/>
                </a:cubicBezTo>
                <a:cubicBezTo>
                  <a:pt x="8163143" y="3671732"/>
                  <a:pt x="8123007" y="3679796"/>
                  <a:pt x="8083256" y="3689399"/>
                </a:cubicBezTo>
                <a:cubicBezTo>
                  <a:pt x="8060593" y="3694967"/>
                  <a:pt x="8038702" y="3704953"/>
                  <a:pt x="8015657" y="3708604"/>
                </a:cubicBezTo>
                <a:cubicBezTo>
                  <a:pt x="7960927" y="3717244"/>
                  <a:pt x="7905813" y="3723388"/>
                  <a:pt x="7850697" y="3730302"/>
                </a:cubicBezTo>
                <a:cubicBezTo>
                  <a:pt x="7793857" y="3737407"/>
                  <a:pt x="7737204" y="3744897"/>
                  <a:pt x="7680358" y="3751233"/>
                </a:cubicBezTo>
                <a:cubicBezTo>
                  <a:pt x="7649249" y="3754499"/>
                  <a:pt x="7617946" y="3755075"/>
                  <a:pt x="7586836" y="3758148"/>
                </a:cubicBezTo>
                <a:cubicBezTo>
                  <a:pt x="7559567" y="3760838"/>
                  <a:pt x="7532490" y="3765830"/>
                  <a:pt x="7505221" y="3769096"/>
                </a:cubicBezTo>
                <a:cubicBezTo>
                  <a:pt x="7481600" y="3771782"/>
                  <a:pt x="7457787" y="3773318"/>
                  <a:pt x="7434167" y="3776008"/>
                </a:cubicBezTo>
                <a:cubicBezTo>
                  <a:pt x="7396337" y="3780424"/>
                  <a:pt x="7358696" y="3785419"/>
                  <a:pt x="7321059" y="3790027"/>
                </a:cubicBezTo>
                <a:cubicBezTo>
                  <a:pt x="7305312" y="3791755"/>
                  <a:pt x="7288795" y="3796555"/>
                  <a:pt x="7274008" y="3793677"/>
                </a:cubicBezTo>
                <a:cubicBezTo>
                  <a:pt x="7236753" y="3786377"/>
                  <a:pt x="7200073" y="3788491"/>
                  <a:pt x="7163010" y="3793483"/>
                </a:cubicBezTo>
                <a:cubicBezTo>
                  <a:pt x="7150336" y="3795213"/>
                  <a:pt x="7136701" y="3794827"/>
                  <a:pt x="7124411" y="3791563"/>
                </a:cubicBezTo>
                <a:cubicBezTo>
                  <a:pt x="7099253" y="3785033"/>
                  <a:pt x="7074865" y="3775814"/>
                  <a:pt x="7050092" y="3767750"/>
                </a:cubicBezTo>
                <a:cubicBezTo>
                  <a:pt x="7047401" y="3766790"/>
                  <a:pt x="7044138" y="3766598"/>
                  <a:pt x="7041259" y="3766022"/>
                </a:cubicBezTo>
                <a:cubicBezTo>
                  <a:pt x="7024935" y="3762756"/>
                  <a:pt x="7008806" y="3759492"/>
                  <a:pt x="6992479" y="3756611"/>
                </a:cubicBezTo>
                <a:cubicBezTo>
                  <a:pt x="6983647" y="3755075"/>
                  <a:pt x="6974621" y="3754883"/>
                  <a:pt x="6965786" y="3753539"/>
                </a:cubicBezTo>
                <a:cubicBezTo>
                  <a:pt x="6931605" y="3748161"/>
                  <a:pt x="6893965" y="3757188"/>
                  <a:pt x="6864390" y="3733953"/>
                </a:cubicBezTo>
                <a:cubicBezTo>
                  <a:pt x="6845188" y="3718972"/>
                  <a:pt x="6826559" y="3722430"/>
                  <a:pt x="6806012" y="3724734"/>
                </a:cubicBezTo>
                <a:cubicBezTo>
                  <a:pt x="6790457" y="3726462"/>
                  <a:pt x="6774517" y="3725884"/>
                  <a:pt x="6758771" y="3726078"/>
                </a:cubicBezTo>
                <a:cubicBezTo>
                  <a:pt x="6731118" y="3726652"/>
                  <a:pt x="6703464" y="3726846"/>
                  <a:pt x="6675809" y="3727806"/>
                </a:cubicBezTo>
                <a:cubicBezTo>
                  <a:pt x="6666975" y="3728190"/>
                  <a:pt x="6657953" y="3732993"/>
                  <a:pt x="6649308" y="3732225"/>
                </a:cubicBezTo>
                <a:cubicBezTo>
                  <a:pt x="6609365" y="3728574"/>
                  <a:pt x="6569421" y="3722812"/>
                  <a:pt x="6529475" y="3719548"/>
                </a:cubicBezTo>
                <a:cubicBezTo>
                  <a:pt x="6506816" y="3717630"/>
                  <a:pt x="6483579" y="3721276"/>
                  <a:pt x="6461111" y="3718588"/>
                </a:cubicBezTo>
                <a:cubicBezTo>
                  <a:pt x="6435188" y="3715516"/>
                  <a:pt x="6409839" y="3707644"/>
                  <a:pt x="6384104" y="3702841"/>
                </a:cubicBezTo>
                <a:cubicBezTo>
                  <a:pt x="6377000" y="3701497"/>
                  <a:pt x="6369125" y="3703225"/>
                  <a:pt x="6361637" y="3703609"/>
                </a:cubicBezTo>
                <a:cubicBezTo>
                  <a:pt x="6353187" y="3703993"/>
                  <a:pt x="6344928" y="3704761"/>
                  <a:pt x="6336480" y="3704953"/>
                </a:cubicBezTo>
                <a:cubicBezTo>
                  <a:pt x="6310745" y="3705339"/>
                  <a:pt x="6285014" y="3704761"/>
                  <a:pt x="6259279" y="3706108"/>
                </a:cubicBezTo>
                <a:cubicBezTo>
                  <a:pt x="6243533" y="3706876"/>
                  <a:pt x="6227020" y="3714748"/>
                  <a:pt x="6212421" y="3711868"/>
                </a:cubicBezTo>
                <a:cubicBezTo>
                  <a:pt x="6182658" y="3706298"/>
                  <a:pt x="6152891" y="3718780"/>
                  <a:pt x="6123127" y="3708412"/>
                </a:cubicBezTo>
                <a:cubicBezTo>
                  <a:pt x="6113907" y="3705339"/>
                  <a:pt x="6101232" y="3713020"/>
                  <a:pt x="6090095" y="3713404"/>
                </a:cubicBezTo>
                <a:cubicBezTo>
                  <a:pt x="6062249" y="3714364"/>
                  <a:pt x="6034404" y="3714172"/>
                  <a:pt x="6006559" y="3713980"/>
                </a:cubicBezTo>
                <a:cubicBezTo>
                  <a:pt x="5981594" y="3713788"/>
                  <a:pt x="5955667" y="3716476"/>
                  <a:pt x="5931664" y="3711100"/>
                </a:cubicBezTo>
                <a:cubicBezTo>
                  <a:pt x="5906505" y="3705339"/>
                  <a:pt x="5883846" y="3706108"/>
                  <a:pt x="5859457" y="3712636"/>
                </a:cubicBezTo>
                <a:cubicBezTo>
                  <a:pt x="5842749" y="3717052"/>
                  <a:pt x="5825082" y="3717630"/>
                  <a:pt x="5807800" y="3718972"/>
                </a:cubicBezTo>
                <a:cubicBezTo>
                  <a:pt x="5789173" y="3720508"/>
                  <a:pt x="5768624" y="3716476"/>
                  <a:pt x="5751725" y="3722812"/>
                </a:cubicBezTo>
                <a:cubicBezTo>
                  <a:pt x="5701409" y="3741633"/>
                  <a:pt x="5649751" y="3745665"/>
                  <a:pt x="5597135" y="3745665"/>
                </a:cubicBezTo>
                <a:cubicBezTo>
                  <a:pt x="5587530" y="3745665"/>
                  <a:pt x="5577737" y="3742979"/>
                  <a:pt x="5568522" y="3740097"/>
                </a:cubicBezTo>
                <a:cubicBezTo>
                  <a:pt x="5514748" y="3722812"/>
                  <a:pt x="5460785" y="3724348"/>
                  <a:pt x="5406055" y="3734911"/>
                </a:cubicBezTo>
                <a:cubicBezTo>
                  <a:pt x="5394725" y="3737217"/>
                  <a:pt x="5382052" y="3737601"/>
                  <a:pt x="5370722" y="3735297"/>
                </a:cubicBezTo>
                <a:cubicBezTo>
                  <a:pt x="5338843" y="3728574"/>
                  <a:pt x="5307923" y="3717436"/>
                  <a:pt x="5275854" y="3712636"/>
                </a:cubicBezTo>
                <a:cubicBezTo>
                  <a:pt x="5222853" y="3704761"/>
                  <a:pt x="5176956" y="3731262"/>
                  <a:pt x="5129523" y="3748547"/>
                </a:cubicBezTo>
                <a:cubicBezTo>
                  <a:pt x="5084393" y="3764870"/>
                  <a:pt x="5045986" y="3801741"/>
                  <a:pt x="4992598" y="3793483"/>
                </a:cubicBezTo>
                <a:cubicBezTo>
                  <a:pt x="4987223" y="3792715"/>
                  <a:pt x="4981269" y="3797899"/>
                  <a:pt x="4975315" y="3799245"/>
                </a:cubicBezTo>
                <a:cubicBezTo>
                  <a:pt x="4958992" y="3802893"/>
                  <a:pt x="4942670" y="3807309"/>
                  <a:pt x="4926153" y="3809040"/>
                </a:cubicBezTo>
                <a:cubicBezTo>
                  <a:pt x="4905990" y="3811344"/>
                  <a:pt x="4885441" y="3810576"/>
                  <a:pt x="4865279" y="3812496"/>
                </a:cubicBezTo>
                <a:cubicBezTo>
                  <a:pt x="4839352" y="3814800"/>
                  <a:pt x="4813813" y="3820944"/>
                  <a:pt x="4788077" y="3820944"/>
                </a:cubicBezTo>
                <a:cubicBezTo>
                  <a:pt x="4767337" y="3820944"/>
                  <a:pt x="4746790" y="3813840"/>
                  <a:pt x="4726243" y="3810382"/>
                </a:cubicBezTo>
                <a:cubicBezTo>
                  <a:pt x="4697244" y="3805581"/>
                  <a:pt x="4665364" y="3806925"/>
                  <a:pt x="4639824" y="3794635"/>
                </a:cubicBezTo>
                <a:cubicBezTo>
                  <a:pt x="4612556" y="3781576"/>
                  <a:pt x="4586629" y="3775624"/>
                  <a:pt x="4558401" y="3779656"/>
                </a:cubicBezTo>
                <a:cubicBezTo>
                  <a:pt x="4548990" y="3781000"/>
                  <a:pt x="4536892" y="3789067"/>
                  <a:pt x="4532667" y="3797323"/>
                </a:cubicBezTo>
                <a:cubicBezTo>
                  <a:pt x="4523257" y="3815760"/>
                  <a:pt x="4510393" y="3819026"/>
                  <a:pt x="4492916" y="3812686"/>
                </a:cubicBezTo>
                <a:cubicBezTo>
                  <a:pt x="4477745" y="3807309"/>
                  <a:pt x="4459117" y="3804621"/>
                  <a:pt x="4448748" y="3794251"/>
                </a:cubicBezTo>
                <a:cubicBezTo>
                  <a:pt x="4419365" y="3764870"/>
                  <a:pt x="4381917" y="3763910"/>
                  <a:pt x="4345430" y="3756037"/>
                </a:cubicBezTo>
                <a:cubicBezTo>
                  <a:pt x="4323158" y="3751233"/>
                  <a:pt x="4302414" y="3751043"/>
                  <a:pt x="4280138" y="3754307"/>
                </a:cubicBezTo>
                <a:cubicBezTo>
                  <a:pt x="4231745" y="3761606"/>
                  <a:pt x="4184696" y="3751233"/>
                  <a:pt x="4138222" y="3737985"/>
                </a:cubicBezTo>
                <a:cubicBezTo>
                  <a:pt x="4107495" y="3729150"/>
                  <a:pt x="4076002" y="3723774"/>
                  <a:pt x="4045468" y="3714748"/>
                </a:cubicBezTo>
                <a:cubicBezTo>
                  <a:pt x="4022615" y="3707836"/>
                  <a:pt x="3999765" y="3699577"/>
                  <a:pt x="3978834" y="3688439"/>
                </a:cubicBezTo>
                <a:cubicBezTo>
                  <a:pt x="3948489" y="3672114"/>
                  <a:pt x="3921990" y="3647533"/>
                  <a:pt x="3883388" y="3654063"/>
                </a:cubicBezTo>
                <a:cubicBezTo>
                  <a:pt x="3849397" y="3659824"/>
                  <a:pt x="3818673" y="3647727"/>
                  <a:pt x="3787562" y="3636205"/>
                </a:cubicBezTo>
                <a:cubicBezTo>
                  <a:pt x="3764709" y="3627754"/>
                  <a:pt x="3741860" y="3619112"/>
                  <a:pt x="3718236" y="3613736"/>
                </a:cubicBezTo>
                <a:cubicBezTo>
                  <a:pt x="3690198" y="3607398"/>
                  <a:pt x="3658511" y="3610088"/>
                  <a:pt x="3633546" y="3598371"/>
                </a:cubicBezTo>
                <a:cubicBezTo>
                  <a:pt x="3607429" y="3586081"/>
                  <a:pt x="3585730" y="3594339"/>
                  <a:pt x="3562493" y="3597797"/>
                </a:cubicBezTo>
                <a:cubicBezTo>
                  <a:pt x="3525430" y="3603173"/>
                  <a:pt x="3488557" y="3613160"/>
                  <a:pt x="3451111" y="3600485"/>
                </a:cubicBezTo>
                <a:cubicBezTo>
                  <a:pt x="3405599" y="3585123"/>
                  <a:pt x="3360470" y="3568608"/>
                  <a:pt x="3314766" y="3554014"/>
                </a:cubicBezTo>
                <a:cubicBezTo>
                  <a:pt x="3297095" y="3548441"/>
                  <a:pt x="3278088" y="3546137"/>
                  <a:pt x="3259650" y="3543641"/>
                </a:cubicBezTo>
                <a:cubicBezTo>
                  <a:pt x="3242177" y="3541529"/>
                  <a:pt x="3221244" y="3546905"/>
                  <a:pt x="3207800" y="3538841"/>
                </a:cubicBezTo>
                <a:cubicBezTo>
                  <a:pt x="3173232" y="3518102"/>
                  <a:pt x="3137707" y="3507924"/>
                  <a:pt x="3097761" y="3507924"/>
                </a:cubicBezTo>
                <a:cubicBezTo>
                  <a:pt x="3082781" y="3507924"/>
                  <a:pt x="3068186" y="3499281"/>
                  <a:pt x="3053018" y="3497743"/>
                </a:cubicBezTo>
                <a:cubicBezTo>
                  <a:pt x="3032275" y="3495825"/>
                  <a:pt x="3008462" y="3490639"/>
                  <a:pt x="2990411" y="3497937"/>
                </a:cubicBezTo>
                <a:cubicBezTo>
                  <a:pt x="2947971" y="3515220"/>
                  <a:pt x="2913598" y="3500817"/>
                  <a:pt x="2876535" y="3483727"/>
                </a:cubicBezTo>
                <a:cubicBezTo>
                  <a:pt x="2840045" y="3466826"/>
                  <a:pt x="2801638" y="3453386"/>
                  <a:pt x="2762848" y="3442245"/>
                </a:cubicBezTo>
                <a:cubicBezTo>
                  <a:pt x="2748254" y="3438213"/>
                  <a:pt x="2730779" y="3444935"/>
                  <a:pt x="2714647" y="3446277"/>
                </a:cubicBezTo>
                <a:cubicBezTo>
                  <a:pt x="2708884" y="3446663"/>
                  <a:pt x="2702546" y="3447239"/>
                  <a:pt x="2697364" y="3445319"/>
                </a:cubicBezTo>
                <a:cubicBezTo>
                  <a:pt x="2647242" y="3426883"/>
                  <a:pt x="2596350" y="3412864"/>
                  <a:pt x="2542006" y="3422464"/>
                </a:cubicBezTo>
                <a:cubicBezTo>
                  <a:pt x="2537013" y="3423426"/>
                  <a:pt x="2531443" y="3421314"/>
                  <a:pt x="2526449" y="3419970"/>
                </a:cubicBezTo>
                <a:cubicBezTo>
                  <a:pt x="2502060" y="3413056"/>
                  <a:pt x="2478247" y="3402110"/>
                  <a:pt x="2453476" y="3399614"/>
                </a:cubicBezTo>
                <a:cubicBezTo>
                  <a:pt x="2392408" y="3393469"/>
                  <a:pt x="2330957" y="3390971"/>
                  <a:pt x="2269501" y="3386939"/>
                </a:cubicBezTo>
                <a:cubicBezTo>
                  <a:pt x="2265661" y="3386747"/>
                  <a:pt x="2261629" y="3386747"/>
                  <a:pt x="2258173" y="3385403"/>
                </a:cubicBezTo>
                <a:cubicBezTo>
                  <a:pt x="2235512" y="3377145"/>
                  <a:pt x="2215733" y="3379835"/>
                  <a:pt x="2196526" y="3395579"/>
                </a:cubicBezTo>
                <a:cubicBezTo>
                  <a:pt x="2188078" y="3402494"/>
                  <a:pt x="2176555" y="3406142"/>
                  <a:pt x="2165995" y="3409984"/>
                </a:cubicBezTo>
                <a:cubicBezTo>
                  <a:pt x="2150438" y="3415746"/>
                  <a:pt x="2134500" y="3421314"/>
                  <a:pt x="2118369" y="3424963"/>
                </a:cubicBezTo>
                <a:cubicBezTo>
                  <a:pt x="2102428" y="3428419"/>
                  <a:pt x="2085338" y="3433219"/>
                  <a:pt x="2069975" y="3430533"/>
                </a:cubicBezTo>
                <a:cubicBezTo>
                  <a:pt x="2042322" y="3425731"/>
                  <a:pt x="2016011" y="3414978"/>
                  <a:pt x="1988742" y="3407870"/>
                </a:cubicBezTo>
                <a:cubicBezTo>
                  <a:pt x="1979334" y="3405374"/>
                  <a:pt x="1968961" y="3405760"/>
                  <a:pt x="1959169" y="3405566"/>
                </a:cubicBezTo>
                <a:cubicBezTo>
                  <a:pt x="1936700" y="3404992"/>
                  <a:pt x="1913655" y="3410560"/>
                  <a:pt x="1893300" y="3394621"/>
                </a:cubicBezTo>
                <a:cubicBezTo>
                  <a:pt x="1874482" y="3379643"/>
                  <a:pt x="1855467" y="3384057"/>
                  <a:pt x="1835688" y="3395389"/>
                </a:cubicBezTo>
                <a:cubicBezTo>
                  <a:pt x="1821477" y="3403456"/>
                  <a:pt x="1805349" y="3409792"/>
                  <a:pt x="1789408" y="3412864"/>
                </a:cubicBezTo>
                <a:cubicBezTo>
                  <a:pt x="1767515" y="3417088"/>
                  <a:pt x="1745815" y="3418818"/>
                  <a:pt x="1722194" y="3416320"/>
                </a:cubicBezTo>
                <a:cubicBezTo>
                  <a:pt x="1705487" y="3414592"/>
                  <a:pt x="1691850" y="3413824"/>
                  <a:pt x="1678792" y="3403646"/>
                </a:cubicBezTo>
                <a:cubicBezTo>
                  <a:pt x="1676682" y="3402110"/>
                  <a:pt x="1672842" y="3401726"/>
                  <a:pt x="1669960" y="3401920"/>
                </a:cubicBezTo>
                <a:cubicBezTo>
                  <a:pt x="1632128" y="3405184"/>
                  <a:pt x="1594681" y="3403456"/>
                  <a:pt x="1556465" y="3401150"/>
                </a:cubicBezTo>
                <a:cubicBezTo>
                  <a:pt x="1507881" y="3398077"/>
                  <a:pt x="1456797" y="3407102"/>
                  <a:pt x="1414742" y="3439365"/>
                </a:cubicBezTo>
                <a:cubicBezTo>
                  <a:pt x="1408597" y="3444167"/>
                  <a:pt x="1399379" y="3446277"/>
                  <a:pt x="1391313" y="3447431"/>
                </a:cubicBezTo>
                <a:cubicBezTo>
                  <a:pt x="1353289" y="3452424"/>
                  <a:pt x="1315074" y="3455882"/>
                  <a:pt x="1277050" y="3461450"/>
                </a:cubicBezTo>
                <a:cubicBezTo>
                  <a:pt x="1256309" y="3464522"/>
                  <a:pt x="1234609" y="3467212"/>
                  <a:pt x="1215792" y="3475661"/>
                </a:cubicBezTo>
                <a:cubicBezTo>
                  <a:pt x="1197357" y="3483917"/>
                  <a:pt x="1182567" y="3493711"/>
                  <a:pt x="1171622" y="3476429"/>
                </a:cubicBezTo>
                <a:cubicBezTo>
                  <a:pt x="1152035" y="3485647"/>
                  <a:pt x="1134940" y="3493329"/>
                  <a:pt x="1118238" y="3501586"/>
                </a:cubicBezTo>
                <a:cubicBezTo>
                  <a:pt x="1112090" y="3504658"/>
                  <a:pt x="1106906" y="3509652"/>
                  <a:pt x="1100759" y="3512532"/>
                </a:cubicBezTo>
                <a:cubicBezTo>
                  <a:pt x="1094229" y="3515606"/>
                  <a:pt x="1086933" y="3517524"/>
                  <a:pt x="1079829" y="3519060"/>
                </a:cubicBezTo>
                <a:cubicBezTo>
                  <a:pt x="1048141" y="3525974"/>
                  <a:pt x="1016454" y="3532311"/>
                  <a:pt x="984963" y="3539801"/>
                </a:cubicBezTo>
                <a:cubicBezTo>
                  <a:pt x="978814" y="3541337"/>
                  <a:pt x="973630" y="3547483"/>
                  <a:pt x="968060" y="3551515"/>
                </a:cubicBezTo>
                <a:cubicBezTo>
                  <a:pt x="964412" y="3554204"/>
                  <a:pt x="960764" y="3558236"/>
                  <a:pt x="956730" y="3558814"/>
                </a:cubicBezTo>
                <a:cubicBezTo>
                  <a:pt x="926004" y="3563422"/>
                  <a:pt x="895471" y="3568800"/>
                  <a:pt x="864554" y="3571104"/>
                </a:cubicBezTo>
                <a:cubicBezTo>
                  <a:pt x="838629" y="3573022"/>
                  <a:pt x="813662" y="3572448"/>
                  <a:pt x="806942" y="3605862"/>
                </a:cubicBezTo>
                <a:cubicBezTo>
                  <a:pt x="805790" y="3611624"/>
                  <a:pt x="797532" y="3617770"/>
                  <a:pt x="791197" y="3620648"/>
                </a:cubicBezTo>
                <a:cubicBezTo>
                  <a:pt x="773144" y="3628906"/>
                  <a:pt x="753938" y="3634475"/>
                  <a:pt x="736079" y="3642925"/>
                </a:cubicBezTo>
                <a:cubicBezTo>
                  <a:pt x="677509" y="3671154"/>
                  <a:pt x="616250" y="3689015"/>
                  <a:pt x="550764" y="3685751"/>
                </a:cubicBezTo>
                <a:cubicBezTo>
                  <a:pt x="530409" y="3684791"/>
                  <a:pt x="510628" y="3674418"/>
                  <a:pt x="497762" y="3670578"/>
                </a:cubicBezTo>
                <a:cubicBezTo>
                  <a:pt x="460700" y="3685751"/>
                  <a:pt x="429589" y="3700345"/>
                  <a:pt x="397134" y="3711290"/>
                </a:cubicBezTo>
                <a:cubicBezTo>
                  <a:pt x="368521" y="3721084"/>
                  <a:pt x="338562" y="3727230"/>
                  <a:pt x="309178" y="3734335"/>
                </a:cubicBezTo>
                <a:cubicBezTo>
                  <a:pt x="298424" y="3737025"/>
                  <a:pt x="287479" y="3738561"/>
                  <a:pt x="276533" y="3739905"/>
                </a:cubicBezTo>
                <a:cubicBezTo>
                  <a:pt x="242352" y="3744129"/>
                  <a:pt x="206632" y="3733953"/>
                  <a:pt x="173219" y="3750083"/>
                </a:cubicBezTo>
                <a:cubicBezTo>
                  <a:pt x="155742" y="3758534"/>
                  <a:pt x="138458" y="3768710"/>
                  <a:pt x="120023" y="3773128"/>
                </a:cubicBezTo>
                <a:cubicBezTo>
                  <a:pt x="100244" y="3777928"/>
                  <a:pt x="80895" y="3785419"/>
                  <a:pt x="61139" y="3790771"/>
                </a:cubicBezTo>
                <a:lnTo>
                  <a:pt x="0" y="3795581"/>
                </a:lnTo>
                <a:lnTo>
                  <a:pt x="0" y="3082393"/>
                </a:lnTo>
                <a:close/>
              </a:path>
            </a:pathLst>
          </a:custGeom>
          <a:effectLst>
            <a:outerShdw blurRad="381000" dist="152400" dir="5400000" algn="t" rotWithShape="0">
              <a:prstClr val="black">
                <a:alpha val="10000"/>
              </a:prstClr>
            </a:outerShdw>
          </a:effectLst>
        </p:spPr>
      </p:pic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A027D562-8F7E-478A-942E-D959A950C5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6" y="965747"/>
            <a:ext cx="12191524" cy="2821422"/>
          </a:xfrm>
          <a:custGeom>
            <a:avLst/>
            <a:gdLst>
              <a:gd name="connsiteX0" fmla="*/ 6095524 w 6095524"/>
              <a:gd name="connsiteY0" fmla="*/ 0 h 1410656"/>
              <a:gd name="connsiteX1" fmla="*/ 6095524 w 6095524"/>
              <a:gd name="connsiteY1" fmla="*/ 221634 h 1410656"/>
              <a:gd name="connsiteX2" fmla="*/ 6061052 w 6095524"/>
              <a:gd name="connsiteY2" fmla="*/ 237063 h 1410656"/>
              <a:gd name="connsiteX3" fmla="*/ 6040890 w 6095524"/>
              <a:gd name="connsiteY3" fmla="*/ 245128 h 1410656"/>
              <a:gd name="connsiteX4" fmla="*/ 5957836 w 6095524"/>
              <a:gd name="connsiteY4" fmla="*/ 297073 h 1410656"/>
              <a:gd name="connsiteX5" fmla="*/ 5882656 w 6095524"/>
              <a:gd name="connsiteY5" fmla="*/ 361307 h 1410656"/>
              <a:gd name="connsiteX6" fmla="*/ 5827448 w 6095524"/>
              <a:gd name="connsiteY6" fmla="*/ 437542 h 1410656"/>
              <a:gd name="connsiteX7" fmla="*/ 5811989 w 6095524"/>
              <a:gd name="connsiteY7" fmla="*/ 455690 h 1410656"/>
              <a:gd name="connsiteX8" fmla="*/ 5769742 w 6095524"/>
              <a:gd name="connsiteY8" fmla="*/ 478445 h 1410656"/>
              <a:gd name="connsiteX9" fmla="*/ 5732393 w 6095524"/>
              <a:gd name="connsiteY9" fmla="*/ 495535 h 1410656"/>
              <a:gd name="connsiteX10" fmla="*/ 5705316 w 6095524"/>
              <a:gd name="connsiteY10" fmla="*/ 514451 h 1410656"/>
              <a:gd name="connsiteX11" fmla="*/ 5682465 w 6095524"/>
              <a:gd name="connsiteY11" fmla="*/ 531830 h 1410656"/>
              <a:gd name="connsiteX12" fmla="*/ 5630712 w 6095524"/>
              <a:gd name="connsiteY12" fmla="*/ 576765 h 1410656"/>
              <a:gd name="connsiteX13" fmla="*/ 5573392 w 6095524"/>
              <a:gd name="connsiteY13" fmla="*/ 614691 h 1410656"/>
              <a:gd name="connsiteX14" fmla="*/ 5527304 w 6095524"/>
              <a:gd name="connsiteY14" fmla="*/ 661162 h 1410656"/>
              <a:gd name="connsiteX15" fmla="*/ 5508293 w 6095524"/>
              <a:gd name="connsiteY15" fmla="*/ 686318 h 1410656"/>
              <a:gd name="connsiteX16" fmla="*/ 5468350 w 6095524"/>
              <a:gd name="connsiteY16" fmla="*/ 703505 h 1410656"/>
              <a:gd name="connsiteX17" fmla="*/ 5425048 w 6095524"/>
              <a:gd name="connsiteY17" fmla="*/ 730389 h 1410656"/>
              <a:gd name="connsiteX18" fmla="*/ 5394322 w 6095524"/>
              <a:gd name="connsiteY18" fmla="*/ 757081 h 1410656"/>
              <a:gd name="connsiteX19" fmla="*/ 5370608 w 6095524"/>
              <a:gd name="connsiteY19" fmla="*/ 774940 h 1410656"/>
              <a:gd name="connsiteX20" fmla="*/ 5337098 w 6095524"/>
              <a:gd name="connsiteY20" fmla="*/ 792895 h 1410656"/>
              <a:gd name="connsiteX21" fmla="*/ 5303493 w 6095524"/>
              <a:gd name="connsiteY21" fmla="*/ 816419 h 1410656"/>
              <a:gd name="connsiteX22" fmla="*/ 5287171 w 6095524"/>
              <a:gd name="connsiteY22" fmla="*/ 830917 h 1410656"/>
              <a:gd name="connsiteX23" fmla="*/ 5255581 w 6095524"/>
              <a:gd name="connsiteY23" fmla="*/ 855016 h 1410656"/>
              <a:gd name="connsiteX24" fmla="*/ 5223032 w 6095524"/>
              <a:gd name="connsiteY24" fmla="*/ 877484 h 1410656"/>
              <a:gd name="connsiteX25" fmla="*/ 5161870 w 6095524"/>
              <a:gd name="connsiteY25" fmla="*/ 903216 h 1410656"/>
              <a:gd name="connsiteX26" fmla="*/ 5106182 w 6095524"/>
              <a:gd name="connsiteY26" fmla="*/ 941046 h 1410656"/>
              <a:gd name="connsiteX27" fmla="*/ 5062014 w 6095524"/>
              <a:gd name="connsiteY27" fmla="*/ 968698 h 1410656"/>
              <a:gd name="connsiteX28" fmla="*/ 5036282 w 6095524"/>
              <a:gd name="connsiteY28" fmla="*/ 986846 h 1410656"/>
              <a:gd name="connsiteX29" fmla="*/ 4989043 w 6095524"/>
              <a:gd name="connsiteY29" fmla="*/ 1027364 h 1410656"/>
              <a:gd name="connsiteX30" fmla="*/ 4915783 w 6095524"/>
              <a:gd name="connsiteY30" fmla="*/ 1069994 h 1410656"/>
              <a:gd name="connsiteX31" fmla="*/ 4871520 w 6095524"/>
              <a:gd name="connsiteY31" fmla="*/ 1093038 h 1410656"/>
              <a:gd name="connsiteX32" fmla="*/ 4776274 w 6095524"/>
              <a:gd name="connsiteY32" fmla="*/ 1127796 h 1410656"/>
              <a:gd name="connsiteX33" fmla="*/ 4745548 w 6095524"/>
              <a:gd name="connsiteY33" fmla="*/ 1140182 h 1410656"/>
              <a:gd name="connsiteX34" fmla="*/ 4710408 w 6095524"/>
              <a:gd name="connsiteY34" fmla="*/ 1148343 h 1410656"/>
              <a:gd name="connsiteX35" fmla="*/ 4653950 w 6095524"/>
              <a:gd name="connsiteY35" fmla="*/ 1167642 h 1410656"/>
              <a:gd name="connsiteX36" fmla="*/ 4543725 w 6095524"/>
              <a:gd name="connsiteY36" fmla="*/ 1200863 h 1410656"/>
              <a:gd name="connsiteX37" fmla="*/ 4519530 w 6095524"/>
              <a:gd name="connsiteY37" fmla="*/ 1205952 h 1410656"/>
              <a:gd name="connsiteX38" fmla="*/ 4457887 w 6095524"/>
              <a:gd name="connsiteY38" fmla="*/ 1227363 h 1410656"/>
              <a:gd name="connsiteX39" fmla="*/ 4420922 w 6095524"/>
              <a:gd name="connsiteY39" fmla="*/ 1241765 h 1410656"/>
              <a:gd name="connsiteX40" fmla="*/ 4390292 w 6095524"/>
              <a:gd name="connsiteY40" fmla="*/ 1250023 h 1410656"/>
              <a:gd name="connsiteX41" fmla="*/ 4363216 w 6095524"/>
              <a:gd name="connsiteY41" fmla="*/ 1253864 h 1410656"/>
              <a:gd name="connsiteX42" fmla="*/ 4291973 w 6095524"/>
              <a:gd name="connsiteY42" fmla="*/ 1272874 h 1410656"/>
              <a:gd name="connsiteX43" fmla="*/ 4263552 w 6095524"/>
              <a:gd name="connsiteY43" fmla="*/ 1280364 h 1410656"/>
              <a:gd name="connsiteX44" fmla="*/ 4189813 w 6095524"/>
              <a:gd name="connsiteY44" fmla="*/ 1306096 h 1410656"/>
              <a:gd name="connsiteX45" fmla="*/ 4127306 w 6095524"/>
              <a:gd name="connsiteY45" fmla="*/ 1323090 h 1410656"/>
              <a:gd name="connsiteX46" fmla="*/ 4101192 w 6095524"/>
              <a:gd name="connsiteY46" fmla="*/ 1331251 h 1410656"/>
              <a:gd name="connsiteX47" fmla="*/ 4041470 w 6095524"/>
              <a:gd name="connsiteY47" fmla="*/ 1344886 h 1410656"/>
              <a:gd name="connsiteX48" fmla="*/ 4007672 w 6095524"/>
              <a:gd name="connsiteY48" fmla="*/ 1354488 h 1410656"/>
              <a:gd name="connsiteX49" fmla="*/ 3925195 w 6095524"/>
              <a:gd name="connsiteY49" fmla="*/ 1365337 h 1410656"/>
              <a:gd name="connsiteX50" fmla="*/ 3840029 w 6095524"/>
              <a:gd name="connsiteY50" fmla="*/ 1375802 h 1410656"/>
              <a:gd name="connsiteX51" fmla="*/ 3793270 w 6095524"/>
              <a:gd name="connsiteY51" fmla="*/ 1379259 h 1410656"/>
              <a:gd name="connsiteX52" fmla="*/ 3752464 w 6095524"/>
              <a:gd name="connsiteY52" fmla="*/ 1384733 h 1410656"/>
              <a:gd name="connsiteX53" fmla="*/ 3716938 w 6095524"/>
              <a:gd name="connsiteY53" fmla="*/ 1388189 h 1410656"/>
              <a:gd name="connsiteX54" fmla="*/ 3660386 w 6095524"/>
              <a:gd name="connsiteY54" fmla="*/ 1395198 h 1410656"/>
              <a:gd name="connsiteX55" fmla="*/ 3636862 w 6095524"/>
              <a:gd name="connsiteY55" fmla="*/ 1397023 h 1410656"/>
              <a:gd name="connsiteX56" fmla="*/ 3581365 w 6095524"/>
              <a:gd name="connsiteY56" fmla="*/ 1396926 h 1410656"/>
              <a:gd name="connsiteX57" fmla="*/ 3562066 w 6095524"/>
              <a:gd name="connsiteY57" fmla="*/ 1395966 h 1410656"/>
              <a:gd name="connsiteX58" fmla="*/ 3524908 w 6095524"/>
              <a:gd name="connsiteY58" fmla="*/ 1384060 h 1410656"/>
              <a:gd name="connsiteX59" fmla="*/ 3520492 w 6095524"/>
              <a:gd name="connsiteY59" fmla="*/ 1383196 h 1410656"/>
              <a:gd name="connsiteX60" fmla="*/ 3496103 w 6095524"/>
              <a:gd name="connsiteY60" fmla="*/ 1378491 h 1410656"/>
              <a:gd name="connsiteX61" fmla="*/ 3482757 w 6095524"/>
              <a:gd name="connsiteY61" fmla="*/ 1376955 h 1410656"/>
              <a:gd name="connsiteX62" fmla="*/ 3432061 w 6095524"/>
              <a:gd name="connsiteY62" fmla="*/ 1367162 h 1410656"/>
              <a:gd name="connsiteX63" fmla="*/ 3402873 w 6095524"/>
              <a:gd name="connsiteY63" fmla="*/ 1362553 h 1410656"/>
              <a:gd name="connsiteX64" fmla="*/ 3379253 w 6095524"/>
              <a:gd name="connsiteY64" fmla="*/ 1363225 h 1410656"/>
              <a:gd name="connsiteX65" fmla="*/ 3337774 w 6095524"/>
              <a:gd name="connsiteY65" fmla="*/ 1364089 h 1410656"/>
              <a:gd name="connsiteX66" fmla="*/ 3324524 w 6095524"/>
              <a:gd name="connsiteY66" fmla="*/ 1366298 h 1410656"/>
              <a:gd name="connsiteX67" fmla="*/ 3264610 w 6095524"/>
              <a:gd name="connsiteY67" fmla="*/ 1359960 h 1410656"/>
              <a:gd name="connsiteX68" fmla="*/ 3230429 w 6095524"/>
              <a:gd name="connsiteY68" fmla="*/ 1359480 h 1410656"/>
              <a:gd name="connsiteX69" fmla="*/ 3191927 w 6095524"/>
              <a:gd name="connsiteY69" fmla="*/ 1351607 h 1410656"/>
              <a:gd name="connsiteX70" fmla="*/ 3180694 w 6095524"/>
              <a:gd name="connsiteY70" fmla="*/ 1351991 h 1410656"/>
              <a:gd name="connsiteX71" fmla="*/ 3168116 w 6095524"/>
              <a:gd name="connsiteY71" fmla="*/ 1352663 h 1410656"/>
              <a:gd name="connsiteX72" fmla="*/ 3129517 w 6095524"/>
              <a:gd name="connsiteY72" fmla="*/ 1353240 h 1410656"/>
              <a:gd name="connsiteX73" fmla="*/ 3106089 w 6095524"/>
              <a:gd name="connsiteY73" fmla="*/ 1356120 h 1410656"/>
              <a:gd name="connsiteX74" fmla="*/ 3061444 w 6095524"/>
              <a:gd name="connsiteY74" fmla="*/ 1354392 h 1410656"/>
              <a:gd name="connsiteX75" fmla="*/ 3044928 w 6095524"/>
              <a:gd name="connsiteY75" fmla="*/ 1356888 h 1410656"/>
              <a:gd name="connsiteX76" fmla="*/ 3003162 w 6095524"/>
              <a:gd name="connsiteY76" fmla="*/ 1357176 h 1410656"/>
              <a:gd name="connsiteX77" fmla="*/ 2965716 w 6095524"/>
              <a:gd name="connsiteY77" fmla="*/ 1355736 h 1410656"/>
              <a:gd name="connsiteX78" fmla="*/ 2929614 w 6095524"/>
              <a:gd name="connsiteY78" fmla="*/ 1356504 h 1410656"/>
              <a:gd name="connsiteX79" fmla="*/ 2903786 w 6095524"/>
              <a:gd name="connsiteY79" fmla="*/ 1359672 h 1410656"/>
              <a:gd name="connsiteX80" fmla="*/ 2875750 w 6095524"/>
              <a:gd name="connsiteY80" fmla="*/ 1361592 h 1410656"/>
              <a:gd name="connsiteX81" fmla="*/ 2798458 w 6095524"/>
              <a:gd name="connsiteY81" fmla="*/ 1373018 h 1410656"/>
              <a:gd name="connsiteX82" fmla="*/ 2784152 w 6095524"/>
              <a:gd name="connsiteY82" fmla="*/ 1370234 h 1410656"/>
              <a:gd name="connsiteX83" fmla="*/ 2702922 w 6095524"/>
              <a:gd name="connsiteY83" fmla="*/ 1367641 h 1410656"/>
              <a:gd name="connsiteX84" fmla="*/ 2685256 w 6095524"/>
              <a:gd name="connsiteY84" fmla="*/ 1367834 h 1410656"/>
              <a:gd name="connsiteX85" fmla="*/ 2637824 w 6095524"/>
              <a:gd name="connsiteY85" fmla="*/ 1356504 h 1410656"/>
              <a:gd name="connsiteX86" fmla="*/ 2564661 w 6095524"/>
              <a:gd name="connsiteY86" fmla="*/ 1374459 h 1410656"/>
              <a:gd name="connsiteX87" fmla="*/ 2496201 w 6095524"/>
              <a:gd name="connsiteY87" fmla="*/ 1396926 h 1410656"/>
              <a:gd name="connsiteX88" fmla="*/ 2487560 w 6095524"/>
              <a:gd name="connsiteY88" fmla="*/ 1399807 h 1410656"/>
              <a:gd name="connsiteX89" fmla="*/ 2462980 w 6095524"/>
              <a:gd name="connsiteY89" fmla="*/ 1404704 h 1410656"/>
              <a:gd name="connsiteX90" fmla="*/ 2432544 w 6095524"/>
              <a:gd name="connsiteY90" fmla="*/ 1406432 h 1410656"/>
              <a:gd name="connsiteX91" fmla="*/ 2393945 w 6095524"/>
              <a:gd name="connsiteY91" fmla="*/ 1410656 h 1410656"/>
              <a:gd name="connsiteX92" fmla="*/ 2363029 w 6095524"/>
              <a:gd name="connsiteY92" fmla="*/ 1405375 h 1410656"/>
              <a:gd name="connsiteX93" fmla="*/ 2319821 w 6095524"/>
              <a:gd name="connsiteY93" fmla="*/ 1397502 h 1410656"/>
              <a:gd name="connsiteX94" fmla="*/ 2279111 w 6095524"/>
              <a:gd name="connsiteY94" fmla="*/ 1390013 h 1410656"/>
              <a:gd name="connsiteX95" fmla="*/ 2266245 w 6095524"/>
              <a:gd name="connsiteY95" fmla="*/ 1398846 h 1410656"/>
              <a:gd name="connsiteX96" fmla="*/ 2246370 w 6095524"/>
              <a:gd name="connsiteY96" fmla="*/ 1406527 h 1410656"/>
              <a:gd name="connsiteX97" fmla="*/ 2224287 w 6095524"/>
              <a:gd name="connsiteY97" fmla="*/ 1397310 h 1410656"/>
              <a:gd name="connsiteX98" fmla="*/ 2172630 w 6095524"/>
              <a:gd name="connsiteY98" fmla="*/ 1378204 h 1410656"/>
              <a:gd name="connsiteX99" fmla="*/ 2139985 w 6095524"/>
              <a:gd name="connsiteY99" fmla="*/ 1377339 h 1410656"/>
              <a:gd name="connsiteX100" fmla="*/ 2069030 w 6095524"/>
              <a:gd name="connsiteY100" fmla="*/ 1369178 h 1410656"/>
              <a:gd name="connsiteX101" fmla="*/ 2022655 w 6095524"/>
              <a:gd name="connsiteY101" fmla="*/ 1357560 h 1410656"/>
              <a:gd name="connsiteX102" fmla="*/ 1989339 w 6095524"/>
              <a:gd name="connsiteY102" fmla="*/ 1344406 h 1410656"/>
              <a:gd name="connsiteX103" fmla="*/ 1941618 w 6095524"/>
              <a:gd name="connsiteY103" fmla="*/ 1327219 h 1410656"/>
              <a:gd name="connsiteX104" fmla="*/ 1893707 w 6095524"/>
              <a:gd name="connsiteY104" fmla="*/ 1318290 h 1410656"/>
              <a:gd name="connsiteX105" fmla="*/ 1859045 w 6095524"/>
              <a:gd name="connsiteY105" fmla="*/ 1307056 h 1410656"/>
              <a:gd name="connsiteX106" fmla="*/ 1816702 w 6095524"/>
              <a:gd name="connsiteY106" fmla="*/ 1299374 h 1410656"/>
              <a:gd name="connsiteX107" fmla="*/ 1781177 w 6095524"/>
              <a:gd name="connsiteY107" fmla="*/ 1299087 h 1410656"/>
              <a:gd name="connsiteX108" fmla="*/ 1725488 w 6095524"/>
              <a:gd name="connsiteY108" fmla="*/ 1300431 h 1410656"/>
              <a:gd name="connsiteX109" fmla="*/ 1657318 w 6095524"/>
              <a:gd name="connsiteY109" fmla="*/ 1277196 h 1410656"/>
              <a:gd name="connsiteX110" fmla="*/ 1629761 w 6095524"/>
              <a:gd name="connsiteY110" fmla="*/ 1272010 h 1410656"/>
              <a:gd name="connsiteX111" fmla="*/ 1603837 w 6095524"/>
              <a:gd name="connsiteY111" fmla="*/ 1269610 h 1410656"/>
              <a:gd name="connsiteX112" fmla="*/ 1548820 w 6095524"/>
              <a:gd name="connsiteY112" fmla="*/ 1254152 h 1410656"/>
              <a:gd name="connsiteX113" fmla="*/ 1526449 w 6095524"/>
              <a:gd name="connsiteY113" fmla="*/ 1249062 h 1410656"/>
              <a:gd name="connsiteX114" fmla="*/ 1495147 w 6095524"/>
              <a:gd name="connsiteY114" fmla="*/ 1249159 h 1410656"/>
              <a:gd name="connsiteX115" fmla="*/ 1438211 w 6095524"/>
              <a:gd name="connsiteY115" fmla="*/ 1242054 h 1410656"/>
              <a:gd name="connsiteX116" fmla="*/ 1381370 w 6095524"/>
              <a:gd name="connsiteY116" fmla="*/ 1221314 h 1410656"/>
              <a:gd name="connsiteX117" fmla="*/ 1357270 w 6095524"/>
              <a:gd name="connsiteY117" fmla="*/ 1223330 h 1410656"/>
              <a:gd name="connsiteX118" fmla="*/ 1348629 w 6095524"/>
              <a:gd name="connsiteY118" fmla="*/ 1222851 h 1410656"/>
              <a:gd name="connsiteX119" fmla="*/ 1270953 w 6095524"/>
              <a:gd name="connsiteY119" fmla="*/ 1211424 h 1410656"/>
              <a:gd name="connsiteX120" fmla="*/ 1263175 w 6095524"/>
              <a:gd name="connsiteY120" fmla="*/ 1210177 h 1410656"/>
              <a:gd name="connsiteX121" fmla="*/ 1226690 w 6095524"/>
              <a:gd name="connsiteY121" fmla="*/ 1199999 h 1410656"/>
              <a:gd name="connsiteX122" fmla="*/ 1134706 w 6095524"/>
              <a:gd name="connsiteY122" fmla="*/ 1193662 h 1410656"/>
              <a:gd name="connsiteX123" fmla="*/ 1129042 w 6095524"/>
              <a:gd name="connsiteY123" fmla="*/ 1192894 h 1410656"/>
              <a:gd name="connsiteX124" fmla="*/ 1098220 w 6095524"/>
              <a:gd name="connsiteY124" fmla="*/ 1197982 h 1410656"/>
              <a:gd name="connsiteX125" fmla="*/ 1082955 w 6095524"/>
              <a:gd name="connsiteY125" fmla="*/ 1205184 h 1410656"/>
              <a:gd name="connsiteX126" fmla="*/ 1059143 w 6095524"/>
              <a:gd name="connsiteY126" fmla="*/ 1212673 h 1410656"/>
              <a:gd name="connsiteX127" fmla="*/ 1034947 w 6095524"/>
              <a:gd name="connsiteY127" fmla="*/ 1215458 h 1410656"/>
              <a:gd name="connsiteX128" fmla="*/ 994332 w 6095524"/>
              <a:gd name="connsiteY128" fmla="*/ 1204127 h 1410656"/>
              <a:gd name="connsiteX129" fmla="*/ 979546 w 6095524"/>
              <a:gd name="connsiteY129" fmla="*/ 1202975 h 1410656"/>
              <a:gd name="connsiteX130" fmla="*/ 946613 w 6095524"/>
              <a:gd name="connsiteY130" fmla="*/ 1197503 h 1410656"/>
              <a:gd name="connsiteX131" fmla="*/ 917808 w 6095524"/>
              <a:gd name="connsiteY131" fmla="*/ 1197887 h 1410656"/>
              <a:gd name="connsiteX132" fmla="*/ 894669 w 6095524"/>
              <a:gd name="connsiteY132" fmla="*/ 1206624 h 1410656"/>
              <a:gd name="connsiteX133" fmla="*/ 861063 w 6095524"/>
              <a:gd name="connsiteY133" fmla="*/ 1208352 h 1410656"/>
              <a:gd name="connsiteX134" fmla="*/ 839363 w 6095524"/>
              <a:gd name="connsiteY134" fmla="*/ 1202015 h 1410656"/>
              <a:gd name="connsiteX135" fmla="*/ 834947 w 6095524"/>
              <a:gd name="connsiteY135" fmla="*/ 1201152 h 1410656"/>
              <a:gd name="connsiteX136" fmla="*/ 778202 w 6095524"/>
              <a:gd name="connsiteY136" fmla="*/ 1200767 h 1410656"/>
              <a:gd name="connsiteX137" fmla="*/ 707343 w 6095524"/>
              <a:gd name="connsiteY137" fmla="*/ 1219874 h 1410656"/>
              <a:gd name="connsiteX138" fmla="*/ 695629 w 6095524"/>
              <a:gd name="connsiteY138" fmla="*/ 1223907 h 1410656"/>
              <a:gd name="connsiteX139" fmla="*/ 638500 w 6095524"/>
              <a:gd name="connsiteY139" fmla="*/ 1230916 h 1410656"/>
              <a:gd name="connsiteX140" fmla="*/ 607872 w 6095524"/>
              <a:gd name="connsiteY140" fmla="*/ 1238021 h 1410656"/>
              <a:gd name="connsiteX141" fmla="*/ 585788 w 6095524"/>
              <a:gd name="connsiteY141" fmla="*/ 1238405 h 1410656"/>
              <a:gd name="connsiteX142" fmla="*/ 559097 w 6095524"/>
              <a:gd name="connsiteY142" fmla="*/ 1250983 h 1410656"/>
              <a:gd name="connsiteX143" fmla="*/ 550358 w 6095524"/>
              <a:gd name="connsiteY143" fmla="*/ 1256456 h 1410656"/>
              <a:gd name="connsiteX144" fmla="*/ 539893 w 6095524"/>
              <a:gd name="connsiteY144" fmla="*/ 1259720 h 1410656"/>
              <a:gd name="connsiteX145" fmla="*/ 492462 w 6095524"/>
              <a:gd name="connsiteY145" fmla="*/ 1270090 h 1410656"/>
              <a:gd name="connsiteX146" fmla="*/ 484011 w 6095524"/>
              <a:gd name="connsiteY146" fmla="*/ 1275947 h 1410656"/>
              <a:gd name="connsiteX147" fmla="*/ 478346 w 6095524"/>
              <a:gd name="connsiteY147" fmla="*/ 1279596 h 1410656"/>
              <a:gd name="connsiteX148" fmla="*/ 432260 w 6095524"/>
              <a:gd name="connsiteY148" fmla="*/ 1285741 h 1410656"/>
              <a:gd name="connsiteX149" fmla="*/ 403455 w 6095524"/>
              <a:gd name="connsiteY149" fmla="*/ 1303119 h 1410656"/>
              <a:gd name="connsiteX150" fmla="*/ 395583 w 6095524"/>
              <a:gd name="connsiteY150" fmla="*/ 1310512 h 1410656"/>
              <a:gd name="connsiteX151" fmla="*/ 368025 w 6095524"/>
              <a:gd name="connsiteY151" fmla="*/ 1321650 h 1410656"/>
              <a:gd name="connsiteX152" fmla="*/ 275371 w 6095524"/>
              <a:gd name="connsiteY152" fmla="*/ 1343062 h 1410656"/>
              <a:gd name="connsiteX153" fmla="*/ 248871 w 6095524"/>
              <a:gd name="connsiteY153" fmla="*/ 1335476 h 1410656"/>
              <a:gd name="connsiteX154" fmla="*/ 198559 w 6095524"/>
              <a:gd name="connsiteY154" fmla="*/ 1355831 h 1410656"/>
              <a:gd name="connsiteX155" fmla="*/ 154583 w 6095524"/>
              <a:gd name="connsiteY155" fmla="*/ 1367353 h 1410656"/>
              <a:gd name="connsiteX156" fmla="*/ 138261 w 6095524"/>
              <a:gd name="connsiteY156" fmla="*/ 1370138 h 1410656"/>
              <a:gd name="connsiteX157" fmla="*/ 86606 w 6095524"/>
              <a:gd name="connsiteY157" fmla="*/ 1375227 h 1410656"/>
              <a:gd name="connsiteX158" fmla="*/ 60009 w 6095524"/>
              <a:gd name="connsiteY158" fmla="*/ 1386749 h 1410656"/>
              <a:gd name="connsiteX159" fmla="*/ 30568 w 6095524"/>
              <a:gd name="connsiteY159" fmla="*/ 1395570 h 1410656"/>
              <a:gd name="connsiteX160" fmla="*/ 0 w 6095524"/>
              <a:gd name="connsiteY160" fmla="*/ 1397975 h 1410656"/>
              <a:gd name="connsiteX161" fmla="*/ 0 w 6095524"/>
              <a:gd name="connsiteY161" fmla="*/ 1041395 h 1410656"/>
              <a:gd name="connsiteX162" fmla="*/ 17282 w 6095524"/>
              <a:gd name="connsiteY162" fmla="*/ 1043014 h 1410656"/>
              <a:gd name="connsiteX163" fmla="*/ 45030 w 6095524"/>
              <a:gd name="connsiteY163" fmla="*/ 1049159 h 1410656"/>
              <a:gd name="connsiteX164" fmla="*/ 85356 w 6095524"/>
              <a:gd name="connsiteY164" fmla="*/ 1059145 h 1410656"/>
              <a:gd name="connsiteX165" fmla="*/ 133077 w 6095524"/>
              <a:gd name="connsiteY165" fmla="*/ 1047815 h 1410656"/>
              <a:gd name="connsiteX166" fmla="*/ 137877 w 6095524"/>
              <a:gd name="connsiteY166" fmla="*/ 1043110 h 1410656"/>
              <a:gd name="connsiteX167" fmla="*/ 189053 w 6095524"/>
              <a:gd name="connsiteY167" fmla="*/ 1031877 h 1410656"/>
              <a:gd name="connsiteX168" fmla="*/ 273066 w 6095524"/>
              <a:gd name="connsiteY168" fmla="*/ 1019010 h 1410656"/>
              <a:gd name="connsiteX169" fmla="*/ 278539 w 6095524"/>
              <a:gd name="connsiteY169" fmla="*/ 1018146 h 1410656"/>
              <a:gd name="connsiteX170" fmla="*/ 326355 w 6095524"/>
              <a:gd name="connsiteY170" fmla="*/ 1044358 h 1410656"/>
              <a:gd name="connsiteX171" fmla="*/ 364761 w 6095524"/>
              <a:gd name="connsiteY171" fmla="*/ 1040710 h 1410656"/>
              <a:gd name="connsiteX172" fmla="*/ 382619 w 6095524"/>
              <a:gd name="connsiteY172" fmla="*/ 1022562 h 1410656"/>
              <a:gd name="connsiteX173" fmla="*/ 433988 w 6095524"/>
              <a:gd name="connsiteY173" fmla="*/ 1008256 h 1410656"/>
              <a:gd name="connsiteX174" fmla="*/ 497262 w 6095524"/>
              <a:gd name="connsiteY174" fmla="*/ 1009697 h 1410656"/>
              <a:gd name="connsiteX175" fmla="*/ 542101 w 6095524"/>
              <a:gd name="connsiteY175" fmla="*/ 1007872 h 1410656"/>
              <a:gd name="connsiteX176" fmla="*/ 566681 w 6095524"/>
              <a:gd name="connsiteY176" fmla="*/ 998175 h 1410656"/>
              <a:gd name="connsiteX177" fmla="*/ 584251 w 6095524"/>
              <a:gd name="connsiteY177" fmla="*/ 999136 h 1410656"/>
              <a:gd name="connsiteX178" fmla="*/ 617280 w 6095524"/>
              <a:gd name="connsiteY178" fmla="*/ 1006049 h 1410656"/>
              <a:gd name="connsiteX179" fmla="*/ 721842 w 6095524"/>
              <a:gd name="connsiteY179" fmla="*/ 1014210 h 1410656"/>
              <a:gd name="connsiteX180" fmla="*/ 764472 w 6095524"/>
              <a:gd name="connsiteY180" fmla="*/ 1001440 h 1410656"/>
              <a:gd name="connsiteX181" fmla="*/ 777242 w 6095524"/>
              <a:gd name="connsiteY181" fmla="*/ 1001152 h 1410656"/>
              <a:gd name="connsiteX182" fmla="*/ 805854 w 6095524"/>
              <a:gd name="connsiteY182" fmla="*/ 1006145 h 1410656"/>
              <a:gd name="connsiteX183" fmla="*/ 864904 w 6095524"/>
              <a:gd name="connsiteY183" fmla="*/ 1002784 h 1410656"/>
              <a:gd name="connsiteX184" fmla="*/ 886700 w 6095524"/>
              <a:gd name="connsiteY184" fmla="*/ 997695 h 1410656"/>
              <a:gd name="connsiteX185" fmla="*/ 898797 w 6095524"/>
              <a:gd name="connsiteY185" fmla="*/ 994430 h 1410656"/>
              <a:gd name="connsiteX186" fmla="*/ 960919 w 6095524"/>
              <a:gd name="connsiteY186" fmla="*/ 985405 h 1410656"/>
              <a:gd name="connsiteX187" fmla="*/ 988571 w 6095524"/>
              <a:gd name="connsiteY187" fmla="*/ 975708 h 1410656"/>
              <a:gd name="connsiteX188" fmla="*/ 996061 w 6095524"/>
              <a:gd name="connsiteY188" fmla="*/ 974268 h 1410656"/>
              <a:gd name="connsiteX189" fmla="*/ 1037059 w 6095524"/>
              <a:gd name="connsiteY189" fmla="*/ 978300 h 1410656"/>
              <a:gd name="connsiteX190" fmla="*/ 1067784 w 6095524"/>
              <a:gd name="connsiteY190" fmla="*/ 993950 h 1410656"/>
              <a:gd name="connsiteX191" fmla="*/ 1073737 w 6095524"/>
              <a:gd name="connsiteY191" fmla="*/ 999231 h 1410656"/>
              <a:gd name="connsiteX192" fmla="*/ 1159383 w 6095524"/>
              <a:gd name="connsiteY192" fmla="*/ 997407 h 1410656"/>
              <a:gd name="connsiteX193" fmla="*/ 1172536 w 6095524"/>
              <a:gd name="connsiteY193" fmla="*/ 995198 h 1410656"/>
              <a:gd name="connsiteX194" fmla="*/ 1236099 w 6095524"/>
              <a:gd name="connsiteY194" fmla="*/ 1004416 h 1410656"/>
              <a:gd name="connsiteX195" fmla="*/ 1254630 w 6095524"/>
              <a:gd name="connsiteY195" fmla="*/ 1006240 h 1410656"/>
              <a:gd name="connsiteX196" fmla="*/ 1321072 w 6095524"/>
              <a:gd name="connsiteY196" fmla="*/ 1014498 h 1410656"/>
              <a:gd name="connsiteX197" fmla="*/ 1330481 w 6095524"/>
              <a:gd name="connsiteY197" fmla="*/ 1006817 h 1410656"/>
              <a:gd name="connsiteX198" fmla="*/ 1357558 w 6095524"/>
              <a:gd name="connsiteY198" fmla="*/ 987517 h 1410656"/>
              <a:gd name="connsiteX199" fmla="*/ 1410942 w 6095524"/>
              <a:gd name="connsiteY199" fmla="*/ 970427 h 1410656"/>
              <a:gd name="connsiteX200" fmla="*/ 1425441 w 6095524"/>
              <a:gd name="connsiteY200" fmla="*/ 971387 h 1410656"/>
              <a:gd name="connsiteX201" fmla="*/ 1462118 w 6095524"/>
              <a:gd name="connsiteY201" fmla="*/ 999904 h 1410656"/>
              <a:gd name="connsiteX202" fmla="*/ 1479978 w 6095524"/>
              <a:gd name="connsiteY202" fmla="*/ 1011329 h 1410656"/>
              <a:gd name="connsiteX203" fmla="*/ 1530674 w 6095524"/>
              <a:gd name="connsiteY203" fmla="*/ 1032356 h 1410656"/>
              <a:gd name="connsiteX204" fmla="*/ 1534898 w 6095524"/>
              <a:gd name="connsiteY204" fmla="*/ 1036197 h 1410656"/>
              <a:gd name="connsiteX205" fmla="*/ 1572344 w 6095524"/>
              <a:gd name="connsiteY205" fmla="*/ 1081804 h 1410656"/>
              <a:gd name="connsiteX206" fmla="*/ 1580793 w 6095524"/>
              <a:gd name="connsiteY206" fmla="*/ 1089581 h 1410656"/>
              <a:gd name="connsiteX207" fmla="*/ 1590971 w 6095524"/>
              <a:gd name="connsiteY207" fmla="*/ 1101680 h 1410656"/>
              <a:gd name="connsiteX208" fmla="*/ 1622751 w 6095524"/>
              <a:gd name="connsiteY208" fmla="*/ 1125108 h 1410656"/>
              <a:gd name="connsiteX209" fmla="*/ 1662118 w 6095524"/>
              <a:gd name="connsiteY209" fmla="*/ 1132596 h 1410656"/>
              <a:gd name="connsiteX210" fmla="*/ 1709646 w 6095524"/>
              <a:gd name="connsiteY210" fmla="*/ 1144022 h 1410656"/>
              <a:gd name="connsiteX211" fmla="*/ 1729521 w 6095524"/>
              <a:gd name="connsiteY211" fmla="*/ 1151704 h 1410656"/>
              <a:gd name="connsiteX212" fmla="*/ 1782809 w 6095524"/>
              <a:gd name="connsiteY212" fmla="*/ 1166298 h 1410656"/>
              <a:gd name="connsiteX213" fmla="*/ 1820831 w 6095524"/>
              <a:gd name="connsiteY213" fmla="*/ 1178588 h 1410656"/>
              <a:gd name="connsiteX214" fmla="*/ 1875656 w 6095524"/>
              <a:gd name="connsiteY214" fmla="*/ 1185789 h 1410656"/>
              <a:gd name="connsiteX215" fmla="*/ 1902252 w 6095524"/>
              <a:gd name="connsiteY215" fmla="*/ 1186076 h 1410656"/>
              <a:gd name="connsiteX216" fmla="*/ 1951123 w 6095524"/>
              <a:gd name="connsiteY216" fmla="*/ 1222946 h 1410656"/>
              <a:gd name="connsiteX217" fmla="*/ 1990106 w 6095524"/>
              <a:gd name="connsiteY217" fmla="*/ 1247335 h 1410656"/>
              <a:gd name="connsiteX218" fmla="*/ 2031105 w 6095524"/>
              <a:gd name="connsiteY218" fmla="*/ 1235525 h 1410656"/>
              <a:gd name="connsiteX219" fmla="*/ 2042242 w 6095524"/>
              <a:gd name="connsiteY219" fmla="*/ 1224387 h 1410656"/>
              <a:gd name="connsiteX220" fmla="*/ 2109453 w 6095524"/>
              <a:gd name="connsiteY220" fmla="*/ 1213826 h 1410656"/>
              <a:gd name="connsiteX221" fmla="*/ 2205468 w 6095524"/>
              <a:gd name="connsiteY221" fmla="*/ 1213442 h 1410656"/>
              <a:gd name="connsiteX222" fmla="*/ 2365142 w 6095524"/>
              <a:gd name="connsiteY222" fmla="*/ 1189437 h 1410656"/>
              <a:gd name="connsiteX223" fmla="*/ 2392985 w 6095524"/>
              <a:gd name="connsiteY223" fmla="*/ 1178299 h 1410656"/>
              <a:gd name="connsiteX224" fmla="*/ 2424286 w 6095524"/>
              <a:gd name="connsiteY224" fmla="*/ 1175515 h 1410656"/>
              <a:gd name="connsiteX225" fmla="*/ 2436289 w 6095524"/>
              <a:gd name="connsiteY225" fmla="*/ 1182333 h 1410656"/>
              <a:gd name="connsiteX226" fmla="*/ 2488808 w 6095524"/>
              <a:gd name="connsiteY226" fmla="*/ 1192510 h 1410656"/>
              <a:gd name="connsiteX227" fmla="*/ 2498795 w 6095524"/>
              <a:gd name="connsiteY227" fmla="*/ 1192702 h 1410656"/>
              <a:gd name="connsiteX228" fmla="*/ 2532976 w 6095524"/>
              <a:gd name="connsiteY228" fmla="*/ 1188381 h 1410656"/>
              <a:gd name="connsiteX229" fmla="*/ 2564661 w 6095524"/>
              <a:gd name="connsiteY229" fmla="*/ 1185885 h 1410656"/>
              <a:gd name="connsiteX230" fmla="*/ 2644545 w 6095524"/>
              <a:gd name="connsiteY230" fmla="*/ 1194046 h 1410656"/>
              <a:gd name="connsiteX231" fmla="*/ 2705803 w 6095524"/>
              <a:gd name="connsiteY231" fmla="*/ 1192126 h 1410656"/>
              <a:gd name="connsiteX232" fmla="*/ 2734031 w 6095524"/>
              <a:gd name="connsiteY232" fmla="*/ 1194046 h 1410656"/>
              <a:gd name="connsiteX233" fmla="*/ 2749969 w 6095524"/>
              <a:gd name="connsiteY233" fmla="*/ 1196927 h 1410656"/>
              <a:gd name="connsiteX234" fmla="*/ 2786071 w 6095524"/>
              <a:gd name="connsiteY234" fmla="*/ 1216994 h 1410656"/>
              <a:gd name="connsiteX235" fmla="*/ 2805851 w 6095524"/>
              <a:gd name="connsiteY235" fmla="*/ 1221507 h 1410656"/>
              <a:gd name="connsiteX236" fmla="*/ 2865380 w 6095524"/>
              <a:gd name="connsiteY236" fmla="*/ 1221123 h 1410656"/>
              <a:gd name="connsiteX237" fmla="*/ 2954674 w 6095524"/>
              <a:gd name="connsiteY237" fmla="*/ 1190878 h 1410656"/>
              <a:gd name="connsiteX238" fmla="*/ 2963988 w 6095524"/>
              <a:gd name="connsiteY238" fmla="*/ 1186845 h 1410656"/>
              <a:gd name="connsiteX239" fmla="*/ 3009403 w 6095524"/>
              <a:gd name="connsiteY239" fmla="*/ 1181852 h 1410656"/>
              <a:gd name="connsiteX240" fmla="*/ 3040223 w 6095524"/>
              <a:gd name="connsiteY240" fmla="*/ 1188669 h 1410656"/>
              <a:gd name="connsiteX241" fmla="*/ 3082183 w 6095524"/>
              <a:gd name="connsiteY241" fmla="*/ 1202784 h 1410656"/>
              <a:gd name="connsiteX242" fmla="*/ 3119916 w 6095524"/>
              <a:gd name="connsiteY242" fmla="*/ 1214594 h 1410656"/>
              <a:gd name="connsiteX243" fmla="*/ 3147376 w 6095524"/>
              <a:gd name="connsiteY243" fmla="*/ 1227939 h 1410656"/>
              <a:gd name="connsiteX244" fmla="*/ 3210171 w 6095524"/>
              <a:gd name="connsiteY244" fmla="*/ 1237733 h 1410656"/>
              <a:gd name="connsiteX245" fmla="*/ 3216700 w 6095524"/>
              <a:gd name="connsiteY245" fmla="*/ 1239365 h 1410656"/>
              <a:gd name="connsiteX246" fmla="*/ 3263939 w 6095524"/>
              <a:gd name="connsiteY246" fmla="*/ 1227459 h 1410656"/>
              <a:gd name="connsiteX247" fmla="*/ 3320683 w 6095524"/>
              <a:gd name="connsiteY247" fmla="*/ 1215362 h 1410656"/>
              <a:gd name="connsiteX248" fmla="*/ 3340943 w 6095524"/>
              <a:gd name="connsiteY248" fmla="*/ 1219490 h 1410656"/>
              <a:gd name="connsiteX249" fmla="*/ 3368691 w 6095524"/>
              <a:gd name="connsiteY249" fmla="*/ 1225347 h 1410656"/>
              <a:gd name="connsiteX250" fmla="*/ 3394423 w 6095524"/>
              <a:gd name="connsiteY250" fmla="*/ 1222275 h 1410656"/>
              <a:gd name="connsiteX251" fmla="*/ 3410074 w 6095524"/>
              <a:gd name="connsiteY251" fmla="*/ 1221987 h 1410656"/>
              <a:gd name="connsiteX252" fmla="*/ 3481509 w 6095524"/>
              <a:gd name="connsiteY252" fmla="*/ 1257896 h 1410656"/>
              <a:gd name="connsiteX253" fmla="*/ 3499656 w 6095524"/>
              <a:gd name="connsiteY253" fmla="*/ 1260873 h 1410656"/>
              <a:gd name="connsiteX254" fmla="*/ 3509930 w 6095524"/>
              <a:gd name="connsiteY254" fmla="*/ 1265290 h 1410656"/>
              <a:gd name="connsiteX255" fmla="*/ 3571860 w 6095524"/>
              <a:gd name="connsiteY255" fmla="*/ 1309841 h 1410656"/>
              <a:gd name="connsiteX256" fmla="*/ 3598168 w 6095524"/>
              <a:gd name="connsiteY256" fmla="*/ 1318866 h 1410656"/>
              <a:gd name="connsiteX257" fmla="*/ 3627068 w 6095524"/>
              <a:gd name="connsiteY257" fmla="*/ 1317041 h 1410656"/>
              <a:gd name="connsiteX258" fmla="*/ 3643775 w 6095524"/>
              <a:gd name="connsiteY258" fmla="*/ 1313777 h 1410656"/>
              <a:gd name="connsiteX259" fmla="*/ 3685254 w 6095524"/>
              <a:gd name="connsiteY259" fmla="*/ 1285452 h 1410656"/>
              <a:gd name="connsiteX260" fmla="*/ 3708873 w 6095524"/>
              <a:gd name="connsiteY260" fmla="*/ 1286413 h 1410656"/>
              <a:gd name="connsiteX261" fmla="*/ 3745743 w 6095524"/>
              <a:gd name="connsiteY261" fmla="*/ 1305903 h 1410656"/>
              <a:gd name="connsiteX262" fmla="*/ 3812665 w 6095524"/>
              <a:gd name="connsiteY262" fmla="*/ 1314641 h 1410656"/>
              <a:gd name="connsiteX263" fmla="*/ 3846655 w 6095524"/>
              <a:gd name="connsiteY263" fmla="*/ 1287373 h 1410656"/>
              <a:gd name="connsiteX264" fmla="*/ 3864225 w 6095524"/>
              <a:gd name="connsiteY264" fmla="*/ 1261161 h 1410656"/>
              <a:gd name="connsiteX265" fmla="*/ 3915018 w 6095524"/>
              <a:gd name="connsiteY265" fmla="*/ 1230724 h 1410656"/>
              <a:gd name="connsiteX266" fmla="*/ 3927116 w 6095524"/>
              <a:gd name="connsiteY266" fmla="*/ 1242054 h 1410656"/>
              <a:gd name="connsiteX267" fmla="*/ 3964370 w 6095524"/>
              <a:gd name="connsiteY267" fmla="*/ 1246855 h 1410656"/>
              <a:gd name="connsiteX268" fmla="*/ 4004696 w 6095524"/>
              <a:gd name="connsiteY268" fmla="*/ 1246471 h 1410656"/>
              <a:gd name="connsiteX269" fmla="*/ 4074978 w 6095524"/>
              <a:gd name="connsiteY269" fmla="*/ 1251559 h 1410656"/>
              <a:gd name="connsiteX270" fmla="*/ 4121738 w 6095524"/>
              <a:gd name="connsiteY270" fmla="*/ 1222466 h 1410656"/>
              <a:gd name="connsiteX271" fmla="*/ 4139598 w 6095524"/>
              <a:gd name="connsiteY271" fmla="*/ 1210465 h 1410656"/>
              <a:gd name="connsiteX272" fmla="*/ 4156304 w 6095524"/>
              <a:gd name="connsiteY272" fmla="*/ 1202784 h 1410656"/>
              <a:gd name="connsiteX273" fmla="*/ 4175604 w 6095524"/>
              <a:gd name="connsiteY273" fmla="*/ 1198463 h 1410656"/>
              <a:gd name="connsiteX274" fmla="*/ 4222170 w 6095524"/>
              <a:gd name="connsiteY274" fmla="*/ 1182140 h 1410656"/>
              <a:gd name="connsiteX275" fmla="*/ 4247710 w 6095524"/>
              <a:gd name="connsiteY275" fmla="*/ 1166105 h 1410656"/>
              <a:gd name="connsiteX276" fmla="*/ 4305128 w 6095524"/>
              <a:gd name="connsiteY276" fmla="*/ 1150647 h 1410656"/>
              <a:gd name="connsiteX277" fmla="*/ 4344206 w 6095524"/>
              <a:gd name="connsiteY277" fmla="*/ 1136821 h 1410656"/>
              <a:gd name="connsiteX278" fmla="*/ 4385396 w 6095524"/>
              <a:gd name="connsiteY278" fmla="*/ 1113009 h 1410656"/>
              <a:gd name="connsiteX279" fmla="*/ 4391157 w 6095524"/>
              <a:gd name="connsiteY279" fmla="*/ 1109361 h 1410656"/>
              <a:gd name="connsiteX280" fmla="*/ 4404984 w 6095524"/>
              <a:gd name="connsiteY280" fmla="*/ 1093710 h 1410656"/>
              <a:gd name="connsiteX281" fmla="*/ 4425050 w 6095524"/>
              <a:gd name="connsiteY281" fmla="*/ 1039846 h 1410656"/>
              <a:gd name="connsiteX282" fmla="*/ 4430812 w 6095524"/>
              <a:gd name="connsiteY282" fmla="*/ 1028900 h 1410656"/>
              <a:gd name="connsiteX283" fmla="*/ 4483140 w 6095524"/>
              <a:gd name="connsiteY283" fmla="*/ 992030 h 1410656"/>
              <a:gd name="connsiteX284" fmla="*/ 4502535 w 6095524"/>
              <a:gd name="connsiteY284" fmla="*/ 995487 h 1410656"/>
              <a:gd name="connsiteX285" fmla="*/ 4523946 w 6095524"/>
              <a:gd name="connsiteY285" fmla="*/ 1007585 h 1410656"/>
              <a:gd name="connsiteX286" fmla="*/ 4570898 w 6095524"/>
              <a:gd name="connsiteY286" fmla="*/ 1010753 h 1410656"/>
              <a:gd name="connsiteX287" fmla="*/ 4588468 w 6095524"/>
              <a:gd name="connsiteY287" fmla="*/ 1004513 h 1410656"/>
              <a:gd name="connsiteX288" fmla="*/ 4619192 w 6095524"/>
              <a:gd name="connsiteY288" fmla="*/ 987710 h 1410656"/>
              <a:gd name="connsiteX289" fmla="*/ 4642908 w 6095524"/>
              <a:gd name="connsiteY289" fmla="*/ 961689 h 1410656"/>
              <a:gd name="connsiteX290" fmla="*/ 4677378 w 6095524"/>
              <a:gd name="connsiteY290" fmla="*/ 918674 h 1410656"/>
              <a:gd name="connsiteX291" fmla="*/ 4743532 w 6095524"/>
              <a:gd name="connsiteY291" fmla="*/ 902256 h 1410656"/>
              <a:gd name="connsiteX292" fmla="*/ 4768977 w 6095524"/>
              <a:gd name="connsiteY292" fmla="*/ 896783 h 1410656"/>
              <a:gd name="connsiteX293" fmla="*/ 4861536 w 6095524"/>
              <a:gd name="connsiteY293" fmla="*/ 873835 h 1410656"/>
              <a:gd name="connsiteX294" fmla="*/ 4869600 w 6095524"/>
              <a:gd name="connsiteY294" fmla="*/ 873067 h 1410656"/>
              <a:gd name="connsiteX295" fmla="*/ 4933738 w 6095524"/>
              <a:gd name="connsiteY295" fmla="*/ 846664 h 1410656"/>
              <a:gd name="connsiteX296" fmla="*/ 4949196 w 6095524"/>
              <a:gd name="connsiteY296" fmla="*/ 840134 h 1410656"/>
              <a:gd name="connsiteX297" fmla="*/ 4968112 w 6095524"/>
              <a:gd name="connsiteY297" fmla="*/ 823427 h 1410656"/>
              <a:gd name="connsiteX298" fmla="*/ 4985588 w 6095524"/>
              <a:gd name="connsiteY298" fmla="*/ 776284 h 1410656"/>
              <a:gd name="connsiteX299" fmla="*/ 5006038 w 6095524"/>
              <a:gd name="connsiteY299" fmla="*/ 754776 h 1410656"/>
              <a:gd name="connsiteX300" fmla="*/ 5020921 w 6095524"/>
              <a:gd name="connsiteY300" fmla="*/ 741718 h 1410656"/>
              <a:gd name="connsiteX301" fmla="*/ 5033978 w 6095524"/>
              <a:gd name="connsiteY301" fmla="*/ 721940 h 1410656"/>
              <a:gd name="connsiteX302" fmla="*/ 5047036 w 6095524"/>
              <a:gd name="connsiteY302" fmla="*/ 674604 h 1410656"/>
              <a:gd name="connsiteX303" fmla="*/ 5067104 w 6095524"/>
              <a:gd name="connsiteY303" fmla="*/ 632645 h 1410656"/>
              <a:gd name="connsiteX304" fmla="*/ 5103206 w 6095524"/>
              <a:gd name="connsiteY304" fmla="*/ 609410 h 1410656"/>
              <a:gd name="connsiteX305" fmla="*/ 5125577 w 6095524"/>
              <a:gd name="connsiteY305" fmla="*/ 597216 h 1410656"/>
              <a:gd name="connsiteX306" fmla="*/ 5214200 w 6095524"/>
              <a:gd name="connsiteY306" fmla="*/ 609506 h 1410656"/>
              <a:gd name="connsiteX307" fmla="*/ 5274688 w 6095524"/>
              <a:gd name="connsiteY307" fmla="*/ 621507 h 1410656"/>
              <a:gd name="connsiteX308" fmla="*/ 5294564 w 6095524"/>
              <a:gd name="connsiteY308" fmla="*/ 616899 h 1410656"/>
              <a:gd name="connsiteX309" fmla="*/ 5350732 w 6095524"/>
              <a:gd name="connsiteY309" fmla="*/ 577724 h 1410656"/>
              <a:gd name="connsiteX310" fmla="*/ 5406230 w 6095524"/>
              <a:gd name="connsiteY310" fmla="*/ 560250 h 1410656"/>
              <a:gd name="connsiteX311" fmla="*/ 5447996 w 6095524"/>
              <a:gd name="connsiteY311" fmla="*/ 555257 h 1410656"/>
              <a:gd name="connsiteX312" fmla="*/ 5483904 w 6095524"/>
              <a:gd name="connsiteY312" fmla="*/ 551417 h 1410656"/>
              <a:gd name="connsiteX313" fmla="*/ 5527016 w 6095524"/>
              <a:gd name="connsiteY313" fmla="*/ 540663 h 1410656"/>
              <a:gd name="connsiteX314" fmla="*/ 5551404 w 6095524"/>
              <a:gd name="connsiteY314" fmla="*/ 528949 h 1410656"/>
              <a:gd name="connsiteX315" fmla="*/ 5590194 w 6095524"/>
              <a:gd name="connsiteY315" fmla="*/ 512147 h 1410656"/>
              <a:gd name="connsiteX316" fmla="*/ 5629944 w 6095524"/>
              <a:gd name="connsiteY316" fmla="*/ 490351 h 1410656"/>
              <a:gd name="connsiteX317" fmla="*/ 5660477 w 6095524"/>
              <a:gd name="connsiteY317" fmla="*/ 459818 h 1410656"/>
              <a:gd name="connsiteX318" fmla="*/ 5676896 w 6095524"/>
              <a:gd name="connsiteY318" fmla="*/ 434086 h 1410656"/>
              <a:gd name="connsiteX319" fmla="*/ 5725000 w 6095524"/>
              <a:gd name="connsiteY319" fmla="*/ 397216 h 1410656"/>
              <a:gd name="connsiteX320" fmla="*/ 5768494 w 6095524"/>
              <a:gd name="connsiteY320" fmla="*/ 327701 h 1410656"/>
              <a:gd name="connsiteX321" fmla="*/ 5795763 w 6095524"/>
              <a:gd name="connsiteY321" fmla="*/ 298801 h 1410656"/>
              <a:gd name="connsiteX322" fmla="*/ 5811221 w 6095524"/>
              <a:gd name="connsiteY322" fmla="*/ 290639 h 1410656"/>
              <a:gd name="connsiteX323" fmla="*/ 5837528 w 6095524"/>
              <a:gd name="connsiteY323" fmla="*/ 270573 h 1410656"/>
              <a:gd name="connsiteX324" fmla="*/ 5853084 w 6095524"/>
              <a:gd name="connsiteY324" fmla="*/ 255690 h 1410656"/>
              <a:gd name="connsiteX325" fmla="*/ 5895618 w 6095524"/>
              <a:gd name="connsiteY325" fmla="*/ 200961 h 1410656"/>
              <a:gd name="connsiteX326" fmla="*/ 5908676 w 6095524"/>
              <a:gd name="connsiteY326" fmla="*/ 184735 h 1410656"/>
              <a:gd name="connsiteX327" fmla="*/ 5935657 w 6095524"/>
              <a:gd name="connsiteY327" fmla="*/ 156891 h 1410656"/>
              <a:gd name="connsiteX328" fmla="*/ 5947467 w 6095524"/>
              <a:gd name="connsiteY328" fmla="*/ 148441 h 1410656"/>
              <a:gd name="connsiteX329" fmla="*/ 5968302 w 6095524"/>
              <a:gd name="connsiteY329" fmla="*/ 125782 h 1410656"/>
              <a:gd name="connsiteX330" fmla="*/ 6017942 w 6095524"/>
              <a:gd name="connsiteY330" fmla="*/ 66348 h 1410656"/>
              <a:gd name="connsiteX331" fmla="*/ 6039258 w 6095524"/>
              <a:gd name="connsiteY331" fmla="*/ 33030 h 1410656"/>
              <a:gd name="connsiteX332" fmla="*/ 6081792 w 6095524"/>
              <a:gd name="connsiteY332" fmla="*/ 8451 h 1410656"/>
              <a:gd name="connsiteX333" fmla="*/ 6095524 w 6095524"/>
              <a:gd name="connsiteY333" fmla="*/ 0 h 1410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</a:cxnLst>
            <a:rect l="l" t="t" r="r" b="b"/>
            <a:pathLst>
              <a:path w="6095524" h="1410656">
                <a:moveTo>
                  <a:pt x="6095524" y="0"/>
                </a:moveTo>
                <a:lnTo>
                  <a:pt x="6095524" y="221634"/>
                </a:lnTo>
                <a:lnTo>
                  <a:pt x="6061052" y="237063"/>
                </a:lnTo>
                <a:cubicBezTo>
                  <a:pt x="6054332" y="239848"/>
                  <a:pt x="6046938" y="241384"/>
                  <a:pt x="6040890" y="245128"/>
                </a:cubicBezTo>
                <a:cubicBezTo>
                  <a:pt x="6013044" y="262219"/>
                  <a:pt x="5986064" y="280654"/>
                  <a:pt x="5957836" y="297073"/>
                </a:cubicBezTo>
                <a:cubicBezTo>
                  <a:pt x="5928744" y="314067"/>
                  <a:pt x="5902724" y="334134"/>
                  <a:pt x="5882656" y="361307"/>
                </a:cubicBezTo>
                <a:cubicBezTo>
                  <a:pt x="5864029" y="386559"/>
                  <a:pt x="5845978" y="412194"/>
                  <a:pt x="5827448" y="437542"/>
                </a:cubicBezTo>
                <a:cubicBezTo>
                  <a:pt x="5822743" y="443975"/>
                  <a:pt x="5818422" y="451561"/>
                  <a:pt x="5811989" y="455690"/>
                </a:cubicBezTo>
                <a:cubicBezTo>
                  <a:pt x="5798643" y="464331"/>
                  <a:pt x="5784048" y="471340"/>
                  <a:pt x="5769742" y="478445"/>
                </a:cubicBezTo>
                <a:cubicBezTo>
                  <a:pt x="5757452" y="484494"/>
                  <a:pt x="5744394" y="489006"/>
                  <a:pt x="5732393" y="495535"/>
                </a:cubicBezTo>
                <a:cubicBezTo>
                  <a:pt x="5722792" y="500721"/>
                  <a:pt x="5714246" y="507922"/>
                  <a:pt x="5705316" y="514451"/>
                </a:cubicBezTo>
                <a:cubicBezTo>
                  <a:pt x="5697539" y="520115"/>
                  <a:pt x="5688994" y="525012"/>
                  <a:pt x="5682465" y="531830"/>
                </a:cubicBezTo>
                <a:cubicBezTo>
                  <a:pt x="5666526" y="548344"/>
                  <a:pt x="5650491" y="564571"/>
                  <a:pt x="5630712" y="576765"/>
                </a:cubicBezTo>
                <a:cubicBezTo>
                  <a:pt x="5611221" y="588862"/>
                  <a:pt x="5592786" y="602401"/>
                  <a:pt x="5573392" y="614691"/>
                </a:cubicBezTo>
                <a:cubicBezTo>
                  <a:pt x="5554380" y="626693"/>
                  <a:pt x="5537194" y="639846"/>
                  <a:pt x="5527304" y="661162"/>
                </a:cubicBezTo>
                <a:cubicBezTo>
                  <a:pt x="5522888" y="670571"/>
                  <a:pt x="5516646" y="680845"/>
                  <a:pt x="5508293" y="686318"/>
                </a:cubicBezTo>
                <a:cubicBezTo>
                  <a:pt x="5496387" y="694095"/>
                  <a:pt x="5481313" y="696880"/>
                  <a:pt x="5468350" y="703505"/>
                </a:cubicBezTo>
                <a:cubicBezTo>
                  <a:pt x="5453084" y="711282"/>
                  <a:pt x="5435418" y="718003"/>
                  <a:pt x="5425048" y="730389"/>
                </a:cubicBezTo>
                <a:cubicBezTo>
                  <a:pt x="5415830" y="741431"/>
                  <a:pt x="5406517" y="750072"/>
                  <a:pt x="5394322" y="757081"/>
                </a:cubicBezTo>
                <a:cubicBezTo>
                  <a:pt x="5385778" y="761978"/>
                  <a:pt x="5379441" y="770907"/>
                  <a:pt x="5370608" y="774940"/>
                </a:cubicBezTo>
                <a:cubicBezTo>
                  <a:pt x="5358990" y="780317"/>
                  <a:pt x="5347276" y="784542"/>
                  <a:pt x="5337098" y="792895"/>
                </a:cubicBezTo>
                <a:cubicBezTo>
                  <a:pt x="5326536" y="801536"/>
                  <a:pt x="5314535" y="808353"/>
                  <a:pt x="5303493" y="816419"/>
                </a:cubicBezTo>
                <a:cubicBezTo>
                  <a:pt x="5297636" y="820739"/>
                  <a:pt x="5292835" y="826404"/>
                  <a:pt x="5287171" y="830917"/>
                </a:cubicBezTo>
                <a:cubicBezTo>
                  <a:pt x="5276801" y="839174"/>
                  <a:pt x="5266239" y="847239"/>
                  <a:pt x="5255581" y="855016"/>
                </a:cubicBezTo>
                <a:cubicBezTo>
                  <a:pt x="5244924" y="862794"/>
                  <a:pt x="5234746" y="871819"/>
                  <a:pt x="5223032" y="877484"/>
                </a:cubicBezTo>
                <a:cubicBezTo>
                  <a:pt x="5203062" y="887086"/>
                  <a:pt x="5181266" y="892847"/>
                  <a:pt x="5161870" y="903216"/>
                </a:cubicBezTo>
                <a:cubicBezTo>
                  <a:pt x="5142188" y="913777"/>
                  <a:pt x="5123656" y="927028"/>
                  <a:pt x="5106182" y="941046"/>
                </a:cubicBezTo>
                <a:cubicBezTo>
                  <a:pt x="5092356" y="952088"/>
                  <a:pt x="5079394" y="963034"/>
                  <a:pt x="5062014" y="968698"/>
                </a:cubicBezTo>
                <a:cubicBezTo>
                  <a:pt x="5052317" y="971867"/>
                  <a:pt x="5042140" y="978780"/>
                  <a:pt x="5036282" y="986846"/>
                </a:cubicBezTo>
                <a:cubicBezTo>
                  <a:pt x="5023608" y="1004416"/>
                  <a:pt x="5007382" y="1016802"/>
                  <a:pt x="4989043" y="1027364"/>
                </a:cubicBezTo>
                <a:cubicBezTo>
                  <a:pt x="4964559" y="1041574"/>
                  <a:pt x="4940363" y="1056072"/>
                  <a:pt x="4915783" y="1069994"/>
                </a:cubicBezTo>
                <a:cubicBezTo>
                  <a:pt x="4901286" y="1078252"/>
                  <a:pt x="4886884" y="1086989"/>
                  <a:pt x="4871520" y="1093038"/>
                </a:cubicBezTo>
                <a:cubicBezTo>
                  <a:pt x="4840124" y="1105520"/>
                  <a:pt x="4807959" y="1116177"/>
                  <a:pt x="4776274" y="1127796"/>
                </a:cubicBezTo>
                <a:cubicBezTo>
                  <a:pt x="4765904" y="1131540"/>
                  <a:pt x="4756110" y="1136917"/>
                  <a:pt x="4745548" y="1140182"/>
                </a:cubicBezTo>
                <a:cubicBezTo>
                  <a:pt x="4734122" y="1143734"/>
                  <a:pt x="4721834" y="1144790"/>
                  <a:pt x="4710408" y="1148343"/>
                </a:cubicBezTo>
                <a:cubicBezTo>
                  <a:pt x="4691396" y="1154199"/>
                  <a:pt x="4672961" y="1161689"/>
                  <a:pt x="4653950" y="1167642"/>
                </a:cubicBezTo>
                <a:cubicBezTo>
                  <a:pt x="4617272" y="1179068"/>
                  <a:pt x="4580498" y="1190014"/>
                  <a:pt x="4543725" y="1200863"/>
                </a:cubicBezTo>
                <a:cubicBezTo>
                  <a:pt x="4535852" y="1203168"/>
                  <a:pt x="4527306" y="1203456"/>
                  <a:pt x="4519530" y="1205952"/>
                </a:cubicBezTo>
                <a:cubicBezTo>
                  <a:pt x="4498886" y="1212673"/>
                  <a:pt x="4478338" y="1219970"/>
                  <a:pt x="4457887" y="1227363"/>
                </a:cubicBezTo>
                <a:cubicBezTo>
                  <a:pt x="4445502" y="1231876"/>
                  <a:pt x="4433403" y="1237445"/>
                  <a:pt x="4420922" y="1241765"/>
                </a:cubicBezTo>
                <a:cubicBezTo>
                  <a:pt x="4410936" y="1245222"/>
                  <a:pt x="4400662" y="1247910"/>
                  <a:pt x="4390292" y="1250023"/>
                </a:cubicBezTo>
                <a:cubicBezTo>
                  <a:pt x="4381363" y="1251848"/>
                  <a:pt x="4372050" y="1251655"/>
                  <a:pt x="4363216" y="1253864"/>
                </a:cubicBezTo>
                <a:cubicBezTo>
                  <a:pt x="4339308" y="1259816"/>
                  <a:pt x="4315689" y="1266538"/>
                  <a:pt x="4291973" y="1272874"/>
                </a:cubicBezTo>
                <a:cubicBezTo>
                  <a:pt x="4282468" y="1275371"/>
                  <a:pt x="4272770" y="1277196"/>
                  <a:pt x="4263552" y="1280364"/>
                </a:cubicBezTo>
                <a:cubicBezTo>
                  <a:pt x="4238876" y="1288717"/>
                  <a:pt x="4214585" y="1298222"/>
                  <a:pt x="4189813" y="1306096"/>
                </a:cubicBezTo>
                <a:cubicBezTo>
                  <a:pt x="4169266" y="1312625"/>
                  <a:pt x="4148142" y="1317329"/>
                  <a:pt x="4127306" y="1323090"/>
                </a:cubicBezTo>
                <a:cubicBezTo>
                  <a:pt x="4118473" y="1325587"/>
                  <a:pt x="4110024" y="1329140"/>
                  <a:pt x="4101192" y="1331251"/>
                </a:cubicBezTo>
                <a:cubicBezTo>
                  <a:pt x="4081412" y="1336053"/>
                  <a:pt x="4061345" y="1340085"/>
                  <a:pt x="4041470" y="1344886"/>
                </a:cubicBezTo>
                <a:cubicBezTo>
                  <a:pt x="4030139" y="1347670"/>
                  <a:pt x="4019194" y="1352663"/>
                  <a:pt x="4007672" y="1354488"/>
                </a:cubicBezTo>
                <a:cubicBezTo>
                  <a:pt x="3980308" y="1358808"/>
                  <a:pt x="3952752" y="1361880"/>
                  <a:pt x="3925195" y="1365337"/>
                </a:cubicBezTo>
                <a:cubicBezTo>
                  <a:pt x="3896776" y="1368889"/>
                  <a:pt x="3868451" y="1372634"/>
                  <a:pt x="3840029" y="1375802"/>
                </a:cubicBezTo>
                <a:cubicBezTo>
                  <a:pt x="3824475" y="1377435"/>
                  <a:pt x="3808824" y="1377723"/>
                  <a:pt x="3793270" y="1379259"/>
                </a:cubicBezTo>
                <a:cubicBezTo>
                  <a:pt x="3779636" y="1380604"/>
                  <a:pt x="3766098" y="1383100"/>
                  <a:pt x="3752464" y="1384733"/>
                </a:cubicBezTo>
                <a:cubicBezTo>
                  <a:pt x="3740654" y="1386076"/>
                  <a:pt x="3728748" y="1386844"/>
                  <a:pt x="3716938" y="1388189"/>
                </a:cubicBezTo>
                <a:cubicBezTo>
                  <a:pt x="3698024" y="1390397"/>
                  <a:pt x="3679204" y="1392894"/>
                  <a:pt x="3660386" y="1395198"/>
                </a:cubicBezTo>
                <a:cubicBezTo>
                  <a:pt x="3652513" y="1396062"/>
                  <a:pt x="3644255" y="1398462"/>
                  <a:pt x="3636862" y="1397023"/>
                </a:cubicBezTo>
                <a:cubicBezTo>
                  <a:pt x="3618235" y="1393373"/>
                  <a:pt x="3599896" y="1394430"/>
                  <a:pt x="3581365" y="1396926"/>
                </a:cubicBezTo>
                <a:cubicBezTo>
                  <a:pt x="3575028" y="1397791"/>
                  <a:pt x="3568211" y="1397598"/>
                  <a:pt x="3562066" y="1395966"/>
                </a:cubicBezTo>
                <a:cubicBezTo>
                  <a:pt x="3549488" y="1392701"/>
                  <a:pt x="3537294" y="1388092"/>
                  <a:pt x="3524908" y="1384060"/>
                </a:cubicBezTo>
                <a:cubicBezTo>
                  <a:pt x="3523563" y="1383580"/>
                  <a:pt x="3521931" y="1383484"/>
                  <a:pt x="3520492" y="1383196"/>
                </a:cubicBezTo>
                <a:cubicBezTo>
                  <a:pt x="3512330" y="1381563"/>
                  <a:pt x="3504266" y="1379931"/>
                  <a:pt x="3496103" y="1378491"/>
                </a:cubicBezTo>
                <a:cubicBezTo>
                  <a:pt x="3491687" y="1377723"/>
                  <a:pt x="3487174" y="1377627"/>
                  <a:pt x="3482757" y="1376955"/>
                </a:cubicBezTo>
                <a:cubicBezTo>
                  <a:pt x="3465667" y="1374266"/>
                  <a:pt x="3446848" y="1378779"/>
                  <a:pt x="3432061" y="1367162"/>
                </a:cubicBezTo>
                <a:cubicBezTo>
                  <a:pt x="3422460" y="1359672"/>
                  <a:pt x="3413146" y="1361401"/>
                  <a:pt x="3402873" y="1362553"/>
                </a:cubicBezTo>
                <a:cubicBezTo>
                  <a:pt x="3395096" y="1363417"/>
                  <a:pt x="3387126" y="1363128"/>
                  <a:pt x="3379253" y="1363225"/>
                </a:cubicBezTo>
                <a:cubicBezTo>
                  <a:pt x="3365427" y="1363512"/>
                  <a:pt x="3351601" y="1363609"/>
                  <a:pt x="3337774" y="1364089"/>
                </a:cubicBezTo>
                <a:cubicBezTo>
                  <a:pt x="3333357" y="1364281"/>
                  <a:pt x="3328846" y="1366682"/>
                  <a:pt x="3324524" y="1366298"/>
                </a:cubicBezTo>
                <a:cubicBezTo>
                  <a:pt x="3304553" y="1364473"/>
                  <a:pt x="3284582" y="1361592"/>
                  <a:pt x="3264610" y="1359960"/>
                </a:cubicBezTo>
                <a:cubicBezTo>
                  <a:pt x="3253281" y="1359001"/>
                  <a:pt x="3241663" y="1360824"/>
                  <a:pt x="3230429" y="1359480"/>
                </a:cubicBezTo>
                <a:cubicBezTo>
                  <a:pt x="3217468" y="1357944"/>
                  <a:pt x="3204794" y="1354008"/>
                  <a:pt x="3191927" y="1351607"/>
                </a:cubicBezTo>
                <a:cubicBezTo>
                  <a:pt x="3188375" y="1350935"/>
                  <a:pt x="3184438" y="1351799"/>
                  <a:pt x="3180694" y="1351991"/>
                </a:cubicBezTo>
                <a:cubicBezTo>
                  <a:pt x="3176469" y="1352183"/>
                  <a:pt x="3172340" y="1352567"/>
                  <a:pt x="3168116" y="1352663"/>
                </a:cubicBezTo>
                <a:cubicBezTo>
                  <a:pt x="3155249" y="1352856"/>
                  <a:pt x="3142384" y="1352567"/>
                  <a:pt x="3129517" y="1353240"/>
                </a:cubicBezTo>
                <a:cubicBezTo>
                  <a:pt x="3121644" y="1353624"/>
                  <a:pt x="3113388" y="1357560"/>
                  <a:pt x="3106089" y="1356120"/>
                </a:cubicBezTo>
                <a:cubicBezTo>
                  <a:pt x="3091208" y="1353335"/>
                  <a:pt x="3076325" y="1359576"/>
                  <a:pt x="3061444" y="1354392"/>
                </a:cubicBezTo>
                <a:cubicBezTo>
                  <a:pt x="3056834" y="1352856"/>
                  <a:pt x="3050497" y="1356696"/>
                  <a:pt x="3044928" y="1356888"/>
                </a:cubicBezTo>
                <a:cubicBezTo>
                  <a:pt x="3031006" y="1357368"/>
                  <a:pt x="3017084" y="1357272"/>
                  <a:pt x="3003162" y="1357176"/>
                </a:cubicBezTo>
                <a:cubicBezTo>
                  <a:pt x="2990680" y="1357080"/>
                  <a:pt x="2977717" y="1358424"/>
                  <a:pt x="2965716" y="1355736"/>
                </a:cubicBezTo>
                <a:cubicBezTo>
                  <a:pt x="2953137" y="1352856"/>
                  <a:pt x="2941808" y="1353240"/>
                  <a:pt x="2929614" y="1356504"/>
                </a:cubicBezTo>
                <a:cubicBezTo>
                  <a:pt x="2921260" y="1358712"/>
                  <a:pt x="2912427" y="1359001"/>
                  <a:pt x="2903786" y="1359672"/>
                </a:cubicBezTo>
                <a:cubicBezTo>
                  <a:pt x="2894473" y="1360440"/>
                  <a:pt x="2884199" y="1358424"/>
                  <a:pt x="2875750" y="1361592"/>
                </a:cubicBezTo>
                <a:cubicBezTo>
                  <a:pt x="2850593" y="1371002"/>
                  <a:pt x="2824765" y="1373018"/>
                  <a:pt x="2798458" y="1373018"/>
                </a:cubicBezTo>
                <a:cubicBezTo>
                  <a:pt x="2793656" y="1373018"/>
                  <a:pt x="2788759" y="1371675"/>
                  <a:pt x="2784152" y="1370234"/>
                </a:cubicBezTo>
                <a:cubicBezTo>
                  <a:pt x="2757266" y="1361592"/>
                  <a:pt x="2730286" y="1362360"/>
                  <a:pt x="2702922" y="1367641"/>
                </a:cubicBezTo>
                <a:cubicBezTo>
                  <a:pt x="2697257" y="1368794"/>
                  <a:pt x="2690921" y="1368986"/>
                  <a:pt x="2685256" y="1367834"/>
                </a:cubicBezTo>
                <a:cubicBezTo>
                  <a:pt x="2669317" y="1364473"/>
                  <a:pt x="2653858" y="1358904"/>
                  <a:pt x="2637824" y="1356504"/>
                </a:cubicBezTo>
                <a:cubicBezTo>
                  <a:pt x="2611324" y="1352567"/>
                  <a:pt x="2588377" y="1365817"/>
                  <a:pt x="2564661" y="1374459"/>
                </a:cubicBezTo>
                <a:cubicBezTo>
                  <a:pt x="2542097" y="1382620"/>
                  <a:pt x="2522894" y="1401055"/>
                  <a:pt x="2496201" y="1396926"/>
                </a:cubicBezTo>
                <a:cubicBezTo>
                  <a:pt x="2493514" y="1396542"/>
                  <a:pt x="2490537" y="1399134"/>
                  <a:pt x="2487560" y="1399807"/>
                </a:cubicBezTo>
                <a:cubicBezTo>
                  <a:pt x="2479399" y="1401631"/>
                  <a:pt x="2471238" y="1403839"/>
                  <a:pt x="2462980" y="1404704"/>
                </a:cubicBezTo>
                <a:cubicBezTo>
                  <a:pt x="2452899" y="1405856"/>
                  <a:pt x="2442625" y="1405472"/>
                  <a:pt x="2432544" y="1406432"/>
                </a:cubicBezTo>
                <a:cubicBezTo>
                  <a:pt x="2419581" y="1407584"/>
                  <a:pt x="2406812" y="1410656"/>
                  <a:pt x="2393945" y="1410656"/>
                </a:cubicBezTo>
                <a:cubicBezTo>
                  <a:pt x="2383575" y="1410656"/>
                  <a:pt x="2373302" y="1407104"/>
                  <a:pt x="2363029" y="1405375"/>
                </a:cubicBezTo>
                <a:cubicBezTo>
                  <a:pt x="2348530" y="1402975"/>
                  <a:pt x="2332591" y="1403647"/>
                  <a:pt x="2319821" y="1397502"/>
                </a:cubicBezTo>
                <a:cubicBezTo>
                  <a:pt x="2306188" y="1390973"/>
                  <a:pt x="2293225" y="1387997"/>
                  <a:pt x="2279111" y="1390013"/>
                </a:cubicBezTo>
                <a:cubicBezTo>
                  <a:pt x="2274406" y="1390685"/>
                  <a:pt x="2268357" y="1394718"/>
                  <a:pt x="2266245" y="1398846"/>
                </a:cubicBezTo>
                <a:cubicBezTo>
                  <a:pt x="2261540" y="1408064"/>
                  <a:pt x="2255108" y="1409697"/>
                  <a:pt x="2246370" y="1406527"/>
                </a:cubicBezTo>
                <a:cubicBezTo>
                  <a:pt x="2238785" y="1403839"/>
                  <a:pt x="2229471" y="1402495"/>
                  <a:pt x="2224287" y="1397310"/>
                </a:cubicBezTo>
                <a:cubicBezTo>
                  <a:pt x="2209596" y="1382620"/>
                  <a:pt x="2190873" y="1382140"/>
                  <a:pt x="2172630" y="1378204"/>
                </a:cubicBezTo>
                <a:cubicBezTo>
                  <a:pt x="2161494" y="1375802"/>
                  <a:pt x="2151123" y="1375707"/>
                  <a:pt x="2139985" y="1377339"/>
                </a:cubicBezTo>
                <a:cubicBezTo>
                  <a:pt x="2115790" y="1380988"/>
                  <a:pt x="2092266" y="1375802"/>
                  <a:pt x="2069030" y="1369178"/>
                </a:cubicBezTo>
                <a:cubicBezTo>
                  <a:pt x="2053667" y="1364761"/>
                  <a:pt x="2037921" y="1362073"/>
                  <a:pt x="2022655" y="1357560"/>
                </a:cubicBezTo>
                <a:cubicBezTo>
                  <a:pt x="2011229" y="1354104"/>
                  <a:pt x="1999804" y="1349975"/>
                  <a:pt x="1989339" y="1344406"/>
                </a:cubicBezTo>
                <a:cubicBezTo>
                  <a:pt x="1974167" y="1336244"/>
                  <a:pt x="1960918" y="1323954"/>
                  <a:pt x="1941618" y="1327219"/>
                </a:cubicBezTo>
                <a:cubicBezTo>
                  <a:pt x="1924623" y="1330099"/>
                  <a:pt x="1909262" y="1324051"/>
                  <a:pt x="1893707" y="1318290"/>
                </a:cubicBezTo>
                <a:cubicBezTo>
                  <a:pt x="1882281" y="1314065"/>
                  <a:pt x="1870857" y="1309744"/>
                  <a:pt x="1859045" y="1307056"/>
                </a:cubicBezTo>
                <a:cubicBezTo>
                  <a:pt x="1845027" y="1303887"/>
                  <a:pt x="1829184" y="1305232"/>
                  <a:pt x="1816702" y="1299374"/>
                </a:cubicBezTo>
                <a:cubicBezTo>
                  <a:pt x="1803644" y="1293229"/>
                  <a:pt x="1792795" y="1297358"/>
                  <a:pt x="1781177" y="1299087"/>
                </a:cubicBezTo>
                <a:cubicBezTo>
                  <a:pt x="1762646" y="1301775"/>
                  <a:pt x="1744210" y="1306768"/>
                  <a:pt x="1725488" y="1300431"/>
                </a:cubicBezTo>
                <a:cubicBezTo>
                  <a:pt x="1702733" y="1292750"/>
                  <a:pt x="1680169" y="1284493"/>
                  <a:pt x="1657318" y="1277196"/>
                </a:cubicBezTo>
                <a:cubicBezTo>
                  <a:pt x="1648483" y="1274410"/>
                  <a:pt x="1638980" y="1273258"/>
                  <a:pt x="1629761" y="1272010"/>
                </a:cubicBezTo>
                <a:cubicBezTo>
                  <a:pt x="1621025" y="1270954"/>
                  <a:pt x="1610559" y="1273642"/>
                  <a:pt x="1603837" y="1269610"/>
                </a:cubicBezTo>
                <a:cubicBezTo>
                  <a:pt x="1586554" y="1259241"/>
                  <a:pt x="1568792" y="1254152"/>
                  <a:pt x="1548820" y="1254152"/>
                </a:cubicBezTo>
                <a:cubicBezTo>
                  <a:pt x="1541330" y="1254152"/>
                  <a:pt x="1534033" y="1249831"/>
                  <a:pt x="1526449" y="1249062"/>
                </a:cubicBezTo>
                <a:cubicBezTo>
                  <a:pt x="1516078" y="1248103"/>
                  <a:pt x="1504172" y="1245510"/>
                  <a:pt x="1495147" y="1249159"/>
                </a:cubicBezTo>
                <a:cubicBezTo>
                  <a:pt x="1473928" y="1257800"/>
                  <a:pt x="1456742" y="1250599"/>
                  <a:pt x="1438211" y="1242054"/>
                </a:cubicBezTo>
                <a:cubicBezTo>
                  <a:pt x="1419967" y="1233604"/>
                  <a:pt x="1400764" y="1226884"/>
                  <a:pt x="1381370" y="1221314"/>
                </a:cubicBezTo>
                <a:cubicBezTo>
                  <a:pt x="1374073" y="1219298"/>
                  <a:pt x="1365336" y="1222659"/>
                  <a:pt x="1357270" y="1223330"/>
                </a:cubicBezTo>
                <a:cubicBezTo>
                  <a:pt x="1354389" y="1223523"/>
                  <a:pt x="1351220" y="1223811"/>
                  <a:pt x="1348629" y="1222851"/>
                </a:cubicBezTo>
                <a:cubicBezTo>
                  <a:pt x="1323569" y="1213633"/>
                  <a:pt x="1298124" y="1206624"/>
                  <a:pt x="1270953" y="1211424"/>
                </a:cubicBezTo>
                <a:cubicBezTo>
                  <a:pt x="1268457" y="1211905"/>
                  <a:pt x="1265672" y="1210849"/>
                  <a:pt x="1263175" y="1210177"/>
                </a:cubicBezTo>
                <a:cubicBezTo>
                  <a:pt x="1250981" y="1206720"/>
                  <a:pt x="1239075" y="1201247"/>
                  <a:pt x="1226690" y="1199999"/>
                </a:cubicBezTo>
                <a:cubicBezTo>
                  <a:pt x="1196157" y="1196927"/>
                  <a:pt x="1165433" y="1195678"/>
                  <a:pt x="1134706" y="1193662"/>
                </a:cubicBezTo>
                <a:cubicBezTo>
                  <a:pt x="1132786" y="1193566"/>
                  <a:pt x="1130770" y="1193566"/>
                  <a:pt x="1129042" y="1192894"/>
                </a:cubicBezTo>
                <a:cubicBezTo>
                  <a:pt x="1117712" y="1188765"/>
                  <a:pt x="1107823" y="1190110"/>
                  <a:pt x="1098220" y="1197982"/>
                </a:cubicBezTo>
                <a:cubicBezTo>
                  <a:pt x="1093996" y="1201439"/>
                  <a:pt x="1088235" y="1203263"/>
                  <a:pt x="1082955" y="1205184"/>
                </a:cubicBezTo>
                <a:cubicBezTo>
                  <a:pt x="1075177" y="1208065"/>
                  <a:pt x="1067208" y="1210849"/>
                  <a:pt x="1059143" y="1212673"/>
                </a:cubicBezTo>
                <a:cubicBezTo>
                  <a:pt x="1051173" y="1214401"/>
                  <a:pt x="1042628" y="1216801"/>
                  <a:pt x="1034947" y="1215458"/>
                </a:cubicBezTo>
                <a:cubicBezTo>
                  <a:pt x="1021121" y="1213057"/>
                  <a:pt x="1007966" y="1207681"/>
                  <a:pt x="994332" y="1204127"/>
                </a:cubicBezTo>
                <a:cubicBezTo>
                  <a:pt x="989628" y="1202879"/>
                  <a:pt x="984442" y="1203072"/>
                  <a:pt x="979546" y="1202975"/>
                </a:cubicBezTo>
                <a:cubicBezTo>
                  <a:pt x="968312" y="1202688"/>
                  <a:pt x="956790" y="1205472"/>
                  <a:pt x="946613" y="1197503"/>
                </a:cubicBezTo>
                <a:cubicBezTo>
                  <a:pt x="937204" y="1190014"/>
                  <a:pt x="927697" y="1192221"/>
                  <a:pt x="917808" y="1197887"/>
                </a:cubicBezTo>
                <a:cubicBezTo>
                  <a:pt x="910703" y="1201920"/>
                  <a:pt x="902639" y="1205088"/>
                  <a:pt x="894669" y="1206624"/>
                </a:cubicBezTo>
                <a:cubicBezTo>
                  <a:pt x="883723" y="1208736"/>
                  <a:pt x="872873" y="1209601"/>
                  <a:pt x="861063" y="1208352"/>
                </a:cubicBezTo>
                <a:cubicBezTo>
                  <a:pt x="852710" y="1207488"/>
                  <a:pt x="845892" y="1207104"/>
                  <a:pt x="839363" y="1202015"/>
                </a:cubicBezTo>
                <a:cubicBezTo>
                  <a:pt x="838308" y="1201247"/>
                  <a:pt x="836388" y="1201055"/>
                  <a:pt x="834947" y="1201152"/>
                </a:cubicBezTo>
                <a:cubicBezTo>
                  <a:pt x="816032" y="1202784"/>
                  <a:pt x="797309" y="1201920"/>
                  <a:pt x="778202" y="1200767"/>
                </a:cubicBezTo>
                <a:cubicBezTo>
                  <a:pt x="753911" y="1199231"/>
                  <a:pt x="728370" y="1203743"/>
                  <a:pt x="707343" y="1219874"/>
                </a:cubicBezTo>
                <a:cubicBezTo>
                  <a:pt x="704271" y="1222275"/>
                  <a:pt x="699662" y="1223330"/>
                  <a:pt x="695629" y="1223907"/>
                </a:cubicBezTo>
                <a:cubicBezTo>
                  <a:pt x="676618" y="1226403"/>
                  <a:pt x="657511" y="1228132"/>
                  <a:pt x="638500" y="1230916"/>
                </a:cubicBezTo>
                <a:cubicBezTo>
                  <a:pt x="628130" y="1232452"/>
                  <a:pt x="617280" y="1233797"/>
                  <a:pt x="607872" y="1238021"/>
                </a:cubicBezTo>
                <a:cubicBezTo>
                  <a:pt x="598655" y="1242149"/>
                  <a:pt x="591260" y="1247046"/>
                  <a:pt x="585788" y="1238405"/>
                </a:cubicBezTo>
                <a:cubicBezTo>
                  <a:pt x="575995" y="1243014"/>
                  <a:pt x="567448" y="1246855"/>
                  <a:pt x="559097" y="1250983"/>
                </a:cubicBezTo>
                <a:cubicBezTo>
                  <a:pt x="556023" y="1252519"/>
                  <a:pt x="553431" y="1255016"/>
                  <a:pt x="550358" y="1256456"/>
                </a:cubicBezTo>
                <a:cubicBezTo>
                  <a:pt x="547093" y="1257993"/>
                  <a:pt x="543445" y="1258952"/>
                  <a:pt x="539893" y="1259720"/>
                </a:cubicBezTo>
                <a:cubicBezTo>
                  <a:pt x="524050" y="1263177"/>
                  <a:pt x="508207" y="1266345"/>
                  <a:pt x="492462" y="1270090"/>
                </a:cubicBezTo>
                <a:cubicBezTo>
                  <a:pt x="489388" y="1270858"/>
                  <a:pt x="486796" y="1273931"/>
                  <a:pt x="484011" y="1275947"/>
                </a:cubicBezTo>
                <a:cubicBezTo>
                  <a:pt x="482187" y="1277291"/>
                  <a:pt x="480363" y="1279307"/>
                  <a:pt x="478346" y="1279596"/>
                </a:cubicBezTo>
                <a:cubicBezTo>
                  <a:pt x="462984" y="1281900"/>
                  <a:pt x="447718" y="1284589"/>
                  <a:pt x="432260" y="1285741"/>
                </a:cubicBezTo>
                <a:cubicBezTo>
                  <a:pt x="419298" y="1286700"/>
                  <a:pt x="406815" y="1286413"/>
                  <a:pt x="403455" y="1303119"/>
                </a:cubicBezTo>
                <a:cubicBezTo>
                  <a:pt x="402879" y="1306000"/>
                  <a:pt x="398750" y="1309073"/>
                  <a:pt x="395583" y="1310512"/>
                </a:cubicBezTo>
                <a:cubicBezTo>
                  <a:pt x="386557" y="1314641"/>
                  <a:pt x="376954" y="1317425"/>
                  <a:pt x="368025" y="1321650"/>
                </a:cubicBezTo>
                <a:cubicBezTo>
                  <a:pt x="338741" y="1335764"/>
                  <a:pt x="308113" y="1344694"/>
                  <a:pt x="275371" y="1343062"/>
                </a:cubicBezTo>
                <a:cubicBezTo>
                  <a:pt x="265194" y="1342582"/>
                  <a:pt x="255304" y="1337396"/>
                  <a:pt x="248871" y="1335476"/>
                </a:cubicBezTo>
                <a:cubicBezTo>
                  <a:pt x="230341" y="1343062"/>
                  <a:pt x="214786" y="1350359"/>
                  <a:pt x="198559" y="1355831"/>
                </a:cubicBezTo>
                <a:cubicBezTo>
                  <a:pt x="184253" y="1360728"/>
                  <a:pt x="169274" y="1363801"/>
                  <a:pt x="154583" y="1367353"/>
                </a:cubicBezTo>
                <a:cubicBezTo>
                  <a:pt x="149206" y="1368698"/>
                  <a:pt x="143734" y="1369466"/>
                  <a:pt x="138261" y="1370138"/>
                </a:cubicBezTo>
                <a:cubicBezTo>
                  <a:pt x="121171" y="1372250"/>
                  <a:pt x="103312" y="1367162"/>
                  <a:pt x="86606" y="1375227"/>
                </a:cubicBezTo>
                <a:cubicBezTo>
                  <a:pt x="77868" y="1379452"/>
                  <a:pt x="69226" y="1384540"/>
                  <a:pt x="60009" y="1386749"/>
                </a:cubicBezTo>
                <a:cubicBezTo>
                  <a:pt x="50120" y="1389149"/>
                  <a:pt x="40446" y="1392894"/>
                  <a:pt x="30568" y="1395570"/>
                </a:cubicBezTo>
                <a:lnTo>
                  <a:pt x="0" y="1397975"/>
                </a:lnTo>
                <a:lnTo>
                  <a:pt x="0" y="1041395"/>
                </a:lnTo>
                <a:lnTo>
                  <a:pt x="17282" y="1043014"/>
                </a:lnTo>
                <a:cubicBezTo>
                  <a:pt x="26692" y="1044358"/>
                  <a:pt x="35813" y="1048967"/>
                  <a:pt x="45030" y="1049159"/>
                </a:cubicBezTo>
                <a:cubicBezTo>
                  <a:pt x="59529" y="1049448"/>
                  <a:pt x="72395" y="1051271"/>
                  <a:pt x="85356" y="1059145"/>
                </a:cubicBezTo>
                <a:cubicBezTo>
                  <a:pt x="104944" y="1070955"/>
                  <a:pt x="121074" y="1065962"/>
                  <a:pt x="133077" y="1047815"/>
                </a:cubicBezTo>
                <a:cubicBezTo>
                  <a:pt x="134325" y="1045991"/>
                  <a:pt x="135957" y="1043590"/>
                  <a:pt x="137877" y="1043110"/>
                </a:cubicBezTo>
                <a:cubicBezTo>
                  <a:pt x="154872" y="1038885"/>
                  <a:pt x="172347" y="1030820"/>
                  <a:pt x="189053" y="1031877"/>
                </a:cubicBezTo>
                <a:cubicBezTo>
                  <a:pt x="218530" y="1033797"/>
                  <a:pt x="246278" y="1031493"/>
                  <a:pt x="273066" y="1019010"/>
                </a:cubicBezTo>
                <a:cubicBezTo>
                  <a:pt x="274698" y="1018242"/>
                  <a:pt x="277195" y="1017474"/>
                  <a:pt x="278539" y="1018146"/>
                </a:cubicBezTo>
                <a:cubicBezTo>
                  <a:pt x="294670" y="1026500"/>
                  <a:pt x="312336" y="1033125"/>
                  <a:pt x="326355" y="1044358"/>
                </a:cubicBezTo>
                <a:cubicBezTo>
                  <a:pt x="339701" y="1055016"/>
                  <a:pt x="355832" y="1055112"/>
                  <a:pt x="364761" y="1040710"/>
                </a:cubicBezTo>
                <a:cubicBezTo>
                  <a:pt x="369177" y="1033604"/>
                  <a:pt x="375322" y="1025348"/>
                  <a:pt x="382619" y="1022562"/>
                </a:cubicBezTo>
                <a:cubicBezTo>
                  <a:pt x="399134" y="1016226"/>
                  <a:pt x="416802" y="1012961"/>
                  <a:pt x="433988" y="1008256"/>
                </a:cubicBezTo>
                <a:cubicBezTo>
                  <a:pt x="455208" y="1002495"/>
                  <a:pt x="476139" y="1002495"/>
                  <a:pt x="497262" y="1009697"/>
                </a:cubicBezTo>
                <a:cubicBezTo>
                  <a:pt x="512145" y="1014785"/>
                  <a:pt x="527315" y="1014785"/>
                  <a:pt x="542101" y="1007872"/>
                </a:cubicBezTo>
                <a:cubicBezTo>
                  <a:pt x="550070" y="1004128"/>
                  <a:pt x="558232" y="1000288"/>
                  <a:pt x="566681" y="998175"/>
                </a:cubicBezTo>
                <a:cubicBezTo>
                  <a:pt x="572154" y="996830"/>
                  <a:pt x="578490" y="998079"/>
                  <a:pt x="584251" y="999136"/>
                </a:cubicBezTo>
                <a:cubicBezTo>
                  <a:pt x="595389" y="1001248"/>
                  <a:pt x="606911" y="1007681"/>
                  <a:pt x="617280" y="1006049"/>
                </a:cubicBezTo>
                <a:cubicBezTo>
                  <a:pt x="653095" y="1000288"/>
                  <a:pt x="686892" y="1013826"/>
                  <a:pt x="721842" y="1014210"/>
                </a:cubicBezTo>
                <a:cubicBezTo>
                  <a:pt x="737684" y="1014401"/>
                  <a:pt x="753335" y="1017474"/>
                  <a:pt x="764472" y="1001440"/>
                </a:cubicBezTo>
                <a:cubicBezTo>
                  <a:pt x="765912" y="999327"/>
                  <a:pt x="772922" y="1000479"/>
                  <a:pt x="777242" y="1001152"/>
                </a:cubicBezTo>
                <a:cubicBezTo>
                  <a:pt x="786844" y="1002592"/>
                  <a:pt x="796350" y="1006240"/>
                  <a:pt x="805854" y="1006145"/>
                </a:cubicBezTo>
                <a:cubicBezTo>
                  <a:pt x="825538" y="1006049"/>
                  <a:pt x="845317" y="1004513"/>
                  <a:pt x="864904" y="1002784"/>
                </a:cubicBezTo>
                <a:cubicBezTo>
                  <a:pt x="872297" y="1002111"/>
                  <a:pt x="879402" y="999520"/>
                  <a:pt x="886700" y="997695"/>
                </a:cubicBezTo>
                <a:cubicBezTo>
                  <a:pt x="890732" y="996639"/>
                  <a:pt x="895053" y="993855"/>
                  <a:pt x="898797" y="994430"/>
                </a:cubicBezTo>
                <a:cubicBezTo>
                  <a:pt x="920497" y="997791"/>
                  <a:pt x="940372" y="989534"/>
                  <a:pt x="960919" y="985405"/>
                </a:cubicBezTo>
                <a:cubicBezTo>
                  <a:pt x="970425" y="983485"/>
                  <a:pt x="979354" y="978876"/>
                  <a:pt x="988571" y="975708"/>
                </a:cubicBezTo>
                <a:cubicBezTo>
                  <a:pt x="990972" y="974843"/>
                  <a:pt x="993660" y="974075"/>
                  <a:pt x="996061" y="974268"/>
                </a:cubicBezTo>
                <a:cubicBezTo>
                  <a:pt x="1009791" y="975420"/>
                  <a:pt x="1023425" y="977052"/>
                  <a:pt x="1037059" y="978300"/>
                </a:cubicBezTo>
                <a:cubicBezTo>
                  <a:pt x="1049445" y="979452"/>
                  <a:pt x="1061927" y="979836"/>
                  <a:pt x="1067784" y="993950"/>
                </a:cubicBezTo>
                <a:cubicBezTo>
                  <a:pt x="1068649" y="996159"/>
                  <a:pt x="1071528" y="997791"/>
                  <a:pt x="1073737" y="999231"/>
                </a:cubicBezTo>
                <a:cubicBezTo>
                  <a:pt x="1107823" y="1021411"/>
                  <a:pt x="1126065" y="1020835"/>
                  <a:pt x="1159383" y="997407"/>
                </a:cubicBezTo>
                <a:cubicBezTo>
                  <a:pt x="1162839" y="995007"/>
                  <a:pt x="1170232" y="993278"/>
                  <a:pt x="1172536" y="995198"/>
                </a:cubicBezTo>
                <a:cubicBezTo>
                  <a:pt x="1192124" y="1011137"/>
                  <a:pt x="1213535" y="1009409"/>
                  <a:pt x="1236099" y="1004416"/>
                </a:cubicBezTo>
                <a:cubicBezTo>
                  <a:pt x="1241956" y="1003072"/>
                  <a:pt x="1250213" y="1003072"/>
                  <a:pt x="1254630" y="1006240"/>
                </a:cubicBezTo>
                <a:cubicBezTo>
                  <a:pt x="1275657" y="1020930"/>
                  <a:pt x="1298221" y="1018819"/>
                  <a:pt x="1321072" y="1014498"/>
                </a:cubicBezTo>
                <a:cubicBezTo>
                  <a:pt x="1324624" y="1013826"/>
                  <a:pt x="1328946" y="1010177"/>
                  <a:pt x="1330481" y="1006817"/>
                </a:cubicBezTo>
                <a:cubicBezTo>
                  <a:pt x="1335955" y="994911"/>
                  <a:pt x="1346229" y="990878"/>
                  <a:pt x="1357558" y="987517"/>
                </a:cubicBezTo>
                <a:cubicBezTo>
                  <a:pt x="1375417" y="982044"/>
                  <a:pt x="1392987" y="975611"/>
                  <a:pt x="1410942" y="970427"/>
                </a:cubicBezTo>
                <a:cubicBezTo>
                  <a:pt x="1415360" y="969179"/>
                  <a:pt x="1420832" y="969947"/>
                  <a:pt x="1425441" y="971387"/>
                </a:cubicBezTo>
                <a:cubicBezTo>
                  <a:pt x="1441187" y="976284"/>
                  <a:pt x="1451173" y="988574"/>
                  <a:pt x="1462118" y="999904"/>
                </a:cubicBezTo>
                <a:cubicBezTo>
                  <a:pt x="1466919" y="1004897"/>
                  <a:pt x="1473544" y="1008449"/>
                  <a:pt x="1479978" y="1011329"/>
                </a:cubicBezTo>
                <a:cubicBezTo>
                  <a:pt x="1496684" y="1018723"/>
                  <a:pt x="1513775" y="1025348"/>
                  <a:pt x="1530674" y="1032356"/>
                </a:cubicBezTo>
                <a:cubicBezTo>
                  <a:pt x="1532306" y="1033029"/>
                  <a:pt x="1533649" y="1034757"/>
                  <a:pt x="1534898" y="1036197"/>
                </a:cubicBezTo>
                <a:cubicBezTo>
                  <a:pt x="1547380" y="1051368"/>
                  <a:pt x="1559765" y="1066634"/>
                  <a:pt x="1572344" y="1081804"/>
                </a:cubicBezTo>
                <a:cubicBezTo>
                  <a:pt x="1574744" y="1084684"/>
                  <a:pt x="1578201" y="1086797"/>
                  <a:pt x="1580793" y="1089581"/>
                </a:cubicBezTo>
                <a:cubicBezTo>
                  <a:pt x="1584442" y="1093422"/>
                  <a:pt x="1589051" y="1097071"/>
                  <a:pt x="1590971" y="1101680"/>
                </a:cubicBezTo>
                <a:cubicBezTo>
                  <a:pt x="1596923" y="1116177"/>
                  <a:pt x="1608350" y="1122419"/>
                  <a:pt x="1622751" y="1125108"/>
                </a:cubicBezTo>
                <a:cubicBezTo>
                  <a:pt x="1635906" y="1127603"/>
                  <a:pt x="1649060" y="1129716"/>
                  <a:pt x="1662118" y="1132596"/>
                </a:cubicBezTo>
                <a:cubicBezTo>
                  <a:pt x="1678056" y="1136053"/>
                  <a:pt x="1693899" y="1139798"/>
                  <a:pt x="1709646" y="1144022"/>
                </a:cubicBezTo>
                <a:cubicBezTo>
                  <a:pt x="1716462" y="1145847"/>
                  <a:pt x="1723664" y="1147959"/>
                  <a:pt x="1729521" y="1151704"/>
                </a:cubicBezTo>
                <a:cubicBezTo>
                  <a:pt x="1745939" y="1162073"/>
                  <a:pt x="1763510" y="1169082"/>
                  <a:pt x="1782809" y="1166298"/>
                </a:cubicBezTo>
                <a:cubicBezTo>
                  <a:pt x="1798267" y="1164089"/>
                  <a:pt x="1811229" y="1169754"/>
                  <a:pt x="1820831" y="1178588"/>
                </a:cubicBezTo>
                <a:cubicBezTo>
                  <a:pt x="1838306" y="1194623"/>
                  <a:pt x="1857028" y="1190973"/>
                  <a:pt x="1875656" y="1185789"/>
                </a:cubicBezTo>
                <a:cubicBezTo>
                  <a:pt x="1885257" y="1183101"/>
                  <a:pt x="1893130" y="1183485"/>
                  <a:pt x="1902252" y="1186076"/>
                </a:cubicBezTo>
                <a:cubicBezTo>
                  <a:pt x="1923375" y="1192126"/>
                  <a:pt x="1937490" y="1208544"/>
                  <a:pt x="1951123" y="1222946"/>
                </a:cubicBezTo>
                <a:cubicBezTo>
                  <a:pt x="1962742" y="1235236"/>
                  <a:pt x="1975800" y="1242149"/>
                  <a:pt x="1990106" y="1247335"/>
                </a:cubicBezTo>
                <a:cubicBezTo>
                  <a:pt x="2008157" y="1253959"/>
                  <a:pt x="2022463" y="1251464"/>
                  <a:pt x="2031105" y="1235525"/>
                </a:cubicBezTo>
                <a:cubicBezTo>
                  <a:pt x="2033505" y="1231012"/>
                  <a:pt x="2037729" y="1225730"/>
                  <a:pt x="2042242" y="1224387"/>
                </a:cubicBezTo>
                <a:cubicBezTo>
                  <a:pt x="2064037" y="1217666"/>
                  <a:pt x="2086121" y="1207872"/>
                  <a:pt x="2109453" y="1213826"/>
                </a:cubicBezTo>
                <a:cubicBezTo>
                  <a:pt x="2141714" y="1221987"/>
                  <a:pt x="2173207" y="1221507"/>
                  <a:pt x="2205468" y="1213442"/>
                </a:cubicBezTo>
                <a:cubicBezTo>
                  <a:pt x="2257796" y="1200383"/>
                  <a:pt x="2310124" y="1186557"/>
                  <a:pt x="2365142" y="1189437"/>
                </a:cubicBezTo>
                <a:cubicBezTo>
                  <a:pt x="2374262" y="1189917"/>
                  <a:pt x="2385112" y="1184060"/>
                  <a:pt x="2392985" y="1178299"/>
                </a:cubicBezTo>
                <a:cubicBezTo>
                  <a:pt x="2408060" y="1167354"/>
                  <a:pt x="2407387" y="1166489"/>
                  <a:pt x="2424286" y="1175515"/>
                </a:cubicBezTo>
                <a:cubicBezTo>
                  <a:pt x="2428319" y="1177724"/>
                  <a:pt x="2433312" y="1179068"/>
                  <a:pt x="2436289" y="1182333"/>
                </a:cubicBezTo>
                <a:cubicBezTo>
                  <a:pt x="2451458" y="1198943"/>
                  <a:pt x="2470182" y="1194910"/>
                  <a:pt x="2488808" y="1192510"/>
                </a:cubicBezTo>
                <a:cubicBezTo>
                  <a:pt x="2492073" y="1192030"/>
                  <a:pt x="2496009" y="1191358"/>
                  <a:pt x="2498795" y="1192702"/>
                </a:cubicBezTo>
                <a:cubicBezTo>
                  <a:pt x="2511372" y="1198750"/>
                  <a:pt x="2522030" y="1196639"/>
                  <a:pt x="2532976" y="1188381"/>
                </a:cubicBezTo>
                <a:cubicBezTo>
                  <a:pt x="2542481" y="1181276"/>
                  <a:pt x="2553427" y="1177052"/>
                  <a:pt x="2564661" y="1185885"/>
                </a:cubicBezTo>
                <a:cubicBezTo>
                  <a:pt x="2589625" y="1205472"/>
                  <a:pt x="2616316" y="1206432"/>
                  <a:pt x="2644545" y="1194046"/>
                </a:cubicBezTo>
                <a:cubicBezTo>
                  <a:pt x="2664708" y="1185213"/>
                  <a:pt x="2684583" y="1183196"/>
                  <a:pt x="2705803" y="1192126"/>
                </a:cubicBezTo>
                <a:cubicBezTo>
                  <a:pt x="2713964" y="1195582"/>
                  <a:pt x="2724526" y="1193278"/>
                  <a:pt x="2734031" y="1194046"/>
                </a:cubicBezTo>
                <a:cubicBezTo>
                  <a:pt x="2739408" y="1194430"/>
                  <a:pt x="2745362" y="1194526"/>
                  <a:pt x="2749969" y="1196927"/>
                </a:cubicBezTo>
                <a:cubicBezTo>
                  <a:pt x="2762260" y="1203072"/>
                  <a:pt x="2773685" y="1210945"/>
                  <a:pt x="2786071" y="1216994"/>
                </a:cubicBezTo>
                <a:cubicBezTo>
                  <a:pt x="2792024" y="1219874"/>
                  <a:pt x="2799129" y="1221410"/>
                  <a:pt x="2805851" y="1221507"/>
                </a:cubicBezTo>
                <a:cubicBezTo>
                  <a:pt x="2825726" y="1221987"/>
                  <a:pt x="2845601" y="1221987"/>
                  <a:pt x="2865380" y="1221123"/>
                </a:cubicBezTo>
                <a:cubicBezTo>
                  <a:pt x="2898025" y="1219778"/>
                  <a:pt x="2931150" y="1219490"/>
                  <a:pt x="2954674" y="1190878"/>
                </a:cubicBezTo>
                <a:cubicBezTo>
                  <a:pt x="2956595" y="1188573"/>
                  <a:pt x="2960723" y="1187229"/>
                  <a:pt x="2963988" y="1186845"/>
                </a:cubicBezTo>
                <a:cubicBezTo>
                  <a:pt x="2979062" y="1185021"/>
                  <a:pt x="2994520" y="1184828"/>
                  <a:pt x="3009403" y="1181852"/>
                </a:cubicBezTo>
                <a:cubicBezTo>
                  <a:pt x="3021309" y="1179452"/>
                  <a:pt x="3031199" y="1180220"/>
                  <a:pt x="3040223" y="1188669"/>
                </a:cubicBezTo>
                <a:cubicBezTo>
                  <a:pt x="3052034" y="1199807"/>
                  <a:pt x="3066436" y="1206336"/>
                  <a:pt x="3082183" y="1202784"/>
                </a:cubicBezTo>
                <a:cubicBezTo>
                  <a:pt x="3097928" y="1199327"/>
                  <a:pt x="3108298" y="1206816"/>
                  <a:pt x="3119916" y="1214594"/>
                </a:cubicBezTo>
                <a:cubicBezTo>
                  <a:pt x="3128366" y="1220258"/>
                  <a:pt x="3137967" y="1227363"/>
                  <a:pt x="3147376" y="1227939"/>
                </a:cubicBezTo>
                <a:cubicBezTo>
                  <a:pt x="3168692" y="1229187"/>
                  <a:pt x="3187031" y="1248967"/>
                  <a:pt x="3210171" y="1237733"/>
                </a:cubicBezTo>
                <a:cubicBezTo>
                  <a:pt x="3211707" y="1236965"/>
                  <a:pt x="3214491" y="1238885"/>
                  <a:pt x="3216700" y="1239365"/>
                </a:cubicBezTo>
                <a:cubicBezTo>
                  <a:pt x="3234366" y="1243014"/>
                  <a:pt x="3250977" y="1239461"/>
                  <a:pt x="3263939" y="1227459"/>
                </a:cubicBezTo>
                <a:cubicBezTo>
                  <a:pt x="3280934" y="1211809"/>
                  <a:pt x="3299752" y="1210272"/>
                  <a:pt x="3320683" y="1215362"/>
                </a:cubicBezTo>
                <a:cubicBezTo>
                  <a:pt x="3327405" y="1216994"/>
                  <a:pt x="3334126" y="1218146"/>
                  <a:pt x="3340943" y="1219490"/>
                </a:cubicBezTo>
                <a:cubicBezTo>
                  <a:pt x="3350160" y="1221410"/>
                  <a:pt x="3359474" y="1223427"/>
                  <a:pt x="3368691" y="1225347"/>
                </a:cubicBezTo>
                <a:cubicBezTo>
                  <a:pt x="3377621" y="1227268"/>
                  <a:pt x="3387511" y="1230532"/>
                  <a:pt x="3394423" y="1222275"/>
                </a:cubicBezTo>
                <a:cubicBezTo>
                  <a:pt x="3400376" y="1215169"/>
                  <a:pt x="3404601" y="1215842"/>
                  <a:pt x="3410074" y="1221987"/>
                </a:cubicBezTo>
                <a:cubicBezTo>
                  <a:pt x="3429085" y="1243494"/>
                  <a:pt x="3452129" y="1256936"/>
                  <a:pt x="3481509" y="1257896"/>
                </a:cubicBezTo>
                <a:cubicBezTo>
                  <a:pt x="3487558" y="1258088"/>
                  <a:pt x="3493703" y="1259432"/>
                  <a:pt x="3499656" y="1260873"/>
                </a:cubicBezTo>
                <a:cubicBezTo>
                  <a:pt x="3503305" y="1261736"/>
                  <a:pt x="3507722" y="1262697"/>
                  <a:pt x="3509930" y="1265290"/>
                </a:cubicBezTo>
                <a:cubicBezTo>
                  <a:pt x="3527116" y="1285068"/>
                  <a:pt x="3548528" y="1298799"/>
                  <a:pt x="3571860" y="1309841"/>
                </a:cubicBezTo>
                <a:cubicBezTo>
                  <a:pt x="3580213" y="1313777"/>
                  <a:pt x="3589143" y="1317713"/>
                  <a:pt x="3598168" y="1318866"/>
                </a:cubicBezTo>
                <a:cubicBezTo>
                  <a:pt x="3607577" y="1320018"/>
                  <a:pt x="3617466" y="1318098"/>
                  <a:pt x="3627068" y="1317041"/>
                </a:cubicBezTo>
                <a:cubicBezTo>
                  <a:pt x="3632733" y="1316466"/>
                  <a:pt x="3639262" y="1316561"/>
                  <a:pt x="3643775" y="1313777"/>
                </a:cubicBezTo>
                <a:cubicBezTo>
                  <a:pt x="3658081" y="1305039"/>
                  <a:pt x="3671907" y="1295631"/>
                  <a:pt x="3685254" y="1285452"/>
                </a:cubicBezTo>
                <a:cubicBezTo>
                  <a:pt x="3696680" y="1276715"/>
                  <a:pt x="3698984" y="1275467"/>
                  <a:pt x="3708873" y="1286413"/>
                </a:cubicBezTo>
                <a:cubicBezTo>
                  <a:pt x="3719051" y="1297647"/>
                  <a:pt x="3731725" y="1303503"/>
                  <a:pt x="3745743" y="1305903"/>
                </a:cubicBezTo>
                <a:cubicBezTo>
                  <a:pt x="3767922" y="1309648"/>
                  <a:pt x="3790294" y="1312816"/>
                  <a:pt x="3812665" y="1314641"/>
                </a:cubicBezTo>
                <a:cubicBezTo>
                  <a:pt x="3832924" y="1316273"/>
                  <a:pt x="3842622" y="1307440"/>
                  <a:pt x="3846655" y="1287373"/>
                </a:cubicBezTo>
                <a:cubicBezTo>
                  <a:pt x="3848959" y="1276235"/>
                  <a:pt x="3851936" y="1264137"/>
                  <a:pt x="3864225" y="1261161"/>
                </a:cubicBezTo>
                <a:cubicBezTo>
                  <a:pt x="3884293" y="1256360"/>
                  <a:pt x="3905128" y="1254248"/>
                  <a:pt x="3915018" y="1230724"/>
                </a:cubicBezTo>
                <a:cubicBezTo>
                  <a:pt x="3920490" y="1235909"/>
                  <a:pt x="3923851" y="1238981"/>
                  <a:pt x="3927116" y="1242054"/>
                </a:cubicBezTo>
                <a:cubicBezTo>
                  <a:pt x="3936141" y="1250599"/>
                  <a:pt x="3954863" y="1254248"/>
                  <a:pt x="3964370" y="1246855"/>
                </a:cubicBezTo>
                <a:cubicBezTo>
                  <a:pt x="3978388" y="1236101"/>
                  <a:pt x="3991254" y="1238117"/>
                  <a:pt x="4004696" y="1246471"/>
                </a:cubicBezTo>
                <a:cubicBezTo>
                  <a:pt x="4027164" y="1260297"/>
                  <a:pt x="4052223" y="1257128"/>
                  <a:pt x="4074978" y="1251559"/>
                </a:cubicBezTo>
                <a:cubicBezTo>
                  <a:pt x="4092166" y="1247430"/>
                  <a:pt x="4110505" y="1239845"/>
                  <a:pt x="4121738" y="1222466"/>
                </a:cubicBezTo>
                <a:cubicBezTo>
                  <a:pt x="4125290" y="1216898"/>
                  <a:pt x="4133260" y="1214113"/>
                  <a:pt x="4139598" y="1210465"/>
                </a:cubicBezTo>
                <a:cubicBezTo>
                  <a:pt x="4144878" y="1207488"/>
                  <a:pt x="4150447" y="1204704"/>
                  <a:pt x="4156304" y="1202784"/>
                </a:cubicBezTo>
                <a:cubicBezTo>
                  <a:pt x="4162544" y="1200671"/>
                  <a:pt x="4169458" y="1197598"/>
                  <a:pt x="4175604" y="1198463"/>
                </a:cubicBezTo>
                <a:cubicBezTo>
                  <a:pt x="4194230" y="1200959"/>
                  <a:pt x="4209016" y="1196062"/>
                  <a:pt x="4222170" y="1182140"/>
                </a:cubicBezTo>
                <a:cubicBezTo>
                  <a:pt x="4228988" y="1174939"/>
                  <a:pt x="4239069" y="1166202"/>
                  <a:pt x="4247710" y="1166105"/>
                </a:cubicBezTo>
                <a:cubicBezTo>
                  <a:pt x="4268738" y="1165818"/>
                  <a:pt x="4286212" y="1158905"/>
                  <a:pt x="4305128" y="1150647"/>
                </a:cubicBezTo>
                <a:cubicBezTo>
                  <a:pt x="4317321" y="1145366"/>
                  <a:pt x="4331147" y="1141718"/>
                  <a:pt x="4344206" y="1136821"/>
                </a:cubicBezTo>
                <a:cubicBezTo>
                  <a:pt x="4359472" y="1131060"/>
                  <a:pt x="4376083" y="1128948"/>
                  <a:pt x="4385396" y="1113009"/>
                </a:cubicBezTo>
                <a:cubicBezTo>
                  <a:pt x="4386452" y="1111281"/>
                  <a:pt x="4389621" y="1110993"/>
                  <a:pt x="4391157" y="1109361"/>
                </a:cubicBezTo>
                <a:cubicBezTo>
                  <a:pt x="4396054" y="1104368"/>
                  <a:pt x="4402391" y="1099760"/>
                  <a:pt x="4404984" y="1093710"/>
                </a:cubicBezTo>
                <a:cubicBezTo>
                  <a:pt x="4412472" y="1076044"/>
                  <a:pt x="4418329" y="1057800"/>
                  <a:pt x="4425050" y="1039846"/>
                </a:cubicBezTo>
                <a:cubicBezTo>
                  <a:pt x="4426491" y="1036005"/>
                  <a:pt x="4427834" y="1031108"/>
                  <a:pt x="4430812" y="1028900"/>
                </a:cubicBezTo>
                <a:cubicBezTo>
                  <a:pt x="4447998" y="1016226"/>
                  <a:pt x="4465474" y="1004032"/>
                  <a:pt x="4483140" y="992030"/>
                </a:cubicBezTo>
                <a:cubicBezTo>
                  <a:pt x="4490245" y="987229"/>
                  <a:pt x="4496198" y="989918"/>
                  <a:pt x="4502535" y="995487"/>
                </a:cubicBezTo>
                <a:cubicBezTo>
                  <a:pt x="4508680" y="1000768"/>
                  <a:pt x="4516266" y="1006240"/>
                  <a:pt x="4523946" y="1007585"/>
                </a:cubicBezTo>
                <a:cubicBezTo>
                  <a:pt x="4539309" y="1010177"/>
                  <a:pt x="4555247" y="1010753"/>
                  <a:pt x="4570898" y="1010753"/>
                </a:cubicBezTo>
                <a:cubicBezTo>
                  <a:pt x="4576754" y="1010753"/>
                  <a:pt x="4582995" y="1007297"/>
                  <a:pt x="4588468" y="1004513"/>
                </a:cubicBezTo>
                <a:cubicBezTo>
                  <a:pt x="4598838" y="999231"/>
                  <a:pt x="4608439" y="992126"/>
                  <a:pt x="4619192" y="987710"/>
                </a:cubicBezTo>
                <a:cubicBezTo>
                  <a:pt x="4631675" y="982621"/>
                  <a:pt x="4639164" y="974459"/>
                  <a:pt x="4642908" y="961689"/>
                </a:cubicBezTo>
                <a:cubicBezTo>
                  <a:pt x="4648478" y="942679"/>
                  <a:pt x="4661728" y="929428"/>
                  <a:pt x="4677378" y="918674"/>
                </a:cubicBezTo>
                <a:cubicBezTo>
                  <a:pt x="4697254" y="904944"/>
                  <a:pt x="4720970" y="905616"/>
                  <a:pt x="4743532" y="902256"/>
                </a:cubicBezTo>
                <a:cubicBezTo>
                  <a:pt x="4752174" y="901008"/>
                  <a:pt x="4761104" y="899951"/>
                  <a:pt x="4768977" y="896783"/>
                </a:cubicBezTo>
                <a:cubicBezTo>
                  <a:pt x="4798837" y="884877"/>
                  <a:pt x="4828698" y="873548"/>
                  <a:pt x="4861536" y="873835"/>
                </a:cubicBezTo>
                <a:cubicBezTo>
                  <a:pt x="4864223" y="873835"/>
                  <a:pt x="4866912" y="873548"/>
                  <a:pt x="4869600" y="873067"/>
                </a:cubicBezTo>
                <a:cubicBezTo>
                  <a:pt x="4892932" y="869131"/>
                  <a:pt x="4917032" y="867594"/>
                  <a:pt x="4933738" y="846664"/>
                </a:cubicBezTo>
                <a:cubicBezTo>
                  <a:pt x="4936810" y="842823"/>
                  <a:pt x="4943820" y="841671"/>
                  <a:pt x="4949196" y="840134"/>
                </a:cubicBezTo>
                <a:cubicBezTo>
                  <a:pt x="4958510" y="837638"/>
                  <a:pt x="4964752" y="832549"/>
                  <a:pt x="4968112" y="823427"/>
                </a:cubicBezTo>
                <a:cubicBezTo>
                  <a:pt x="4973778" y="807681"/>
                  <a:pt x="4980498" y="792223"/>
                  <a:pt x="4985588" y="776284"/>
                </a:cubicBezTo>
                <a:cubicBezTo>
                  <a:pt x="4989140" y="765338"/>
                  <a:pt x="4995764" y="759289"/>
                  <a:pt x="5006038" y="754776"/>
                </a:cubicBezTo>
                <a:cubicBezTo>
                  <a:pt x="5011800" y="752280"/>
                  <a:pt x="5016792" y="746808"/>
                  <a:pt x="5020921" y="741718"/>
                </a:cubicBezTo>
                <a:cubicBezTo>
                  <a:pt x="5025914" y="735573"/>
                  <a:pt x="5028506" y="727412"/>
                  <a:pt x="5033978" y="721940"/>
                </a:cubicBezTo>
                <a:cubicBezTo>
                  <a:pt x="5047324" y="708305"/>
                  <a:pt x="5051454" y="693231"/>
                  <a:pt x="5047036" y="674604"/>
                </a:cubicBezTo>
                <a:cubicBezTo>
                  <a:pt x="5043100" y="658090"/>
                  <a:pt x="5053470" y="636006"/>
                  <a:pt x="5067104" y="632645"/>
                </a:cubicBezTo>
                <a:cubicBezTo>
                  <a:pt x="5082178" y="628900"/>
                  <a:pt x="5092548" y="619684"/>
                  <a:pt x="5103206" y="609410"/>
                </a:cubicBezTo>
                <a:cubicBezTo>
                  <a:pt x="5109158" y="603649"/>
                  <a:pt x="5117512" y="598656"/>
                  <a:pt x="5125577" y="597216"/>
                </a:cubicBezTo>
                <a:cubicBezTo>
                  <a:pt x="5156206" y="591647"/>
                  <a:pt x="5185106" y="598464"/>
                  <a:pt x="5214200" y="609506"/>
                </a:cubicBezTo>
                <a:cubicBezTo>
                  <a:pt x="5233210" y="616707"/>
                  <a:pt x="5254333" y="618627"/>
                  <a:pt x="5274688" y="621507"/>
                </a:cubicBezTo>
                <a:cubicBezTo>
                  <a:pt x="5281026" y="622371"/>
                  <a:pt x="5289091" y="620452"/>
                  <a:pt x="5294564" y="616899"/>
                </a:cubicBezTo>
                <a:cubicBezTo>
                  <a:pt x="5313767" y="604609"/>
                  <a:pt x="5332874" y="591935"/>
                  <a:pt x="5350732" y="577724"/>
                </a:cubicBezTo>
                <a:cubicBezTo>
                  <a:pt x="5367344" y="564379"/>
                  <a:pt x="5386066" y="558810"/>
                  <a:pt x="5406230" y="560250"/>
                </a:cubicBezTo>
                <a:cubicBezTo>
                  <a:pt x="5420920" y="561306"/>
                  <a:pt x="5434170" y="558905"/>
                  <a:pt x="5447996" y="555257"/>
                </a:cubicBezTo>
                <a:cubicBezTo>
                  <a:pt x="5459518" y="552185"/>
                  <a:pt x="5472192" y="550072"/>
                  <a:pt x="5483904" y="551417"/>
                </a:cubicBezTo>
                <a:cubicBezTo>
                  <a:pt x="5500324" y="553337"/>
                  <a:pt x="5513862" y="550553"/>
                  <a:pt x="5527016" y="540663"/>
                </a:cubicBezTo>
                <a:cubicBezTo>
                  <a:pt x="5534025" y="535382"/>
                  <a:pt x="5543051" y="532598"/>
                  <a:pt x="5551404" y="528949"/>
                </a:cubicBezTo>
                <a:cubicBezTo>
                  <a:pt x="5564270" y="523284"/>
                  <a:pt x="5577616" y="518483"/>
                  <a:pt x="5590194" y="512147"/>
                </a:cubicBezTo>
                <a:cubicBezTo>
                  <a:pt x="5603732" y="505425"/>
                  <a:pt x="5616118" y="496112"/>
                  <a:pt x="5629944" y="490351"/>
                </a:cubicBezTo>
                <a:cubicBezTo>
                  <a:pt x="5644827" y="484110"/>
                  <a:pt x="5654428" y="474605"/>
                  <a:pt x="5660477" y="459818"/>
                </a:cubicBezTo>
                <a:cubicBezTo>
                  <a:pt x="5664318" y="450504"/>
                  <a:pt x="5669598" y="440615"/>
                  <a:pt x="5676896" y="434086"/>
                </a:cubicBezTo>
                <a:cubicBezTo>
                  <a:pt x="5691971" y="420740"/>
                  <a:pt x="5709636" y="410370"/>
                  <a:pt x="5725000" y="397216"/>
                </a:cubicBezTo>
                <a:cubicBezTo>
                  <a:pt x="5746603" y="378781"/>
                  <a:pt x="5766574" y="359194"/>
                  <a:pt x="5768494" y="327701"/>
                </a:cubicBezTo>
                <a:cubicBezTo>
                  <a:pt x="5769550" y="310322"/>
                  <a:pt x="5778768" y="302929"/>
                  <a:pt x="5795763" y="298801"/>
                </a:cubicBezTo>
                <a:cubicBezTo>
                  <a:pt x="5801427" y="297457"/>
                  <a:pt x="5809494" y="294864"/>
                  <a:pt x="5811221" y="290639"/>
                </a:cubicBezTo>
                <a:cubicBezTo>
                  <a:pt x="5816406" y="278061"/>
                  <a:pt x="5827159" y="275565"/>
                  <a:pt x="5837528" y="270573"/>
                </a:cubicBezTo>
                <a:cubicBezTo>
                  <a:pt x="5843770" y="267596"/>
                  <a:pt x="5851452" y="261739"/>
                  <a:pt x="5853084" y="255690"/>
                </a:cubicBezTo>
                <a:cubicBezTo>
                  <a:pt x="5859804" y="231206"/>
                  <a:pt x="5878239" y="216804"/>
                  <a:pt x="5895618" y="200961"/>
                </a:cubicBezTo>
                <a:cubicBezTo>
                  <a:pt x="5900707" y="196256"/>
                  <a:pt x="5906180" y="190879"/>
                  <a:pt x="5908676" y="184735"/>
                </a:cubicBezTo>
                <a:cubicBezTo>
                  <a:pt x="5913958" y="171484"/>
                  <a:pt x="5921830" y="161882"/>
                  <a:pt x="5935657" y="156891"/>
                </a:cubicBezTo>
                <a:cubicBezTo>
                  <a:pt x="5940073" y="155354"/>
                  <a:pt x="5944106" y="151801"/>
                  <a:pt x="5947467" y="148441"/>
                </a:cubicBezTo>
                <a:cubicBezTo>
                  <a:pt x="5954668" y="141144"/>
                  <a:pt x="5960716" y="132598"/>
                  <a:pt x="5968302" y="125782"/>
                </a:cubicBezTo>
                <a:cubicBezTo>
                  <a:pt x="5987600" y="108211"/>
                  <a:pt x="6006708" y="90928"/>
                  <a:pt x="6017942" y="66348"/>
                </a:cubicBezTo>
                <a:cubicBezTo>
                  <a:pt x="6023414" y="54346"/>
                  <a:pt x="6029656" y="41288"/>
                  <a:pt x="6039258" y="33030"/>
                </a:cubicBezTo>
                <a:cubicBezTo>
                  <a:pt x="6051452" y="22565"/>
                  <a:pt x="6067486" y="16612"/>
                  <a:pt x="6081792" y="8451"/>
                </a:cubicBezTo>
                <a:lnTo>
                  <a:pt x="609552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48A28C56-2619-47F0-B448-9D145309B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6" y="965747"/>
            <a:ext cx="12191524" cy="2821422"/>
          </a:xfrm>
          <a:custGeom>
            <a:avLst/>
            <a:gdLst>
              <a:gd name="connsiteX0" fmla="*/ 6095524 w 6095524"/>
              <a:gd name="connsiteY0" fmla="*/ 0 h 1410656"/>
              <a:gd name="connsiteX1" fmla="*/ 6095524 w 6095524"/>
              <a:gd name="connsiteY1" fmla="*/ 221634 h 1410656"/>
              <a:gd name="connsiteX2" fmla="*/ 6061052 w 6095524"/>
              <a:gd name="connsiteY2" fmla="*/ 237063 h 1410656"/>
              <a:gd name="connsiteX3" fmla="*/ 6040890 w 6095524"/>
              <a:gd name="connsiteY3" fmla="*/ 245128 h 1410656"/>
              <a:gd name="connsiteX4" fmla="*/ 5957836 w 6095524"/>
              <a:gd name="connsiteY4" fmla="*/ 297073 h 1410656"/>
              <a:gd name="connsiteX5" fmla="*/ 5882656 w 6095524"/>
              <a:gd name="connsiteY5" fmla="*/ 361307 h 1410656"/>
              <a:gd name="connsiteX6" fmla="*/ 5827448 w 6095524"/>
              <a:gd name="connsiteY6" fmla="*/ 437542 h 1410656"/>
              <a:gd name="connsiteX7" fmla="*/ 5811989 w 6095524"/>
              <a:gd name="connsiteY7" fmla="*/ 455690 h 1410656"/>
              <a:gd name="connsiteX8" fmla="*/ 5769742 w 6095524"/>
              <a:gd name="connsiteY8" fmla="*/ 478445 h 1410656"/>
              <a:gd name="connsiteX9" fmla="*/ 5732393 w 6095524"/>
              <a:gd name="connsiteY9" fmla="*/ 495535 h 1410656"/>
              <a:gd name="connsiteX10" fmla="*/ 5705316 w 6095524"/>
              <a:gd name="connsiteY10" fmla="*/ 514451 h 1410656"/>
              <a:gd name="connsiteX11" fmla="*/ 5682465 w 6095524"/>
              <a:gd name="connsiteY11" fmla="*/ 531830 h 1410656"/>
              <a:gd name="connsiteX12" fmla="*/ 5630712 w 6095524"/>
              <a:gd name="connsiteY12" fmla="*/ 576765 h 1410656"/>
              <a:gd name="connsiteX13" fmla="*/ 5573392 w 6095524"/>
              <a:gd name="connsiteY13" fmla="*/ 614691 h 1410656"/>
              <a:gd name="connsiteX14" fmla="*/ 5527304 w 6095524"/>
              <a:gd name="connsiteY14" fmla="*/ 661162 h 1410656"/>
              <a:gd name="connsiteX15" fmla="*/ 5508293 w 6095524"/>
              <a:gd name="connsiteY15" fmla="*/ 686318 h 1410656"/>
              <a:gd name="connsiteX16" fmla="*/ 5468350 w 6095524"/>
              <a:gd name="connsiteY16" fmla="*/ 703505 h 1410656"/>
              <a:gd name="connsiteX17" fmla="*/ 5425048 w 6095524"/>
              <a:gd name="connsiteY17" fmla="*/ 730389 h 1410656"/>
              <a:gd name="connsiteX18" fmla="*/ 5394322 w 6095524"/>
              <a:gd name="connsiteY18" fmla="*/ 757081 h 1410656"/>
              <a:gd name="connsiteX19" fmla="*/ 5370608 w 6095524"/>
              <a:gd name="connsiteY19" fmla="*/ 774940 h 1410656"/>
              <a:gd name="connsiteX20" fmla="*/ 5337098 w 6095524"/>
              <a:gd name="connsiteY20" fmla="*/ 792895 h 1410656"/>
              <a:gd name="connsiteX21" fmla="*/ 5303493 w 6095524"/>
              <a:gd name="connsiteY21" fmla="*/ 816419 h 1410656"/>
              <a:gd name="connsiteX22" fmla="*/ 5287171 w 6095524"/>
              <a:gd name="connsiteY22" fmla="*/ 830917 h 1410656"/>
              <a:gd name="connsiteX23" fmla="*/ 5255581 w 6095524"/>
              <a:gd name="connsiteY23" fmla="*/ 855016 h 1410656"/>
              <a:gd name="connsiteX24" fmla="*/ 5223032 w 6095524"/>
              <a:gd name="connsiteY24" fmla="*/ 877484 h 1410656"/>
              <a:gd name="connsiteX25" fmla="*/ 5161870 w 6095524"/>
              <a:gd name="connsiteY25" fmla="*/ 903216 h 1410656"/>
              <a:gd name="connsiteX26" fmla="*/ 5106182 w 6095524"/>
              <a:gd name="connsiteY26" fmla="*/ 941046 h 1410656"/>
              <a:gd name="connsiteX27" fmla="*/ 5062014 w 6095524"/>
              <a:gd name="connsiteY27" fmla="*/ 968698 h 1410656"/>
              <a:gd name="connsiteX28" fmla="*/ 5036282 w 6095524"/>
              <a:gd name="connsiteY28" fmla="*/ 986846 h 1410656"/>
              <a:gd name="connsiteX29" fmla="*/ 4989043 w 6095524"/>
              <a:gd name="connsiteY29" fmla="*/ 1027364 h 1410656"/>
              <a:gd name="connsiteX30" fmla="*/ 4915783 w 6095524"/>
              <a:gd name="connsiteY30" fmla="*/ 1069994 h 1410656"/>
              <a:gd name="connsiteX31" fmla="*/ 4871520 w 6095524"/>
              <a:gd name="connsiteY31" fmla="*/ 1093038 h 1410656"/>
              <a:gd name="connsiteX32" fmla="*/ 4776274 w 6095524"/>
              <a:gd name="connsiteY32" fmla="*/ 1127796 h 1410656"/>
              <a:gd name="connsiteX33" fmla="*/ 4745548 w 6095524"/>
              <a:gd name="connsiteY33" fmla="*/ 1140182 h 1410656"/>
              <a:gd name="connsiteX34" fmla="*/ 4710408 w 6095524"/>
              <a:gd name="connsiteY34" fmla="*/ 1148343 h 1410656"/>
              <a:gd name="connsiteX35" fmla="*/ 4653950 w 6095524"/>
              <a:gd name="connsiteY35" fmla="*/ 1167642 h 1410656"/>
              <a:gd name="connsiteX36" fmla="*/ 4543725 w 6095524"/>
              <a:gd name="connsiteY36" fmla="*/ 1200863 h 1410656"/>
              <a:gd name="connsiteX37" fmla="*/ 4519530 w 6095524"/>
              <a:gd name="connsiteY37" fmla="*/ 1205952 h 1410656"/>
              <a:gd name="connsiteX38" fmla="*/ 4457887 w 6095524"/>
              <a:gd name="connsiteY38" fmla="*/ 1227363 h 1410656"/>
              <a:gd name="connsiteX39" fmla="*/ 4420922 w 6095524"/>
              <a:gd name="connsiteY39" fmla="*/ 1241765 h 1410656"/>
              <a:gd name="connsiteX40" fmla="*/ 4390292 w 6095524"/>
              <a:gd name="connsiteY40" fmla="*/ 1250023 h 1410656"/>
              <a:gd name="connsiteX41" fmla="*/ 4363216 w 6095524"/>
              <a:gd name="connsiteY41" fmla="*/ 1253864 h 1410656"/>
              <a:gd name="connsiteX42" fmla="*/ 4291973 w 6095524"/>
              <a:gd name="connsiteY42" fmla="*/ 1272874 h 1410656"/>
              <a:gd name="connsiteX43" fmla="*/ 4263552 w 6095524"/>
              <a:gd name="connsiteY43" fmla="*/ 1280364 h 1410656"/>
              <a:gd name="connsiteX44" fmla="*/ 4189813 w 6095524"/>
              <a:gd name="connsiteY44" fmla="*/ 1306096 h 1410656"/>
              <a:gd name="connsiteX45" fmla="*/ 4127306 w 6095524"/>
              <a:gd name="connsiteY45" fmla="*/ 1323090 h 1410656"/>
              <a:gd name="connsiteX46" fmla="*/ 4101192 w 6095524"/>
              <a:gd name="connsiteY46" fmla="*/ 1331251 h 1410656"/>
              <a:gd name="connsiteX47" fmla="*/ 4041470 w 6095524"/>
              <a:gd name="connsiteY47" fmla="*/ 1344886 h 1410656"/>
              <a:gd name="connsiteX48" fmla="*/ 4007672 w 6095524"/>
              <a:gd name="connsiteY48" fmla="*/ 1354488 h 1410656"/>
              <a:gd name="connsiteX49" fmla="*/ 3925195 w 6095524"/>
              <a:gd name="connsiteY49" fmla="*/ 1365337 h 1410656"/>
              <a:gd name="connsiteX50" fmla="*/ 3840029 w 6095524"/>
              <a:gd name="connsiteY50" fmla="*/ 1375802 h 1410656"/>
              <a:gd name="connsiteX51" fmla="*/ 3793270 w 6095524"/>
              <a:gd name="connsiteY51" fmla="*/ 1379259 h 1410656"/>
              <a:gd name="connsiteX52" fmla="*/ 3752464 w 6095524"/>
              <a:gd name="connsiteY52" fmla="*/ 1384733 h 1410656"/>
              <a:gd name="connsiteX53" fmla="*/ 3716938 w 6095524"/>
              <a:gd name="connsiteY53" fmla="*/ 1388189 h 1410656"/>
              <a:gd name="connsiteX54" fmla="*/ 3660386 w 6095524"/>
              <a:gd name="connsiteY54" fmla="*/ 1395198 h 1410656"/>
              <a:gd name="connsiteX55" fmla="*/ 3636862 w 6095524"/>
              <a:gd name="connsiteY55" fmla="*/ 1397023 h 1410656"/>
              <a:gd name="connsiteX56" fmla="*/ 3581365 w 6095524"/>
              <a:gd name="connsiteY56" fmla="*/ 1396926 h 1410656"/>
              <a:gd name="connsiteX57" fmla="*/ 3562066 w 6095524"/>
              <a:gd name="connsiteY57" fmla="*/ 1395966 h 1410656"/>
              <a:gd name="connsiteX58" fmla="*/ 3524908 w 6095524"/>
              <a:gd name="connsiteY58" fmla="*/ 1384060 h 1410656"/>
              <a:gd name="connsiteX59" fmla="*/ 3520492 w 6095524"/>
              <a:gd name="connsiteY59" fmla="*/ 1383196 h 1410656"/>
              <a:gd name="connsiteX60" fmla="*/ 3496103 w 6095524"/>
              <a:gd name="connsiteY60" fmla="*/ 1378491 h 1410656"/>
              <a:gd name="connsiteX61" fmla="*/ 3482757 w 6095524"/>
              <a:gd name="connsiteY61" fmla="*/ 1376955 h 1410656"/>
              <a:gd name="connsiteX62" fmla="*/ 3432061 w 6095524"/>
              <a:gd name="connsiteY62" fmla="*/ 1367162 h 1410656"/>
              <a:gd name="connsiteX63" fmla="*/ 3402873 w 6095524"/>
              <a:gd name="connsiteY63" fmla="*/ 1362553 h 1410656"/>
              <a:gd name="connsiteX64" fmla="*/ 3379253 w 6095524"/>
              <a:gd name="connsiteY64" fmla="*/ 1363225 h 1410656"/>
              <a:gd name="connsiteX65" fmla="*/ 3337774 w 6095524"/>
              <a:gd name="connsiteY65" fmla="*/ 1364089 h 1410656"/>
              <a:gd name="connsiteX66" fmla="*/ 3324524 w 6095524"/>
              <a:gd name="connsiteY66" fmla="*/ 1366298 h 1410656"/>
              <a:gd name="connsiteX67" fmla="*/ 3264610 w 6095524"/>
              <a:gd name="connsiteY67" fmla="*/ 1359960 h 1410656"/>
              <a:gd name="connsiteX68" fmla="*/ 3230429 w 6095524"/>
              <a:gd name="connsiteY68" fmla="*/ 1359480 h 1410656"/>
              <a:gd name="connsiteX69" fmla="*/ 3191927 w 6095524"/>
              <a:gd name="connsiteY69" fmla="*/ 1351607 h 1410656"/>
              <a:gd name="connsiteX70" fmla="*/ 3180694 w 6095524"/>
              <a:gd name="connsiteY70" fmla="*/ 1351991 h 1410656"/>
              <a:gd name="connsiteX71" fmla="*/ 3168116 w 6095524"/>
              <a:gd name="connsiteY71" fmla="*/ 1352663 h 1410656"/>
              <a:gd name="connsiteX72" fmla="*/ 3129517 w 6095524"/>
              <a:gd name="connsiteY72" fmla="*/ 1353240 h 1410656"/>
              <a:gd name="connsiteX73" fmla="*/ 3106089 w 6095524"/>
              <a:gd name="connsiteY73" fmla="*/ 1356120 h 1410656"/>
              <a:gd name="connsiteX74" fmla="*/ 3061444 w 6095524"/>
              <a:gd name="connsiteY74" fmla="*/ 1354392 h 1410656"/>
              <a:gd name="connsiteX75" fmla="*/ 3044928 w 6095524"/>
              <a:gd name="connsiteY75" fmla="*/ 1356888 h 1410656"/>
              <a:gd name="connsiteX76" fmla="*/ 3003162 w 6095524"/>
              <a:gd name="connsiteY76" fmla="*/ 1357176 h 1410656"/>
              <a:gd name="connsiteX77" fmla="*/ 2965716 w 6095524"/>
              <a:gd name="connsiteY77" fmla="*/ 1355736 h 1410656"/>
              <a:gd name="connsiteX78" fmla="*/ 2929614 w 6095524"/>
              <a:gd name="connsiteY78" fmla="*/ 1356504 h 1410656"/>
              <a:gd name="connsiteX79" fmla="*/ 2903786 w 6095524"/>
              <a:gd name="connsiteY79" fmla="*/ 1359672 h 1410656"/>
              <a:gd name="connsiteX80" fmla="*/ 2875750 w 6095524"/>
              <a:gd name="connsiteY80" fmla="*/ 1361592 h 1410656"/>
              <a:gd name="connsiteX81" fmla="*/ 2798458 w 6095524"/>
              <a:gd name="connsiteY81" fmla="*/ 1373018 h 1410656"/>
              <a:gd name="connsiteX82" fmla="*/ 2784152 w 6095524"/>
              <a:gd name="connsiteY82" fmla="*/ 1370234 h 1410656"/>
              <a:gd name="connsiteX83" fmla="*/ 2702922 w 6095524"/>
              <a:gd name="connsiteY83" fmla="*/ 1367641 h 1410656"/>
              <a:gd name="connsiteX84" fmla="*/ 2685256 w 6095524"/>
              <a:gd name="connsiteY84" fmla="*/ 1367834 h 1410656"/>
              <a:gd name="connsiteX85" fmla="*/ 2637824 w 6095524"/>
              <a:gd name="connsiteY85" fmla="*/ 1356504 h 1410656"/>
              <a:gd name="connsiteX86" fmla="*/ 2564661 w 6095524"/>
              <a:gd name="connsiteY86" fmla="*/ 1374459 h 1410656"/>
              <a:gd name="connsiteX87" fmla="*/ 2496201 w 6095524"/>
              <a:gd name="connsiteY87" fmla="*/ 1396926 h 1410656"/>
              <a:gd name="connsiteX88" fmla="*/ 2487560 w 6095524"/>
              <a:gd name="connsiteY88" fmla="*/ 1399807 h 1410656"/>
              <a:gd name="connsiteX89" fmla="*/ 2462980 w 6095524"/>
              <a:gd name="connsiteY89" fmla="*/ 1404704 h 1410656"/>
              <a:gd name="connsiteX90" fmla="*/ 2432544 w 6095524"/>
              <a:gd name="connsiteY90" fmla="*/ 1406432 h 1410656"/>
              <a:gd name="connsiteX91" fmla="*/ 2393945 w 6095524"/>
              <a:gd name="connsiteY91" fmla="*/ 1410656 h 1410656"/>
              <a:gd name="connsiteX92" fmla="*/ 2363029 w 6095524"/>
              <a:gd name="connsiteY92" fmla="*/ 1405375 h 1410656"/>
              <a:gd name="connsiteX93" fmla="*/ 2319821 w 6095524"/>
              <a:gd name="connsiteY93" fmla="*/ 1397502 h 1410656"/>
              <a:gd name="connsiteX94" fmla="*/ 2279111 w 6095524"/>
              <a:gd name="connsiteY94" fmla="*/ 1390013 h 1410656"/>
              <a:gd name="connsiteX95" fmla="*/ 2266245 w 6095524"/>
              <a:gd name="connsiteY95" fmla="*/ 1398846 h 1410656"/>
              <a:gd name="connsiteX96" fmla="*/ 2246370 w 6095524"/>
              <a:gd name="connsiteY96" fmla="*/ 1406527 h 1410656"/>
              <a:gd name="connsiteX97" fmla="*/ 2224287 w 6095524"/>
              <a:gd name="connsiteY97" fmla="*/ 1397310 h 1410656"/>
              <a:gd name="connsiteX98" fmla="*/ 2172630 w 6095524"/>
              <a:gd name="connsiteY98" fmla="*/ 1378204 h 1410656"/>
              <a:gd name="connsiteX99" fmla="*/ 2139985 w 6095524"/>
              <a:gd name="connsiteY99" fmla="*/ 1377339 h 1410656"/>
              <a:gd name="connsiteX100" fmla="*/ 2069030 w 6095524"/>
              <a:gd name="connsiteY100" fmla="*/ 1369178 h 1410656"/>
              <a:gd name="connsiteX101" fmla="*/ 2022655 w 6095524"/>
              <a:gd name="connsiteY101" fmla="*/ 1357560 h 1410656"/>
              <a:gd name="connsiteX102" fmla="*/ 1989339 w 6095524"/>
              <a:gd name="connsiteY102" fmla="*/ 1344406 h 1410656"/>
              <a:gd name="connsiteX103" fmla="*/ 1941618 w 6095524"/>
              <a:gd name="connsiteY103" fmla="*/ 1327219 h 1410656"/>
              <a:gd name="connsiteX104" fmla="*/ 1893707 w 6095524"/>
              <a:gd name="connsiteY104" fmla="*/ 1318290 h 1410656"/>
              <a:gd name="connsiteX105" fmla="*/ 1859045 w 6095524"/>
              <a:gd name="connsiteY105" fmla="*/ 1307056 h 1410656"/>
              <a:gd name="connsiteX106" fmla="*/ 1816702 w 6095524"/>
              <a:gd name="connsiteY106" fmla="*/ 1299374 h 1410656"/>
              <a:gd name="connsiteX107" fmla="*/ 1781177 w 6095524"/>
              <a:gd name="connsiteY107" fmla="*/ 1299087 h 1410656"/>
              <a:gd name="connsiteX108" fmla="*/ 1725488 w 6095524"/>
              <a:gd name="connsiteY108" fmla="*/ 1300431 h 1410656"/>
              <a:gd name="connsiteX109" fmla="*/ 1657318 w 6095524"/>
              <a:gd name="connsiteY109" fmla="*/ 1277196 h 1410656"/>
              <a:gd name="connsiteX110" fmla="*/ 1629761 w 6095524"/>
              <a:gd name="connsiteY110" fmla="*/ 1272010 h 1410656"/>
              <a:gd name="connsiteX111" fmla="*/ 1603837 w 6095524"/>
              <a:gd name="connsiteY111" fmla="*/ 1269610 h 1410656"/>
              <a:gd name="connsiteX112" fmla="*/ 1548820 w 6095524"/>
              <a:gd name="connsiteY112" fmla="*/ 1254152 h 1410656"/>
              <a:gd name="connsiteX113" fmla="*/ 1526449 w 6095524"/>
              <a:gd name="connsiteY113" fmla="*/ 1249062 h 1410656"/>
              <a:gd name="connsiteX114" fmla="*/ 1495147 w 6095524"/>
              <a:gd name="connsiteY114" fmla="*/ 1249159 h 1410656"/>
              <a:gd name="connsiteX115" fmla="*/ 1438211 w 6095524"/>
              <a:gd name="connsiteY115" fmla="*/ 1242054 h 1410656"/>
              <a:gd name="connsiteX116" fmla="*/ 1381370 w 6095524"/>
              <a:gd name="connsiteY116" fmla="*/ 1221314 h 1410656"/>
              <a:gd name="connsiteX117" fmla="*/ 1357270 w 6095524"/>
              <a:gd name="connsiteY117" fmla="*/ 1223330 h 1410656"/>
              <a:gd name="connsiteX118" fmla="*/ 1348629 w 6095524"/>
              <a:gd name="connsiteY118" fmla="*/ 1222851 h 1410656"/>
              <a:gd name="connsiteX119" fmla="*/ 1270953 w 6095524"/>
              <a:gd name="connsiteY119" fmla="*/ 1211424 h 1410656"/>
              <a:gd name="connsiteX120" fmla="*/ 1263175 w 6095524"/>
              <a:gd name="connsiteY120" fmla="*/ 1210177 h 1410656"/>
              <a:gd name="connsiteX121" fmla="*/ 1226690 w 6095524"/>
              <a:gd name="connsiteY121" fmla="*/ 1199999 h 1410656"/>
              <a:gd name="connsiteX122" fmla="*/ 1134706 w 6095524"/>
              <a:gd name="connsiteY122" fmla="*/ 1193662 h 1410656"/>
              <a:gd name="connsiteX123" fmla="*/ 1129042 w 6095524"/>
              <a:gd name="connsiteY123" fmla="*/ 1192894 h 1410656"/>
              <a:gd name="connsiteX124" fmla="*/ 1098220 w 6095524"/>
              <a:gd name="connsiteY124" fmla="*/ 1197982 h 1410656"/>
              <a:gd name="connsiteX125" fmla="*/ 1082955 w 6095524"/>
              <a:gd name="connsiteY125" fmla="*/ 1205184 h 1410656"/>
              <a:gd name="connsiteX126" fmla="*/ 1059143 w 6095524"/>
              <a:gd name="connsiteY126" fmla="*/ 1212673 h 1410656"/>
              <a:gd name="connsiteX127" fmla="*/ 1034947 w 6095524"/>
              <a:gd name="connsiteY127" fmla="*/ 1215458 h 1410656"/>
              <a:gd name="connsiteX128" fmla="*/ 994332 w 6095524"/>
              <a:gd name="connsiteY128" fmla="*/ 1204127 h 1410656"/>
              <a:gd name="connsiteX129" fmla="*/ 979546 w 6095524"/>
              <a:gd name="connsiteY129" fmla="*/ 1202975 h 1410656"/>
              <a:gd name="connsiteX130" fmla="*/ 946613 w 6095524"/>
              <a:gd name="connsiteY130" fmla="*/ 1197503 h 1410656"/>
              <a:gd name="connsiteX131" fmla="*/ 917808 w 6095524"/>
              <a:gd name="connsiteY131" fmla="*/ 1197887 h 1410656"/>
              <a:gd name="connsiteX132" fmla="*/ 894669 w 6095524"/>
              <a:gd name="connsiteY132" fmla="*/ 1206624 h 1410656"/>
              <a:gd name="connsiteX133" fmla="*/ 861063 w 6095524"/>
              <a:gd name="connsiteY133" fmla="*/ 1208352 h 1410656"/>
              <a:gd name="connsiteX134" fmla="*/ 839363 w 6095524"/>
              <a:gd name="connsiteY134" fmla="*/ 1202015 h 1410656"/>
              <a:gd name="connsiteX135" fmla="*/ 834947 w 6095524"/>
              <a:gd name="connsiteY135" fmla="*/ 1201152 h 1410656"/>
              <a:gd name="connsiteX136" fmla="*/ 778202 w 6095524"/>
              <a:gd name="connsiteY136" fmla="*/ 1200767 h 1410656"/>
              <a:gd name="connsiteX137" fmla="*/ 707343 w 6095524"/>
              <a:gd name="connsiteY137" fmla="*/ 1219874 h 1410656"/>
              <a:gd name="connsiteX138" fmla="*/ 695629 w 6095524"/>
              <a:gd name="connsiteY138" fmla="*/ 1223907 h 1410656"/>
              <a:gd name="connsiteX139" fmla="*/ 638500 w 6095524"/>
              <a:gd name="connsiteY139" fmla="*/ 1230916 h 1410656"/>
              <a:gd name="connsiteX140" fmla="*/ 607872 w 6095524"/>
              <a:gd name="connsiteY140" fmla="*/ 1238021 h 1410656"/>
              <a:gd name="connsiteX141" fmla="*/ 585788 w 6095524"/>
              <a:gd name="connsiteY141" fmla="*/ 1238405 h 1410656"/>
              <a:gd name="connsiteX142" fmla="*/ 559097 w 6095524"/>
              <a:gd name="connsiteY142" fmla="*/ 1250983 h 1410656"/>
              <a:gd name="connsiteX143" fmla="*/ 550358 w 6095524"/>
              <a:gd name="connsiteY143" fmla="*/ 1256456 h 1410656"/>
              <a:gd name="connsiteX144" fmla="*/ 539893 w 6095524"/>
              <a:gd name="connsiteY144" fmla="*/ 1259720 h 1410656"/>
              <a:gd name="connsiteX145" fmla="*/ 492462 w 6095524"/>
              <a:gd name="connsiteY145" fmla="*/ 1270090 h 1410656"/>
              <a:gd name="connsiteX146" fmla="*/ 484011 w 6095524"/>
              <a:gd name="connsiteY146" fmla="*/ 1275947 h 1410656"/>
              <a:gd name="connsiteX147" fmla="*/ 478346 w 6095524"/>
              <a:gd name="connsiteY147" fmla="*/ 1279596 h 1410656"/>
              <a:gd name="connsiteX148" fmla="*/ 432260 w 6095524"/>
              <a:gd name="connsiteY148" fmla="*/ 1285741 h 1410656"/>
              <a:gd name="connsiteX149" fmla="*/ 403455 w 6095524"/>
              <a:gd name="connsiteY149" fmla="*/ 1303119 h 1410656"/>
              <a:gd name="connsiteX150" fmla="*/ 395583 w 6095524"/>
              <a:gd name="connsiteY150" fmla="*/ 1310512 h 1410656"/>
              <a:gd name="connsiteX151" fmla="*/ 368025 w 6095524"/>
              <a:gd name="connsiteY151" fmla="*/ 1321650 h 1410656"/>
              <a:gd name="connsiteX152" fmla="*/ 275371 w 6095524"/>
              <a:gd name="connsiteY152" fmla="*/ 1343062 h 1410656"/>
              <a:gd name="connsiteX153" fmla="*/ 248871 w 6095524"/>
              <a:gd name="connsiteY153" fmla="*/ 1335476 h 1410656"/>
              <a:gd name="connsiteX154" fmla="*/ 198559 w 6095524"/>
              <a:gd name="connsiteY154" fmla="*/ 1355831 h 1410656"/>
              <a:gd name="connsiteX155" fmla="*/ 154583 w 6095524"/>
              <a:gd name="connsiteY155" fmla="*/ 1367353 h 1410656"/>
              <a:gd name="connsiteX156" fmla="*/ 138261 w 6095524"/>
              <a:gd name="connsiteY156" fmla="*/ 1370138 h 1410656"/>
              <a:gd name="connsiteX157" fmla="*/ 86606 w 6095524"/>
              <a:gd name="connsiteY157" fmla="*/ 1375227 h 1410656"/>
              <a:gd name="connsiteX158" fmla="*/ 60009 w 6095524"/>
              <a:gd name="connsiteY158" fmla="*/ 1386749 h 1410656"/>
              <a:gd name="connsiteX159" fmla="*/ 30568 w 6095524"/>
              <a:gd name="connsiteY159" fmla="*/ 1395570 h 1410656"/>
              <a:gd name="connsiteX160" fmla="*/ 0 w 6095524"/>
              <a:gd name="connsiteY160" fmla="*/ 1397975 h 1410656"/>
              <a:gd name="connsiteX161" fmla="*/ 0 w 6095524"/>
              <a:gd name="connsiteY161" fmla="*/ 1041395 h 1410656"/>
              <a:gd name="connsiteX162" fmla="*/ 17282 w 6095524"/>
              <a:gd name="connsiteY162" fmla="*/ 1043014 h 1410656"/>
              <a:gd name="connsiteX163" fmla="*/ 45030 w 6095524"/>
              <a:gd name="connsiteY163" fmla="*/ 1049159 h 1410656"/>
              <a:gd name="connsiteX164" fmla="*/ 85356 w 6095524"/>
              <a:gd name="connsiteY164" fmla="*/ 1059145 h 1410656"/>
              <a:gd name="connsiteX165" fmla="*/ 133077 w 6095524"/>
              <a:gd name="connsiteY165" fmla="*/ 1047815 h 1410656"/>
              <a:gd name="connsiteX166" fmla="*/ 137877 w 6095524"/>
              <a:gd name="connsiteY166" fmla="*/ 1043110 h 1410656"/>
              <a:gd name="connsiteX167" fmla="*/ 189053 w 6095524"/>
              <a:gd name="connsiteY167" fmla="*/ 1031877 h 1410656"/>
              <a:gd name="connsiteX168" fmla="*/ 273066 w 6095524"/>
              <a:gd name="connsiteY168" fmla="*/ 1019010 h 1410656"/>
              <a:gd name="connsiteX169" fmla="*/ 278539 w 6095524"/>
              <a:gd name="connsiteY169" fmla="*/ 1018146 h 1410656"/>
              <a:gd name="connsiteX170" fmla="*/ 326355 w 6095524"/>
              <a:gd name="connsiteY170" fmla="*/ 1044358 h 1410656"/>
              <a:gd name="connsiteX171" fmla="*/ 364761 w 6095524"/>
              <a:gd name="connsiteY171" fmla="*/ 1040710 h 1410656"/>
              <a:gd name="connsiteX172" fmla="*/ 382619 w 6095524"/>
              <a:gd name="connsiteY172" fmla="*/ 1022562 h 1410656"/>
              <a:gd name="connsiteX173" fmla="*/ 433988 w 6095524"/>
              <a:gd name="connsiteY173" fmla="*/ 1008256 h 1410656"/>
              <a:gd name="connsiteX174" fmla="*/ 497262 w 6095524"/>
              <a:gd name="connsiteY174" fmla="*/ 1009697 h 1410656"/>
              <a:gd name="connsiteX175" fmla="*/ 542101 w 6095524"/>
              <a:gd name="connsiteY175" fmla="*/ 1007872 h 1410656"/>
              <a:gd name="connsiteX176" fmla="*/ 566681 w 6095524"/>
              <a:gd name="connsiteY176" fmla="*/ 998175 h 1410656"/>
              <a:gd name="connsiteX177" fmla="*/ 584251 w 6095524"/>
              <a:gd name="connsiteY177" fmla="*/ 999136 h 1410656"/>
              <a:gd name="connsiteX178" fmla="*/ 617280 w 6095524"/>
              <a:gd name="connsiteY178" fmla="*/ 1006049 h 1410656"/>
              <a:gd name="connsiteX179" fmla="*/ 721842 w 6095524"/>
              <a:gd name="connsiteY179" fmla="*/ 1014210 h 1410656"/>
              <a:gd name="connsiteX180" fmla="*/ 764472 w 6095524"/>
              <a:gd name="connsiteY180" fmla="*/ 1001440 h 1410656"/>
              <a:gd name="connsiteX181" fmla="*/ 777242 w 6095524"/>
              <a:gd name="connsiteY181" fmla="*/ 1001152 h 1410656"/>
              <a:gd name="connsiteX182" fmla="*/ 805854 w 6095524"/>
              <a:gd name="connsiteY182" fmla="*/ 1006145 h 1410656"/>
              <a:gd name="connsiteX183" fmla="*/ 864904 w 6095524"/>
              <a:gd name="connsiteY183" fmla="*/ 1002784 h 1410656"/>
              <a:gd name="connsiteX184" fmla="*/ 886700 w 6095524"/>
              <a:gd name="connsiteY184" fmla="*/ 997695 h 1410656"/>
              <a:gd name="connsiteX185" fmla="*/ 898797 w 6095524"/>
              <a:gd name="connsiteY185" fmla="*/ 994430 h 1410656"/>
              <a:gd name="connsiteX186" fmla="*/ 960919 w 6095524"/>
              <a:gd name="connsiteY186" fmla="*/ 985405 h 1410656"/>
              <a:gd name="connsiteX187" fmla="*/ 988571 w 6095524"/>
              <a:gd name="connsiteY187" fmla="*/ 975708 h 1410656"/>
              <a:gd name="connsiteX188" fmla="*/ 996061 w 6095524"/>
              <a:gd name="connsiteY188" fmla="*/ 974268 h 1410656"/>
              <a:gd name="connsiteX189" fmla="*/ 1037059 w 6095524"/>
              <a:gd name="connsiteY189" fmla="*/ 978300 h 1410656"/>
              <a:gd name="connsiteX190" fmla="*/ 1067784 w 6095524"/>
              <a:gd name="connsiteY190" fmla="*/ 993950 h 1410656"/>
              <a:gd name="connsiteX191" fmla="*/ 1073737 w 6095524"/>
              <a:gd name="connsiteY191" fmla="*/ 999231 h 1410656"/>
              <a:gd name="connsiteX192" fmla="*/ 1159383 w 6095524"/>
              <a:gd name="connsiteY192" fmla="*/ 997407 h 1410656"/>
              <a:gd name="connsiteX193" fmla="*/ 1172536 w 6095524"/>
              <a:gd name="connsiteY193" fmla="*/ 995198 h 1410656"/>
              <a:gd name="connsiteX194" fmla="*/ 1236099 w 6095524"/>
              <a:gd name="connsiteY194" fmla="*/ 1004416 h 1410656"/>
              <a:gd name="connsiteX195" fmla="*/ 1254630 w 6095524"/>
              <a:gd name="connsiteY195" fmla="*/ 1006240 h 1410656"/>
              <a:gd name="connsiteX196" fmla="*/ 1321072 w 6095524"/>
              <a:gd name="connsiteY196" fmla="*/ 1014498 h 1410656"/>
              <a:gd name="connsiteX197" fmla="*/ 1330481 w 6095524"/>
              <a:gd name="connsiteY197" fmla="*/ 1006817 h 1410656"/>
              <a:gd name="connsiteX198" fmla="*/ 1357558 w 6095524"/>
              <a:gd name="connsiteY198" fmla="*/ 987517 h 1410656"/>
              <a:gd name="connsiteX199" fmla="*/ 1410942 w 6095524"/>
              <a:gd name="connsiteY199" fmla="*/ 970427 h 1410656"/>
              <a:gd name="connsiteX200" fmla="*/ 1425441 w 6095524"/>
              <a:gd name="connsiteY200" fmla="*/ 971387 h 1410656"/>
              <a:gd name="connsiteX201" fmla="*/ 1462118 w 6095524"/>
              <a:gd name="connsiteY201" fmla="*/ 999904 h 1410656"/>
              <a:gd name="connsiteX202" fmla="*/ 1479978 w 6095524"/>
              <a:gd name="connsiteY202" fmla="*/ 1011329 h 1410656"/>
              <a:gd name="connsiteX203" fmla="*/ 1530674 w 6095524"/>
              <a:gd name="connsiteY203" fmla="*/ 1032356 h 1410656"/>
              <a:gd name="connsiteX204" fmla="*/ 1534898 w 6095524"/>
              <a:gd name="connsiteY204" fmla="*/ 1036197 h 1410656"/>
              <a:gd name="connsiteX205" fmla="*/ 1572344 w 6095524"/>
              <a:gd name="connsiteY205" fmla="*/ 1081804 h 1410656"/>
              <a:gd name="connsiteX206" fmla="*/ 1580793 w 6095524"/>
              <a:gd name="connsiteY206" fmla="*/ 1089581 h 1410656"/>
              <a:gd name="connsiteX207" fmla="*/ 1590971 w 6095524"/>
              <a:gd name="connsiteY207" fmla="*/ 1101680 h 1410656"/>
              <a:gd name="connsiteX208" fmla="*/ 1622751 w 6095524"/>
              <a:gd name="connsiteY208" fmla="*/ 1125108 h 1410656"/>
              <a:gd name="connsiteX209" fmla="*/ 1662118 w 6095524"/>
              <a:gd name="connsiteY209" fmla="*/ 1132596 h 1410656"/>
              <a:gd name="connsiteX210" fmla="*/ 1709646 w 6095524"/>
              <a:gd name="connsiteY210" fmla="*/ 1144022 h 1410656"/>
              <a:gd name="connsiteX211" fmla="*/ 1729521 w 6095524"/>
              <a:gd name="connsiteY211" fmla="*/ 1151704 h 1410656"/>
              <a:gd name="connsiteX212" fmla="*/ 1782809 w 6095524"/>
              <a:gd name="connsiteY212" fmla="*/ 1166298 h 1410656"/>
              <a:gd name="connsiteX213" fmla="*/ 1820831 w 6095524"/>
              <a:gd name="connsiteY213" fmla="*/ 1178588 h 1410656"/>
              <a:gd name="connsiteX214" fmla="*/ 1875656 w 6095524"/>
              <a:gd name="connsiteY214" fmla="*/ 1185789 h 1410656"/>
              <a:gd name="connsiteX215" fmla="*/ 1902252 w 6095524"/>
              <a:gd name="connsiteY215" fmla="*/ 1186076 h 1410656"/>
              <a:gd name="connsiteX216" fmla="*/ 1951123 w 6095524"/>
              <a:gd name="connsiteY216" fmla="*/ 1222946 h 1410656"/>
              <a:gd name="connsiteX217" fmla="*/ 1990106 w 6095524"/>
              <a:gd name="connsiteY217" fmla="*/ 1247335 h 1410656"/>
              <a:gd name="connsiteX218" fmla="*/ 2031105 w 6095524"/>
              <a:gd name="connsiteY218" fmla="*/ 1235525 h 1410656"/>
              <a:gd name="connsiteX219" fmla="*/ 2042242 w 6095524"/>
              <a:gd name="connsiteY219" fmla="*/ 1224387 h 1410656"/>
              <a:gd name="connsiteX220" fmla="*/ 2109453 w 6095524"/>
              <a:gd name="connsiteY220" fmla="*/ 1213826 h 1410656"/>
              <a:gd name="connsiteX221" fmla="*/ 2205468 w 6095524"/>
              <a:gd name="connsiteY221" fmla="*/ 1213442 h 1410656"/>
              <a:gd name="connsiteX222" fmla="*/ 2365142 w 6095524"/>
              <a:gd name="connsiteY222" fmla="*/ 1189437 h 1410656"/>
              <a:gd name="connsiteX223" fmla="*/ 2392985 w 6095524"/>
              <a:gd name="connsiteY223" fmla="*/ 1178299 h 1410656"/>
              <a:gd name="connsiteX224" fmla="*/ 2424286 w 6095524"/>
              <a:gd name="connsiteY224" fmla="*/ 1175515 h 1410656"/>
              <a:gd name="connsiteX225" fmla="*/ 2436289 w 6095524"/>
              <a:gd name="connsiteY225" fmla="*/ 1182333 h 1410656"/>
              <a:gd name="connsiteX226" fmla="*/ 2488808 w 6095524"/>
              <a:gd name="connsiteY226" fmla="*/ 1192510 h 1410656"/>
              <a:gd name="connsiteX227" fmla="*/ 2498795 w 6095524"/>
              <a:gd name="connsiteY227" fmla="*/ 1192702 h 1410656"/>
              <a:gd name="connsiteX228" fmla="*/ 2532976 w 6095524"/>
              <a:gd name="connsiteY228" fmla="*/ 1188381 h 1410656"/>
              <a:gd name="connsiteX229" fmla="*/ 2564661 w 6095524"/>
              <a:gd name="connsiteY229" fmla="*/ 1185885 h 1410656"/>
              <a:gd name="connsiteX230" fmla="*/ 2644545 w 6095524"/>
              <a:gd name="connsiteY230" fmla="*/ 1194046 h 1410656"/>
              <a:gd name="connsiteX231" fmla="*/ 2705803 w 6095524"/>
              <a:gd name="connsiteY231" fmla="*/ 1192126 h 1410656"/>
              <a:gd name="connsiteX232" fmla="*/ 2734031 w 6095524"/>
              <a:gd name="connsiteY232" fmla="*/ 1194046 h 1410656"/>
              <a:gd name="connsiteX233" fmla="*/ 2749969 w 6095524"/>
              <a:gd name="connsiteY233" fmla="*/ 1196927 h 1410656"/>
              <a:gd name="connsiteX234" fmla="*/ 2786071 w 6095524"/>
              <a:gd name="connsiteY234" fmla="*/ 1216994 h 1410656"/>
              <a:gd name="connsiteX235" fmla="*/ 2805851 w 6095524"/>
              <a:gd name="connsiteY235" fmla="*/ 1221507 h 1410656"/>
              <a:gd name="connsiteX236" fmla="*/ 2865380 w 6095524"/>
              <a:gd name="connsiteY236" fmla="*/ 1221123 h 1410656"/>
              <a:gd name="connsiteX237" fmla="*/ 2954674 w 6095524"/>
              <a:gd name="connsiteY237" fmla="*/ 1190878 h 1410656"/>
              <a:gd name="connsiteX238" fmla="*/ 2963988 w 6095524"/>
              <a:gd name="connsiteY238" fmla="*/ 1186845 h 1410656"/>
              <a:gd name="connsiteX239" fmla="*/ 3009403 w 6095524"/>
              <a:gd name="connsiteY239" fmla="*/ 1181852 h 1410656"/>
              <a:gd name="connsiteX240" fmla="*/ 3040223 w 6095524"/>
              <a:gd name="connsiteY240" fmla="*/ 1188669 h 1410656"/>
              <a:gd name="connsiteX241" fmla="*/ 3082183 w 6095524"/>
              <a:gd name="connsiteY241" fmla="*/ 1202784 h 1410656"/>
              <a:gd name="connsiteX242" fmla="*/ 3119916 w 6095524"/>
              <a:gd name="connsiteY242" fmla="*/ 1214594 h 1410656"/>
              <a:gd name="connsiteX243" fmla="*/ 3147376 w 6095524"/>
              <a:gd name="connsiteY243" fmla="*/ 1227939 h 1410656"/>
              <a:gd name="connsiteX244" fmla="*/ 3210171 w 6095524"/>
              <a:gd name="connsiteY244" fmla="*/ 1237733 h 1410656"/>
              <a:gd name="connsiteX245" fmla="*/ 3216700 w 6095524"/>
              <a:gd name="connsiteY245" fmla="*/ 1239365 h 1410656"/>
              <a:gd name="connsiteX246" fmla="*/ 3263939 w 6095524"/>
              <a:gd name="connsiteY246" fmla="*/ 1227459 h 1410656"/>
              <a:gd name="connsiteX247" fmla="*/ 3320683 w 6095524"/>
              <a:gd name="connsiteY247" fmla="*/ 1215362 h 1410656"/>
              <a:gd name="connsiteX248" fmla="*/ 3340943 w 6095524"/>
              <a:gd name="connsiteY248" fmla="*/ 1219490 h 1410656"/>
              <a:gd name="connsiteX249" fmla="*/ 3368691 w 6095524"/>
              <a:gd name="connsiteY249" fmla="*/ 1225347 h 1410656"/>
              <a:gd name="connsiteX250" fmla="*/ 3394423 w 6095524"/>
              <a:gd name="connsiteY250" fmla="*/ 1222275 h 1410656"/>
              <a:gd name="connsiteX251" fmla="*/ 3410074 w 6095524"/>
              <a:gd name="connsiteY251" fmla="*/ 1221987 h 1410656"/>
              <a:gd name="connsiteX252" fmla="*/ 3481509 w 6095524"/>
              <a:gd name="connsiteY252" fmla="*/ 1257896 h 1410656"/>
              <a:gd name="connsiteX253" fmla="*/ 3499656 w 6095524"/>
              <a:gd name="connsiteY253" fmla="*/ 1260873 h 1410656"/>
              <a:gd name="connsiteX254" fmla="*/ 3509930 w 6095524"/>
              <a:gd name="connsiteY254" fmla="*/ 1265290 h 1410656"/>
              <a:gd name="connsiteX255" fmla="*/ 3571860 w 6095524"/>
              <a:gd name="connsiteY255" fmla="*/ 1309841 h 1410656"/>
              <a:gd name="connsiteX256" fmla="*/ 3598168 w 6095524"/>
              <a:gd name="connsiteY256" fmla="*/ 1318866 h 1410656"/>
              <a:gd name="connsiteX257" fmla="*/ 3627068 w 6095524"/>
              <a:gd name="connsiteY257" fmla="*/ 1317041 h 1410656"/>
              <a:gd name="connsiteX258" fmla="*/ 3643775 w 6095524"/>
              <a:gd name="connsiteY258" fmla="*/ 1313777 h 1410656"/>
              <a:gd name="connsiteX259" fmla="*/ 3685254 w 6095524"/>
              <a:gd name="connsiteY259" fmla="*/ 1285452 h 1410656"/>
              <a:gd name="connsiteX260" fmla="*/ 3708873 w 6095524"/>
              <a:gd name="connsiteY260" fmla="*/ 1286413 h 1410656"/>
              <a:gd name="connsiteX261" fmla="*/ 3745743 w 6095524"/>
              <a:gd name="connsiteY261" fmla="*/ 1305903 h 1410656"/>
              <a:gd name="connsiteX262" fmla="*/ 3812665 w 6095524"/>
              <a:gd name="connsiteY262" fmla="*/ 1314641 h 1410656"/>
              <a:gd name="connsiteX263" fmla="*/ 3846655 w 6095524"/>
              <a:gd name="connsiteY263" fmla="*/ 1287373 h 1410656"/>
              <a:gd name="connsiteX264" fmla="*/ 3864225 w 6095524"/>
              <a:gd name="connsiteY264" fmla="*/ 1261161 h 1410656"/>
              <a:gd name="connsiteX265" fmla="*/ 3915018 w 6095524"/>
              <a:gd name="connsiteY265" fmla="*/ 1230724 h 1410656"/>
              <a:gd name="connsiteX266" fmla="*/ 3927116 w 6095524"/>
              <a:gd name="connsiteY266" fmla="*/ 1242054 h 1410656"/>
              <a:gd name="connsiteX267" fmla="*/ 3964370 w 6095524"/>
              <a:gd name="connsiteY267" fmla="*/ 1246855 h 1410656"/>
              <a:gd name="connsiteX268" fmla="*/ 4004696 w 6095524"/>
              <a:gd name="connsiteY268" fmla="*/ 1246471 h 1410656"/>
              <a:gd name="connsiteX269" fmla="*/ 4074978 w 6095524"/>
              <a:gd name="connsiteY269" fmla="*/ 1251559 h 1410656"/>
              <a:gd name="connsiteX270" fmla="*/ 4121738 w 6095524"/>
              <a:gd name="connsiteY270" fmla="*/ 1222466 h 1410656"/>
              <a:gd name="connsiteX271" fmla="*/ 4139598 w 6095524"/>
              <a:gd name="connsiteY271" fmla="*/ 1210465 h 1410656"/>
              <a:gd name="connsiteX272" fmla="*/ 4156304 w 6095524"/>
              <a:gd name="connsiteY272" fmla="*/ 1202784 h 1410656"/>
              <a:gd name="connsiteX273" fmla="*/ 4175604 w 6095524"/>
              <a:gd name="connsiteY273" fmla="*/ 1198463 h 1410656"/>
              <a:gd name="connsiteX274" fmla="*/ 4222170 w 6095524"/>
              <a:gd name="connsiteY274" fmla="*/ 1182140 h 1410656"/>
              <a:gd name="connsiteX275" fmla="*/ 4247710 w 6095524"/>
              <a:gd name="connsiteY275" fmla="*/ 1166105 h 1410656"/>
              <a:gd name="connsiteX276" fmla="*/ 4305128 w 6095524"/>
              <a:gd name="connsiteY276" fmla="*/ 1150647 h 1410656"/>
              <a:gd name="connsiteX277" fmla="*/ 4344206 w 6095524"/>
              <a:gd name="connsiteY277" fmla="*/ 1136821 h 1410656"/>
              <a:gd name="connsiteX278" fmla="*/ 4385396 w 6095524"/>
              <a:gd name="connsiteY278" fmla="*/ 1113009 h 1410656"/>
              <a:gd name="connsiteX279" fmla="*/ 4391157 w 6095524"/>
              <a:gd name="connsiteY279" fmla="*/ 1109361 h 1410656"/>
              <a:gd name="connsiteX280" fmla="*/ 4404984 w 6095524"/>
              <a:gd name="connsiteY280" fmla="*/ 1093710 h 1410656"/>
              <a:gd name="connsiteX281" fmla="*/ 4425050 w 6095524"/>
              <a:gd name="connsiteY281" fmla="*/ 1039846 h 1410656"/>
              <a:gd name="connsiteX282" fmla="*/ 4430812 w 6095524"/>
              <a:gd name="connsiteY282" fmla="*/ 1028900 h 1410656"/>
              <a:gd name="connsiteX283" fmla="*/ 4483140 w 6095524"/>
              <a:gd name="connsiteY283" fmla="*/ 992030 h 1410656"/>
              <a:gd name="connsiteX284" fmla="*/ 4502535 w 6095524"/>
              <a:gd name="connsiteY284" fmla="*/ 995487 h 1410656"/>
              <a:gd name="connsiteX285" fmla="*/ 4523946 w 6095524"/>
              <a:gd name="connsiteY285" fmla="*/ 1007585 h 1410656"/>
              <a:gd name="connsiteX286" fmla="*/ 4570898 w 6095524"/>
              <a:gd name="connsiteY286" fmla="*/ 1010753 h 1410656"/>
              <a:gd name="connsiteX287" fmla="*/ 4588468 w 6095524"/>
              <a:gd name="connsiteY287" fmla="*/ 1004513 h 1410656"/>
              <a:gd name="connsiteX288" fmla="*/ 4619192 w 6095524"/>
              <a:gd name="connsiteY288" fmla="*/ 987710 h 1410656"/>
              <a:gd name="connsiteX289" fmla="*/ 4642908 w 6095524"/>
              <a:gd name="connsiteY289" fmla="*/ 961689 h 1410656"/>
              <a:gd name="connsiteX290" fmla="*/ 4677378 w 6095524"/>
              <a:gd name="connsiteY290" fmla="*/ 918674 h 1410656"/>
              <a:gd name="connsiteX291" fmla="*/ 4743532 w 6095524"/>
              <a:gd name="connsiteY291" fmla="*/ 902256 h 1410656"/>
              <a:gd name="connsiteX292" fmla="*/ 4768977 w 6095524"/>
              <a:gd name="connsiteY292" fmla="*/ 896783 h 1410656"/>
              <a:gd name="connsiteX293" fmla="*/ 4861536 w 6095524"/>
              <a:gd name="connsiteY293" fmla="*/ 873835 h 1410656"/>
              <a:gd name="connsiteX294" fmla="*/ 4869600 w 6095524"/>
              <a:gd name="connsiteY294" fmla="*/ 873067 h 1410656"/>
              <a:gd name="connsiteX295" fmla="*/ 4933738 w 6095524"/>
              <a:gd name="connsiteY295" fmla="*/ 846664 h 1410656"/>
              <a:gd name="connsiteX296" fmla="*/ 4949196 w 6095524"/>
              <a:gd name="connsiteY296" fmla="*/ 840134 h 1410656"/>
              <a:gd name="connsiteX297" fmla="*/ 4968112 w 6095524"/>
              <a:gd name="connsiteY297" fmla="*/ 823427 h 1410656"/>
              <a:gd name="connsiteX298" fmla="*/ 4985588 w 6095524"/>
              <a:gd name="connsiteY298" fmla="*/ 776284 h 1410656"/>
              <a:gd name="connsiteX299" fmla="*/ 5006038 w 6095524"/>
              <a:gd name="connsiteY299" fmla="*/ 754776 h 1410656"/>
              <a:gd name="connsiteX300" fmla="*/ 5020921 w 6095524"/>
              <a:gd name="connsiteY300" fmla="*/ 741718 h 1410656"/>
              <a:gd name="connsiteX301" fmla="*/ 5033978 w 6095524"/>
              <a:gd name="connsiteY301" fmla="*/ 721940 h 1410656"/>
              <a:gd name="connsiteX302" fmla="*/ 5047036 w 6095524"/>
              <a:gd name="connsiteY302" fmla="*/ 674604 h 1410656"/>
              <a:gd name="connsiteX303" fmla="*/ 5067104 w 6095524"/>
              <a:gd name="connsiteY303" fmla="*/ 632645 h 1410656"/>
              <a:gd name="connsiteX304" fmla="*/ 5103206 w 6095524"/>
              <a:gd name="connsiteY304" fmla="*/ 609410 h 1410656"/>
              <a:gd name="connsiteX305" fmla="*/ 5125577 w 6095524"/>
              <a:gd name="connsiteY305" fmla="*/ 597216 h 1410656"/>
              <a:gd name="connsiteX306" fmla="*/ 5214200 w 6095524"/>
              <a:gd name="connsiteY306" fmla="*/ 609506 h 1410656"/>
              <a:gd name="connsiteX307" fmla="*/ 5274688 w 6095524"/>
              <a:gd name="connsiteY307" fmla="*/ 621507 h 1410656"/>
              <a:gd name="connsiteX308" fmla="*/ 5294564 w 6095524"/>
              <a:gd name="connsiteY308" fmla="*/ 616899 h 1410656"/>
              <a:gd name="connsiteX309" fmla="*/ 5350732 w 6095524"/>
              <a:gd name="connsiteY309" fmla="*/ 577724 h 1410656"/>
              <a:gd name="connsiteX310" fmla="*/ 5406230 w 6095524"/>
              <a:gd name="connsiteY310" fmla="*/ 560250 h 1410656"/>
              <a:gd name="connsiteX311" fmla="*/ 5447996 w 6095524"/>
              <a:gd name="connsiteY311" fmla="*/ 555257 h 1410656"/>
              <a:gd name="connsiteX312" fmla="*/ 5483904 w 6095524"/>
              <a:gd name="connsiteY312" fmla="*/ 551417 h 1410656"/>
              <a:gd name="connsiteX313" fmla="*/ 5527016 w 6095524"/>
              <a:gd name="connsiteY313" fmla="*/ 540663 h 1410656"/>
              <a:gd name="connsiteX314" fmla="*/ 5551404 w 6095524"/>
              <a:gd name="connsiteY314" fmla="*/ 528949 h 1410656"/>
              <a:gd name="connsiteX315" fmla="*/ 5590194 w 6095524"/>
              <a:gd name="connsiteY315" fmla="*/ 512147 h 1410656"/>
              <a:gd name="connsiteX316" fmla="*/ 5629944 w 6095524"/>
              <a:gd name="connsiteY316" fmla="*/ 490351 h 1410656"/>
              <a:gd name="connsiteX317" fmla="*/ 5660477 w 6095524"/>
              <a:gd name="connsiteY317" fmla="*/ 459818 h 1410656"/>
              <a:gd name="connsiteX318" fmla="*/ 5676896 w 6095524"/>
              <a:gd name="connsiteY318" fmla="*/ 434086 h 1410656"/>
              <a:gd name="connsiteX319" fmla="*/ 5725000 w 6095524"/>
              <a:gd name="connsiteY319" fmla="*/ 397216 h 1410656"/>
              <a:gd name="connsiteX320" fmla="*/ 5768494 w 6095524"/>
              <a:gd name="connsiteY320" fmla="*/ 327701 h 1410656"/>
              <a:gd name="connsiteX321" fmla="*/ 5795763 w 6095524"/>
              <a:gd name="connsiteY321" fmla="*/ 298801 h 1410656"/>
              <a:gd name="connsiteX322" fmla="*/ 5811221 w 6095524"/>
              <a:gd name="connsiteY322" fmla="*/ 290639 h 1410656"/>
              <a:gd name="connsiteX323" fmla="*/ 5837528 w 6095524"/>
              <a:gd name="connsiteY323" fmla="*/ 270573 h 1410656"/>
              <a:gd name="connsiteX324" fmla="*/ 5853084 w 6095524"/>
              <a:gd name="connsiteY324" fmla="*/ 255690 h 1410656"/>
              <a:gd name="connsiteX325" fmla="*/ 5895618 w 6095524"/>
              <a:gd name="connsiteY325" fmla="*/ 200961 h 1410656"/>
              <a:gd name="connsiteX326" fmla="*/ 5908676 w 6095524"/>
              <a:gd name="connsiteY326" fmla="*/ 184735 h 1410656"/>
              <a:gd name="connsiteX327" fmla="*/ 5935657 w 6095524"/>
              <a:gd name="connsiteY327" fmla="*/ 156891 h 1410656"/>
              <a:gd name="connsiteX328" fmla="*/ 5947467 w 6095524"/>
              <a:gd name="connsiteY328" fmla="*/ 148441 h 1410656"/>
              <a:gd name="connsiteX329" fmla="*/ 5968302 w 6095524"/>
              <a:gd name="connsiteY329" fmla="*/ 125782 h 1410656"/>
              <a:gd name="connsiteX330" fmla="*/ 6017942 w 6095524"/>
              <a:gd name="connsiteY330" fmla="*/ 66348 h 1410656"/>
              <a:gd name="connsiteX331" fmla="*/ 6039258 w 6095524"/>
              <a:gd name="connsiteY331" fmla="*/ 33030 h 1410656"/>
              <a:gd name="connsiteX332" fmla="*/ 6081792 w 6095524"/>
              <a:gd name="connsiteY332" fmla="*/ 8451 h 1410656"/>
              <a:gd name="connsiteX333" fmla="*/ 6095524 w 6095524"/>
              <a:gd name="connsiteY333" fmla="*/ 0 h 1410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</a:cxnLst>
            <a:rect l="l" t="t" r="r" b="b"/>
            <a:pathLst>
              <a:path w="6095524" h="1410656">
                <a:moveTo>
                  <a:pt x="6095524" y="0"/>
                </a:moveTo>
                <a:lnTo>
                  <a:pt x="6095524" y="221634"/>
                </a:lnTo>
                <a:lnTo>
                  <a:pt x="6061052" y="237063"/>
                </a:lnTo>
                <a:cubicBezTo>
                  <a:pt x="6054332" y="239848"/>
                  <a:pt x="6046938" y="241384"/>
                  <a:pt x="6040890" y="245128"/>
                </a:cubicBezTo>
                <a:cubicBezTo>
                  <a:pt x="6013044" y="262219"/>
                  <a:pt x="5986064" y="280654"/>
                  <a:pt x="5957836" y="297073"/>
                </a:cubicBezTo>
                <a:cubicBezTo>
                  <a:pt x="5928744" y="314067"/>
                  <a:pt x="5902724" y="334134"/>
                  <a:pt x="5882656" y="361307"/>
                </a:cubicBezTo>
                <a:cubicBezTo>
                  <a:pt x="5864029" y="386559"/>
                  <a:pt x="5845978" y="412194"/>
                  <a:pt x="5827448" y="437542"/>
                </a:cubicBezTo>
                <a:cubicBezTo>
                  <a:pt x="5822743" y="443975"/>
                  <a:pt x="5818422" y="451561"/>
                  <a:pt x="5811989" y="455690"/>
                </a:cubicBezTo>
                <a:cubicBezTo>
                  <a:pt x="5798643" y="464331"/>
                  <a:pt x="5784048" y="471340"/>
                  <a:pt x="5769742" y="478445"/>
                </a:cubicBezTo>
                <a:cubicBezTo>
                  <a:pt x="5757452" y="484494"/>
                  <a:pt x="5744394" y="489006"/>
                  <a:pt x="5732393" y="495535"/>
                </a:cubicBezTo>
                <a:cubicBezTo>
                  <a:pt x="5722792" y="500721"/>
                  <a:pt x="5714246" y="507922"/>
                  <a:pt x="5705316" y="514451"/>
                </a:cubicBezTo>
                <a:cubicBezTo>
                  <a:pt x="5697539" y="520115"/>
                  <a:pt x="5688994" y="525012"/>
                  <a:pt x="5682465" y="531830"/>
                </a:cubicBezTo>
                <a:cubicBezTo>
                  <a:pt x="5666526" y="548344"/>
                  <a:pt x="5650491" y="564571"/>
                  <a:pt x="5630712" y="576765"/>
                </a:cubicBezTo>
                <a:cubicBezTo>
                  <a:pt x="5611221" y="588862"/>
                  <a:pt x="5592786" y="602401"/>
                  <a:pt x="5573392" y="614691"/>
                </a:cubicBezTo>
                <a:cubicBezTo>
                  <a:pt x="5554380" y="626693"/>
                  <a:pt x="5537194" y="639846"/>
                  <a:pt x="5527304" y="661162"/>
                </a:cubicBezTo>
                <a:cubicBezTo>
                  <a:pt x="5522888" y="670571"/>
                  <a:pt x="5516646" y="680845"/>
                  <a:pt x="5508293" y="686318"/>
                </a:cubicBezTo>
                <a:cubicBezTo>
                  <a:pt x="5496387" y="694095"/>
                  <a:pt x="5481313" y="696880"/>
                  <a:pt x="5468350" y="703505"/>
                </a:cubicBezTo>
                <a:cubicBezTo>
                  <a:pt x="5453084" y="711282"/>
                  <a:pt x="5435418" y="718003"/>
                  <a:pt x="5425048" y="730389"/>
                </a:cubicBezTo>
                <a:cubicBezTo>
                  <a:pt x="5415830" y="741431"/>
                  <a:pt x="5406517" y="750072"/>
                  <a:pt x="5394322" y="757081"/>
                </a:cubicBezTo>
                <a:cubicBezTo>
                  <a:pt x="5385778" y="761978"/>
                  <a:pt x="5379441" y="770907"/>
                  <a:pt x="5370608" y="774940"/>
                </a:cubicBezTo>
                <a:cubicBezTo>
                  <a:pt x="5358990" y="780317"/>
                  <a:pt x="5347276" y="784542"/>
                  <a:pt x="5337098" y="792895"/>
                </a:cubicBezTo>
                <a:cubicBezTo>
                  <a:pt x="5326536" y="801536"/>
                  <a:pt x="5314535" y="808353"/>
                  <a:pt x="5303493" y="816419"/>
                </a:cubicBezTo>
                <a:cubicBezTo>
                  <a:pt x="5297636" y="820739"/>
                  <a:pt x="5292835" y="826404"/>
                  <a:pt x="5287171" y="830917"/>
                </a:cubicBezTo>
                <a:cubicBezTo>
                  <a:pt x="5276801" y="839174"/>
                  <a:pt x="5266239" y="847239"/>
                  <a:pt x="5255581" y="855016"/>
                </a:cubicBezTo>
                <a:cubicBezTo>
                  <a:pt x="5244924" y="862794"/>
                  <a:pt x="5234746" y="871819"/>
                  <a:pt x="5223032" y="877484"/>
                </a:cubicBezTo>
                <a:cubicBezTo>
                  <a:pt x="5203062" y="887086"/>
                  <a:pt x="5181266" y="892847"/>
                  <a:pt x="5161870" y="903216"/>
                </a:cubicBezTo>
                <a:cubicBezTo>
                  <a:pt x="5142188" y="913777"/>
                  <a:pt x="5123656" y="927028"/>
                  <a:pt x="5106182" y="941046"/>
                </a:cubicBezTo>
                <a:cubicBezTo>
                  <a:pt x="5092356" y="952088"/>
                  <a:pt x="5079394" y="963034"/>
                  <a:pt x="5062014" y="968698"/>
                </a:cubicBezTo>
                <a:cubicBezTo>
                  <a:pt x="5052317" y="971867"/>
                  <a:pt x="5042140" y="978780"/>
                  <a:pt x="5036282" y="986846"/>
                </a:cubicBezTo>
                <a:cubicBezTo>
                  <a:pt x="5023608" y="1004416"/>
                  <a:pt x="5007382" y="1016802"/>
                  <a:pt x="4989043" y="1027364"/>
                </a:cubicBezTo>
                <a:cubicBezTo>
                  <a:pt x="4964559" y="1041574"/>
                  <a:pt x="4940363" y="1056072"/>
                  <a:pt x="4915783" y="1069994"/>
                </a:cubicBezTo>
                <a:cubicBezTo>
                  <a:pt x="4901286" y="1078252"/>
                  <a:pt x="4886884" y="1086989"/>
                  <a:pt x="4871520" y="1093038"/>
                </a:cubicBezTo>
                <a:cubicBezTo>
                  <a:pt x="4840124" y="1105520"/>
                  <a:pt x="4807959" y="1116177"/>
                  <a:pt x="4776274" y="1127796"/>
                </a:cubicBezTo>
                <a:cubicBezTo>
                  <a:pt x="4765904" y="1131540"/>
                  <a:pt x="4756110" y="1136917"/>
                  <a:pt x="4745548" y="1140182"/>
                </a:cubicBezTo>
                <a:cubicBezTo>
                  <a:pt x="4734122" y="1143734"/>
                  <a:pt x="4721834" y="1144790"/>
                  <a:pt x="4710408" y="1148343"/>
                </a:cubicBezTo>
                <a:cubicBezTo>
                  <a:pt x="4691396" y="1154199"/>
                  <a:pt x="4672961" y="1161689"/>
                  <a:pt x="4653950" y="1167642"/>
                </a:cubicBezTo>
                <a:cubicBezTo>
                  <a:pt x="4617272" y="1179068"/>
                  <a:pt x="4580498" y="1190014"/>
                  <a:pt x="4543725" y="1200863"/>
                </a:cubicBezTo>
                <a:cubicBezTo>
                  <a:pt x="4535852" y="1203168"/>
                  <a:pt x="4527306" y="1203456"/>
                  <a:pt x="4519530" y="1205952"/>
                </a:cubicBezTo>
                <a:cubicBezTo>
                  <a:pt x="4498886" y="1212673"/>
                  <a:pt x="4478338" y="1219970"/>
                  <a:pt x="4457887" y="1227363"/>
                </a:cubicBezTo>
                <a:cubicBezTo>
                  <a:pt x="4445502" y="1231876"/>
                  <a:pt x="4433403" y="1237445"/>
                  <a:pt x="4420922" y="1241765"/>
                </a:cubicBezTo>
                <a:cubicBezTo>
                  <a:pt x="4410936" y="1245222"/>
                  <a:pt x="4400662" y="1247910"/>
                  <a:pt x="4390292" y="1250023"/>
                </a:cubicBezTo>
                <a:cubicBezTo>
                  <a:pt x="4381363" y="1251848"/>
                  <a:pt x="4372050" y="1251655"/>
                  <a:pt x="4363216" y="1253864"/>
                </a:cubicBezTo>
                <a:cubicBezTo>
                  <a:pt x="4339308" y="1259816"/>
                  <a:pt x="4315689" y="1266538"/>
                  <a:pt x="4291973" y="1272874"/>
                </a:cubicBezTo>
                <a:cubicBezTo>
                  <a:pt x="4282468" y="1275371"/>
                  <a:pt x="4272770" y="1277196"/>
                  <a:pt x="4263552" y="1280364"/>
                </a:cubicBezTo>
                <a:cubicBezTo>
                  <a:pt x="4238876" y="1288717"/>
                  <a:pt x="4214585" y="1298222"/>
                  <a:pt x="4189813" y="1306096"/>
                </a:cubicBezTo>
                <a:cubicBezTo>
                  <a:pt x="4169266" y="1312625"/>
                  <a:pt x="4148142" y="1317329"/>
                  <a:pt x="4127306" y="1323090"/>
                </a:cubicBezTo>
                <a:cubicBezTo>
                  <a:pt x="4118473" y="1325587"/>
                  <a:pt x="4110024" y="1329140"/>
                  <a:pt x="4101192" y="1331251"/>
                </a:cubicBezTo>
                <a:cubicBezTo>
                  <a:pt x="4081412" y="1336053"/>
                  <a:pt x="4061345" y="1340085"/>
                  <a:pt x="4041470" y="1344886"/>
                </a:cubicBezTo>
                <a:cubicBezTo>
                  <a:pt x="4030139" y="1347670"/>
                  <a:pt x="4019194" y="1352663"/>
                  <a:pt x="4007672" y="1354488"/>
                </a:cubicBezTo>
                <a:cubicBezTo>
                  <a:pt x="3980308" y="1358808"/>
                  <a:pt x="3952752" y="1361880"/>
                  <a:pt x="3925195" y="1365337"/>
                </a:cubicBezTo>
                <a:cubicBezTo>
                  <a:pt x="3896776" y="1368889"/>
                  <a:pt x="3868451" y="1372634"/>
                  <a:pt x="3840029" y="1375802"/>
                </a:cubicBezTo>
                <a:cubicBezTo>
                  <a:pt x="3824475" y="1377435"/>
                  <a:pt x="3808824" y="1377723"/>
                  <a:pt x="3793270" y="1379259"/>
                </a:cubicBezTo>
                <a:cubicBezTo>
                  <a:pt x="3779636" y="1380604"/>
                  <a:pt x="3766098" y="1383100"/>
                  <a:pt x="3752464" y="1384733"/>
                </a:cubicBezTo>
                <a:cubicBezTo>
                  <a:pt x="3740654" y="1386076"/>
                  <a:pt x="3728748" y="1386844"/>
                  <a:pt x="3716938" y="1388189"/>
                </a:cubicBezTo>
                <a:cubicBezTo>
                  <a:pt x="3698024" y="1390397"/>
                  <a:pt x="3679204" y="1392894"/>
                  <a:pt x="3660386" y="1395198"/>
                </a:cubicBezTo>
                <a:cubicBezTo>
                  <a:pt x="3652513" y="1396062"/>
                  <a:pt x="3644255" y="1398462"/>
                  <a:pt x="3636862" y="1397023"/>
                </a:cubicBezTo>
                <a:cubicBezTo>
                  <a:pt x="3618235" y="1393373"/>
                  <a:pt x="3599896" y="1394430"/>
                  <a:pt x="3581365" y="1396926"/>
                </a:cubicBezTo>
                <a:cubicBezTo>
                  <a:pt x="3575028" y="1397791"/>
                  <a:pt x="3568211" y="1397598"/>
                  <a:pt x="3562066" y="1395966"/>
                </a:cubicBezTo>
                <a:cubicBezTo>
                  <a:pt x="3549488" y="1392701"/>
                  <a:pt x="3537294" y="1388092"/>
                  <a:pt x="3524908" y="1384060"/>
                </a:cubicBezTo>
                <a:cubicBezTo>
                  <a:pt x="3523563" y="1383580"/>
                  <a:pt x="3521931" y="1383484"/>
                  <a:pt x="3520492" y="1383196"/>
                </a:cubicBezTo>
                <a:cubicBezTo>
                  <a:pt x="3512330" y="1381563"/>
                  <a:pt x="3504266" y="1379931"/>
                  <a:pt x="3496103" y="1378491"/>
                </a:cubicBezTo>
                <a:cubicBezTo>
                  <a:pt x="3491687" y="1377723"/>
                  <a:pt x="3487174" y="1377627"/>
                  <a:pt x="3482757" y="1376955"/>
                </a:cubicBezTo>
                <a:cubicBezTo>
                  <a:pt x="3465667" y="1374266"/>
                  <a:pt x="3446848" y="1378779"/>
                  <a:pt x="3432061" y="1367162"/>
                </a:cubicBezTo>
                <a:cubicBezTo>
                  <a:pt x="3422460" y="1359672"/>
                  <a:pt x="3413146" y="1361401"/>
                  <a:pt x="3402873" y="1362553"/>
                </a:cubicBezTo>
                <a:cubicBezTo>
                  <a:pt x="3395096" y="1363417"/>
                  <a:pt x="3387126" y="1363128"/>
                  <a:pt x="3379253" y="1363225"/>
                </a:cubicBezTo>
                <a:cubicBezTo>
                  <a:pt x="3365427" y="1363512"/>
                  <a:pt x="3351601" y="1363609"/>
                  <a:pt x="3337774" y="1364089"/>
                </a:cubicBezTo>
                <a:cubicBezTo>
                  <a:pt x="3333357" y="1364281"/>
                  <a:pt x="3328846" y="1366682"/>
                  <a:pt x="3324524" y="1366298"/>
                </a:cubicBezTo>
                <a:cubicBezTo>
                  <a:pt x="3304553" y="1364473"/>
                  <a:pt x="3284582" y="1361592"/>
                  <a:pt x="3264610" y="1359960"/>
                </a:cubicBezTo>
                <a:cubicBezTo>
                  <a:pt x="3253281" y="1359001"/>
                  <a:pt x="3241663" y="1360824"/>
                  <a:pt x="3230429" y="1359480"/>
                </a:cubicBezTo>
                <a:cubicBezTo>
                  <a:pt x="3217468" y="1357944"/>
                  <a:pt x="3204794" y="1354008"/>
                  <a:pt x="3191927" y="1351607"/>
                </a:cubicBezTo>
                <a:cubicBezTo>
                  <a:pt x="3188375" y="1350935"/>
                  <a:pt x="3184438" y="1351799"/>
                  <a:pt x="3180694" y="1351991"/>
                </a:cubicBezTo>
                <a:cubicBezTo>
                  <a:pt x="3176469" y="1352183"/>
                  <a:pt x="3172340" y="1352567"/>
                  <a:pt x="3168116" y="1352663"/>
                </a:cubicBezTo>
                <a:cubicBezTo>
                  <a:pt x="3155249" y="1352856"/>
                  <a:pt x="3142384" y="1352567"/>
                  <a:pt x="3129517" y="1353240"/>
                </a:cubicBezTo>
                <a:cubicBezTo>
                  <a:pt x="3121644" y="1353624"/>
                  <a:pt x="3113388" y="1357560"/>
                  <a:pt x="3106089" y="1356120"/>
                </a:cubicBezTo>
                <a:cubicBezTo>
                  <a:pt x="3091208" y="1353335"/>
                  <a:pt x="3076325" y="1359576"/>
                  <a:pt x="3061444" y="1354392"/>
                </a:cubicBezTo>
                <a:cubicBezTo>
                  <a:pt x="3056834" y="1352856"/>
                  <a:pt x="3050497" y="1356696"/>
                  <a:pt x="3044928" y="1356888"/>
                </a:cubicBezTo>
                <a:cubicBezTo>
                  <a:pt x="3031006" y="1357368"/>
                  <a:pt x="3017084" y="1357272"/>
                  <a:pt x="3003162" y="1357176"/>
                </a:cubicBezTo>
                <a:cubicBezTo>
                  <a:pt x="2990680" y="1357080"/>
                  <a:pt x="2977717" y="1358424"/>
                  <a:pt x="2965716" y="1355736"/>
                </a:cubicBezTo>
                <a:cubicBezTo>
                  <a:pt x="2953137" y="1352856"/>
                  <a:pt x="2941808" y="1353240"/>
                  <a:pt x="2929614" y="1356504"/>
                </a:cubicBezTo>
                <a:cubicBezTo>
                  <a:pt x="2921260" y="1358712"/>
                  <a:pt x="2912427" y="1359001"/>
                  <a:pt x="2903786" y="1359672"/>
                </a:cubicBezTo>
                <a:cubicBezTo>
                  <a:pt x="2894473" y="1360440"/>
                  <a:pt x="2884199" y="1358424"/>
                  <a:pt x="2875750" y="1361592"/>
                </a:cubicBezTo>
                <a:cubicBezTo>
                  <a:pt x="2850593" y="1371002"/>
                  <a:pt x="2824765" y="1373018"/>
                  <a:pt x="2798458" y="1373018"/>
                </a:cubicBezTo>
                <a:cubicBezTo>
                  <a:pt x="2793656" y="1373018"/>
                  <a:pt x="2788759" y="1371675"/>
                  <a:pt x="2784152" y="1370234"/>
                </a:cubicBezTo>
                <a:cubicBezTo>
                  <a:pt x="2757266" y="1361592"/>
                  <a:pt x="2730286" y="1362360"/>
                  <a:pt x="2702922" y="1367641"/>
                </a:cubicBezTo>
                <a:cubicBezTo>
                  <a:pt x="2697257" y="1368794"/>
                  <a:pt x="2690921" y="1368986"/>
                  <a:pt x="2685256" y="1367834"/>
                </a:cubicBezTo>
                <a:cubicBezTo>
                  <a:pt x="2669317" y="1364473"/>
                  <a:pt x="2653858" y="1358904"/>
                  <a:pt x="2637824" y="1356504"/>
                </a:cubicBezTo>
                <a:cubicBezTo>
                  <a:pt x="2611324" y="1352567"/>
                  <a:pt x="2588377" y="1365817"/>
                  <a:pt x="2564661" y="1374459"/>
                </a:cubicBezTo>
                <a:cubicBezTo>
                  <a:pt x="2542097" y="1382620"/>
                  <a:pt x="2522894" y="1401055"/>
                  <a:pt x="2496201" y="1396926"/>
                </a:cubicBezTo>
                <a:cubicBezTo>
                  <a:pt x="2493514" y="1396542"/>
                  <a:pt x="2490537" y="1399134"/>
                  <a:pt x="2487560" y="1399807"/>
                </a:cubicBezTo>
                <a:cubicBezTo>
                  <a:pt x="2479399" y="1401631"/>
                  <a:pt x="2471238" y="1403839"/>
                  <a:pt x="2462980" y="1404704"/>
                </a:cubicBezTo>
                <a:cubicBezTo>
                  <a:pt x="2452899" y="1405856"/>
                  <a:pt x="2442625" y="1405472"/>
                  <a:pt x="2432544" y="1406432"/>
                </a:cubicBezTo>
                <a:cubicBezTo>
                  <a:pt x="2419581" y="1407584"/>
                  <a:pt x="2406812" y="1410656"/>
                  <a:pt x="2393945" y="1410656"/>
                </a:cubicBezTo>
                <a:cubicBezTo>
                  <a:pt x="2383575" y="1410656"/>
                  <a:pt x="2373302" y="1407104"/>
                  <a:pt x="2363029" y="1405375"/>
                </a:cubicBezTo>
                <a:cubicBezTo>
                  <a:pt x="2348530" y="1402975"/>
                  <a:pt x="2332591" y="1403647"/>
                  <a:pt x="2319821" y="1397502"/>
                </a:cubicBezTo>
                <a:cubicBezTo>
                  <a:pt x="2306188" y="1390973"/>
                  <a:pt x="2293225" y="1387997"/>
                  <a:pt x="2279111" y="1390013"/>
                </a:cubicBezTo>
                <a:cubicBezTo>
                  <a:pt x="2274406" y="1390685"/>
                  <a:pt x="2268357" y="1394718"/>
                  <a:pt x="2266245" y="1398846"/>
                </a:cubicBezTo>
                <a:cubicBezTo>
                  <a:pt x="2261540" y="1408064"/>
                  <a:pt x="2255108" y="1409697"/>
                  <a:pt x="2246370" y="1406527"/>
                </a:cubicBezTo>
                <a:cubicBezTo>
                  <a:pt x="2238785" y="1403839"/>
                  <a:pt x="2229471" y="1402495"/>
                  <a:pt x="2224287" y="1397310"/>
                </a:cubicBezTo>
                <a:cubicBezTo>
                  <a:pt x="2209596" y="1382620"/>
                  <a:pt x="2190873" y="1382140"/>
                  <a:pt x="2172630" y="1378204"/>
                </a:cubicBezTo>
                <a:cubicBezTo>
                  <a:pt x="2161494" y="1375802"/>
                  <a:pt x="2151123" y="1375707"/>
                  <a:pt x="2139985" y="1377339"/>
                </a:cubicBezTo>
                <a:cubicBezTo>
                  <a:pt x="2115790" y="1380988"/>
                  <a:pt x="2092266" y="1375802"/>
                  <a:pt x="2069030" y="1369178"/>
                </a:cubicBezTo>
                <a:cubicBezTo>
                  <a:pt x="2053667" y="1364761"/>
                  <a:pt x="2037921" y="1362073"/>
                  <a:pt x="2022655" y="1357560"/>
                </a:cubicBezTo>
                <a:cubicBezTo>
                  <a:pt x="2011229" y="1354104"/>
                  <a:pt x="1999804" y="1349975"/>
                  <a:pt x="1989339" y="1344406"/>
                </a:cubicBezTo>
                <a:cubicBezTo>
                  <a:pt x="1974167" y="1336244"/>
                  <a:pt x="1960918" y="1323954"/>
                  <a:pt x="1941618" y="1327219"/>
                </a:cubicBezTo>
                <a:cubicBezTo>
                  <a:pt x="1924623" y="1330099"/>
                  <a:pt x="1909262" y="1324051"/>
                  <a:pt x="1893707" y="1318290"/>
                </a:cubicBezTo>
                <a:cubicBezTo>
                  <a:pt x="1882281" y="1314065"/>
                  <a:pt x="1870857" y="1309744"/>
                  <a:pt x="1859045" y="1307056"/>
                </a:cubicBezTo>
                <a:cubicBezTo>
                  <a:pt x="1845027" y="1303887"/>
                  <a:pt x="1829184" y="1305232"/>
                  <a:pt x="1816702" y="1299374"/>
                </a:cubicBezTo>
                <a:cubicBezTo>
                  <a:pt x="1803644" y="1293229"/>
                  <a:pt x="1792795" y="1297358"/>
                  <a:pt x="1781177" y="1299087"/>
                </a:cubicBezTo>
                <a:cubicBezTo>
                  <a:pt x="1762646" y="1301775"/>
                  <a:pt x="1744210" y="1306768"/>
                  <a:pt x="1725488" y="1300431"/>
                </a:cubicBezTo>
                <a:cubicBezTo>
                  <a:pt x="1702733" y="1292750"/>
                  <a:pt x="1680169" y="1284493"/>
                  <a:pt x="1657318" y="1277196"/>
                </a:cubicBezTo>
                <a:cubicBezTo>
                  <a:pt x="1648483" y="1274410"/>
                  <a:pt x="1638980" y="1273258"/>
                  <a:pt x="1629761" y="1272010"/>
                </a:cubicBezTo>
                <a:cubicBezTo>
                  <a:pt x="1621025" y="1270954"/>
                  <a:pt x="1610559" y="1273642"/>
                  <a:pt x="1603837" y="1269610"/>
                </a:cubicBezTo>
                <a:cubicBezTo>
                  <a:pt x="1586554" y="1259241"/>
                  <a:pt x="1568792" y="1254152"/>
                  <a:pt x="1548820" y="1254152"/>
                </a:cubicBezTo>
                <a:cubicBezTo>
                  <a:pt x="1541330" y="1254152"/>
                  <a:pt x="1534033" y="1249831"/>
                  <a:pt x="1526449" y="1249062"/>
                </a:cubicBezTo>
                <a:cubicBezTo>
                  <a:pt x="1516078" y="1248103"/>
                  <a:pt x="1504172" y="1245510"/>
                  <a:pt x="1495147" y="1249159"/>
                </a:cubicBezTo>
                <a:cubicBezTo>
                  <a:pt x="1473928" y="1257800"/>
                  <a:pt x="1456742" y="1250599"/>
                  <a:pt x="1438211" y="1242054"/>
                </a:cubicBezTo>
                <a:cubicBezTo>
                  <a:pt x="1419967" y="1233604"/>
                  <a:pt x="1400764" y="1226884"/>
                  <a:pt x="1381370" y="1221314"/>
                </a:cubicBezTo>
                <a:cubicBezTo>
                  <a:pt x="1374073" y="1219298"/>
                  <a:pt x="1365336" y="1222659"/>
                  <a:pt x="1357270" y="1223330"/>
                </a:cubicBezTo>
                <a:cubicBezTo>
                  <a:pt x="1354389" y="1223523"/>
                  <a:pt x="1351220" y="1223811"/>
                  <a:pt x="1348629" y="1222851"/>
                </a:cubicBezTo>
                <a:cubicBezTo>
                  <a:pt x="1323569" y="1213633"/>
                  <a:pt x="1298124" y="1206624"/>
                  <a:pt x="1270953" y="1211424"/>
                </a:cubicBezTo>
                <a:cubicBezTo>
                  <a:pt x="1268457" y="1211905"/>
                  <a:pt x="1265672" y="1210849"/>
                  <a:pt x="1263175" y="1210177"/>
                </a:cubicBezTo>
                <a:cubicBezTo>
                  <a:pt x="1250981" y="1206720"/>
                  <a:pt x="1239075" y="1201247"/>
                  <a:pt x="1226690" y="1199999"/>
                </a:cubicBezTo>
                <a:cubicBezTo>
                  <a:pt x="1196157" y="1196927"/>
                  <a:pt x="1165433" y="1195678"/>
                  <a:pt x="1134706" y="1193662"/>
                </a:cubicBezTo>
                <a:cubicBezTo>
                  <a:pt x="1132786" y="1193566"/>
                  <a:pt x="1130770" y="1193566"/>
                  <a:pt x="1129042" y="1192894"/>
                </a:cubicBezTo>
                <a:cubicBezTo>
                  <a:pt x="1117712" y="1188765"/>
                  <a:pt x="1107823" y="1190110"/>
                  <a:pt x="1098220" y="1197982"/>
                </a:cubicBezTo>
                <a:cubicBezTo>
                  <a:pt x="1093996" y="1201439"/>
                  <a:pt x="1088235" y="1203263"/>
                  <a:pt x="1082955" y="1205184"/>
                </a:cubicBezTo>
                <a:cubicBezTo>
                  <a:pt x="1075177" y="1208065"/>
                  <a:pt x="1067208" y="1210849"/>
                  <a:pt x="1059143" y="1212673"/>
                </a:cubicBezTo>
                <a:cubicBezTo>
                  <a:pt x="1051173" y="1214401"/>
                  <a:pt x="1042628" y="1216801"/>
                  <a:pt x="1034947" y="1215458"/>
                </a:cubicBezTo>
                <a:cubicBezTo>
                  <a:pt x="1021121" y="1213057"/>
                  <a:pt x="1007966" y="1207681"/>
                  <a:pt x="994332" y="1204127"/>
                </a:cubicBezTo>
                <a:cubicBezTo>
                  <a:pt x="989628" y="1202879"/>
                  <a:pt x="984442" y="1203072"/>
                  <a:pt x="979546" y="1202975"/>
                </a:cubicBezTo>
                <a:cubicBezTo>
                  <a:pt x="968312" y="1202688"/>
                  <a:pt x="956790" y="1205472"/>
                  <a:pt x="946613" y="1197503"/>
                </a:cubicBezTo>
                <a:cubicBezTo>
                  <a:pt x="937204" y="1190014"/>
                  <a:pt x="927697" y="1192221"/>
                  <a:pt x="917808" y="1197887"/>
                </a:cubicBezTo>
                <a:cubicBezTo>
                  <a:pt x="910703" y="1201920"/>
                  <a:pt x="902639" y="1205088"/>
                  <a:pt x="894669" y="1206624"/>
                </a:cubicBezTo>
                <a:cubicBezTo>
                  <a:pt x="883723" y="1208736"/>
                  <a:pt x="872873" y="1209601"/>
                  <a:pt x="861063" y="1208352"/>
                </a:cubicBezTo>
                <a:cubicBezTo>
                  <a:pt x="852710" y="1207488"/>
                  <a:pt x="845892" y="1207104"/>
                  <a:pt x="839363" y="1202015"/>
                </a:cubicBezTo>
                <a:cubicBezTo>
                  <a:pt x="838308" y="1201247"/>
                  <a:pt x="836388" y="1201055"/>
                  <a:pt x="834947" y="1201152"/>
                </a:cubicBezTo>
                <a:cubicBezTo>
                  <a:pt x="816032" y="1202784"/>
                  <a:pt x="797309" y="1201920"/>
                  <a:pt x="778202" y="1200767"/>
                </a:cubicBezTo>
                <a:cubicBezTo>
                  <a:pt x="753911" y="1199231"/>
                  <a:pt x="728370" y="1203743"/>
                  <a:pt x="707343" y="1219874"/>
                </a:cubicBezTo>
                <a:cubicBezTo>
                  <a:pt x="704271" y="1222275"/>
                  <a:pt x="699662" y="1223330"/>
                  <a:pt x="695629" y="1223907"/>
                </a:cubicBezTo>
                <a:cubicBezTo>
                  <a:pt x="676618" y="1226403"/>
                  <a:pt x="657511" y="1228132"/>
                  <a:pt x="638500" y="1230916"/>
                </a:cubicBezTo>
                <a:cubicBezTo>
                  <a:pt x="628130" y="1232452"/>
                  <a:pt x="617280" y="1233797"/>
                  <a:pt x="607872" y="1238021"/>
                </a:cubicBezTo>
                <a:cubicBezTo>
                  <a:pt x="598655" y="1242149"/>
                  <a:pt x="591260" y="1247046"/>
                  <a:pt x="585788" y="1238405"/>
                </a:cubicBezTo>
                <a:cubicBezTo>
                  <a:pt x="575995" y="1243014"/>
                  <a:pt x="567448" y="1246855"/>
                  <a:pt x="559097" y="1250983"/>
                </a:cubicBezTo>
                <a:cubicBezTo>
                  <a:pt x="556023" y="1252519"/>
                  <a:pt x="553431" y="1255016"/>
                  <a:pt x="550358" y="1256456"/>
                </a:cubicBezTo>
                <a:cubicBezTo>
                  <a:pt x="547093" y="1257993"/>
                  <a:pt x="543445" y="1258952"/>
                  <a:pt x="539893" y="1259720"/>
                </a:cubicBezTo>
                <a:cubicBezTo>
                  <a:pt x="524050" y="1263177"/>
                  <a:pt x="508207" y="1266345"/>
                  <a:pt x="492462" y="1270090"/>
                </a:cubicBezTo>
                <a:cubicBezTo>
                  <a:pt x="489388" y="1270858"/>
                  <a:pt x="486796" y="1273931"/>
                  <a:pt x="484011" y="1275947"/>
                </a:cubicBezTo>
                <a:cubicBezTo>
                  <a:pt x="482187" y="1277291"/>
                  <a:pt x="480363" y="1279307"/>
                  <a:pt x="478346" y="1279596"/>
                </a:cubicBezTo>
                <a:cubicBezTo>
                  <a:pt x="462984" y="1281900"/>
                  <a:pt x="447718" y="1284589"/>
                  <a:pt x="432260" y="1285741"/>
                </a:cubicBezTo>
                <a:cubicBezTo>
                  <a:pt x="419298" y="1286700"/>
                  <a:pt x="406815" y="1286413"/>
                  <a:pt x="403455" y="1303119"/>
                </a:cubicBezTo>
                <a:cubicBezTo>
                  <a:pt x="402879" y="1306000"/>
                  <a:pt x="398750" y="1309073"/>
                  <a:pt x="395583" y="1310512"/>
                </a:cubicBezTo>
                <a:cubicBezTo>
                  <a:pt x="386557" y="1314641"/>
                  <a:pt x="376954" y="1317425"/>
                  <a:pt x="368025" y="1321650"/>
                </a:cubicBezTo>
                <a:cubicBezTo>
                  <a:pt x="338741" y="1335764"/>
                  <a:pt x="308113" y="1344694"/>
                  <a:pt x="275371" y="1343062"/>
                </a:cubicBezTo>
                <a:cubicBezTo>
                  <a:pt x="265194" y="1342582"/>
                  <a:pt x="255304" y="1337396"/>
                  <a:pt x="248871" y="1335476"/>
                </a:cubicBezTo>
                <a:cubicBezTo>
                  <a:pt x="230341" y="1343062"/>
                  <a:pt x="214786" y="1350359"/>
                  <a:pt x="198559" y="1355831"/>
                </a:cubicBezTo>
                <a:cubicBezTo>
                  <a:pt x="184253" y="1360728"/>
                  <a:pt x="169274" y="1363801"/>
                  <a:pt x="154583" y="1367353"/>
                </a:cubicBezTo>
                <a:cubicBezTo>
                  <a:pt x="149206" y="1368698"/>
                  <a:pt x="143734" y="1369466"/>
                  <a:pt x="138261" y="1370138"/>
                </a:cubicBezTo>
                <a:cubicBezTo>
                  <a:pt x="121171" y="1372250"/>
                  <a:pt x="103312" y="1367162"/>
                  <a:pt x="86606" y="1375227"/>
                </a:cubicBezTo>
                <a:cubicBezTo>
                  <a:pt x="77868" y="1379452"/>
                  <a:pt x="69226" y="1384540"/>
                  <a:pt x="60009" y="1386749"/>
                </a:cubicBezTo>
                <a:cubicBezTo>
                  <a:pt x="50120" y="1389149"/>
                  <a:pt x="40446" y="1392894"/>
                  <a:pt x="30568" y="1395570"/>
                </a:cubicBezTo>
                <a:lnTo>
                  <a:pt x="0" y="1397975"/>
                </a:lnTo>
                <a:lnTo>
                  <a:pt x="0" y="1041395"/>
                </a:lnTo>
                <a:lnTo>
                  <a:pt x="17282" y="1043014"/>
                </a:lnTo>
                <a:cubicBezTo>
                  <a:pt x="26692" y="1044358"/>
                  <a:pt x="35813" y="1048967"/>
                  <a:pt x="45030" y="1049159"/>
                </a:cubicBezTo>
                <a:cubicBezTo>
                  <a:pt x="59529" y="1049448"/>
                  <a:pt x="72395" y="1051271"/>
                  <a:pt x="85356" y="1059145"/>
                </a:cubicBezTo>
                <a:cubicBezTo>
                  <a:pt x="104944" y="1070955"/>
                  <a:pt x="121074" y="1065962"/>
                  <a:pt x="133077" y="1047815"/>
                </a:cubicBezTo>
                <a:cubicBezTo>
                  <a:pt x="134325" y="1045991"/>
                  <a:pt x="135957" y="1043590"/>
                  <a:pt x="137877" y="1043110"/>
                </a:cubicBezTo>
                <a:cubicBezTo>
                  <a:pt x="154872" y="1038885"/>
                  <a:pt x="172347" y="1030820"/>
                  <a:pt x="189053" y="1031877"/>
                </a:cubicBezTo>
                <a:cubicBezTo>
                  <a:pt x="218530" y="1033797"/>
                  <a:pt x="246278" y="1031493"/>
                  <a:pt x="273066" y="1019010"/>
                </a:cubicBezTo>
                <a:cubicBezTo>
                  <a:pt x="274698" y="1018242"/>
                  <a:pt x="277195" y="1017474"/>
                  <a:pt x="278539" y="1018146"/>
                </a:cubicBezTo>
                <a:cubicBezTo>
                  <a:pt x="294670" y="1026500"/>
                  <a:pt x="312336" y="1033125"/>
                  <a:pt x="326355" y="1044358"/>
                </a:cubicBezTo>
                <a:cubicBezTo>
                  <a:pt x="339701" y="1055016"/>
                  <a:pt x="355832" y="1055112"/>
                  <a:pt x="364761" y="1040710"/>
                </a:cubicBezTo>
                <a:cubicBezTo>
                  <a:pt x="369177" y="1033604"/>
                  <a:pt x="375322" y="1025348"/>
                  <a:pt x="382619" y="1022562"/>
                </a:cubicBezTo>
                <a:cubicBezTo>
                  <a:pt x="399134" y="1016226"/>
                  <a:pt x="416802" y="1012961"/>
                  <a:pt x="433988" y="1008256"/>
                </a:cubicBezTo>
                <a:cubicBezTo>
                  <a:pt x="455208" y="1002495"/>
                  <a:pt x="476139" y="1002495"/>
                  <a:pt x="497262" y="1009697"/>
                </a:cubicBezTo>
                <a:cubicBezTo>
                  <a:pt x="512145" y="1014785"/>
                  <a:pt x="527315" y="1014785"/>
                  <a:pt x="542101" y="1007872"/>
                </a:cubicBezTo>
                <a:cubicBezTo>
                  <a:pt x="550070" y="1004128"/>
                  <a:pt x="558232" y="1000288"/>
                  <a:pt x="566681" y="998175"/>
                </a:cubicBezTo>
                <a:cubicBezTo>
                  <a:pt x="572154" y="996830"/>
                  <a:pt x="578490" y="998079"/>
                  <a:pt x="584251" y="999136"/>
                </a:cubicBezTo>
                <a:cubicBezTo>
                  <a:pt x="595389" y="1001248"/>
                  <a:pt x="606911" y="1007681"/>
                  <a:pt x="617280" y="1006049"/>
                </a:cubicBezTo>
                <a:cubicBezTo>
                  <a:pt x="653095" y="1000288"/>
                  <a:pt x="686892" y="1013826"/>
                  <a:pt x="721842" y="1014210"/>
                </a:cubicBezTo>
                <a:cubicBezTo>
                  <a:pt x="737684" y="1014401"/>
                  <a:pt x="753335" y="1017474"/>
                  <a:pt x="764472" y="1001440"/>
                </a:cubicBezTo>
                <a:cubicBezTo>
                  <a:pt x="765912" y="999327"/>
                  <a:pt x="772922" y="1000479"/>
                  <a:pt x="777242" y="1001152"/>
                </a:cubicBezTo>
                <a:cubicBezTo>
                  <a:pt x="786844" y="1002592"/>
                  <a:pt x="796350" y="1006240"/>
                  <a:pt x="805854" y="1006145"/>
                </a:cubicBezTo>
                <a:cubicBezTo>
                  <a:pt x="825538" y="1006049"/>
                  <a:pt x="845317" y="1004513"/>
                  <a:pt x="864904" y="1002784"/>
                </a:cubicBezTo>
                <a:cubicBezTo>
                  <a:pt x="872297" y="1002111"/>
                  <a:pt x="879402" y="999520"/>
                  <a:pt x="886700" y="997695"/>
                </a:cubicBezTo>
                <a:cubicBezTo>
                  <a:pt x="890732" y="996639"/>
                  <a:pt x="895053" y="993855"/>
                  <a:pt x="898797" y="994430"/>
                </a:cubicBezTo>
                <a:cubicBezTo>
                  <a:pt x="920497" y="997791"/>
                  <a:pt x="940372" y="989534"/>
                  <a:pt x="960919" y="985405"/>
                </a:cubicBezTo>
                <a:cubicBezTo>
                  <a:pt x="970425" y="983485"/>
                  <a:pt x="979354" y="978876"/>
                  <a:pt x="988571" y="975708"/>
                </a:cubicBezTo>
                <a:cubicBezTo>
                  <a:pt x="990972" y="974843"/>
                  <a:pt x="993660" y="974075"/>
                  <a:pt x="996061" y="974268"/>
                </a:cubicBezTo>
                <a:cubicBezTo>
                  <a:pt x="1009791" y="975420"/>
                  <a:pt x="1023425" y="977052"/>
                  <a:pt x="1037059" y="978300"/>
                </a:cubicBezTo>
                <a:cubicBezTo>
                  <a:pt x="1049445" y="979452"/>
                  <a:pt x="1061927" y="979836"/>
                  <a:pt x="1067784" y="993950"/>
                </a:cubicBezTo>
                <a:cubicBezTo>
                  <a:pt x="1068649" y="996159"/>
                  <a:pt x="1071528" y="997791"/>
                  <a:pt x="1073737" y="999231"/>
                </a:cubicBezTo>
                <a:cubicBezTo>
                  <a:pt x="1107823" y="1021411"/>
                  <a:pt x="1126065" y="1020835"/>
                  <a:pt x="1159383" y="997407"/>
                </a:cubicBezTo>
                <a:cubicBezTo>
                  <a:pt x="1162839" y="995007"/>
                  <a:pt x="1170232" y="993278"/>
                  <a:pt x="1172536" y="995198"/>
                </a:cubicBezTo>
                <a:cubicBezTo>
                  <a:pt x="1192124" y="1011137"/>
                  <a:pt x="1213535" y="1009409"/>
                  <a:pt x="1236099" y="1004416"/>
                </a:cubicBezTo>
                <a:cubicBezTo>
                  <a:pt x="1241956" y="1003072"/>
                  <a:pt x="1250213" y="1003072"/>
                  <a:pt x="1254630" y="1006240"/>
                </a:cubicBezTo>
                <a:cubicBezTo>
                  <a:pt x="1275657" y="1020930"/>
                  <a:pt x="1298221" y="1018819"/>
                  <a:pt x="1321072" y="1014498"/>
                </a:cubicBezTo>
                <a:cubicBezTo>
                  <a:pt x="1324624" y="1013826"/>
                  <a:pt x="1328946" y="1010177"/>
                  <a:pt x="1330481" y="1006817"/>
                </a:cubicBezTo>
                <a:cubicBezTo>
                  <a:pt x="1335955" y="994911"/>
                  <a:pt x="1346229" y="990878"/>
                  <a:pt x="1357558" y="987517"/>
                </a:cubicBezTo>
                <a:cubicBezTo>
                  <a:pt x="1375417" y="982044"/>
                  <a:pt x="1392987" y="975611"/>
                  <a:pt x="1410942" y="970427"/>
                </a:cubicBezTo>
                <a:cubicBezTo>
                  <a:pt x="1415360" y="969179"/>
                  <a:pt x="1420832" y="969947"/>
                  <a:pt x="1425441" y="971387"/>
                </a:cubicBezTo>
                <a:cubicBezTo>
                  <a:pt x="1441187" y="976284"/>
                  <a:pt x="1451173" y="988574"/>
                  <a:pt x="1462118" y="999904"/>
                </a:cubicBezTo>
                <a:cubicBezTo>
                  <a:pt x="1466919" y="1004897"/>
                  <a:pt x="1473544" y="1008449"/>
                  <a:pt x="1479978" y="1011329"/>
                </a:cubicBezTo>
                <a:cubicBezTo>
                  <a:pt x="1496684" y="1018723"/>
                  <a:pt x="1513775" y="1025348"/>
                  <a:pt x="1530674" y="1032356"/>
                </a:cubicBezTo>
                <a:cubicBezTo>
                  <a:pt x="1532306" y="1033029"/>
                  <a:pt x="1533649" y="1034757"/>
                  <a:pt x="1534898" y="1036197"/>
                </a:cubicBezTo>
                <a:cubicBezTo>
                  <a:pt x="1547380" y="1051368"/>
                  <a:pt x="1559765" y="1066634"/>
                  <a:pt x="1572344" y="1081804"/>
                </a:cubicBezTo>
                <a:cubicBezTo>
                  <a:pt x="1574744" y="1084684"/>
                  <a:pt x="1578201" y="1086797"/>
                  <a:pt x="1580793" y="1089581"/>
                </a:cubicBezTo>
                <a:cubicBezTo>
                  <a:pt x="1584442" y="1093422"/>
                  <a:pt x="1589051" y="1097071"/>
                  <a:pt x="1590971" y="1101680"/>
                </a:cubicBezTo>
                <a:cubicBezTo>
                  <a:pt x="1596923" y="1116177"/>
                  <a:pt x="1608350" y="1122419"/>
                  <a:pt x="1622751" y="1125108"/>
                </a:cubicBezTo>
                <a:cubicBezTo>
                  <a:pt x="1635906" y="1127603"/>
                  <a:pt x="1649060" y="1129716"/>
                  <a:pt x="1662118" y="1132596"/>
                </a:cubicBezTo>
                <a:cubicBezTo>
                  <a:pt x="1678056" y="1136053"/>
                  <a:pt x="1693899" y="1139798"/>
                  <a:pt x="1709646" y="1144022"/>
                </a:cubicBezTo>
                <a:cubicBezTo>
                  <a:pt x="1716462" y="1145847"/>
                  <a:pt x="1723664" y="1147959"/>
                  <a:pt x="1729521" y="1151704"/>
                </a:cubicBezTo>
                <a:cubicBezTo>
                  <a:pt x="1745939" y="1162073"/>
                  <a:pt x="1763510" y="1169082"/>
                  <a:pt x="1782809" y="1166298"/>
                </a:cubicBezTo>
                <a:cubicBezTo>
                  <a:pt x="1798267" y="1164089"/>
                  <a:pt x="1811229" y="1169754"/>
                  <a:pt x="1820831" y="1178588"/>
                </a:cubicBezTo>
                <a:cubicBezTo>
                  <a:pt x="1838306" y="1194623"/>
                  <a:pt x="1857028" y="1190973"/>
                  <a:pt x="1875656" y="1185789"/>
                </a:cubicBezTo>
                <a:cubicBezTo>
                  <a:pt x="1885257" y="1183101"/>
                  <a:pt x="1893130" y="1183485"/>
                  <a:pt x="1902252" y="1186076"/>
                </a:cubicBezTo>
                <a:cubicBezTo>
                  <a:pt x="1923375" y="1192126"/>
                  <a:pt x="1937490" y="1208544"/>
                  <a:pt x="1951123" y="1222946"/>
                </a:cubicBezTo>
                <a:cubicBezTo>
                  <a:pt x="1962742" y="1235236"/>
                  <a:pt x="1975800" y="1242149"/>
                  <a:pt x="1990106" y="1247335"/>
                </a:cubicBezTo>
                <a:cubicBezTo>
                  <a:pt x="2008157" y="1253959"/>
                  <a:pt x="2022463" y="1251464"/>
                  <a:pt x="2031105" y="1235525"/>
                </a:cubicBezTo>
                <a:cubicBezTo>
                  <a:pt x="2033505" y="1231012"/>
                  <a:pt x="2037729" y="1225730"/>
                  <a:pt x="2042242" y="1224387"/>
                </a:cubicBezTo>
                <a:cubicBezTo>
                  <a:pt x="2064037" y="1217666"/>
                  <a:pt x="2086121" y="1207872"/>
                  <a:pt x="2109453" y="1213826"/>
                </a:cubicBezTo>
                <a:cubicBezTo>
                  <a:pt x="2141714" y="1221987"/>
                  <a:pt x="2173207" y="1221507"/>
                  <a:pt x="2205468" y="1213442"/>
                </a:cubicBezTo>
                <a:cubicBezTo>
                  <a:pt x="2257796" y="1200383"/>
                  <a:pt x="2310124" y="1186557"/>
                  <a:pt x="2365142" y="1189437"/>
                </a:cubicBezTo>
                <a:cubicBezTo>
                  <a:pt x="2374262" y="1189917"/>
                  <a:pt x="2385112" y="1184060"/>
                  <a:pt x="2392985" y="1178299"/>
                </a:cubicBezTo>
                <a:cubicBezTo>
                  <a:pt x="2408060" y="1167354"/>
                  <a:pt x="2407387" y="1166489"/>
                  <a:pt x="2424286" y="1175515"/>
                </a:cubicBezTo>
                <a:cubicBezTo>
                  <a:pt x="2428319" y="1177724"/>
                  <a:pt x="2433312" y="1179068"/>
                  <a:pt x="2436289" y="1182333"/>
                </a:cubicBezTo>
                <a:cubicBezTo>
                  <a:pt x="2451458" y="1198943"/>
                  <a:pt x="2470182" y="1194910"/>
                  <a:pt x="2488808" y="1192510"/>
                </a:cubicBezTo>
                <a:cubicBezTo>
                  <a:pt x="2492073" y="1192030"/>
                  <a:pt x="2496009" y="1191358"/>
                  <a:pt x="2498795" y="1192702"/>
                </a:cubicBezTo>
                <a:cubicBezTo>
                  <a:pt x="2511372" y="1198750"/>
                  <a:pt x="2522030" y="1196639"/>
                  <a:pt x="2532976" y="1188381"/>
                </a:cubicBezTo>
                <a:cubicBezTo>
                  <a:pt x="2542481" y="1181276"/>
                  <a:pt x="2553427" y="1177052"/>
                  <a:pt x="2564661" y="1185885"/>
                </a:cubicBezTo>
                <a:cubicBezTo>
                  <a:pt x="2589625" y="1205472"/>
                  <a:pt x="2616316" y="1206432"/>
                  <a:pt x="2644545" y="1194046"/>
                </a:cubicBezTo>
                <a:cubicBezTo>
                  <a:pt x="2664708" y="1185213"/>
                  <a:pt x="2684583" y="1183196"/>
                  <a:pt x="2705803" y="1192126"/>
                </a:cubicBezTo>
                <a:cubicBezTo>
                  <a:pt x="2713964" y="1195582"/>
                  <a:pt x="2724526" y="1193278"/>
                  <a:pt x="2734031" y="1194046"/>
                </a:cubicBezTo>
                <a:cubicBezTo>
                  <a:pt x="2739408" y="1194430"/>
                  <a:pt x="2745362" y="1194526"/>
                  <a:pt x="2749969" y="1196927"/>
                </a:cubicBezTo>
                <a:cubicBezTo>
                  <a:pt x="2762260" y="1203072"/>
                  <a:pt x="2773685" y="1210945"/>
                  <a:pt x="2786071" y="1216994"/>
                </a:cubicBezTo>
                <a:cubicBezTo>
                  <a:pt x="2792024" y="1219874"/>
                  <a:pt x="2799129" y="1221410"/>
                  <a:pt x="2805851" y="1221507"/>
                </a:cubicBezTo>
                <a:cubicBezTo>
                  <a:pt x="2825726" y="1221987"/>
                  <a:pt x="2845601" y="1221987"/>
                  <a:pt x="2865380" y="1221123"/>
                </a:cubicBezTo>
                <a:cubicBezTo>
                  <a:pt x="2898025" y="1219778"/>
                  <a:pt x="2931150" y="1219490"/>
                  <a:pt x="2954674" y="1190878"/>
                </a:cubicBezTo>
                <a:cubicBezTo>
                  <a:pt x="2956595" y="1188573"/>
                  <a:pt x="2960723" y="1187229"/>
                  <a:pt x="2963988" y="1186845"/>
                </a:cubicBezTo>
                <a:cubicBezTo>
                  <a:pt x="2979062" y="1185021"/>
                  <a:pt x="2994520" y="1184828"/>
                  <a:pt x="3009403" y="1181852"/>
                </a:cubicBezTo>
                <a:cubicBezTo>
                  <a:pt x="3021309" y="1179452"/>
                  <a:pt x="3031199" y="1180220"/>
                  <a:pt x="3040223" y="1188669"/>
                </a:cubicBezTo>
                <a:cubicBezTo>
                  <a:pt x="3052034" y="1199807"/>
                  <a:pt x="3066436" y="1206336"/>
                  <a:pt x="3082183" y="1202784"/>
                </a:cubicBezTo>
                <a:cubicBezTo>
                  <a:pt x="3097928" y="1199327"/>
                  <a:pt x="3108298" y="1206816"/>
                  <a:pt x="3119916" y="1214594"/>
                </a:cubicBezTo>
                <a:cubicBezTo>
                  <a:pt x="3128366" y="1220258"/>
                  <a:pt x="3137967" y="1227363"/>
                  <a:pt x="3147376" y="1227939"/>
                </a:cubicBezTo>
                <a:cubicBezTo>
                  <a:pt x="3168692" y="1229187"/>
                  <a:pt x="3187031" y="1248967"/>
                  <a:pt x="3210171" y="1237733"/>
                </a:cubicBezTo>
                <a:cubicBezTo>
                  <a:pt x="3211707" y="1236965"/>
                  <a:pt x="3214491" y="1238885"/>
                  <a:pt x="3216700" y="1239365"/>
                </a:cubicBezTo>
                <a:cubicBezTo>
                  <a:pt x="3234366" y="1243014"/>
                  <a:pt x="3250977" y="1239461"/>
                  <a:pt x="3263939" y="1227459"/>
                </a:cubicBezTo>
                <a:cubicBezTo>
                  <a:pt x="3280934" y="1211809"/>
                  <a:pt x="3299752" y="1210272"/>
                  <a:pt x="3320683" y="1215362"/>
                </a:cubicBezTo>
                <a:cubicBezTo>
                  <a:pt x="3327405" y="1216994"/>
                  <a:pt x="3334126" y="1218146"/>
                  <a:pt x="3340943" y="1219490"/>
                </a:cubicBezTo>
                <a:cubicBezTo>
                  <a:pt x="3350160" y="1221410"/>
                  <a:pt x="3359474" y="1223427"/>
                  <a:pt x="3368691" y="1225347"/>
                </a:cubicBezTo>
                <a:cubicBezTo>
                  <a:pt x="3377621" y="1227268"/>
                  <a:pt x="3387511" y="1230532"/>
                  <a:pt x="3394423" y="1222275"/>
                </a:cubicBezTo>
                <a:cubicBezTo>
                  <a:pt x="3400376" y="1215169"/>
                  <a:pt x="3404601" y="1215842"/>
                  <a:pt x="3410074" y="1221987"/>
                </a:cubicBezTo>
                <a:cubicBezTo>
                  <a:pt x="3429085" y="1243494"/>
                  <a:pt x="3452129" y="1256936"/>
                  <a:pt x="3481509" y="1257896"/>
                </a:cubicBezTo>
                <a:cubicBezTo>
                  <a:pt x="3487558" y="1258088"/>
                  <a:pt x="3493703" y="1259432"/>
                  <a:pt x="3499656" y="1260873"/>
                </a:cubicBezTo>
                <a:cubicBezTo>
                  <a:pt x="3503305" y="1261736"/>
                  <a:pt x="3507722" y="1262697"/>
                  <a:pt x="3509930" y="1265290"/>
                </a:cubicBezTo>
                <a:cubicBezTo>
                  <a:pt x="3527116" y="1285068"/>
                  <a:pt x="3548528" y="1298799"/>
                  <a:pt x="3571860" y="1309841"/>
                </a:cubicBezTo>
                <a:cubicBezTo>
                  <a:pt x="3580213" y="1313777"/>
                  <a:pt x="3589143" y="1317713"/>
                  <a:pt x="3598168" y="1318866"/>
                </a:cubicBezTo>
                <a:cubicBezTo>
                  <a:pt x="3607577" y="1320018"/>
                  <a:pt x="3617466" y="1318098"/>
                  <a:pt x="3627068" y="1317041"/>
                </a:cubicBezTo>
                <a:cubicBezTo>
                  <a:pt x="3632733" y="1316466"/>
                  <a:pt x="3639262" y="1316561"/>
                  <a:pt x="3643775" y="1313777"/>
                </a:cubicBezTo>
                <a:cubicBezTo>
                  <a:pt x="3658081" y="1305039"/>
                  <a:pt x="3671907" y="1295631"/>
                  <a:pt x="3685254" y="1285452"/>
                </a:cubicBezTo>
                <a:cubicBezTo>
                  <a:pt x="3696680" y="1276715"/>
                  <a:pt x="3698984" y="1275467"/>
                  <a:pt x="3708873" y="1286413"/>
                </a:cubicBezTo>
                <a:cubicBezTo>
                  <a:pt x="3719051" y="1297647"/>
                  <a:pt x="3731725" y="1303503"/>
                  <a:pt x="3745743" y="1305903"/>
                </a:cubicBezTo>
                <a:cubicBezTo>
                  <a:pt x="3767922" y="1309648"/>
                  <a:pt x="3790294" y="1312816"/>
                  <a:pt x="3812665" y="1314641"/>
                </a:cubicBezTo>
                <a:cubicBezTo>
                  <a:pt x="3832924" y="1316273"/>
                  <a:pt x="3842622" y="1307440"/>
                  <a:pt x="3846655" y="1287373"/>
                </a:cubicBezTo>
                <a:cubicBezTo>
                  <a:pt x="3848959" y="1276235"/>
                  <a:pt x="3851936" y="1264137"/>
                  <a:pt x="3864225" y="1261161"/>
                </a:cubicBezTo>
                <a:cubicBezTo>
                  <a:pt x="3884293" y="1256360"/>
                  <a:pt x="3905128" y="1254248"/>
                  <a:pt x="3915018" y="1230724"/>
                </a:cubicBezTo>
                <a:cubicBezTo>
                  <a:pt x="3920490" y="1235909"/>
                  <a:pt x="3923851" y="1238981"/>
                  <a:pt x="3927116" y="1242054"/>
                </a:cubicBezTo>
                <a:cubicBezTo>
                  <a:pt x="3936141" y="1250599"/>
                  <a:pt x="3954863" y="1254248"/>
                  <a:pt x="3964370" y="1246855"/>
                </a:cubicBezTo>
                <a:cubicBezTo>
                  <a:pt x="3978388" y="1236101"/>
                  <a:pt x="3991254" y="1238117"/>
                  <a:pt x="4004696" y="1246471"/>
                </a:cubicBezTo>
                <a:cubicBezTo>
                  <a:pt x="4027164" y="1260297"/>
                  <a:pt x="4052223" y="1257128"/>
                  <a:pt x="4074978" y="1251559"/>
                </a:cubicBezTo>
                <a:cubicBezTo>
                  <a:pt x="4092166" y="1247430"/>
                  <a:pt x="4110505" y="1239845"/>
                  <a:pt x="4121738" y="1222466"/>
                </a:cubicBezTo>
                <a:cubicBezTo>
                  <a:pt x="4125290" y="1216898"/>
                  <a:pt x="4133260" y="1214113"/>
                  <a:pt x="4139598" y="1210465"/>
                </a:cubicBezTo>
                <a:cubicBezTo>
                  <a:pt x="4144878" y="1207488"/>
                  <a:pt x="4150447" y="1204704"/>
                  <a:pt x="4156304" y="1202784"/>
                </a:cubicBezTo>
                <a:cubicBezTo>
                  <a:pt x="4162544" y="1200671"/>
                  <a:pt x="4169458" y="1197598"/>
                  <a:pt x="4175604" y="1198463"/>
                </a:cubicBezTo>
                <a:cubicBezTo>
                  <a:pt x="4194230" y="1200959"/>
                  <a:pt x="4209016" y="1196062"/>
                  <a:pt x="4222170" y="1182140"/>
                </a:cubicBezTo>
                <a:cubicBezTo>
                  <a:pt x="4228988" y="1174939"/>
                  <a:pt x="4239069" y="1166202"/>
                  <a:pt x="4247710" y="1166105"/>
                </a:cubicBezTo>
                <a:cubicBezTo>
                  <a:pt x="4268738" y="1165818"/>
                  <a:pt x="4286212" y="1158905"/>
                  <a:pt x="4305128" y="1150647"/>
                </a:cubicBezTo>
                <a:cubicBezTo>
                  <a:pt x="4317321" y="1145366"/>
                  <a:pt x="4331147" y="1141718"/>
                  <a:pt x="4344206" y="1136821"/>
                </a:cubicBezTo>
                <a:cubicBezTo>
                  <a:pt x="4359472" y="1131060"/>
                  <a:pt x="4376083" y="1128948"/>
                  <a:pt x="4385396" y="1113009"/>
                </a:cubicBezTo>
                <a:cubicBezTo>
                  <a:pt x="4386452" y="1111281"/>
                  <a:pt x="4389621" y="1110993"/>
                  <a:pt x="4391157" y="1109361"/>
                </a:cubicBezTo>
                <a:cubicBezTo>
                  <a:pt x="4396054" y="1104368"/>
                  <a:pt x="4402391" y="1099760"/>
                  <a:pt x="4404984" y="1093710"/>
                </a:cubicBezTo>
                <a:cubicBezTo>
                  <a:pt x="4412472" y="1076044"/>
                  <a:pt x="4418329" y="1057800"/>
                  <a:pt x="4425050" y="1039846"/>
                </a:cubicBezTo>
                <a:cubicBezTo>
                  <a:pt x="4426491" y="1036005"/>
                  <a:pt x="4427834" y="1031108"/>
                  <a:pt x="4430812" y="1028900"/>
                </a:cubicBezTo>
                <a:cubicBezTo>
                  <a:pt x="4447998" y="1016226"/>
                  <a:pt x="4465474" y="1004032"/>
                  <a:pt x="4483140" y="992030"/>
                </a:cubicBezTo>
                <a:cubicBezTo>
                  <a:pt x="4490245" y="987229"/>
                  <a:pt x="4496198" y="989918"/>
                  <a:pt x="4502535" y="995487"/>
                </a:cubicBezTo>
                <a:cubicBezTo>
                  <a:pt x="4508680" y="1000768"/>
                  <a:pt x="4516266" y="1006240"/>
                  <a:pt x="4523946" y="1007585"/>
                </a:cubicBezTo>
                <a:cubicBezTo>
                  <a:pt x="4539309" y="1010177"/>
                  <a:pt x="4555247" y="1010753"/>
                  <a:pt x="4570898" y="1010753"/>
                </a:cubicBezTo>
                <a:cubicBezTo>
                  <a:pt x="4576754" y="1010753"/>
                  <a:pt x="4582995" y="1007297"/>
                  <a:pt x="4588468" y="1004513"/>
                </a:cubicBezTo>
                <a:cubicBezTo>
                  <a:pt x="4598838" y="999231"/>
                  <a:pt x="4608439" y="992126"/>
                  <a:pt x="4619192" y="987710"/>
                </a:cubicBezTo>
                <a:cubicBezTo>
                  <a:pt x="4631675" y="982621"/>
                  <a:pt x="4639164" y="974459"/>
                  <a:pt x="4642908" y="961689"/>
                </a:cubicBezTo>
                <a:cubicBezTo>
                  <a:pt x="4648478" y="942679"/>
                  <a:pt x="4661728" y="929428"/>
                  <a:pt x="4677378" y="918674"/>
                </a:cubicBezTo>
                <a:cubicBezTo>
                  <a:pt x="4697254" y="904944"/>
                  <a:pt x="4720970" y="905616"/>
                  <a:pt x="4743532" y="902256"/>
                </a:cubicBezTo>
                <a:cubicBezTo>
                  <a:pt x="4752174" y="901008"/>
                  <a:pt x="4761104" y="899951"/>
                  <a:pt x="4768977" y="896783"/>
                </a:cubicBezTo>
                <a:cubicBezTo>
                  <a:pt x="4798837" y="884877"/>
                  <a:pt x="4828698" y="873548"/>
                  <a:pt x="4861536" y="873835"/>
                </a:cubicBezTo>
                <a:cubicBezTo>
                  <a:pt x="4864223" y="873835"/>
                  <a:pt x="4866912" y="873548"/>
                  <a:pt x="4869600" y="873067"/>
                </a:cubicBezTo>
                <a:cubicBezTo>
                  <a:pt x="4892932" y="869131"/>
                  <a:pt x="4917032" y="867594"/>
                  <a:pt x="4933738" y="846664"/>
                </a:cubicBezTo>
                <a:cubicBezTo>
                  <a:pt x="4936810" y="842823"/>
                  <a:pt x="4943820" y="841671"/>
                  <a:pt x="4949196" y="840134"/>
                </a:cubicBezTo>
                <a:cubicBezTo>
                  <a:pt x="4958510" y="837638"/>
                  <a:pt x="4964752" y="832549"/>
                  <a:pt x="4968112" y="823427"/>
                </a:cubicBezTo>
                <a:cubicBezTo>
                  <a:pt x="4973778" y="807681"/>
                  <a:pt x="4980498" y="792223"/>
                  <a:pt x="4985588" y="776284"/>
                </a:cubicBezTo>
                <a:cubicBezTo>
                  <a:pt x="4989140" y="765338"/>
                  <a:pt x="4995764" y="759289"/>
                  <a:pt x="5006038" y="754776"/>
                </a:cubicBezTo>
                <a:cubicBezTo>
                  <a:pt x="5011800" y="752280"/>
                  <a:pt x="5016792" y="746808"/>
                  <a:pt x="5020921" y="741718"/>
                </a:cubicBezTo>
                <a:cubicBezTo>
                  <a:pt x="5025914" y="735573"/>
                  <a:pt x="5028506" y="727412"/>
                  <a:pt x="5033978" y="721940"/>
                </a:cubicBezTo>
                <a:cubicBezTo>
                  <a:pt x="5047324" y="708305"/>
                  <a:pt x="5051454" y="693231"/>
                  <a:pt x="5047036" y="674604"/>
                </a:cubicBezTo>
                <a:cubicBezTo>
                  <a:pt x="5043100" y="658090"/>
                  <a:pt x="5053470" y="636006"/>
                  <a:pt x="5067104" y="632645"/>
                </a:cubicBezTo>
                <a:cubicBezTo>
                  <a:pt x="5082178" y="628900"/>
                  <a:pt x="5092548" y="619684"/>
                  <a:pt x="5103206" y="609410"/>
                </a:cubicBezTo>
                <a:cubicBezTo>
                  <a:pt x="5109158" y="603649"/>
                  <a:pt x="5117512" y="598656"/>
                  <a:pt x="5125577" y="597216"/>
                </a:cubicBezTo>
                <a:cubicBezTo>
                  <a:pt x="5156206" y="591647"/>
                  <a:pt x="5185106" y="598464"/>
                  <a:pt x="5214200" y="609506"/>
                </a:cubicBezTo>
                <a:cubicBezTo>
                  <a:pt x="5233210" y="616707"/>
                  <a:pt x="5254333" y="618627"/>
                  <a:pt x="5274688" y="621507"/>
                </a:cubicBezTo>
                <a:cubicBezTo>
                  <a:pt x="5281026" y="622371"/>
                  <a:pt x="5289091" y="620452"/>
                  <a:pt x="5294564" y="616899"/>
                </a:cubicBezTo>
                <a:cubicBezTo>
                  <a:pt x="5313767" y="604609"/>
                  <a:pt x="5332874" y="591935"/>
                  <a:pt x="5350732" y="577724"/>
                </a:cubicBezTo>
                <a:cubicBezTo>
                  <a:pt x="5367344" y="564379"/>
                  <a:pt x="5386066" y="558810"/>
                  <a:pt x="5406230" y="560250"/>
                </a:cubicBezTo>
                <a:cubicBezTo>
                  <a:pt x="5420920" y="561306"/>
                  <a:pt x="5434170" y="558905"/>
                  <a:pt x="5447996" y="555257"/>
                </a:cubicBezTo>
                <a:cubicBezTo>
                  <a:pt x="5459518" y="552185"/>
                  <a:pt x="5472192" y="550072"/>
                  <a:pt x="5483904" y="551417"/>
                </a:cubicBezTo>
                <a:cubicBezTo>
                  <a:pt x="5500324" y="553337"/>
                  <a:pt x="5513862" y="550553"/>
                  <a:pt x="5527016" y="540663"/>
                </a:cubicBezTo>
                <a:cubicBezTo>
                  <a:pt x="5534025" y="535382"/>
                  <a:pt x="5543051" y="532598"/>
                  <a:pt x="5551404" y="528949"/>
                </a:cubicBezTo>
                <a:cubicBezTo>
                  <a:pt x="5564270" y="523284"/>
                  <a:pt x="5577616" y="518483"/>
                  <a:pt x="5590194" y="512147"/>
                </a:cubicBezTo>
                <a:cubicBezTo>
                  <a:pt x="5603732" y="505425"/>
                  <a:pt x="5616118" y="496112"/>
                  <a:pt x="5629944" y="490351"/>
                </a:cubicBezTo>
                <a:cubicBezTo>
                  <a:pt x="5644827" y="484110"/>
                  <a:pt x="5654428" y="474605"/>
                  <a:pt x="5660477" y="459818"/>
                </a:cubicBezTo>
                <a:cubicBezTo>
                  <a:pt x="5664318" y="450504"/>
                  <a:pt x="5669598" y="440615"/>
                  <a:pt x="5676896" y="434086"/>
                </a:cubicBezTo>
                <a:cubicBezTo>
                  <a:pt x="5691971" y="420740"/>
                  <a:pt x="5709636" y="410370"/>
                  <a:pt x="5725000" y="397216"/>
                </a:cubicBezTo>
                <a:cubicBezTo>
                  <a:pt x="5746603" y="378781"/>
                  <a:pt x="5766574" y="359194"/>
                  <a:pt x="5768494" y="327701"/>
                </a:cubicBezTo>
                <a:cubicBezTo>
                  <a:pt x="5769550" y="310322"/>
                  <a:pt x="5778768" y="302929"/>
                  <a:pt x="5795763" y="298801"/>
                </a:cubicBezTo>
                <a:cubicBezTo>
                  <a:pt x="5801427" y="297457"/>
                  <a:pt x="5809494" y="294864"/>
                  <a:pt x="5811221" y="290639"/>
                </a:cubicBezTo>
                <a:cubicBezTo>
                  <a:pt x="5816406" y="278061"/>
                  <a:pt x="5827159" y="275565"/>
                  <a:pt x="5837528" y="270573"/>
                </a:cubicBezTo>
                <a:cubicBezTo>
                  <a:pt x="5843770" y="267596"/>
                  <a:pt x="5851452" y="261739"/>
                  <a:pt x="5853084" y="255690"/>
                </a:cubicBezTo>
                <a:cubicBezTo>
                  <a:pt x="5859804" y="231206"/>
                  <a:pt x="5878239" y="216804"/>
                  <a:pt x="5895618" y="200961"/>
                </a:cubicBezTo>
                <a:cubicBezTo>
                  <a:pt x="5900707" y="196256"/>
                  <a:pt x="5906180" y="190879"/>
                  <a:pt x="5908676" y="184735"/>
                </a:cubicBezTo>
                <a:cubicBezTo>
                  <a:pt x="5913958" y="171484"/>
                  <a:pt x="5921830" y="161882"/>
                  <a:pt x="5935657" y="156891"/>
                </a:cubicBezTo>
                <a:cubicBezTo>
                  <a:pt x="5940073" y="155354"/>
                  <a:pt x="5944106" y="151801"/>
                  <a:pt x="5947467" y="148441"/>
                </a:cubicBezTo>
                <a:cubicBezTo>
                  <a:pt x="5954668" y="141144"/>
                  <a:pt x="5960716" y="132598"/>
                  <a:pt x="5968302" y="125782"/>
                </a:cubicBezTo>
                <a:cubicBezTo>
                  <a:pt x="5987600" y="108211"/>
                  <a:pt x="6006708" y="90928"/>
                  <a:pt x="6017942" y="66348"/>
                </a:cubicBezTo>
                <a:cubicBezTo>
                  <a:pt x="6023414" y="54346"/>
                  <a:pt x="6029656" y="41288"/>
                  <a:pt x="6039258" y="33030"/>
                </a:cubicBezTo>
                <a:cubicBezTo>
                  <a:pt x="6051452" y="22565"/>
                  <a:pt x="6067486" y="16612"/>
                  <a:pt x="6081792" y="8451"/>
                </a:cubicBezTo>
                <a:lnTo>
                  <a:pt x="6095524" y="0"/>
                </a:lnTo>
                <a:close/>
              </a:path>
            </a:pathLst>
          </a:custGeom>
          <a:blipFill dpi="0" rotWithShape="1">
            <a:blip r:embed="rId3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2F9A58C-17AF-F526-C059-2A33C390FD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9365" y="3820943"/>
            <a:ext cx="8822635" cy="3712918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pl-PL" sz="1800" b="0" i="0" dirty="0">
                <a:effectLst/>
                <a:latin typeface="Open Sans" panose="020B0606030504020204" pitchFamily="34" charset="0"/>
              </a:rPr>
              <a:t>zwierzę jest znanym rezerwuarem wścieklizny lub gatunkiem wektorowym,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1800" b="0" i="0" dirty="0">
                <a:effectLst/>
                <a:latin typeface="Open Sans" panose="020B0606030504020204" pitchFamily="34" charset="0"/>
              </a:rPr>
              <a:t>narażenie występuje na obszarze geograficznym, na którym wścieklizna jest nadal obecna,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1800" b="0" i="0" dirty="0">
                <a:effectLst/>
                <a:latin typeface="Open Sans" panose="020B0606030504020204" pitchFamily="34" charset="0"/>
              </a:rPr>
              <a:t>zwierzę wygląda na chore lub wykazuje nieprawidłowe zachowanie,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1800" b="0" i="0" dirty="0">
                <a:effectLst/>
                <a:latin typeface="Open Sans" panose="020B0606030504020204" pitchFamily="34" charset="0"/>
              </a:rPr>
              <a:t>rana lub błona śluzowa została zanieczyszczona śliną zwierzęcia,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1800" b="0" i="0" dirty="0">
                <a:effectLst/>
                <a:latin typeface="Open Sans" panose="020B0606030504020204" pitchFamily="34" charset="0"/>
              </a:rPr>
              <a:t>ugryzienie było </a:t>
            </a:r>
            <a:r>
              <a:rPr lang="pl-PL" sz="2400" b="0" i="0" dirty="0">
                <a:effectLst/>
                <a:latin typeface="Open Sans" panose="020B0606030504020204" pitchFamily="34" charset="0"/>
              </a:rPr>
              <a:t>niesprowokowane</a:t>
            </a:r>
            <a:r>
              <a:rPr lang="pl-PL" sz="1800" b="0" i="0" dirty="0">
                <a:effectLst/>
                <a:latin typeface="Open Sans" panose="020B0606030504020204" pitchFamily="34" charset="0"/>
              </a:rPr>
              <a:t>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1800" b="0" i="0" dirty="0">
                <a:effectLst/>
                <a:latin typeface="Open Sans" panose="020B0606030504020204" pitchFamily="34" charset="0"/>
              </a:rPr>
              <a:t>zwierzę nie zostało zaszczepione.</a:t>
            </a:r>
          </a:p>
          <a:p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23983281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Ikony różnych ras psów">
            <a:extLst>
              <a:ext uri="{FF2B5EF4-FFF2-40B4-BE49-F238E27FC236}">
                <a16:creationId xmlns:a16="http://schemas.microsoft.com/office/drawing/2014/main" id="{AD85F252-E002-CF8C-D0BB-E7308D95E1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017" r="32316"/>
          <a:stretch/>
        </p:blipFill>
        <p:spPr>
          <a:xfrm>
            <a:off x="7620000" y="10"/>
            <a:ext cx="4572002" cy="6857992"/>
          </a:xfrm>
          <a:custGeom>
            <a:avLst/>
            <a:gdLst/>
            <a:ahLst/>
            <a:cxnLst/>
            <a:rect l="l" t="t" r="r" b="b"/>
            <a:pathLst>
              <a:path w="4572002" h="6858002">
                <a:moveTo>
                  <a:pt x="276687" y="6438981"/>
                </a:moveTo>
                <a:cubicBezTo>
                  <a:pt x="286189" y="6444077"/>
                  <a:pt x="293666" y="6451650"/>
                  <a:pt x="296618" y="6463841"/>
                </a:cubicBezTo>
                <a:lnTo>
                  <a:pt x="296621" y="6463850"/>
                </a:lnTo>
                <a:lnTo>
                  <a:pt x="307605" y="6508052"/>
                </a:lnTo>
                <a:lnTo>
                  <a:pt x="310416" y="6513012"/>
                </a:lnTo>
                <a:lnTo>
                  <a:pt x="312883" y="6521804"/>
                </a:lnTo>
                <a:lnTo>
                  <a:pt x="329221" y="6546195"/>
                </a:lnTo>
                <a:lnTo>
                  <a:pt x="329221" y="6546194"/>
                </a:lnTo>
                <a:lnTo>
                  <a:pt x="310416" y="6513012"/>
                </a:lnTo>
                <a:lnTo>
                  <a:pt x="296621" y="6463850"/>
                </a:lnTo>
                <a:lnTo>
                  <a:pt x="296618" y="6463840"/>
                </a:lnTo>
                <a:close/>
                <a:moveTo>
                  <a:pt x="360891" y="2836172"/>
                </a:moveTo>
                <a:lnTo>
                  <a:pt x="360891" y="2836173"/>
                </a:lnTo>
                <a:cubicBezTo>
                  <a:pt x="364963" y="2839983"/>
                  <a:pt x="368249" y="2844317"/>
                  <a:pt x="369582" y="2848794"/>
                </a:cubicBezTo>
                <a:cubicBezTo>
                  <a:pt x="376249" y="2870416"/>
                  <a:pt x="384441" y="2892181"/>
                  <a:pt x="389490" y="2914328"/>
                </a:cubicBezTo>
                <a:lnTo>
                  <a:pt x="394121" y="2947863"/>
                </a:lnTo>
                <a:lnTo>
                  <a:pt x="390537" y="2982148"/>
                </a:lnTo>
                <a:cubicBezTo>
                  <a:pt x="382441" y="3014153"/>
                  <a:pt x="378631" y="3045777"/>
                  <a:pt x="378845" y="3077401"/>
                </a:cubicBezTo>
                <a:lnTo>
                  <a:pt x="378845" y="3077402"/>
                </a:lnTo>
                <a:lnTo>
                  <a:pt x="378845" y="3077402"/>
                </a:lnTo>
                <a:cubicBezTo>
                  <a:pt x="379059" y="3109026"/>
                  <a:pt x="383298" y="3140650"/>
                  <a:pt x="391299" y="3172655"/>
                </a:cubicBezTo>
                <a:cubicBezTo>
                  <a:pt x="417208" y="3276481"/>
                  <a:pt x="444640" y="3380306"/>
                  <a:pt x="438926" y="3489468"/>
                </a:cubicBezTo>
                <a:cubicBezTo>
                  <a:pt x="437974" y="3507564"/>
                  <a:pt x="449595" y="3529091"/>
                  <a:pt x="461025" y="3544714"/>
                </a:cubicBezTo>
                <a:cubicBezTo>
                  <a:pt x="466455" y="3552191"/>
                  <a:pt x="470634" y="3557716"/>
                  <a:pt x="473569" y="3562321"/>
                </a:cubicBezTo>
                <a:lnTo>
                  <a:pt x="478647" y="3574408"/>
                </a:lnTo>
                <a:lnTo>
                  <a:pt x="476296" y="3587174"/>
                </a:lnTo>
                <a:cubicBezTo>
                  <a:pt x="474277" y="3592232"/>
                  <a:pt x="471027" y="3598435"/>
                  <a:pt x="466549" y="3606817"/>
                </a:cubicBezTo>
                <a:cubicBezTo>
                  <a:pt x="462167" y="3614819"/>
                  <a:pt x="459501" y="3624725"/>
                  <a:pt x="453023" y="3630632"/>
                </a:cubicBezTo>
                <a:cubicBezTo>
                  <a:pt x="436545" y="3645682"/>
                  <a:pt x="430306" y="3662494"/>
                  <a:pt x="428782" y="3680163"/>
                </a:cubicBezTo>
                <a:lnTo>
                  <a:pt x="428782" y="3680164"/>
                </a:lnTo>
                <a:lnTo>
                  <a:pt x="428782" y="3680164"/>
                </a:lnTo>
                <a:lnTo>
                  <a:pt x="432830" y="3734838"/>
                </a:lnTo>
                <a:lnTo>
                  <a:pt x="432448" y="3754652"/>
                </a:lnTo>
                <a:cubicBezTo>
                  <a:pt x="426448" y="3767130"/>
                  <a:pt x="424496" y="3778655"/>
                  <a:pt x="426091" y="3789776"/>
                </a:cubicBezTo>
                <a:lnTo>
                  <a:pt x="426091" y="3789776"/>
                </a:lnTo>
                <a:lnTo>
                  <a:pt x="426091" y="3789777"/>
                </a:lnTo>
                <a:cubicBezTo>
                  <a:pt x="427687" y="3800897"/>
                  <a:pt x="432830" y="3811614"/>
                  <a:pt x="441022" y="3822473"/>
                </a:cubicBezTo>
                <a:lnTo>
                  <a:pt x="455357" y="3852620"/>
                </a:lnTo>
                <a:lnTo>
                  <a:pt x="454577" y="3868764"/>
                </a:lnTo>
                <a:cubicBezTo>
                  <a:pt x="453119" y="3874229"/>
                  <a:pt x="450356" y="3879766"/>
                  <a:pt x="445974" y="3885338"/>
                </a:cubicBezTo>
                <a:cubicBezTo>
                  <a:pt x="426543" y="3910104"/>
                  <a:pt x="416351" y="3935727"/>
                  <a:pt x="414089" y="3962159"/>
                </a:cubicBezTo>
                <a:lnTo>
                  <a:pt x="414089" y="3962160"/>
                </a:lnTo>
                <a:lnTo>
                  <a:pt x="414089" y="3962160"/>
                </a:lnTo>
                <a:cubicBezTo>
                  <a:pt x="411827" y="3988593"/>
                  <a:pt x="417495" y="4015835"/>
                  <a:pt x="429782" y="4043840"/>
                </a:cubicBezTo>
                <a:lnTo>
                  <a:pt x="444904" y="4103826"/>
                </a:lnTo>
                <a:lnTo>
                  <a:pt x="442936" y="4134255"/>
                </a:lnTo>
                <a:cubicBezTo>
                  <a:pt x="441094" y="4144498"/>
                  <a:pt x="438022" y="4154857"/>
                  <a:pt x="433592" y="4165383"/>
                </a:cubicBezTo>
                <a:cubicBezTo>
                  <a:pt x="430163" y="4173480"/>
                  <a:pt x="429592" y="4182767"/>
                  <a:pt x="429687" y="4192387"/>
                </a:cubicBezTo>
                <a:lnTo>
                  <a:pt x="429687" y="4192388"/>
                </a:lnTo>
                <a:lnTo>
                  <a:pt x="429687" y="4192388"/>
                </a:lnTo>
                <a:lnTo>
                  <a:pt x="429782" y="4221391"/>
                </a:lnTo>
                <a:lnTo>
                  <a:pt x="424066" y="4253014"/>
                </a:lnTo>
                <a:cubicBezTo>
                  <a:pt x="411873" y="4277401"/>
                  <a:pt x="396253" y="4300070"/>
                  <a:pt x="384250" y="4324645"/>
                </a:cubicBezTo>
                <a:cubicBezTo>
                  <a:pt x="378536" y="4336457"/>
                  <a:pt x="375488" y="4350554"/>
                  <a:pt x="375296" y="4363890"/>
                </a:cubicBezTo>
                <a:lnTo>
                  <a:pt x="375296" y="4363891"/>
                </a:lnTo>
                <a:lnTo>
                  <a:pt x="375296" y="4363891"/>
                </a:lnTo>
                <a:cubicBezTo>
                  <a:pt x="374344" y="4403326"/>
                  <a:pt x="374344" y="4442762"/>
                  <a:pt x="376058" y="4482005"/>
                </a:cubicBezTo>
                <a:cubicBezTo>
                  <a:pt x="378726" y="4546777"/>
                  <a:pt x="379298" y="4612501"/>
                  <a:pt x="436068" y="4659175"/>
                </a:cubicBezTo>
                <a:cubicBezTo>
                  <a:pt x="440640" y="4662987"/>
                  <a:pt x="443308" y="4671177"/>
                  <a:pt x="444070" y="4677656"/>
                </a:cubicBezTo>
                <a:cubicBezTo>
                  <a:pt x="447689" y="4707565"/>
                  <a:pt x="448071" y="4738236"/>
                  <a:pt x="453977" y="4767765"/>
                </a:cubicBezTo>
                <a:lnTo>
                  <a:pt x="455286" y="4800483"/>
                </a:lnTo>
                <a:lnTo>
                  <a:pt x="440450" y="4828916"/>
                </a:lnTo>
                <a:cubicBezTo>
                  <a:pt x="423877" y="4846490"/>
                  <a:pt x="412446" y="4866958"/>
                  <a:pt x="410740" y="4889275"/>
                </a:cubicBezTo>
                <a:lnTo>
                  <a:pt x="410740" y="4889275"/>
                </a:lnTo>
                <a:lnTo>
                  <a:pt x="410740" y="4889276"/>
                </a:lnTo>
                <a:cubicBezTo>
                  <a:pt x="410172" y="4896714"/>
                  <a:pt x="410683" y="4904358"/>
                  <a:pt x="412445" y="4912169"/>
                </a:cubicBezTo>
                <a:lnTo>
                  <a:pt x="413848" y="4933805"/>
                </a:lnTo>
                <a:lnTo>
                  <a:pt x="409088" y="4952673"/>
                </a:lnTo>
                <a:cubicBezTo>
                  <a:pt x="404302" y="4964604"/>
                  <a:pt x="396729" y="4975511"/>
                  <a:pt x="389013" y="4987037"/>
                </a:cubicBezTo>
                <a:cubicBezTo>
                  <a:pt x="377774" y="5003801"/>
                  <a:pt x="363676" y="5022852"/>
                  <a:pt x="362534" y="5041521"/>
                </a:cubicBezTo>
                <a:cubicBezTo>
                  <a:pt x="360677" y="5073241"/>
                  <a:pt x="338137" y="5101639"/>
                  <a:pt x="336386" y="5133224"/>
                </a:cubicBezTo>
                <a:lnTo>
                  <a:pt x="336386" y="5133225"/>
                </a:lnTo>
                <a:lnTo>
                  <a:pt x="336386" y="5133225"/>
                </a:lnTo>
                <a:lnTo>
                  <a:pt x="343101" y="5166114"/>
                </a:lnTo>
                <a:lnTo>
                  <a:pt x="342411" y="5172090"/>
                </a:lnTo>
                <a:cubicBezTo>
                  <a:pt x="341530" y="5174400"/>
                  <a:pt x="340339" y="5176876"/>
                  <a:pt x="339863" y="5179067"/>
                </a:cubicBezTo>
                <a:lnTo>
                  <a:pt x="339863" y="5179068"/>
                </a:lnTo>
                <a:lnTo>
                  <a:pt x="339863" y="5179068"/>
                </a:lnTo>
                <a:cubicBezTo>
                  <a:pt x="332623" y="5214122"/>
                  <a:pt x="339673" y="5247079"/>
                  <a:pt x="363486" y="5272797"/>
                </a:cubicBezTo>
                <a:cubicBezTo>
                  <a:pt x="379013" y="5289657"/>
                  <a:pt x="387538" y="5307422"/>
                  <a:pt x="390920" y="5326163"/>
                </a:cubicBezTo>
                <a:lnTo>
                  <a:pt x="392366" y="5355014"/>
                </a:lnTo>
                <a:lnTo>
                  <a:pt x="387489" y="5385384"/>
                </a:lnTo>
                <a:cubicBezTo>
                  <a:pt x="384250" y="5398721"/>
                  <a:pt x="381964" y="5412057"/>
                  <a:pt x="379298" y="5425582"/>
                </a:cubicBezTo>
                <a:cubicBezTo>
                  <a:pt x="375488" y="5443870"/>
                  <a:pt x="371486" y="5462351"/>
                  <a:pt x="367676" y="5480637"/>
                </a:cubicBezTo>
                <a:cubicBezTo>
                  <a:pt x="365771" y="5489497"/>
                  <a:pt x="363200" y="5498832"/>
                  <a:pt x="363152" y="5507667"/>
                </a:cubicBezTo>
                <a:lnTo>
                  <a:pt x="363152" y="5507668"/>
                </a:lnTo>
                <a:lnTo>
                  <a:pt x="363152" y="5507668"/>
                </a:lnTo>
                <a:cubicBezTo>
                  <a:pt x="363105" y="5516503"/>
                  <a:pt x="365581" y="5524837"/>
                  <a:pt x="373772" y="5531694"/>
                </a:cubicBezTo>
                <a:lnTo>
                  <a:pt x="383918" y="5547578"/>
                </a:lnTo>
                <a:lnTo>
                  <a:pt x="374344" y="5562746"/>
                </a:lnTo>
                <a:cubicBezTo>
                  <a:pt x="331671" y="5600467"/>
                  <a:pt x="305000" y="5646189"/>
                  <a:pt x="303096" y="5704483"/>
                </a:cubicBezTo>
                <a:cubicBezTo>
                  <a:pt x="302714" y="5716485"/>
                  <a:pt x="300048" y="5728678"/>
                  <a:pt x="297190" y="5740488"/>
                </a:cubicBezTo>
                <a:cubicBezTo>
                  <a:pt x="295475" y="5747728"/>
                  <a:pt x="293569" y="5756493"/>
                  <a:pt x="288425" y="5760873"/>
                </a:cubicBezTo>
                <a:cubicBezTo>
                  <a:pt x="249182" y="5794974"/>
                  <a:pt x="221939" y="5837457"/>
                  <a:pt x="200030" y="5883751"/>
                </a:cubicBezTo>
                <a:cubicBezTo>
                  <a:pt x="192220" y="5900323"/>
                  <a:pt x="184410" y="5918042"/>
                  <a:pt x="182124" y="5935949"/>
                </a:cubicBezTo>
                <a:lnTo>
                  <a:pt x="182124" y="5935950"/>
                </a:lnTo>
                <a:lnTo>
                  <a:pt x="182124" y="5935950"/>
                </a:lnTo>
                <a:cubicBezTo>
                  <a:pt x="179838" y="5954618"/>
                  <a:pt x="183648" y="5974241"/>
                  <a:pt x="185744" y="5993292"/>
                </a:cubicBezTo>
                <a:cubicBezTo>
                  <a:pt x="186886" y="6004532"/>
                  <a:pt x="186696" y="6017486"/>
                  <a:pt x="192220" y="6026441"/>
                </a:cubicBezTo>
                <a:cubicBezTo>
                  <a:pt x="209557" y="6054826"/>
                  <a:pt x="228225" y="6082259"/>
                  <a:pt x="248420" y="6108739"/>
                </a:cubicBezTo>
                <a:lnTo>
                  <a:pt x="262113" y="6133315"/>
                </a:lnTo>
                <a:lnTo>
                  <a:pt x="258413" y="6143190"/>
                </a:lnTo>
                <a:cubicBezTo>
                  <a:pt x="255862" y="6146732"/>
                  <a:pt x="251944" y="6150697"/>
                  <a:pt x="246514" y="6155602"/>
                </a:cubicBezTo>
                <a:cubicBezTo>
                  <a:pt x="224225" y="6175797"/>
                  <a:pt x="212605" y="6200944"/>
                  <a:pt x="207843" y="6228756"/>
                </a:cubicBezTo>
                <a:cubicBezTo>
                  <a:pt x="200412" y="6272764"/>
                  <a:pt x="194126" y="6317151"/>
                  <a:pt x="190506" y="6361539"/>
                </a:cubicBezTo>
                <a:lnTo>
                  <a:pt x="190506" y="6361540"/>
                </a:lnTo>
                <a:lnTo>
                  <a:pt x="190506" y="6361540"/>
                </a:lnTo>
                <a:lnTo>
                  <a:pt x="190704" y="6365039"/>
                </a:lnTo>
                <a:lnTo>
                  <a:pt x="191995" y="6387910"/>
                </a:lnTo>
                <a:lnTo>
                  <a:pt x="194825" y="6393746"/>
                </a:lnTo>
                <a:lnTo>
                  <a:pt x="201413" y="6407333"/>
                </a:lnTo>
                <a:lnTo>
                  <a:pt x="201413" y="6407332"/>
                </a:lnTo>
                <a:lnTo>
                  <a:pt x="194825" y="6393746"/>
                </a:lnTo>
                <a:lnTo>
                  <a:pt x="191995" y="6387910"/>
                </a:lnTo>
                <a:lnTo>
                  <a:pt x="190704" y="6365039"/>
                </a:lnTo>
                <a:lnTo>
                  <a:pt x="190506" y="6361540"/>
                </a:lnTo>
                <a:lnTo>
                  <a:pt x="207843" y="6228757"/>
                </a:lnTo>
                <a:cubicBezTo>
                  <a:pt x="212605" y="6200945"/>
                  <a:pt x="224225" y="6175798"/>
                  <a:pt x="246514" y="6155603"/>
                </a:cubicBezTo>
                <a:cubicBezTo>
                  <a:pt x="257374" y="6145793"/>
                  <a:pt x="262184" y="6139745"/>
                  <a:pt x="262113" y="6133315"/>
                </a:cubicBezTo>
                <a:lnTo>
                  <a:pt x="262113" y="6133315"/>
                </a:lnTo>
                <a:lnTo>
                  <a:pt x="262113" y="6133314"/>
                </a:lnTo>
                <a:cubicBezTo>
                  <a:pt x="262042" y="6126884"/>
                  <a:pt x="257088" y="6120074"/>
                  <a:pt x="248420" y="6108738"/>
                </a:cubicBezTo>
                <a:cubicBezTo>
                  <a:pt x="228225" y="6082258"/>
                  <a:pt x="209557" y="6054825"/>
                  <a:pt x="192220" y="6026440"/>
                </a:cubicBezTo>
                <a:cubicBezTo>
                  <a:pt x="186696" y="6017485"/>
                  <a:pt x="186886" y="6004531"/>
                  <a:pt x="185744" y="5993291"/>
                </a:cubicBezTo>
                <a:cubicBezTo>
                  <a:pt x="184696" y="5983766"/>
                  <a:pt x="183220" y="5974097"/>
                  <a:pt x="182291" y="5964477"/>
                </a:cubicBezTo>
                <a:lnTo>
                  <a:pt x="182124" y="5935950"/>
                </a:lnTo>
                <a:lnTo>
                  <a:pt x="189006" y="5909351"/>
                </a:lnTo>
                <a:cubicBezTo>
                  <a:pt x="192220" y="5900611"/>
                  <a:pt x="196125" y="5892038"/>
                  <a:pt x="200030" y="5883752"/>
                </a:cubicBezTo>
                <a:cubicBezTo>
                  <a:pt x="221939" y="5837458"/>
                  <a:pt x="249182" y="5794975"/>
                  <a:pt x="288425" y="5760874"/>
                </a:cubicBezTo>
                <a:cubicBezTo>
                  <a:pt x="293569" y="5756494"/>
                  <a:pt x="295475" y="5747729"/>
                  <a:pt x="297190" y="5740489"/>
                </a:cubicBezTo>
                <a:cubicBezTo>
                  <a:pt x="300048" y="5728679"/>
                  <a:pt x="302714" y="5716486"/>
                  <a:pt x="303096" y="5704484"/>
                </a:cubicBezTo>
                <a:cubicBezTo>
                  <a:pt x="305000" y="5646190"/>
                  <a:pt x="331671" y="5600468"/>
                  <a:pt x="374344" y="5562747"/>
                </a:cubicBezTo>
                <a:cubicBezTo>
                  <a:pt x="380441" y="5557318"/>
                  <a:pt x="383823" y="5552508"/>
                  <a:pt x="383918" y="5547579"/>
                </a:cubicBezTo>
                <a:lnTo>
                  <a:pt x="383918" y="5547578"/>
                </a:lnTo>
                <a:lnTo>
                  <a:pt x="383918" y="5547578"/>
                </a:lnTo>
                <a:cubicBezTo>
                  <a:pt x="384013" y="5542648"/>
                  <a:pt x="380822" y="5537600"/>
                  <a:pt x="373772" y="5531693"/>
                </a:cubicBezTo>
                <a:cubicBezTo>
                  <a:pt x="369677" y="5528265"/>
                  <a:pt x="367010" y="5524467"/>
                  <a:pt x="365373" y="5520422"/>
                </a:cubicBezTo>
                <a:lnTo>
                  <a:pt x="363152" y="5507668"/>
                </a:lnTo>
                <a:lnTo>
                  <a:pt x="367676" y="5480638"/>
                </a:lnTo>
                <a:cubicBezTo>
                  <a:pt x="371486" y="5462352"/>
                  <a:pt x="375488" y="5443871"/>
                  <a:pt x="379298" y="5425583"/>
                </a:cubicBezTo>
                <a:cubicBezTo>
                  <a:pt x="381964" y="5412058"/>
                  <a:pt x="384250" y="5398722"/>
                  <a:pt x="387489" y="5385385"/>
                </a:cubicBezTo>
                <a:cubicBezTo>
                  <a:pt x="390014" y="5375003"/>
                  <a:pt x="391717" y="5364883"/>
                  <a:pt x="392366" y="5355015"/>
                </a:cubicBezTo>
                <a:lnTo>
                  <a:pt x="392366" y="5355014"/>
                </a:lnTo>
                <a:lnTo>
                  <a:pt x="392366" y="5355014"/>
                </a:lnTo>
                <a:cubicBezTo>
                  <a:pt x="394313" y="5325412"/>
                  <a:pt x="386776" y="5298086"/>
                  <a:pt x="363486" y="5272796"/>
                </a:cubicBezTo>
                <a:cubicBezTo>
                  <a:pt x="351580" y="5259937"/>
                  <a:pt x="343864" y="5245269"/>
                  <a:pt x="340030" y="5229433"/>
                </a:cubicBezTo>
                <a:lnTo>
                  <a:pt x="339863" y="5179068"/>
                </a:lnTo>
                <a:lnTo>
                  <a:pt x="342411" y="5172091"/>
                </a:lnTo>
                <a:cubicBezTo>
                  <a:pt x="343292" y="5169781"/>
                  <a:pt x="343863" y="5167638"/>
                  <a:pt x="343101" y="5166114"/>
                </a:cubicBezTo>
                <a:lnTo>
                  <a:pt x="343101" y="5166114"/>
                </a:lnTo>
                <a:lnTo>
                  <a:pt x="343101" y="5166113"/>
                </a:lnTo>
                <a:lnTo>
                  <a:pt x="336386" y="5133225"/>
                </a:lnTo>
                <a:lnTo>
                  <a:pt x="343531" y="5102461"/>
                </a:lnTo>
                <a:cubicBezTo>
                  <a:pt x="350866" y="5082339"/>
                  <a:pt x="361296" y="5062669"/>
                  <a:pt x="362534" y="5041522"/>
                </a:cubicBezTo>
                <a:cubicBezTo>
                  <a:pt x="363676" y="5022853"/>
                  <a:pt x="377774" y="5003802"/>
                  <a:pt x="389013" y="4987038"/>
                </a:cubicBezTo>
                <a:cubicBezTo>
                  <a:pt x="400587" y="4969748"/>
                  <a:pt x="411839" y="4953853"/>
                  <a:pt x="413848" y="4933805"/>
                </a:cubicBezTo>
                <a:lnTo>
                  <a:pt x="413848" y="4933805"/>
                </a:lnTo>
                <a:lnTo>
                  <a:pt x="413848" y="4933804"/>
                </a:lnTo>
                <a:cubicBezTo>
                  <a:pt x="414517" y="4927122"/>
                  <a:pt x="414160" y="4919978"/>
                  <a:pt x="412445" y="4912168"/>
                </a:cubicBezTo>
                <a:lnTo>
                  <a:pt x="410740" y="4889275"/>
                </a:lnTo>
                <a:lnTo>
                  <a:pt x="415518" y="4867614"/>
                </a:lnTo>
                <a:cubicBezTo>
                  <a:pt x="420638" y="4853635"/>
                  <a:pt x="429401" y="4840633"/>
                  <a:pt x="440450" y="4828917"/>
                </a:cubicBezTo>
                <a:cubicBezTo>
                  <a:pt x="448833" y="4819964"/>
                  <a:pt x="453405" y="4810581"/>
                  <a:pt x="455286" y="4800484"/>
                </a:cubicBezTo>
                <a:lnTo>
                  <a:pt x="455286" y="4800483"/>
                </a:lnTo>
                <a:lnTo>
                  <a:pt x="455286" y="4800483"/>
                </a:lnTo>
                <a:cubicBezTo>
                  <a:pt x="457168" y="4790386"/>
                  <a:pt x="456358" y="4779575"/>
                  <a:pt x="453977" y="4767764"/>
                </a:cubicBezTo>
                <a:cubicBezTo>
                  <a:pt x="448071" y="4738235"/>
                  <a:pt x="447689" y="4707564"/>
                  <a:pt x="444070" y="4677655"/>
                </a:cubicBezTo>
                <a:cubicBezTo>
                  <a:pt x="443308" y="4671176"/>
                  <a:pt x="440640" y="4662986"/>
                  <a:pt x="436068" y="4659174"/>
                </a:cubicBezTo>
                <a:cubicBezTo>
                  <a:pt x="379298" y="4612500"/>
                  <a:pt x="378726" y="4546776"/>
                  <a:pt x="376058" y="4482004"/>
                </a:cubicBezTo>
                <a:lnTo>
                  <a:pt x="375296" y="4363891"/>
                </a:lnTo>
                <a:lnTo>
                  <a:pt x="384250" y="4324646"/>
                </a:lnTo>
                <a:cubicBezTo>
                  <a:pt x="396253" y="4300071"/>
                  <a:pt x="411873" y="4277402"/>
                  <a:pt x="424066" y="4253015"/>
                </a:cubicBezTo>
                <a:cubicBezTo>
                  <a:pt x="428830" y="4243873"/>
                  <a:pt x="429020" y="4232061"/>
                  <a:pt x="429782" y="4221392"/>
                </a:cubicBezTo>
                <a:lnTo>
                  <a:pt x="429782" y="4221391"/>
                </a:lnTo>
                <a:lnTo>
                  <a:pt x="429782" y="4221391"/>
                </a:lnTo>
                <a:lnTo>
                  <a:pt x="429687" y="4192388"/>
                </a:lnTo>
                <a:lnTo>
                  <a:pt x="433592" y="4165384"/>
                </a:lnTo>
                <a:cubicBezTo>
                  <a:pt x="442451" y="4144333"/>
                  <a:pt x="445880" y="4123948"/>
                  <a:pt x="444904" y="4103826"/>
                </a:cubicBezTo>
                <a:lnTo>
                  <a:pt x="444904" y="4103826"/>
                </a:lnTo>
                <a:lnTo>
                  <a:pt x="444904" y="4103825"/>
                </a:lnTo>
                <a:cubicBezTo>
                  <a:pt x="443928" y="4083702"/>
                  <a:pt x="438546" y="4063842"/>
                  <a:pt x="429782" y="4043839"/>
                </a:cubicBezTo>
                <a:cubicBezTo>
                  <a:pt x="423639" y="4029837"/>
                  <a:pt x="419150" y="4016025"/>
                  <a:pt x="416480" y="4002410"/>
                </a:cubicBezTo>
                <a:lnTo>
                  <a:pt x="414089" y="3962160"/>
                </a:lnTo>
                <a:lnTo>
                  <a:pt x="423593" y="3923125"/>
                </a:lnTo>
                <a:cubicBezTo>
                  <a:pt x="428853" y="3910319"/>
                  <a:pt x="436259" y="3897722"/>
                  <a:pt x="445974" y="3885339"/>
                </a:cubicBezTo>
                <a:cubicBezTo>
                  <a:pt x="454738" y="3874195"/>
                  <a:pt x="457024" y="3863193"/>
                  <a:pt x="455357" y="3852620"/>
                </a:cubicBezTo>
                <a:lnTo>
                  <a:pt x="455357" y="3852620"/>
                </a:lnTo>
                <a:lnTo>
                  <a:pt x="455357" y="3852619"/>
                </a:lnTo>
                <a:cubicBezTo>
                  <a:pt x="453691" y="3842046"/>
                  <a:pt x="448071" y="3831902"/>
                  <a:pt x="441022" y="3822472"/>
                </a:cubicBezTo>
                <a:lnTo>
                  <a:pt x="426091" y="3789776"/>
                </a:lnTo>
                <a:lnTo>
                  <a:pt x="432448" y="3754653"/>
                </a:lnTo>
                <a:cubicBezTo>
                  <a:pt x="435116" y="3749126"/>
                  <a:pt x="433782" y="3741316"/>
                  <a:pt x="432830" y="3734838"/>
                </a:cubicBezTo>
                <a:lnTo>
                  <a:pt x="432830" y="3734838"/>
                </a:lnTo>
                <a:lnTo>
                  <a:pt x="432830" y="3734837"/>
                </a:lnTo>
                <a:lnTo>
                  <a:pt x="428782" y="3680164"/>
                </a:lnTo>
                <a:lnTo>
                  <a:pt x="435295" y="3654416"/>
                </a:lnTo>
                <a:cubicBezTo>
                  <a:pt x="439105" y="3646123"/>
                  <a:pt x="444784" y="3638158"/>
                  <a:pt x="453023" y="3630633"/>
                </a:cubicBezTo>
                <a:cubicBezTo>
                  <a:pt x="459501" y="3624726"/>
                  <a:pt x="462167" y="3614820"/>
                  <a:pt x="466549" y="3606818"/>
                </a:cubicBezTo>
                <a:cubicBezTo>
                  <a:pt x="475504" y="3590054"/>
                  <a:pt x="479552" y="3582005"/>
                  <a:pt x="478647" y="3574409"/>
                </a:cubicBezTo>
                <a:lnTo>
                  <a:pt x="478647" y="3574408"/>
                </a:lnTo>
                <a:lnTo>
                  <a:pt x="478647" y="3574408"/>
                </a:lnTo>
                <a:cubicBezTo>
                  <a:pt x="477742" y="3566811"/>
                  <a:pt x="471884" y="3559668"/>
                  <a:pt x="461025" y="3544713"/>
                </a:cubicBezTo>
                <a:cubicBezTo>
                  <a:pt x="449595" y="3529090"/>
                  <a:pt x="437974" y="3507563"/>
                  <a:pt x="438926" y="3489467"/>
                </a:cubicBezTo>
                <a:cubicBezTo>
                  <a:pt x="444640" y="3380305"/>
                  <a:pt x="417208" y="3276480"/>
                  <a:pt x="391299" y="3172654"/>
                </a:cubicBezTo>
                <a:lnTo>
                  <a:pt x="378845" y="3077402"/>
                </a:lnTo>
                <a:lnTo>
                  <a:pt x="390537" y="2982149"/>
                </a:lnTo>
                <a:cubicBezTo>
                  <a:pt x="393490" y="2970576"/>
                  <a:pt x="394491" y="2959157"/>
                  <a:pt x="394121" y="2947863"/>
                </a:cubicBezTo>
                <a:lnTo>
                  <a:pt x="394121" y="2947863"/>
                </a:lnTo>
                <a:lnTo>
                  <a:pt x="394121" y="2947862"/>
                </a:lnTo>
                <a:cubicBezTo>
                  <a:pt x="393014" y="2913982"/>
                  <a:pt x="379583" y="2881226"/>
                  <a:pt x="369582" y="2848793"/>
                </a:cubicBezTo>
                <a:close/>
                <a:moveTo>
                  <a:pt x="845377" y="1508458"/>
                </a:moveTo>
                <a:lnTo>
                  <a:pt x="873470" y="1596213"/>
                </a:lnTo>
                <a:cubicBezTo>
                  <a:pt x="875947" y="1604978"/>
                  <a:pt x="874422" y="1615836"/>
                  <a:pt x="871566" y="1624980"/>
                </a:cubicBezTo>
                <a:cubicBezTo>
                  <a:pt x="861850" y="1656223"/>
                  <a:pt x="837464" y="1676036"/>
                  <a:pt x="814984" y="1697753"/>
                </a:cubicBezTo>
                <a:cubicBezTo>
                  <a:pt x="805078" y="1707279"/>
                  <a:pt x="798030" y="1720423"/>
                  <a:pt x="792316" y="1733188"/>
                </a:cubicBezTo>
                <a:cubicBezTo>
                  <a:pt x="777644" y="1766335"/>
                  <a:pt x="764501" y="1800246"/>
                  <a:pt x="750595" y="1833775"/>
                </a:cubicBezTo>
                <a:cubicBezTo>
                  <a:pt x="749261" y="1837013"/>
                  <a:pt x="745832" y="1839679"/>
                  <a:pt x="742974" y="1842158"/>
                </a:cubicBezTo>
                <a:cubicBezTo>
                  <a:pt x="712873" y="1866922"/>
                  <a:pt x="682584" y="1891497"/>
                  <a:pt x="652483" y="1916454"/>
                </a:cubicBezTo>
                <a:cubicBezTo>
                  <a:pt x="646769" y="1921216"/>
                  <a:pt x="642577" y="1928076"/>
                  <a:pt x="637053" y="1933219"/>
                </a:cubicBezTo>
                <a:cubicBezTo>
                  <a:pt x="629433" y="1940459"/>
                  <a:pt x="622192" y="1949603"/>
                  <a:pt x="613048" y="1953413"/>
                </a:cubicBezTo>
                <a:cubicBezTo>
                  <a:pt x="584283" y="1965224"/>
                  <a:pt x="571899" y="1987894"/>
                  <a:pt x="566565" y="2016469"/>
                </a:cubicBezTo>
                <a:cubicBezTo>
                  <a:pt x="561612" y="2042570"/>
                  <a:pt x="557420" y="2068669"/>
                  <a:pt x="551706" y="2094578"/>
                </a:cubicBezTo>
                <a:cubicBezTo>
                  <a:pt x="544848" y="2126201"/>
                  <a:pt x="537418" y="2157636"/>
                  <a:pt x="529035" y="2188879"/>
                </a:cubicBezTo>
                <a:cubicBezTo>
                  <a:pt x="525415" y="2202404"/>
                  <a:pt x="521225" y="2216692"/>
                  <a:pt x="513795" y="2228314"/>
                </a:cubicBezTo>
                <a:cubicBezTo>
                  <a:pt x="493220" y="2260890"/>
                  <a:pt x="479314" y="2295753"/>
                  <a:pt x="484838" y="2334044"/>
                </a:cubicBezTo>
                <a:cubicBezTo>
                  <a:pt x="489220" y="2364715"/>
                  <a:pt x="477980" y="2390434"/>
                  <a:pt x="460453" y="2409485"/>
                </a:cubicBezTo>
                <a:cubicBezTo>
                  <a:pt x="444546" y="2426822"/>
                  <a:pt x="438402" y="2444777"/>
                  <a:pt x="437521" y="2463017"/>
                </a:cubicBezTo>
                <a:lnTo>
                  <a:pt x="437521" y="2463018"/>
                </a:lnTo>
                <a:lnTo>
                  <a:pt x="437521" y="2463019"/>
                </a:lnTo>
                <a:cubicBezTo>
                  <a:pt x="436640" y="2481259"/>
                  <a:pt x="441021" y="2499786"/>
                  <a:pt x="446164" y="2518265"/>
                </a:cubicBezTo>
                <a:lnTo>
                  <a:pt x="449808" y="2545007"/>
                </a:lnTo>
                <a:lnTo>
                  <a:pt x="445594" y="2571034"/>
                </a:lnTo>
                <a:cubicBezTo>
                  <a:pt x="433592" y="2612945"/>
                  <a:pt x="401015" y="2640950"/>
                  <a:pt x="372440" y="2668001"/>
                </a:cubicBezTo>
                <a:cubicBezTo>
                  <a:pt x="348055" y="2691054"/>
                  <a:pt x="334339" y="2716963"/>
                  <a:pt x="324050" y="2745348"/>
                </a:cubicBezTo>
                <a:lnTo>
                  <a:pt x="324050" y="2745352"/>
                </a:lnTo>
                <a:lnTo>
                  <a:pt x="317719" y="2770757"/>
                </a:lnTo>
                <a:lnTo>
                  <a:pt x="318129" y="2778006"/>
                </a:lnTo>
                <a:lnTo>
                  <a:pt x="317350" y="2782305"/>
                </a:lnTo>
                <a:lnTo>
                  <a:pt x="318550" y="2785440"/>
                </a:lnTo>
                <a:lnTo>
                  <a:pt x="318978" y="2793023"/>
                </a:lnTo>
                <a:lnTo>
                  <a:pt x="328628" y="2811780"/>
                </a:lnTo>
                <a:lnTo>
                  <a:pt x="328631" y="2811787"/>
                </a:lnTo>
                <a:lnTo>
                  <a:pt x="328632" y="2811787"/>
                </a:lnTo>
                <a:lnTo>
                  <a:pt x="328628" y="2811780"/>
                </a:lnTo>
                <a:lnTo>
                  <a:pt x="318550" y="2785440"/>
                </a:lnTo>
                <a:lnTo>
                  <a:pt x="318129" y="2778006"/>
                </a:lnTo>
                <a:lnTo>
                  <a:pt x="324050" y="2745352"/>
                </a:lnTo>
                <a:lnTo>
                  <a:pt x="324050" y="2745349"/>
                </a:lnTo>
                <a:cubicBezTo>
                  <a:pt x="334339" y="2716964"/>
                  <a:pt x="348055" y="2691055"/>
                  <a:pt x="372440" y="2668002"/>
                </a:cubicBezTo>
                <a:cubicBezTo>
                  <a:pt x="401015" y="2640951"/>
                  <a:pt x="433592" y="2612946"/>
                  <a:pt x="445594" y="2571035"/>
                </a:cubicBezTo>
                <a:cubicBezTo>
                  <a:pt x="448166" y="2561986"/>
                  <a:pt x="449642" y="2553556"/>
                  <a:pt x="449809" y="2545007"/>
                </a:cubicBezTo>
                <a:lnTo>
                  <a:pt x="449808" y="2545007"/>
                </a:lnTo>
                <a:lnTo>
                  <a:pt x="449809" y="2545006"/>
                </a:lnTo>
                <a:cubicBezTo>
                  <a:pt x="449975" y="2536458"/>
                  <a:pt x="448832" y="2527790"/>
                  <a:pt x="446164" y="2518264"/>
                </a:cubicBezTo>
                <a:cubicBezTo>
                  <a:pt x="443593" y="2509024"/>
                  <a:pt x="441212" y="2499773"/>
                  <a:pt x="439584" y="2490551"/>
                </a:cubicBezTo>
                <a:lnTo>
                  <a:pt x="437521" y="2463018"/>
                </a:lnTo>
                <a:lnTo>
                  <a:pt x="443352" y="2435913"/>
                </a:lnTo>
                <a:cubicBezTo>
                  <a:pt x="446987" y="2426977"/>
                  <a:pt x="452500" y="2418155"/>
                  <a:pt x="460453" y="2409486"/>
                </a:cubicBezTo>
                <a:cubicBezTo>
                  <a:pt x="477980" y="2390435"/>
                  <a:pt x="489220" y="2364716"/>
                  <a:pt x="484838" y="2334045"/>
                </a:cubicBezTo>
                <a:cubicBezTo>
                  <a:pt x="479314" y="2295754"/>
                  <a:pt x="493220" y="2260891"/>
                  <a:pt x="513795" y="2228315"/>
                </a:cubicBezTo>
                <a:cubicBezTo>
                  <a:pt x="521225" y="2216693"/>
                  <a:pt x="525415" y="2202405"/>
                  <a:pt x="529035" y="2188880"/>
                </a:cubicBezTo>
                <a:cubicBezTo>
                  <a:pt x="537418" y="2157637"/>
                  <a:pt x="544848" y="2126202"/>
                  <a:pt x="551706" y="2094579"/>
                </a:cubicBezTo>
                <a:cubicBezTo>
                  <a:pt x="557420" y="2068670"/>
                  <a:pt x="561612" y="2042571"/>
                  <a:pt x="566565" y="2016470"/>
                </a:cubicBezTo>
                <a:cubicBezTo>
                  <a:pt x="571899" y="1987895"/>
                  <a:pt x="584283" y="1965225"/>
                  <a:pt x="613048" y="1953414"/>
                </a:cubicBezTo>
                <a:cubicBezTo>
                  <a:pt x="622192" y="1949604"/>
                  <a:pt x="629433" y="1940460"/>
                  <a:pt x="637053" y="1933220"/>
                </a:cubicBezTo>
                <a:cubicBezTo>
                  <a:pt x="642577" y="1928077"/>
                  <a:pt x="646769" y="1921217"/>
                  <a:pt x="652483" y="1916455"/>
                </a:cubicBezTo>
                <a:cubicBezTo>
                  <a:pt x="682584" y="1891498"/>
                  <a:pt x="712873" y="1866923"/>
                  <a:pt x="742974" y="1842159"/>
                </a:cubicBezTo>
                <a:cubicBezTo>
                  <a:pt x="745832" y="1839680"/>
                  <a:pt x="749261" y="1837014"/>
                  <a:pt x="750595" y="1833776"/>
                </a:cubicBezTo>
                <a:cubicBezTo>
                  <a:pt x="764501" y="1800247"/>
                  <a:pt x="777645" y="1766336"/>
                  <a:pt x="792316" y="1733189"/>
                </a:cubicBezTo>
                <a:cubicBezTo>
                  <a:pt x="798030" y="1720424"/>
                  <a:pt x="805078" y="1707280"/>
                  <a:pt x="814985" y="1697754"/>
                </a:cubicBezTo>
                <a:cubicBezTo>
                  <a:pt x="837465" y="1676037"/>
                  <a:pt x="861850" y="1656224"/>
                  <a:pt x="871566" y="1624981"/>
                </a:cubicBezTo>
                <a:cubicBezTo>
                  <a:pt x="874423" y="1615837"/>
                  <a:pt x="875948" y="1604979"/>
                  <a:pt x="873471" y="1596214"/>
                </a:cubicBezTo>
                <a:close/>
                <a:moveTo>
                  <a:pt x="820975" y="1453958"/>
                </a:moveTo>
                <a:lnTo>
                  <a:pt x="826772" y="1459073"/>
                </a:lnTo>
                <a:lnTo>
                  <a:pt x="835990" y="1481572"/>
                </a:lnTo>
                <a:lnTo>
                  <a:pt x="826773" y="1459074"/>
                </a:lnTo>
                <a:lnTo>
                  <a:pt x="826772" y="1459073"/>
                </a:lnTo>
                <a:lnTo>
                  <a:pt x="826772" y="1459073"/>
                </a:lnTo>
                <a:close/>
                <a:moveTo>
                  <a:pt x="807579" y="1268758"/>
                </a:moveTo>
                <a:lnTo>
                  <a:pt x="802412" y="1286069"/>
                </a:lnTo>
                <a:cubicBezTo>
                  <a:pt x="787838" y="1306930"/>
                  <a:pt x="781599" y="1328552"/>
                  <a:pt x="780074" y="1350627"/>
                </a:cubicBezTo>
                <a:lnTo>
                  <a:pt x="785669" y="1413840"/>
                </a:lnTo>
                <a:lnTo>
                  <a:pt x="780075" y="1350628"/>
                </a:lnTo>
                <a:cubicBezTo>
                  <a:pt x="781599" y="1328553"/>
                  <a:pt x="787839" y="1306930"/>
                  <a:pt x="802412" y="1286070"/>
                </a:cubicBezTo>
                <a:cubicBezTo>
                  <a:pt x="805555" y="1281689"/>
                  <a:pt x="807127" y="1275402"/>
                  <a:pt x="807579" y="1268758"/>
                </a:cubicBezTo>
                <a:close/>
                <a:moveTo>
                  <a:pt x="865850" y="773035"/>
                </a:moveTo>
                <a:lnTo>
                  <a:pt x="857850" y="854379"/>
                </a:lnTo>
                <a:cubicBezTo>
                  <a:pt x="855564" y="878956"/>
                  <a:pt x="854802" y="903722"/>
                  <a:pt x="826796" y="915343"/>
                </a:cubicBezTo>
                <a:cubicBezTo>
                  <a:pt x="822414" y="917059"/>
                  <a:pt x="819176" y="922773"/>
                  <a:pt x="816318" y="927155"/>
                </a:cubicBezTo>
                <a:cubicBezTo>
                  <a:pt x="772310" y="994785"/>
                  <a:pt x="773454" y="1030980"/>
                  <a:pt x="819938" y="1097087"/>
                </a:cubicBezTo>
                <a:cubicBezTo>
                  <a:pt x="824700" y="1103945"/>
                  <a:pt x="828130" y="1118613"/>
                  <a:pt x="824320" y="1123185"/>
                </a:cubicBezTo>
                <a:cubicBezTo>
                  <a:pt x="808508" y="1142617"/>
                  <a:pt x="801460" y="1162954"/>
                  <a:pt x="799602" y="1184029"/>
                </a:cubicBezTo>
                <a:cubicBezTo>
                  <a:pt x="801460" y="1162954"/>
                  <a:pt x="808509" y="1142618"/>
                  <a:pt x="824321" y="1123186"/>
                </a:cubicBezTo>
                <a:cubicBezTo>
                  <a:pt x="828131" y="1118614"/>
                  <a:pt x="824701" y="1103946"/>
                  <a:pt x="819939" y="1097088"/>
                </a:cubicBezTo>
                <a:cubicBezTo>
                  <a:pt x="773455" y="1030981"/>
                  <a:pt x="772311" y="994786"/>
                  <a:pt x="816319" y="927156"/>
                </a:cubicBezTo>
                <a:cubicBezTo>
                  <a:pt x="819177" y="922774"/>
                  <a:pt x="822415" y="917060"/>
                  <a:pt x="826797" y="915344"/>
                </a:cubicBezTo>
                <a:cubicBezTo>
                  <a:pt x="854802" y="903723"/>
                  <a:pt x="855564" y="878957"/>
                  <a:pt x="857850" y="854380"/>
                </a:cubicBezTo>
                <a:cubicBezTo>
                  <a:pt x="860326" y="827330"/>
                  <a:pt x="863564" y="800277"/>
                  <a:pt x="865850" y="773036"/>
                </a:cubicBezTo>
                <a:close/>
                <a:moveTo>
                  <a:pt x="810449" y="517851"/>
                </a:moveTo>
                <a:lnTo>
                  <a:pt x="819366" y="556047"/>
                </a:lnTo>
                <a:cubicBezTo>
                  <a:pt x="821462" y="564048"/>
                  <a:pt x="826986" y="572622"/>
                  <a:pt x="825844" y="580050"/>
                </a:cubicBezTo>
                <a:cubicBezTo>
                  <a:pt x="822510" y="601578"/>
                  <a:pt x="824939" y="622201"/>
                  <a:pt x="829225" y="642537"/>
                </a:cubicBezTo>
                <a:lnTo>
                  <a:pt x="841749" y="694928"/>
                </a:lnTo>
                <a:lnTo>
                  <a:pt x="829226" y="642538"/>
                </a:lnTo>
                <a:cubicBezTo>
                  <a:pt x="824940" y="622201"/>
                  <a:pt x="822511" y="601579"/>
                  <a:pt x="825845" y="580051"/>
                </a:cubicBezTo>
                <a:cubicBezTo>
                  <a:pt x="826987" y="572623"/>
                  <a:pt x="821463" y="564049"/>
                  <a:pt x="819367" y="556048"/>
                </a:cubicBezTo>
                <a:close/>
                <a:moveTo>
                  <a:pt x="797154" y="298169"/>
                </a:moveTo>
                <a:lnTo>
                  <a:pt x="811936" y="313533"/>
                </a:lnTo>
                <a:cubicBezTo>
                  <a:pt x="816128" y="316389"/>
                  <a:pt x="813842" y="330298"/>
                  <a:pt x="812508" y="338870"/>
                </a:cubicBezTo>
                <a:cubicBezTo>
                  <a:pt x="809650" y="357921"/>
                  <a:pt x="802412" y="376781"/>
                  <a:pt x="802602" y="395640"/>
                </a:cubicBezTo>
                <a:lnTo>
                  <a:pt x="806412" y="367328"/>
                </a:lnTo>
                <a:cubicBezTo>
                  <a:pt x="808555" y="357874"/>
                  <a:pt x="811080" y="348396"/>
                  <a:pt x="812509" y="338871"/>
                </a:cubicBezTo>
                <a:cubicBezTo>
                  <a:pt x="813843" y="330299"/>
                  <a:pt x="816129" y="316390"/>
                  <a:pt x="811937" y="313534"/>
                </a:cubicBezTo>
                <a:close/>
                <a:moveTo>
                  <a:pt x="789609" y="281568"/>
                </a:moveTo>
                <a:lnTo>
                  <a:pt x="794503" y="295415"/>
                </a:lnTo>
                <a:lnTo>
                  <a:pt x="794504" y="295415"/>
                </a:lnTo>
                <a:close/>
                <a:moveTo>
                  <a:pt x="802929" y="24486"/>
                </a:moveTo>
                <a:lnTo>
                  <a:pt x="805191" y="74129"/>
                </a:lnTo>
                <a:cubicBezTo>
                  <a:pt x="803807" y="100174"/>
                  <a:pt x="799302" y="125876"/>
                  <a:pt x="795072" y="151569"/>
                </a:cubicBezTo>
                <a:lnTo>
                  <a:pt x="794873" y="153388"/>
                </a:lnTo>
                <a:lnTo>
                  <a:pt x="791059" y="177271"/>
                </a:lnTo>
                <a:lnTo>
                  <a:pt x="786600" y="228944"/>
                </a:lnTo>
                <a:lnTo>
                  <a:pt x="786600" y="228948"/>
                </a:lnTo>
                <a:lnTo>
                  <a:pt x="786600" y="228949"/>
                </a:lnTo>
                <a:lnTo>
                  <a:pt x="786600" y="228944"/>
                </a:lnTo>
                <a:lnTo>
                  <a:pt x="794873" y="153388"/>
                </a:lnTo>
                <a:lnTo>
                  <a:pt x="799269" y="125861"/>
                </a:lnTo>
                <a:cubicBezTo>
                  <a:pt x="801959" y="108703"/>
                  <a:pt x="804269" y="91492"/>
                  <a:pt x="805192" y="74129"/>
                </a:cubicBezTo>
                <a:close/>
                <a:moveTo>
                  <a:pt x="341402" y="0"/>
                </a:moveTo>
                <a:lnTo>
                  <a:pt x="805510" y="0"/>
                </a:lnTo>
                <a:lnTo>
                  <a:pt x="802792" y="21486"/>
                </a:lnTo>
                <a:lnTo>
                  <a:pt x="805510" y="1"/>
                </a:lnTo>
                <a:lnTo>
                  <a:pt x="4572002" y="2"/>
                </a:lnTo>
                <a:lnTo>
                  <a:pt x="4572002" y="6858002"/>
                </a:lnTo>
                <a:lnTo>
                  <a:pt x="312449" y="6858002"/>
                </a:lnTo>
                <a:lnTo>
                  <a:pt x="312449" y="6858001"/>
                </a:lnTo>
                <a:lnTo>
                  <a:pt x="312449" y="6858001"/>
                </a:lnTo>
                <a:lnTo>
                  <a:pt x="306286" y="6812064"/>
                </a:lnTo>
                <a:lnTo>
                  <a:pt x="311060" y="6776800"/>
                </a:lnTo>
                <a:cubicBezTo>
                  <a:pt x="314156" y="6765164"/>
                  <a:pt x="318906" y="6753698"/>
                  <a:pt x="325764" y="6742553"/>
                </a:cubicBezTo>
                <a:cubicBezTo>
                  <a:pt x="334052" y="6729219"/>
                  <a:pt x="339196" y="6716169"/>
                  <a:pt x="339600" y="6702977"/>
                </a:cubicBezTo>
                <a:lnTo>
                  <a:pt x="339600" y="6702976"/>
                </a:lnTo>
                <a:lnTo>
                  <a:pt x="339600" y="6702976"/>
                </a:lnTo>
                <a:cubicBezTo>
                  <a:pt x="340005" y="6689783"/>
                  <a:pt x="335671" y="6676448"/>
                  <a:pt x="325002" y="6662541"/>
                </a:cubicBezTo>
                <a:cubicBezTo>
                  <a:pt x="321335" y="6657826"/>
                  <a:pt x="319038" y="6651967"/>
                  <a:pt x="317919" y="6645552"/>
                </a:cubicBezTo>
                <a:lnTo>
                  <a:pt x="317907" y="6625225"/>
                </a:lnTo>
                <a:lnTo>
                  <a:pt x="334529" y="6588626"/>
                </a:lnTo>
                <a:cubicBezTo>
                  <a:pt x="340625" y="6582147"/>
                  <a:pt x="346721" y="6575479"/>
                  <a:pt x="357008" y="6564621"/>
                </a:cubicBezTo>
                <a:lnTo>
                  <a:pt x="357008" y="6564620"/>
                </a:lnTo>
                <a:lnTo>
                  <a:pt x="334529" y="6588625"/>
                </a:lnTo>
                <a:cubicBezTo>
                  <a:pt x="326052" y="6597578"/>
                  <a:pt x="320003" y="6611342"/>
                  <a:pt x="317907" y="6625224"/>
                </a:cubicBezTo>
                <a:lnTo>
                  <a:pt x="317907" y="6625225"/>
                </a:lnTo>
                <a:lnTo>
                  <a:pt x="317907" y="6625225"/>
                </a:lnTo>
                <a:cubicBezTo>
                  <a:pt x="315811" y="6639108"/>
                  <a:pt x="317668" y="6653111"/>
                  <a:pt x="325002" y="6662542"/>
                </a:cubicBezTo>
                <a:cubicBezTo>
                  <a:pt x="330337" y="6669496"/>
                  <a:pt x="334087" y="6676306"/>
                  <a:pt x="336454" y="6683027"/>
                </a:cubicBezTo>
                <a:lnTo>
                  <a:pt x="339600" y="6702976"/>
                </a:lnTo>
                <a:lnTo>
                  <a:pt x="325764" y="6742552"/>
                </a:lnTo>
                <a:cubicBezTo>
                  <a:pt x="312048" y="6764841"/>
                  <a:pt x="306762" y="6788417"/>
                  <a:pt x="306286" y="6812063"/>
                </a:cubicBezTo>
                <a:lnTo>
                  <a:pt x="306286" y="6812064"/>
                </a:lnTo>
                <a:lnTo>
                  <a:pt x="306286" y="6812064"/>
                </a:lnTo>
                <a:lnTo>
                  <a:pt x="312449" y="6858001"/>
                </a:lnTo>
                <a:lnTo>
                  <a:pt x="140196" y="6858001"/>
                </a:lnTo>
                <a:lnTo>
                  <a:pt x="130496" y="6815516"/>
                </a:lnTo>
                <a:cubicBezTo>
                  <a:pt x="124972" y="6793035"/>
                  <a:pt x="115065" y="6771319"/>
                  <a:pt x="111445" y="6748458"/>
                </a:cubicBezTo>
                <a:cubicBezTo>
                  <a:pt x="102873" y="6694164"/>
                  <a:pt x="96777" y="6639488"/>
                  <a:pt x="89919" y="6584812"/>
                </a:cubicBezTo>
                <a:cubicBezTo>
                  <a:pt x="82870" y="6528424"/>
                  <a:pt x="75440" y="6472225"/>
                  <a:pt x="69154" y="6415833"/>
                </a:cubicBezTo>
                <a:cubicBezTo>
                  <a:pt x="65914" y="6384972"/>
                  <a:pt x="65344" y="6353919"/>
                  <a:pt x="62296" y="6323058"/>
                </a:cubicBezTo>
                <a:cubicBezTo>
                  <a:pt x="59628" y="6296005"/>
                  <a:pt x="54675" y="6269144"/>
                  <a:pt x="51435" y="6242093"/>
                </a:cubicBezTo>
                <a:cubicBezTo>
                  <a:pt x="48769" y="6218660"/>
                  <a:pt x="47245" y="6195037"/>
                  <a:pt x="44577" y="6171605"/>
                </a:cubicBezTo>
                <a:cubicBezTo>
                  <a:pt x="40197" y="6134075"/>
                  <a:pt x="35243" y="6096736"/>
                  <a:pt x="30671" y="6059397"/>
                </a:cubicBezTo>
                <a:cubicBezTo>
                  <a:pt x="28957" y="6043776"/>
                  <a:pt x="24194" y="6027392"/>
                  <a:pt x="27051" y="6012723"/>
                </a:cubicBezTo>
                <a:cubicBezTo>
                  <a:pt x="34291" y="5975764"/>
                  <a:pt x="32195" y="5939377"/>
                  <a:pt x="27243" y="5902610"/>
                </a:cubicBezTo>
                <a:cubicBezTo>
                  <a:pt x="25526" y="5890037"/>
                  <a:pt x="25908" y="5876511"/>
                  <a:pt x="29147" y="5864318"/>
                </a:cubicBezTo>
                <a:cubicBezTo>
                  <a:pt x="35625" y="5839361"/>
                  <a:pt x="44769" y="5815169"/>
                  <a:pt x="52769" y="5790592"/>
                </a:cubicBezTo>
                <a:cubicBezTo>
                  <a:pt x="53721" y="5787924"/>
                  <a:pt x="53913" y="5784686"/>
                  <a:pt x="54483" y="5781830"/>
                </a:cubicBezTo>
                <a:cubicBezTo>
                  <a:pt x="57724" y="5765635"/>
                  <a:pt x="60962" y="5749634"/>
                  <a:pt x="63820" y="5733440"/>
                </a:cubicBezTo>
                <a:cubicBezTo>
                  <a:pt x="65344" y="5724678"/>
                  <a:pt x="65534" y="5715723"/>
                  <a:pt x="66868" y="5706959"/>
                </a:cubicBezTo>
                <a:cubicBezTo>
                  <a:pt x="72202" y="5673050"/>
                  <a:pt x="63248" y="5635711"/>
                  <a:pt x="86299" y="5606372"/>
                </a:cubicBezTo>
                <a:cubicBezTo>
                  <a:pt x="101159" y="5587321"/>
                  <a:pt x="97729" y="5568842"/>
                  <a:pt x="95443" y="5548460"/>
                </a:cubicBezTo>
                <a:cubicBezTo>
                  <a:pt x="93729" y="5533027"/>
                  <a:pt x="94301" y="5517215"/>
                  <a:pt x="94109" y="5501594"/>
                </a:cubicBezTo>
                <a:cubicBezTo>
                  <a:pt x="93539" y="5474161"/>
                  <a:pt x="93347" y="5446728"/>
                  <a:pt x="92395" y="5419295"/>
                </a:cubicBezTo>
                <a:cubicBezTo>
                  <a:pt x="92015" y="5410531"/>
                  <a:pt x="87251" y="5401579"/>
                  <a:pt x="88013" y="5393005"/>
                </a:cubicBezTo>
                <a:cubicBezTo>
                  <a:pt x="91633" y="5353379"/>
                  <a:pt x="97349" y="5313754"/>
                  <a:pt x="100587" y="5274129"/>
                </a:cubicBezTo>
                <a:cubicBezTo>
                  <a:pt x="102491" y="5251650"/>
                  <a:pt x="98873" y="5228597"/>
                  <a:pt x="101539" y="5206308"/>
                </a:cubicBezTo>
                <a:cubicBezTo>
                  <a:pt x="104587" y="5180591"/>
                  <a:pt x="112397" y="5155445"/>
                  <a:pt x="117162" y="5129916"/>
                </a:cubicBezTo>
                <a:cubicBezTo>
                  <a:pt x="118494" y="5122867"/>
                  <a:pt x="116780" y="5115057"/>
                  <a:pt x="116400" y="5107627"/>
                </a:cubicBezTo>
                <a:cubicBezTo>
                  <a:pt x="116017" y="5099245"/>
                  <a:pt x="115255" y="5091052"/>
                  <a:pt x="115065" y="5082670"/>
                </a:cubicBezTo>
                <a:cubicBezTo>
                  <a:pt x="114683" y="5057141"/>
                  <a:pt x="115255" y="5031614"/>
                  <a:pt x="113921" y="5006086"/>
                </a:cubicBezTo>
                <a:cubicBezTo>
                  <a:pt x="113159" y="4990465"/>
                  <a:pt x="105349" y="4974082"/>
                  <a:pt x="108207" y="4959602"/>
                </a:cubicBezTo>
                <a:cubicBezTo>
                  <a:pt x="113731" y="4930075"/>
                  <a:pt x="101349" y="4900546"/>
                  <a:pt x="111635" y="4871019"/>
                </a:cubicBezTo>
                <a:cubicBezTo>
                  <a:pt x="114683" y="4861873"/>
                  <a:pt x="107063" y="4849300"/>
                  <a:pt x="106683" y="4838250"/>
                </a:cubicBezTo>
                <a:cubicBezTo>
                  <a:pt x="105731" y="4810627"/>
                  <a:pt x="105921" y="4783004"/>
                  <a:pt x="106111" y="4755381"/>
                </a:cubicBezTo>
                <a:cubicBezTo>
                  <a:pt x="106301" y="4730614"/>
                  <a:pt x="103635" y="4704895"/>
                  <a:pt x="108969" y="4681083"/>
                </a:cubicBezTo>
                <a:cubicBezTo>
                  <a:pt x="114683" y="4656126"/>
                  <a:pt x="113921" y="4633647"/>
                  <a:pt x="107445" y="4609452"/>
                </a:cubicBezTo>
                <a:cubicBezTo>
                  <a:pt x="103063" y="4592878"/>
                  <a:pt x="102491" y="4575351"/>
                  <a:pt x="101159" y="4558207"/>
                </a:cubicBezTo>
                <a:cubicBezTo>
                  <a:pt x="99635" y="4539728"/>
                  <a:pt x="103635" y="4519343"/>
                  <a:pt x="97349" y="4502579"/>
                </a:cubicBezTo>
                <a:cubicBezTo>
                  <a:pt x="78678" y="4452665"/>
                  <a:pt x="74678" y="4401419"/>
                  <a:pt x="74678" y="4349222"/>
                </a:cubicBezTo>
                <a:cubicBezTo>
                  <a:pt x="74678" y="4339695"/>
                  <a:pt x="77344" y="4329979"/>
                  <a:pt x="80202" y="4320837"/>
                </a:cubicBezTo>
                <a:cubicBezTo>
                  <a:pt x="97349" y="4267493"/>
                  <a:pt x="95825" y="4213961"/>
                  <a:pt x="85346" y="4159667"/>
                </a:cubicBezTo>
                <a:cubicBezTo>
                  <a:pt x="83060" y="4148427"/>
                  <a:pt x="82678" y="4135854"/>
                  <a:pt x="84964" y="4124614"/>
                </a:cubicBezTo>
                <a:cubicBezTo>
                  <a:pt x="91633" y="4092989"/>
                  <a:pt x="102683" y="4062318"/>
                  <a:pt x="107445" y="4030503"/>
                </a:cubicBezTo>
                <a:cubicBezTo>
                  <a:pt x="115255" y="3977925"/>
                  <a:pt x="88967" y="3932394"/>
                  <a:pt x="71820" y="3885338"/>
                </a:cubicBezTo>
                <a:cubicBezTo>
                  <a:pt x="55627" y="3840569"/>
                  <a:pt x="19050" y="3802467"/>
                  <a:pt x="27243" y="3749506"/>
                </a:cubicBezTo>
                <a:cubicBezTo>
                  <a:pt x="28005" y="3744173"/>
                  <a:pt x="22860" y="3738267"/>
                  <a:pt x="21526" y="3732361"/>
                </a:cubicBezTo>
                <a:cubicBezTo>
                  <a:pt x="17906" y="3716168"/>
                  <a:pt x="13526" y="3699976"/>
                  <a:pt x="11810" y="3683591"/>
                </a:cubicBezTo>
                <a:cubicBezTo>
                  <a:pt x="9524" y="3663589"/>
                  <a:pt x="10286" y="3643204"/>
                  <a:pt x="8382" y="3623201"/>
                </a:cubicBezTo>
                <a:cubicBezTo>
                  <a:pt x="6096" y="3597482"/>
                  <a:pt x="0" y="3572146"/>
                  <a:pt x="0" y="3546617"/>
                </a:cubicBezTo>
                <a:cubicBezTo>
                  <a:pt x="0" y="3526042"/>
                  <a:pt x="7048" y="3505657"/>
                  <a:pt x="10478" y="3485275"/>
                </a:cubicBezTo>
                <a:cubicBezTo>
                  <a:pt x="15240" y="3456508"/>
                  <a:pt x="13906" y="3424883"/>
                  <a:pt x="26098" y="3399546"/>
                </a:cubicBezTo>
                <a:cubicBezTo>
                  <a:pt x="39053" y="3372495"/>
                  <a:pt x="44959" y="3346776"/>
                  <a:pt x="40959" y="3318771"/>
                </a:cubicBezTo>
                <a:cubicBezTo>
                  <a:pt x="39625" y="3309437"/>
                  <a:pt x="31623" y="3297434"/>
                  <a:pt x="23432" y="3293244"/>
                </a:cubicBezTo>
                <a:cubicBezTo>
                  <a:pt x="5144" y="3283908"/>
                  <a:pt x="1904" y="3271145"/>
                  <a:pt x="8192" y="3253809"/>
                </a:cubicBezTo>
                <a:cubicBezTo>
                  <a:pt x="13526" y="3238758"/>
                  <a:pt x="16192" y="3220280"/>
                  <a:pt x="26481" y="3209993"/>
                </a:cubicBezTo>
                <a:cubicBezTo>
                  <a:pt x="55627" y="3180844"/>
                  <a:pt x="56580" y="3143695"/>
                  <a:pt x="64390" y="3107500"/>
                </a:cubicBezTo>
                <a:cubicBezTo>
                  <a:pt x="69154" y="3085403"/>
                  <a:pt x="69344" y="3064827"/>
                  <a:pt x="66106" y="3042728"/>
                </a:cubicBezTo>
                <a:cubicBezTo>
                  <a:pt x="58866" y="2994722"/>
                  <a:pt x="69154" y="2948047"/>
                  <a:pt x="82298" y="2901943"/>
                </a:cubicBezTo>
                <a:cubicBezTo>
                  <a:pt x="91061" y="2871462"/>
                  <a:pt x="96395" y="2840219"/>
                  <a:pt x="105349" y="2809930"/>
                </a:cubicBezTo>
                <a:cubicBezTo>
                  <a:pt x="112207" y="2787259"/>
                  <a:pt x="120400" y="2764590"/>
                  <a:pt x="131448" y="2743826"/>
                </a:cubicBezTo>
                <a:cubicBezTo>
                  <a:pt x="147643" y="2713723"/>
                  <a:pt x="172027" y="2687436"/>
                  <a:pt x="165549" y="2649143"/>
                </a:cubicBezTo>
                <a:cubicBezTo>
                  <a:pt x="159835" y="2615421"/>
                  <a:pt x="171835" y="2584942"/>
                  <a:pt x="183266" y="2554079"/>
                </a:cubicBezTo>
                <a:cubicBezTo>
                  <a:pt x="191648" y="2531409"/>
                  <a:pt x="200222" y="2508742"/>
                  <a:pt x="205556" y="2485307"/>
                </a:cubicBezTo>
                <a:cubicBezTo>
                  <a:pt x="211843" y="2457492"/>
                  <a:pt x="209175" y="2426059"/>
                  <a:pt x="220797" y="2401292"/>
                </a:cubicBezTo>
                <a:cubicBezTo>
                  <a:pt x="232989" y="2375383"/>
                  <a:pt x="224797" y="2353859"/>
                  <a:pt x="221367" y="2330806"/>
                </a:cubicBezTo>
                <a:cubicBezTo>
                  <a:pt x="216033" y="2294039"/>
                  <a:pt x="206126" y="2257459"/>
                  <a:pt x="218701" y="2220312"/>
                </a:cubicBezTo>
                <a:cubicBezTo>
                  <a:pt x="233941" y="2175163"/>
                  <a:pt x="250324" y="2130393"/>
                  <a:pt x="264802" y="2085054"/>
                </a:cubicBezTo>
                <a:cubicBezTo>
                  <a:pt x="270329" y="2067525"/>
                  <a:pt x="272615" y="2048668"/>
                  <a:pt x="275091" y="2030378"/>
                </a:cubicBezTo>
                <a:cubicBezTo>
                  <a:pt x="277187" y="2013043"/>
                  <a:pt x="271853" y="1992279"/>
                  <a:pt x="279853" y="1978940"/>
                </a:cubicBezTo>
                <a:cubicBezTo>
                  <a:pt x="300428" y="1944649"/>
                  <a:pt x="310524" y="1909408"/>
                  <a:pt x="310524" y="1869780"/>
                </a:cubicBezTo>
                <a:cubicBezTo>
                  <a:pt x="310524" y="1854920"/>
                  <a:pt x="319098" y="1840441"/>
                  <a:pt x="320622" y="1825393"/>
                </a:cubicBezTo>
                <a:cubicBezTo>
                  <a:pt x="322526" y="1804816"/>
                  <a:pt x="327671" y="1781194"/>
                  <a:pt x="320430" y="1763287"/>
                </a:cubicBezTo>
                <a:cubicBezTo>
                  <a:pt x="303286" y="1721185"/>
                  <a:pt x="317574" y="1687086"/>
                  <a:pt x="334529" y="1650317"/>
                </a:cubicBezTo>
                <a:cubicBezTo>
                  <a:pt x="351293" y="1614120"/>
                  <a:pt x="364628" y="1576019"/>
                  <a:pt x="375678" y="1537537"/>
                </a:cubicBezTo>
                <a:cubicBezTo>
                  <a:pt x="379678" y="1523059"/>
                  <a:pt x="373010" y="1505724"/>
                  <a:pt x="371678" y="1489720"/>
                </a:cubicBezTo>
                <a:cubicBezTo>
                  <a:pt x="371296" y="1484004"/>
                  <a:pt x="370724" y="1477717"/>
                  <a:pt x="372630" y="1472575"/>
                </a:cubicBezTo>
                <a:cubicBezTo>
                  <a:pt x="390919" y="1422854"/>
                  <a:pt x="404825" y="1372368"/>
                  <a:pt x="395301" y="1318456"/>
                </a:cubicBezTo>
                <a:cubicBezTo>
                  <a:pt x="394347" y="1313504"/>
                  <a:pt x="396443" y="1307978"/>
                  <a:pt x="397777" y="1303024"/>
                </a:cubicBezTo>
                <a:cubicBezTo>
                  <a:pt x="404635" y="1278829"/>
                  <a:pt x="415493" y="1255206"/>
                  <a:pt x="417970" y="1230633"/>
                </a:cubicBezTo>
                <a:cubicBezTo>
                  <a:pt x="424066" y="1170051"/>
                  <a:pt x="426544" y="1109091"/>
                  <a:pt x="430544" y="1048125"/>
                </a:cubicBezTo>
                <a:cubicBezTo>
                  <a:pt x="430734" y="1044315"/>
                  <a:pt x="430734" y="1040315"/>
                  <a:pt x="432068" y="1036887"/>
                </a:cubicBezTo>
                <a:cubicBezTo>
                  <a:pt x="440260" y="1014406"/>
                  <a:pt x="437592" y="994785"/>
                  <a:pt x="421972" y="975733"/>
                </a:cubicBezTo>
                <a:cubicBezTo>
                  <a:pt x="415113" y="967350"/>
                  <a:pt x="411493" y="955920"/>
                  <a:pt x="407683" y="945444"/>
                </a:cubicBezTo>
                <a:cubicBezTo>
                  <a:pt x="401967" y="930011"/>
                  <a:pt x="396443" y="914200"/>
                  <a:pt x="392823" y="898198"/>
                </a:cubicBezTo>
                <a:cubicBezTo>
                  <a:pt x="389395" y="882384"/>
                  <a:pt x="384632" y="865430"/>
                  <a:pt x="387299" y="850189"/>
                </a:cubicBezTo>
                <a:cubicBezTo>
                  <a:pt x="392061" y="822756"/>
                  <a:pt x="402729" y="796655"/>
                  <a:pt x="409779" y="769605"/>
                </a:cubicBezTo>
                <a:cubicBezTo>
                  <a:pt x="412255" y="760270"/>
                  <a:pt x="411873" y="749982"/>
                  <a:pt x="412065" y="740268"/>
                </a:cubicBezTo>
                <a:cubicBezTo>
                  <a:pt x="412635" y="717977"/>
                  <a:pt x="407111" y="695116"/>
                  <a:pt x="422924" y="674923"/>
                </a:cubicBezTo>
                <a:cubicBezTo>
                  <a:pt x="437782" y="656255"/>
                  <a:pt x="433402" y="637392"/>
                  <a:pt x="422162" y="617772"/>
                </a:cubicBezTo>
                <a:cubicBezTo>
                  <a:pt x="414159" y="603673"/>
                  <a:pt x="407873" y="587672"/>
                  <a:pt x="404825" y="571860"/>
                </a:cubicBezTo>
                <a:cubicBezTo>
                  <a:pt x="400635" y="550141"/>
                  <a:pt x="398919" y="528615"/>
                  <a:pt x="401397" y="505182"/>
                </a:cubicBezTo>
                <a:cubicBezTo>
                  <a:pt x="403111" y="488607"/>
                  <a:pt x="403873" y="475081"/>
                  <a:pt x="413969" y="462126"/>
                </a:cubicBezTo>
                <a:cubicBezTo>
                  <a:pt x="415493" y="460032"/>
                  <a:pt x="415875" y="456222"/>
                  <a:pt x="415683" y="453364"/>
                </a:cubicBezTo>
                <a:cubicBezTo>
                  <a:pt x="412445" y="415835"/>
                  <a:pt x="414159" y="378686"/>
                  <a:pt x="416448" y="340774"/>
                </a:cubicBezTo>
                <a:cubicBezTo>
                  <a:pt x="419494" y="292579"/>
                  <a:pt x="410541" y="241901"/>
                  <a:pt x="378536" y="200182"/>
                </a:cubicBezTo>
                <a:cubicBezTo>
                  <a:pt x="373772" y="194085"/>
                  <a:pt x="371678" y="184941"/>
                  <a:pt x="370534" y="176939"/>
                </a:cubicBezTo>
                <a:cubicBezTo>
                  <a:pt x="365582" y="139219"/>
                  <a:pt x="362152" y="101308"/>
                  <a:pt x="356628" y="63587"/>
                </a:cubicBezTo>
                <a:cubicBezTo>
                  <a:pt x="353579" y="43012"/>
                  <a:pt x="350911" y="21486"/>
                  <a:pt x="342529" y="2817"/>
                </a:cubicBezTo>
                <a:close/>
              </a:path>
            </a:pathLst>
          </a:custGeom>
          <a:effectLst>
            <a:outerShdw blurRad="381000" dist="152400" dir="10800000" algn="r" rotWithShape="0">
              <a:prstClr val="black">
                <a:alpha val="10000"/>
              </a:prstClr>
            </a:outerShdw>
          </a:effectLst>
        </p:spPr>
      </p:pic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891F8D6-850A-4554-AF0F-FC18D0F9D5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628358" y="2991643"/>
            <a:ext cx="6858001" cy="874716"/>
          </a:xfrm>
          <a:custGeom>
            <a:avLst/>
            <a:gdLst>
              <a:gd name="connsiteX0" fmla="*/ 0 w 6858001"/>
              <a:gd name="connsiteY0" fmla="*/ 533314 h 874716"/>
              <a:gd name="connsiteX1" fmla="*/ 0 w 6858001"/>
              <a:gd name="connsiteY1" fmla="*/ 69206 h 874716"/>
              <a:gd name="connsiteX2" fmla="*/ 21486 w 6858001"/>
              <a:gd name="connsiteY2" fmla="*/ 71924 h 874716"/>
              <a:gd name="connsiteX3" fmla="*/ 228948 w 6858001"/>
              <a:gd name="connsiteY3" fmla="*/ 88116 h 874716"/>
              <a:gd name="connsiteX4" fmla="*/ 313533 w 6858001"/>
              <a:gd name="connsiteY4" fmla="*/ 62779 h 874716"/>
              <a:gd name="connsiteX5" fmla="*/ 338870 w 6858001"/>
              <a:gd name="connsiteY5" fmla="*/ 62207 h 874716"/>
              <a:gd name="connsiteX6" fmla="*/ 395640 w 6858001"/>
              <a:gd name="connsiteY6" fmla="*/ 72114 h 874716"/>
              <a:gd name="connsiteX7" fmla="*/ 512802 w 6858001"/>
              <a:gd name="connsiteY7" fmla="*/ 65446 h 874716"/>
              <a:gd name="connsiteX8" fmla="*/ 556047 w 6858001"/>
              <a:gd name="connsiteY8" fmla="*/ 55349 h 874716"/>
              <a:gd name="connsiteX9" fmla="*/ 580050 w 6858001"/>
              <a:gd name="connsiteY9" fmla="*/ 48871 h 874716"/>
              <a:gd name="connsiteX10" fmla="*/ 703308 w 6858001"/>
              <a:gd name="connsiteY10" fmla="*/ 30964 h 874716"/>
              <a:gd name="connsiteX11" fmla="*/ 758174 w 6858001"/>
              <a:gd name="connsiteY11" fmla="*/ 11724 h 874716"/>
              <a:gd name="connsiteX12" fmla="*/ 773035 w 6858001"/>
              <a:gd name="connsiteY12" fmla="*/ 8866 h 874716"/>
              <a:gd name="connsiteX13" fmla="*/ 854379 w 6858001"/>
              <a:gd name="connsiteY13" fmla="*/ 16866 h 874716"/>
              <a:gd name="connsiteX14" fmla="*/ 915343 w 6858001"/>
              <a:gd name="connsiteY14" fmla="*/ 47919 h 874716"/>
              <a:gd name="connsiteX15" fmla="*/ 927155 w 6858001"/>
              <a:gd name="connsiteY15" fmla="*/ 58397 h 874716"/>
              <a:gd name="connsiteX16" fmla="*/ 1097087 w 6858001"/>
              <a:gd name="connsiteY16" fmla="*/ 54777 h 874716"/>
              <a:gd name="connsiteX17" fmla="*/ 1123185 w 6858001"/>
              <a:gd name="connsiteY17" fmla="*/ 50395 h 874716"/>
              <a:gd name="connsiteX18" fmla="*/ 1249302 w 6858001"/>
              <a:gd name="connsiteY18" fmla="*/ 68684 h 874716"/>
              <a:gd name="connsiteX19" fmla="*/ 1286069 w 6858001"/>
              <a:gd name="connsiteY19" fmla="*/ 72304 h 874716"/>
              <a:gd name="connsiteX20" fmla="*/ 1417899 w 6858001"/>
              <a:gd name="connsiteY20" fmla="*/ 88688 h 874716"/>
              <a:gd name="connsiteX21" fmla="*/ 1436568 w 6858001"/>
              <a:gd name="connsiteY21" fmla="*/ 73448 h 874716"/>
              <a:gd name="connsiteX22" fmla="*/ 1490292 w 6858001"/>
              <a:gd name="connsiteY22" fmla="*/ 35154 h 874716"/>
              <a:gd name="connsiteX23" fmla="*/ 1596213 w 6858001"/>
              <a:gd name="connsiteY23" fmla="*/ 1245 h 874716"/>
              <a:gd name="connsiteX24" fmla="*/ 1624980 w 6858001"/>
              <a:gd name="connsiteY24" fmla="*/ 3150 h 874716"/>
              <a:gd name="connsiteX25" fmla="*/ 1697753 w 6858001"/>
              <a:gd name="connsiteY25" fmla="*/ 59731 h 874716"/>
              <a:gd name="connsiteX26" fmla="*/ 1733188 w 6858001"/>
              <a:gd name="connsiteY26" fmla="*/ 82400 h 874716"/>
              <a:gd name="connsiteX27" fmla="*/ 1833775 w 6858001"/>
              <a:gd name="connsiteY27" fmla="*/ 124121 h 874716"/>
              <a:gd name="connsiteX28" fmla="*/ 1842158 w 6858001"/>
              <a:gd name="connsiteY28" fmla="*/ 131742 h 874716"/>
              <a:gd name="connsiteX29" fmla="*/ 1916454 w 6858001"/>
              <a:gd name="connsiteY29" fmla="*/ 222233 h 874716"/>
              <a:gd name="connsiteX30" fmla="*/ 1933219 w 6858001"/>
              <a:gd name="connsiteY30" fmla="*/ 237663 h 874716"/>
              <a:gd name="connsiteX31" fmla="*/ 1953413 w 6858001"/>
              <a:gd name="connsiteY31" fmla="*/ 261668 h 874716"/>
              <a:gd name="connsiteX32" fmla="*/ 2016469 w 6858001"/>
              <a:gd name="connsiteY32" fmla="*/ 308151 h 874716"/>
              <a:gd name="connsiteX33" fmla="*/ 2094578 w 6858001"/>
              <a:gd name="connsiteY33" fmla="*/ 323010 h 874716"/>
              <a:gd name="connsiteX34" fmla="*/ 2188879 w 6858001"/>
              <a:gd name="connsiteY34" fmla="*/ 345681 h 874716"/>
              <a:gd name="connsiteX35" fmla="*/ 2228314 w 6858001"/>
              <a:gd name="connsiteY35" fmla="*/ 360921 h 874716"/>
              <a:gd name="connsiteX36" fmla="*/ 2334044 w 6858001"/>
              <a:gd name="connsiteY36" fmla="*/ 389878 h 874716"/>
              <a:gd name="connsiteX37" fmla="*/ 2409485 w 6858001"/>
              <a:gd name="connsiteY37" fmla="*/ 414263 h 874716"/>
              <a:gd name="connsiteX38" fmla="*/ 2518264 w 6858001"/>
              <a:gd name="connsiteY38" fmla="*/ 428552 h 874716"/>
              <a:gd name="connsiteX39" fmla="*/ 2571034 w 6858001"/>
              <a:gd name="connsiteY39" fmla="*/ 429122 h 874716"/>
              <a:gd name="connsiteX40" fmla="*/ 2668001 w 6858001"/>
              <a:gd name="connsiteY40" fmla="*/ 502276 h 874716"/>
              <a:gd name="connsiteX41" fmla="*/ 2745348 w 6858001"/>
              <a:gd name="connsiteY41" fmla="*/ 550666 h 874716"/>
              <a:gd name="connsiteX42" fmla="*/ 2826694 w 6858001"/>
              <a:gd name="connsiteY42" fmla="*/ 527233 h 874716"/>
              <a:gd name="connsiteX43" fmla="*/ 2848793 w 6858001"/>
              <a:gd name="connsiteY43" fmla="*/ 505134 h 874716"/>
              <a:gd name="connsiteX44" fmla="*/ 2982148 w 6858001"/>
              <a:gd name="connsiteY44" fmla="*/ 484179 h 874716"/>
              <a:gd name="connsiteX45" fmla="*/ 3172654 w 6858001"/>
              <a:gd name="connsiteY45" fmla="*/ 483417 h 874716"/>
              <a:gd name="connsiteX46" fmla="*/ 3489467 w 6858001"/>
              <a:gd name="connsiteY46" fmla="*/ 435790 h 874716"/>
              <a:gd name="connsiteX47" fmla="*/ 3544713 w 6858001"/>
              <a:gd name="connsiteY47" fmla="*/ 413691 h 874716"/>
              <a:gd name="connsiteX48" fmla="*/ 3606817 w 6858001"/>
              <a:gd name="connsiteY48" fmla="*/ 408167 h 874716"/>
              <a:gd name="connsiteX49" fmla="*/ 3630632 w 6858001"/>
              <a:gd name="connsiteY49" fmla="*/ 421693 h 874716"/>
              <a:gd name="connsiteX50" fmla="*/ 3734837 w 6858001"/>
              <a:gd name="connsiteY50" fmla="*/ 441886 h 874716"/>
              <a:gd name="connsiteX51" fmla="*/ 3754652 w 6858001"/>
              <a:gd name="connsiteY51" fmla="*/ 442268 h 874716"/>
              <a:gd name="connsiteX52" fmla="*/ 3822472 w 6858001"/>
              <a:gd name="connsiteY52" fmla="*/ 433694 h 874716"/>
              <a:gd name="connsiteX53" fmla="*/ 3885338 w 6858001"/>
              <a:gd name="connsiteY53" fmla="*/ 428742 h 874716"/>
              <a:gd name="connsiteX54" fmla="*/ 4043839 w 6858001"/>
              <a:gd name="connsiteY54" fmla="*/ 444934 h 874716"/>
              <a:gd name="connsiteX55" fmla="*/ 4165383 w 6858001"/>
              <a:gd name="connsiteY55" fmla="*/ 441124 h 874716"/>
              <a:gd name="connsiteX56" fmla="*/ 4221391 w 6858001"/>
              <a:gd name="connsiteY56" fmla="*/ 444934 h 874716"/>
              <a:gd name="connsiteX57" fmla="*/ 4253014 w 6858001"/>
              <a:gd name="connsiteY57" fmla="*/ 450650 h 874716"/>
              <a:gd name="connsiteX58" fmla="*/ 4324645 w 6858001"/>
              <a:gd name="connsiteY58" fmla="*/ 490466 h 874716"/>
              <a:gd name="connsiteX59" fmla="*/ 4363890 w 6858001"/>
              <a:gd name="connsiteY59" fmla="*/ 499420 h 874716"/>
              <a:gd name="connsiteX60" fmla="*/ 4482004 w 6858001"/>
              <a:gd name="connsiteY60" fmla="*/ 498658 h 874716"/>
              <a:gd name="connsiteX61" fmla="*/ 4659174 w 6858001"/>
              <a:gd name="connsiteY61" fmla="*/ 438648 h 874716"/>
              <a:gd name="connsiteX62" fmla="*/ 4677655 w 6858001"/>
              <a:gd name="connsiteY62" fmla="*/ 430646 h 874716"/>
              <a:gd name="connsiteX63" fmla="*/ 4767764 w 6858001"/>
              <a:gd name="connsiteY63" fmla="*/ 420739 h 874716"/>
              <a:gd name="connsiteX64" fmla="*/ 4828916 w 6858001"/>
              <a:gd name="connsiteY64" fmla="*/ 434266 h 874716"/>
              <a:gd name="connsiteX65" fmla="*/ 4912168 w 6858001"/>
              <a:gd name="connsiteY65" fmla="*/ 462271 h 874716"/>
              <a:gd name="connsiteX66" fmla="*/ 4987037 w 6858001"/>
              <a:gd name="connsiteY66" fmla="*/ 485703 h 874716"/>
              <a:gd name="connsiteX67" fmla="*/ 5041521 w 6858001"/>
              <a:gd name="connsiteY67" fmla="*/ 512182 h 874716"/>
              <a:gd name="connsiteX68" fmla="*/ 5166113 w 6858001"/>
              <a:gd name="connsiteY68" fmla="*/ 531615 h 874716"/>
              <a:gd name="connsiteX69" fmla="*/ 5179067 w 6858001"/>
              <a:gd name="connsiteY69" fmla="*/ 534853 h 874716"/>
              <a:gd name="connsiteX70" fmla="*/ 5272796 w 6858001"/>
              <a:gd name="connsiteY70" fmla="*/ 511230 h 874716"/>
              <a:gd name="connsiteX71" fmla="*/ 5385384 w 6858001"/>
              <a:gd name="connsiteY71" fmla="*/ 487227 h 874716"/>
              <a:gd name="connsiteX72" fmla="*/ 5425582 w 6858001"/>
              <a:gd name="connsiteY72" fmla="*/ 495418 h 874716"/>
              <a:gd name="connsiteX73" fmla="*/ 5480637 w 6858001"/>
              <a:gd name="connsiteY73" fmla="*/ 507040 h 874716"/>
              <a:gd name="connsiteX74" fmla="*/ 5531693 w 6858001"/>
              <a:gd name="connsiteY74" fmla="*/ 500944 h 874716"/>
              <a:gd name="connsiteX75" fmla="*/ 5562746 w 6858001"/>
              <a:gd name="connsiteY75" fmla="*/ 500372 h 874716"/>
              <a:gd name="connsiteX76" fmla="*/ 5704483 w 6858001"/>
              <a:gd name="connsiteY76" fmla="*/ 571620 h 874716"/>
              <a:gd name="connsiteX77" fmla="*/ 5740488 w 6858001"/>
              <a:gd name="connsiteY77" fmla="*/ 577526 h 874716"/>
              <a:gd name="connsiteX78" fmla="*/ 5760873 w 6858001"/>
              <a:gd name="connsiteY78" fmla="*/ 586291 h 874716"/>
              <a:gd name="connsiteX79" fmla="*/ 5883751 w 6858001"/>
              <a:gd name="connsiteY79" fmla="*/ 674686 h 874716"/>
              <a:gd name="connsiteX80" fmla="*/ 5935949 w 6858001"/>
              <a:gd name="connsiteY80" fmla="*/ 692592 h 874716"/>
              <a:gd name="connsiteX81" fmla="*/ 5993291 w 6858001"/>
              <a:gd name="connsiteY81" fmla="*/ 688972 h 874716"/>
              <a:gd name="connsiteX82" fmla="*/ 6026440 w 6858001"/>
              <a:gd name="connsiteY82" fmla="*/ 682496 h 874716"/>
              <a:gd name="connsiteX83" fmla="*/ 6108738 w 6858001"/>
              <a:gd name="connsiteY83" fmla="*/ 626296 h 874716"/>
              <a:gd name="connsiteX84" fmla="*/ 6155602 w 6858001"/>
              <a:gd name="connsiteY84" fmla="*/ 628202 h 874716"/>
              <a:gd name="connsiteX85" fmla="*/ 6228756 w 6858001"/>
              <a:gd name="connsiteY85" fmla="*/ 666873 h 874716"/>
              <a:gd name="connsiteX86" fmla="*/ 6361539 w 6858001"/>
              <a:gd name="connsiteY86" fmla="*/ 684210 h 874716"/>
              <a:gd name="connsiteX87" fmla="*/ 6428979 w 6858001"/>
              <a:gd name="connsiteY87" fmla="*/ 630106 h 874716"/>
              <a:gd name="connsiteX88" fmla="*/ 6463840 w 6858001"/>
              <a:gd name="connsiteY88" fmla="*/ 578098 h 874716"/>
              <a:gd name="connsiteX89" fmla="*/ 6564620 w 6858001"/>
              <a:gd name="connsiteY89" fmla="*/ 517708 h 874716"/>
              <a:gd name="connsiteX90" fmla="*/ 6588625 w 6858001"/>
              <a:gd name="connsiteY90" fmla="*/ 540187 h 874716"/>
              <a:gd name="connsiteX91" fmla="*/ 6662541 w 6858001"/>
              <a:gd name="connsiteY91" fmla="*/ 549714 h 874716"/>
              <a:gd name="connsiteX92" fmla="*/ 6742552 w 6858001"/>
              <a:gd name="connsiteY92" fmla="*/ 548952 h 874716"/>
              <a:gd name="connsiteX93" fmla="*/ 6812063 w 6858001"/>
              <a:gd name="connsiteY93" fmla="*/ 568430 h 874716"/>
              <a:gd name="connsiteX94" fmla="*/ 6858001 w 6858001"/>
              <a:gd name="connsiteY94" fmla="*/ 562267 h 874716"/>
              <a:gd name="connsiteX95" fmla="*/ 6858001 w 6858001"/>
              <a:gd name="connsiteY95" fmla="*/ 734520 h 874716"/>
              <a:gd name="connsiteX96" fmla="*/ 6815516 w 6858001"/>
              <a:gd name="connsiteY96" fmla="*/ 744220 h 874716"/>
              <a:gd name="connsiteX97" fmla="*/ 6748458 w 6858001"/>
              <a:gd name="connsiteY97" fmla="*/ 763271 h 874716"/>
              <a:gd name="connsiteX98" fmla="*/ 6584812 w 6858001"/>
              <a:gd name="connsiteY98" fmla="*/ 784797 h 874716"/>
              <a:gd name="connsiteX99" fmla="*/ 6415833 w 6858001"/>
              <a:gd name="connsiteY99" fmla="*/ 805562 h 874716"/>
              <a:gd name="connsiteX100" fmla="*/ 6323058 w 6858001"/>
              <a:gd name="connsiteY100" fmla="*/ 812420 h 874716"/>
              <a:gd name="connsiteX101" fmla="*/ 6242093 w 6858001"/>
              <a:gd name="connsiteY101" fmla="*/ 823281 h 874716"/>
              <a:gd name="connsiteX102" fmla="*/ 6171605 w 6858001"/>
              <a:gd name="connsiteY102" fmla="*/ 830139 h 874716"/>
              <a:gd name="connsiteX103" fmla="*/ 6059397 w 6858001"/>
              <a:gd name="connsiteY103" fmla="*/ 844045 h 874716"/>
              <a:gd name="connsiteX104" fmla="*/ 6012723 w 6858001"/>
              <a:gd name="connsiteY104" fmla="*/ 847665 h 874716"/>
              <a:gd name="connsiteX105" fmla="*/ 5902610 w 6858001"/>
              <a:gd name="connsiteY105" fmla="*/ 847473 h 874716"/>
              <a:gd name="connsiteX106" fmla="*/ 5864318 w 6858001"/>
              <a:gd name="connsiteY106" fmla="*/ 845569 h 874716"/>
              <a:gd name="connsiteX107" fmla="*/ 5790592 w 6858001"/>
              <a:gd name="connsiteY107" fmla="*/ 821947 h 874716"/>
              <a:gd name="connsiteX108" fmla="*/ 5781830 w 6858001"/>
              <a:gd name="connsiteY108" fmla="*/ 820233 h 874716"/>
              <a:gd name="connsiteX109" fmla="*/ 5733440 w 6858001"/>
              <a:gd name="connsiteY109" fmla="*/ 810896 h 874716"/>
              <a:gd name="connsiteX110" fmla="*/ 5706959 w 6858001"/>
              <a:gd name="connsiteY110" fmla="*/ 807848 h 874716"/>
              <a:gd name="connsiteX111" fmla="*/ 5606372 w 6858001"/>
              <a:gd name="connsiteY111" fmla="*/ 788417 h 874716"/>
              <a:gd name="connsiteX112" fmla="*/ 5548460 w 6858001"/>
              <a:gd name="connsiteY112" fmla="*/ 779273 h 874716"/>
              <a:gd name="connsiteX113" fmla="*/ 5501594 w 6858001"/>
              <a:gd name="connsiteY113" fmla="*/ 780607 h 874716"/>
              <a:gd name="connsiteX114" fmla="*/ 5419295 w 6858001"/>
              <a:gd name="connsiteY114" fmla="*/ 782321 h 874716"/>
              <a:gd name="connsiteX115" fmla="*/ 5393005 w 6858001"/>
              <a:gd name="connsiteY115" fmla="*/ 786703 h 874716"/>
              <a:gd name="connsiteX116" fmla="*/ 5274129 w 6858001"/>
              <a:gd name="connsiteY116" fmla="*/ 774129 h 874716"/>
              <a:gd name="connsiteX117" fmla="*/ 5206308 w 6858001"/>
              <a:gd name="connsiteY117" fmla="*/ 773177 h 874716"/>
              <a:gd name="connsiteX118" fmla="*/ 5129916 w 6858001"/>
              <a:gd name="connsiteY118" fmla="*/ 757554 h 874716"/>
              <a:gd name="connsiteX119" fmla="*/ 5107627 w 6858001"/>
              <a:gd name="connsiteY119" fmla="*/ 758316 h 874716"/>
              <a:gd name="connsiteX120" fmla="*/ 5082670 w 6858001"/>
              <a:gd name="connsiteY120" fmla="*/ 759651 h 874716"/>
              <a:gd name="connsiteX121" fmla="*/ 5006086 w 6858001"/>
              <a:gd name="connsiteY121" fmla="*/ 760795 h 874716"/>
              <a:gd name="connsiteX122" fmla="*/ 4959602 w 6858001"/>
              <a:gd name="connsiteY122" fmla="*/ 766509 h 874716"/>
              <a:gd name="connsiteX123" fmla="*/ 4871019 w 6858001"/>
              <a:gd name="connsiteY123" fmla="*/ 763081 h 874716"/>
              <a:gd name="connsiteX124" fmla="*/ 4838250 w 6858001"/>
              <a:gd name="connsiteY124" fmla="*/ 768033 h 874716"/>
              <a:gd name="connsiteX125" fmla="*/ 4755381 w 6858001"/>
              <a:gd name="connsiteY125" fmla="*/ 768605 h 874716"/>
              <a:gd name="connsiteX126" fmla="*/ 4681083 w 6858001"/>
              <a:gd name="connsiteY126" fmla="*/ 765747 h 874716"/>
              <a:gd name="connsiteX127" fmla="*/ 4609452 w 6858001"/>
              <a:gd name="connsiteY127" fmla="*/ 767271 h 874716"/>
              <a:gd name="connsiteX128" fmla="*/ 4558207 w 6858001"/>
              <a:gd name="connsiteY128" fmla="*/ 773557 h 874716"/>
              <a:gd name="connsiteX129" fmla="*/ 4502579 w 6858001"/>
              <a:gd name="connsiteY129" fmla="*/ 777367 h 874716"/>
              <a:gd name="connsiteX130" fmla="*/ 4349222 w 6858001"/>
              <a:gd name="connsiteY130" fmla="*/ 800038 h 874716"/>
              <a:gd name="connsiteX131" fmla="*/ 4320837 w 6858001"/>
              <a:gd name="connsiteY131" fmla="*/ 794514 h 874716"/>
              <a:gd name="connsiteX132" fmla="*/ 4159667 w 6858001"/>
              <a:gd name="connsiteY132" fmla="*/ 789370 h 874716"/>
              <a:gd name="connsiteX133" fmla="*/ 4124614 w 6858001"/>
              <a:gd name="connsiteY133" fmla="*/ 789752 h 874716"/>
              <a:gd name="connsiteX134" fmla="*/ 4030503 w 6858001"/>
              <a:gd name="connsiteY134" fmla="*/ 767271 h 874716"/>
              <a:gd name="connsiteX135" fmla="*/ 3885338 w 6858001"/>
              <a:gd name="connsiteY135" fmla="*/ 802896 h 874716"/>
              <a:gd name="connsiteX136" fmla="*/ 3749506 w 6858001"/>
              <a:gd name="connsiteY136" fmla="*/ 847473 h 874716"/>
              <a:gd name="connsiteX137" fmla="*/ 3732361 w 6858001"/>
              <a:gd name="connsiteY137" fmla="*/ 853190 h 874716"/>
              <a:gd name="connsiteX138" fmla="*/ 3683591 w 6858001"/>
              <a:gd name="connsiteY138" fmla="*/ 862906 h 874716"/>
              <a:gd name="connsiteX139" fmla="*/ 3623201 w 6858001"/>
              <a:gd name="connsiteY139" fmla="*/ 866334 h 874716"/>
              <a:gd name="connsiteX140" fmla="*/ 3546617 w 6858001"/>
              <a:gd name="connsiteY140" fmla="*/ 874716 h 874716"/>
              <a:gd name="connsiteX141" fmla="*/ 3485275 w 6858001"/>
              <a:gd name="connsiteY141" fmla="*/ 864238 h 874716"/>
              <a:gd name="connsiteX142" fmla="*/ 3399546 w 6858001"/>
              <a:gd name="connsiteY142" fmla="*/ 848618 h 874716"/>
              <a:gd name="connsiteX143" fmla="*/ 3318771 w 6858001"/>
              <a:gd name="connsiteY143" fmla="*/ 833757 h 874716"/>
              <a:gd name="connsiteX144" fmla="*/ 3293244 w 6858001"/>
              <a:gd name="connsiteY144" fmla="*/ 851284 h 874716"/>
              <a:gd name="connsiteX145" fmla="*/ 3253809 w 6858001"/>
              <a:gd name="connsiteY145" fmla="*/ 866524 h 874716"/>
              <a:gd name="connsiteX146" fmla="*/ 3209993 w 6858001"/>
              <a:gd name="connsiteY146" fmla="*/ 848235 h 874716"/>
              <a:gd name="connsiteX147" fmla="*/ 3107500 w 6858001"/>
              <a:gd name="connsiteY147" fmla="*/ 810326 h 874716"/>
              <a:gd name="connsiteX148" fmla="*/ 3042728 w 6858001"/>
              <a:gd name="connsiteY148" fmla="*/ 808610 h 874716"/>
              <a:gd name="connsiteX149" fmla="*/ 2901943 w 6858001"/>
              <a:gd name="connsiteY149" fmla="*/ 792418 h 874716"/>
              <a:gd name="connsiteX150" fmla="*/ 2809930 w 6858001"/>
              <a:gd name="connsiteY150" fmla="*/ 769367 h 874716"/>
              <a:gd name="connsiteX151" fmla="*/ 2743826 w 6858001"/>
              <a:gd name="connsiteY151" fmla="*/ 743268 h 874716"/>
              <a:gd name="connsiteX152" fmla="*/ 2649143 w 6858001"/>
              <a:gd name="connsiteY152" fmla="*/ 709167 h 874716"/>
              <a:gd name="connsiteX153" fmla="*/ 2554079 w 6858001"/>
              <a:gd name="connsiteY153" fmla="*/ 691450 h 874716"/>
              <a:gd name="connsiteX154" fmla="*/ 2485307 w 6858001"/>
              <a:gd name="connsiteY154" fmla="*/ 669160 h 874716"/>
              <a:gd name="connsiteX155" fmla="*/ 2401292 w 6858001"/>
              <a:gd name="connsiteY155" fmla="*/ 653919 h 874716"/>
              <a:gd name="connsiteX156" fmla="*/ 2330806 w 6858001"/>
              <a:gd name="connsiteY156" fmla="*/ 653349 h 874716"/>
              <a:gd name="connsiteX157" fmla="*/ 2220312 w 6858001"/>
              <a:gd name="connsiteY157" fmla="*/ 656015 h 874716"/>
              <a:gd name="connsiteX158" fmla="*/ 2085054 w 6858001"/>
              <a:gd name="connsiteY158" fmla="*/ 609914 h 874716"/>
              <a:gd name="connsiteX159" fmla="*/ 2030378 w 6858001"/>
              <a:gd name="connsiteY159" fmla="*/ 599625 h 874716"/>
              <a:gd name="connsiteX160" fmla="*/ 1978940 w 6858001"/>
              <a:gd name="connsiteY160" fmla="*/ 594863 h 874716"/>
              <a:gd name="connsiteX161" fmla="*/ 1869780 w 6858001"/>
              <a:gd name="connsiteY161" fmla="*/ 564192 h 874716"/>
              <a:gd name="connsiteX162" fmla="*/ 1825393 w 6858001"/>
              <a:gd name="connsiteY162" fmla="*/ 554094 h 874716"/>
              <a:gd name="connsiteX163" fmla="*/ 1763287 w 6858001"/>
              <a:gd name="connsiteY163" fmla="*/ 554286 h 874716"/>
              <a:gd name="connsiteX164" fmla="*/ 1650317 w 6858001"/>
              <a:gd name="connsiteY164" fmla="*/ 540187 h 874716"/>
              <a:gd name="connsiteX165" fmla="*/ 1537537 w 6858001"/>
              <a:gd name="connsiteY165" fmla="*/ 499038 h 874716"/>
              <a:gd name="connsiteX166" fmla="*/ 1489720 w 6858001"/>
              <a:gd name="connsiteY166" fmla="*/ 503038 h 874716"/>
              <a:gd name="connsiteX167" fmla="*/ 1472575 w 6858001"/>
              <a:gd name="connsiteY167" fmla="*/ 502086 h 874716"/>
              <a:gd name="connsiteX168" fmla="*/ 1318456 w 6858001"/>
              <a:gd name="connsiteY168" fmla="*/ 479415 h 874716"/>
              <a:gd name="connsiteX169" fmla="*/ 1303024 w 6858001"/>
              <a:gd name="connsiteY169" fmla="*/ 476939 h 874716"/>
              <a:gd name="connsiteX170" fmla="*/ 1230633 w 6858001"/>
              <a:gd name="connsiteY170" fmla="*/ 456746 h 874716"/>
              <a:gd name="connsiteX171" fmla="*/ 1048125 w 6858001"/>
              <a:gd name="connsiteY171" fmla="*/ 444172 h 874716"/>
              <a:gd name="connsiteX172" fmla="*/ 1036887 w 6858001"/>
              <a:gd name="connsiteY172" fmla="*/ 442648 h 874716"/>
              <a:gd name="connsiteX173" fmla="*/ 975733 w 6858001"/>
              <a:gd name="connsiteY173" fmla="*/ 452744 h 874716"/>
              <a:gd name="connsiteX174" fmla="*/ 945444 w 6858001"/>
              <a:gd name="connsiteY174" fmla="*/ 467033 h 874716"/>
              <a:gd name="connsiteX175" fmla="*/ 898198 w 6858001"/>
              <a:gd name="connsiteY175" fmla="*/ 481893 h 874716"/>
              <a:gd name="connsiteX176" fmla="*/ 850189 w 6858001"/>
              <a:gd name="connsiteY176" fmla="*/ 487417 h 874716"/>
              <a:gd name="connsiteX177" fmla="*/ 769605 w 6858001"/>
              <a:gd name="connsiteY177" fmla="*/ 464937 h 874716"/>
              <a:gd name="connsiteX178" fmla="*/ 740268 w 6858001"/>
              <a:gd name="connsiteY178" fmla="*/ 462651 h 874716"/>
              <a:gd name="connsiteX179" fmla="*/ 674923 w 6858001"/>
              <a:gd name="connsiteY179" fmla="*/ 451792 h 874716"/>
              <a:gd name="connsiteX180" fmla="*/ 617772 w 6858001"/>
              <a:gd name="connsiteY180" fmla="*/ 452554 h 874716"/>
              <a:gd name="connsiteX181" fmla="*/ 571860 w 6858001"/>
              <a:gd name="connsiteY181" fmla="*/ 469891 h 874716"/>
              <a:gd name="connsiteX182" fmla="*/ 505182 w 6858001"/>
              <a:gd name="connsiteY182" fmla="*/ 473319 h 874716"/>
              <a:gd name="connsiteX183" fmla="*/ 462126 w 6858001"/>
              <a:gd name="connsiteY183" fmla="*/ 460747 h 874716"/>
              <a:gd name="connsiteX184" fmla="*/ 453364 w 6858001"/>
              <a:gd name="connsiteY184" fmla="*/ 459033 h 874716"/>
              <a:gd name="connsiteX185" fmla="*/ 340774 w 6858001"/>
              <a:gd name="connsiteY185" fmla="*/ 458268 h 874716"/>
              <a:gd name="connsiteX186" fmla="*/ 200182 w 6858001"/>
              <a:gd name="connsiteY186" fmla="*/ 496180 h 874716"/>
              <a:gd name="connsiteX187" fmla="*/ 176939 w 6858001"/>
              <a:gd name="connsiteY187" fmla="*/ 504182 h 874716"/>
              <a:gd name="connsiteX188" fmla="*/ 63587 w 6858001"/>
              <a:gd name="connsiteY188" fmla="*/ 518088 h 874716"/>
              <a:gd name="connsiteX189" fmla="*/ 2817 w 6858001"/>
              <a:gd name="connsiteY189" fmla="*/ 532187 h 874716"/>
              <a:gd name="connsiteX190" fmla="*/ 0 w 6858001"/>
              <a:gd name="connsiteY190" fmla="*/ 533314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</a:cxnLst>
            <a:rect l="l" t="t" r="r" b="b"/>
            <a:pathLst>
              <a:path w="6858001" h="874716">
                <a:moveTo>
                  <a:pt x="0" y="533314"/>
                </a:moveTo>
                <a:lnTo>
                  <a:pt x="0" y="69206"/>
                </a:lnTo>
                <a:lnTo>
                  <a:pt x="21486" y="71924"/>
                </a:lnTo>
                <a:cubicBezTo>
                  <a:pt x="92546" y="60493"/>
                  <a:pt x="159604" y="87354"/>
                  <a:pt x="228948" y="88116"/>
                </a:cubicBezTo>
                <a:cubicBezTo>
                  <a:pt x="260382" y="88496"/>
                  <a:pt x="291435" y="94592"/>
                  <a:pt x="313533" y="62779"/>
                </a:cubicBezTo>
                <a:cubicBezTo>
                  <a:pt x="316389" y="58587"/>
                  <a:pt x="330298" y="60873"/>
                  <a:pt x="338870" y="62207"/>
                </a:cubicBezTo>
                <a:cubicBezTo>
                  <a:pt x="357921" y="65066"/>
                  <a:pt x="376781" y="72304"/>
                  <a:pt x="395640" y="72114"/>
                </a:cubicBezTo>
                <a:cubicBezTo>
                  <a:pt x="434695" y="71924"/>
                  <a:pt x="473939" y="68876"/>
                  <a:pt x="512802" y="65446"/>
                </a:cubicBezTo>
                <a:cubicBezTo>
                  <a:pt x="527470" y="64112"/>
                  <a:pt x="541569" y="58969"/>
                  <a:pt x="556047" y="55349"/>
                </a:cubicBezTo>
                <a:cubicBezTo>
                  <a:pt x="564048" y="53253"/>
                  <a:pt x="572622" y="47729"/>
                  <a:pt x="580050" y="48871"/>
                </a:cubicBezTo>
                <a:cubicBezTo>
                  <a:pt x="623106" y="55539"/>
                  <a:pt x="662541" y="39157"/>
                  <a:pt x="703308" y="30964"/>
                </a:cubicBezTo>
                <a:cubicBezTo>
                  <a:pt x="722169" y="27154"/>
                  <a:pt x="739886" y="18010"/>
                  <a:pt x="758174" y="11724"/>
                </a:cubicBezTo>
                <a:cubicBezTo>
                  <a:pt x="762936" y="10008"/>
                  <a:pt x="768271" y="8484"/>
                  <a:pt x="773035" y="8866"/>
                </a:cubicBezTo>
                <a:cubicBezTo>
                  <a:pt x="800276" y="11152"/>
                  <a:pt x="827329" y="14390"/>
                  <a:pt x="854379" y="16866"/>
                </a:cubicBezTo>
                <a:cubicBezTo>
                  <a:pt x="878956" y="19152"/>
                  <a:pt x="903722" y="19914"/>
                  <a:pt x="915343" y="47919"/>
                </a:cubicBezTo>
                <a:cubicBezTo>
                  <a:pt x="917059" y="52301"/>
                  <a:pt x="922773" y="55539"/>
                  <a:pt x="927155" y="58397"/>
                </a:cubicBezTo>
                <a:cubicBezTo>
                  <a:pt x="994785" y="102405"/>
                  <a:pt x="1030980" y="101261"/>
                  <a:pt x="1097087" y="54777"/>
                </a:cubicBezTo>
                <a:cubicBezTo>
                  <a:pt x="1103945" y="50015"/>
                  <a:pt x="1118613" y="46585"/>
                  <a:pt x="1123185" y="50395"/>
                </a:cubicBezTo>
                <a:cubicBezTo>
                  <a:pt x="1162049" y="82020"/>
                  <a:pt x="1204532" y="78590"/>
                  <a:pt x="1249302" y="68684"/>
                </a:cubicBezTo>
                <a:cubicBezTo>
                  <a:pt x="1260922" y="66018"/>
                  <a:pt x="1277307" y="66018"/>
                  <a:pt x="1286069" y="72304"/>
                </a:cubicBezTo>
                <a:cubicBezTo>
                  <a:pt x="1327790" y="101451"/>
                  <a:pt x="1372560" y="97261"/>
                  <a:pt x="1417899" y="88688"/>
                </a:cubicBezTo>
                <a:cubicBezTo>
                  <a:pt x="1424948" y="87354"/>
                  <a:pt x="1433522" y="80114"/>
                  <a:pt x="1436568" y="73448"/>
                </a:cubicBezTo>
                <a:cubicBezTo>
                  <a:pt x="1447428" y="49825"/>
                  <a:pt x="1467813" y="41823"/>
                  <a:pt x="1490292" y="35154"/>
                </a:cubicBezTo>
                <a:cubicBezTo>
                  <a:pt x="1525727" y="24296"/>
                  <a:pt x="1560588" y="11532"/>
                  <a:pt x="1596213" y="1245"/>
                </a:cubicBezTo>
                <a:cubicBezTo>
                  <a:pt x="1604978" y="-1231"/>
                  <a:pt x="1615836" y="293"/>
                  <a:pt x="1624980" y="3150"/>
                </a:cubicBezTo>
                <a:cubicBezTo>
                  <a:pt x="1656223" y="12866"/>
                  <a:pt x="1676036" y="37251"/>
                  <a:pt x="1697753" y="59731"/>
                </a:cubicBezTo>
                <a:cubicBezTo>
                  <a:pt x="1707279" y="69638"/>
                  <a:pt x="1720423" y="76686"/>
                  <a:pt x="1733188" y="82400"/>
                </a:cubicBezTo>
                <a:cubicBezTo>
                  <a:pt x="1766335" y="97071"/>
                  <a:pt x="1800246" y="110215"/>
                  <a:pt x="1833775" y="124121"/>
                </a:cubicBezTo>
                <a:cubicBezTo>
                  <a:pt x="1837013" y="125455"/>
                  <a:pt x="1839679" y="128884"/>
                  <a:pt x="1842158" y="131742"/>
                </a:cubicBezTo>
                <a:cubicBezTo>
                  <a:pt x="1866922" y="161843"/>
                  <a:pt x="1891497" y="192132"/>
                  <a:pt x="1916454" y="222233"/>
                </a:cubicBezTo>
                <a:cubicBezTo>
                  <a:pt x="1921216" y="227947"/>
                  <a:pt x="1928076" y="232139"/>
                  <a:pt x="1933219" y="237663"/>
                </a:cubicBezTo>
                <a:cubicBezTo>
                  <a:pt x="1940459" y="245283"/>
                  <a:pt x="1949603" y="252524"/>
                  <a:pt x="1953413" y="261668"/>
                </a:cubicBezTo>
                <a:cubicBezTo>
                  <a:pt x="1965224" y="290433"/>
                  <a:pt x="1987894" y="302817"/>
                  <a:pt x="2016469" y="308151"/>
                </a:cubicBezTo>
                <a:cubicBezTo>
                  <a:pt x="2042570" y="313104"/>
                  <a:pt x="2068669" y="317296"/>
                  <a:pt x="2094578" y="323010"/>
                </a:cubicBezTo>
                <a:cubicBezTo>
                  <a:pt x="2126201" y="329868"/>
                  <a:pt x="2157636" y="337298"/>
                  <a:pt x="2188879" y="345681"/>
                </a:cubicBezTo>
                <a:cubicBezTo>
                  <a:pt x="2202404" y="349301"/>
                  <a:pt x="2216692" y="353491"/>
                  <a:pt x="2228314" y="360921"/>
                </a:cubicBezTo>
                <a:cubicBezTo>
                  <a:pt x="2260890" y="381496"/>
                  <a:pt x="2295753" y="395402"/>
                  <a:pt x="2334044" y="389878"/>
                </a:cubicBezTo>
                <a:cubicBezTo>
                  <a:pt x="2364715" y="385496"/>
                  <a:pt x="2390434" y="396736"/>
                  <a:pt x="2409485" y="414263"/>
                </a:cubicBezTo>
                <a:cubicBezTo>
                  <a:pt x="2444158" y="446078"/>
                  <a:pt x="2481305" y="438838"/>
                  <a:pt x="2518264" y="428552"/>
                </a:cubicBezTo>
                <a:cubicBezTo>
                  <a:pt x="2537315" y="423217"/>
                  <a:pt x="2552935" y="423979"/>
                  <a:pt x="2571034" y="429122"/>
                </a:cubicBezTo>
                <a:cubicBezTo>
                  <a:pt x="2612945" y="441124"/>
                  <a:pt x="2640950" y="473701"/>
                  <a:pt x="2668001" y="502276"/>
                </a:cubicBezTo>
                <a:cubicBezTo>
                  <a:pt x="2691054" y="526661"/>
                  <a:pt x="2716963" y="540377"/>
                  <a:pt x="2745348" y="550666"/>
                </a:cubicBezTo>
                <a:cubicBezTo>
                  <a:pt x="2781163" y="563810"/>
                  <a:pt x="2809548" y="558858"/>
                  <a:pt x="2826694" y="527233"/>
                </a:cubicBezTo>
                <a:cubicBezTo>
                  <a:pt x="2831457" y="518278"/>
                  <a:pt x="2839839" y="507800"/>
                  <a:pt x="2848793" y="505134"/>
                </a:cubicBezTo>
                <a:cubicBezTo>
                  <a:pt x="2892037" y="491800"/>
                  <a:pt x="2935854" y="472367"/>
                  <a:pt x="2982148" y="484179"/>
                </a:cubicBezTo>
                <a:cubicBezTo>
                  <a:pt x="3046158" y="500372"/>
                  <a:pt x="3108644" y="499420"/>
                  <a:pt x="3172654" y="483417"/>
                </a:cubicBezTo>
                <a:cubicBezTo>
                  <a:pt x="3276480" y="457508"/>
                  <a:pt x="3380305" y="430076"/>
                  <a:pt x="3489467" y="435790"/>
                </a:cubicBezTo>
                <a:cubicBezTo>
                  <a:pt x="3507563" y="436742"/>
                  <a:pt x="3529090" y="425121"/>
                  <a:pt x="3544713" y="413691"/>
                </a:cubicBezTo>
                <a:cubicBezTo>
                  <a:pt x="3574622" y="391974"/>
                  <a:pt x="3573288" y="390258"/>
                  <a:pt x="3606817" y="408167"/>
                </a:cubicBezTo>
                <a:cubicBezTo>
                  <a:pt x="3614819" y="412549"/>
                  <a:pt x="3624725" y="415215"/>
                  <a:pt x="3630632" y="421693"/>
                </a:cubicBezTo>
                <a:cubicBezTo>
                  <a:pt x="3660731" y="454650"/>
                  <a:pt x="3697880" y="446648"/>
                  <a:pt x="3734837" y="441886"/>
                </a:cubicBezTo>
                <a:cubicBezTo>
                  <a:pt x="3741315" y="440934"/>
                  <a:pt x="3749125" y="439600"/>
                  <a:pt x="3754652" y="442268"/>
                </a:cubicBezTo>
                <a:cubicBezTo>
                  <a:pt x="3779607" y="454268"/>
                  <a:pt x="3800753" y="450078"/>
                  <a:pt x="3822472" y="433694"/>
                </a:cubicBezTo>
                <a:cubicBezTo>
                  <a:pt x="3841331" y="419597"/>
                  <a:pt x="3863049" y="411215"/>
                  <a:pt x="3885338" y="428742"/>
                </a:cubicBezTo>
                <a:cubicBezTo>
                  <a:pt x="3934870" y="467605"/>
                  <a:pt x="3987829" y="469509"/>
                  <a:pt x="4043839" y="444934"/>
                </a:cubicBezTo>
                <a:cubicBezTo>
                  <a:pt x="4083845" y="427407"/>
                  <a:pt x="4123280" y="423407"/>
                  <a:pt x="4165383" y="441124"/>
                </a:cubicBezTo>
                <a:cubicBezTo>
                  <a:pt x="4181576" y="447982"/>
                  <a:pt x="4202531" y="443410"/>
                  <a:pt x="4221391" y="444934"/>
                </a:cubicBezTo>
                <a:cubicBezTo>
                  <a:pt x="4232060" y="445696"/>
                  <a:pt x="4243872" y="445886"/>
                  <a:pt x="4253014" y="450650"/>
                </a:cubicBezTo>
                <a:cubicBezTo>
                  <a:pt x="4277401" y="462843"/>
                  <a:pt x="4300070" y="478463"/>
                  <a:pt x="4324645" y="490466"/>
                </a:cubicBezTo>
                <a:cubicBezTo>
                  <a:pt x="4336457" y="496180"/>
                  <a:pt x="4350554" y="499228"/>
                  <a:pt x="4363890" y="499420"/>
                </a:cubicBezTo>
                <a:cubicBezTo>
                  <a:pt x="4403325" y="500372"/>
                  <a:pt x="4442761" y="500372"/>
                  <a:pt x="4482004" y="498658"/>
                </a:cubicBezTo>
                <a:cubicBezTo>
                  <a:pt x="4546776" y="495990"/>
                  <a:pt x="4612500" y="495418"/>
                  <a:pt x="4659174" y="438648"/>
                </a:cubicBezTo>
                <a:cubicBezTo>
                  <a:pt x="4662986" y="434076"/>
                  <a:pt x="4671176" y="431408"/>
                  <a:pt x="4677655" y="430646"/>
                </a:cubicBezTo>
                <a:cubicBezTo>
                  <a:pt x="4707564" y="427027"/>
                  <a:pt x="4738235" y="426645"/>
                  <a:pt x="4767764" y="420739"/>
                </a:cubicBezTo>
                <a:cubicBezTo>
                  <a:pt x="4791386" y="415977"/>
                  <a:pt x="4811009" y="417501"/>
                  <a:pt x="4828916" y="434266"/>
                </a:cubicBezTo>
                <a:cubicBezTo>
                  <a:pt x="4852348" y="456364"/>
                  <a:pt x="4880925" y="469319"/>
                  <a:pt x="4912168" y="462271"/>
                </a:cubicBezTo>
                <a:cubicBezTo>
                  <a:pt x="4943409" y="455412"/>
                  <a:pt x="4963984" y="470271"/>
                  <a:pt x="4987037" y="485703"/>
                </a:cubicBezTo>
                <a:cubicBezTo>
                  <a:pt x="5003801" y="496942"/>
                  <a:pt x="5022852" y="511040"/>
                  <a:pt x="5041521" y="512182"/>
                </a:cubicBezTo>
                <a:cubicBezTo>
                  <a:pt x="5083814" y="514658"/>
                  <a:pt x="5120201" y="553904"/>
                  <a:pt x="5166113" y="531615"/>
                </a:cubicBezTo>
                <a:cubicBezTo>
                  <a:pt x="5169161" y="530091"/>
                  <a:pt x="5174685" y="533901"/>
                  <a:pt x="5179067" y="534853"/>
                </a:cubicBezTo>
                <a:cubicBezTo>
                  <a:pt x="5214121" y="542093"/>
                  <a:pt x="5247078" y="535043"/>
                  <a:pt x="5272796" y="511230"/>
                </a:cubicBezTo>
                <a:cubicBezTo>
                  <a:pt x="5306516" y="480177"/>
                  <a:pt x="5343855" y="477129"/>
                  <a:pt x="5385384" y="487227"/>
                </a:cubicBezTo>
                <a:cubicBezTo>
                  <a:pt x="5398721" y="490466"/>
                  <a:pt x="5412057" y="492752"/>
                  <a:pt x="5425582" y="495418"/>
                </a:cubicBezTo>
                <a:cubicBezTo>
                  <a:pt x="5443870" y="499228"/>
                  <a:pt x="5462351" y="503230"/>
                  <a:pt x="5480637" y="507040"/>
                </a:cubicBezTo>
                <a:cubicBezTo>
                  <a:pt x="5498356" y="510850"/>
                  <a:pt x="5517979" y="517326"/>
                  <a:pt x="5531693" y="500944"/>
                </a:cubicBezTo>
                <a:cubicBezTo>
                  <a:pt x="5543506" y="486845"/>
                  <a:pt x="5551888" y="488179"/>
                  <a:pt x="5562746" y="500372"/>
                </a:cubicBezTo>
                <a:cubicBezTo>
                  <a:pt x="5600467" y="543045"/>
                  <a:pt x="5646189" y="569716"/>
                  <a:pt x="5704483" y="571620"/>
                </a:cubicBezTo>
                <a:cubicBezTo>
                  <a:pt x="5716485" y="572002"/>
                  <a:pt x="5728678" y="574668"/>
                  <a:pt x="5740488" y="577526"/>
                </a:cubicBezTo>
                <a:cubicBezTo>
                  <a:pt x="5747728" y="579241"/>
                  <a:pt x="5756493" y="581147"/>
                  <a:pt x="5760873" y="586291"/>
                </a:cubicBezTo>
                <a:cubicBezTo>
                  <a:pt x="5794974" y="625534"/>
                  <a:pt x="5837457" y="652777"/>
                  <a:pt x="5883751" y="674686"/>
                </a:cubicBezTo>
                <a:cubicBezTo>
                  <a:pt x="5900323" y="682496"/>
                  <a:pt x="5918042" y="690306"/>
                  <a:pt x="5935949" y="692592"/>
                </a:cubicBezTo>
                <a:cubicBezTo>
                  <a:pt x="5954617" y="694878"/>
                  <a:pt x="5974240" y="691068"/>
                  <a:pt x="5993291" y="688972"/>
                </a:cubicBezTo>
                <a:cubicBezTo>
                  <a:pt x="6004531" y="687830"/>
                  <a:pt x="6017485" y="688020"/>
                  <a:pt x="6026440" y="682496"/>
                </a:cubicBezTo>
                <a:cubicBezTo>
                  <a:pt x="6054825" y="665159"/>
                  <a:pt x="6082258" y="646491"/>
                  <a:pt x="6108738" y="626296"/>
                </a:cubicBezTo>
                <a:cubicBezTo>
                  <a:pt x="6131409" y="608960"/>
                  <a:pt x="6135981" y="606483"/>
                  <a:pt x="6155602" y="628202"/>
                </a:cubicBezTo>
                <a:cubicBezTo>
                  <a:pt x="6175797" y="650491"/>
                  <a:pt x="6200944" y="662111"/>
                  <a:pt x="6228756" y="666873"/>
                </a:cubicBezTo>
                <a:cubicBezTo>
                  <a:pt x="6272764" y="674304"/>
                  <a:pt x="6317151" y="680590"/>
                  <a:pt x="6361539" y="684210"/>
                </a:cubicBezTo>
                <a:cubicBezTo>
                  <a:pt x="6401736" y="687448"/>
                  <a:pt x="6420977" y="669922"/>
                  <a:pt x="6428979" y="630106"/>
                </a:cubicBezTo>
                <a:cubicBezTo>
                  <a:pt x="6433551" y="608007"/>
                  <a:pt x="6439458" y="584003"/>
                  <a:pt x="6463840" y="578098"/>
                </a:cubicBezTo>
                <a:cubicBezTo>
                  <a:pt x="6503658" y="568572"/>
                  <a:pt x="6544997" y="564382"/>
                  <a:pt x="6564620" y="517708"/>
                </a:cubicBezTo>
                <a:cubicBezTo>
                  <a:pt x="6575478" y="527995"/>
                  <a:pt x="6582146" y="534091"/>
                  <a:pt x="6588625" y="540187"/>
                </a:cubicBezTo>
                <a:cubicBezTo>
                  <a:pt x="6606531" y="557142"/>
                  <a:pt x="6643678" y="564382"/>
                  <a:pt x="6662541" y="549714"/>
                </a:cubicBezTo>
                <a:cubicBezTo>
                  <a:pt x="6690354" y="528377"/>
                  <a:pt x="6715883" y="532377"/>
                  <a:pt x="6742552" y="548952"/>
                </a:cubicBezTo>
                <a:cubicBezTo>
                  <a:pt x="6764841" y="562668"/>
                  <a:pt x="6788417" y="567954"/>
                  <a:pt x="6812063" y="568430"/>
                </a:cubicBezTo>
                <a:lnTo>
                  <a:pt x="6858001" y="562267"/>
                </a:lnTo>
                <a:lnTo>
                  <a:pt x="6858001" y="734520"/>
                </a:lnTo>
                <a:lnTo>
                  <a:pt x="6815516" y="744220"/>
                </a:lnTo>
                <a:cubicBezTo>
                  <a:pt x="6793035" y="749744"/>
                  <a:pt x="6771319" y="759651"/>
                  <a:pt x="6748458" y="763271"/>
                </a:cubicBezTo>
                <a:cubicBezTo>
                  <a:pt x="6694164" y="771843"/>
                  <a:pt x="6639488" y="777939"/>
                  <a:pt x="6584812" y="784797"/>
                </a:cubicBezTo>
                <a:cubicBezTo>
                  <a:pt x="6528424" y="791846"/>
                  <a:pt x="6472225" y="799276"/>
                  <a:pt x="6415833" y="805562"/>
                </a:cubicBezTo>
                <a:cubicBezTo>
                  <a:pt x="6384972" y="808802"/>
                  <a:pt x="6353919" y="809372"/>
                  <a:pt x="6323058" y="812420"/>
                </a:cubicBezTo>
                <a:cubicBezTo>
                  <a:pt x="6296005" y="815088"/>
                  <a:pt x="6269144" y="820041"/>
                  <a:pt x="6242093" y="823281"/>
                </a:cubicBezTo>
                <a:cubicBezTo>
                  <a:pt x="6218660" y="825947"/>
                  <a:pt x="6195037" y="827471"/>
                  <a:pt x="6171605" y="830139"/>
                </a:cubicBezTo>
                <a:cubicBezTo>
                  <a:pt x="6134075" y="834519"/>
                  <a:pt x="6096736" y="839473"/>
                  <a:pt x="6059397" y="844045"/>
                </a:cubicBezTo>
                <a:cubicBezTo>
                  <a:pt x="6043776" y="845759"/>
                  <a:pt x="6027392" y="850522"/>
                  <a:pt x="6012723" y="847665"/>
                </a:cubicBezTo>
                <a:cubicBezTo>
                  <a:pt x="5975764" y="840425"/>
                  <a:pt x="5939377" y="842521"/>
                  <a:pt x="5902610" y="847473"/>
                </a:cubicBezTo>
                <a:cubicBezTo>
                  <a:pt x="5890037" y="849190"/>
                  <a:pt x="5876511" y="848808"/>
                  <a:pt x="5864318" y="845569"/>
                </a:cubicBezTo>
                <a:cubicBezTo>
                  <a:pt x="5839361" y="839091"/>
                  <a:pt x="5815169" y="829947"/>
                  <a:pt x="5790592" y="821947"/>
                </a:cubicBezTo>
                <a:cubicBezTo>
                  <a:pt x="5787924" y="820995"/>
                  <a:pt x="5784686" y="820803"/>
                  <a:pt x="5781830" y="820233"/>
                </a:cubicBezTo>
                <a:cubicBezTo>
                  <a:pt x="5765635" y="816992"/>
                  <a:pt x="5749634" y="813754"/>
                  <a:pt x="5733440" y="810896"/>
                </a:cubicBezTo>
                <a:cubicBezTo>
                  <a:pt x="5724678" y="809372"/>
                  <a:pt x="5715723" y="809182"/>
                  <a:pt x="5706959" y="807848"/>
                </a:cubicBezTo>
                <a:cubicBezTo>
                  <a:pt x="5673050" y="802514"/>
                  <a:pt x="5635711" y="811468"/>
                  <a:pt x="5606372" y="788417"/>
                </a:cubicBezTo>
                <a:cubicBezTo>
                  <a:pt x="5587321" y="773557"/>
                  <a:pt x="5568842" y="776987"/>
                  <a:pt x="5548460" y="779273"/>
                </a:cubicBezTo>
                <a:cubicBezTo>
                  <a:pt x="5533027" y="780987"/>
                  <a:pt x="5517215" y="780415"/>
                  <a:pt x="5501594" y="780607"/>
                </a:cubicBezTo>
                <a:cubicBezTo>
                  <a:pt x="5474161" y="781177"/>
                  <a:pt x="5446728" y="781369"/>
                  <a:pt x="5419295" y="782321"/>
                </a:cubicBezTo>
                <a:cubicBezTo>
                  <a:pt x="5410531" y="782701"/>
                  <a:pt x="5401579" y="787465"/>
                  <a:pt x="5393005" y="786703"/>
                </a:cubicBezTo>
                <a:cubicBezTo>
                  <a:pt x="5353379" y="783083"/>
                  <a:pt x="5313754" y="777367"/>
                  <a:pt x="5274129" y="774129"/>
                </a:cubicBezTo>
                <a:cubicBezTo>
                  <a:pt x="5251650" y="772225"/>
                  <a:pt x="5228597" y="775843"/>
                  <a:pt x="5206308" y="773177"/>
                </a:cubicBezTo>
                <a:cubicBezTo>
                  <a:pt x="5180591" y="770129"/>
                  <a:pt x="5155445" y="762319"/>
                  <a:pt x="5129916" y="757554"/>
                </a:cubicBezTo>
                <a:cubicBezTo>
                  <a:pt x="5122867" y="756222"/>
                  <a:pt x="5115057" y="757936"/>
                  <a:pt x="5107627" y="758316"/>
                </a:cubicBezTo>
                <a:cubicBezTo>
                  <a:pt x="5099245" y="758699"/>
                  <a:pt x="5091052" y="759461"/>
                  <a:pt x="5082670" y="759651"/>
                </a:cubicBezTo>
                <a:cubicBezTo>
                  <a:pt x="5057141" y="760033"/>
                  <a:pt x="5031614" y="759461"/>
                  <a:pt x="5006086" y="760795"/>
                </a:cubicBezTo>
                <a:cubicBezTo>
                  <a:pt x="4990465" y="761557"/>
                  <a:pt x="4974082" y="769367"/>
                  <a:pt x="4959602" y="766509"/>
                </a:cubicBezTo>
                <a:cubicBezTo>
                  <a:pt x="4930075" y="760985"/>
                  <a:pt x="4900546" y="773367"/>
                  <a:pt x="4871019" y="763081"/>
                </a:cubicBezTo>
                <a:cubicBezTo>
                  <a:pt x="4861873" y="760033"/>
                  <a:pt x="4849300" y="767653"/>
                  <a:pt x="4838250" y="768033"/>
                </a:cubicBezTo>
                <a:cubicBezTo>
                  <a:pt x="4810627" y="768985"/>
                  <a:pt x="4783004" y="768795"/>
                  <a:pt x="4755381" y="768605"/>
                </a:cubicBezTo>
                <a:cubicBezTo>
                  <a:pt x="4730614" y="768415"/>
                  <a:pt x="4704895" y="771081"/>
                  <a:pt x="4681083" y="765747"/>
                </a:cubicBezTo>
                <a:cubicBezTo>
                  <a:pt x="4656126" y="760033"/>
                  <a:pt x="4633647" y="760795"/>
                  <a:pt x="4609452" y="767271"/>
                </a:cubicBezTo>
                <a:cubicBezTo>
                  <a:pt x="4592878" y="771653"/>
                  <a:pt x="4575351" y="772225"/>
                  <a:pt x="4558207" y="773557"/>
                </a:cubicBezTo>
                <a:cubicBezTo>
                  <a:pt x="4539728" y="775081"/>
                  <a:pt x="4519343" y="771081"/>
                  <a:pt x="4502579" y="777367"/>
                </a:cubicBezTo>
                <a:cubicBezTo>
                  <a:pt x="4452665" y="796038"/>
                  <a:pt x="4401419" y="800038"/>
                  <a:pt x="4349222" y="800038"/>
                </a:cubicBezTo>
                <a:cubicBezTo>
                  <a:pt x="4339695" y="800038"/>
                  <a:pt x="4329979" y="797372"/>
                  <a:pt x="4320837" y="794514"/>
                </a:cubicBezTo>
                <a:cubicBezTo>
                  <a:pt x="4267493" y="777367"/>
                  <a:pt x="4213961" y="778891"/>
                  <a:pt x="4159667" y="789370"/>
                </a:cubicBezTo>
                <a:cubicBezTo>
                  <a:pt x="4148427" y="791656"/>
                  <a:pt x="4135854" y="792038"/>
                  <a:pt x="4124614" y="789752"/>
                </a:cubicBezTo>
                <a:cubicBezTo>
                  <a:pt x="4092989" y="783083"/>
                  <a:pt x="4062318" y="772033"/>
                  <a:pt x="4030503" y="767271"/>
                </a:cubicBezTo>
                <a:cubicBezTo>
                  <a:pt x="3977925" y="759461"/>
                  <a:pt x="3932394" y="785749"/>
                  <a:pt x="3885338" y="802896"/>
                </a:cubicBezTo>
                <a:cubicBezTo>
                  <a:pt x="3840569" y="819089"/>
                  <a:pt x="3802467" y="855666"/>
                  <a:pt x="3749506" y="847473"/>
                </a:cubicBezTo>
                <a:cubicBezTo>
                  <a:pt x="3744173" y="846711"/>
                  <a:pt x="3738267" y="851856"/>
                  <a:pt x="3732361" y="853190"/>
                </a:cubicBezTo>
                <a:cubicBezTo>
                  <a:pt x="3716168" y="856810"/>
                  <a:pt x="3699976" y="861190"/>
                  <a:pt x="3683591" y="862906"/>
                </a:cubicBezTo>
                <a:cubicBezTo>
                  <a:pt x="3663589" y="865192"/>
                  <a:pt x="3643204" y="864430"/>
                  <a:pt x="3623201" y="866334"/>
                </a:cubicBezTo>
                <a:cubicBezTo>
                  <a:pt x="3597482" y="868620"/>
                  <a:pt x="3572146" y="874716"/>
                  <a:pt x="3546617" y="874716"/>
                </a:cubicBezTo>
                <a:cubicBezTo>
                  <a:pt x="3526042" y="874716"/>
                  <a:pt x="3505657" y="867668"/>
                  <a:pt x="3485275" y="864238"/>
                </a:cubicBezTo>
                <a:cubicBezTo>
                  <a:pt x="3456508" y="859476"/>
                  <a:pt x="3424883" y="860810"/>
                  <a:pt x="3399546" y="848618"/>
                </a:cubicBezTo>
                <a:cubicBezTo>
                  <a:pt x="3372495" y="835663"/>
                  <a:pt x="3346776" y="829757"/>
                  <a:pt x="3318771" y="833757"/>
                </a:cubicBezTo>
                <a:cubicBezTo>
                  <a:pt x="3309437" y="835091"/>
                  <a:pt x="3297434" y="843093"/>
                  <a:pt x="3293244" y="851284"/>
                </a:cubicBezTo>
                <a:cubicBezTo>
                  <a:pt x="3283908" y="869572"/>
                  <a:pt x="3271145" y="872812"/>
                  <a:pt x="3253809" y="866524"/>
                </a:cubicBezTo>
                <a:cubicBezTo>
                  <a:pt x="3238758" y="861190"/>
                  <a:pt x="3220280" y="858524"/>
                  <a:pt x="3209993" y="848235"/>
                </a:cubicBezTo>
                <a:cubicBezTo>
                  <a:pt x="3180844" y="819089"/>
                  <a:pt x="3143695" y="818136"/>
                  <a:pt x="3107500" y="810326"/>
                </a:cubicBezTo>
                <a:cubicBezTo>
                  <a:pt x="3085403" y="805562"/>
                  <a:pt x="3064827" y="805372"/>
                  <a:pt x="3042728" y="808610"/>
                </a:cubicBezTo>
                <a:cubicBezTo>
                  <a:pt x="2994722" y="815850"/>
                  <a:pt x="2948047" y="805562"/>
                  <a:pt x="2901943" y="792418"/>
                </a:cubicBezTo>
                <a:cubicBezTo>
                  <a:pt x="2871462" y="783655"/>
                  <a:pt x="2840219" y="778321"/>
                  <a:pt x="2809930" y="769367"/>
                </a:cubicBezTo>
                <a:cubicBezTo>
                  <a:pt x="2787259" y="762509"/>
                  <a:pt x="2764590" y="754316"/>
                  <a:pt x="2743826" y="743268"/>
                </a:cubicBezTo>
                <a:cubicBezTo>
                  <a:pt x="2713723" y="727073"/>
                  <a:pt x="2687436" y="702689"/>
                  <a:pt x="2649143" y="709167"/>
                </a:cubicBezTo>
                <a:cubicBezTo>
                  <a:pt x="2615421" y="714881"/>
                  <a:pt x="2584942" y="702881"/>
                  <a:pt x="2554079" y="691450"/>
                </a:cubicBezTo>
                <a:cubicBezTo>
                  <a:pt x="2531409" y="683068"/>
                  <a:pt x="2508742" y="674494"/>
                  <a:pt x="2485307" y="669160"/>
                </a:cubicBezTo>
                <a:cubicBezTo>
                  <a:pt x="2457492" y="662873"/>
                  <a:pt x="2426059" y="665541"/>
                  <a:pt x="2401292" y="653919"/>
                </a:cubicBezTo>
                <a:cubicBezTo>
                  <a:pt x="2375383" y="641727"/>
                  <a:pt x="2353859" y="649919"/>
                  <a:pt x="2330806" y="653349"/>
                </a:cubicBezTo>
                <a:cubicBezTo>
                  <a:pt x="2294039" y="658683"/>
                  <a:pt x="2257459" y="668590"/>
                  <a:pt x="2220312" y="656015"/>
                </a:cubicBezTo>
                <a:cubicBezTo>
                  <a:pt x="2175163" y="640775"/>
                  <a:pt x="2130393" y="624392"/>
                  <a:pt x="2085054" y="609914"/>
                </a:cubicBezTo>
                <a:cubicBezTo>
                  <a:pt x="2067525" y="604387"/>
                  <a:pt x="2048668" y="602101"/>
                  <a:pt x="2030378" y="599625"/>
                </a:cubicBezTo>
                <a:cubicBezTo>
                  <a:pt x="2013043" y="597529"/>
                  <a:pt x="1992279" y="602863"/>
                  <a:pt x="1978940" y="594863"/>
                </a:cubicBezTo>
                <a:cubicBezTo>
                  <a:pt x="1944649" y="574288"/>
                  <a:pt x="1909408" y="564192"/>
                  <a:pt x="1869780" y="564192"/>
                </a:cubicBezTo>
                <a:cubicBezTo>
                  <a:pt x="1854920" y="564192"/>
                  <a:pt x="1840441" y="555618"/>
                  <a:pt x="1825393" y="554094"/>
                </a:cubicBezTo>
                <a:cubicBezTo>
                  <a:pt x="1804816" y="552190"/>
                  <a:pt x="1781194" y="547045"/>
                  <a:pt x="1763287" y="554286"/>
                </a:cubicBezTo>
                <a:cubicBezTo>
                  <a:pt x="1721185" y="571430"/>
                  <a:pt x="1687086" y="557142"/>
                  <a:pt x="1650317" y="540187"/>
                </a:cubicBezTo>
                <a:cubicBezTo>
                  <a:pt x="1614120" y="523423"/>
                  <a:pt x="1576019" y="510088"/>
                  <a:pt x="1537537" y="499038"/>
                </a:cubicBezTo>
                <a:cubicBezTo>
                  <a:pt x="1523059" y="495038"/>
                  <a:pt x="1505724" y="501706"/>
                  <a:pt x="1489720" y="503038"/>
                </a:cubicBezTo>
                <a:cubicBezTo>
                  <a:pt x="1484004" y="503420"/>
                  <a:pt x="1477717" y="503992"/>
                  <a:pt x="1472575" y="502086"/>
                </a:cubicBezTo>
                <a:cubicBezTo>
                  <a:pt x="1422854" y="483797"/>
                  <a:pt x="1372368" y="469891"/>
                  <a:pt x="1318456" y="479415"/>
                </a:cubicBezTo>
                <a:cubicBezTo>
                  <a:pt x="1313504" y="480369"/>
                  <a:pt x="1307978" y="478273"/>
                  <a:pt x="1303024" y="476939"/>
                </a:cubicBezTo>
                <a:cubicBezTo>
                  <a:pt x="1278829" y="470081"/>
                  <a:pt x="1255206" y="459223"/>
                  <a:pt x="1230633" y="456746"/>
                </a:cubicBezTo>
                <a:cubicBezTo>
                  <a:pt x="1170051" y="450650"/>
                  <a:pt x="1109091" y="448172"/>
                  <a:pt x="1048125" y="444172"/>
                </a:cubicBezTo>
                <a:cubicBezTo>
                  <a:pt x="1044315" y="443982"/>
                  <a:pt x="1040315" y="443982"/>
                  <a:pt x="1036887" y="442648"/>
                </a:cubicBezTo>
                <a:cubicBezTo>
                  <a:pt x="1014406" y="434456"/>
                  <a:pt x="994785" y="437124"/>
                  <a:pt x="975733" y="452744"/>
                </a:cubicBezTo>
                <a:cubicBezTo>
                  <a:pt x="967350" y="459603"/>
                  <a:pt x="955920" y="463223"/>
                  <a:pt x="945444" y="467033"/>
                </a:cubicBezTo>
                <a:cubicBezTo>
                  <a:pt x="930011" y="472749"/>
                  <a:pt x="914200" y="478273"/>
                  <a:pt x="898198" y="481893"/>
                </a:cubicBezTo>
                <a:cubicBezTo>
                  <a:pt x="882384" y="485321"/>
                  <a:pt x="865430" y="490084"/>
                  <a:pt x="850189" y="487417"/>
                </a:cubicBezTo>
                <a:cubicBezTo>
                  <a:pt x="822756" y="482655"/>
                  <a:pt x="796655" y="471987"/>
                  <a:pt x="769605" y="464937"/>
                </a:cubicBezTo>
                <a:cubicBezTo>
                  <a:pt x="760270" y="462461"/>
                  <a:pt x="749982" y="462843"/>
                  <a:pt x="740268" y="462651"/>
                </a:cubicBezTo>
                <a:cubicBezTo>
                  <a:pt x="717977" y="462081"/>
                  <a:pt x="695116" y="467605"/>
                  <a:pt x="674923" y="451792"/>
                </a:cubicBezTo>
                <a:cubicBezTo>
                  <a:pt x="656255" y="436934"/>
                  <a:pt x="637392" y="441314"/>
                  <a:pt x="617772" y="452554"/>
                </a:cubicBezTo>
                <a:cubicBezTo>
                  <a:pt x="603673" y="460557"/>
                  <a:pt x="587672" y="466843"/>
                  <a:pt x="571860" y="469891"/>
                </a:cubicBezTo>
                <a:cubicBezTo>
                  <a:pt x="550141" y="474081"/>
                  <a:pt x="528615" y="475797"/>
                  <a:pt x="505182" y="473319"/>
                </a:cubicBezTo>
                <a:cubicBezTo>
                  <a:pt x="488607" y="471605"/>
                  <a:pt x="475081" y="470843"/>
                  <a:pt x="462126" y="460747"/>
                </a:cubicBezTo>
                <a:cubicBezTo>
                  <a:pt x="460032" y="459223"/>
                  <a:pt x="456222" y="458841"/>
                  <a:pt x="453364" y="459033"/>
                </a:cubicBezTo>
                <a:cubicBezTo>
                  <a:pt x="415835" y="462271"/>
                  <a:pt x="378686" y="460557"/>
                  <a:pt x="340774" y="458268"/>
                </a:cubicBezTo>
                <a:cubicBezTo>
                  <a:pt x="292579" y="455222"/>
                  <a:pt x="241901" y="464175"/>
                  <a:pt x="200182" y="496180"/>
                </a:cubicBezTo>
                <a:cubicBezTo>
                  <a:pt x="194085" y="500944"/>
                  <a:pt x="184941" y="503038"/>
                  <a:pt x="176939" y="504182"/>
                </a:cubicBezTo>
                <a:cubicBezTo>
                  <a:pt x="139219" y="509134"/>
                  <a:pt x="101308" y="512564"/>
                  <a:pt x="63587" y="518088"/>
                </a:cubicBezTo>
                <a:cubicBezTo>
                  <a:pt x="43012" y="521137"/>
                  <a:pt x="21486" y="523805"/>
                  <a:pt x="2817" y="532187"/>
                </a:cubicBezTo>
                <a:lnTo>
                  <a:pt x="0" y="53331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6F9F596-9543-0976-95A2-2F4AE1537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904" y="308113"/>
            <a:ext cx="7354957" cy="6380922"/>
          </a:xfrm>
        </p:spPr>
        <p:txBody>
          <a:bodyPr>
            <a:normAutofit/>
          </a:bodyPr>
          <a:lstStyle/>
          <a:p>
            <a:r>
              <a:rPr lang="pl-PL" sz="2000" b="0" i="0">
                <a:effectLst/>
                <a:latin typeface="Open Sans" panose="020B0606030504020204" pitchFamily="34" charset="0"/>
              </a:rPr>
              <a:t>Zwierzęta podejrzane o wściekliznę poddaje się piętnastodniowej obserwacji. W razie pogryzienia przez zwierzęta domowe, należy ustalić właściciela zwierzęcia (imię, nazwisko, adres zamieszkania, ewentualnie kontakt telefoniczny), w celu zgłoszenia go do obserwacji weterynaryjnej w kierunku wścieklizny. Pozwala to często wykluczyć chorobę i nie rozpoczynać szczepień przeciwko wściekliźnie u narażonego.</a:t>
            </a:r>
          </a:p>
          <a:p>
            <a:r>
              <a:rPr lang="pl-PL" sz="2000" b="0" i="0">
                <a:effectLst/>
                <a:latin typeface="Open Sans" panose="020B0606030504020204" pitchFamily="34" charset="0"/>
              </a:rPr>
              <a:t>W przypadku pokąsania przez zwierzęta dzikie lub gdy brak jest możliwości podjęcia obserwacji weterynaryjnej zwierzęcia w kierunku wścieklizny, należy poddać się szczepieniu, które wykonuje się w poradniach chorób zakaźnych, najczęściej przy szpitalach chorób zakaźnych, a do szczepienia kwalifikuje lekarz chorób zakaźnych.</a:t>
            </a:r>
          </a:p>
          <a:p>
            <a:r>
              <a:rPr lang="pl-PL" sz="2000" b="0" i="0">
                <a:effectLst/>
                <a:latin typeface="Open Sans" panose="020B0606030504020204" pitchFamily="34" charset="0"/>
              </a:rPr>
              <a:t>W przypadku zwierząt padłych przeprowadza się badania laboratoryjne. Jeżeli zwierzę okaże się zdrowe, szczepienie pacjenta można przerwać.</a:t>
            </a:r>
          </a:p>
          <a:p>
            <a:endParaRPr lang="pl-PL" sz="200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801843F1-9A50-4D34-96E0-A5E4E74438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628358" y="2991645"/>
            <a:ext cx="6858001" cy="874716"/>
          </a:xfrm>
          <a:custGeom>
            <a:avLst/>
            <a:gdLst>
              <a:gd name="connsiteX0" fmla="*/ 0 w 6858001"/>
              <a:gd name="connsiteY0" fmla="*/ 533314 h 874716"/>
              <a:gd name="connsiteX1" fmla="*/ 0 w 6858001"/>
              <a:gd name="connsiteY1" fmla="*/ 69206 h 874716"/>
              <a:gd name="connsiteX2" fmla="*/ 21486 w 6858001"/>
              <a:gd name="connsiteY2" fmla="*/ 71924 h 874716"/>
              <a:gd name="connsiteX3" fmla="*/ 228948 w 6858001"/>
              <a:gd name="connsiteY3" fmla="*/ 88116 h 874716"/>
              <a:gd name="connsiteX4" fmla="*/ 313533 w 6858001"/>
              <a:gd name="connsiteY4" fmla="*/ 62779 h 874716"/>
              <a:gd name="connsiteX5" fmla="*/ 338870 w 6858001"/>
              <a:gd name="connsiteY5" fmla="*/ 62207 h 874716"/>
              <a:gd name="connsiteX6" fmla="*/ 395640 w 6858001"/>
              <a:gd name="connsiteY6" fmla="*/ 72114 h 874716"/>
              <a:gd name="connsiteX7" fmla="*/ 512802 w 6858001"/>
              <a:gd name="connsiteY7" fmla="*/ 65446 h 874716"/>
              <a:gd name="connsiteX8" fmla="*/ 556047 w 6858001"/>
              <a:gd name="connsiteY8" fmla="*/ 55349 h 874716"/>
              <a:gd name="connsiteX9" fmla="*/ 580050 w 6858001"/>
              <a:gd name="connsiteY9" fmla="*/ 48871 h 874716"/>
              <a:gd name="connsiteX10" fmla="*/ 703308 w 6858001"/>
              <a:gd name="connsiteY10" fmla="*/ 30964 h 874716"/>
              <a:gd name="connsiteX11" fmla="*/ 758174 w 6858001"/>
              <a:gd name="connsiteY11" fmla="*/ 11724 h 874716"/>
              <a:gd name="connsiteX12" fmla="*/ 773035 w 6858001"/>
              <a:gd name="connsiteY12" fmla="*/ 8866 h 874716"/>
              <a:gd name="connsiteX13" fmla="*/ 854379 w 6858001"/>
              <a:gd name="connsiteY13" fmla="*/ 16866 h 874716"/>
              <a:gd name="connsiteX14" fmla="*/ 915343 w 6858001"/>
              <a:gd name="connsiteY14" fmla="*/ 47919 h 874716"/>
              <a:gd name="connsiteX15" fmla="*/ 927155 w 6858001"/>
              <a:gd name="connsiteY15" fmla="*/ 58397 h 874716"/>
              <a:gd name="connsiteX16" fmla="*/ 1097087 w 6858001"/>
              <a:gd name="connsiteY16" fmla="*/ 54777 h 874716"/>
              <a:gd name="connsiteX17" fmla="*/ 1123185 w 6858001"/>
              <a:gd name="connsiteY17" fmla="*/ 50395 h 874716"/>
              <a:gd name="connsiteX18" fmla="*/ 1249302 w 6858001"/>
              <a:gd name="connsiteY18" fmla="*/ 68684 h 874716"/>
              <a:gd name="connsiteX19" fmla="*/ 1286069 w 6858001"/>
              <a:gd name="connsiteY19" fmla="*/ 72304 h 874716"/>
              <a:gd name="connsiteX20" fmla="*/ 1417899 w 6858001"/>
              <a:gd name="connsiteY20" fmla="*/ 88688 h 874716"/>
              <a:gd name="connsiteX21" fmla="*/ 1436568 w 6858001"/>
              <a:gd name="connsiteY21" fmla="*/ 73448 h 874716"/>
              <a:gd name="connsiteX22" fmla="*/ 1490292 w 6858001"/>
              <a:gd name="connsiteY22" fmla="*/ 35154 h 874716"/>
              <a:gd name="connsiteX23" fmla="*/ 1596213 w 6858001"/>
              <a:gd name="connsiteY23" fmla="*/ 1245 h 874716"/>
              <a:gd name="connsiteX24" fmla="*/ 1624980 w 6858001"/>
              <a:gd name="connsiteY24" fmla="*/ 3150 h 874716"/>
              <a:gd name="connsiteX25" fmla="*/ 1697753 w 6858001"/>
              <a:gd name="connsiteY25" fmla="*/ 59731 h 874716"/>
              <a:gd name="connsiteX26" fmla="*/ 1733188 w 6858001"/>
              <a:gd name="connsiteY26" fmla="*/ 82400 h 874716"/>
              <a:gd name="connsiteX27" fmla="*/ 1833775 w 6858001"/>
              <a:gd name="connsiteY27" fmla="*/ 124121 h 874716"/>
              <a:gd name="connsiteX28" fmla="*/ 1842158 w 6858001"/>
              <a:gd name="connsiteY28" fmla="*/ 131742 h 874716"/>
              <a:gd name="connsiteX29" fmla="*/ 1916454 w 6858001"/>
              <a:gd name="connsiteY29" fmla="*/ 222233 h 874716"/>
              <a:gd name="connsiteX30" fmla="*/ 1933219 w 6858001"/>
              <a:gd name="connsiteY30" fmla="*/ 237663 h 874716"/>
              <a:gd name="connsiteX31" fmla="*/ 1953413 w 6858001"/>
              <a:gd name="connsiteY31" fmla="*/ 261668 h 874716"/>
              <a:gd name="connsiteX32" fmla="*/ 2016469 w 6858001"/>
              <a:gd name="connsiteY32" fmla="*/ 308151 h 874716"/>
              <a:gd name="connsiteX33" fmla="*/ 2094578 w 6858001"/>
              <a:gd name="connsiteY33" fmla="*/ 323010 h 874716"/>
              <a:gd name="connsiteX34" fmla="*/ 2188879 w 6858001"/>
              <a:gd name="connsiteY34" fmla="*/ 345681 h 874716"/>
              <a:gd name="connsiteX35" fmla="*/ 2228314 w 6858001"/>
              <a:gd name="connsiteY35" fmla="*/ 360921 h 874716"/>
              <a:gd name="connsiteX36" fmla="*/ 2334044 w 6858001"/>
              <a:gd name="connsiteY36" fmla="*/ 389878 h 874716"/>
              <a:gd name="connsiteX37" fmla="*/ 2409485 w 6858001"/>
              <a:gd name="connsiteY37" fmla="*/ 414263 h 874716"/>
              <a:gd name="connsiteX38" fmla="*/ 2518264 w 6858001"/>
              <a:gd name="connsiteY38" fmla="*/ 428552 h 874716"/>
              <a:gd name="connsiteX39" fmla="*/ 2571034 w 6858001"/>
              <a:gd name="connsiteY39" fmla="*/ 429122 h 874716"/>
              <a:gd name="connsiteX40" fmla="*/ 2668001 w 6858001"/>
              <a:gd name="connsiteY40" fmla="*/ 502276 h 874716"/>
              <a:gd name="connsiteX41" fmla="*/ 2745348 w 6858001"/>
              <a:gd name="connsiteY41" fmla="*/ 550666 h 874716"/>
              <a:gd name="connsiteX42" fmla="*/ 2826694 w 6858001"/>
              <a:gd name="connsiteY42" fmla="*/ 527233 h 874716"/>
              <a:gd name="connsiteX43" fmla="*/ 2848793 w 6858001"/>
              <a:gd name="connsiteY43" fmla="*/ 505134 h 874716"/>
              <a:gd name="connsiteX44" fmla="*/ 2982148 w 6858001"/>
              <a:gd name="connsiteY44" fmla="*/ 484179 h 874716"/>
              <a:gd name="connsiteX45" fmla="*/ 3172654 w 6858001"/>
              <a:gd name="connsiteY45" fmla="*/ 483417 h 874716"/>
              <a:gd name="connsiteX46" fmla="*/ 3489467 w 6858001"/>
              <a:gd name="connsiteY46" fmla="*/ 435790 h 874716"/>
              <a:gd name="connsiteX47" fmla="*/ 3544713 w 6858001"/>
              <a:gd name="connsiteY47" fmla="*/ 413691 h 874716"/>
              <a:gd name="connsiteX48" fmla="*/ 3606817 w 6858001"/>
              <a:gd name="connsiteY48" fmla="*/ 408167 h 874716"/>
              <a:gd name="connsiteX49" fmla="*/ 3630632 w 6858001"/>
              <a:gd name="connsiteY49" fmla="*/ 421693 h 874716"/>
              <a:gd name="connsiteX50" fmla="*/ 3734837 w 6858001"/>
              <a:gd name="connsiteY50" fmla="*/ 441886 h 874716"/>
              <a:gd name="connsiteX51" fmla="*/ 3754652 w 6858001"/>
              <a:gd name="connsiteY51" fmla="*/ 442268 h 874716"/>
              <a:gd name="connsiteX52" fmla="*/ 3822472 w 6858001"/>
              <a:gd name="connsiteY52" fmla="*/ 433694 h 874716"/>
              <a:gd name="connsiteX53" fmla="*/ 3885338 w 6858001"/>
              <a:gd name="connsiteY53" fmla="*/ 428742 h 874716"/>
              <a:gd name="connsiteX54" fmla="*/ 4043839 w 6858001"/>
              <a:gd name="connsiteY54" fmla="*/ 444934 h 874716"/>
              <a:gd name="connsiteX55" fmla="*/ 4165383 w 6858001"/>
              <a:gd name="connsiteY55" fmla="*/ 441124 h 874716"/>
              <a:gd name="connsiteX56" fmla="*/ 4221391 w 6858001"/>
              <a:gd name="connsiteY56" fmla="*/ 444934 h 874716"/>
              <a:gd name="connsiteX57" fmla="*/ 4253014 w 6858001"/>
              <a:gd name="connsiteY57" fmla="*/ 450650 h 874716"/>
              <a:gd name="connsiteX58" fmla="*/ 4324645 w 6858001"/>
              <a:gd name="connsiteY58" fmla="*/ 490466 h 874716"/>
              <a:gd name="connsiteX59" fmla="*/ 4363890 w 6858001"/>
              <a:gd name="connsiteY59" fmla="*/ 499420 h 874716"/>
              <a:gd name="connsiteX60" fmla="*/ 4482004 w 6858001"/>
              <a:gd name="connsiteY60" fmla="*/ 498658 h 874716"/>
              <a:gd name="connsiteX61" fmla="*/ 4659174 w 6858001"/>
              <a:gd name="connsiteY61" fmla="*/ 438648 h 874716"/>
              <a:gd name="connsiteX62" fmla="*/ 4677655 w 6858001"/>
              <a:gd name="connsiteY62" fmla="*/ 430646 h 874716"/>
              <a:gd name="connsiteX63" fmla="*/ 4767764 w 6858001"/>
              <a:gd name="connsiteY63" fmla="*/ 420739 h 874716"/>
              <a:gd name="connsiteX64" fmla="*/ 4828916 w 6858001"/>
              <a:gd name="connsiteY64" fmla="*/ 434266 h 874716"/>
              <a:gd name="connsiteX65" fmla="*/ 4912168 w 6858001"/>
              <a:gd name="connsiteY65" fmla="*/ 462271 h 874716"/>
              <a:gd name="connsiteX66" fmla="*/ 4987037 w 6858001"/>
              <a:gd name="connsiteY66" fmla="*/ 485703 h 874716"/>
              <a:gd name="connsiteX67" fmla="*/ 5041521 w 6858001"/>
              <a:gd name="connsiteY67" fmla="*/ 512182 h 874716"/>
              <a:gd name="connsiteX68" fmla="*/ 5166113 w 6858001"/>
              <a:gd name="connsiteY68" fmla="*/ 531615 h 874716"/>
              <a:gd name="connsiteX69" fmla="*/ 5179067 w 6858001"/>
              <a:gd name="connsiteY69" fmla="*/ 534853 h 874716"/>
              <a:gd name="connsiteX70" fmla="*/ 5272796 w 6858001"/>
              <a:gd name="connsiteY70" fmla="*/ 511230 h 874716"/>
              <a:gd name="connsiteX71" fmla="*/ 5385384 w 6858001"/>
              <a:gd name="connsiteY71" fmla="*/ 487227 h 874716"/>
              <a:gd name="connsiteX72" fmla="*/ 5425582 w 6858001"/>
              <a:gd name="connsiteY72" fmla="*/ 495418 h 874716"/>
              <a:gd name="connsiteX73" fmla="*/ 5480637 w 6858001"/>
              <a:gd name="connsiteY73" fmla="*/ 507040 h 874716"/>
              <a:gd name="connsiteX74" fmla="*/ 5531693 w 6858001"/>
              <a:gd name="connsiteY74" fmla="*/ 500944 h 874716"/>
              <a:gd name="connsiteX75" fmla="*/ 5562746 w 6858001"/>
              <a:gd name="connsiteY75" fmla="*/ 500372 h 874716"/>
              <a:gd name="connsiteX76" fmla="*/ 5704483 w 6858001"/>
              <a:gd name="connsiteY76" fmla="*/ 571620 h 874716"/>
              <a:gd name="connsiteX77" fmla="*/ 5740488 w 6858001"/>
              <a:gd name="connsiteY77" fmla="*/ 577526 h 874716"/>
              <a:gd name="connsiteX78" fmla="*/ 5760873 w 6858001"/>
              <a:gd name="connsiteY78" fmla="*/ 586291 h 874716"/>
              <a:gd name="connsiteX79" fmla="*/ 5883751 w 6858001"/>
              <a:gd name="connsiteY79" fmla="*/ 674686 h 874716"/>
              <a:gd name="connsiteX80" fmla="*/ 5935949 w 6858001"/>
              <a:gd name="connsiteY80" fmla="*/ 692592 h 874716"/>
              <a:gd name="connsiteX81" fmla="*/ 5993291 w 6858001"/>
              <a:gd name="connsiteY81" fmla="*/ 688972 h 874716"/>
              <a:gd name="connsiteX82" fmla="*/ 6026440 w 6858001"/>
              <a:gd name="connsiteY82" fmla="*/ 682496 h 874716"/>
              <a:gd name="connsiteX83" fmla="*/ 6108738 w 6858001"/>
              <a:gd name="connsiteY83" fmla="*/ 626296 h 874716"/>
              <a:gd name="connsiteX84" fmla="*/ 6155602 w 6858001"/>
              <a:gd name="connsiteY84" fmla="*/ 628202 h 874716"/>
              <a:gd name="connsiteX85" fmla="*/ 6228756 w 6858001"/>
              <a:gd name="connsiteY85" fmla="*/ 666873 h 874716"/>
              <a:gd name="connsiteX86" fmla="*/ 6361539 w 6858001"/>
              <a:gd name="connsiteY86" fmla="*/ 684210 h 874716"/>
              <a:gd name="connsiteX87" fmla="*/ 6428979 w 6858001"/>
              <a:gd name="connsiteY87" fmla="*/ 630106 h 874716"/>
              <a:gd name="connsiteX88" fmla="*/ 6463840 w 6858001"/>
              <a:gd name="connsiteY88" fmla="*/ 578098 h 874716"/>
              <a:gd name="connsiteX89" fmla="*/ 6564620 w 6858001"/>
              <a:gd name="connsiteY89" fmla="*/ 517708 h 874716"/>
              <a:gd name="connsiteX90" fmla="*/ 6588625 w 6858001"/>
              <a:gd name="connsiteY90" fmla="*/ 540187 h 874716"/>
              <a:gd name="connsiteX91" fmla="*/ 6662541 w 6858001"/>
              <a:gd name="connsiteY91" fmla="*/ 549714 h 874716"/>
              <a:gd name="connsiteX92" fmla="*/ 6742552 w 6858001"/>
              <a:gd name="connsiteY92" fmla="*/ 548952 h 874716"/>
              <a:gd name="connsiteX93" fmla="*/ 6812063 w 6858001"/>
              <a:gd name="connsiteY93" fmla="*/ 568430 h 874716"/>
              <a:gd name="connsiteX94" fmla="*/ 6858001 w 6858001"/>
              <a:gd name="connsiteY94" fmla="*/ 562267 h 874716"/>
              <a:gd name="connsiteX95" fmla="*/ 6858001 w 6858001"/>
              <a:gd name="connsiteY95" fmla="*/ 734520 h 874716"/>
              <a:gd name="connsiteX96" fmla="*/ 6815516 w 6858001"/>
              <a:gd name="connsiteY96" fmla="*/ 744220 h 874716"/>
              <a:gd name="connsiteX97" fmla="*/ 6748458 w 6858001"/>
              <a:gd name="connsiteY97" fmla="*/ 763271 h 874716"/>
              <a:gd name="connsiteX98" fmla="*/ 6584812 w 6858001"/>
              <a:gd name="connsiteY98" fmla="*/ 784797 h 874716"/>
              <a:gd name="connsiteX99" fmla="*/ 6415833 w 6858001"/>
              <a:gd name="connsiteY99" fmla="*/ 805562 h 874716"/>
              <a:gd name="connsiteX100" fmla="*/ 6323058 w 6858001"/>
              <a:gd name="connsiteY100" fmla="*/ 812420 h 874716"/>
              <a:gd name="connsiteX101" fmla="*/ 6242093 w 6858001"/>
              <a:gd name="connsiteY101" fmla="*/ 823281 h 874716"/>
              <a:gd name="connsiteX102" fmla="*/ 6171605 w 6858001"/>
              <a:gd name="connsiteY102" fmla="*/ 830139 h 874716"/>
              <a:gd name="connsiteX103" fmla="*/ 6059397 w 6858001"/>
              <a:gd name="connsiteY103" fmla="*/ 844045 h 874716"/>
              <a:gd name="connsiteX104" fmla="*/ 6012723 w 6858001"/>
              <a:gd name="connsiteY104" fmla="*/ 847665 h 874716"/>
              <a:gd name="connsiteX105" fmla="*/ 5902610 w 6858001"/>
              <a:gd name="connsiteY105" fmla="*/ 847473 h 874716"/>
              <a:gd name="connsiteX106" fmla="*/ 5864318 w 6858001"/>
              <a:gd name="connsiteY106" fmla="*/ 845569 h 874716"/>
              <a:gd name="connsiteX107" fmla="*/ 5790592 w 6858001"/>
              <a:gd name="connsiteY107" fmla="*/ 821947 h 874716"/>
              <a:gd name="connsiteX108" fmla="*/ 5781830 w 6858001"/>
              <a:gd name="connsiteY108" fmla="*/ 820233 h 874716"/>
              <a:gd name="connsiteX109" fmla="*/ 5733440 w 6858001"/>
              <a:gd name="connsiteY109" fmla="*/ 810896 h 874716"/>
              <a:gd name="connsiteX110" fmla="*/ 5706959 w 6858001"/>
              <a:gd name="connsiteY110" fmla="*/ 807848 h 874716"/>
              <a:gd name="connsiteX111" fmla="*/ 5606372 w 6858001"/>
              <a:gd name="connsiteY111" fmla="*/ 788417 h 874716"/>
              <a:gd name="connsiteX112" fmla="*/ 5548460 w 6858001"/>
              <a:gd name="connsiteY112" fmla="*/ 779273 h 874716"/>
              <a:gd name="connsiteX113" fmla="*/ 5501594 w 6858001"/>
              <a:gd name="connsiteY113" fmla="*/ 780607 h 874716"/>
              <a:gd name="connsiteX114" fmla="*/ 5419295 w 6858001"/>
              <a:gd name="connsiteY114" fmla="*/ 782321 h 874716"/>
              <a:gd name="connsiteX115" fmla="*/ 5393005 w 6858001"/>
              <a:gd name="connsiteY115" fmla="*/ 786703 h 874716"/>
              <a:gd name="connsiteX116" fmla="*/ 5274129 w 6858001"/>
              <a:gd name="connsiteY116" fmla="*/ 774129 h 874716"/>
              <a:gd name="connsiteX117" fmla="*/ 5206308 w 6858001"/>
              <a:gd name="connsiteY117" fmla="*/ 773177 h 874716"/>
              <a:gd name="connsiteX118" fmla="*/ 5129916 w 6858001"/>
              <a:gd name="connsiteY118" fmla="*/ 757554 h 874716"/>
              <a:gd name="connsiteX119" fmla="*/ 5107627 w 6858001"/>
              <a:gd name="connsiteY119" fmla="*/ 758316 h 874716"/>
              <a:gd name="connsiteX120" fmla="*/ 5082670 w 6858001"/>
              <a:gd name="connsiteY120" fmla="*/ 759651 h 874716"/>
              <a:gd name="connsiteX121" fmla="*/ 5006086 w 6858001"/>
              <a:gd name="connsiteY121" fmla="*/ 760795 h 874716"/>
              <a:gd name="connsiteX122" fmla="*/ 4959602 w 6858001"/>
              <a:gd name="connsiteY122" fmla="*/ 766509 h 874716"/>
              <a:gd name="connsiteX123" fmla="*/ 4871019 w 6858001"/>
              <a:gd name="connsiteY123" fmla="*/ 763081 h 874716"/>
              <a:gd name="connsiteX124" fmla="*/ 4838250 w 6858001"/>
              <a:gd name="connsiteY124" fmla="*/ 768033 h 874716"/>
              <a:gd name="connsiteX125" fmla="*/ 4755381 w 6858001"/>
              <a:gd name="connsiteY125" fmla="*/ 768605 h 874716"/>
              <a:gd name="connsiteX126" fmla="*/ 4681083 w 6858001"/>
              <a:gd name="connsiteY126" fmla="*/ 765747 h 874716"/>
              <a:gd name="connsiteX127" fmla="*/ 4609452 w 6858001"/>
              <a:gd name="connsiteY127" fmla="*/ 767271 h 874716"/>
              <a:gd name="connsiteX128" fmla="*/ 4558207 w 6858001"/>
              <a:gd name="connsiteY128" fmla="*/ 773557 h 874716"/>
              <a:gd name="connsiteX129" fmla="*/ 4502579 w 6858001"/>
              <a:gd name="connsiteY129" fmla="*/ 777367 h 874716"/>
              <a:gd name="connsiteX130" fmla="*/ 4349222 w 6858001"/>
              <a:gd name="connsiteY130" fmla="*/ 800038 h 874716"/>
              <a:gd name="connsiteX131" fmla="*/ 4320837 w 6858001"/>
              <a:gd name="connsiteY131" fmla="*/ 794514 h 874716"/>
              <a:gd name="connsiteX132" fmla="*/ 4159667 w 6858001"/>
              <a:gd name="connsiteY132" fmla="*/ 789370 h 874716"/>
              <a:gd name="connsiteX133" fmla="*/ 4124614 w 6858001"/>
              <a:gd name="connsiteY133" fmla="*/ 789752 h 874716"/>
              <a:gd name="connsiteX134" fmla="*/ 4030503 w 6858001"/>
              <a:gd name="connsiteY134" fmla="*/ 767271 h 874716"/>
              <a:gd name="connsiteX135" fmla="*/ 3885338 w 6858001"/>
              <a:gd name="connsiteY135" fmla="*/ 802896 h 874716"/>
              <a:gd name="connsiteX136" fmla="*/ 3749506 w 6858001"/>
              <a:gd name="connsiteY136" fmla="*/ 847473 h 874716"/>
              <a:gd name="connsiteX137" fmla="*/ 3732361 w 6858001"/>
              <a:gd name="connsiteY137" fmla="*/ 853190 h 874716"/>
              <a:gd name="connsiteX138" fmla="*/ 3683591 w 6858001"/>
              <a:gd name="connsiteY138" fmla="*/ 862906 h 874716"/>
              <a:gd name="connsiteX139" fmla="*/ 3623201 w 6858001"/>
              <a:gd name="connsiteY139" fmla="*/ 866334 h 874716"/>
              <a:gd name="connsiteX140" fmla="*/ 3546617 w 6858001"/>
              <a:gd name="connsiteY140" fmla="*/ 874716 h 874716"/>
              <a:gd name="connsiteX141" fmla="*/ 3485275 w 6858001"/>
              <a:gd name="connsiteY141" fmla="*/ 864238 h 874716"/>
              <a:gd name="connsiteX142" fmla="*/ 3399546 w 6858001"/>
              <a:gd name="connsiteY142" fmla="*/ 848618 h 874716"/>
              <a:gd name="connsiteX143" fmla="*/ 3318771 w 6858001"/>
              <a:gd name="connsiteY143" fmla="*/ 833757 h 874716"/>
              <a:gd name="connsiteX144" fmla="*/ 3293244 w 6858001"/>
              <a:gd name="connsiteY144" fmla="*/ 851284 h 874716"/>
              <a:gd name="connsiteX145" fmla="*/ 3253809 w 6858001"/>
              <a:gd name="connsiteY145" fmla="*/ 866524 h 874716"/>
              <a:gd name="connsiteX146" fmla="*/ 3209993 w 6858001"/>
              <a:gd name="connsiteY146" fmla="*/ 848235 h 874716"/>
              <a:gd name="connsiteX147" fmla="*/ 3107500 w 6858001"/>
              <a:gd name="connsiteY147" fmla="*/ 810326 h 874716"/>
              <a:gd name="connsiteX148" fmla="*/ 3042728 w 6858001"/>
              <a:gd name="connsiteY148" fmla="*/ 808610 h 874716"/>
              <a:gd name="connsiteX149" fmla="*/ 2901943 w 6858001"/>
              <a:gd name="connsiteY149" fmla="*/ 792418 h 874716"/>
              <a:gd name="connsiteX150" fmla="*/ 2809930 w 6858001"/>
              <a:gd name="connsiteY150" fmla="*/ 769367 h 874716"/>
              <a:gd name="connsiteX151" fmla="*/ 2743826 w 6858001"/>
              <a:gd name="connsiteY151" fmla="*/ 743268 h 874716"/>
              <a:gd name="connsiteX152" fmla="*/ 2649143 w 6858001"/>
              <a:gd name="connsiteY152" fmla="*/ 709167 h 874716"/>
              <a:gd name="connsiteX153" fmla="*/ 2554079 w 6858001"/>
              <a:gd name="connsiteY153" fmla="*/ 691450 h 874716"/>
              <a:gd name="connsiteX154" fmla="*/ 2485307 w 6858001"/>
              <a:gd name="connsiteY154" fmla="*/ 669160 h 874716"/>
              <a:gd name="connsiteX155" fmla="*/ 2401292 w 6858001"/>
              <a:gd name="connsiteY155" fmla="*/ 653919 h 874716"/>
              <a:gd name="connsiteX156" fmla="*/ 2330806 w 6858001"/>
              <a:gd name="connsiteY156" fmla="*/ 653349 h 874716"/>
              <a:gd name="connsiteX157" fmla="*/ 2220312 w 6858001"/>
              <a:gd name="connsiteY157" fmla="*/ 656015 h 874716"/>
              <a:gd name="connsiteX158" fmla="*/ 2085054 w 6858001"/>
              <a:gd name="connsiteY158" fmla="*/ 609914 h 874716"/>
              <a:gd name="connsiteX159" fmla="*/ 2030378 w 6858001"/>
              <a:gd name="connsiteY159" fmla="*/ 599625 h 874716"/>
              <a:gd name="connsiteX160" fmla="*/ 1978940 w 6858001"/>
              <a:gd name="connsiteY160" fmla="*/ 594863 h 874716"/>
              <a:gd name="connsiteX161" fmla="*/ 1869780 w 6858001"/>
              <a:gd name="connsiteY161" fmla="*/ 564192 h 874716"/>
              <a:gd name="connsiteX162" fmla="*/ 1825393 w 6858001"/>
              <a:gd name="connsiteY162" fmla="*/ 554094 h 874716"/>
              <a:gd name="connsiteX163" fmla="*/ 1763287 w 6858001"/>
              <a:gd name="connsiteY163" fmla="*/ 554286 h 874716"/>
              <a:gd name="connsiteX164" fmla="*/ 1650317 w 6858001"/>
              <a:gd name="connsiteY164" fmla="*/ 540187 h 874716"/>
              <a:gd name="connsiteX165" fmla="*/ 1537537 w 6858001"/>
              <a:gd name="connsiteY165" fmla="*/ 499038 h 874716"/>
              <a:gd name="connsiteX166" fmla="*/ 1489720 w 6858001"/>
              <a:gd name="connsiteY166" fmla="*/ 503038 h 874716"/>
              <a:gd name="connsiteX167" fmla="*/ 1472575 w 6858001"/>
              <a:gd name="connsiteY167" fmla="*/ 502086 h 874716"/>
              <a:gd name="connsiteX168" fmla="*/ 1318456 w 6858001"/>
              <a:gd name="connsiteY168" fmla="*/ 479415 h 874716"/>
              <a:gd name="connsiteX169" fmla="*/ 1303024 w 6858001"/>
              <a:gd name="connsiteY169" fmla="*/ 476939 h 874716"/>
              <a:gd name="connsiteX170" fmla="*/ 1230633 w 6858001"/>
              <a:gd name="connsiteY170" fmla="*/ 456746 h 874716"/>
              <a:gd name="connsiteX171" fmla="*/ 1048125 w 6858001"/>
              <a:gd name="connsiteY171" fmla="*/ 444172 h 874716"/>
              <a:gd name="connsiteX172" fmla="*/ 1036887 w 6858001"/>
              <a:gd name="connsiteY172" fmla="*/ 442648 h 874716"/>
              <a:gd name="connsiteX173" fmla="*/ 975733 w 6858001"/>
              <a:gd name="connsiteY173" fmla="*/ 452744 h 874716"/>
              <a:gd name="connsiteX174" fmla="*/ 945444 w 6858001"/>
              <a:gd name="connsiteY174" fmla="*/ 467033 h 874716"/>
              <a:gd name="connsiteX175" fmla="*/ 898198 w 6858001"/>
              <a:gd name="connsiteY175" fmla="*/ 481893 h 874716"/>
              <a:gd name="connsiteX176" fmla="*/ 850189 w 6858001"/>
              <a:gd name="connsiteY176" fmla="*/ 487417 h 874716"/>
              <a:gd name="connsiteX177" fmla="*/ 769605 w 6858001"/>
              <a:gd name="connsiteY177" fmla="*/ 464937 h 874716"/>
              <a:gd name="connsiteX178" fmla="*/ 740268 w 6858001"/>
              <a:gd name="connsiteY178" fmla="*/ 462651 h 874716"/>
              <a:gd name="connsiteX179" fmla="*/ 674923 w 6858001"/>
              <a:gd name="connsiteY179" fmla="*/ 451792 h 874716"/>
              <a:gd name="connsiteX180" fmla="*/ 617772 w 6858001"/>
              <a:gd name="connsiteY180" fmla="*/ 452554 h 874716"/>
              <a:gd name="connsiteX181" fmla="*/ 571860 w 6858001"/>
              <a:gd name="connsiteY181" fmla="*/ 469891 h 874716"/>
              <a:gd name="connsiteX182" fmla="*/ 505182 w 6858001"/>
              <a:gd name="connsiteY182" fmla="*/ 473319 h 874716"/>
              <a:gd name="connsiteX183" fmla="*/ 462126 w 6858001"/>
              <a:gd name="connsiteY183" fmla="*/ 460747 h 874716"/>
              <a:gd name="connsiteX184" fmla="*/ 453364 w 6858001"/>
              <a:gd name="connsiteY184" fmla="*/ 459033 h 874716"/>
              <a:gd name="connsiteX185" fmla="*/ 340774 w 6858001"/>
              <a:gd name="connsiteY185" fmla="*/ 458268 h 874716"/>
              <a:gd name="connsiteX186" fmla="*/ 200182 w 6858001"/>
              <a:gd name="connsiteY186" fmla="*/ 496180 h 874716"/>
              <a:gd name="connsiteX187" fmla="*/ 176939 w 6858001"/>
              <a:gd name="connsiteY187" fmla="*/ 504182 h 874716"/>
              <a:gd name="connsiteX188" fmla="*/ 63587 w 6858001"/>
              <a:gd name="connsiteY188" fmla="*/ 518088 h 874716"/>
              <a:gd name="connsiteX189" fmla="*/ 2817 w 6858001"/>
              <a:gd name="connsiteY189" fmla="*/ 532187 h 874716"/>
              <a:gd name="connsiteX190" fmla="*/ 0 w 6858001"/>
              <a:gd name="connsiteY190" fmla="*/ 533314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</a:cxnLst>
            <a:rect l="l" t="t" r="r" b="b"/>
            <a:pathLst>
              <a:path w="6858001" h="874716">
                <a:moveTo>
                  <a:pt x="0" y="533314"/>
                </a:moveTo>
                <a:lnTo>
                  <a:pt x="0" y="69206"/>
                </a:lnTo>
                <a:lnTo>
                  <a:pt x="21486" y="71924"/>
                </a:lnTo>
                <a:cubicBezTo>
                  <a:pt x="92546" y="60493"/>
                  <a:pt x="159604" y="87354"/>
                  <a:pt x="228948" y="88116"/>
                </a:cubicBezTo>
                <a:cubicBezTo>
                  <a:pt x="260382" y="88496"/>
                  <a:pt x="291435" y="94592"/>
                  <a:pt x="313533" y="62779"/>
                </a:cubicBezTo>
                <a:cubicBezTo>
                  <a:pt x="316389" y="58587"/>
                  <a:pt x="330298" y="60873"/>
                  <a:pt x="338870" y="62207"/>
                </a:cubicBezTo>
                <a:cubicBezTo>
                  <a:pt x="357921" y="65066"/>
                  <a:pt x="376781" y="72304"/>
                  <a:pt x="395640" y="72114"/>
                </a:cubicBezTo>
                <a:cubicBezTo>
                  <a:pt x="434695" y="71924"/>
                  <a:pt x="473939" y="68876"/>
                  <a:pt x="512802" y="65446"/>
                </a:cubicBezTo>
                <a:cubicBezTo>
                  <a:pt x="527470" y="64112"/>
                  <a:pt x="541569" y="58969"/>
                  <a:pt x="556047" y="55349"/>
                </a:cubicBezTo>
                <a:cubicBezTo>
                  <a:pt x="564048" y="53253"/>
                  <a:pt x="572622" y="47729"/>
                  <a:pt x="580050" y="48871"/>
                </a:cubicBezTo>
                <a:cubicBezTo>
                  <a:pt x="623106" y="55539"/>
                  <a:pt x="662541" y="39157"/>
                  <a:pt x="703308" y="30964"/>
                </a:cubicBezTo>
                <a:cubicBezTo>
                  <a:pt x="722169" y="27154"/>
                  <a:pt x="739886" y="18010"/>
                  <a:pt x="758174" y="11724"/>
                </a:cubicBezTo>
                <a:cubicBezTo>
                  <a:pt x="762936" y="10008"/>
                  <a:pt x="768271" y="8484"/>
                  <a:pt x="773035" y="8866"/>
                </a:cubicBezTo>
                <a:cubicBezTo>
                  <a:pt x="800276" y="11152"/>
                  <a:pt x="827329" y="14390"/>
                  <a:pt x="854379" y="16866"/>
                </a:cubicBezTo>
                <a:cubicBezTo>
                  <a:pt x="878956" y="19152"/>
                  <a:pt x="903722" y="19914"/>
                  <a:pt x="915343" y="47919"/>
                </a:cubicBezTo>
                <a:cubicBezTo>
                  <a:pt x="917059" y="52301"/>
                  <a:pt x="922773" y="55539"/>
                  <a:pt x="927155" y="58397"/>
                </a:cubicBezTo>
                <a:cubicBezTo>
                  <a:pt x="994785" y="102405"/>
                  <a:pt x="1030980" y="101261"/>
                  <a:pt x="1097087" y="54777"/>
                </a:cubicBezTo>
                <a:cubicBezTo>
                  <a:pt x="1103945" y="50015"/>
                  <a:pt x="1118613" y="46585"/>
                  <a:pt x="1123185" y="50395"/>
                </a:cubicBezTo>
                <a:cubicBezTo>
                  <a:pt x="1162049" y="82020"/>
                  <a:pt x="1204532" y="78590"/>
                  <a:pt x="1249302" y="68684"/>
                </a:cubicBezTo>
                <a:cubicBezTo>
                  <a:pt x="1260922" y="66018"/>
                  <a:pt x="1277307" y="66018"/>
                  <a:pt x="1286069" y="72304"/>
                </a:cubicBezTo>
                <a:cubicBezTo>
                  <a:pt x="1327790" y="101451"/>
                  <a:pt x="1372560" y="97261"/>
                  <a:pt x="1417899" y="88688"/>
                </a:cubicBezTo>
                <a:cubicBezTo>
                  <a:pt x="1424948" y="87354"/>
                  <a:pt x="1433522" y="80114"/>
                  <a:pt x="1436568" y="73448"/>
                </a:cubicBezTo>
                <a:cubicBezTo>
                  <a:pt x="1447428" y="49825"/>
                  <a:pt x="1467813" y="41823"/>
                  <a:pt x="1490292" y="35154"/>
                </a:cubicBezTo>
                <a:cubicBezTo>
                  <a:pt x="1525727" y="24296"/>
                  <a:pt x="1560588" y="11532"/>
                  <a:pt x="1596213" y="1245"/>
                </a:cubicBezTo>
                <a:cubicBezTo>
                  <a:pt x="1604978" y="-1231"/>
                  <a:pt x="1615836" y="293"/>
                  <a:pt x="1624980" y="3150"/>
                </a:cubicBezTo>
                <a:cubicBezTo>
                  <a:pt x="1656223" y="12866"/>
                  <a:pt x="1676036" y="37251"/>
                  <a:pt x="1697753" y="59731"/>
                </a:cubicBezTo>
                <a:cubicBezTo>
                  <a:pt x="1707279" y="69638"/>
                  <a:pt x="1720423" y="76686"/>
                  <a:pt x="1733188" y="82400"/>
                </a:cubicBezTo>
                <a:cubicBezTo>
                  <a:pt x="1766335" y="97071"/>
                  <a:pt x="1800246" y="110215"/>
                  <a:pt x="1833775" y="124121"/>
                </a:cubicBezTo>
                <a:cubicBezTo>
                  <a:pt x="1837013" y="125455"/>
                  <a:pt x="1839679" y="128884"/>
                  <a:pt x="1842158" y="131742"/>
                </a:cubicBezTo>
                <a:cubicBezTo>
                  <a:pt x="1866922" y="161843"/>
                  <a:pt x="1891497" y="192132"/>
                  <a:pt x="1916454" y="222233"/>
                </a:cubicBezTo>
                <a:cubicBezTo>
                  <a:pt x="1921216" y="227947"/>
                  <a:pt x="1928076" y="232139"/>
                  <a:pt x="1933219" y="237663"/>
                </a:cubicBezTo>
                <a:cubicBezTo>
                  <a:pt x="1940459" y="245283"/>
                  <a:pt x="1949603" y="252524"/>
                  <a:pt x="1953413" y="261668"/>
                </a:cubicBezTo>
                <a:cubicBezTo>
                  <a:pt x="1965224" y="290433"/>
                  <a:pt x="1987894" y="302817"/>
                  <a:pt x="2016469" y="308151"/>
                </a:cubicBezTo>
                <a:cubicBezTo>
                  <a:pt x="2042570" y="313104"/>
                  <a:pt x="2068669" y="317296"/>
                  <a:pt x="2094578" y="323010"/>
                </a:cubicBezTo>
                <a:cubicBezTo>
                  <a:pt x="2126201" y="329868"/>
                  <a:pt x="2157636" y="337298"/>
                  <a:pt x="2188879" y="345681"/>
                </a:cubicBezTo>
                <a:cubicBezTo>
                  <a:pt x="2202404" y="349301"/>
                  <a:pt x="2216692" y="353491"/>
                  <a:pt x="2228314" y="360921"/>
                </a:cubicBezTo>
                <a:cubicBezTo>
                  <a:pt x="2260890" y="381496"/>
                  <a:pt x="2295753" y="395402"/>
                  <a:pt x="2334044" y="389878"/>
                </a:cubicBezTo>
                <a:cubicBezTo>
                  <a:pt x="2364715" y="385496"/>
                  <a:pt x="2390434" y="396736"/>
                  <a:pt x="2409485" y="414263"/>
                </a:cubicBezTo>
                <a:cubicBezTo>
                  <a:pt x="2444158" y="446078"/>
                  <a:pt x="2481305" y="438838"/>
                  <a:pt x="2518264" y="428552"/>
                </a:cubicBezTo>
                <a:cubicBezTo>
                  <a:pt x="2537315" y="423217"/>
                  <a:pt x="2552935" y="423979"/>
                  <a:pt x="2571034" y="429122"/>
                </a:cubicBezTo>
                <a:cubicBezTo>
                  <a:pt x="2612945" y="441124"/>
                  <a:pt x="2640950" y="473701"/>
                  <a:pt x="2668001" y="502276"/>
                </a:cubicBezTo>
                <a:cubicBezTo>
                  <a:pt x="2691054" y="526661"/>
                  <a:pt x="2716963" y="540377"/>
                  <a:pt x="2745348" y="550666"/>
                </a:cubicBezTo>
                <a:cubicBezTo>
                  <a:pt x="2781163" y="563810"/>
                  <a:pt x="2809548" y="558858"/>
                  <a:pt x="2826694" y="527233"/>
                </a:cubicBezTo>
                <a:cubicBezTo>
                  <a:pt x="2831457" y="518278"/>
                  <a:pt x="2839839" y="507800"/>
                  <a:pt x="2848793" y="505134"/>
                </a:cubicBezTo>
                <a:cubicBezTo>
                  <a:pt x="2892037" y="491800"/>
                  <a:pt x="2935854" y="472367"/>
                  <a:pt x="2982148" y="484179"/>
                </a:cubicBezTo>
                <a:cubicBezTo>
                  <a:pt x="3046158" y="500372"/>
                  <a:pt x="3108644" y="499420"/>
                  <a:pt x="3172654" y="483417"/>
                </a:cubicBezTo>
                <a:cubicBezTo>
                  <a:pt x="3276480" y="457508"/>
                  <a:pt x="3380305" y="430076"/>
                  <a:pt x="3489467" y="435790"/>
                </a:cubicBezTo>
                <a:cubicBezTo>
                  <a:pt x="3507563" y="436742"/>
                  <a:pt x="3529090" y="425121"/>
                  <a:pt x="3544713" y="413691"/>
                </a:cubicBezTo>
                <a:cubicBezTo>
                  <a:pt x="3574622" y="391974"/>
                  <a:pt x="3573288" y="390258"/>
                  <a:pt x="3606817" y="408167"/>
                </a:cubicBezTo>
                <a:cubicBezTo>
                  <a:pt x="3614819" y="412549"/>
                  <a:pt x="3624725" y="415215"/>
                  <a:pt x="3630632" y="421693"/>
                </a:cubicBezTo>
                <a:cubicBezTo>
                  <a:pt x="3660731" y="454650"/>
                  <a:pt x="3697880" y="446648"/>
                  <a:pt x="3734837" y="441886"/>
                </a:cubicBezTo>
                <a:cubicBezTo>
                  <a:pt x="3741315" y="440934"/>
                  <a:pt x="3749125" y="439600"/>
                  <a:pt x="3754652" y="442268"/>
                </a:cubicBezTo>
                <a:cubicBezTo>
                  <a:pt x="3779607" y="454268"/>
                  <a:pt x="3800753" y="450078"/>
                  <a:pt x="3822472" y="433694"/>
                </a:cubicBezTo>
                <a:cubicBezTo>
                  <a:pt x="3841331" y="419597"/>
                  <a:pt x="3863049" y="411215"/>
                  <a:pt x="3885338" y="428742"/>
                </a:cubicBezTo>
                <a:cubicBezTo>
                  <a:pt x="3934870" y="467605"/>
                  <a:pt x="3987829" y="469509"/>
                  <a:pt x="4043839" y="444934"/>
                </a:cubicBezTo>
                <a:cubicBezTo>
                  <a:pt x="4083845" y="427407"/>
                  <a:pt x="4123280" y="423407"/>
                  <a:pt x="4165383" y="441124"/>
                </a:cubicBezTo>
                <a:cubicBezTo>
                  <a:pt x="4181576" y="447982"/>
                  <a:pt x="4202531" y="443410"/>
                  <a:pt x="4221391" y="444934"/>
                </a:cubicBezTo>
                <a:cubicBezTo>
                  <a:pt x="4232060" y="445696"/>
                  <a:pt x="4243872" y="445886"/>
                  <a:pt x="4253014" y="450650"/>
                </a:cubicBezTo>
                <a:cubicBezTo>
                  <a:pt x="4277401" y="462843"/>
                  <a:pt x="4300070" y="478463"/>
                  <a:pt x="4324645" y="490466"/>
                </a:cubicBezTo>
                <a:cubicBezTo>
                  <a:pt x="4336457" y="496180"/>
                  <a:pt x="4350554" y="499228"/>
                  <a:pt x="4363890" y="499420"/>
                </a:cubicBezTo>
                <a:cubicBezTo>
                  <a:pt x="4403325" y="500372"/>
                  <a:pt x="4442761" y="500372"/>
                  <a:pt x="4482004" y="498658"/>
                </a:cubicBezTo>
                <a:cubicBezTo>
                  <a:pt x="4546776" y="495990"/>
                  <a:pt x="4612500" y="495418"/>
                  <a:pt x="4659174" y="438648"/>
                </a:cubicBezTo>
                <a:cubicBezTo>
                  <a:pt x="4662986" y="434076"/>
                  <a:pt x="4671176" y="431408"/>
                  <a:pt x="4677655" y="430646"/>
                </a:cubicBezTo>
                <a:cubicBezTo>
                  <a:pt x="4707564" y="427027"/>
                  <a:pt x="4738235" y="426645"/>
                  <a:pt x="4767764" y="420739"/>
                </a:cubicBezTo>
                <a:cubicBezTo>
                  <a:pt x="4791386" y="415977"/>
                  <a:pt x="4811009" y="417501"/>
                  <a:pt x="4828916" y="434266"/>
                </a:cubicBezTo>
                <a:cubicBezTo>
                  <a:pt x="4852348" y="456364"/>
                  <a:pt x="4880925" y="469319"/>
                  <a:pt x="4912168" y="462271"/>
                </a:cubicBezTo>
                <a:cubicBezTo>
                  <a:pt x="4943409" y="455412"/>
                  <a:pt x="4963984" y="470271"/>
                  <a:pt x="4987037" y="485703"/>
                </a:cubicBezTo>
                <a:cubicBezTo>
                  <a:pt x="5003801" y="496942"/>
                  <a:pt x="5022852" y="511040"/>
                  <a:pt x="5041521" y="512182"/>
                </a:cubicBezTo>
                <a:cubicBezTo>
                  <a:pt x="5083814" y="514658"/>
                  <a:pt x="5120201" y="553904"/>
                  <a:pt x="5166113" y="531615"/>
                </a:cubicBezTo>
                <a:cubicBezTo>
                  <a:pt x="5169161" y="530091"/>
                  <a:pt x="5174685" y="533901"/>
                  <a:pt x="5179067" y="534853"/>
                </a:cubicBezTo>
                <a:cubicBezTo>
                  <a:pt x="5214121" y="542093"/>
                  <a:pt x="5247078" y="535043"/>
                  <a:pt x="5272796" y="511230"/>
                </a:cubicBezTo>
                <a:cubicBezTo>
                  <a:pt x="5306516" y="480177"/>
                  <a:pt x="5343855" y="477129"/>
                  <a:pt x="5385384" y="487227"/>
                </a:cubicBezTo>
                <a:cubicBezTo>
                  <a:pt x="5398721" y="490466"/>
                  <a:pt x="5412057" y="492752"/>
                  <a:pt x="5425582" y="495418"/>
                </a:cubicBezTo>
                <a:cubicBezTo>
                  <a:pt x="5443870" y="499228"/>
                  <a:pt x="5462351" y="503230"/>
                  <a:pt x="5480637" y="507040"/>
                </a:cubicBezTo>
                <a:cubicBezTo>
                  <a:pt x="5498356" y="510850"/>
                  <a:pt x="5517979" y="517326"/>
                  <a:pt x="5531693" y="500944"/>
                </a:cubicBezTo>
                <a:cubicBezTo>
                  <a:pt x="5543506" y="486845"/>
                  <a:pt x="5551888" y="488179"/>
                  <a:pt x="5562746" y="500372"/>
                </a:cubicBezTo>
                <a:cubicBezTo>
                  <a:pt x="5600467" y="543045"/>
                  <a:pt x="5646189" y="569716"/>
                  <a:pt x="5704483" y="571620"/>
                </a:cubicBezTo>
                <a:cubicBezTo>
                  <a:pt x="5716485" y="572002"/>
                  <a:pt x="5728678" y="574668"/>
                  <a:pt x="5740488" y="577526"/>
                </a:cubicBezTo>
                <a:cubicBezTo>
                  <a:pt x="5747728" y="579241"/>
                  <a:pt x="5756493" y="581147"/>
                  <a:pt x="5760873" y="586291"/>
                </a:cubicBezTo>
                <a:cubicBezTo>
                  <a:pt x="5794974" y="625534"/>
                  <a:pt x="5837457" y="652777"/>
                  <a:pt x="5883751" y="674686"/>
                </a:cubicBezTo>
                <a:cubicBezTo>
                  <a:pt x="5900323" y="682496"/>
                  <a:pt x="5918042" y="690306"/>
                  <a:pt x="5935949" y="692592"/>
                </a:cubicBezTo>
                <a:cubicBezTo>
                  <a:pt x="5954617" y="694878"/>
                  <a:pt x="5974240" y="691068"/>
                  <a:pt x="5993291" y="688972"/>
                </a:cubicBezTo>
                <a:cubicBezTo>
                  <a:pt x="6004531" y="687830"/>
                  <a:pt x="6017485" y="688020"/>
                  <a:pt x="6026440" y="682496"/>
                </a:cubicBezTo>
                <a:cubicBezTo>
                  <a:pt x="6054825" y="665159"/>
                  <a:pt x="6082258" y="646491"/>
                  <a:pt x="6108738" y="626296"/>
                </a:cubicBezTo>
                <a:cubicBezTo>
                  <a:pt x="6131409" y="608960"/>
                  <a:pt x="6135981" y="606483"/>
                  <a:pt x="6155602" y="628202"/>
                </a:cubicBezTo>
                <a:cubicBezTo>
                  <a:pt x="6175797" y="650491"/>
                  <a:pt x="6200944" y="662111"/>
                  <a:pt x="6228756" y="666873"/>
                </a:cubicBezTo>
                <a:cubicBezTo>
                  <a:pt x="6272764" y="674304"/>
                  <a:pt x="6317151" y="680590"/>
                  <a:pt x="6361539" y="684210"/>
                </a:cubicBezTo>
                <a:cubicBezTo>
                  <a:pt x="6401736" y="687448"/>
                  <a:pt x="6420977" y="669922"/>
                  <a:pt x="6428979" y="630106"/>
                </a:cubicBezTo>
                <a:cubicBezTo>
                  <a:pt x="6433551" y="608007"/>
                  <a:pt x="6439458" y="584003"/>
                  <a:pt x="6463840" y="578098"/>
                </a:cubicBezTo>
                <a:cubicBezTo>
                  <a:pt x="6503658" y="568572"/>
                  <a:pt x="6544997" y="564382"/>
                  <a:pt x="6564620" y="517708"/>
                </a:cubicBezTo>
                <a:cubicBezTo>
                  <a:pt x="6575478" y="527995"/>
                  <a:pt x="6582146" y="534091"/>
                  <a:pt x="6588625" y="540187"/>
                </a:cubicBezTo>
                <a:cubicBezTo>
                  <a:pt x="6606531" y="557142"/>
                  <a:pt x="6643678" y="564382"/>
                  <a:pt x="6662541" y="549714"/>
                </a:cubicBezTo>
                <a:cubicBezTo>
                  <a:pt x="6690354" y="528377"/>
                  <a:pt x="6715883" y="532377"/>
                  <a:pt x="6742552" y="548952"/>
                </a:cubicBezTo>
                <a:cubicBezTo>
                  <a:pt x="6764841" y="562668"/>
                  <a:pt x="6788417" y="567954"/>
                  <a:pt x="6812063" y="568430"/>
                </a:cubicBezTo>
                <a:lnTo>
                  <a:pt x="6858001" y="562267"/>
                </a:lnTo>
                <a:lnTo>
                  <a:pt x="6858001" y="734520"/>
                </a:lnTo>
                <a:lnTo>
                  <a:pt x="6815516" y="744220"/>
                </a:lnTo>
                <a:cubicBezTo>
                  <a:pt x="6793035" y="749744"/>
                  <a:pt x="6771319" y="759651"/>
                  <a:pt x="6748458" y="763271"/>
                </a:cubicBezTo>
                <a:cubicBezTo>
                  <a:pt x="6694164" y="771843"/>
                  <a:pt x="6639488" y="777939"/>
                  <a:pt x="6584812" y="784797"/>
                </a:cubicBezTo>
                <a:cubicBezTo>
                  <a:pt x="6528424" y="791846"/>
                  <a:pt x="6472225" y="799276"/>
                  <a:pt x="6415833" y="805562"/>
                </a:cubicBezTo>
                <a:cubicBezTo>
                  <a:pt x="6384972" y="808802"/>
                  <a:pt x="6353919" y="809372"/>
                  <a:pt x="6323058" y="812420"/>
                </a:cubicBezTo>
                <a:cubicBezTo>
                  <a:pt x="6296005" y="815088"/>
                  <a:pt x="6269144" y="820041"/>
                  <a:pt x="6242093" y="823281"/>
                </a:cubicBezTo>
                <a:cubicBezTo>
                  <a:pt x="6218660" y="825947"/>
                  <a:pt x="6195037" y="827471"/>
                  <a:pt x="6171605" y="830139"/>
                </a:cubicBezTo>
                <a:cubicBezTo>
                  <a:pt x="6134075" y="834519"/>
                  <a:pt x="6096736" y="839473"/>
                  <a:pt x="6059397" y="844045"/>
                </a:cubicBezTo>
                <a:cubicBezTo>
                  <a:pt x="6043776" y="845759"/>
                  <a:pt x="6027392" y="850522"/>
                  <a:pt x="6012723" y="847665"/>
                </a:cubicBezTo>
                <a:cubicBezTo>
                  <a:pt x="5975764" y="840425"/>
                  <a:pt x="5939377" y="842521"/>
                  <a:pt x="5902610" y="847473"/>
                </a:cubicBezTo>
                <a:cubicBezTo>
                  <a:pt x="5890037" y="849190"/>
                  <a:pt x="5876511" y="848808"/>
                  <a:pt x="5864318" y="845569"/>
                </a:cubicBezTo>
                <a:cubicBezTo>
                  <a:pt x="5839361" y="839091"/>
                  <a:pt x="5815169" y="829947"/>
                  <a:pt x="5790592" y="821947"/>
                </a:cubicBezTo>
                <a:cubicBezTo>
                  <a:pt x="5787924" y="820995"/>
                  <a:pt x="5784686" y="820803"/>
                  <a:pt x="5781830" y="820233"/>
                </a:cubicBezTo>
                <a:cubicBezTo>
                  <a:pt x="5765635" y="816992"/>
                  <a:pt x="5749634" y="813754"/>
                  <a:pt x="5733440" y="810896"/>
                </a:cubicBezTo>
                <a:cubicBezTo>
                  <a:pt x="5724678" y="809372"/>
                  <a:pt x="5715723" y="809182"/>
                  <a:pt x="5706959" y="807848"/>
                </a:cubicBezTo>
                <a:cubicBezTo>
                  <a:pt x="5673050" y="802514"/>
                  <a:pt x="5635711" y="811468"/>
                  <a:pt x="5606372" y="788417"/>
                </a:cubicBezTo>
                <a:cubicBezTo>
                  <a:pt x="5587321" y="773557"/>
                  <a:pt x="5568842" y="776987"/>
                  <a:pt x="5548460" y="779273"/>
                </a:cubicBezTo>
                <a:cubicBezTo>
                  <a:pt x="5533027" y="780987"/>
                  <a:pt x="5517215" y="780415"/>
                  <a:pt x="5501594" y="780607"/>
                </a:cubicBezTo>
                <a:cubicBezTo>
                  <a:pt x="5474161" y="781177"/>
                  <a:pt x="5446728" y="781369"/>
                  <a:pt x="5419295" y="782321"/>
                </a:cubicBezTo>
                <a:cubicBezTo>
                  <a:pt x="5410531" y="782701"/>
                  <a:pt x="5401579" y="787465"/>
                  <a:pt x="5393005" y="786703"/>
                </a:cubicBezTo>
                <a:cubicBezTo>
                  <a:pt x="5353379" y="783083"/>
                  <a:pt x="5313754" y="777367"/>
                  <a:pt x="5274129" y="774129"/>
                </a:cubicBezTo>
                <a:cubicBezTo>
                  <a:pt x="5251650" y="772225"/>
                  <a:pt x="5228597" y="775843"/>
                  <a:pt x="5206308" y="773177"/>
                </a:cubicBezTo>
                <a:cubicBezTo>
                  <a:pt x="5180591" y="770129"/>
                  <a:pt x="5155445" y="762319"/>
                  <a:pt x="5129916" y="757554"/>
                </a:cubicBezTo>
                <a:cubicBezTo>
                  <a:pt x="5122867" y="756222"/>
                  <a:pt x="5115057" y="757936"/>
                  <a:pt x="5107627" y="758316"/>
                </a:cubicBezTo>
                <a:cubicBezTo>
                  <a:pt x="5099245" y="758699"/>
                  <a:pt x="5091052" y="759461"/>
                  <a:pt x="5082670" y="759651"/>
                </a:cubicBezTo>
                <a:cubicBezTo>
                  <a:pt x="5057141" y="760033"/>
                  <a:pt x="5031614" y="759461"/>
                  <a:pt x="5006086" y="760795"/>
                </a:cubicBezTo>
                <a:cubicBezTo>
                  <a:pt x="4990465" y="761557"/>
                  <a:pt x="4974082" y="769367"/>
                  <a:pt x="4959602" y="766509"/>
                </a:cubicBezTo>
                <a:cubicBezTo>
                  <a:pt x="4930075" y="760985"/>
                  <a:pt x="4900546" y="773367"/>
                  <a:pt x="4871019" y="763081"/>
                </a:cubicBezTo>
                <a:cubicBezTo>
                  <a:pt x="4861873" y="760033"/>
                  <a:pt x="4849300" y="767653"/>
                  <a:pt x="4838250" y="768033"/>
                </a:cubicBezTo>
                <a:cubicBezTo>
                  <a:pt x="4810627" y="768985"/>
                  <a:pt x="4783004" y="768795"/>
                  <a:pt x="4755381" y="768605"/>
                </a:cubicBezTo>
                <a:cubicBezTo>
                  <a:pt x="4730614" y="768415"/>
                  <a:pt x="4704895" y="771081"/>
                  <a:pt x="4681083" y="765747"/>
                </a:cubicBezTo>
                <a:cubicBezTo>
                  <a:pt x="4656126" y="760033"/>
                  <a:pt x="4633647" y="760795"/>
                  <a:pt x="4609452" y="767271"/>
                </a:cubicBezTo>
                <a:cubicBezTo>
                  <a:pt x="4592878" y="771653"/>
                  <a:pt x="4575351" y="772225"/>
                  <a:pt x="4558207" y="773557"/>
                </a:cubicBezTo>
                <a:cubicBezTo>
                  <a:pt x="4539728" y="775081"/>
                  <a:pt x="4519343" y="771081"/>
                  <a:pt x="4502579" y="777367"/>
                </a:cubicBezTo>
                <a:cubicBezTo>
                  <a:pt x="4452665" y="796038"/>
                  <a:pt x="4401419" y="800038"/>
                  <a:pt x="4349222" y="800038"/>
                </a:cubicBezTo>
                <a:cubicBezTo>
                  <a:pt x="4339695" y="800038"/>
                  <a:pt x="4329979" y="797372"/>
                  <a:pt x="4320837" y="794514"/>
                </a:cubicBezTo>
                <a:cubicBezTo>
                  <a:pt x="4267493" y="777367"/>
                  <a:pt x="4213961" y="778891"/>
                  <a:pt x="4159667" y="789370"/>
                </a:cubicBezTo>
                <a:cubicBezTo>
                  <a:pt x="4148427" y="791656"/>
                  <a:pt x="4135854" y="792038"/>
                  <a:pt x="4124614" y="789752"/>
                </a:cubicBezTo>
                <a:cubicBezTo>
                  <a:pt x="4092989" y="783083"/>
                  <a:pt x="4062318" y="772033"/>
                  <a:pt x="4030503" y="767271"/>
                </a:cubicBezTo>
                <a:cubicBezTo>
                  <a:pt x="3977925" y="759461"/>
                  <a:pt x="3932394" y="785749"/>
                  <a:pt x="3885338" y="802896"/>
                </a:cubicBezTo>
                <a:cubicBezTo>
                  <a:pt x="3840569" y="819089"/>
                  <a:pt x="3802467" y="855666"/>
                  <a:pt x="3749506" y="847473"/>
                </a:cubicBezTo>
                <a:cubicBezTo>
                  <a:pt x="3744173" y="846711"/>
                  <a:pt x="3738267" y="851856"/>
                  <a:pt x="3732361" y="853190"/>
                </a:cubicBezTo>
                <a:cubicBezTo>
                  <a:pt x="3716168" y="856810"/>
                  <a:pt x="3699976" y="861190"/>
                  <a:pt x="3683591" y="862906"/>
                </a:cubicBezTo>
                <a:cubicBezTo>
                  <a:pt x="3663589" y="865192"/>
                  <a:pt x="3643204" y="864430"/>
                  <a:pt x="3623201" y="866334"/>
                </a:cubicBezTo>
                <a:cubicBezTo>
                  <a:pt x="3597482" y="868620"/>
                  <a:pt x="3572146" y="874716"/>
                  <a:pt x="3546617" y="874716"/>
                </a:cubicBezTo>
                <a:cubicBezTo>
                  <a:pt x="3526042" y="874716"/>
                  <a:pt x="3505657" y="867668"/>
                  <a:pt x="3485275" y="864238"/>
                </a:cubicBezTo>
                <a:cubicBezTo>
                  <a:pt x="3456508" y="859476"/>
                  <a:pt x="3424883" y="860810"/>
                  <a:pt x="3399546" y="848618"/>
                </a:cubicBezTo>
                <a:cubicBezTo>
                  <a:pt x="3372495" y="835663"/>
                  <a:pt x="3346776" y="829757"/>
                  <a:pt x="3318771" y="833757"/>
                </a:cubicBezTo>
                <a:cubicBezTo>
                  <a:pt x="3309437" y="835091"/>
                  <a:pt x="3297434" y="843093"/>
                  <a:pt x="3293244" y="851284"/>
                </a:cubicBezTo>
                <a:cubicBezTo>
                  <a:pt x="3283908" y="869572"/>
                  <a:pt x="3271145" y="872812"/>
                  <a:pt x="3253809" y="866524"/>
                </a:cubicBezTo>
                <a:cubicBezTo>
                  <a:pt x="3238758" y="861190"/>
                  <a:pt x="3220280" y="858524"/>
                  <a:pt x="3209993" y="848235"/>
                </a:cubicBezTo>
                <a:cubicBezTo>
                  <a:pt x="3180844" y="819089"/>
                  <a:pt x="3143695" y="818136"/>
                  <a:pt x="3107500" y="810326"/>
                </a:cubicBezTo>
                <a:cubicBezTo>
                  <a:pt x="3085403" y="805562"/>
                  <a:pt x="3064827" y="805372"/>
                  <a:pt x="3042728" y="808610"/>
                </a:cubicBezTo>
                <a:cubicBezTo>
                  <a:pt x="2994722" y="815850"/>
                  <a:pt x="2948047" y="805562"/>
                  <a:pt x="2901943" y="792418"/>
                </a:cubicBezTo>
                <a:cubicBezTo>
                  <a:pt x="2871462" y="783655"/>
                  <a:pt x="2840219" y="778321"/>
                  <a:pt x="2809930" y="769367"/>
                </a:cubicBezTo>
                <a:cubicBezTo>
                  <a:pt x="2787259" y="762509"/>
                  <a:pt x="2764590" y="754316"/>
                  <a:pt x="2743826" y="743268"/>
                </a:cubicBezTo>
                <a:cubicBezTo>
                  <a:pt x="2713723" y="727073"/>
                  <a:pt x="2687436" y="702689"/>
                  <a:pt x="2649143" y="709167"/>
                </a:cubicBezTo>
                <a:cubicBezTo>
                  <a:pt x="2615421" y="714881"/>
                  <a:pt x="2584942" y="702881"/>
                  <a:pt x="2554079" y="691450"/>
                </a:cubicBezTo>
                <a:cubicBezTo>
                  <a:pt x="2531409" y="683068"/>
                  <a:pt x="2508742" y="674494"/>
                  <a:pt x="2485307" y="669160"/>
                </a:cubicBezTo>
                <a:cubicBezTo>
                  <a:pt x="2457492" y="662873"/>
                  <a:pt x="2426059" y="665541"/>
                  <a:pt x="2401292" y="653919"/>
                </a:cubicBezTo>
                <a:cubicBezTo>
                  <a:pt x="2375383" y="641727"/>
                  <a:pt x="2353859" y="649919"/>
                  <a:pt x="2330806" y="653349"/>
                </a:cubicBezTo>
                <a:cubicBezTo>
                  <a:pt x="2294039" y="658683"/>
                  <a:pt x="2257459" y="668590"/>
                  <a:pt x="2220312" y="656015"/>
                </a:cubicBezTo>
                <a:cubicBezTo>
                  <a:pt x="2175163" y="640775"/>
                  <a:pt x="2130393" y="624392"/>
                  <a:pt x="2085054" y="609914"/>
                </a:cubicBezTo>
                <a:cubicBezTo>
                  <a:pt x="2067525" y="604387"/>
                  <a:pt x="2048668" y="602101"/>
                  <a:pt x="2030378" y="599625"/>
                </a:cubicBezTo>
                <a:cubicBezTo>
                  <a:pt x="2013043" y="597529"/>
                  <a:pt x="1992279" y="602863"/>
                  <a:pt x="1978940" y="594863"/>
                </a:cubicBezTo>
                <a:cubicBezTo>
                  <a:pt x="1944649" y="574288"/>
                  <a:pt x="1909408" y="564192"/>
                  <a:pt x="1869780" y="564192"/>
                </a:cubicBezTo>
                <a:cubicBezTo>
                  <a:pt x="1854920" y="564192"/>
                  <a:pt x="1840441" y="555618"/>
                  <a:pt x="1825393" y="554094"/>
                </a:cubicBezTo>
                <a:cubicBezTo>
                  <a:pt x="1804816" y="552190"/>
                  <a:pt x="1781194" y="547045"/>
                  <a:pt x="1763287" y="554286"/>
                </a:cubicBezTo>
                <a:cubicBezTo>
                  <a:pt x="1721185" y="571430"/>
                  <a:pt x="1687086" y="557142"/>
                  <a:pt x="1650317" y="540187"/>
                </a:cubicBezTo>
                <a:cubicBezTo>
                  <a:pt x="1614120" y="523423"/>
                  <a:pt x="1576019" y="510088"/>
                  <a:pt x="1537537" y="499038"/>
                </a:cubicBezTo>
                <a:cubicBezTo>
                  <a:pt x="1523059" y="495038"/>
                  <a:pt x="1505724" y="501706"/>
                  <a:pt x="1489720" y="503038"/>
                </a:cubicBezTo>
                <a:cubicBezTo>
                  <a:pt x="1484004" y="503420"/>
                  <a:pt x="1477717" y="503992"/>
                  <a:pt x="1472575" y="502086"/>
                </a:cubicBezTo>
                <a:cubicBezTo>
                  <a:pt x="1422854" y="483797"/>
                  <a:pt x="1372368" y="469891"/>
                  <a:pt x="1318456" y="479415"/>
                </a:cubicBezTo>
                <a:cubicBezTo>
                  <a:pt x="1313504" y="480369"/>
                  <a:pt x="1307978" y="478273"/>
                  <a:pt x="1303024" y="476939"/>
                </a:cubicBezTo>
                <a:cubicBezTo>
                  <a:pt x="1278829" y="470081"/>
                  <a:pt x="1255206" y="459223"/>
                  <a:pt x="1230633" y="456746"/>
                </a:cubicBezTo>
                <a:cubicBezTo>
                  <a:pt x="1170051" y="450650"/>
                  <a:pt x="1109091" y="448172"/>
                  <a:pt x="1048125" y="444172"/>
                </a:cubicBezTo>
                <a:cubicBezTo>
                  <a:pt x="1044315" y="443982"/>
                  <a:pt x="1040315" y="443982"/>
                  <a:pt x="1036887" y="442648"/>
                </a:cubicBezTo>
                <a:cubicBezTo>
                  <a:pt x="1014406" y="434456"/>
                  <a:pt x="994785" y="437124"/>
                  <a:pt x="975733" y="452744"/>
                </a:cubicBezTo>
                <a:cubicBezTo>
                  <a:pt x="967350" y="459603"/>
                  <a:pt x="955920" y="463223"/>
                  <a:pt x="945444" y="467033"/>
                </a:cubicBezTo>
                <a:cubicBezTo>
                  <a:pt x="930011" y="472749"/>
                  <a:pt x="914200" y="478273"/>
                  <a:pt x="898198" y="481893"/>
                </a:cubicBezTo>
                <a:cubicBezTo>
                  <a:pt x="882384" y="485321"/>
                  <a:pt x="865430" y="490084"/>
                  <a:pt x="850189" y="487417"/>
                </a:cubicBezTo>
                <a:cubicBezTo>
                  <a:pt x="822756" y="482655"/>
                  <a:pt x="796655" y="471987"/>
                  <a:pt x="769605" y="464937"/>
                </a:cubicBezTo>
                <a:cubicBezTo>
                  <a:pt x="760270" y="462461"/>
                  <a:pt x="749982" y="462843"/>
                  <a:pt x="740268" y="462651"/>
                </a:cubicBezTo>
                <a:cubicBezTo>
                  <a:pt x="717977" y="462081"/>
                  <a:pt x="695116" y="467605"/>
                  <a:pt x="674923" y="451792"/>
                </a:cubicBezTo>
                <a:cubicBezTo>
                  <a:pt x="656255" y="436934"/>
                  <a:pt x="637392" y="441314"/>
                  <a:pt x="617772" y="452554"/>
                </a:cubicBezTo>
                <a:cubicBezTo>
                  <a:pt x="603673" y="460557"/>
                  <a:pt x="587672" y="466843"/>
                  <a:pt x="571860" y="469891"/>
                </a:cubicBezTo>
                <a:cubicBezTo>
                  <a:pt x="550141" y="474081"/>
                  <a:pt x="528615" y="475797"/>
                  <a:pt x="505182" y="473319"/>
                </a:cubicBezTo>
                <a:cubicBezTo>
                  <a:pt x="488607" y="471605"/>
                  <a:pt x="475081" y="470843"/>
                  <a:pt x="462126" y="460747"/>
                </a:cubicBezTo>
                <a:cubicBezTo>
                  <a:pt x="460032" y="459223"/>
                  <a:pt x="456222" y="458841"/>
                  <a:pt x="453364" y="459033"/>
                </a:cubicBezTo>
                <a:cubicBezTo>
                  <a:pt x="415835" y="462271"/>
                  <a:pt x="378686" y="460557"/>
                  <a:pt x="340774" y="458268"/>
                </a:cubicBezTo>
                <a:cubicBezTo>
                  <a:pt x="292579" y="455222"/>
                  <a:pt x="241901" y="464175"/>
                  <a:pt x="200182" y="496180"/>
                </a:cubicBezTo>
                <a:cubicBezTo>
                  <a:pt x="194085" y="500944"/>
                  <a:pt x="184941" y="503038"/>
                  <a:pt x="176939" y="504182"/>
                </a:cubicBezTo>
                <a:cubicBezTo>
                  <a:pt x="139219" y="509134"/>
                  <a:pt x="101308" y="512564"/>
                  <a:pt x="63587" y="518088"/>
                </a:cubicBezTo>
                <a:cubicBezTo>
                  <a:pt x="43012" y="521137"/>
                  <a:pt x="21486" y="523805"/>
                  <a:pt x="2817" y="532187"/>
                </a:cubicBezTo>
                <a:lnTo>
                  <a:pt x="0" y="533314"/>
                </a:lnTo>
                <a:close/>
              </a:path>
            </a:pathLst>
          </a:custGeom>
          <a:blipFill dpi="0" rotWithShape="1">
            <a:blip r:embed="rId3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9996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2CE16220-96C4-CE28-A44C-DDC84856A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1" y="1163594"/>
            <a:ext cx="6095999" cy="1624055"/>
          </a:xfrm>
        </p:spPr>
        <p:txBody>
          <a:bodyPr anchor="b">
            <a:normAutofit/>
          </a:bodyPr>
          <a:lstStyle/>
          <a:p>
            <a:r>
              <a:rPr lang="pl-PL" sz="3700" b="0" i="0">
                <a:effectLst/>
                <a:latin typeface="Open Sans" panose="020B0606030504020204" pitchFamily="34" charset="0"/>
              </a:rPr>
              <a:t>Jak zapobiegać wściekliźnie?</a:t>
            </a:r>
            <a:br>
              <a:rPr lang="pl-PL" sz="3700" b="0" i="0">
                <a:effectLst/>
                <a:latin typeface="Open Sans" panose="020B0606030504020204" pitchFamily="34" charset="0"/>
              </a:rPr>
            </a:br>
            <a:endParaRPr lang="pl-PL" sz="3700"/>
          </a:p>
        </p:txBody>
      </p:sp>
      <p:pic>
        <p:nvPicPr>
          <p:cNvPr id="5" name="Picture 4" descr="Wpatrujący się kot">
            <a:extLst>
              <a:ext uri="{FF2B5EF4-FFF2-40B4-BE49-F238E27FC236}">
                <a16:creationId xmlns:a16="http://schemas.microsoft.com/office/drawing/2014/main" id="{DEECBEF6-1FCD-D0D3-1889-36D4869107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98" r="38269"/>
          <a:stretch/>
        </p:blipFill>
        <p:spPr>
          <a:xfrm>
            <a:off x="20" y="10"/>
            <a:ext cx="4571982" cy="6857992"/>
          </a:xfrm>
          <a:custGeom>
            <a:avLst/>
            <a:gdLst/>
            <a:ahLst/>
            <a:cxnLst/>
            <a:rect l="l" t="t" r="r" b="b"/>
            <a:pathLst>
              <a:path w="4572002" h="6858002">
                <a:moveTo>
                  <a:pt x="4295315" y="6438981"/>
                </a:moveTo>
                <a:lnTo>
                  <a:pt x="4275384" y="6463840"/>
                </a:lnTo>
                <a:lnTo>
                  <a:pt x="4275382" y="6463849"/>
                </a:lnTo>
                <a:lnTo>
                  <a:pt x="4261587" y="6513012"/>
                </a:lnTo>
                <a:lnTo>
                  <a:pt x="4242781" y="6546194"/>
                </a:lnTo>
                <a:lnTo>
                  <a:pt x="4242781" y="6546195"/>
                </a:lnTo>
                <a:lnTo>
                  <a:pt x="4259119" y="6521804"/>
                </a:lnTo>
                <a:lnTo>
                  <a:pt x="4261587" y="6513012"/>
                </a:lnTo>
                <a:lnTo>
                  <a:pt x="4264397" y="6508052"/>
                </a:lnTo>
                <a:lnTo>
                  <a:pt x="4275382" y="6463849"/>
                </a:lnTo>
                <a:lnTo>
                  <a:pt x="4275384" y="6463841"/>
                </a:lnTo>
                <a:cubicBezTo>
                  <a:pt x="4278336" y="6451650"/>
                  <a:pt x="4285813" y="6444077"/>
                  <a:pt x="4295315" y="6438981"/>
                </a:cubicBezTo>
                <a:close/>
                <a:moveTo>
                  <a:pt x="4211111" y="2836172"/>
                </a:moveTo>
                <a:lnTo>
                  <a:pt x="4202420" y="2848793"/>
                </a:lnTo>
                <a:cubicBezTo>
                  <a:pt x="4192420" y="2881226"/>
                  <a:pt x="4178988" y="2913982"/>
                  <a:pt x="4177881" y="2947862"/>
                </a:cubicBezTo>
                <a:lnTo>
                  <a:pt x="4177881" y="2947863"/>
                </a:lnTo>
                <a:lnTo>
                  <a:pt x="4177881" y="2947863"/>
                </a:lnTo>
                <a:cubicBezTo>
                  <a:pt x="4177512" y="2959157"/>
                  <a:pt x="4178512" y="2970576"/>
                  <a:pt x="4181465" y="2982149"/>
                </a:cubicBezTo>
                <a:lnTo>
                  <a:pt x="4193158" y="3077402"/>
                </a:lnTo>
                <a:lnTo>
                  <a:pt x="4180703" y="3172654"/>
                </a:lnTo>
                <a:cubicBezTo>
                  <a:pt x="4154794" y="3276480"/>
                  <a:pt x="4127362" y="3380305"/>
                  <a:pt x="4133076" y="3489467"/>
                </a:cubicBezTo>
                <a:cubicBezTo>
                  <a:pt x="4134028" y="3507563"/>
                  <a:pt x="4122407" y="3529090"/>
                  <a:pt x="4110977" y="3544713"/>
                </a:cubicBezTo>
                <a:cubicBezTo>
                  <a:pt x="4100119" y="3559668"/>
                  <a:pt x="4094260" y="3566811"/>
                  <a:pt x="4093355" y="3574408"/>
                </a:cubicBezTo>
                <a:lnTo>
                  <a:pt x="4093356" y="3574408"/>
                </a:lnTo>
                <a:lnTo>
                  <a:pt x="4093355" y="3574409"/>
                </a:lnTo>
                <a:cubicBezTo>
                  <a:pt x="4092450" y="3582005"/>
                  <a:pt x="4096499" y="3590054"/>
                  <a:pt x="4105453" y="3606818"/>
                </a:cubicBezTo>
                <a:cubicBezTo>
                  <a:pt x="4109835" y="3614820"/>
                  <a:pt x="4112501" y="3624726"/>
                  <a:pt x="4118979" y="3630633"/>
                </a:cubicBezTo>
                <a:cubicBezTo>
                  <a:pt x="4127218" y="3638158"/>
                  <a:pt x="4132898" y="3646123"/>
                  <a:pt x="4136708" y="3654416"/>
                </a:cubicBezTo>
                <a:lnTo>
                  <a:pt x="4143220" y="3680164"/>
                </a:lnTo>
                <a:lnTo>
                  <a:pt x="4139172" y="3734837"/>
                </a:lnTo>
                <a:lnTo>
                  <a:pt x="4139172" y="3734838"/>
                </a:lnTo>
                <a:lnTo>
                  <a:pt x="4139172" y="3734838"/>
                </a:lnTo>
                <a:cubicBezTo>
                  <a:pt x="4138220" y="3741316"/>
                  <a:pt x="4136886" y="3749126"/>
                  <a:pt x="4139554" y="3754653"/>
                </a:cubicBezTo>
                <a:lnTo>
                  <a:pt x="4145911" y="3789776"/>
                </a:lnTo>
                <a:lnTo>
                  <a:pt x="4130980" y="3822472"/>
                </a:lnTo>
                <a:cubicBezTo>
                  <a:pt x="4123932" y="3831902"/>
                  <a:pt x="4118312" y="3842046"/>
                  <a:pt x="4116645" y="3852619"/>
                </a:cubicBezTo>
                <a:lnTo>
                  <a:pt x="4116645" y="3852620"/>
                </a:lnTo>
                <a:lnTo>
                  <a:pt x="4116645" y="3852620"/>
                </a:lnTo>
                <a:cubicBezTo>
                  <a:pt x="4114978" y="3863193"/>
                  <a:pt x="4117265" y="3874195"/>
                  <a:pt x="4126028" y="3885339"/>
                </a:cubicBezTo>
                <a:cubicBezTo>
                  <a:pt x="4135744" y="3897722"/>
                  <a:pt x="4143150" y="3910319"/>
                  <a:pt x="4148409" y="3923125"/>
                </a:cubicBezTo>
                <a:lnTo>
                  <a:pt x="4157913" y="3962160"/>
                </a:lnTo>
                <a:lnTo>
                  <a:pt x="4155523" y="4002410"/>
                </a:lnTo>
                <a:cubicBezTo>
                  <a:pt x="4152853" y="4016025"/>
                  <a:pt x="4148364" y="4029837"/>
                  <a:pt x="4142220" y="4043839"/>
                </a:cubicBezTo>
                <a:cubicBezTo>
                  <a:pt x="4133457" y="4063842"/>
                  <a:pt x="4128075" y="4083702"/>
                  <a:pt x="4127099" y="4103825"/>
                </a:cubicBezTo>
                <a:lnTo>
                  <a:pt x="4127099" y="4103826"/>
                </a:lnTo>
                <a:lnTo>
                  <a:pt x="4127099" y="4103826"/>
                </a:lnTo>
                <a:cubicBezTo>
                  <a:pt x="4126122" y="4123948"/>
                  <a:pt x="4129552" y="4144333"/>
                  <a:pt x="4138410" y="4165384"/>
                </a:cubicBezTo>
                <a:lnTo>
                  <a:pt x="4142315" y="4192388"/>
                </a:lnTo>
                <a:lnTo>
                  <a:pt x="4142220" y="4221391"/>
                </a:lnTo>
                <a:lnTo>
                  <a:pt x="4142220" y="4221391"/>
                </a:lnTo>
                <a:lnTo>
                  <a:pt x="4142220" y="4221392"/>
                </a:lnTo>
                <a:cubicBezTo>
                  <a:pt x="4142982" y="4232061"/>
                  <a:pt x="4143172" y="4243873"/>
                  <a:pt x="4147936" y="4253015"/>
                </a:cubicBezTo>
                <a:cubicBezTo>
                  <a:pt x="4160129" y="4277402"/>
                  <a:pt x="4175749" y="4300071"/>
                  <a:pt x="4187752" y="4324646"/>
                </a:cubicBezTo>
                <a:lnTo>
                  <a:pt x="4196706" y="4363891"/>
                </a:lnTo>
                <a:lnTo>
                  <a:pt x="4195944" y="4482004"/>
                </a:lnTo>
                <a:cubicBezTo>
                  <a:pt x="4193276" y="4546776"/>
                  <a:pt x="4192704" y="4612500"/>
                  <a:pt x="4135934" y="4659174"/>
                </a:cubicBezTo>
                <a:cubicBezTo>
                  <a:pt x="4131362" y="4662986"/>
                  <a:pt x="4128694" y="4671176"/>
                  <a:pt x="4127932" y="4677655"/>
                </a:cubicBezTo>
                <a:cubicBezTo>
                  <a:pt x="4124313" y="4707564"/>
                  <a:pt x="4123931" y="4738235"/>
                  <a:pt x="4118025" y="4767764"/>
                </a:cubicBezTo>
                <a:cubicBezTo>
                  <a:pt x="4115644" y="4779575"/>
                  <a:pt x="4114835" y="4790386"/>
                  <a:pt x="4116716" y="4800483"/>
                </a:cubicBezTo>
                <a:lnTo>
                  <a:pt x="4116716" y="4800483"/>
                </a:lnTo>
                <a:lnTo>
                  <a:pt x="4116716" y="4800484"/>
                </a:lnTo>
                <a:cubicBezTo>
                  <a:pt x="4118597" y="4810581"/>
                  <a:pt x="4123170" y="4819964"/>
                  <a:pt x="4131552" y="4828917"/>
                </a:cubicBezTo>
                <a:cubicBezTo>
                  <a:pt x="4142601" y="4840633"/>
                  <a:pt x="4151364" y="4853636"/>
                  <a:pt x="4156484" y="4867614"/>
                </a:cubicBezTo>
                <a:lnTo>
                  <a:pt x="4161262" y="4889275"/>
                </a:lnTo>
                <a:lnTo>
                  <a:pt x="4159557" y="4912168"/>
                </a:lnTo>
                <a:cubicBezTo>
                  <a:pt x="4157842" y="4919978"/>
                  <a:pt x="4157485" y="4927122"/>
                  <a:pt x="4158155" y="4933805"/>
                </a:cubicBezTo>
                <a:lnTo>
                  <a:pt x="4158155" y="4933805"/>
                </a:lnTo>
                <a:lnTo>
                  <a:pt x="4158155" y="4933806"/>
                </a:lnTo>
                <a:cubicBezTo>
                  <a:pt x="4160163" y="4953853"/>
                  <a:pt x="4171415" y="4969748"/>
                  <a:pt x="4182989" y="4987038"/>
                </a:cubicBezTo>
                <a:cubicBezTo>
                  <a:pt x="4194228" y="5003802"/>
                  <a:pt x="4208326" y="5022853"/>
                  <a:pt x="4209468" y="5041522"/>
                </a:cubicBezTo>
                <a:cubicBezTo>
                  <a:pt x="4210706" y="5062669"/>
                  <a:pt x="4221137" y="5082339"/>
                  <a:pt x="4228472" y="5102461"/>
                </a:cubicBezTo>
                <a:lnTo>
                  <a:pt x="4235616" y="5133225"/>
                </a:lnTo>
                <a:lnTo>
                  <a:pt x="4228901" y="5166113"/>
                </a:lnTo>
                <a:lnTo>
                  <a:pt x="4228901" y="5166114"/>
                </a:lnTo>
                <a:lnTo>
                  <a:pt x="4228901" y="5166114"/>
                </a:lnTo>
                <a:cubicBezTo>
                  <a:pt x="4228139" y="5167638"/>
                  <a:pt x="4228711" y="5169781"/>
                  <a:pt x="4229592" y="5172091"/>
                </a:cubicBezTo>
                <a:lnTo>
                  <a:pt x="4232139" y="5179068"/>
                </a:lnTo>
                <a:lnTo>
                  <a:pt x="4231973" y="5229433"/>
                </a:lnTo>
                <a:cubicBezTo>
                  <a:pt x="4228139" y="5245269"/>
                  <a:pt x="4220423" y="5259937"/>
                  <a:pt x="4208516" y="5272796"/>
                </a:cubicBezTo>
                <a:cubicBezTo>
                  <a:pt x="4185226" y="5298086"/>
                  <a:pt x="4177689" y="5325412"/>
                  <a:pt x="4179637" y="5355014"/>
                </a:cubicBezTo>
                <a:lnTo>
                  <a:pt x="4179637" y="5355014"/>
                </a:lnTo>
                <a:lnTo>
                  <a:pt x="4179637" y="5355015"/>
                </a:lnTo>
                <a:cubicBezTo>
                  <a:pt x="4180286" y="5364883"/>
                  <a:pt x="4181989" y="5375003"/>
                  <a:pt x="4184513" y="5385385"/>
                </a:cubicBezTo>
                <a:cubicBezTo>
                  <a:pt x="4187752" y="5398722"/>
                  <a:pt x="4190038" y="5412058"/>
                  <a:pt x="4192704" y="5425583"/>
                </a:cubicBezTo>
                <a:cubicBezTo>
                  <a:pt x="4196514" y="5443871"/>
                  <a:pt x="4200516" y="5462352"/>
                  <a:pt x="4204326" y="5480638"/>
                </a:cubicBezTo>
                <a:lnTo>
                  <a:pt x="4208850" y="5507668"/>
                </a:lnTo>
                <a:lnTo>
                  <a:pt x="4206630" y="5520422"/>
                </a:lnTo>
                <a:cubicBezTo>
                  <a:pt x="4204993" y="5524467"/>
                  <a:pt x="4202326" y="5528265"/>
                  <a:pt x="4198230" y="5531693"/>
                </a:cubicBezTo>
                <a:cubicBezTo>
                  <a:pt x="4191181" y="5537600"/>
                  <a:pt x="4187989" y="5542649"/>
                  <a:pt x="4188085" y="5547578"/>
                </a:cubicBezTo>
                <a:lnTo>
                  <a:pt x="4188085" y="5547578"/>
                </a:lnTo>
                <a:lnTo>
                  <a:pt x="4188085" y="5547579"/>
                </a:lnTo>
                <a:cubicBezTo>
                  <a:pt x="4188180" y="5552508"/>
                  <a:pt x="4191562" y="5557318"/>
                  <a:pt x="4197658" y="5562747"/>
                </a:cubicBezTo>
                <a:cubicBezTo>
                  <a:pt x="4240331" y="5600468"/>
                  <a:pt x="4267002" y="5646190"/>
                  <a:pt x="4268906" y="5704484"/>
                </a:cubicBezTo>
                <a:cubicBezTo>
                  <a:pt x="4269288" y="5716486"/>
                  <a:pt x="4271954" y="5728679"/>
                  <a:pt x="4274812" y="5740489"/>
                </a:cubicBezTo>
                <a:cubicBezTo>
                  <a:pt x="4276527" y="5747729"/>
                  <a:pt x="4278433" y="5756494"/>
                  <a:pt x="4283577" y="5760874"/>
                </a:cubicBezTo>
                <a:cubicBezTo>
                  <a:pt x="4322820" y="5794975"/>
                  <a:pt x="4350063" y="5837458"/>
                  <a:pt x="4371972" y="5883752"/>
                </a:cubicBezTo>
                <a:cubicBezTo>
                  <a:pt x="4375877" y="5892038"/>
                  <a:pt x="4379782" y="5900611"/>
                  <a:pt x="4382997" y="5909351"/>
                </a:cubicBezTo>
                <a:lnTo>
                  <a:pt x="4389878" y="5935950"/>
                </a:lnTo>
                <a:lnTo>
                  <a:pt x="4389711" y="5964477"/>
                </a:lnTo>
                <a:cubicBezTo>
                  <a:pt x="4388783" y="5974097"/>
                  <a:pt x="4387306" y="5983766"/>
                  <a:pt x="4386258" y="5993291"/>
                </a:cubicBezTo>
                <a:cubicBezTo>
                  <a:pt x="4385116" y="6004531"/>
                  <a:pt x="4385306" y="6017485"/>
                  <a:pt x="4379782" y="6026440"/>
                </a:cubicBezTo>
                <a:cubicBezTo>
                  <a:pt x="4362445" y="6054825"/>
                  <a:pt x="4343777" y="6082258"/>
                  <a:pt x="4323582" y="6108738"/>
                </a:cubicBezTo>
                <a:cubicBezTo>
                  <a:pt x="4314914" y="6120074"/>
                  <a:pt x="4309961" y="6126884"/>
                  <a:pt x="4309890" y="6133314"/>
                </a:cubicBezTo>
                <a:lnTo>
                  <a:pt x="4309890" y="6133315"/>
                </a:lnTo>
                <a:lnTo>
                  <a:pt x="4309890" y="6133315"/>
                </a:lnTo>
                <a:cubicBezTo>
                  <a:pt x="4309818" y="6139745"/>
                  <a:pt x="4314629" y="6145793"/>
                  <a:pt x="4325488" y="6155603"/>
                </a:cubicBezTo>
                <a:cubicBezTo>
                  <a:pt x="4347777" y="6175798"/>
                  <a:pt x="4359397" y="6200945"/>
                  <a:pt x="4364159" y="6228757"/>
                </a:cubicBezTo>
                <a:lnTo>
                  <a:pt x="4381496" y="6361540"/>
                </a:lnTo>
                <a:lnTo>
                  <a:pt x="4381314" y="6364769"/>
                </a:lnTo>
                <a:lnTo>
                  <a:pt x="4380007" y="6387910"/>
                </a:lnTo>
                <a:lnTo>
                  <a:pt x="4377352" y="6393385"/>
                </a:lnTo>
                <a:lnTo>
                  <a:pt x="4370589" y="6407332"/>
                </a:lnTo>
                <a:lnTo>
                  <a:pt x="4370589" y="6407333"/>
                </a:lnTo>
                <a:lnTo>
                  <a:pt x="4377352" y="6393385"/>
                </a:lnTo>
                <a:lnTo>
                  <a:pt x="4380008" y="6387910"/>
                </a:lnTo>
                <a:lnTo>
                  <a:pt x="4381314" y="6364769"/>
                </a:lnTo>
                <a:lnTo>
                  <a:pt x="4381496" y="6361540"/>
                </a:lnTo>
                <a:lnTo>
                  <a:pt x="4381496" y="6361540"/>
                </a:lnTo>
                <a:lnTo>
                  <a:pt x="4381496" y="6361539"/>
                </a:lnTo>
                <a:cubicBezTo>
                  <a:pt x="4377876" y="6317151"/>
                  <a:pt x="4371590" y="6272764"/>
                  <a:pt x="4364159" y="6228756"/>
                </a:cubicBezTo>
                <a:cubicBezTo>
                  <a:pt x="4359397" y="6200944"/>
                  <a:pt x="4347777" y="6175797"/>
                  <a:pt x="4325488" y="6155602"/>
                </a:cubicBezTo>
                <a:cubicBezTo>
                  <a:pt x="4320059" y="6150697"/>
                  <a:pt x="4316141" y="6146732"/>
                  <a:pt x="4313590" y="6143190"/>
                </a:cubicBezTo>
                <a:lnTo>
                  <a:pt x="4309890" y="6133315"/>
                </a:lnTo>
                <a:lnTo>
                  <a:pt x="4323582" y="6108739"/>
                </a:lnTo>
                <a:cubicBezTo>
                  <a:pt x="4343777" y="6082259"/>
                  <a:pt x="4362445" y="6054826"/>
                  <a:pt x="4379782" y="6026441"/>
                </a:cubicBezTo>
                <a:cubicBezTo>
                  <a:pt x="4385306" y="6017486"/>
                  <a:pt x="4385116" y="6004532"/>
                  <a:pt x="4386258" y="5993292"/>
                </a:cubicBezTo>
                <a:cubicBezTo>
                  <a:pt x="4388354" y="5974241"/>
                  <a:pt x="4392164" y="5954618"/>
                  <a:pt x="4389878" y="5935950"/>
                </a:cubicBezTo>
                <a:lnTo>
                  <a:pt x="4389878" y="5935950"/>
                </a:lnTo>
                <a:lnTo>
                  <a:pt x="4389878" y="5935949"/>
                </a:lnTo>
                <a:cubicBezTo>
                  <a:pt x="4387592" y="5918042"/>
                  <a:pt x="4379782" y="5900323"/>
                  <a:pt x="4371972" y="5883751"/>
                </a:cubicBezTo>
                <a:cubicBezTo>
                  <a:pt x="4350063" y="5837457"/>
                  <a:pt x="4322820" y="5794974"/>
                  <a:pt x="4283577" y="5760873"/>
                </a:cubicBezTo>
                <a:cubicBezTo>
                  <a:pt x="4278433" y="5756493"/>
                  <a:pt x="4276527" y="5747728"/>
                  <a:pt x="4274812" y="5740488"/>
                </a:cubicBezTo>
                <a:cubicBezTo>
                  <a:pt x="4271954" y="5728678"/>
                  <a:pt x="4269288" y="5716485"/>
                  <a:pt x="4268906" y="5704483"/>
                </a:cubicBezTo>
                <a:cubicBezTo>
                  <a:pt x="4267002" y="5646189"/>
                  <a:pt x="4240331" y="5600467"/>
                  <a:pt x="4197658" y="5562746"/>
                </a:cubicBezTo>
                <a:lnTo>
                  <a:pt x="4188085" y="5547578"/>
                </a:lnTo>
                <a:lnTo>
                  <a:pt x="4198230" y="5531694"/>
                </a:lnTo>
                <a:cubicBezTo>
                  <a:pt x="4206421" y="5524837"/>
                  <a:pt x="4208898" y="5516503"/>
                  <a:pt x="4208850" y="5507668"/>
                </a:cubicBezTo>
                <a:lnTo>
                  <a:pt x="4208850" y="5507668"/>
                </a:lnTo>
                <a:lnTo>
                  <a:pt x="4208850" y="5507667"/>
                </a:lnTo>
                <a:cubicBezTo>
                  <a:pt x="4208803" y="5498832"/>
                  <a:pt x="4206231" y="5489497"/>
                  <a:pt x="4204326" y="5480637"/>
                </a:cubicBezTo>
                <a:cubicBezTo>
                  <a:pt x="4200516" y="5462351"/>
                  <a:pt x="4196514" y="5443870"/>
                  <a:pt x="4192704" y="5425582"/>
                </a:cubicBezTo>
                <a:cubicBezTo>
                  <a:pt x="4190038" y="5412057"/>
                  <a:pt x="4187752" y="5398721"/>
                  <a:pt x="4184513" y="5385384"/>
                </a:cubicBezTo>
                <a:lnTo>
                  <a:pt x="4179637" y="5355014"/>
                </a:lnTo>
                <a:lnTo>
                  <a:pt x="4181083" y="5326163"/>
                </a:lnTo>
                <a:cubicBezTo>
                  <a:pt x="4184464" y="5307422"/>
                  <a:pt x="4192990" y="5289657"/>
                  <a:pt x="4208516" y="5272797"/>
                </a:cubicBezTo>
                <a:cubicBezTo>
                  <a:pt x="4232329" y="5247079"/>
                  <a:pt x="4239379" y="5214122"/>
                  <a:pt x="4232139" y="5179068"/>
                </a:cubicBezTo>
                <a:lnTo>
                  <a:pt x="4232139" y="5179068"/>
                </a:lnTo>
                <a:lnTo>
                  <a:pt x="4232139" y="5179067"/>
                </a:lnTo>
                <a:cubicBezTo>
                  <a:pt x="4231663" y="5176876"/>
                  <a:pt x="4230473" y="5174400"/>
                  <a:pt x="4229592" y="5172090"/>
                </a:cubicBezTo>
                <a:lnTo>
                  <a:pt x="4228901" y="5166114"/>
                </a:lnTo>
                <a:lnTo>
                  <a:pt x="4235616" y="5133225"/>
                </a:lnTo>
                <a:lnTo>
                  <a:pt x="4235616" y="5133225"/>
                </a:lnTo>
                <a:lnTo>
                  <a:pt x="4235616" y="5133224"/>
                </a:lnTo>
                <a:cubicBezTo>
                  <a:pt x="4233865" y="5101639"/>
                  <a:pt x="4211325" y="5073241"/>
                  <a:pt x="4209468" y="5041521"/>
                </a:cubicBezTo>
                <a:cubicBezTo>
                  <a:pt x="4208326" y="5022852"/>
                  <a:pt x="4194228" y="5003801"/>
                  <a:pt x="4182989" y="4987037"/>
                </a:cubicBezTo>
                <a:cubicBezTo>
                  <a:pt x="4175273" y="4975511"/>
                  <a:pt x="4167700" y="4964604"/>
                  <a:pt x="4162914" y="4952673"/>
                </a:cubicBezTo>
                <a:lnTo>
                  <a:pt x="4158155" y="4933805"/>
                </a:lnTo>
                <a:lnTo>
                  <a:pt x="4159557" y="4912169"/>
                </a:lnTo>
                <a:cubicBezTo>
                  <a:pt x="4161319" y="4904359"/>
                  <a:pt x="4161831" y="4896714"/>
                  <a:pt x="4161262" y="4889276"/>
                </a:cubicBezTo>
                <a:lnTo>
                  <a:pt x="4161262" y="4889275"/>
                </a:lnTo>
                <a:lnTo>
                  <a:pt x="4161262" y="4889275"/>
                </a:lnTo>
                <a:cubicBezTo>
                  <a:pt x="4159556" y="4866958"/>
                  <a:pt x="4148126" y="4846490"/>
                  <a:pt x="4131552" y="4828916"/>
                </a:cubicBezTo>
                <a:lnTo>
                  <a:pt x="4116716" y="4800483"/>
                </a:lnTo>
                <a:lnTo>
                  <a:pt x="4118025" y="4767765"/>
                </a:lnTo>
                <a:cubicBezTo>
                  <a:pt x="4123931" y="4738236"/>
                  <a:pt x="4124313" y="4707565"/>
                  <a:pt x="4127932" y="4677656"/>
                </a:cubicBezTo>
                <a:cubicBezTo>
                  <a:pt x="4128694" y="4671177"/>
                  <a:pt x="4131362" y="4662987"/>
                  <a:pt x="4135934" y="4659175"/>
                </a:cubicBezTo>
                <a:cubicBezTo>
                  <a:pt x="4192704" y="4612501"/>
                  <a:pt x="4193276" y="4546777"/>
                  <a:pt x="4195944" y="4482005"/>
                </a:cubicBezTo>
                <a:cubicBezTo>
                  <a:pt x="4197658" y="4442762"/>
                  <a:pt x="4197658" y="4403326"/>
                  <a:pt x="4196706" y="4363891"/>
                </a:cubicBezTo>
                <a:lnTo>
                  <a:pt x="4196706" y="4363891"/>
                </a:lnTo>
                <a:lnTo>
                  <a:pt x="4196706" y="4363890"/>
                </a:lnTo>
                <a:cubicBezTo>
                  <a:pt x="4196514" y="4350554"/>
                  <a:pt x="4193466" y="4336457"/>
                  <a:pt x="4187752" y="4324645"/>
                </a:cubicBezTo>
                <a:cubicBezTo>
                  <a:pt x="4175749" y="4300070"/>
                  <a:pt x="4160129" y="4277401"/>
                  <a:pt x="4147936" y="4253014"/>
                </a:cubicBezTo>
                <a:lnTo>
                  <a:pt x="4142220" y="4221391"/>
                </a:lnTo>
                <a:lnTo>
                  <a:pt x="4142315" y="4192388"/>
                </a:lnTo>
                <a:lnTo>
                  <a:pt x="4142315" y="4192388"/>
                </a:lnTo>
                <a:lnTo>
                  <a:pt x="4142315" y="4192387"/>
                </a:lnTo>
                <a:cubicBezTo>
                  <a:pt x="4142411" y="4182767"/>
                  <a:pt x="4141839" y="4173480"/>
                  <a:pt x="4138410" y="4165383"/>
                </a:cubicBezTo>
                <a:cubicBezTo>
                  <a:pt x="4133981" y="4154857"/>
                  <a:pt x="4130909" y="4144498"/>
                  <a:pt x="4129066" y="4134255"/>
                </a:cubicBezTo>
                <a:lnTo>
                  <a:pt x="4127099" y="4103826"/>
                </a:lnTo>
                <a:lnTo>
                  <a:pt x="4142220" y="4043840"/>
                </a:lnTo>
                <a:cubicBezTo>
                  <a:pt x="4154508" y="4015835"/>
                  <a:pt x="4160175" y="3988593"/>
                  <a:pt x="4157913" y="3962160"/>
                </a:cubicBezTo>
                <a:lnTo>
                  <a:pt x="4157913" y="3962160"/>
                </a:lnTo>
                <a:lnTo>
                  <a:pt x="4157913" y="3962159"/>
                </a:lnTo>
                <a:cubicBezTo>
                  <a:pt x="4155651" y="3935727"/>
                  <a:pt x="4145460" y="3910104"/>
                  <a:pt x="4126028" y="3885338"/>
                </a:cubicBezTo>
                <a:cubicBezTo>
                  <a:pt x="4121646" y="3879766"/>
                  <a:pt x="4118884" y="3874229"/>
                  <a:pt x="4117425" y="3868764"/>
                </a:cubicBezTo>
                <a:lnTo>
                  <a:pt x="4116645" y="3852620"/>
                </a:lnTo>
                <a:lnTo>
                  <a:pt x="4130980" y="3822473"/>
                </a:lnTo>
                <a:cubicBezTo>
                  <a:pt x="4139172" y="3811614"/>
                  <a:pt x="4144316" y="3800897"/>
                  <a:pt x="4145911" y="3789777"/>
                </a:cubicBezTo>
                <a:lnTo>
                  <a:pt x="4145911" y="3789776"/>
                </a:lnTo>
                <a:lnTo>
                  <a:pt x="4145911" y="3789776"/>
                </a:lnTo>
                <a:cubicBezTo>
                  <a:pt x="4147507" y="3778655"/>
                  <a:pt x="4145554" y="3767130"/>
                  <a:pt x="4139554" y="3754652"/>
                </a:cubicBezTo>
                <a:lnTo>
                  <a:pt x="4139172" y="3734838"/>
                </a:lnTo>
                <a:lnTo>
                  <a:pt x="4143220" y="3680164"/>
                </a:lnTo>
                <a:lnTo>
                  <a:pt x="4143220" y="3680164"/>
                </a:lnTo>
                <a:lnTo>
                  <a:pt x="4143220" y="3680163"/>
                </a:lnTo>
                <a:cubicBezTo>
                  <a:pt x="4141696" y="3662494"/>
                  <a:pt x="4135458" y="3645682"/>
                  <a:pt x="4118979" y="3630632"/>
                </a:cubicBezTo>
                <a:cubicBezTo>
                  <a:pt x="4112501" y="3624725"/>
                  <a:pt x="4109835" y="3614819"/>
                  <a:pt x="4105453" y="3606817"/>
                </a:cubicBezTo>
                <a:cubicBezTo>
                  <a:pt x="4100976" y="3598435"/>
                  <a:pt x="4097725" y="3592232"/>
                  <a:pt x="4095707" y="3587174"/>
                </a:cubicBezTo>
                <a:lnTo>
                  <a:pt x="4093356" y="3574408"/>
                </a:lnTo>
                <a:lnTo>
                  <a:pt x="4098434" y="3562321"/>
                </a:lnTo>
                <a:cubicBezTo>
                  <a:pt x="4101369" y="3557716"/>
                  <a:pt x="4105548" y="3552191"/>
                  <a:pt x="4110977" y="3544714"/>
                </a:cubicBezTo>
                <a:cubicBezTo>
                  <a:pt x="4122407" y="3529091"/>
                  <a:pt x="4134028" y="3507564"/>
                  <a:pt x="4133076" y="3489468"/>
                </a:cubicBezTo>
                <a:cubicBezTo>
                  <a:pt x="4127362" y="3380306"/>
                  <a:pt x="4154794" y="3276481"/>
                  <a:pt x="4180703" y="3172655"/>
                </a:cubicBezTo>
                <a:cubicBezTo>
                  <a:pt x="4188705" y="3140650"/>
                  <a:pt x="4192943" y="3109026"/>
                  <a:pt x="4193158" y="3077402"/>
                </a:cubicBezTo>
                <a:lnTo>
                  <a:pt x="4193158" y="3077402"/>
                </a:lnTo>
                <a:lnTo>
                  <a:pt x="4193158" y="3077401"/>
                </a:lnTo>
                <a:cubicBezTo>
                  <a:pt x="4193372" y="3045777"/>
                  <a:pt x="4189562" y="3014153"/>
                  <a:pt x="4181465" y="2982148"/>
                </a:cubicBezTo>
                <a:lnTo>
                  <a:pt x="4177881" y="2947863"/>
                </a:lnTo>
                <a:lnTo>
                  <a:pt x="4182513" y="2914328"/>
                </a:lnTo>
                <a:cubicBezTo>
                  <a:pt x="4187561" y="2892182"/>
                  <a:pt x="4195753" y="2870416"/>
                  <a:pt x="4202420" y="2848794"/>
                </a:cubicBezTo>
                <a:cubicBezTo>
                  <a:pt x="4203753" y="2844317"/>
                  <a:pt x="4207039" y="2839983"/>
                  <a:pt x="4211111" y="2836173"/>
                </a:cubicBezTo>
                <a:close/>
                <a:moveTo>
                  <a:pt x="3726625" y="1508458"/>
                </a:moveTo>
                <a:lnTo>
                  <a:pt x="3698531" y="1596214"/>
                </a:lnTo>
                <a:cubicBezTo>
                  <a:pt x="3696054" y="1604979"/>
                  <a:pt x="3697579" y="1615837"/>
                  <a:pt x="3700436" y="1624981"/>
                </a:cubicBezTo>
                <a:cubicBezTo>
                  <a:pt x="3710152" y="1656224"/>
                  <a:pt x="3734537" y="1676037"/>
                  <a:pt x="3757017" y="1697754"/>
                </a:cubicBezTo>
                <a:cubicBezTo>
                  <a:pt x="3766924" y="1707280"/>
                  <a:pt x="3773972" y="1720424"/>
                  <a:pt x="3779686" y="1733189"/>
                </a:cubicBezTo>
                <a:cubicBezTo>
                  <a:pt x="3794357" y="1766336"/>
                  <a:pt x="3807501" y="1800247"/>
                  <a:pt x="3821407" y="1833776"/>
                </a:cubicBezTo>
                <a:cubicBezTo>
                  <a:pt x="3822741" y="1837014"/>
                  <a:pt x="3826170" y="1839680"/>
                  <a:pt x="3829028" y="1842159"/>
                </a:cubicBezTo>
                <a:cubicBezTo>
                  <a:pt x="3859129" y="1866923"/>
                  <a:pt x="3889418" y="1891498"/>
                  <a:pt x="3919519" y="1916455"/>
                </a:cubicBezTo>
                <a:cubicBezTo>
                  <a:pt x="3925233" y="1921217"/>
                  <a:pt x="3929425" y="1928077"/>
                  <a:pt x="3934949" y="1933220"/>
                </a:cubicBezTo>
                <a:cubicBezTo>
                  <a:pt x="3942569" y="1940460"/>
                  <a:pt x="3949810" y="1949604"/>
                  <a:pt x="3958954" y="1953414"/>
                </a:cubicBezTo>
                <a:cubicBezTo>
                  <a:pt x="3987719" y="1965225"/>
                  <a:pt x="4000103" y="1987895"/>
                  <a:pt x="4005437" y="2016470"/>
                </a:cubicBezTo>
                <a:cubicBezTo>
                  <a:pt x="4010390" y="2042571"/>
                  <a:pt x="4014582" y="2068670"/>
                  <a:pt x="4020296" y="2094579"/>
                </a:cubicBezTo>
                <a:cubicBezTo>
                  <a:pt x="4027154" y="2126202"/>
                  <a:pt x="4034584" y="2157637"/>
                  <a:pt x="4042967" y="2188880"/>
                </a:cubicBezTo>
                <a:cubicBezTo>
                  <a:pt x="4046587" y="2202405"/>
                  <a:pt x="4050777" y="2216693"/>
                  <a:pt x="4058207" y="2228315"/>
                </a:cubicBezTo>
                <a:cubicBezTo>
                  <a:pt x="4078782" y="2260891"/>
                  <a:pt x="4092688" y="2295754"/>
                  <a:pt x="4087164" y="2334045"/>
                </a:cubicBezTo>
                <a:cubicBezTo>
                  <a:pt x="4082782" y="2364716"/>
                  <a:pt x="4094022" y="2390435"/>
                  <a:pt x="4111549" y="2409486"/>
                </a:cubicBezTo>
                <a:cubicBezTo>
                  <a:pt x="4119503" y="2418155"/>
                  <a:pt x="4125016" y="2426977"/>
                  <a:pt x="4128650" y="2435913"/>
                </a:cubicBezTo>
                <a:lnTo>
                  <a:pt x="4134481" y="2463018"/>
                </a:lnTo>
                <a:lnTo>
                  <a:pt x="4132419" y="2490551"/>
                </a:lnTo>
                <a:cubicBezTo>
                  <a:pt x="4130791" y="2499773"/>
                  <a:pt x="4128410" y="2509025"/>
                  <a:pt x="4125838" y="2518264"/>
                </a:cubicBezTo>
                <a:cubicBezTo>
                  <a:pt x="4123171" y="2527790"/>
                  <a:pt x="4122027" y="2536458"/>
                  <a:pt x="4122194" y="2545006"/>
                </a:cubicBezTo>
                <a:lnTo>
                  <a:pt x="4122194" y="2545007"/>
                </a:lnTo>
                <a:lnTo>
                  <a:pt x="4122194" y="2545007"/>
                </a:lnTo>
                <a:cubicBezTo>
                  <a:pt x="4122360" y="2553556"/>
                  <a:pt x="4123837" y="2561986"/>
                  <a:pt x="4126408" y="2571035"/>
                </a:cubicBezTo>
                <a:cubicBezTo>
                  <a:pt x="4138410" y="2612946"/>
                  <a:pt x="4170987" y="2640951"/>
                  <a:pt x="4199562" y="2668002"/>
                </a:cubicBezTo>
                <a:cubicBezTo>
                  <a:pt x="4223947" y="2691055"/>
                  <a:pt x="4237663" y="2716964"/>
                  <a:pt x="4247952" y="2745349"/>
                </a:cubicBezTo>
                <a:lnTo>
                  <a:pt x="4247953" y="2745352"/>
                </a:lnTo>
                <a:lnTo>
                  <a:pt x="4253873" y="2778006"/>
                </a:lnTo>
                <a:lnTo>
                  <a:pt x="4253453" y="2785440"/>
                </a:lnTo>
                <a:lnTo>
                  <a:pt x="4243374" y="2811780"/>
                </a:lnTo>
                <a:lnTo>
                  <a:pt x="4243370" y="2811787"/>
                </a:lnTo>
                <a:lnTo>
                  <a:pt x="4243371" y="2811787"/>
                </a:lnTo>
                <a:lnTo>
                  <a:pt x="4243374" y="2811780"/>
                </a:lnTo>
                <a:lnTo>
                  <a:pt x="4253024" y="2793023"/>
                </a:lnTo>
                <a:lnTo>
                  <a:pt x="4253453" y="2785440"/>
                </a:lnTo>
                <a:lnTo>
                  <a:pt x="4254653" y="2782305"/>
                </a:lnTo>
                <a:lnTo>
                  <a:pt x="4253873" y="2778006"/>
                </a:lnTo>
                <a:lnTo>
                  <a:pt x="4254283" y="2770757"/>
                </a:lnTo>
                <a:lnTo>
                  <a:pt x="4247953" y="2745352"/>
                </a:lnTo>
                <a:lnTo>
                  <a:pt x="4247952" y="2745348"/>
                </a:lnTo>
                <a:cubicBezTo>
                  <a:pt x="4237663" y="2716963"/>
                  <a:pt x="4223947" y="2691054"/>
                  <a:pt x="4199562" y="2668001"/>
                </a:cubicBezTo>
                <a:cubicBezTo>
                  <a:pt x="4170987" y="2640950"/>
                  <a:pt x="4138410" y="2612945"/>
                  <a:pt x="4126408" y="2571034"/>
                </a:cubicBezTo>
                <a:lnTo>
                  <a:pt x="4122194" y="2545007"/>
                </a:lnTo>
                <a:lnTo>
                  <a:pt x="4125838" y="2518265"/>
                </a:lnTo>
                <a:cubicBezTo>
                  <a:pt x="4130981" y="2499786"/>
                  <a:pt x="4135363" y="2481259"/>
                  <a:pt x="4134482" y="2463019"/>
                </a:cubicBezTo>
                <a:lnTo>
                  <a:pt x="4134481" y="2463018"/>
                </a:lnTo>
                <a:lnTo>
                  <a:pt x="4134482" y="2463018"/>
                </a:lnTo>
                <a:cubicBezTo>
                  <a:pt x="4133600" y="2444777"/>
                  <a:pt x="4127457" y="2426822"/>
                  <a:pt x="4111549" y="2409485"/>
                </a:cubicBezTo>
                <a:cubicBezTo>
                  <a:pt x="4094022" y="2390434"/>
                  <a:pt x="4082782" y="2364715"/>
                  <a:pt x="4087164" y="2334044"/>
                </a:cubicBezTo>
                <a:cubicBezTo>
                  <a:pt x="4092688" y="2295753"/>
                  <a:pt x="4078782" y="2260890"/>
                  <a:pt x="4058207" y="2228314"/>
                </a:cubicBezTo>
                <a:cubicBezTo>
                  <a:pt x="4050777" y="2216692"/>
                  <a:pt x="4046587" y="2202404"/>
                  <a:pt x="4042967" y="2188879"/>
                </a:cubicBezTo>
                <a:cubicBezTo>
                  <a:pt x="4034584" y="2157636"/>
                  <a:pt x="4027154" y="2126201"/>
                  <a:pt x="4020296" y="2094578"/>
                </a:cubicBezTo>
                <a:cubicBezTo>
                  <a:pt x="4014582" y="2068669"/>
                  <a:pt x="4010390" y="2042570"/>
                  <a:pt x="4005437" y="2016469"/>
                </a:cubicBezTo>
                <a:cubicBezTo>
                  <a:pt x="4000103" y="1987894"/>
                  <a:pt x="3987719" y="1965224"/>
                  <a:pt x="3958954" y="1953413"/>
                </a:cubicBezTo>
                <a:cubicBezTo>
                  <a:pt x="3949810" y="1949603"/>
                  <a:pt x="3942569" y="1940459"/>
                  <a:pt x="3934949" y="1933219"/>
                </a:cubicBezTo>
                <a:cubicBezTo>
                  <a:pt x="3929425" y="1928076"/>
                  <a:pt x="3925233" y="1921216"/>
                  <a:pt x="3919519" y="1916454"/>
                </a:cubicBezTo>
                <a:cubicBezTo>
                  <a:pt x="3889418" y="1891497"/>
                  <a:pt x="3859129" y="1866922"/>
                  <a:pt x="3829028" y="1842158"/>
                </a:cubicBezTo>
                <a:cubicBezTo>
                  <a:pt x="3826170" y="1839679"/>
                  <a:pt x="3822741" y="1837013"/>
                  <a:pt x="3821407" y="1833775"/>
                </a:cubicBezTo>
                <a:cubicBezTo>
                  <a:pt x="3807501" y="1800246"/>
                  <a:pt x="3794358" y="1766335"/>
                  <a:pt x="3779686" y="1733188"/>
                </a:cubicBezTo>
                <a:cubicBezTo>
                  <a:pt x="3773972" y="1720423"/>
                  <a:pt x="3766924" y="1707279"/>
                  <a:pt x="3757018" y="1697753"/>
                </a:cubicBezTo>
                <a:cubicBezTo>
                  <a:pt x="3734538" y="1676036"/>
                  <a:pt x="3710152" y="1656223"/>
                  <a:pt x="3700436" y="1624980"/>
                </a:cubicBezTo>
                <a:cubicBezTo>
                  <a:pt x="3697580" y="1615836"/>
                  <a:pt x="3696055" y="1604978"/>
                  <a:pt x="3698532" y="1596213"/>
                </a:cubicBezTo>
                <a:close/>
                <a:moveTo>
                  <a:pt x="3751027" y="1453958"/>
                </a:moveTo>
                <a:lnTo>
                  <a:pt x="3745230" y="1459073"/>
                </a:lnTo>
                <a:lnTo>
                  <a:pt x="3745230" y="1459073"/>
                </a:lnTo>
                <a:lnTo>
                  <a:pt x="3745229" y="1459074"/>
                </a:lnTo>
                <a:lnTo>
                  <a:pt x="3736012" y="1481572"/>
                </a:lnTo>
                <a:lnTo>
                  <a:pt x="3745230" y="1459073"/>
                </a:lnTo>
                <a:close/>
                <a:moveTo>
                  <a:pt x="3764423" y="1268758"/>
                </a:moveTo>
                <a:cubicBezTo>
                  <a:pt x="3764875" y="1275402"/>
                  <a:pt x="3766447" y="1281689"/>
                  <a:pt x="3769590" y="1286070"/>
                </a:cubicBezTo>
                <a:cubicBezTo>
                  <a:pt x="3784163" y="1306930"/>
                  <a:pt x="3790403" y="1328553"/>
                  <a:pt x="3791927" y="1350628"/>
                </a:cubicBezTo>
                <a:lnTo>
                  <a:pt x="3786333" y="1413840"/>
                </a:lnTo>
                <a:lnTo>
                  <a:pt x="3791928" y="1350627"/>
                </a:lnTo>
                <a:cubicBezTo>
                  <a:pt x="3790403" y="1328552"/>
                  <a:pt x="3784164" y="1306930"/>
                  <a:pt x="3769590" y="1286069"/>
                </a:cubicBezTo>
                <a:close/>
                <a:moveTo>
                  <a:pt x="3706152" y="773035"/>
                </a:moveTo>
                <a:lnTo>
                  <a:pt x="3706152" y="773036"/>
                </a:lnTo>
                <a:cubicBezTo>
                  <a:pt x="3708438" y="800277"/>
                  <a:pt x="3711676" y="827330"/>
                  <a:pt x="3714152" y="854380"/>
                </a:cubicBezTo>
                <a:cubicBezTo>
                  <a:pt x="3716438" y="878957"/>
                  <a:pt x="3717200" y="903723"/>
                  <a:pt x="3745205" y="915344"/>
                </a:cubicBezTo>
                <a:cubicBezTo>
                  <a:pt x="3749587" y="917060"/>
                  <a:pt x="3752825" y="922774"/>
                  <a:pt x="3755683" y="927156"/>
                </a:cubicBezTo>
                <a:cubicBezTo>
                  <a:pt x="3799691" y="994786"/>
                  <a:pt x="3798547" y="1030981"/>
                  <a:pt x="3752063" y="1097088"/>
                </a:cubicBezTo>
                <a:cubicBezTo>
                  <a:pt x="3747301" y="1103946"/>
                  <a:pt x="3743871" y="1118614"/>
                  <a:pt x="3747681" y="1123186"/>
                </a:cubicBezTo>
                <a:cubicBezTo>
                  <a:pt x="3763493" y="1142618"/>
                  <a:pt x="3770542" y="1162954"/>
                  <a:pt x="3772400" y="1184029"/>
                </a:cubicBezTo>
                <a:cubicBezTo>
                  <a:pt x="3770542" y="1162954"/>
                  <a:pt x="3763494" y="1142617"/>
                  <a:pt x="3747682" y="1123185"/>
                </a:cubicBezTo>
                <a:cubicBezTo>
                  <a:pt x="3743872" y="1118613"/>
                  <a:pt x="3747302" y="1103945"/>
                  <a:pt x="3752064" y="1097087"/>
                </a:cubicBezTo>
                <a:cubicBezTo>
                  <a:pt x="3798548" y="1030980"/>
                  <a:pt x="3799692" y="994785"/>
                  <a:pt x="3755684" y="927155"/>
                </a:cubicBezTo>
                <a:cubicBezTo>
                  <a:pt x="3752826" y="922773"/>
                  <a:pt x="3749588" y="917059"/>
                  <a:pt x="3745206" y="915343"/>
                </a:cubicBezTo>
                <a:cubicBezTo>
                  <a:pt x="3717200" y="903722"/>
                  <a:pt x="3716438" y="878956"/>
                  <a:pt x="3714152" y="854379"/>
                </a:cubicBezTo>
                <a:close/>
                <a:moveTo>
                  <a:pt x="3761553" y="517851"/>
                </a:moveTo>
                <a:lnTo>
                  <a:pt x="3752635" y="556048"/>
                </a:lnTo>
                <a:cubicBezTo>
                  <a:pt x="3750539" y="564049"/>
                  <a:pt x="3745015" y="572623"/>
                  <a:pt x="3746157" y="580051"/>
                </a:cubicBezTo>
                <a:cubicBezTo>
                  <a:pt x="3749491" y="601579"/>
                  <a:pt x="3747062" y="622201"/>
                  <a:pt x="3742776" y="642538"/>
                </a:cubicBezTo>
                <a:lnTo>
                  <a:pt x="3730253" y="694928"/>
                </a:lnTo>
                <a:lnTo>
                  <a:pt x="3742777" y="642537"/>
                </a:lnTo>
                <a:cubicBezTo>
                  <a:pt x="3747063" y="622201"/>
                  <a:pt x="3749492" y="601578"/>
                  <a:pt x="3746158" y="580050"/>
                </a:cubicBezTo>
                <a:cubicBezTo>
                  <a:pt x="3745016" y="572622"/>
                  <a:pt x="3750540" y="564048"/>
                  <a:pt x="3752636" y="556047"/>
                </a:cubicBezTo>
                <a:close/>
                <a:moveTo>
                  <a:pt x="3774848" y="298169"/>
                </a:moveTo>
                <a:lnTo>
                  <a:pt x="3760065" y="313534"/>
                </a:lnTo>
                <a:cubicBezTo>
                  <a:pt x="3755873" y="316390"/>
                  <a:pt x="3758159" y="330299"/>
                  <a:pt x="3759493" y="338871"/>
                </a:cubicBezTo>
                <a:cubicBezTo>
                  <a:pt x="3760922" y="348396"/>
                  <a:pt x="3763447" y="357874"/>
                  <a:pt x="3765590" y="367328"/>
                </a:cubicBezTo>
                <a:lnTo>
                  <a:pt x="3769400" y="395640"/>
                </a:lnTo>
                <a:cubicBezTo>
                  <a:pt x="3769590" y="376781"/>
                  <a:pt x="3762352" y="357921"/>
                  <a:pt x="3759494" y="338870"/>
                </a:cubicBezTo>
                <a:cubicBezTo>
                  <a:pt x="3758160" y="330298"/>
                  <a:pt x="3755874" y="316389"/>
                  <a:pt x="3760066" y="313533"/>
                </a:cubicBezTo>
                <a:close/>
                <a:moveTo>
                  <a:pt x="3782393" y="281568"/>
                </a:moveTo>
                <a:lnTo>
                  <a:pt x="3777498" y="295415"/>
                </a:lnTo>
                <a:lnTo>
                  <a:pt x="3777499" y="295415"/>
                </a:lnTo>
                <a:close/>
                <a:moveTo>
                  <a:pt x="3769073" y="24486"/>
                </a:moveTo>
                <a:lnTo>
                  <a:pt x="3766810" y="74129"/>
                </a:lnTo>
                <a:cubicBezTo>
                  <a:pt x="3767733" y="91492"/>
                  <a:pt x="3770043" y="108703"/>
                  <a:pt x="3772734" y="125861"/>
                </a:cubicBezTo>
                <a:lnTo>
                  <a:pt x="3777129" y="153388"/>
                </a:lnTo>
                <a:lnTo>
                  <a:pt x="3785402" y="228944"/>
                </a:lnTo>
                <a:lnTo>
                  <a:pt x="3785402" y="228949"/>
                </a:lnTo>
                <a:lnTo>
                  <a:pt x="3785402" y="228948"/>
                </a:lnTo>
                <a:lnTo>
                  <a:pt x="3785402" y="228944"/>
                </a:lnTo>
                <a:lnTo>
                  <a:pt x="3780943" y="177271"/>
                </a:lnTo>
                <a:lnTo>
                  <a:pt x="3777129" y="153388"/>
                </a:lnTo>
                <a:lnTo>
                  <a:pt x="3776930" y="151569"/>
                </a:lnTo>
                <a:cubicBezTo>
                  <a:pt x="3772700" y="125876"/>
                  <a:pt x="3768195" y="100174"/>
                  <a:pt x="3766811" y="74129"/>
                </a:cubicBezTo>
                <a:close/>
                <a:moveTo>
                  <a:pt x="3766492" y="0"/>
                </a:moveTo>
                <a:lnTo>
                  <a:pt x="4230600" y="0"/>
                </a:lnTo>
                <a:lnTo>
                  <a:pt x="4229473" y="2817"/>
                </a:lnTo>
                <a:cubicBezTo>
                  <a:pt x="4221091" y="21486"/>
                  <a:pt x="4218423" y="43012"/>
                  <a:pt x="4215374" y="63587"/>
                </a:cubicBezTo>
                <a:cubicBezTo>
                  <a:pt x="4209850" y="101308"/>
                  <a:pt x="4206420" y="139219"/>
                  <a:pt x="4201468" y="176939"/>
                </a:cubicBezTo>
                <a:cubicBezTo>
                  <a:pt x="4200324" y="184941"/>
                  <a:pt x="4198230" y="194085"/>
                  <a:pt x="4193466" y="200182"/>
                </a:cubicBezTo>
                <a:cubicBezTo>
                  <a:pt x="4161461" y="241901"/>
                  <a:pt x="4152508" y="292579"/>
                  <a:pt x="4155554" y="340774"/>
                </a:cubicBezTo>
                <a:cubicBezTo>
                  <a:pt x="4157843" y="378686"/>
                  <a:pt x="4159557" y="415835"/>
                  <a:pt x="4156319" y="453364"/>
                </a:cubicBezTo>
                <a:cubicBezTo>
                  <a:pt x="4156127" y="456222"/>
                  <a:pt x="4156509" y="460032"/>
                  <a:pt x="4158033" y="462126"/>
                </a:cubicBezTo>
                <a:cubicBezTo>
                  <a:pt x="4168129" y="475081"/>
                  <a:pt x="4168891" y="488607"/>
                  <a:pt x="4170605" y="505182"/>
                </a:cubicBezTo>
                <a:cubicBezTo>
                  <a:pt x="4173083" y="528615"/>
                  <a:pt x="4171367" y="550141"/>
                  <a:pt x="4167177" y="571860"/>
                </a:cubicBezTo>
                <a:cubicBezTo>
                  <a:pt x="4164129" y="587672"/>
                  <a:pt x="4157843" y="603673"/>
                  <a:pt x="4149840" y="617772"/>
                </a:cubicBezTo>
                <a:cubicBezTo>
                  <a:pt x="4138600" y="637392"/>
                  <a:pt x="4134220" y="656255"/>
                  <a:pt x="4149078" y="674923"/>
                </a:cubicBezTo>
                <a:cubicBezTo>
                  <a:pt x="4164891" y="695116"/>
                  <a:pt x="4159367" y="717977"/>
                  <a:pt x="4159937" y="740268"/>
                </a:cubicBezTo>
                <a:cubicBezTo>
                  <a:pt x="4160129" y="749982"/>
                  <a:pt x="4159747" y="760270"/>
                  <a:pt x="4162223" y="769605"/>
                </a:cubicBezTo>
                <a:cubicBezTo>
                  <a:pt x="4169273" y="796655"/>
                  <a:pt x="4179941" y="822756"/>
                  <a:pt x="4184703" y="850189"/>
                </a:cubicBezTo>
                <a:cubicBezTo>
                  <a:pt x="4187370" y="865430"/>
                  <a:pt x="4182607" y="882384"/>
                  <a:pt x="4179179" y="898198"/>
                </a:cubicBezTo>
                <a:cubicBezTo>
                  <a:pt x="4175559" y="914200"/>
                  <a:pt x="4170035" y="930011"/>
                  <a:pt x="4164319" y="945444"/>
                </a:cubicBezTo>
                <a:cubicBezTo>
                  <a:pt x="4160509" y="955920"/>
                  <a:pt x="4156889" y="967350"/>
                  <a:pt x="4150030" y="975733"/>
                </a:cubicBezTo>
                <a:cubicBezTo>
                  <a:pt x="4134410" y="994785"/>
                  <a:pt x="4131742" y="1014406"/>
                  <a:pt x="4139934" y="1036887"/>
                </a:cubicBezTo>
                <a:cubicBezTo>
                  <a:pt x="4141268" y="1040315"/>
                  <a:pt x="4141268" y="1044315"/>
                  <a:pt x="4141458" y="1048125"/>
                </a:cubicBezTo>
                <a:cubicBezTo>
                  <a:pt x="4145458" y="1109091"/>
                  <a:pt x="4147936" y="1170051"/>
                  <a:pt x="4154032" y="1230633"/>
                </a:cubicBezTo>
                <a:cubicBezTo>
                  <a:pt x="4156509" y="1255206"/>
                  <a:pt x="4167367" y="1278829"/>
                  <a:pt x="4174225" y="1303024"/>
                </a:cubicBezTo>
                <a:cubicBezTo>
                  <a:pt x="4175559" y="1307978"/>
                  <a:pt x="4177655" y="1313504"/>
                  <a:pt x="4176701" y="1318456"/>
                </a:cubicBezTo>
                <a:cubicBezTo>
                  <a:pt x="4167177" y="1372368"/>
                  <a:pt x="4181083" y="1422854"/>
                  <a:pt x="4199372" y="1472575"/>
                </a:cubicBezTo>
                <a:cubicBezTo>
                  <a:pt x="4201278" y="1477717"/>
                  <a:pt x="4200706" y="1484004"/>
                  <a:pt x="4200324" y="1489720"/>
                </a:cubicBezTo>
                <a:cubicBezTo>
                  <a:pt x="4198992" y="1505724"/>
                  <a:pt x="4192324" y="1523059"/>
                  <a:pt x="4196324" y="1537537"/>
                </a:cubicBezTo>
                <a:cubicBezTo>
                  <a:pt x="4207374" y="1576019"/>
                  <a:pt x="4220709" y="1614120"/>
                  <a:pt x="4237473" y="1650317"/>
                </a:cubicBezTo>
                <a:cubicBezTo>
                  <a:pt x="4254428" y="1687086"/>
                  <a:pt x="4268716" y="1721185"/>
                  <a:pt x="4251572" y="1763287"/>
                </a:cubicBezTo>
                <a:cubicBezTo>
                  <a:pt x="4244331" y="1781194"/>
                  <a:pt x="4249476" y="1804816"/>
                  <a:pt x="4251380" y="1825393"/>
                </a:cubicBezTo>
                <a:cubicBezTo>
                  <a:pt x="4252904" y="1840441"/>
                  <a:pt x="4261478" y="1854920"/>
                  <a:pt x="4261478" y="1869780"/>
                </a:cubicBezTo>
                <a:cubicBezTo>
                  <a:pt x="4261478" y="1909408"/>
                  <a:pt x="4271574" y="1944649"/>
                  <a:pt x="4292149" y="1978940"/>
                </a:cubicBezTo>
                <a:cubicBezTo>
                  <a:pt x="4300149" y="1992279"/>
                  <a:pt x="4294815" y="2013043"/>
                  <a:pt x="4296911" y="2030378"/>
                </a:cubicBezTo>
                <a:cubicBezTo>
                  <a:pt x="4299387" y="2048668"/>
                  <a:pt x="4301673" y="2067525"/>
                  <a:pt x="4307200" y="2085054"/>
                </a:cubicBezTo>
                <a:cubicBezTo>
                  <a:pt x="4321678" y="2130393"/>
                  <a:pt x="4338061" y="2175163"/>
                  <a:pt x="4353301" y="2220312"/>
                </a:cubicBezTo>
                <a:cubicBezTo>
                  <a:pt x="4365876" y="2257459"/>
                  <a:pt x="4355969" y="2294039"/>
                  <a:pt x="4350635" y="2330806"/>
                </a:cubicBezTo>
                <a:cubicBezTo>
                  <a:pt x="4347205" y="2353859"/>
                  <a:pt x="4339013" y="2375383"/>
                  <a:pt x="4351205" y="2401292"/>
                </a:cubicBezTo>
                <a:cubicBezTo>
                  <a:pt x="4362827" y="2426059"/>
                  <a:pt x="4360159" y="2457492"/>
                  <a:pt x="4366446" y="2485307"/>
                </a:cubicBezTo>
                <a:cubicBezTo>
                  <a:pt x="4371780" y="2508742"/>
                  <a:pt x="4380354" y="2531409"/>
                  <a:pt x="4388736" y="2554079"/>
                </a:cubicBezTo>
                <a:cubicBezTo>
                  <a:pt x="4400167" y="2584942"/>
                  <a:pt x="4412167" y="2615421"/>
                  <a:pt x="4406453" y="2649143"/>
                </a:cubicBezTo>
                <a:cubicBezTo>
                  <a:pt x="4399975" y="2687436"/>
                  <a:pt x="4424359" y="2713723"/>
                  <a:pt x="4440554" y="2743826"/>
                </a:cubicBezTo>
                <a:cubicBezTo>
                  <a:pt x="4451602" y="2764590"/>
                  <a:pt x="4459795" y="2787259"/>
                  <a:pt x="4466653" y="2809930"/>
                </a:cubicBezTo>
                <a:cubicBezTo>
                  <a:pt x="4475607" y="2840219"/>
                  <a:pt x="4480941" y="2871462"/>
                  <a:pt x="4489704" y="2901943"/>
                </a:cubicBezTo>
                <a:cubicBezTo>
                  <a:pt x="4502848" y="2948047"/>
                  <a:pt x="4513136" y="2994722"/>
                  <a:pt x="4505896" y="3042728"/>
                </a:cubicBezTo>
                <a:cubicBezTo>
                  <a:pt x="4502658" y="3064827"/>
                  <a:pt x="4502848" y="3085403"/>
                  <a:pt x="4507612" y="3107500"/>
                </a:cubicBezTo>
                <a:cubicBezTo>
                  <a:pt x="4515422" y="3143695"/>
                  <a:pt x="4516375" y="3180844"/>
                  <a:pt x="4545521" y="3209993"/>
                </a:cubicBezTo>
                <a:cubicBezTo>
                  <a:pt x="4555810" y="3220280"/>
                  <a:pt x="4558476" y="3238758"/>
                  <a:pt x="4563810" y="3253809"/>
                </a:cubicBezTo>
                <a:cubicBezTo>
                  <a:pt x="4570098" y="3271145"/>
                  <a:pt x="4566858" y="3283908"/>
                  <a:pt x="4548570" y="3293244"/>
                </a:cubicBezTo>
                <a:cubicBezTo>
                  <a:pt x="4540379" y="3297434"/>
                  <a:pt x="4532377" y="3309437"/>
                  <a:pt x="4531043" y="3318771"/>
                </a:cubicBezTo>
                <a:cubicBezTo>
                  <a:pt x="4527043" y="3346776"/>
                  <a:pt x="4532949" y="3372495"/>
                  <a:pt x="4545904" y="3399546"/>
                </a:cubicBezTo>
                <a:cubicBezTo>
                  <a:pt x="4558096" y="3424883"/>
                  <a:pt x="4556762" y="3456508"/>
                  <a:pt x="4561524" y="3485275"/>
                </a:cubicBezTo>
                <a:cubicBezTo>
                  <a:pt x="4564954" y="3505657"/>
                  <a:pt x="4572002" y="3526042"/>
                  <a:pt x="4572002" y="3546617"/>
                </a:cubicBezTo>
                <a:cubicBezTo>
                  <a:pt x="4572002" y="3572146"/>
                  <a:pt x="4565906" y="3597482"/>
                  <a:pt x="4563620" y="3623201"/>
                </a:cubicBezTo>
                <a:cubicBezTo>
                  <a:pt x="4561716" y="3643204"/>
                  <a:pt x="4562478" y="3663589"/>
                  <a:pt x="4560192" y="3683591"/>
                </a:cubicBezTo>
                <a:cubicBezTo>
                  <a:pt x="4558476" y="3699976"/>
                  <a:pt x="4554096" y="3716168"/>
                  <a:pt x="4550476" y="3732361"/>
                </a:cubicBezTo>
                <a:cubicBezTo>
                  <a:pt x="4549142" y="3738267"/>
                  <a:pt x="4543997" y="3744173"/>
                  <a:pt x="4544759" y="3749506"/>
                </a:cubicBezTo>
                <a:cubicBezTo>
                  <a:pt x="4552952" y="3802467"/>
                  <a:pt x="4516375" y="3840569"/>
                  <a:pt x="4500182" y="3885338"/>
                </a:cubicBezTo>
                <a:cubicBezTo>
                  <a:pt x="4483035" y="3932394"/>
                  <a:pt x="4456747" y="3977925"/>
                  <a:pt x="4464557" y="4030503"/>
                </a:cubicBezTo>
                <a:cubicBezTo>
                  <a:pt x="4469319" y="4062318"/>
                  <a:pt x="4480369" y="4092989"/>
                  <a:pt x="4487038" y="4124614"/>
                </a:cubicBezTo>
                <a:cubicBezTo>
                  <a:pt x="4489324" y="4135854"/>
                  <a:pt x="4488942" y="4148427"/>
                  <a:pt x="4486656" y="4159667"/>
                </a:cubicBezTo>
                <a:cubicBezTo>
                  <a:pt x="4476177" y="4213961"/>
                  <a:pt x="4474653" y="4267493"/>
                  <a:pt x="4491800" y="4320837"/>
                </a:cubicBezTo>
                <a:cubicBezTo>
                  <a:pt x="4494658" y="4329979"/>
                  <a:pt x="4497324" y="4339695"/>
                  <a:pt x="4497324" y="4349222"/>
                </a:cubicBezTo>
                <a:cubicBezTo>
                  <a:pt x="4497324" y="4401419"/>
                  <a:pt x="4493324" y="4452665"/>
                  <a:pt x="4474653" y="4502579"/>
                </a:cubicBezTo>
                <a:cubicBezTo>
                  <a:pt x="4468367" y="4519343"/>
                  <a:pt x="4472367" y="4539728"/>
                  <a:pt x="4470843" y="4558207"/>
                </a:cubicBezTo>
                <a:cubicBezTo>
                  <a:pt x="4469511" y="4575351"/>
                  <a:pt x="4468939" y="4592878"/>
                  <a:pt x="4464557" y="4609452"/>
                </a:cubicBezTo>
                <a:cubicBezTo>
                  <a:pt x="4458081" y="4633647"/>
                  <a:pt x="4457319" y="4656126"/>
                  <a:pt x="4463033" y="4681083"/>
                </a:cubicBezTo>
                <a:cubicBezTo>
                  <a:pt x="4468367" y="4704895"/>
                  <a:pt x="4465701" y="4730614"/>
                  <a:pt x="4465891" y="4755381"/>
                </a:cubicBezTo>
                <a:cubicBezTo>
                  <a:pt x="4466081" y="4783004"/>
                  <a:pt x="4466271" y="4810627"/>
                  <a:pt x="4465319" y="4838250"/>
                </a:cubicBezTo>
                <a:cubicBezTo>
                  <a:pt x="4464939" y="4849300"/>
                  <a:pt x="4457319" y="4861873"/>
                  <a:pt x="4460367" y="4871019"/>
                </a:cubicBezTo>
                <a:cubicBezTo>
                  <a:pt x="4470653" y="4900546"/>
                  <a:pt x="4458271" y="4930075"/>
                  <a:pt x="4463795" y="4959602"/>
                </a:cubicBezTo>
                <a:cubicBezTo>
                  <a:pt x="4466653" y="4974082"/>
                  <a:pt x="4458843" y="4990465"/>
                  <a:pt x="4458081" y="5006086"/>
                </a:cubicBezTo>
                <a:cubicBezTo>
                  <a:pt x="4456747" y="5031614"/>
                  <a:pt x="4457319" y="5057141"/>
                  <a:pt x="4456937" y="5082670"/>
                </a:cubicBezTo>
                <a:cubicBezTo>
                  <a:pt x="4456747" y="5091052"/>
                  <a:pt x="4455985" y="5099245"/>
                  <a:pt x="4455602" y="5107627"/>
                </a:cubicBezTo>
                <a:cubicBezTo>
                  <a:pt x="4455222" y="5115057"/>
                  <a:pt x="4453508" y="5122867"/>
                  <a:pt x="4454840" y="5129916"/>
                </a:cubicBezTo>
                <a:cubicBezTo>
                  <a:pt x="4459605" y="5155445"/>
                  <a:pt x="4467415" y="5180591"/>
                  <a:pt x="4470463" y="5206308"/>
                </a:cubicBezTo>
                <a:cubicBezTo>
                  <a:pt x="4473129" y="5228597"/>
                  <a:pt x="4469511" y="5251650"/>
                  <a:pt x="4471415" y="5274129"/>
                </a:cubicBezTo>
                <a:cubicBezTo>
                  <a:pt x="4474653" y="5313754"/>
                  <a:pt x="4480369" y="5353379"/>
                  <a:pt x="4483989" y="5393005"/>
                </a:cubicBezTo>
                <a:cubicBezTo>
                  <a:pt x="4484751" y="5401579"/>
                  <a:pt x="4479987" y="5410531"/>
                  <a:pt x="4479607" y="5419295"/>
                </a:cubicBezTo>
                <a:cubicBezTo>
                  <a:pt x="4478655" y="5446728"/>
                  <a:pt x="4478463" y="5474161"/>
                  <a:pt x="4477893" y="5501594"/>
                </a:cubicBezTo>
                <a:cubicBezTo>
                  <a:pt x="4477701" y="5517215"/>
                  <a:pt x="4478273" y="5533027"/>
                  <a:pt x="4476559" y="5548460"/>
                </a:cubicBezTo>
                <a:cubicBezTo>
                  <a:pt x="4474273" y="5568842"/>
                  <a:pt x="4470843" y="5587321"/>
                  <a:pt x="4485703" y="5606372"/>
                </a:cubicBezTo>
                <a:cubicBezTo>
                  <a:pt x="4508754" y="5635711"/>
                  <a:pt x="4499800" y="5673050"/>
                  <a:pt x="4505134" y="5706959"/>
                </a:cubicBezTo>
                <a:cubicBezTo>
                  <a:pt x="4506468" y="5715723"/>
                  <a:pt x="4506658" y="5724678"/>
                  <a:pt x="4508182" y="5733440"/>
                </a:cubicBezTo>
                <a:cubicBezTo>
                  <a:pt x="4511040" y="5749634"/>
                  <a:pt x="4514278" y="5765635"/>
                  <a:pt x="4517519" y="5781830"/>
                </a:cubicBezTo>
                <a:cubicBezTo>
                  <a:pt x="4518089" y="5784686"/>
                  <a:pt x="4518281" y="5787924"/>
                  <a:pt x="4519233" y="5790592"/>
                </a:cubicBezTo>
                <a:cubicBezTo>
                  <a:pt x="4527233" y="5815169"/>
                  <a:pt x="4536377" y="5839361"/>
                  <a:pt x="4542855" y="5864318"/>
                </a:cubicBezTo>
                <a:cubicBezTo>
                  <a:pt x="4546094" y="5876511"/>
                  <a:pt x="4546476" y="5890037"/>
                  <a:pt x="4544759" y="5902610"/>
                </a:cubicBezTo>
                <a:cubicBezTo>
                  <a:pt x="4539807" y="5939377"/>
                  <a:pt x="4537711" y="5975764"/>
                  <a:pt x="4544951" y="6012723"/>
                </a:cubicBezTo>
                <a:cubicBezTo>
                  <a:pt x="4547808" y="6027392"/>
                  <a:pt x="4543045" y="6043776"/>
                  <a:pt x="4541331" y="6059397"/>
                </a:cubicBezTo>
                <a:cubicBezTo>
                  <a:pt x="4536759" y="6096736"/>
                  <a:pt x="4531805" y="6134075"/>
                  <a:pt x="4527425" y="6171605"/>
                </a:cubicBezTo>
                <a:cubicBezTo>
                  <a:pt x="4524757" y="6195037"/>
                  <a:pt x="4523233" y="6218660"/>
                  <a:pt x="4520567" y="6242093"/>
                </a:cubicBezTo>
                <a:cubicBezTo>
                  <a:pt x="4517327" y="6269144"/>
                  <a:pt x="4512374" y="6296005"/>
                  <a:pt x="4509706" y="6323058"/>
                </a:cubicBezTo>
                <a:cubicBezTo>
                  <a:pt x="4506658" y="6353919"/>
                  <a:pt x="4506088" y="6384972"/>
                  <a:pt x="4502848" y="6415833"/>
                </a:cubicBezTo>
                <a:cubicBezTo>
                  <a:pt x="4496562" y="6472225"/>
                  <a:pt x="4489132" y="6528424"/>
                  <a:pt x="4482083" y="6584812"/>
                </a:cubicBezTo>
                <a:cubicBezTo>
                  <a:pt x="4475225" y="6639488"/>
                  <a:pt x="4469129" y="6694164"/>
                  <a:pt x="4460557" y="6748458"/>
                </a:cubicBezTo>
                <a:cubicBezTo>
                  <a:pt x="4456937" y="6771319"/>
                  <a:pt x="4447030" y="6793035"/>
                  <a:pt x="4441506" y="6815516"/>
                </a:cubicBezTo>
                <a:lnTo>
                  <a:pt x="4431806" y="6858001"/>
                </a:lnTo>
                <a:lnTo>
                  <a:pt x="4259553" y="6858001"/>
                </a:lnTo>
                <a:lnTo>
                  <a:pt x="4265716" y="6812064"/>
                </a:lnTo>
                <a:lnTo>
                  <a:pt x="4265716" y="6812064"/>
                </a:lnTo>
                <a:lnTo>
                  <a:pt x="4265716" y="6812063"/>
                </a:lnTo>
                <a:cubicBezTo>
                  <a:pt x="4265240" y="6788417"/>
                  <a:pt x="4259954" y="6764841"/>
                  <a:pt x="4246238" y="6742552"/>
                </a:cubicBezTo>
                <a:lnTo>
                  <a:pt x="4232402" y="6702976"/>
                </a:lnTo>
                <a:lnTo>
                  <a:pt x="4235549" y="6683027"/>
                </a:lnTo>
                <a:cubicBezTo>
                  <a:pt x="4237915" y="6676306"/>
                  <a:pt x="4241666" y="6669496"/>
                  <a:pt x="4247000" y="6662542"/>
                </a:cubicBezTo>
                <a:cubicBezTo>
                  <a:pt x="4254334" y="6653111"/>
                  <a:pt x="4256191" y="6639108"/>
                  <a:pt x="4254095" y="6625225"/>
                </a:cubicBezTo>
                <a:lnTo>
                  <a:pt x="4254095" y="6625225"/>
                </a:lnTo>
                <a:lnTo>
                  <a:pt x="4254095" y="6625224"/>
                </a:lnTo>
                <a:cubicBezTo>
                  <a:pt x="4251999" y="6611342"/>
                  <a:pt x="4245951" y="6597578"/>
                  <a:pt x="4237473" y="6588625"/>
                </a:cubicBezTo>
                <a:lnTo>
                  <a:pt x="4214994" y="6564620"/>
                </a:lnTo>
                <a:lnTo>
                  <a:pt x="4214994" y="6564621"/>
                </a:lnTo>
                <a:cubicBezTo>
                  <a:pt x="4225281" y="6575479"/>
                  <a:pt x="4231377" y="6582147"/>
                  <a:pt x="4237473" y="6588626"/>
                </a:cubicBezTo>
                <a:lnTo>
                  <a:pt x="4254095" y="6625225"/>
                </a:lnTo>
                <a:lnTo>
                  <a:pt x="4254084" y="6645552"/>
                </a:lnTo>
                <a:cubicBezTo>
                  <a:pt x="4252965" y="6651967"/>
                  <a:pt x="4250667" y="6657825"/>
                  <a:pt x="4247000" y="6662541"/>
                </a:cubicBezTo>
                <a:cubicBezTo>
                  <a:pt x="4236332" y="6676448"/>
                  <a:pt x="4231997" y="6689783"/>
                  <a:pt x="4232402" y="6702976"/>
                </a:cubicBezTo>
                <a:lnTo>
                  <a:pt x="4232402" y="6702976"/>
                </a:lnTo>
                <a:lnTo>
                  <a:pt x="4232402" y="6702977"/>
                </a:lnTo>
                <a:cubicBezTo>
                  <a:pt x="4232807" y="6716169"/>
                  <a:pt x="4237951" y="6729219"/>
                  <a:pt x="4246238" y="6742553"/>
                </a:cubicBezTo>
                <a:cubicBezTo>
                  <a:pt x="4253096" y="6753698"/>
                  <a:pt x="4257847" y="6765164"/>
                  <a:pt x="4260942" y="6776800"/>
                </a:cubicBezTo>
                <a:lnTo>
                  <a:pt x="4265716" y="6812064"/>
                </a:lnTo>
                <a:lnTo>
                  <a:pt x="4259553" y="6858001"/>
                </a:lnTo>
                <a:lnTo>
                  <a:pt x="4259553" y="6858001"/>
                </a:lnTo>
                <a:lnTo>
                  <a:pt x="4259553" y="6858002"/>
                </a:lnTo>
                <a:lnTo>
                  <a:pt x="0" y="6858002"/>
                </a:lnTo>
                <a:lnTo>
                  <a:pt x="0" y="2"/>
                </a:lnTo>
                <a:lnTo>
                  <a:pt x="3766492" y="1"/>
                </a:lnTo>
                <a:lnTo>
                  <a:pt x="3769210" y="21486"/>
                </a:lnTo>
                <a:close/>
              </a:path>
            </a:pathLst>
          </a:custGeom>
          <a:effectLst>
            <a:outerShdw blurRad="381000" dist="152400" algn="l" rotWithShape="0">
              <a:prstClr val="black">
                <a:alpha val="10000"/>
              </a:prstClr>
            </a:outerShdw>
          </a:effectLst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40822D1-9EEA-4ECF-9360-D9AF87950D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705643" y="2991643"/>
            <a:ext cx="6858001" cy="874716"/>
          </a:xfrm>
          <a:custGeom>
            <a:avLst/>
            <a:gdLst>
              <a:gd name="connsiteX0" fmla="*/ 0 w 6858001"/>
              <a:gd name="connsiteY0" fmla="*/ 533314 h 874716"/>
              <a:gd name="connsiteX1" fmla="*/ 0 w 6858001"/>
              <a:gd name="connsiteY1" fmla="*/ 69206 h 874716"/>
              <a:gd name="connsiteX2" fmla="*/ 21486 w 6858001"/>
              <a:gd name="connsiteY2" fmla="*/ 71924 h 874716"/>
              <a:gd name="connsiteX3" fmla="*/ 228948 w 6858001"/>
              <a:gd name="connsiteY3" fmla="*/ 88116 h 874716"/>
              <a:gd name="connsiteX4" fmla="*/ 313533 w 6858001"/>
              <a:gd name="connsiteY4" fmla="*/ 62779 h 874716"/>
              <a:gd name="connsiteX5" fmla="*/ 338870 w 6858001"/>
              <a:gd name="connsiteY5" fmla="*/ 62207 h 874716"/>
              <a:gd name="connsiteX6" fmla="*/ 395640 w 6858001"/>
              <a:gd name="connsiteY6" fmla="*/ 72114 h 874716"/>
              <a:gd name="connsiteX7" fmla="*/ 512802 w 6858001"/>
              <a:gd name="connsiteY7" fmla="*/ 65446 h 874716"/>
              <a:gd name="connsiteX8" fmla="*/ 556047 w 6858001"/>
              <a:gd name="connsiteY8" fmla="*/ 55349 h 874716"/>
              <a:gd name="connsiteX9" fmla="*/ 580050 w 6858001"/>
              <a:gd name="connsiteY9" fmla="*/ 48871 h 874716"/>
              <a:gd name="connsiteX10" fmla="*/ 703308 w 6858001"/>
              <a:gd name="connsiteY10" fmla="*/ 30964 h 874716"/>
              <a:gd name="connsiteX11" fmla="*/ 758174 w 6858001"/>
              <a:gd name="connsiteY11" fmla="*/ 11724 h 874716"/>
              <a:gd name="connsiteX12" fmla="*/ 773035 w 6858001"/>
              <a:gd name="connsiteY12" fmla="*/ 8866 h 874716"/>
              <a:gd name="connsiteX13" fmla="*/ 854379 w 6858001"/>
              <a:gd name="connsiteY13" fmla="*/ 16866 h 874716"/>
              <a:gd name="connsiteX14" fmla="*/ 915343 w 6858001"/>
              <a:gd name="connsiteY14" fmla="*/ 47919 h 874716"/>
              <a:gd name="connsiteX15" fmla="*/ 927155 w 6858001"/>
              <a:gd name="connsiteY15" fmla="*/ 58397 h 874716"/>
              <a:gd name="connsiteX16" fmla="*/ 1097087 w 6858001"/>
              <a:gd name="connsiteY16" fmla="*/ 54777 h 874716"/>
              <a:gd name="connsiteX17" fmla="*/ 1123185 w 6858001"/>
              <a:gd name="connsiteY17" fmla="*/ 50395 h 874716"/>
              <a:gd name="connsiteX18" fmla="*/ 1249302 w 6858001"/>
              <a:gd name="connsiteY18" fmla="*/ 68684 h 874716"/>
              <a:gd name="connsiteX19" fmla="*/ 1286069 w 6858001"/>
              <a:gd name="connsiteY19" fmla="*/ 72304 h 874716"/>
              <a:gd name="connsiteX20" fmla="*/ 1417899 w 6858001"/>
              <a:gd name="connsiteY20" fmla="*/ 88688 h 874716"/>
              <a:gd name="connsiteX21" fmla="*/ 1436568 w 6858001"/>
              <a:gd name="connsiteY21" fmla="*/ 73448 h 874716"/>
              <a:gd name="connsiteX22" fmla="*/ 1490292 w 6858001"/>
              <a:gd name="connsiteY22" fmla="*/ 35154 h 874716"/>
              <a:gd name="connsiteX23" fmla="*/ 1596213 w 6858001"/>
              <a:gd name="connsiteY23" fmla="*/ 1245 h 874716"/>
              <a:gd name="connsiteX24" fmla="*/ 1624980 w 6858001"/>
              <a:gd name="connsiteY24" fmla="*/ 3150 h 874716"/>
              <a:gd name="connsiteX25" fmla="*/ 1697753 w 6858001"/>
              <a:gd name="connsiteY25" fmla="*/ 59731 h 874716"/>
              <a:gd name="connsiteX26" fmla="*/ 1733188 w 6858001"/>
              <a:gd name="connsiteY26" fmla="*/ 82400 h 874716"/>
              <a:gd name="connsiteX27" fmla="*/ 1833775 w 6858001"/>
              <a:gd name="connsiteY27" fmla="*/ 124121 h 874716"/>
              <a:gd name="connsiteX28" fmla="*/ 1842158 w 6858001"/>
              <a:gd name="connsiteY28" fmla="*/ 131742 h 874716"/>
              <a:gd name="connsiteX29" fmla="*/ 1916454 w 6858001"/>
              <a:gd name="connsiteY29" fmla="*/ 222233 h 874716"/>
              <a:gd name="connsiteX30" fmla="*/ 1933219 w 6858001"/>
              <a:gd name="connsiteY30" fmla="*/ 237663 h 874716"/>
              <a:gd name="connsiteX31" fmla="*/ 1953413 w 6858001"/>
              <a:gd name="connsiteY31" fmla="*/ 261668 h 874716"/>
              <a:gd name="connsiteX32" fmla="*/ 2016469 w 6858001"/>
              <a:gd name="connsiteY32" fmla="*/ 308151 h 874716"/>
              <a:gd name="connsiteX33" fmla="*/ 2094578 w 6858001"/>
              <a:gd name="connsiteY33" fmla="*/ 323010 h 874716"/>
              <a:gd name="connsiteX34" fmla="*/ 2188879 w 6858001"/>
              <a:gd name="connsiteY34" fmla="*/ 345681 h 874716"/>
              <a:gd name="connsiteX35" fmla="*/ 2228314 w 6858001"/>
              <a:gd name="connsiteY35" fmla="*/ 360921 h 874716"/>
              <a:gd name="connsiteX36" fmla="*/ 2334044 w 6858001"/>
              <a:gd name="connsiteY36" fmla="*/ 389878 h 874716"/>
              <a:gd name="connsiteX37" fmla="*/ 2409485 w 6858001"/>
              <a:gd name="connsiteY37" fmla="*/ 414263 h 874716"/>
              <a:gd name="connsiteX38" fmla="*/ 2518264 w 6858001"/>
              <a:gd name="connsiteY38" fmla="*/ 428552 h 874716"/>
              <a:gd name="connsiteX39" fmla="*/ 2571034 w 6858001"/>
              <a:gd name="connsiteY39" fmla="*/ 429122 h 874716"/>
              <a:gd name="connsiteX40" fmla="*/ 2668001 w 6858001"/>
              <a:gd name="connsiteY40" fmla="*/ 502276 h 874716"/>
              <a:gd name="connsiteX41" fmla="*/ 2745348 w 6858001"/>
              <a:gd name="connsiteY41" fmla="*/ 550666 h 874716"/>
              <a:gd name="connsiteX42" fmla="*/ 2826694 w 6858001"/>
              <a:gd name="connsiteY42" fmla="*/ 527233 h 874716"/>
              <a:gd name="connsiteX43" fmla="*/ 2848793 w 6858001"/>
              <a:gd name="connsiteY43" fmla="*/ 505134 h 874716"/>
              <a:gd name="connsiteX44" fmla="*/ 2982148 w 6858001"/>
              <a:gd name="connsiteY44" fmla="*/ 484179 h 874716"/>
              <a:gd name="connsiteX45" fmla="*/ 3172654 w 6858001"/>
              <a:gd name="connsiteY45" fmla="*/ 483417 h 874716"/>
              <a:gd name="connsiteX46" fmla="*/ 3489467 w 6858001"/>
              <a:gd name="connsiteY46" fmla="*/ 435790 h 874716"/>
              <a:gd name="connsiteX47" fmla="*/ 3544713 w 6858001"/>
              <a:gd name="connsiteY47" fmla="*/ 413691 h 874716"/>
              <a:gd name="connsiteX48" fmla="*/ 3606817 w 6858001"/>
              <a:gd name="connsiteY48" fmla="*/ 408167 h 874716"/>
              <a:gd name="connsiteX49" fmla="*/ 3630632 w 6858001"/>
              <a:gd name="connsiteY49" fmla="*/ 421693 h 874716"/>
              <a:gd name="connsiteX50" fmla="*/ 3734837 w 6858001"/>
              <a:gd name="connsiteY50" fmla="*/ 441886 h 874716"/>
              <a:gd name="connsiteX51" fmla="*/ 3754652 w 6858001"/>
              <a:gd name="connsiteY51" fmla="*/ 442268 h 874716"/>
              <a:gd name="connsiteX52" fmla="*/ 3822472 w 6858001"/>
              <a:gd name="connsiteY52" fmla="*/ 433694 h 874716"/>
              <a:gd name="connsiteX53" fmla="*/ 3885338 w 6858001"/>
              <a:gd name="connsiteY53" fmla="*/ 428742 h 874716"/>
              <a:gd name="connsiteX54" fmla="*/ 4043839 w 6858001"/>
              <a:gd name="connsiteY54" fmla="*/ 444934 h 874716"/>
              <a:gd name="connsiteX55" fmla="*/ 4165383 w 6858001"/>
              <a:gd name="connsiteY55" fmla="*/ 441124 h 874716"/>
              <a:gd name="connsiteX56" fmla="*/ 4221391 w 6858001"/>
              <a:gd name="connsiteY56" fmla="*/ 444934 h 874716"/>
              <a:gd name="connsiteX57" fmla="*/ 4253014 w 6858001"/>
              <a:gd name="connsiteY57" fmla="*/ 450650 h 874716"/>
              <a:gd name="connsiteX58" fmla="*/ 4324645 w 6858001"/>
              <a:gd name="connsiteY58" fmla="*/ 490466 h 874716"/>
              <a:gd name="connsiteX59" fmla="*/ 4363890 w 6858001"/>
              <a:gd name="connsiteY59" fmla="*/ 499420 h 874716"/>
              <a:gd name="connsiteX60" fmla="*/ 4482004 w 6858001"/>
              <a:gd name="connsiteY60" fmla="*/ 498658 h 874716"/>
              <a:gd name="connsiteX61" fmla="*/ 4659174 w 6858001"/>
              <a:gd name="connsiteY61" fmla="*/ 438648 h 874716"/>
              <a:gd name="connsiteX62" fmla="*/ 4677655 w 6858001"/>
              <a:gd name="connsiteY62" fmla="*/ 430646 h 874716"/>
              <a:gd name="connsiteX63" fmla="*/ 4767764 w 6858001"/>
              <a:gd name="connsiteY63" fmla="*/ 420739 h 874716"/>
              <a:gd name="connsiteX64" fmla="*/ 4828916 w 6858001"/>
              <a:gd name="connsiteY64" fmla="*/ 434266 h 874716"/>
              <a:gd name="connsiteX65" fmla="*/ 4912168 w 6858001"/>
              <a:gd name="connsiteY65" fmla="*/ 462271 h 874716"/>
              <a:gd name="connsiteX66" fmla="*/ 4987037 w 6858001"/>
              <a:gd name="connsiteY66" fmla="*/ 485703 h 874716"/>
              <a:gd name="connsiteX67" fmla="*/ 5041521 w 6858001"/>
              <a:gd name="connsiteY67" fmla="*/ 512182 h 874716"/>
              <a:gd name="connsiteX68" fmla="*/ 5166113 w 6858001"/>
              <a:gd name="connsiteY68" fmla="*/ 531615 h 874716"/>
              <a:gd name="connsiteX69" fmla="*/ 5179067 w 6858001"/>
              <a:gd name="connsiteY69" fmla="*/ 534853 h 874716"/>
              <a:gd name="connsiteX70" fmla="*/ 5272796 w 6858001"/>
              <a:gd name="connsiteY70" fmla="*/ 511230 h 874716"/>
              <a:gd name="connsiteX71" fmla="*/ 5385384 w 6858001"/>
              <a:gd name="connsiteY71" fmla="*/ 487227 h 874716"/>
              <a:gd name="connsiteX72" fmla="*/ 5425582 w 6858001"/>
              <a:gd name="connsiteY72" fmla="*/ 495418 h 874716"/>
              <a:gd name="connsiteX73" fmla="*/ 5480637 w 6858001"/>
              <a:gd name="connsiteY73" fmla="*/ 507040 h 874716"/>
              <a:gd name="connsiteX74" fmla="*/ 5531693 w 6858001"/>
              <a:gd name="connsiteY74" fmla="*/ 500944 h 874716"/>
              <a:gd name="connsiteX75" fmla="*/ 5562746 w 6858001"/>
              <a:gd name="connsiteY75" fmla="*/ 500372 h 874716"/>
              <a:gd name="connsiteX76" fmla="*/ 5704483 w 6858001"/>
              <a:gd name="connsiteY76" fmla="*/ 571620 h 874716"/>
              <a:gd name="connsiteX77" fmla="*/ 5740488 w 6858001"/>
              <a:gd name="connsiteY77" fmla="*/ 577526 h 874716"/>
              <a:gd name="connsiteX78" fmla="*/ 5760873 w 6858001"/>
              <a:gd name="connsiteY78" fmla="*/ 586291 h 874716"/>
              <a:gd name="connsiteX79" fmla="*/ 5883751 w 6858001"/>
              <a:gd name="connsiteY79" fmla="*/ 674686 h 874716"/>
              <a:gd name="connsiteX80" fmla="*/ 5935949 w 6858001"/>
              <a:gd name="connsiteY80" fmla="*/ 692592 h 874716"/>
              <a:gd name="connsiteX81" fmla="*/ 5993291 w 6858001"/>
              <a:gd name="connsiteY81" fmla="*/ 688972 h 874716"/>
              <a:gd name="connsiteX82" fmla="*/ 6026440 w 6858001"/>
              <a:gd name="connsiteY82" fmla="*/ 682496 h 874716"/>
              <a:gd name="connsiteX83" fmla="*/ 6108738 w 6858001"/>
              <a:gd name="connsiteY83" fmla="*/ 626296 h 874716"/>
              <a:gd name="connsiteX84" fmla="*/ 6155602 w 6858001"/>
              <a:gd name="connsiteY84" fmla="*/ 628202 h 874716"/>
              <a:gd name="connsiteX85" fmla="*/ 6228756 w 6858001"/>
              <a:gd name="connsiteY85" fmla="*/ 666873 h 874716"/>
              <a:gd name="connsiteX86" fmla="*/ 6361539 w 6858001"/>
              <a:gd name="connsiteY86" fmla="*/ 684210 h 874716"/>
              <a:gd name="connsiteX87" fmla="*/ 6428979 w 6858001"/>
              <a:gd name="connsiteY87" fmla="*/ 630106 h 874716"/>
              <a:gd name="connsiteX88" fmla="*/ 6463840 w 6858001"/>
              <a:gd name="connsiteY88" fmla="*/ 578098 h 874716"/>
              <a:gd name="connsiteX89" fmla="*/ 6564620 w 6858001"/>
              <a:gd name="connsiteY89" fmla="*/ 517708 h 874716"/>
              <a:gd name="connsiteX90" fmla="*/ 6588625 w 6858001"/>
              <a:gd name="connsiteY90" fmla="*/ 540187 h 874716"/>
              <a:gd name="connsiteX91" fmla="*/ 6662541 w 6858001"/>
              <a:gd name="connsiteY91" fmla="*/ 549714 h 874716"/>
              <a:gd name="connsiteX92" fmla="*/ 6742552 w 6858001"/>
              <a:gd name="connsiteY92" fmla="*/ 548952 h 874716"/>
              <a:gd name="connsiteX93" fmla="*/ 6812063 w 6858001"/>
              <a:gd name="connsiteY93" fmla="*/ 568430 h 874716"/>
              <a:gd name="connsiteX94" fmla="*/ 6858001 w 6858001"/>
              <a:gd name="connsiteY94" fmla="*/ 562267 h 874716"/>
              <a:gd name="connsiteX95" fmla="*/ 6858001 w 6858001"/>
              <a:gd name="connsiteY95" fmla="*/ 734520 h 874716"/>
              <a:gd name="connsiteX96" fmla="*/ 6815516 w 6858001"/>
              <a:gd name="connsiteY96" fmla="*/ 744220 h 874716"/>
              <a:gd name="connsiteX97" fmla="*/ 6748458 w 6858001"/>
              <a:gd name="connsiteY97" fmla="*/ 763271 h 874716"/>
              <a:gd name="connsiteX98" fmla="*/ 6584812 w 6858001"/>
              <a:gd name="connsiteY98" fmla="*/ 784797 h 874716"/>
              <a:gd name="connsiteX99" fmla="*/ 6415833 w 6858001"/>
              <a:gd name="connsiteY99" fmla="*/ 805562 h 874716"/>
              <a:gd name="connsiteX100" fmla="*/ 6323058 w 6858001"/>
              <a:gd name="connsiteY100" fmla="*/ 812420 h 874716"/>
              <a:gd name="connsiteX101" fmla="*/ 6242093 w 6858001"/>
              <a:gd name="connsiteY101" fmla="*/ 823281 h 874716"/>
              <a:gd name="connsiteX102" fmla="*/ 6171605 w 6858001"/>
              <a:gd name="connsiteY102" fmla="*/ 830139 h 874716"/>
              <a:gd name="connsiteX103" fmla="*/ 6059397 w 6858001"/>
              <a:gd name="connsiteY103" fmla="*/ 844045 h 874716"/>
              <a:gd name="connsiteX104" fmla="*/ 6012723 w 6858001"/>
              <a:gd name="connsiteY104" fmla="*/ 847665 h 874716"/>
              <a:gd name="connsiteX105" fmla="*/ 5902610 w 6858001"/>
              <a:gd name="connsiteY105" fmla="*/ 847473 h 874716"/>
              <a:gd name="connsiteX106" fmla="*/ 5864318 w 6858001"/>
              <a:gd name="connsiteY106" fmla="*/ 845569 h 874716"/>
              <a:gd name="connsiteX107" fmla="*/ 5790592 w 6858001"/>
              <a:gd name="connsiteY107" fmla="*/ 821947 h 874716"/>
              <a:gd name="connsiteX108" fmla="*/ 5781830 w 6858001"/>
              <a:gd name="connsiteY108" fmla="*/ 820233 h 874716"/>
              <a:gd name="connsiteX109" fmla="*/ 5733440 w 6858001"/>
              <a:gd name="connsiteY109" fmla="*/ 810896 h 874716"/>
              <a:gd name="connsiteX110" fmla="*/ 5706959 w 6858001"/>
              <a:gd name="connsiteY110" fmla="*/ 807848 h 874716"/>
              <a:gd name="connsiteX111" fmla="*/ 5606372 w 6858001"/>
              <a:gd name="connsiteY111" fmla="*/ 788417 h 874716"/>
              <a:gd name="connsiteX112" fmla="*/ 5548460 w 6858001"/>
              <a:gd name="connsiteY112" fmla="*/ 779273 h 874716"/>
              <a:gd name="connsiteX113" fmla="*/ 5501594 w 6858001"/>
              <a:gd name="connsiteY113" fmla="*/ 780607 h 874716"/>
              <a:gd name="connsiteX114" fmla="*/ 5419295 w 6858001"/>
              <a:gd name="connsiteY114" fmla="*/ 782321 h 874716"/>
              <a:gd name="connsiteX115" fmla="*/ 5393005 w 6858001"/>
              <a:gd name="connsiteY115" fmla="*/ 786703 h 874716"/>
              <a:gd name="connsiteX116" fmla="*/ 5274129 w 6858001"/>
              <a:gd name="connsiteY116" fmla="*/ 774129 h 874716"/>
              <a:gd name="connsiteX117" fmla="*/ 5206308 w 6858001"/>
              <a:gd name="connsiteY117" fmla="*/ 773177 h 874716"/>
              <a:gd name="connsiteX118" fmla="*/ 5129916 w 6858001"/>
              <a:gd name="connsiteY118" fmla="*/ 757554 h 874716"/>
              <a:gd name="connsiteX119" fmla="*/ 5107627 w 6858001"/>
              <a:gd name="connsiteY119" fmla="*/ 758316 h 874716"/>
              <a:gd name="connsiteX120" fmla="*/ 5082670 w 6858001"/>
              <a:gd name="connsiteY120" fmla="*/ 759651 h 874716"/>
              <a:gd name="connsiteX121" fmla="*/ 5006086 w 6858001"/>
              <a:gd name="connsiteY121" fmla="*/ 760795 h 874716"/>
              <a:gd name="connsiteX122" fmla="*/ 4959602 w 6858001"/>
              <a:gd name="connsiteY122" fmla="*/ 766509 h 874716"/>
              <a:gd name="connsiteX123" fmla="*/ 4871019 w 6858001"/>
              <a:gd name="connsiteY123" fmla="*/ 763081 h 874716"/>
              <a:gd name="connsiteX124" fmla="*/ 4838250 w 6858001"/>
              <a:gd name="connsiteY124" fmla="*/ 768033 h 874716"/>
              <a:gd name="connsiteX125" fmla="*/ 4755381 w 6858001"/>
              <a:gd name="connsiteY125" fmla="*/ 768605 h 874716"/>
              <a:gd name="connsiteX126" fmla="*/ 4681083 w 6858001"/>
              <a:gd name="connsiteY126" fmla="*/ 765747 h 874716"/>
              <a:gd name="connsiteX127" fmla="*/ 4609452 w 6858001"/>
              <a:gd name="connsiteY127" fmla="*/ 767271 h 874716"/>
              <a:gd name="connsiteX128" fmla="*/ 4558207 w 6858001"/>
              <a:gd name="connsiteY128" fmla="*/ 773557 h 874716"/>
              <a:gd name="connsiteX129" fmla="*/ 4502579 w 6858001"/>
              <a:gd name="connsiteY129" fmla="*/ 777367 h 874716"/>
              <a:gd name="connsiteX130" fmla="*/ 4349222 w 6858001"/>
              <a:gd name="connsiteY130" fmla="*/ 800038 h 874716"/>
              <a:gd name="connsiteX131" fmla="*/ 4320837 w 6858001"/>
              <a:gd name="connsiteY131" fmla="*/ 794514 h 874716"/>
              <a:gd name="connsiteX132" fmla="*/ 4159667 w 6858001"/>
              <a:gd name="connsiteY132" fmla="*/ 789370 h 874716"/>
              <a:gd name="connsiteX133" fmla="*/ 4124614 w 6858001"/>
              <a:gd name="connsiteY133" fmla="*/ 789752 h 874716"/>
              <a:gd name="connsiteX134" fmla="*/ 4030503 w 6858001"/>
              <a:gd name="connsiteY134" fmla="*/ 767271 h 874716"/>
              <a:gd name="connsiteX135" fmla="*/ 3885338 w 6858001"/>
              <a:gd name="connsiteY135" fmla="*/ 802896 h 874716"/>
              <a:gd name="connsiteX136" fmla="*/ 3749506 w 6858001"/>
              <a:gd name="connsiteY136" fmla="*/ 847473 h 874716"/>
              <a:gd name="connsiteX137" fmla="*/ 3732361 w 6858001"/>
              <a:gd name="connsiteY137" fmla="*/ 853190 h 874716"/>
              <a:gd name="connsiteX138" fmla="*/ 3683591 w 6858001"/>
              <a:gd name="connsiteY138" fmla="*/ 862906 h 874716"/>
              <a:gd name="connsiteX139" fmla="*/ 3623201 w 6858001"/>
              <a:gd name="connsiteY139" fmla="*/ 866334 h 874716"/>
              <a:gd name="connsiteX140" fmla="*/ 3546617 w 6858001"/>
              <a:gd name="connsiteY140" fmla="*/ 874716 h 874716"/>
              <a:gd name="connsiteX141" fmla="*/ 3485275 w 6858001"/>
              <a:gd name="connsiteY141" fmla="*/ 864238 h 874716"/>
              <a:gd name="connsiteX142" fmla="*/ 3399546 w 6858001"/>
              <a:gd name="connsiteY142" fmla="*/ 848618 h 874716"/>
              <a:gd name="connsiteX143" fmla="*/ 3318771 w 6858001"/>
              <a:gd name="connsiteY143" fmla="*/ 833757 h 874716"/>
              <a:gd name="connsiteX144" fmla="*/ 3293244 w 6858001"/>
              <a:gd name="connsiteY144" fmla="*/ 851284 h 874716"/>
              <a:gd name="connsiteX145" fmla="*/ 3253809 w 6858001"/>
              <a:gd name="connsiteY145" fmla="*/ 866524 h 874716"/>
              <a:gd name="connsiteX146" fmla="*/ 3209993 w 6858001"/>
              <a:gd name="connsiteY146" fmla="*/ 848235 h 874716"/>
              <a:gd name="connsiteX147" fmla="*/ 3107500 w 6858001"/>
              <a:gd name="connsiteY147" fmla="*/ 810326 h 874716"/>
              <a:gd name="connsiteX148" fmla="*/ 3042728 w 6858001"/>
              <a:gd name="connsiteY148" fmla="*/ 808610 h 874716"/>
              <a:gd name="connsiteX149" fmla="*/ 2901943 w 6858001"/>
              <a:gd name="connsiteY149" fmla="*/ 792418 h 874716"/>
              <a:gd name="connsiteX150" fmla="*/ 2809930 w 6858001"/>
              <a:gd name="connsiteY150" fmla="*/ 769367 h 874716"/>
              <a:gd name="connsiteX151" fmla="*/ 2743826 w 6858001"/>
              <a:gd name="connsiteY151" fmla="*/ 743268 h 874716"/>
              <a:gd name="connsiteX152" fmla="*/ 2649143 w 6858001"/>
              <a:gd name="connsiteY152" fmla="*/ 709167 h 874716"/>
              <a:gd name="connsiteX153" fmla="*/ 2554079 w 6858001"/>
              <a:gd name="connsiteY153" fmla="*/ 691450 h 874716"/>
              <a:gd name="connsiteX154" fmla="*/ 2485307 w 6858001"/>
              <a:gd name="connsiteY154" fmla="*/ 669160 h 874716"/>
              <a:gd name="connsiteX155" fmla="*/ 2401292 w 6858001"/>
              <a:gd name="connsiteY155" fmla="*/ 653919 h 874716"/>
              <a:gd name="connsiteX156" fmla="*/ 2330806 w 6858001"/>
              <a:gd name="connsiteY156" fmla="*/ 653349 h 874716"/>
              <a:gd name="connsiteX157" fmla="*/ 2220312 w 6858001"/>
              <a:gd name="connsiteY157" fmla="*/ 656015 h 874716"/>
              <a:gd name="connsiteX158" fmla="*/ 2085054 w 6858001"/>
              <a:gd name="connsiteY158" fmla="*/ 609914 h 874716"/>
              <a:gd name="connsiteX159" fmla="*/ 2030378 w 6858001"/>
              <a:gd name="connsiteY159" fmla="*/ 599625 h 874716"/>
              <a:gd name="connsiteX160" fmla="*/ 1978940 w 6858001"/>
              <a:gd name="connsiteY160" fmla="*/ 594863 h 874716"/>
              <a:gd name="connsiteX161" fmla="*/ 1869780 w 6858001"/>
              <a:gd name="connsiteY161" fmla="*/ 564192 h 874716"/>
              <a:gd name="connsiteX162" fmla="*/ 1825393 w 6858001"/>
              <a:gd name="connsiteY162" fmla="*/ 554094 h 874716"/>
              <a:gd name="connsiteX163" fmla="*/ 1763287 w 6858001"/>
              <a:gd name="connsiteY163" fmla="*/ 554286 h 874716"/>
              <a:gd name="connsiteX164" fmla="*/ 1650317 w 6858001"/>
              <a:gd name="connsiteY164" fmla="*/ 540187 h 874716"/>
              <a:gd name="connsiteX165" fmla="*/ 1537537 w 6858001"/>
              <a:gd name="connsiteY165" fmla="*/ 499038 h 874716"/>
              <a:gd name="connsiteX166" fmla="*/ 1489720 w 6858001"/>
              <a:gd name="connsiteY166" fmla="*/ 503038 h 874716"/>
              <a:gd name="connsiteX167" fmla="*/ 1472575 w 6858001"/>
              <a:gd name="connsiteY167" fmla="*/ 502086 h 874716"/>
              <a:gd name="connsiteX168" fmla="*/ 1318456 w 6858001"/>
              <a:gd name="connsiteY168" fmla="*/ 479415 h 874716"/>
              <a:gd name="connsiteX169" fmla="*/ 1303024 w 6858001"/>
              <a:gd name="connsiteY169" fmla="*/ 476939 h 874716"/>
              <a:gd name="connsiteX170" fmla="*/ 1230633 w 6858001"/>
              <a:gd name="connsiteY170" fmla="*/ 456746 h 874716"/>
              <a:gd name="connsiteX171" fmla="*/ 1048125 w 6858001"/>
              <a:gd name="connsiteY171" fmla="*/ 444172 h 874716"/>
              <a:gd name="connsiteX172" fmla="*/ 1036887 w 6858001"/>
              <a:gd name="connsiteY172" fmla="*/ 442648 h 874716"/>
              <a:gd name="connsiteX173" fmla="*/ 975733 w 6858001"/>
              <a:gd name="connsiteY173" fmla="*/ 452744 h 874716"/>
              <a:gd name="connsiteX174" fmla="*/ 945444 w 6858001"/>
              <a:gd name="connsiteY174" fmla="*/ 467033 h 874716"/>
              <a:gd name="connsiteX175" fmla="*/ 898198 w 6858001"/>
              <a:gd name="connsiteY175" fmla="*/ 481893 h 874716"/>
              <a:gd name="connsiteX176" fmla="*/ 850189 w 6858001"/>
              <a:gd name="connsiteY176" fmla="*/ 487417 h 874716"/>
              <a:gd name="connsiteX177" fmla="*/ 769605 w 6858001"/>
              <a:gd name="connsiteY177" fmla="*/ 464937 h 874716"/>
              <a:gd name="connsiteX178" fmla="*/ 740268 w 6858001"/>
              <a:gd name="connsiteY178" fmla="*/ 462651 h 874716"/>
              <a:gd name="connsiteX179" fmla="*/ 674923 w 6858001"/>
              <a:gd name="connsiteY179" fmla="*/ 451792 h 874716"/>
              <a:gd name="connsiteX180" fmla="*/ 617772 w 6858001"/>
              <a:gd name="connsiteY180" fmla="*/ 452554 h 874716"/>
              <a:gd name="connsiteX181" fmla="*/ 571860 w 6858001"/>
              <a:gd name="connsiteY181" fmla="*/ 469891 h 874716"/>
              <a:gd name="connsiteX182" fmla="*/ 505182 w 6858001"/>
              <a:gd name="connsiteY182" fmla="*/ 473319 h 874716"/>
              <a:gd name="connsiteX183" fmla="*/ 462126 w 6858001"/>
              <a:gd name="connsiteY183" fmla="*/ 460747 h 874716"/>
              <a:gd name="connsiteX184" fmla="*/ 453364 w 6858001"/>
              <a:gd name="connsiteY184" fmla="*/ 459033 h 874716"/>
              <a:gd name="connsiteX185" fmla="*/ 340774 w 6858001"/>
              <a:gd name="connsiteY185" fmla="*/ 458268 h 874716"/>
              <a:gd name="connsiteX186" fmla="*/ 200182 w 6858001"/>
              <a:gd name="connsiteY186" fmla="*/ 496180 h 874716"/>
              <a:gd name="connsiteX187" fmla="*/ 176939 w 6858001"/>
              <a:gd name="connsiteY187" fmla="*/ 504182 h 874716"/>
              <a:gd name="connsiteX188" fmla="*/ 63587 w 6858001"/>
              <a:gd name="connsiteY188" fmla="*/ 518088 h 874716"/>
              <a:gd name="connsiteX189" fmla="*/ 2817 w 6858001"/>
              <a:gd name="connsiteY189" fmla="*/ 532187 h 874716"/>
              <a:gd name="connsiteX190" fmla="*/ 0 w 6858001"/>
              <a:gd name="connsiteY190" fmla="*/ 533314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</a:cxnLst>
            <a:rect l="l" t="t" r="r" b="b"/>
            <a:pathLst>
              <a:path w="6858001" h="874716">
                <a:moveTo>
                  <a:pt x="0" y="533314"/>
                </a:moveTo>
                <a:lnTo>
                  <a:pt x="0" y="69206"/>
                </a:lnTo>
                <a:lnTo>
                  <a:pt x="21486" y="71924"/>
                </a:lnTo>
                <a:cubicBezTo>
                  <a:pt x="92546" y="60493"/>
                  <a:pt x="159604" y="87354"/>
                  <a:pt x="228948" y="88116"/>
                </a:cubicBezTo>
                <a:cubicBezTo>
                  <a:pt x="260382" y="88496"/>
                  <a:pt x="291435" y="94592"/>
                  <a:pt x="313533" y="62779"/>
                </a:cubicBezTo>
                <a:cubicBezTo>
                  <a:pt x="316389" y="58587"/>
                  <a:pt x="330298" y="60873"/>
                  <a:pt x="338870" y="62207"/>
                </a:cubicBezTo>
                <a:cubicBezTo>
                  <a:pt x="357921" y="65066"/>
                  <a:pt x="376781" y="72304"/>
                  <a:pt x="395640" y="72114"/>
                </a:cubicBezTo>
                <a:cubicBezTo>
                  <a:pt x="434695" y="71924"/>
                  <a:pt x="473939" y="68876"/>
                  <a:pt x="512802" y="65446"/>
                </a:cubicBezTo>
                <a:cubicBezTo>
                  <a:pt x="527470" y="64112"/>
                  <a:pt x="541569" y="58969"/>
                  <a:pt x="556047" y="55349"/>
                </a:cubicBezTo>
                <a:cubicBezTo>
                  <a:pt x="564048" y="53253"/>
                  <a:pt x="572622" y="47729"/>
                  <a:pt x="580050" y="48871"/>
                </a:cubicBezTo>
                <a:cubicBezTo>
                  <a:pt x="623106" y="55539"/>
                  <a:pt x="662541" y="39157"/>
                  <a:pt x="703308" y="30964"/>
                </a:cubicBezTo>
                <a:cubicBezTo>
                  <a:pt x="722169" y="27154"/>
                  <a:pt x="739886" y="18010"/>
                  <a:pt x="758174" y="11724"/>
                </a:cubicBezTo>
                <a:cubicBezTo>
                  <a:pt x="762936" y="10008"/>
                  <a:pt x="768271" y="8484"/>
                  <a:pt x="773035" y="8866"/>
                </a:cubicBezTo>
                <a:cubicBezTo>
                  <a:pt x="800276" y="11152"/>
                  <a:pt x="827329" y="14390"/>
                  <a:pt x="854379" y="16866"/>
                </a:cubicBezTo>
                <a:cubicBezTo>
                  <a:pt x="878956" y="19152"/>
                  <a:pt x="903722" y="19914"/>
                  <a:pt x="915343" y="47919"/>
                </a:cubicBezTo>
                <a:cubicBezTo>
                  <a:pt x="917059" y="52301"/>
                  <a:pt x="922773" y="55539"/>
                  <a:pt x="927155" y="58397"/>
                </a:cubicBezTo>
                <a:cubicBezTo>
                  <a:pt x="994785" y="102405"/>
                  <a:pt x="1030980" y="101261"/>
                  <a:pt x="1097087" y="54777"/>
                </a:cubicBezTo>
                <a:cubicBezTo>
                  <a:pt x="1103945" y="50015"/>
                  <a:pt x="1118613" y="46585"/>
                  <a:pt x="1123185" y="50395"/>
                </a:cubicBezTo>
                <a:cubicBezTo>
                  <a:pt x="1162049" y="82020"/>
                  <a:pt x="1204532" y="78590"/>
                  <a:pt x="1249302" y="68684"/>
                </a:cubicBezTo>
                <a:cubicBezTo>
                  <a:pt x="1260922" y="66018"/>
                  <a:pt x="1277307" y="66018"/>
                  <a:pt x="1286069" y="72304"/>
                </a:cubicBezTo>
                <a:cubicBezTo>
                  <a:pt x="1327790" y="101451"/>
                  <a:pt x="1372560" y="97261"/>
                  <a:pt x="1417899" y="88688"/>
                </a:cubicBezTo>
                <a:cubicBezTo>
                  <a:pt x="1424948" y="87354"/>
                  <a:pt x="1433522" y="80114"/>
                  <a:pt x="1436568" y="73448"/>
                </a:cubicBezTo>
                <a:cubicBezTo>
                  <a:pt x="1447428" y="49825"/>
                  <a:pt x="1467813" y="41823"/>
                  <a:pt x="1490292" y="35154"/>
                </a:cubicBezTo>
                <a:cubicBezTo>
                  <a:pt x="1525727" y="24296"/>
                  <a:pt x="1560588" y="11532"/>
                  <a:pt x="1596213" y="1245"/>
                </a:cubicBezTo>
                <a:cubicBezTo>
                  <a:pt x="1604978" y="-1231"/>
                  <a:pt x="1615836" y="293"/>
                  <a:pt x="1624980" y="3150"/>
                </a:cubicBezTo>
                <a:cubicBezTo>
                  <a:pt x="1656223" y="12866"/>
                  <a:pt x="1676036" y="37251"/>
                  <a:pt x="1697753" y="59731"/>
                </a:cubicBezTo>
                <a:cubicBezTo>
                  <a:pt x="1707279" y="69638"/>
                  <a:pt x="1720423" y="76686"/>
                  <a:pt x="1733188" y="82400"/>
                </a:cubicBezTo>
                <a:cubicBezTo>
                  <a:pt x="1766335" y="97071"/>
                  <a:pt x="1800246" y="110215"/>
                  <a:pt x="1833775" y="124121"/>
                </a:cubicBezTo>
                <a:cubicBezTo>
                  <a:pt x="1837013" y="125455"/>
                  <a:pt x="1839679" y="128884"/>
                  <a:pt x="1842158" y="131742"/>
                </a:cubicBezTo>
                <a:cubicBezTo>
                  <a:pt x="1866922" y="161843"/>
                  <a:pt x="1891497" y="192132"/>
                  <a:pt x="1916454" y="222233"/>
                </a:cubicBezTo>
                <a:cubicBezTo>
                  <a:pt x="1921216" y="227947"/>
                  <a:pt x="1928076" y="232139"/>
                  <a:pt x="1933219" y="237663"/>
                </a:cubicBezTo>
                <a:cubicBezTo>
                  <a:pt x="1940459" y="245283"/>
                  <a:pt x="1949603" y="252524"/>
                  <a:pt x="1953413" y="261668"/>
                </a:cubicBezTo>
                <a:cubicBezTo>
                  <a:pt x="1965224" y="290433"/>
                  <a:pt x="1987894" y="302817"/>
                  <a:pt x="2016469" y="308151"/>
                </a:cubicBezTo>
                <a:cubicBezTo>
                  <a:pt x="2042570" y="313104"/>
                  <a:pt x="2068669" y="317296"/>
                  <a:pt x="2094578" y="323010"/>
                </a:cubicBezTo>
                <a:cubicBezTo>
                  <a:pt x="2126201" y="329868"/>
                  <a:pt x="2157636" y="337298"/>
                  <a:pt x="2188879" y="345681"/>
                </a:cubicBezTo>
                <a:cubicBezTo>
                  <a:pt x="2202404" y="349301"/>
                  <a:pt x="2216692" y="353491"/>
                  <a:pt x="2228314" y="360921"/>
                </a:cubicBezTo>
                <a:cubicBezTo>
                  <a:pt x="2260890" y="381496"/>
                  <a:pt x="2295753" y="395402"/>
                  <a:pt x="2334044" y="389878"/>
                </a:cubicBezTo>
                <a:cubicBezTo>
                  <a:pt x="2364715" y="385496"/>
                  <a:pt x="2390434" y="396736"/>
                  <a:pt x="2409485" y="414263"/>
                </a:cubicBezTo>
                <a:cubicBezTo>
                  <a:pt x="2444158" y="446078"/>
                  <a:pt x="2481305" y="438838"/>
                  <a:pt x="2518264" y="428552"/>
                </a:cubicBezTo>
                <a:cubicBezTo>
                  <a:pt x="2537315" y="423217"/>
                  <a:pt x="2552935" y="423979"/>
                  <a:pt x="2571034" y="429122"/>
                </a:cubicBezTo>
                <a:cubicBezTo>
                  <a:pt x="2612945" y="441124"/>
                  <a:pt x="2640950" y="473701"/>
                  <a:pt x="2668001" y="502276"/>
                </a:cubicBezTo>
                <a:cubicBezTo>
                  <a:pt x="2691054" y="526661"/>
                  <a:pt x="2716963" y="540377"/>
                  <a:pt x="2745348" y="550666"/>
                </a:cubicBezTo>
                <a:cubicBezTo>
                  <a:pt x="2781163" y="563810"/>
                  <a:pt x="2809548" y="558858"/>
                  <a:pt x="2826694" y="527233"/>
                </a:cubicBezTo>
                <a:cubicBezTo>
                  <a:pt x="2831457" y="518278"/>
                  <a:pt x="2839839" y="507800"/>
                  <a:pt x="2848793" y="505134"/>
                </a:cubicBezTo>
                <a:cubicBezTo>
                  <a:pt x="2892037" y="491800"/>
                  <a:pt x="2935854" y="472367"/>
                  <a:pt x="2982148" y="484179"/>
                </a:cubicBezTo>
                <a:cubicBezTo>
                  <a:pt x="3046158" y="500372"/>
                  <a:pt x="3108644" y="499420"/>
                  <a:pt x="3172654" y="483417"/>
                </a:cubicBezTo>
                <a:cubicBezTo>
                  <a:pt x="3276480" y="457508"/>
                  <a:pt x="3380305" y="430076"/>
                  <a:pt x="3489467" y="435790"/>
                </a:cubicBezTo>
                <a:cubicBezTo>
                  <a:pt x="3507563" y="436742"/>
                  <a:pt x="3529090" y="425121"/>
                  <a:pt x="3544713" y="413691"/>
                </a:cubicBezTo>
                <a:cubicBezTo>
                  <a:pt x="3574622" y="391974"/>
                  <a:pt x="3573288" y="390258"/>
                  <a:pt x="3606817" y="408167"/>
                </a:cubicBezTo>
                <a:cubicBezTo>
                  <a:pt x="3614819" y="412549"/>
                  <a:pt x="3624725" y="415215"/>
                  <a:pt x="3630632" y="421693"/>
                </a:cubicBezTo>
                <a:cubicBezTo>
                  <a:pt x="3660731" y="454650"/>
                  <a:pt x="3697880" y="446648"/>
                  <a:pt x="3734837" y="441886"/>
                </a:cubicBezTo>
                <a:cubicBezTo>
                  <a:pt x="3741315" y="440934"/>
                  <a:pt x="3749125" y="439600"/>
                  <a:pt x="3754652" y="442268"/>
                </a:cubicBezTo>
                <a:cubicBezTo>
                  <a:pt x="3779607" y="454268"/>
                  <a:pt x="3800753" y="450078"/>
                  <a:pt x="3822472" y="433694"/>
                </a:cubicBezTo>
                <a:cubicBezTo>
                  <a:pt x="3841331" y="419597"/>
                  <a:pt x="3863049" y="411215"/>
                  <a:pt x="3885338" y="428742"/>
                </a:cubicBezTo>
                <a:cubicBezTo>
                  <a:pt x="3934870" y="467605"/>
                  <a:pt x="3987829" y="469509"/>
                  <a:pt x="4043839" y="444934"/>
                </a:cubicBezTo>
                <a:cubicBezTo>
                  <a:pt x="4083845" y="427407"/>
                  <a:pt x="4123280" y="423407"/>
                  <a:pt x="4165383" y="441124"/>
                </a:cubicBezTo>
                <a:cubicBezTo>
                  <a:pt x="4181576" y="447982"/>
                  <a:pt x="4202531" y="443410"/>
                  <a:pt x="4221391" y="444934"/>
                </a:cubicBezTo>
                <a:cubicBezTo>
                  <a:pt x="4232060" y="445696"/>
                  <a:pt x="4243872" y="445886"/>
                  <a:pt x="4253014" y="450650"/>
                </a:cubicBezTo>
                <a:cubicBezTo>
                  <a:pt x="4277401" y="462843"/>
                  <a:pt x="4300070" y="478463"/>
                  <a:pt x="4324645" y="490466"/>
                </a:cubicBezTo>
                <a:cubicBezTo>
                  <a:pt x="4336457" y="496180"/>
                  <a:pt x="4350554" y="499228"/>
                  <a:pt x="4363890" y="499420"/>
                </a:cubicBezTo>
                <a:cubicBezTo>
                  <a:pt x="4403325" y="500372"/>
                  <a:pt x="4442761" y="500372"/>
                  <a:pt x="4482004" y="498658"/>
                </a:cubicBezTo>
                <a:cubicBezTo>
                  <a:pt x="4546776" y="495990"/>
                  <a:pt x="4612500" y="495418"/>
                  <a:pt x="4659174" y="438648"/>
                </a:cubicBezTo>
                <a:cubicBezTo>
                  <a:pt x="4662986" y="434076"/>
                  <a:pt x="4671176" y="431408"/>
                  <a:pt x="4677655" y="430646"/>
                </a:cubicBezTo>
                <a:cubicBezTo>
                  <a:pt x="4707564" y="427027"/>
                  <a:pt x="4738235" y="426645"/>
                  <a:pt x="4767764" y="420739"/>
                </a:cubicBezTo>
                <a:cubicBezTo>
                  <a:pt x="4791386" y="415977"/>
                  <a:pt x="4811009" y="417501"/>
                  <a:pt x="4828916" y="434266"/>
                </a:cubicBezTo>
                <a:cubicBezTo>
                  <a:pt x="4852348" y="456364"/>
                  <a:pt x="4880925" y="469319"/>
                  <a:pt x="4912168" y="462271"/>
                </a:cubicBezTo>
                <a:cubicBezTo>
                  <a:pt x="4943409" y="455412"/>
                  <a:pt x="4963984" y="470271"/>
                  <a:pt x="4987037" y="485703"/>
                </a:cubicBezTo>
                <a:cubicBezTo>
                  <a:pt x="5003801" y="496942"/>
                  <a:pt x="5022852" y="511040"/>
                  <a:pt x="5041521" y="512182"/>
                </a:cubicBezTo>
                <a:cubicBezTo>
                  <a:pt x="5083814" y="514658"/>
                  <a:pt x="5120201" y="553904"/>
                  <a:pt x="5166113" y="531615"/>
                </a:cubicBezTo>
                <a:cubicBezTo>
                  <a:pt x="5169161" y="530091"/>
                  <a:pt x="5174685" y="533901"/>
                  <a:pt x="5179067" y="534853"/>
                </a:cubicBezTo>
                <a:cubicBezTo>
                  <a:pt x="5214121" y="542093"/>
                  <a:pt x="5247078" y="535043"/>
                  <a:pt x="5272796" y="511230"/>
                </a:cubicBezTo>
                <a:cubicBezTo>
                  <a:pt x="5306516" y="480177"/>
                  <a:pt x="5343855" y="477129"/>
                  <a:pt x="5385384" y="487227"/>
                </a:cubicBezTo>
                <a:cubicBezTo>
                  <a:pt x="5398721" y="490466"/>
                  <a:pt x="5412057" y="492752"/>
                  <a:pt x="5425582" y="495418"/>
                </a:cubicBezTo>
                <a:cubicBezTo>
                  <a:pt x="5443870" y="499228"/>
                  <a:pt x="5462351" y="503230"/>
                  <a:pt x="5480637" y="507040"/>
                </a:cubicBezTo>
                <a:cubicBezTo>
                  <a:pt x="5498356" y="510850"/>
                  <a:pt x="5517979" y="517326"/>
                  <a:pt x="5531693" y="500944"/>
                </a:cubicBezTo>
                <a:cubicBezTo>
                  <a:pt x="5543506" y="486845"/>
                  <a:pt x="5551888" y="488179"/>
                  <a:pt x="5562746" y="500372"/>
                </a:cubicBezTo>
                <a:cubicBezTo>
                  <a:pt x="5600467" y="543045"/>
                  <a:pt x="5646189" y="569716"/>
                  <a:pt x="5704483" y="571620"/>
                </a:cubicBezTo>
                <a:cubicBezTo>
                  <a:pt x="5716485" y="572002"/>
                  <a:pt x="5728678" y="574668"/>
                  <a:pt x="5740488" y="577526"/>
                </a:cubicBezTo>
                <a:cubicBezTo>
                  <a:pt x="5747728" y="579241"/>
                  <a:pt x="5756493" y="581147"/>
                  <a:pt x="5760873" y="586291"/>
                </a:cubicBezTo>
                <a:cubicBezTo>
                  <a:pt x="5794974" y="625534"/>
                  <a:pt x="5837457" y="652777"/>
                  <a:pt x="5883751" y="674686"/>
                </a:cubicBezTo>
                <a:cubicBezTo>
                  <a:pt x="5900323" y="682496"/>
                  <a:pt x="5918042" y="690306"/>
                  <a:pt x="5935949" y="692592"/>
                </a:cubicBezTo>
                <a:cubicBezTo>
                  <a:pt x="5954617" y="694878"/>
                  <a:pt x="5974240" y="691068"/>
                  <a:pt x="5993291" y="688972"/>
                </a:cubicBezTo>
                <a:cubicBezTo>
                  <a:pt x="6004531" y="687830"/>
                  <a:pt x="6017485" y="688020"/>
                  <a:pt x="6026440" y="682496"/>
                </a:cubicBezTo>
                <a:cubicBezTo>
                  <a:pt x="6054825" y="665159"/>
                  <a:pt x="6082258" y="646491"/>
                  <a:pt x="6108738" y="626296"/>
                </a:cubicBezTo>
                <a:cubicBezTo>
                  <a:pt x="6131409" y="608960"/>
                  <a:pt x="6135981" y="606483"/>
                  <a:pt x="6155602" y="628202"/>
                </a:cubicBezTo>
                <a:cubicBezTo>
                  <a:pt x="6175797" y="650491"/>
                  <a:pt x="6200944" y="662111"/>
                  <a:pt x="6228756" y="666873"/>
                </a:cubicBezTo>
                <a:cubicBezTo>
                  <a:pt x="6272764" y="674304"/>
                  <a:pt x="6317151" y="680590"/>
                  <a:pt x="6361539" y="684210"/>
                </a:cubicBezTo>
                <a:cubicBezTo>
                  <a:pt x="6401736" y="687448"/>
                  <a:pt x="6420977" y="669922"/>
                  <a:pt x="6428979" y="630106"/>
                </a:cubicBezTo>
                <a:cubicBezTo>
                  <a:pt x="6433551" y="608007"/>
                  <a:pt x="6439458" y="584003"/>
                  <a:pt x="6463840" y="578098"/>
                </a:cubicBezTo>
                <a:cubicBezTo>
                  <a:pt x="6503658" y="568572"/>
                  <a:pt x="6544997" y="564382"/>
                  <a:pt x="6564620" y="517708"/>
                </a:cubicBezTo>
                <a:cubicBezTo>
                  <a:pt x="6575478" y="527995"/>
                  <a:pt x="6582146" y="534091"/>
                  <a:pt x="6588625" y="540187"/>
                </a:cubicBezTo>
                <a:cubicBezTo>
                  <a:pt x="6606531" y="557142"/>
                  <a:pt x="6643678" y="564382"/>
                  <a:pt x="6662541" y="549714"/>
                </a:cubicBezTo>
                <a:cubicBezTo>
                  <a:pt x="6690354" y="528377"/>
                  <a:pt x="6715883" y="532377"/>
                  <a:pt x="6742552" y="548952"/>
                </a:cubicBezTo>
                <a:cubicBezTo>
                  <a:pt x="6764841" y="562668"/>
                  <a:pt x="6788417" y="567954"/>
                  <a:pt x="6812063" y="568430"/>
                </a:cubicBezTo>
                <a:lnTo>
                  <a:pt x="6858001" y="562267"/>
                </a:lnTo>
                <a:lnTo>
                  <a:pt x="6858001" y="734520"/>
                </a:lnTo>
                <a:lnTo>
                  <a:pt x="6815516" y="744220"/>
                </a:lnTo>
                <a:cubicBezTo>
                  <a:pt x="6793035" y="749744"/>
                  <a:pt x="6771319" y="759651"/>
                  <a:pt x="6748458" y="763271"/>
                </a:cubicBezTo>
                <a:cubicBezTo>
                  <a:pt x="6694164" y="771843"/>
                  <a:pt x="6639488" y="777939"/>
                  <a:pt x="6584812" y="784797"/>
                </a:cubicBezTo>
                <a:cubicBezTo>
                  <a:pt x="6528424" y="791846"/>
                  <a:pt x="6472225" y="799276"/>
                  <a:pt x="6415833" y="805562"/>
                </a:cubicBezTo>
                <a:cubicBezTo>
                  <a:pt x="6384972" y="808802"/>
                  <a:pt x="6353919" y="809372"/>
                  <a:pt x="6323058" y="812420"/>
                </a:cubicBezTo>
                <a:cubicBezTo>
                  <a:pt x="6296005" y="815088"/>
                  <a:pt x="6269144" y="820041"/>
                  <a:pt x="6242093" y="823281"/>
                </a:cubicBezTo>
                <a:cubicBezTo>
                  <a:pt x="6218660" y="825947"/>
                  <a:pt x="6195037" y="827471"/>
                  <a:pt x="6171605" y="830139"/>
                </a:cubicBezTo>
                <a:cubicBezTo>
                  <a:pt x="6134075" y="834519"/>
                  <a:pt x="6096736" y="839473"/>
                  <a:pt x="6059397" y="844045"/>
                </a:cubicBezTo>
                <a:cubicBezTo>
                  <a:pt x="6043776" y="845759"/>
                  <a:pt x="6027392" y="850522"/>
                  <a:pt x="6012723" y="847665"/>
                </a:cubicBezTo>
                <a:cubicBezTo>
                  <a:pt x="5975764" y="840425"/>
                  <a:pt x="5939377" y="842521"/>
                  <a:pt x="5902610" y="847473"/>
                </a:cubicBezTo>
                <a:cubicBezTo>
                  <a:pt x="5890037" y="849190"/>
                  <a:pt x="5876511" y="848808"/>
                  <a:pt x="5864318" y="845569"/>
                </a:cubicBezTo>
                <a:cubicBezTo>
                  <a:pt x="5839361" y="839091"/>
                  <a:pt x="5815169" y="829947"/>
                  <a:pt x="5790592" y="821947"/>
                </a:cubicBezTo>
                <a:cubicBezTo>
                  <a:pt x="5787924" y="820995"/>
                  <a:pt x="5784686" y="820803"/>
                  <a:pt x="5781830" y="820233"/>
                </a:cubicBezTo>
                <a:cubicBezTo>
                  <a:pt x="5765635" y="816992"/>
                  <a:pt x="5749634" y="813754"/>
                  <a:pt x="5733440" y="810896"/>
                </a:cubicBezTo>
                <a:cubicBezTo>
                  <a:pt x="5724678" y="809372"/>
                  <a:pt x="5715723" y="809182"/>
                  <a:pt x="5706959" y="807848"/>
                </a:cubicBezTo>
                <a:cubicBezTo>
                  <a:pt x="5673050" y="802514"/>
                  <a:pt x="5635711" y="811468"/>
                  <a:pt x="5606372" y="788417"/>
                </a:cubicBezTo>
                <a:cubicBezTo>
                  <a:pt x="5587321" y="773557"/>
                  <a:pt x="5568842" y="776987"/>
                  <a:pt x="5548460" y="779273"/>
                </a:cubicBezTo>
                <a:cubicBezTo>
                  <a:pt x="5533027" y="780987"/>
                  <a:pt x="5517215" y="780415"/>
                  <a:pt x="5501594" y="780607"/>
                </a:cubicBezTo>
                <a:cubicBezTo>
                  <a:pt x="5474161" y="781177"/>
                  <a:pt x="5446728" y="781369"/>
                  <a:pt x="5419295" y="782321"/>
                </a:cubicBezTo>
                <a:cubicBezTo>
                  <a:pt x="5410531" y="782701"/>
                  <a:pt x="5401579" y="787465"/>
                  <a:pt x="5393005" y="786703"/>
                </a:cubicBezTo>
                <a:cubicBezTo>
                  <a:pt x="5353379" y="783083"/>
                  <a:pt x="5313754" y="777367"/>
                  <a:pt x="5274129" y="774129"/>
                </a:cubicBezTo>
                <a:cubicBezTo>
                  <a:pt x="5251650" y="772225"/>
                  <a:pt x="5228597" y="775843"/>
                  <a:pt x="5206308" y="773177"/>
                </a:cubicBezTo>
                <a:cubicBezTo>
                  <a:pt x="5180591" y="770129"/>
                  <a:pt x="5155445" y="762319"/>
                  <a:pt x="5129916" y="757554"/>
                </a:cubicBezTo>
                <a:cubicBezTo>
                  <a:pt x="5122867" y="756222"/>
                  <a:pt x="5115057" y="757936"/>
                  <a:pt x="5107627" y="758316"/>
                </a:cubicBezTo>
                <a:cubicBezTo>
                  <a:pt x="5099245" y="758699"/>
                  <a:pt x="5091052" y="759461"/>
                  <a:pt x="5082670" y="759651"/>
                </a:cubicBezTo>
                <a:cubicBezTo>
                  <a:pt x="5057141" y="760033"/>
                  <a:pt x="5031614" y="759461"/>
                  <a:pt x="5006086" y="760795"/>
                </a:cubicBezTo>
                <a:cubicBezTo>
                  <a:pt x="4990465" y="761557"/>
                  <a:pt x="4974082" y="769367"/>
                  <a:pt x="4959602" y="766509"/>
                </a:cubicBezTo>
                <a:cubicBezTo>
                  <a:pt x="4930075" y="760985"/>
                  <a:pt x="4900546" y="773367"/>
                  <a:pt x="4871019" y="763081"/>
                </a:cubicBezTo>
                <a:cubicBezTo>
                  <a:pt x="4861873" y="760033"/>
                  <a:pt x="4849300" y="767653"/>
                  <a:pt x="4838250" y="768033"/>
                </a:cubicBezTo>
                <a:cubicBezTo>
                  <a:pt x="4810627" y="768985"/>
                  <a:pt x="4783004" y="768795"/>
                  <a:pt x="4755381" y="768605"/>
                </a:cubicBezTo>
                <a:cubicBezTo>
                  <a:pt x="4730614" y="768415"/>
                  <a:pt x="4704895" y="771081"/>
                  <a:pt x="4681083" y="765747"/>
                </a:cubicBezTo>
                <a:cubicBezTo>
                  <a:pt x="4656126" y="760033"/>
                  <a:pt x="4633647" y="760795"/>
                  <a:pt x="4609452" y="767271"/>
                </a:cubicBezTo>
                <a:cubicBezTo>
                  <a:pt x="4592878" y="771653"/>
                  <a:pt x="4575351" y="772225"/>
                  <a:pt x="4558207" y="773557"/>
                </a:cubicBezTo>
                <a:cubicBezTo>
                  <a:pt x="4539728" y="775081"/>
                  <a:pt x="4519343" y="771081"/>
                  <a:pt x="4502579" y="777367"/>
                </a:cubicBezTo>
                <a:cubicBezTo>
                  <a:pt x="4452665" y="796038"/>
                  <a:pt x="4401419" y="800038"/>
                  <a:pt x="4349222" y="800038"/>
                </a:cubicBezTo>
                <a:cubicBezTo>
                  <a:pt x="4339695" y="800038"/>
                  <a:pt x="4329979" y="797372"/>
                  <a:pt x="4320837" y="794514"/>
                </a:cubicBezTo>
                <a:cubicBezTo>
                  <a:pt x="4267493" y="777367"/>
                  <a:pt x="4213961" y="778891"/>
                  <a:pt x="4159667" y="789370"/>
                </a:cubicBezTo>
                <a:cubicBezTo>
                  <a:pt x="4148427" y="791656"/>
                  <a:pt x="4135854" y="792038"/>
                  <a:pt x="4124614" y="789752"/>
                </a:cubicBezTo>
                <a:cubicBezTo>
                  <a:pt x="4092989" y="783083"/>
                  <a:pt x="4062318" y="772033"/>
                  <a:pt x="4030503" y="767271"/>
                </a:cubicBezTo>
                <a:cubicBezTo>
                  <a:pt x="3977925" y="759461"/>
                  <a:pt x="3932394" y="785749"/>
                  <a:pt x="3885338" y="802896"/>
                </a:cubicBezTo>
                <a:cubicBezTo>
                  <a:pt x="3840569" y="819089"/>
                  <a:pt x="3802467" y="855666"/>
                  <a:pt x="3749506" y="847473"/>
                </a:cubicBezTo>
                <a:cubicBezTo>
                  <a:pt x="3744173" y="846711"/>
                  <a:pt x="3738267" y="851856"/>
                  <a:pt x="3732361" y="853190"/>
                </a:cubicBezTo>
                <a:cubicBezTo>
                  <a:pt x="3716168" y="856810"/>
                  <a:pt x="3699976" y="861190"/>
                  <a:pt x="3683591" y="862906"/>
                </a:cubicBezTo>
                <a:cubicBezTo>
                  <a:pt x="3663589" y="865192"/>
                  <a:pt x="3643204" y="864430"/>
                  <a:pt x="3623201" y="866334"/>
                </a:cubicBezTo>
                <a:cubicBezTo>
                  <a:pt x="3597482" y="868620"/>
                  <a:pt x="3572146" y="874716"/>
                  <a:pt x="3546617" y="874716"/>
                </a:cubicBezTo>
                <a:cubicBezTo>
                  <a:pt x="3526042" y="874716"/>
                  <a:pt x="3505657" y="867668"/>
                  <a:pt x="3485275" y="864238"/>
                </a:cubicBezTo>
                <a:cubicBezTo>
                  <a:pt x="3456508" y="859476"/>
                  <a:pt x="3424883" y="860810"/>
                  <a:pt x="3399546" y="848618"/>
                </a:cubicBezTo>
                <a:cubicBezTo>
                  <a:pt x="3372495" y="835663"/>
                  <a:pt x="3346776" y="829757"/>
                  <a:pt x="3318771" y="833757"/>
                </a:cubicBezTo>
                <a:cubicBezTo>
                  <a:pt x="3309437" y="835091"/>
                  <a:pt x="3297434" y="843093"/>
                  <a:pt x="3293244" y="851284"/>
                </a:cubicBezTo>
                <a:cubicBezTo>
                  <a:pt x="3283908" y="869572"/>
                  <a:pt x="3271145" y="872812"/>
                  <a:pt x="3253809" y="866524"/>
                </a:cubicBezTo>
                <a:cubicBezTo>
                  <a:pt x="3238758" y="861190"/>
                  <a:pt x="3220280" y="858524"/>
                  <a:pt x="3209993" y="848235"/>
                </a:cubicBezTo>
                <a:cubicBezTo>
                  <a:pt x="3180844" y="819089"/>
                  <a:pt x="3143695" y="818136"/>
                  <a:pt x="3107500" y="810326"/>
                </a:cubicBezTo>
                <a:cubicBezTo>
                  <a:pt x="3085403" y="805562"/>
                  <a:pt x="3064827" y="805372"/>
                  <a:pt x="3042728" y="808610"/>
                </a:cubicBezTo>
                <a:cubicBezTo>
                  <a:pt x="2994722" y="815850"/>
                  <a:pt x="2948047" y="805562"/>
                  <a:pt x="2901943" y="792418"/>
                </a:cubicBezTo>
                <a:cubicBezTo>
                  <a:pt x="2871462" y="783655"/>
                  <a:pt x="2840219" y="778321"/>
                  <a:pt x="2809930" y="769367"/>
                </a:cubicBezTo>
                <a:cubicBezTo>
                  <a:pt x="2787259" y="762509"/>
                  <a:pt x="2764590" y="754316"/>
                  <a:pt x="2743826" y="743268"/>
                </a:cubicBezTo>
                <a:cubicBezTo>
                  <a:pt x="2713723" y="727073"/>
                  <a:pt x="2687436" y="702689"/>
                  <a:pt x="2649143" y="709167"/>
                </a:cubicBezTo>
                <a:cubicBezTo>
                  <a:pt x="2615421" y="714881"/>
                  <a:pt x="2584942" y="702881"/>
                  <a:pt x="2554079" y="691450"/>
                </a:cubicBezTo>
                <a:cubicBezTo>
                  <a:pt x="2531409" y="683068"/>
                  <a:pt x="2508742" y="674494"/>
                  <a:pt x="2485307" y="669160"/>
                </a:cubicBezTo>
                <a:cubicBezTo>
                  <a:pt x="2457492" y="662873"/>
                  <a:pt x="2426059" y="665541"/>
                  <a:pt x="2401292" y="653919"/>
                </a:cubicBezTo>
                <a:cubicBezTo>
                  <a:pt x="2375383" y="641727"/>
                  <a:pt x="2353859" y="649919"/>
                  <a:pt x="2330806" y="653349"/>
                </a:cubicBezTo>
                <a:cubicBezTo>
                  <a:pt x="2294039" y="658683"/>
                  <a:pt x="2257459" y="668590"/>
                  <a:pt x="2220312" y="656015"/>
                </a:cubicBezTo>
                <a:cubicBezTo>
                  <a:pt x="2175163" y="640775"/>
                  <a:pt x="2130393" y="624392"/>
                  <a:pt x="2085054" y="609914"/>
                </a:cubicBezTo>
                <a:cubicBezTo>
                  <a:pt x="2067525" y="604387"/>
                  <a:pt x="2048668" y="602101"/>
                  <a:pt x="2030378" y="599625"/>
                </a:cubicBezTo>
                <a:cubicBezTo>
                  <a:pt x="2013043" y="597529"/>
                  <a:pt x="1992279" y="602863"/>
                  <a:pt x="1978940" y="594863"/>
                </a:cubicBezTo>
                <a:cubicBezTo>
                  <a:pt x="1944649" y="574288"/>
                  <a:pt x="1909408" y="564192"/>
                  <a:pt x="1869780" y="564192"/>
                </a:cubicBezTo>
                <a:cubicBezTo>
                  <a:pt x="1854920" y="564192"/>
                  <a:pt x="1840441" y="555618"/>
                  <a:pt x="1825393" y="554094"/>
                </a:cubicBezTo>
                <a:cubicBezTo>
                  <a:pt x="1804816" y="552190"/>
                  <a:pt x="1781194" y="547045"/>
                  <a:pt x="1763287" y="554286"/>
                </a:cubicBezTo>
                <a:cubicBezTo>
                  <a:pt x="1721185" y="571430"/>
                  <a:pt x="1687086" y="557142"/>
                  <a:pt x="1650317" y="540187"/>
                </a:cubicBezTo>
                <a:cubicBezTo>
                  <a:pt x="1614120" y="523423"/>
                  <a:pt x="1576019" y="510088"/>
                  <a:pt x="1537537" y="499038"/>
                </a:cubicBezTo>
                <a:cubicBezTo>
                  <a:pt x="1523059" y="495038"/>
                  <a:pt x="1505724" y="501706"/>
                  <a:pt x="1489720" y="503038"/>
                </a:cubicBezTo>
                <a:cubicBezTo>
                  <a:pt x="1484004" y="503420"/>
                  <a:pt x="1477717" y="503992"/>
                  <a:pt x="1472575" y="502086"/>
                </a:cubicBezTo>
                <a:cubicBezTo>
                  <a:pt x="1422854" y="483797"/>
                  <a:pt x="1372368" y="469891"/>
                  <a:pt x="1318456" y="479415"/>
                </a:cubicBezTo>
                <a:cubicBezTo>
                  <a:pt x="1313504" y="480369"/>
                  <a:pt x="1307978" y="478273"/>
                  <a:pt x="1303024" y="476939"/>
                </a:cubicBezTo>
                <a:cubicBezTo>
                  <a:pt x="1278829" y="470081"/>
                  <a:pt x="1255206" y="459223"/>
                  <a:pt x="1230633" y="456746"/>
                </a:cubicBezTo>
                <a:cubicBezTo>
                  <a:pt x="1170051" y="450650"/>
                  <a:pt x="1109091" y="448172"/>
                  <a:pt x="1048125" y="444172"/>
                </a:cubicBezTo>
                <a:cubicBezTo>
                  <a:pt x="1044315" y="443982"/>
                  <a:pt x="1040315" y="443982"/>
                  <a:pt x="1036887" y="442648"/>
                </a:cubicBezTo>
                <a:cubicBezTo>
                  <a:pt x="1014406" y="434456"/>
                  <a:pt x="994785" y="437124"/>
                  <a:pt x="975733" y="452744"/>
                </a:cubicBezTo>
                <a:cubicBezTo>
                  <a:pt x="967350" y="459603"/>
                  <a:pt x="955920" y="463223"/>
                  <a:pt x="945444" y="467033"/>
                </a:cubicBezTo>
                <a:cubicBezTo>
                  <a:pt x="930011" y="472749"/>
                  <a:pt x="914200" y="478273"/>
                  <a:pt x="898198" y="481893"/>
                </a:cubicBezTo>
                <a:cubicBezTo>
                  <a:pt x="882384" y="485321"/>
                  <a:pt x="865430" y="490084"/>
                  <a:pt x="850189" y="487417"/>
                </a:cubicBezTo>
                <a:cubicBezTo>
                  <a:pt x="822756" y="482655"/>
                  <a:pt x="796655" y="471987"/>
                  <a:pt x="769605" y="464937"/>
                </a:cubicBezTo>
                <a:cubicBezTo>
                  <a:pt x="760270" y="462461"/>
                  <a:pt x="749982" y="462843"/>
                  <a:pt x="740268" y="462651"/>
                </a:cubicBezTo>
                <a:cubicBezTo>
                  <a:pt x="717977" y="462081"/>
                  <a:pt x="695116" y="467605"/>
                  <a:pt x="674923" y="451792"/>
                </a:cubicBezTo>
                <a:cubicBezTo>
                  <a:pt x="656255" y="436934"/>
                  <a:pt x="637392" y="441314"/>
                  <a:pt x="617772" y="452554"/>
                </a:cubicBezTo>
                <a:cubicBezTo>
                  <a:pt x="603673" y="460557"/>
                  <a:pt x="587672" y="466843"/>
                  <a:pt x="571860" y="469891"/>
                </a:cubicBezTo>
                <a:cubicBezTo>
                  <a:pt x="550141" y="474081"/>
                  <a:pt x="528615" y="475797"/>
                  <a:pt x="505182" y="473319"/>
                </a:cubicBezTo>
                <a:cubicBezTo>
                  <a:pt x="488607" y="471605"/>
                  <a:pt x="475081" y="470843"/>
                  <a:pt x="462126" y="460747"/>
                </a:cubicBezTo>
                <a:cubicBezTo>
                  <a:pt x="460032" y="459223"/>
                  <a:pt x="456222" y="458841"/>
                  <a:pt x="453364" y="459033"/>
                </a:cubicBezTo>
                <a:cubicBezTo>
                  <a:pt x="415835" y="462271"/>
                  <a:pt x="378686" y="460557"/>
                  <a:pt x="340774" y="458268"/>
                </a:cubicBezTo>
                <a:cubicBezTo>
                  <a:pt x="292579" y="455222"/>
                  <a:pt x="241901" y="464175"/>
                  <a:pt x="200182" y="496180"/>
                </a:cubicBezTo>
                <a:cubicBezTo>
                  <a:pt x="194085" y="500944"/>
                  <a:pt x="184941" y="503038"/>
                  <a:pt x="176939" y="504182"/>
                </a:cubicBezTo>
                <a:cubicBezTo>
                  <a:pt x="139219" y="509134"/>
                  <a:pt x="101308" y="512564"/>
                  <a:pt x="63587" y="518088"/>
                </a:cubicBezTo>
                <a:cubicBezTo>
                  <a:pt x="43012" y="521137"/>
                  <a:pt x="21486" y="523805"/>
                  <a:pt x="2817" y="532187"/>
                </a:cubicBezTo>
                <a:lnTo>
                  <a:pt x="0" y="53331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C292A62-7F34-4E30-BE04-48164A1DAF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705643" y="2991644"/>
            <a:ext cx="6858001" cy="874716"/>
          </a:xfrm>
          <a:custGeom>
            <a:avLst/>
            <a:gdLst>
              <a:gd name="connsiteX0" fmla="*/ 0 w 6858001"/>
              <a:gd name="connsiteY0" fmla="*/ 533314 h 874716"/>
              <a:gd name="connsiteX1" fmla="*/ 0 w 6858001"/>
              <a:gd name="connsiteY1" fmla="*/ 69206 h 874716"/>
              <a:gd name="connsiteX2" fmla="*/ 21486 w 6858001"/>
              <a:gd name="connsiteY2" fmla="*/ 71924 h 874716"/>
              <a:gd name="connsiteX3" fmla="*/ 228948 w 6858001"/>
              <a:gd name="connsiteY3" fmla="*/ 88116 h 874716"/>
              <a:gd name="connsiteX4" fmla="*/ 313533 w 6858001"/>
              <a:gd name="connsiteY4" fmla="*/ 62779 h 874716"/>
              <a:gd name="connsiteX5" fmla="*/ 338870 w 6858001"/>
              <a:gd name="connsiteY5" fmla="*/ 62207 h 874716"/>
              <a:gd name="connsiteX6" fmla="*/ 395640 w 6858001"/>
              <a:gd name="connsiteY6" fmla="*/ 72114 h 874716"/>
              <a:gd name="connsiteX7" fmla="*/ 512802 w 6858001"/>
              <a:gd name="connsiteY7" fmla="*/ 65446 h 874716"/>
              <a:gd name="connsiteX8" fmla="*/ 556047 w 6858001"/>
              <a:gd name="connsiteY8" fmla="*/ 55349 h 874716"/>
              <a:gd name="connsiteX9" fmla="*/ 580050 w 6858001"/>
              <a:gd name="connsiteY9" fmla="*/ 48871 h 874716"/>
              <a:gd name="connsiteX10" fmla="*/ 703308 w 6858001"/>
              <a:gd name="connsiteY10" fmla="*/ 30964 h 874716"/>
              <a:gd name="connsiteX11" fmla="*/ 758174 w 6858001"/>
              <a:gd name="connsiteY11" fmla="*/ 11724 h 874716"/>
              <a:gd name="connsiteX12" fmla="*/ 773035 w 6858001"/>
              <a:gd name="connsiteY12" fmla="*/ 8866 h 874716"/>
              <a:gd name="connsiteX13" fmla="*/ 854379 w 6858001"/>
              <a:gd name="connsiteY13" fmla="*/ 16866 h 874716"/>
              <a:gd name="connsiteX14" fmla="*/ 915343 w 6858001"/>
              <a:gd name="connsiteY14" fmla="*/ 47919 h 874716"/>
              <a:gd name="connsiteX15" fmla="*/ 927155 w 6858001"/>
              <a:gd name="connsiteY15" fmla="*/ 58397 h 874716"/>
              <a:gd name="connsiteX16" fmla="*/ 1097087 w 6858001"/>
              <a:gd name="connsiteY16" fmla="*/ 54777 h 874716"/>
              <a:gd name="connsiteX17" fmla="*/ 1123185 w 6858001"/>
              <a:gd name="connsiteY17" fmla="*/ 50395 h 874716"/>
              <a:gd name="connsiteX18" fmla="*/ 1249302 w 6858001"/>
              <a:gd name="connsiteY18" fmla="*/ 68684 h 874716"/>
              <a:gd name="connsiteX19" fmla="*/ 1286069 w 6858001"/>
              <a:gd name="connsiteY19" fmla="*/ 72304 h 874716"/>
              <a:gd name="connsiteX20" fmla="*/ 1417899 w 6858001"/>
              <a:gd name="connsiteY20" fmla="*/ 88688 h 874716"/>
              <a:gd name="connsiteX21" fmla="*/ 1436568 w 6858001"/>
              <a:gd name="connsiteY21" fmla="*/ 73448 h 874716"/>
              <a:gd name="connsiteX22" fmla="*/ 1490292 w 6858001"/>
              <a:gd name="connsiteY22" fmla="*/ 35154 h 874716"/>
              <a:gd name="connsiteX23" fmla="*/ 1596213 w 6858001"/>
              <a:gd name="connsiteY23" fmla="*/ 1245 h 874716"/>
              <a:gd name="connsiteX24" fmla="*/ 1624980 w 6858001"/>
              <a:gd name="connsiteY24" fmla="*/ 3150 h 874716"/>
              <a:gd name="connsiteX25" fmla="*/ 1697753 w 6858001"/>
              <a:gd name="connsiteY25" fmla="*/ 59731 h 874716"/>
              <a:gd name="connsiteX26" fmla="*/ 1733188 w 6858001"/>
              <a:gd name="connsiteY26" fmla="*/ 82400 h 874716"/>
              <a:gd name="connsiteX27" fmla="*/ 1833775 w 6858001"/>
              <a:gd name="connsiteY27" fmla="*/ 124121 h 874716"/>
              <a:gd name="connsiteX28" fmla="*/ 1842158 w 6858001"/>
              <a:gd name="connsiteY28" fmla="*/ 131742 h 874716"/>
              <a:gd name="connsiteX29" fmla="*/ 1916454 w 6858001"/>
              <a:gd name="connsiteY29" fmla="*/ 222233 h 874716"/>
              <a:gd name="connsiteX30" fmla="*/ 1933219 w 6858001"/>
              <a:gd name="connsiteY30" fmla="*/ 237663 h 874716"/>
              <a:gd name="connsiteX31" fmla="*/ 1953413 w 6858001"/>
              <a:gd name="connsiteY31" fmla="*/ 261668 h 874716"/>
              <a:gd name="connsiteX32" fmla="*/ 2016469 w 6858001"/>
              <a:gd name="connsiteY32" fmla="*/ 308151 h 874716"/>
              <a:gd name="connsiteX33" fmla="*/ 2094578 w 6858001"/>
              <a:gd name="connsiteY33" fmla="*/ 323010 h 874716"/>
              <a:gd name="connsiteX34" fmla="*/ 2188879 w 6858001"/>
              <a:gd name="connsiteY34" fmla="*/ 345681 h 874716"/>
              <a:gd name="connsiteX35" fmla="*/ 2228314 w 6858001"/>
              <a:gd name="connsiteY35" fmla="*/ 360921 h 874716"/>
              <a:gd name="connsiteX36" fmla="*/ 2334044 w 6858001"/>
              <a:gd name="connsiteY36" fmla="*/ 389878 h 874716"/>
              <a:gd name="connsiteX37" fmla="*/ 2409485 w 6858001"/>
              <a:gd name="connsiteY37" fmla="*/ 414263 h 874716"/>
              <a:gd name="connsiteX38" fmla="*/ 2518264 w 6858001"/>
              <a:gd name="connsiteY38" fmla="*/ 428552 h 874716"/>
              <a:gd name="connsiteX39" fmla="*/ 2571034 w 6858001"/>
              <a:gd name="connsiteY39" fmla="*/ 429122 h 874716"/>
              <a:gd name="connsiteX40" fmla="*/ 2668001 w 6858001"/>
              <a:gd name="connsiteY40" fmla="*/ 502276 h 874716"/>
              <a:gd name="connsiteX41" fmla="*/ 2745348 w 6858001"/>
              <a:gd name="connsiteY41" fmla="*/ 550666 h 874716"/>
              <a:gd name="connsiteX42" fmla="*/ 2826694 w 6858001"/>
              <a:gd name="connsiteY42" fmla="*/ 527233 h 874716"/>
              <a:gd name="connsiteX43" fmla="*/ 2848793 w 6858001"/>
              <a:gd name="connsiteY43" fmla="*/ 505134 h 874716"/>
              <a:gd name="connsiteX44" fmla="*/ 2982148 w 6858001"/>
              <a:gd name="connsiteY44" fmla="*/ 484179 h 874716"/>
              <a:gd name="connsiteX45" fmla="*/ 3172654 w 6858001"/>
              <a:gd name="connsiteY45" fmla="*/ 483417 h 874716"/>
              <a:gd name="connsiteX46" fmla="*/ 3489467 w 6858001"/>
              <a:gd name="connsiteY46" fmla="*/ 435790 h 874716"/>
              <a:gd name="connsiteX47" fmla="*/ 3544713 w 6858001"/>
              <a:gd name="connsiteY47" fmla="*/ 413691 h 874716"/>
              <a:gd name="connsiteX48" fmla="*/ 3606817 w 6858001"/>
              <a:gd name="connsiteY48" fmla="*/ 408167 h 874716"/>
              <a:gd name="connsiteX49" fmla="*/ 3630632 w 6858001"/>
              <a:gd name="connsiteY49" fmla="*/ 421693 h 874716"/>
              <a:gd name="connsiteX50" fmla="*/ 3734837 w 6858001"/>
              <a:gd name="connsiteY50" fmla="*/ 441886 h 874716"/>
              <a:gd name="connsiteX51" fmla="*/ 3754652 w 6858001"/>
              <a:gd name="connsiteY51" fmla="*/ 442268 h 874716"/>
              <a:gd name="connsiteX52" fmla="*/ 3822472 w 6858001"/>
              <a:gd name="connsiteY52" fmla="*/ 433694 h 874716"/>
              <a:gd name="connsiteX53" fmla="*/ 3885338 w 6858001"/>
              <a:gd name="connsiteY53" fmla="*/ 428742 h 874716"/>
              <a:gd name="connsiteX54" fmla="*/ 4043839 w 6858001"/>
              <a:gd name="connsiteY54" fmla="*/ 444934 h 874716"/>
              <a:gd name="connsiteX55" fmla="*/ 4165383 w 6858001"/>
              <a:gd name="connsiteY55" fmla="*/ 441124 h 874716"/>
              <a:gd name="connsiteX56" fmla="*/ 4221391 w 6858001"/>
              <a:gd name="connsiteY56" fmla="*/ 444934 h 874716"/>
              <a:gd name="connsiteX57" fmla="*/ 4253014 w 6858001"/>
              <a:gd name="connsiteY57" fmla="*/ 450650 h 874716"/>
              <a:gd name="connsiteX58" fmla="*/ 4324645 w 6858001"/>
              <a:gd name="connsiteY58" fmla="*/ 490466 h 874716"/>
              <a:gd name="connsiteX59" fmla="*/ 4363890 w 6858001"/>
              <a:gd name="connsiteY59" fmla="*/ 499420 h 874716"/>
              <a:gd name="connsiteX60" fmla="*/ 4482004 w 6858001"/>
              <a:gd name="connsiteY60" fmla="*/ 498658 h 874716"/>
              <a:gd name="connsiteX61" fmla="*/ 4659174 w 6858001"/>
              <a:gd name="connsiteY61" fmla="*/ 438648 h 874716"/>
              <a:gd name="connsiteX62" fmla="*/ 4677655 w 6858001"/>
              <a:gd name="connsiteY62" fmla="*/ 430646 h 874716"/>
              <a:gd name="connsiteX63" fmla="*/ 4767764 w 6858001"/>
              <a:gd name="connsiteY63" fmla="*/ 420739 h 874716"/>
              <a:gd name="connsiteX64" fmla="*/ 4828916 w 6858001"/>
              <a:gd name="connsiteY64" fmla="*/ 434266 h 874716"/>
              <a:gd name="connsiteX65" fmla="*/ 4912168 w 6858001"/>
              <a:gd name="connsiteY65" fmla="*/ 462271 h 874716"/>
              <a:gd name="connsiteX66" fmla="*/ 4987037 w 6858001"/>
              <a:gd name="connsiteY66" fmla="*/ 485703 h 874716"/>
              <a:gd name="connsiteX67" fmla="*/ 5041521 w 6858001"/>
              <a:gd name="connsiteY67" fmla="*/ 512182 h 874716"/>
              <a:gd name="connsiteX68" fmla="*/ 5166113 w 6858001"/>
              <a:gd name="connsiteY68" fmla="*/ 531615 h 874716"/>
              <a:gd name="connsiteX69" fmla="*/ 5179067 w 6858001"/>
              <a:gd name="connsiteY69" fmla="*/ 534853 h 874716"/>
              <a:gd name="connsiteX70" fmla="*/ 5272796 w 6858001"/>
              <a:gd name="connsiteY70" fmla="*/ 511230 h 874716"/>
              <a:gd name="connsiteX71" fmla="*/ 5385384 w 6858001"/>
              <a:gd name="connsiteY71" fmla="*/ 487227 h 874716"/>
              <a:gd name="connsiteX72" fmla="*/ 5425582 w 6858001"/>
              <a:gd name="connsiteY72" fmla="*/ 495418 h 874716"/>
              <a:gd name="connsiteX73" fmla="*/ 5480637 w 6858001"/>
              <a:gd name="connsiteY73" fmla="*/ 507040 h 874716"/>
              <a:gd name="connsiteX74" fmla="*/ 5531693 w 6858001"/>
              <a:gd name="connsiteY74" fmla="*/ 500944 h 874716"/>
              <a:gd name="connsiteX75" fmla="*/ 5562746 w 6858001"/>
              <a:gd name="connsiteY75" fmla="*/ 500372 h 874716"/>
              <a:gd name="connsiteX76" fmla="*/ 5704483 w 6858001"/>
              <a:gd name="connsiteY76" fmla="*/ 571620 h 874716"/>
              <a:gd name="connsiteX77" fmla="*/ 5740488 w 6858001"/>
              <a:gd name="connsiteY77" fmla="*/ 577526 h 874716"/>
              <a:gd name="connsiteX78" fmla="*/ 5760873 w 6858001"/>
              <a:gd name="connsiteY78" fmla="*/ 586291 h 874716"/>
              <a:gd name="connsiteX79" fmla="*/ 5883751 w 6858001"/>
              <a:gd name="connsiteY79" fmla="*/ 674686 h 874716"/>
              <a:gd name="connsiteX80" fmla="*/ 5935949 w 6858001"/>
              <a:gd name="connsiteY80" fmla="*/ 692592 h 874716"/>
              <a:gd name="connsiteX81" fmla="*/ 5993291 w 6858001"/>
              <a:gd name="connsiteY81" fmla="*/ 688972 h 874716"/>
              <a:gd name="connsiteX82" fmla="*/ 6026440 w 6858001"/>
              <a:gd name="connsiteY82" fmla="*/ 682496 h 874716"/>
              <a:gd name="connsiteX83" fmla="*/ 6108738 w 6858001"/>
              <a:gd name="connsiteY83" fmla="*/ 626296 h 874716"/>
              <a:gd name="connsiteX84" fmla="*/ 6155602 w 6858001"/>
              <a:gd name="connsiteY84" fmla="*/ 628202 h 874716"/>
              <a:gd name="connsiteX85" fmla="*/ 6228756 w 6858001"/>
              <a:gd name="connsiteY85" fmla="*/ 666873 h 874716"/>
              <a:gd name="connsiteX86" fmla="*/ 6361539 w 6858001"/>
              <a:gd name="connsiteY86" fmla="*/ 684210 h 874716"/>
              <a:gd name="connsiteX87" fmla="*/ 6428979 w 6858001"/>
              <a:gd name="connsiteY87" fmla="*/ 630106 h 874716"/>
              <a:gd name="connsiteX88" fmla="*/ 6463840 w 6858001"/>
              <a:gd name="connsiteY88" fmla="*/ 578098 h 874716"/>
              <a:gd name="connsiteX89" fmla="*/ 6564620 w 6858001"/>
              <a:gd name="connsiteY89" fmla="*/ 517708 h 874716"/>
              <a:gd name="connsiteX90" fmla="*/ 6588625 w 6858001"/>
              <a:gd name="connsiteY90" fmla="*/ 540187 h 874716"/>
              <a:gd name="connsiteX91" fmla="*/ 6662541 w 6858001"/>
              <a:gd name="connsiteY91" fmla="*/ 549714 h 874716"/>
              <a:gd name="connsiteX92" fmla="*/ 6742552 w 6858001"/>
              <a:gd name="connsiteY92" fmla="*/ 548952 h 874716"/>
              <a:gd name="connsiteX93" fmla="*/ 6812063 w 6858001"/>
              <a:gd name="connsiteY93" fmla="*/ 568430 h 874716"/>
              <a:gd name="connsiteX94" fmla="*/ 6858001 w 6858001"/>
              <a:gd name="connsiteY94" fmla="*/ 562267 h 874716"/>
              <a:gd name="connsiteX95" fmla="*/ 6858001 w 6858001"/>
              <a:gd name="connsiteY95" fmla="*/ 734520 h 874716"/>
              <a:gd name="connsiteX96" fmla="*/ 6815516 w 6858001"/>
              <a:gd name="connsiteY96" fmla="*/ 744220 h 874716"/>
              <a:gd name="connsiteX97" fmla="*/ 6748458 w 6858001"/>
              <a:gd name="connsiteY97" fmla="*/ 763271 h 874716"/>
              <a:gd name="connsiteX98" fmla="*/ 6584812 w 6858001"/>
              <a:gd name="connsiteY98" fmla="*/ 784797 h 874716"/>
              <a:gd name="connsiteX99" fmla="*/ 6415833 w 6858001"/>
              <a:gd name="connsiteY99" fmla="*/ 805562 h 874716"/>
              <a:gd name="connsiteX100" fmla="*/ 6323058 w 6858001"/>
              <a:gd name="connsiteY100" fmla="*/ 812420 h 874716"/>
              <a:gd name="connsiteX101" fmla="*/ 6242093 w 6858001"/>
              <a:gd name="connsiteY101" fmla="*/ 823281 h 874716"/>
              <a:gd name="connsiteX102" fmla="*/ 6171605 w 6858001"/>
              <a:gd name="connsiteY102" fmla="*/ 830139 h 874716"/>
              <a:gd name="connsiteX103" fmla="*/ 6059397 w 6858001"/>
              <a:gd name="connsiteY103" fmla="*/ 844045 h 874716"/>
              <a:gd name="connsiteX104" fmla="*/ 6012723 w 6858001"/>
              <a:gd name="connsiteY104" fmla="*/ 847665 h 874716"/>
              <a:gd name="connsiteX105" fmla="*/ 5902610 w 6858001"/>
              <a:gd name="connsiteY105" fmla="*/ 847473 h 874716"/>
              <a:gd name="connsiteX106" fmla="*/ 5864318 w 6858001"/>
              <a:gd name="connsiteY106" fmla="*/ 845569 h 874716"/>
              <a:gd name="connsiteX107" fmla="*/ 5790592 w 6858001"/>
              <a:gd name="connsiteY107" fmla="*/ 821947 h 874716"/>
              <a:gd name="connsiteX108" fmla="*/ 5781830 w 6858001"/>
              <a:gd name="connsiteY108" fmla="*/ 820233 h 874716"/>
              <a:gd name="connsiteX109" fmla="*/ 5733440 w 6858001"/>
              <a:gd name="connsiteY109" fmla="*/ 810896 h 874716"/>
              <a:gd name="connsiteX110" fmla="*/ 5706959 w 6858001"/>
              <a:gd name="connsiteY110" fmla="*/ 807848 h 874716"/>
              <a:gd name="connsiteX111" fmla="*/ 5606372 w 6858001"/>
              <a:gd name="connsiteY111" fmla="*/ 788417 h 874716"/>
              <a:gd name="connsiteX112" fmla="*/ 5548460 w 6858001"/>
              <a:gd name="connsiteY112" fmla="*/ 779273 h 874716"/>
              <a:gd name="connsiteX113" fmla="*/ 5501594 w 6858001"/>
              <a:gd name="connsiteY113" fmla="*/ 780607 h 874716"/>
              <a:gd name="connsiteX114" fmla="*/ 5419295 w 6858001"/>
              <a:gd name="connsiteY114" fmla="*/ 782321 h 874716"/>
              <a:gd name="connsiteX115" fmla="*/ 5393005 w 6858001"/>
              <a:gd name="connsiteY115" fmla="*/ 786703 h 874716"/>
              <a:gd name="connsiteX116" fmla="*/ 5274129 w 6858001"/>
              <a:gd name="connsiteY116" fmla="*/ 774129 h 874716"/>
              <a:gd name="connsiteX117" fmla="*/ 5206308 w 6858001"/>
              <a:gd name="connsiteY117" fmla="*/ 773177 h 874716"/>
              <a:gd name="connsiteX118" fmla="*/ 5129916 w 6858001"/>
              <a:gd name="connsiteY118" fmla="*/ 757554 h 874716"/>
              <a:gd name="connsiteX119" fmla="*/ 5107627 w 6858001"/>
              <a:gd name="connsiteY119" fmla="*/ 758316 h 874716"/>
              <a:gd name="connsiteX120" fmla="*/ 5082670 w 6858001"/>
              <a:gd name="connsiteY120" fmla="*/ 759651 h 874716"/>
              <a:gd name="connsiteX121" fmla="*/ 5006086 w 6858001"/>
              <a:gd name="connsiteY121" fmla="*/ 760795 h 874716"/>
              <a:gd name="connsiteX122" fmla="*/ 4959602 w 6858001"/>
              <a:gd name="connsiteY122" fmla="*/ 766509 h 874716"/>
              <a:gd name="connsiteX123" fmla="*/ 4871019 w 6858001"/>
              <a:gd name="connsiteY123" fmla="*/ 763081 h 874716"/>
              <a:gd name="connsiteX124" fmla="*/ 4838250 w 6858001"/>
              <a:gd name="connsiteY124" fmla="*/ 768033 h 874716"/>
              <a:gd name="connsiteX125" fmla="*/ 4755381 w 6858001"/>
              <a:gd name="connsiteY125" fmla="*/ 768605 h 874716"/>
              <a:gd name="connsiteX126" fmla="*/ 4681083 w 6858001"/>
              <a:gd name="connsiteY126" fmla="*/ 765747 h 874716"/>
              <a:gd name="connsiteX127" fmla="*/ 4609452 w 6858001"/>
              <a:gd name="connsiteY127" fmla="*/ 767271 h 874716"/>
              <a:gd name="connsiteX128" fmla="*/ 4558207 w 6858001"/>
              <a:gd name="connsiteY128" fmla="*/ 773557 h 874716"/>
              <a:gd name="connsiteX129" fmla="*/ 4502579 w 6858001"/>
              <a:gd name="connsiteY129" fmla="*/ 777367 h 874716"/>
              <a:gd name="connsiteX130" fmla="*/ 4349222 w 6858001"/>
              <a:gd name="connsiteY130" fmla="*/ 800038 h 874716"/>
              <a:gd name="connsiteX131" fmla="*/ 4320837 w 6858001"/>
              <a:gd name="connsiteY131" fmla="*/ 794514 h 874716"/>
              <a:gd name="connsiteX132" fmla="*/ 4159667 w 6858001"/>
              <a:gd name="connsiteY132" fmla="*/ 789370 h 874716"/>
              <a:gd name="connsiteX133" fmla="*/ 4124614 w 6858001"/>
              <a:gd name="connsiteY133" fmla="*/ 789752 h 874716"/>
              <a:gd name="connsiteX134" fmla="*/ 4030503 w 6858001"/>
              <a:gd name="connsiteY134" fmla="*/ 767271 h 874716"/>
              <a:gd name="connsiteX135" fmla="*/ 3885338 w 6858001"/>
              <a:gd name="connsiteY135" fmla="*/ 802896 h 874716"/>
              <a:gd name="connsiteX136" fmla="*/ 3749506 w 6858001"/>
              <a:gd name="connsiteY136" fmla="*/ 847473 h 874716"/>
              <a:gd name="connsiteX137" fmla="*/ 3732361 w 6858001"/>
              <a:gd name="connsiteY137" fmla="*/ 853190 h 874716"/>
              <a:gd name="connsiteX138" fmla="*/ 3683591 w 6858001"/>
              <a:gd name="connsiteY138" fmla="*/ 862906 h 874716"/>
              <a:gd name="connsiteX139" fmla="*/ 3623201 w 6858001"/>
              <a:gd name="connsiteY139" fmla="*/ 866334 h 874716"/>
              <a:gd name="connsiteX140" fmla="*/ 3546617 w 6858001"/>
              <a:gd name="connsiteY140" fmla="*/ 874716 h 874716"/>
              <a:gd name="connsiteX141" fmla="*/ 3485275 w 6858001"/>
              <a:gd name="connsiteY141" fmla="*/ 864238 h 874716"/>
              <a:gd name="connsiteX142" fmla="*/ 3399546 w 6858001"/>
              <a:gd name="connsiteY142" fmla="*/ 848618 h 874716"/>
              <a:gd name="connsiteX143" fmla="*/ 3318771 w 6858001"/>
              <a:gd name="connsiteY143" fmla="*/ 833757 h 874716"/>
              <a:gd name="connsiteX144" fmla="*/ 3293244 w 6858001"/>
              <a:gd name="connsiteY144" fmla="*/ 851284 h 874716"/>
              <a:gd name="connsiteX145" fmla="*/ 3253809 w 6858001"/>
              <a:gd name="connsiteY145" fmla="*/ 866524 h 874716"/>
              <a:gd name="connsiteX146" fmla="*/ 3209993 w 6858001"/>
              <a:gd name="connsiteY146" fmla="*/ 848235 h 874716"/>
              <a:gd name="connsiteX147" fmla="*/ 3107500 w 6858001"/>
              <a:gd name="connsiteY147" fmla="*/ 810326 h 874716"/>
              <a:gd name="connsiteX148" fmla="*/ 3042728 w 6858001"/>
              <a:gd name="connsiteY148" fmla="*/ 808610 h 874716"/>
              <a:gd name="connsiteX149" fmla="*/ 2901943 w 6858001"/>
              <a:gd name="connsiteY149" fmla="*/ 792418 h 874716"/>
              <a:gd name="connsiteX150" fmla="*/ 2809930 w 6858001"/>
              <a:gd name="connsiteY150" fmla="*/ 769367 h 874716"/>
              <a:gd name="connsiteX151" fmla="*/ 2743826 w 6858001"/>
              <a:gd name="connsiteY151" fmla="*/ 743268 h 874716"/>
              <a:gd name="connsiteX152" fmla="*/ 2649143 w 6858001"/>
              <a:gd name="connsiteY152" fmla="*/ 709167 h 874716"/>
              <a:gd name="connsiteX153" fmla="*/ 2554079 w 6858001"/>
              <a:gd name="connsiteY153" fmla="*/ 691450 h 874716"/>
              <a:gd name="connsiteX154" fmla="*/ 2485307 w 6858001"/>
              <a:gd name="connsiteY154" fmla="*/ 669160 h 874716"/>
              <a:gd name="connsiteX155" fmla="*/ 2401292 w 6858001"/>
              <a:gd name="connsiteY155" fmla="*/ 653919 h 874716"/>
              <a:gd name="connsiteX156" fmla="*/ 2330806 w 6858001"/>
              <a:gd name="connsiteY156" fmla="*/ 653349 h 874716"/>
              <a:gd name="connsiteX157" fmla="*/ 2220312 w 6858001"/>
              <a:gd name="connsiteY157" fmla="*/ 656015 h 874716"/>
              <a:gd name="connsiteX158" fmla="*/ 2085054 w 6858001"/>
              <a:gd name="connsiteY158" fmla="*/ 609914 h 874716"/>
              <a:gd name="connsiteX159" fmla="*/ 2030378 w 6858001"/>
              <a:gd name="connsiteY159" fmla="*/ 599625 h 874716"/>
              <a:gd name="connsiteX160" fmla="*/ 1978940 w 6858001"/>
              <a:gd name="connsiteY160" fmla="*/ 594863 h 874716"/>
              <a:gd name="connsiteX161" fmla="*/ 1869780 w 6858001"/>
              <a:gd name="connsiteY161" fmla="*/ 564192 h 874716"/>
              <a:gd name="connsiteX162" fmla="*/ 1825393 w 6858001"/>
              <a:gd name="connsiteY162" fmla="*/ 554094 h 874716"/>
              <a:gd name="connsiteX163" fmla="*/ 1763287 w 6858001"/>
              <a:gd name="connsiteY163" fmla="*/ 554286 h 874716"/>
              <a:gd name="connsiteX164" fmla="*/ 1650317 w 6858001"/>
              <a:gd name="connsiteY164" fmla="*/ 540187 h 874716"/>
              <a:gd name="connsiteX165" fmla="*/ 1537537 w 6858001"/>
              <a:gd name="connsiteY165" fmla="*/ 499038 h 874716"/>
              <a:gd name="connsiteX166" fmla="*/ 1489720 w 6858001"/>
              <a:gd name="connsiteY166" fmla="*/ 503038 h 874716"/>
              <a:gd name="connsiteX167" fmla="*/ 1472575 w 6858001"/>
              <a:gd name="connsiteY167" fmla="*/ 502086 h 874716"/>
              <a:gd name="connsiteX168" fmla="*/ 1318456 w 6858001"/>
              <a:gd name="connsiteY168" fmla="*/ 479415 h 874716"/>
              <a:gd name="connsiteX169" fmla="*/ 1303024 w 6858001"/>
              <a:gd name="connsiteY169" fmla="*/ 476939 h 874716"/>
              <a:gd name="connsiteX170" fmla="*/ 1230633 w 6858001"/>
              <a:gd name="connsiteY170" fmla="*/ 456746 h 874716"/>
              <a:gd name="connsiteX171" fmla="*/ 1048125 w 6858001"/>
              <a:gd name="connsiteY171" fmla="*/ 444172 h 874716"/>
              <a:gd name="connsiteX172" fmla="*/ 1036887 w 6858001"/>
              <a:gd name="connsiteY172" fmla="*/ 442648 h 874716"/>
              <a:gd name="connsiteX173" fmla="*/ 975733 w 6858001"/>
              <a:gd name="connsiteY173" fmla="*/ 452744 h 874716"/>
              <a:gd name="connsiteX174" fmla="*/ 945444 w 6858001"/>
              <a:gd name="connsiteY174" fmla="*/ 467033 h 874716"/>
              <a:gd name="connsiteX175" fmla="*/ 898198 w 6858001"/>
              <a:gd name="connsiteY175" fmla="*/ 481893 h 874716"/>
              <a:gd name="connsiteX176" fmla="*/ 850189 w 6858001"/>
              <a:gd name="connsiteY176" fmla="*/ 487417 h 874716"/>
              <a:gd name="connsiteX177" fmla="*/ 769605 w 6858001"/>
              <a:gd name="connsiteY177" fmla="*/ 464937 h 874716"/>
              <a:gd name="connsiteX178" fmla="*/ 740268 w 6858001"/>
              <a:gd name="connsiteY178" fmla="*/ 462651 h 874716"/>
              <a:gd name="connsiteX179" fmla="*/ 674923 w 6858001"/>
              <a:gd name="connsiteY179" fmla="*/ 451792 h 874716"/>
              <a:gd name="connsiteX180" fmla="*/ 617772 w 6858001"/>
              <a:gd name="connsiteY180" fmla="*/ 452554 h 874716"/>
              <a:gd name="connsiteX181" fmla="*/ 571860 w 6858001"/>
              <a:gd name="connsiteY181" fmla="*/ 469891 h 874716"/>
              <a:gd name="connsiteX182" fmla="*/ 505182 w 6858001"/>
              <a:gd name="connsiteY182" fmla="*/ 473319 h 874716"/>
              <a:gd name="connsiteX183" fmla="*/ 462126 w 6858001"/>
              <a:gd name="connsiteY183" fmla="*/ 460747 h 874716"/>
              <a:gd name="connsiteX184" fmla="*/ 453364 w 6858001"/>
              <a:gd name="connsiteY184" fmla="*/ 459033 h 874716"/>
              <a:gd name="connsiteX185" fmla="*/ 340774 w 6858001"/>
              <a:gd name="connsiteY185" fmla="*/ 458268 h 874716"/>
              <a:gd name="connsiteX186" fmla="*/ 200182 w 6858001"/>
              <a:gd name="connsiteY186" fmla="*/ 496180 h 874716"/>
              <a:gd name="connsiteX187" fmla="*/ 176939 w 6858001"/>
              <a:gd name="connsiteY187" fmla="*/ 504182 h 874716"/>
              <a:gd name="connsiteX188" fmla="*/ 63587 w 6858001"/>
              <a:gd name="connsiteY188" fmla="*/ 518088 h 874716"/>
              <a:gd name="connsiteX189" fmla="*/ 2817 w 6858001"/>
              <a:gd name="connsiteY189" fmla="*/ 532187 h 874716"/>
              <a:gd name="connsiteX190" fmla="*/ 0 w 6858001"/>
              <a:gd name="connsiteY190" fmla="*/ 533314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</a:cxnLst>
            <a:rect l="l" t="t" r="r" b="b"/>
            <a:pathLst>
              <a:path w="6858001" h="874716">
                <a:moveTo>
                  <a:pt x="0" y="533314"/>
                </a:moveTo>
                <a:lnTo>
                  <a:pt x="0" y="69206"/>
                </a:lnTo>
                <a:lnTo>
                  <a:pt x="21486" y="71924"/>
                </a:lnTo>
                <a:cubicBezTo>
                  <a:pt x="92546" y="60493"/>
                  <a:pt x="159604" y="87354"/>
                  <a:pt x="228948" y="88116"/>
                </a:cubicBezTo>
                <a:cubicBezTo>
                  <a:pt x="260382" y="88496"/>
                  <a:pt x="291435" y="94592"/>
                  <a:pt x="313533" y="62779"/>
                </a:cubicBezTo>
                <a:cubicBezTo>
                  <a:pt x="316389" y="58587"/>
                  <a:pt x="330298" y="60873"/>
                  <a:pt x="338870" y="62207"/>
                </a:cubicBezTo>
                <a:cubicBezTo>
                  <a:pt x="357921" y="65066"/>
                  <a:pt x="376781" y="72304"/>
                  <a:pt x="395640" y="72114"/>
                </a:cubicBezTo>
                <a:cubicBezTo>
                  <a:pt x="434695" y="71924"/>
                  <a:pt x="473939" y="68876"/>
                  <a:pt x="512802" y="65446"/>
                </a:cubicBezTo>
                <a:cubicBezTo>
                  <a:pt x="527470" y="64112"/>
                  <a:pt x="541569" y="58969"/>
                  <a:pt x="556047" y="55349"/>
                </a:cubicBezTo>
                <a:cubicBezTo>
                  <a:pt x="564048" y="53253"/>
                  <a:pt x="572622" y="47729"/>
                  <a:pt x="580050" y="48871"/>
                </a:cubicBezTo>
                <a:cubicBezTo>
                  <a:pt x="623106" y="55539"/>
                  <a:pt x="662541" y="39157"/>
                  <a:pt x="703308" y="30964"/>
                </a:cubicBezTo>
                <a:cubicBezTo>
                  <a:pt x="722169" y="27154"/>
                  <a:pt x="739886" y="18010"/>
                  <a:pt x="758174" y="11724"/>
                </a:cubicBezTo>
                <a:cubicBezTo>
                  <a:pt x="762936" y="10008"/>
                  <a:pt x="768271" y="8484"/>
                  <a:pt x="773035" y="8866"/>
                </a:cubicBezTo>
                <a:cubicBezTo>
                  <a:pt x="800276" y="11152"/>
                  <a:pt x="827329" y="14390"/>
                  <a:pt x="854379" y="16866"/>
                </a:cubicBezTo>
                <a:cubicBezTo>
                  <a:pt x="878956" y="19152"/>
                  <a:pt x="903722" y="19914"/>
                  <a:pt x="915343" y="47919"/>
                </a:cubicBezTo>
                <a:cubicBezTo>
                  <a:pt x="917059" y="52301"/>
                  <a:pt x="922773" y="55539"/>
                  <a:pt x="927155" y="58397"/>
                </a:cubicBezTo>
                <a:cubicBezTo>
                  <a:pt x="994785" y="102405"/>
                  <a:pt x="1030980" y="101261"/>
                  <a:pt x="1097087" y="54777"/>
                </a:cubicBezTo>
                <a:cubicBezTo>
                  <a:pt x="1103945" y="50015"/>
                  <a:pt x="1118613" y="46585"/>
                  <a:pt x="1123185" y="50395"/>
                </a:cubicBezTo>
                <a:cubicBezTo>
                  <a:pt x="1162049" y="82020"/>
                  <a:pt x="1204532" y="78590"/>
                  <a:pt x="1249302" y="68684"/>
                </a:cubicBezTo>
                <a:cubicBezTo>
                  <a:pt x="1260922" y="66018"/>
                  <a:pt x="1277307" y="66018"/>
                  <a:pt x="1286069" y="72304"/>
                </a:cubicBezTo>
                <a:cubicBezTo>
                  <a:pt x="1327790" y="101451"/>
                  <a:pt x="1372560" y="97261"/>
                  <a:pt x="1417899" y="88688"/>
                </a:cubicBezTo>
                <a:cubicBezTo>
                  <a:pt x="1424948" y="87354"/>
                  <a:pt x="1433522" y="80114"/>
                  <a:pt x="1436568" y="73448"/>
                </a:cubicBezTo>
                <a:cubicBezTo>
                  <a:pt x="1447428" y="49825"/>
                  <a:pt x="1467813" y="41823"/>
                  <a:pt x="1490292" y="35154"/>
                </a:cubicBezTo>
                <a:cubicBezTo>
                  <a:pt x="1525727" y="24296"/>
                  <a:pt x="1560588" y="11532"/>
                  <a:pt x="1596213" y="1245"/>
                </a:cubicBezTo>
                <a:cubicBezTo>
                  <a:pt x="1604978" y="-1231"/>
                  <a:pt x="1615836" y="293"/>
                  <a:pt x="1624980" y="3150"/>
                </a:cubicBezTo>
                <a:cubicBezTo>
                  <a:pt x="1656223" y="12866"/>
                  <a:pt x="1676036" y="37251"/>
                  <a:pt x="1697753" y="59731"/>
                </a:cubicBezTo>
                <a:cubicBezTo>
                  <a:pt x="1707279" y="69638"/>
                  <a:pt x="1720423" y="76686"/>
                  <a:pt x="1733188" y="82400"/>
                </a:cubicBezTo>
                <a:cubicBezTo>
                  <a:pt x="1766335" y="97071"/>
                  <a:pt x="1800246" y="110215"/>
                  <a:pt x="1833775" y="124121"/>
                </a:cubicBezTo>
                <a:cubicBezTo>
                  <a:pt x="1837013" y="125455"/>
                  <a:pt x="1839679" y="128884"/>
                  <a:pt x="1842158" y="131742"/>
                </a:cubicBezTo>
                <a:cubicBezTo>
                  <a:pt x="1866922" y="161843"/>
                  <a:pt x="1891497" y="192132"/>
                  <a:pt x="1916454" y="222233"/>
                </a:cubicBezTo>
                <a:cubicBezTo>
                  <a:pt x="1921216" y="227947"/>
                  <a:pt x="1928076" y="232139"/>
                  <a:pt x="1933219" y="237663"/>
                </a:cubicBezTo>
                <a:cubicBezTo>
                  <a:pt x="1940459" y="245283"/>
                  <a:pt x="1949603" y="252524"/>
                  <a:pt x="1953413" y="261668"/>
                </a:cubicBezTo>
                <a:cubicBezTo>
                  <a:pt x="1965224" y="290433"/>
                  <a:pt x="1987894" y="302817"/>
                  <a:pt x="2016469" y="308151"/>
                </a:cubicBezTo>
                <a:cubicBezTo>
                  <a:pt x="2042570" y="313104"/>
                  <a:pt x="2068669" y="317296"/>
                  <a:pt x="2094578" y="323010"/>
                </a:cubicBezTo>
                <a:cubicBezTo>
                  <a:pt x="2126201" y="329868"/>
                  <a:pt x="2157636" y="337298"/>
                  <a:pt x="2188879" y="345681"/>
                </a:cubicBezTo>
                <a:cubicBezTo>
                  <a:pt x="2202404" y="349301"/>
                  <a:pt x="2216692" y="353491"/>
                  <a:pt x="2228314" y="360921"/>
                </a:cubicBezTo>
                <a:cubicBezTo>
                  <a:pt x="2260890" y="381496"/>
                  <a:pt x="2295753" y="395402"/>
                  <a:pt x="2334044" y="389878"/>
                </a:cubicBezTo>
                <a:cubicBezTo>
                  <a:pt x="2364715" y="385496"/>
                  <a:pt x="2390434" y="396736"/>
                  <a:pt x="2409485" y="414263"/>
                </a:cubicBezTo>
                <a:cubicBezTo>
                  <a:pt x="2444158" y="446078"/>
                  <a:pt x="2481305" y="438838"/>
                  <a:pt x="2518264" y="428552"/>
                </a:cubicBezTo>
                <a:cubicBezTo>
                  <a:pt x="2537315" y="423217"/>
                  <a:pt x="2552935" y="423979"/>
                  <a:pt x="2571034" y="429122"/>
                </a:cubicBezTo>
                <a:cubicBezTo>
                  <a:pt x="2612945" y="441124"/>
                  <a:pt x="2640950" y="473701"/>
                  <a:pt x="2668001" y="502276"/>
                </a:cubicBezTo>
                <a:cubicBezTo>
                  <a:pt x="2691054" y="526661"/>
                  <a:pt x="2716963" y="540377"/>
                  <a:pt x="2745348" y="550666"/>
                </a:cubicBezTo>
                <a:cubicBezTo>
                  <a:pt x="2781163" y="563810"/>
                  <a:pt x="2809548" y="558858"/>
                  <a:pt x="2826694" y="527233"/>
                </a:cubicBezTo>
                <a:cubicBezTo>
                  <a:pt x="2831457" y="518278"/>
                  <a:pt x="2839839" y="507800"/>
                  <a:pt x="2848793" y="505134"/>
                </a:cubicBezTo>
                <a:cubicBezTo>
                  <a:pt x="2892037" y="491800"/>
                  <a:pt x="2935854" y="472367"/>
                  <a:pt x="2982148" y="484179"/>
                </a:cubicBezTo>
                <a:cubicBezTo>
                  <a:pt x="3046158" y="500372"/>
                  <a:pt x="3108644" y="499420"/>
                  <a:pt x="3172654" y="483417"/>
                </a:cubicBezTo>
                <a:cubicBezTo>
                  <a:pt x="3276480" y="457508"/>
                  <a:pt x="3380305" y="430076"/>
                  <a:pt x="3489467" y="435790"/>
                </a:cubicBezTo>
                <a:cubicBezTo>
                  <a:pt x="3507563" y="436742"/>
                  <a:pt x="3529090" y="425121"/>
                  <a:pt x="3544713" y="413691"/>
                </a:cubicBezTo>
                <a:cubicBezTo>
                  <a:pt x="3574622" y="391974"/>
                  <a:pt x="3573288" y="390258"/>
                  <a:pt x="3606817" y="408167"/>
                </a:cubicBezTo>
                <a:cubicBezTo>
                  <a:pt x="3614819" y="412549"/>
                  <a:pt x="3624725" y="415215"/>
                  <a:pt x="3630632" y="421693"/>
                </a:cubicBezTo>
                <a:cubicBezTo>
                  <a:pt x="3660731" y="454650"/>
                  <a:pt x="3697880" y="446648"/>
                  <a:pt x="3734837" y="441886"/>
                </a:cubicBezTo>
                <a:cubicBezTo>
                  <a:pt x="3741315" y="440934"/>
                  <a:pt x="3749125" y="439600"/>
                  <a:pt x="3754652" y="442268"/>
                </a:cubicBezTo>
                <a:cubicBezTo>
                  <a:pt x="3779607" y="454268"/>
                  <a:pt x="3800753" y="450078"/>
                  <a:pt x="3822472" y="433694"/>
                </a:cubicBezTo>
                <a:cubicBezTo>
                  <a:pt x="3841331" y="419597"/>
                  <a:pt x="3863049" y="411215"/>
                  <a:pt x="3885338" y="428742"/>
                </a:cubicBezTo>
                <a:cubicBezTo>
                  <a:pt x="3934870" y="467605"/>
                  <a:pt x="3987829" y="469509"/>
                  <a:pt x="4043839" y="444934"/>
                </a:cubicBezTo>
                <a:cubicBezTo>
                  <a:pt x="4083845" y="427407"/>
                  <a:pt x="4123280" y="423407"/>
                  <a:pt x="4165383" y="441124"/>
                </a:cubicBezTo>
                <a:cubicBezTo>
                  <a:pt x="4181576" y="447982"/>
                  <a:pt x="4202531" y="443410"/>
                  <a:pt x="4221391" y="444934"/>
                </a:cubicBezTo>
                <a:cubicBezTo>
                  <a:pt x="4232060" y="445696"/>
                  <a:pt x="4243872" y="445886"/>
                  <a:pt x="4253014" y="450650"/>
                </a:cubicBezTo>
                <a:cubicBezTo>
                  <a:pt x="4277401" y="462843"/>
                  <a:pt x="4300070" y="478463"/>
                  <a:pt x="4324645" y="490466"/>
                </a:cubicBezTo>
                <a:cubicBezTo>
                  <a:pt x="4336457" y="496180"/>
                  <a:pt x="4350554" y="499228"/>
                  <a:pt x="4363890" y="499420"/>
                </a:cubicBezTo>
                <a:cubicBezTo>
                  <a:pt x="4403325" y="500372"/>
                  <a:pt x="4442761" y="500372"/>
                  <a:pt x="4482004" y="498658"/>
                </a:cubicBezTo>
                <a:cubicBezTo>
                  <a:pt x="4546776" y="495990"/>
                  <a:pt x="4612500" y="495418"/>
                  <a:pt x="4659174" y="438648"/>
                </a:cubicBezTo>
                <a:cubicBezTo>
                  <a:pt x="4662986" y="434076"/>
                  <a:pt x="4671176" y="431408"/>
                  <a:pt x="4677655" y="430646"/>
                </a:cubicBezTo>
                <a:cubicBezTo>
                  <a:pt x="4707564" y="427027"/>
                  <a:pt x="4738235" y="426645"/>
                  <a:pt x="4767764" y="420739"/>
                </a:cubicBezTo>
                <a:cubicBezTo>
                  <a:pt x="4791386" y="415977"/>
                  <a:pt x="4811009" y="417501"/>
                  <a:pt x="4828916" y="434266"/>
                </a:cubicBezTo>
                <a:cubicBezTo>
                  <a:pt x="4852348" y="456364"/>
                  <a:pt x="4880925" y="469319"/>
                  <a:pt x="4912168" y="462271"/>
                </a:cubicBezTo>
                <a:cubicBezTo>
                  <a:pt x="4943409" y="455412"/>
                  <a:pt x="4963984" y="470271"/>
                  <a:pt x="4987037" y="485703"/>
                </a:cubicBezTo>
                <a:cubicBezTo>
                  <a:pt x="5003801" y="496942"/>
                  <a:pt x="5022852" y="511040"/>
                  <a:pt x="5041521" y="512182"/>
                </a:cubicBezTo>
                <a:cubicBezTo>
                  <a:pt x="5083814" y="514658"/>
                  <a:pt x="5120201" y="553904"/>
                  <a:pt x="5166113" y="531615"/>
                </a:cubicBezTo>
                <a:cubicBezTo>
                  <a:pt x="5169161" y="530091"/>
                  <a:pt x="5174685" y="533901"/>
                  <a:pt x="5179067" y="534853"/>
                </a:cubicBezTo>
                <a:cubicBezTo>
                  <a:pt x="5214121" y="542093"/>
                  <a:pt x="5247078" y="535043"/>
                  <a:pt x="5272796" y="511230"/>
                </a:cubicBezTo>
                <a:cubicBezTo>
                  <a:pt x="5306516" y="480177"/>
                  <a:pt x="5343855" y="477129"/>
                  <a:pt x="5385384" y="487227"/>
                </a:cubicBezTo>
                <a:cubicBezTo>
                  <a:pt x="5398721" y="490466"/>
                  <a:pt x="5412057" y="492752"/>
                  <a:pt x="5425582" y="495418"/>
                </a:cubicBezTo>
                <a:cubicBezTo>
                  <a:pt x="5443870" y="499228"/>
                  <a:pt x="5462351" y="503230"/>
                  <a:pt x="5480637" y="507040"/>
                </a:cubicBezTo>
                <a:cubicBezTo>
                  <a:pt x="5498356" y="510850"/>
                  <a:pt x="5517979" y="517326"/>
                  <a:pt x="5531693" y="500944"/>
                </a:cubicBezTo>
                <a:cubicBezTo>
                  <a:pt x="5543506" y="486845"/>
                  <a:pt x="5551888" y="488179"/>
                  <a:pt x="5562746" y="500372"/>
                </a:cubicBezTo>
                <a:cubicBezTo>
                  <a:pt x="5600467" y="543045"/>
                  <a:pt x="5646189" y="569716"/>
                  <a:pt x="5704483" y="571620"/>
                </a:cubicBezTo>
                <a:cubicBezTo>
                  <a:pt x="5716485" y="572002"/>
                  <a:pt x="5728678" y="574668"/>
                  <a:pt x="5740488" y="577526"/>
                </a:cubicBezTo>
                <a:cubicBezTo>
                  <a:pt x="5747728" y="579241"/>
                  <a:pt x="5756493" y="581147"/>
                  <a:pt x="5760873" y="586291"/>
                </a:cubicBezTo>
                <a:cubicBezTo>
                  <a:pt x="5794974" y="625534"/>
                  <a:pt x="5837457" y="652777"/>
                  <a:pt x="5883751" y="674686"/>
                </a:cubicBezTo>
                <a:cubicBezTo>
                  <a:pt x="5900323" y="682496"/>
                  <a:pt x="5918042" y="690306"/>
                  <a:pt x="5935949" y="692592"/>
                </a:cubicBezTo>
                <a:cubicBezTo>
                  <a:pt x="5954617" y="694878"/>
                  <a:pt x="5974240" y="691068"/>
                  <a:pt x="5993291" y="688972"/>
                </a:cubicBezTo>
                <a:cubicBezTo>
                  <a:pt x="6004531" y="687830"/>
                  <a:pt x="6017485" y="688020"/>
                  <a:pt x="6026440" y="682496"/>
                </a:cubicBezTo>
                <a:cubicBezTo>
                  <a:pt x="6054825" y="665159"/>
                  <a:pt x="6082258" y="646491"/>
                  <a:pt x="6108738" y="626296"/>
                </a:cubicBezTo>
                <a:cubicBezTo>
                  <a:pt x="6131409" y="608960"/>
                  <a:pt x="6135981" y="606483"/>
                  <a:pt x="6155602" y="628202"/>
                </a:cubicBezTo>
                <a:cubicBezTo>
                  <a:pt x="6175797" y="650491"/>
                  <a:pt x="6200944" y="662111"/>
                  <a:pt x="6228756" y="666873"/>
                </a:cubicBezTo>
                <a:cubicBezTo>
                  <a:pt x="6272764" y="674304"/>
                  <a:pt x="6317151" y="680590"/>
                  <a:pt x="6361539" y="684210"/>
                </a:cubicBezTo>
                <a:cubicBezTo>
                  <a:pt x="6401736" y="687448"/>
                  <a:pt x="6420977" y="669922"/>
                  <a:pt x="6428979" y="630106"/>
                </a:cubicBezTo>
                <a:cubicBezTo>
                  <a:pt x="6433551" y="608007"/>
                  <a:pt x="6439458" y="584003"/>
                  <a:pt x="6463840" y="578098"/>
                </a:cubicBezTo>
                <a:cubicBezTo>
                  <a:pt x="6503658" y="568572"/>
                  <a:pt x="6544997" y="564382"/>
                  <a:pt x="6564620" y="517708"/>
                </a:cubicBezTo>
                <a:cubicBezTo>
                  <a:pt x="6575478" y="527995"/>
                  <a:pt x="6582146" y="534091"/>
                  <a:pt x="6588625" y="540187"/>
                </a:cubicBezTo>
                <a:cubicBezTo>
                  <a:pt x="6606531" y="557142"/>
                  <a:pt x="6643678" y="564382"/>
                  <a:pt x="6662541" y="549714"/>
                </a:cubicBezTo>
                <a:cubicBezTo>
                  <a:pt x="6690354" y="528377"/>
                  <a:pt x="6715883" y="532377"/>
                  <a:pt x="6742552" y="548952"/>
                </a:cubicBezTo>
                <a:cubicBezTo>
                  <a:pt x="6764841" y="562668"/>
                  <a:pt x="6788417" y="567954"/>
                  <a:pt x="6812063" y="568430"/>
                </a:cubicBezTo>
                <a:lnTo>
                  <a:pt x="6858001" y="562267"/>
                </a:lnTo>
                <a:lnTo>
                  <a:pt x="6858001" y="734520"/>
                </a:lnTo>
                <a:lnTo>
                  <a:pt x="6815516" y="744220"/>
                </a:lnTo>
                <a:cubicBezTo>
                  <a:pt x="6793035" y="749744"/>
                  <a:pt x="6771319" y="759651"/>
                  <a:pt x="6748458" y="763271"/>
                </a:cubicBezTo>
                <a:cubicBezTo>
                  <a:pt x="6694164" y="771843"/>
                  <a:pt x="6639488" y="777939"/>
                  <a:pt x="6584812" y="784797"/>
                </a:cubicBezTo>
                <a:cubicBezTo>
                  <a:pt x="6528424" y="791846"/>
                  <a:pt x="6472225" y="799276"/>
                  <a:pt x="6415833" y="805562"/>
                </a:cubicBezTo>
                <a:cubicBezTo>
                  <a:pt x="6384972" y="808802"/>
                  <a:pt x="6353919" y="809372"/>
                  <a:pt x="6323058" y="812420"/>
                </a:cubicBezTo>
                <a:cubicBezTo>
                  <a:pt x="6296005" y="815088"/>
                  <a:pt x="6269144" y="820041"/>
                  <a:pt x="6242093" y="823281"/>
                </a:cubicBezTo>
                <a:cubicBezTo>
                  <a:pt x="6218660" y="825947"/>
                  <a:pt x="6195037" y="827471"/>
                  <a:pt x="6171605" y="830139"/>
                </a:cubicBezTo>
                <a:cubicBezTo>
                  <a:pt x="6134075" y="834519"/>
                  <a:pt x="6096736" y="839473"/>
                  <a:pt x="6059397" y="844045"/>
                </a:cubicBezTo>
                <a:cubicBezTo>
                  <a:pt x="6043776" y="845759"/>
                  <a:pt x="6027392" y="850522"/>
                  <a:pt x="6012723" y="847665"/>
                </a:cubicBezTo>
                <a:cubicBezTo>
                  <a:pt x="5975764" y="840425"/>
                  <a:pt x="5939377" y="842521"/>
                  <a:pt x="5902610" y="847473"/>
                </a:cubicBezTo>
                <a:cubicBezTo>
                  <a:pt x="5890037" y="849190"/>
                  <a:pt x="5876511" y="848808"/>
                  <a:pt x="5864318" y="845569"/>
                </a:cubicBezTo>
                <a:cubicBezTo>
                  <a:pt x="5839361" y="839091"/>
                  <a:pt x="5815169" y="829947"/>
                  <a:pt x="5790592" y="821947"/>
                </a:cubicBezTo>
                <a:cubicBezTo>
                  <a:pt x="5787924" y="820995"/>
                  <a:pt x="5784686" y="820803"/>
                  <a:pt x="5781830" y="820233"/>
                </a:cubicBezTo>
                <a:cubicBezTo>
                  <a:pt x="5765635" y="816992"/>
                  <a:pt x="5749634" y="813754"/>
                  <a:pt x="5733440" y="810896"/>
                </a:cubicBezTo>
                <a:cubicBezTo>
                  <a:pt x="5724678" y="809372"/>
                  <a:pt x="5715723" y="809182"/>
                  <a:pt x="5706959" y="807848"/>
                </a:cubicBezTo>
                <a:cubicBezTo>
                  <a:pt x="5673050" y="802514"/>
                  <a:pt x="5635711" y="811468"/>
                  <a:pt x="5606372" y="788417"/>
                </a:cubicBezTo>
                <a:cubicBezTo>
                  <a:pt x="5587321" y="773557"/>
                  <a:pt x="5568842" y="776987"/>
                  <a:pt x="5548460" y="779273"/>
                </a:cubicBezTo>
                <a:cubicBezTo>
                  <a:pt x="5533027" y="780987"/>
                  <a:pt x="5517215" y="780415"/>
                  <a:pt x="5501594" y="780607"/>
                </a:cubicBezTo>
                <a:cubicBezTo>
                  <a:pt x="5474161" y="781177"/>
                  <a:pt x="5446728" y="781369"/>
                  <a:pt x="5419295" y="782321"/>
                </a:cubicBezTo>
                <a:cubicBezTo>
                  <a:pt x="5410531" y="782701"/>
                  <a:pt x="5401579" y="787465"/>
                  <a:pt x="5393005" y="786703"/>
                </a:cubicBezTo>
                <a:cubicBezTo>
                  <a:pt x="5353379" y="783083"/>
                  <a:pt x="5313754" y="777367"/>
                  <a:pt x="5274129" y="774129"/>
                </a:cubicBezTo>
                <a:cubicBezTo>
                  <a:pt x="5251650" y="772225"/>
                  <a:pt x="5228597" y="775843"/>
                  <a:pt x="5206308" y="773177"/>
                </a:cubicBezTo>
                <a:cubicBezTo>
                  <a:pt x="5180591" y="770129"/>
                  <a:pt x="5155445" y="762319"/>
                  <a:pt x="5129916" y="757554"/>
                </a:cubicBezTo>
                <a:cubicBezTo>
                  <a:pt x="5122867" y="756222"/>
                  <a:pt x="5115057" y="757936"/>
                  <a:pt x="5107627" y="758316"/>
                </a:cubicBezTo>
                <a:cubicBezTo>
                  <a:pt x="5099245" y="758699"/>
                  <a:pt x="5091052" y="759461"/>
                  <a:pt x="5082670" y="759651"/>
                </a:cubicBezTo>
                <a:cubicBezTo>
                  <a:pt x="5057141" y="760033"/>
                  <a:pt x="5031614" y="759461"/>
                  <a:pt x="5006086" y="760795"/>
                </a:cubicBezTo>
                <a:cubicBezTo>
                  <a:pt x="4990465" y="761557"/>
                  <a:pt x="4974082" y="769367"/>
                  <a:pt x="4959602" y="766509"/>
                </a:cubicBezTo>
                <a:cubicBezTo>
                  <a:pt x="4930075" y="760985"/>
                  <a:pt x="4900546" y="773367"/>
                  <a:pt x="4871019" y="763081"/>
                </a:cubicBezTo>
                <a:cubicBezTo>
                  <a:pt x="4861873" y="760033"/>
                  <a:pt x="4849300" y="767653"/>
                  <a:pt x="4838250" y="768033"/>
                </a:cubicBezTo>
                <a:cubicBezTo>
                  <a:pt x="4810627" y="768985"/>
                  <a:pt x="4783004" y="768795"/>
                  <a:pt x="4755381" y="768605"/>
                </a:cubicBezTo>
                <a:cubicBezTo>
                  <a:pt x="4730614" y="768415"/>
                  <a:pt x="4704895" y="771081"/>
                  <a:pt x="4681083" y="765747"/>
                </a:cubicBezTo>
                <a:cubicBezTo>
                  <a:pt x="4656126" y="760033"/>
                  <a:pt x="4633647" y="760795"/>
                  <a:pt x="4609452" y="767271"/>
                </a:cubicBezTo>
                <a:cubicBezTo>
                  <a:pt x="4592878" y="771653"/>
                  <a:pt x="4575351" y="772225"/>
                  <a:pt x="4558207" y="773557"/>
                </a:cubicBezTo>
                <a:cubicBezTo>
                  <a:pt x="4539728" y="775081"/>
                  <a:pt x="4519343" y="771081"/>
                  <a:pt x="4502579" y="777367"/>
                </a:cubicBezTo>
                <a:cubicBezTo>
                  <a:pt x="4452665" y="796038"/>
                  <a:pt x="4401419" y="800038"/>
                  <a:pt x="4349222" y="800038"/>
                </a:cubicBezTo>
                <a:cubicBezTo>
                  <a:pt x="4339695" y="800038"/>
                  <a:pt x="4329979" y="797372"/>
                  <a:pt x="4320837" y="794514"/>
                </a:cubicBezTo>
                <a:cubicBezTo>
                  <a:pt x="4267493" y="777367"/>
                  <a:pt x="4213961" y="778891"/>
                  <a:pt x="4159667" y="789370"/>
                </a:cubicBezTo>
                <a:cubicBezTo>
                  <a:pt x="4148427" y="791656"/>
                  <a:pt x="4135854" y="792038"/>
                  <a:pt x="4124614" y="789752"/>
                </a:cubicBezTo>
                <a:cubicBezTo>
                  <a:pt x="4092989" y="783083"/>
                  <a:pt x="4062318" y="772033"/>
                  <a:pt x="4030503" y="767271"/>
                </a:cubicBezTo>
                <a:cubicBezTo>
                  <a:pt x="3977925" y="759461"/>
                  <a:pt x="3932394" y="785749"/>
                  <a:pt x="3885338" y="802896"/>
                </a:cubicBezTo>
                <a:cubicBezTo>
                  <a:pt x="3840569" y="819089"/>
                  <a:pt x="3802467" y="855666"/>
                  <a:pt x="3749506" y="847473"/>
                </a:cubicBezTo>
                <a:cubicBezTo>
                  <a:pt x="3744173" y="846711"/>
                  <a:pt x="3738267" y="851856"/>
                  <a:pt x="3732361" y="853190"/>
                </a:cubicBezTo>
                <a:cubicBezTo>
                  <a:pt x="3716168" y="856810"/>
                  <a:pt x="3699976" y="861190"/>
                  <a:pt x="3683591" y="862906"/>
                </a:cubicBezTo>
                <a:cubicBezTo>
                  <a:pt x="3663589" y="865192"/>
                  <a:pt x="3643204" y="864430"/>
                  <a:pt x="3623201" y="866334"/>
                </a:cubicBezTo>
                <a:cubicBezTo>
                  <a:pt x="3597482" y="868620"/>
                  <a:pt x="3572146" y="874716"/>
                  <a:pt x="3546617" y="874716"/>
                </a:cubicBezTo>
                <a:cubicBezTo>
                  <a:pt x="3526042" y="874716"/>
                  <a:pt x="3505657" y="867668"/>
                  <a:pt x="3485275" y="864238"/>
                </a:cubicBezTo>
                <a:cubicBezTo>
                  <a:pt x="3456508" y="859476"/>
                  <a:pt x="3424883" y="860810"/>
                  <a:pt x="3399546" y="848618"/>
                </a:cubicBezTo>
                <a:cubicBezTo>
                  <a:pt x="3372495" y="835663"/>
                  <a:pt x="3346776" y="829757"/>
                  <a:pt x="3318771" y="833757"/>
                </a:cubicBezTo>
                <a:cubicBezTo>
                  <a:pt x="3309437" y="835091"/>
                  <a:pt x="3297434" y="843093"/>
                  <a:pt x="3293244" y="851284"/>
                </a:cubicBezTo>
                <a:cubicBezTo>
                  <a:pt x="3283908" y="869572"/>
                  <a:pt x="3271145" y="872812"/>
                  <a:pt x="3253809" y="866524"/>
                </a:cubicBezTo>
                <a:cubicBezTo>
                  <a:pt x="3238758" y="861190"/>
                  <a:pt x="3220280" y="858524"/>
                  <a:pt x="3209993" y="848235"/>
                </a:cubicBezTo>
                <a:cubicBezTo>
                  <a:pt x="3180844" y="819089"/>
                  <a:pt x="3143695" y="818136"/>
                  <a:pt x="3107500" y="810326"/>
                </a:cubicBezTo>
                <a:cubicBezTo>
                  <a:pt x="3085403" y="805562"/>
                  <a:pt x="3064827" y="805372"/>
                  <a:pt x="3042728" y="808610"/>
                </a:cubicBezTo>
                <a:cubicBezTo>
                  <a:pt x="2994722" y="815850"/>
                  <a:pt x="2948047" y="805562"/>
                  <a:pt x="2901943" y="792418"/>
                </a:cubicBezTo>
                <a:cubicBezTo>
                  <a:pt x="2871462" y="783655"/>
                  <a:pt x="2840219" y="778321"/>
                  <a:pt x="2809930" y="769367"/>
                </a:cubicBezTo>
                <a:cubicBezTo>
                  <a:pt x="2787259" y="762509"/>
                  <a:pt x="2764590" y="754316"/>
                  <a:pt x="2743826" y="743268"/>
                </a:cubicBezTo>
                <a:cubicBezTo>
                  <a:pt x="2713723" y="727073"/>
                  <a:pt x="2687436" y="702689"/>
                  <a:pt x="2649143" y="709167"/>
                </a:cubicBezTo>
                <a:cubicBezTo>
                  <a:pt x="2615421" y="714881"/>
                  <a:pt x="2584942" y="702881"/>
                  <a:pt x="2554079" y="691450"/>
                </a:cubicBezTo>
                <a:cubicBezTo>
                  <a:pt x="2531409" y="683068"/>
                  <a:pt x="2508742" y="674494"/>
                  <a:pt x="2485307" y="669160"/>
                </a:cubicBezTo>
                <a:cubicBezTo>
                  <a:pt x="2457492" y="662873"/>
                  <a:pt x="2426059" y="665541"/>
                  <a:pt x="2401292" y="653919"/>
                </a:cubicBezTo>
                <a:cubicBezTo>
                  <a:pt x="2375383" y="641727"/>
                  <a:pt x="2353859" y="649919"/>
                  <a:pt x="2330806" y="653349"/>
                </a:cubicBezTo>
                <a:cubicBezTo>
                  <a:pt x="2294039" y="658683"/>
                  <a:pt x="2257459" y="668590"/>
                  <a:pt x="2220312" y="656015"/>
                </a:cubicBezTo>
                <a:cubicBezTo>
                  <a:pt x="2175163" y="640775"/>
                  <a:pt x="2130393" y="624392"/>
                  <a:pt x="2085054" y="609914"/>
                </a:cubicBezTo>
                <a:cubicBezTo>
                  <a:pt x="2067525" y="604387"/>
                  <a:pt x="2048668" y="602101"/>
                  <a:pt x="2030378" y="599625"/>
                </a:cubicBezTo>
                <a:cubicBezTo>
                  <a:pt x="2013043" y="597529"/>
                  <a:pt x="1992279" y="602863"/>
                  <a:pt x="1978940" y="594863"/>
                </a:cubicBezTo>
                <a:cubicBezTo>
                  <a:pt x="1944649" y="574288"/>
                  <a:pt x="1909408" y="564192"/>
                  <a:pt x="1869780" y="564192"/>
                </a:cubicBezTo>
                <a:cubicBezTo>
                  <a:pt x="1854920" y="564192"/>
                  <a:pt x="1840441" y="555618"/>
                  <a:pt x="1825393" y="554094"/>
                </a:cubicBezTo>
                <a:cubicBezTo>
                  <a:pt x="1804816" y="552190"/>
                  <a:pt x="1781194" y="547045"/>
                  <a:pt x="1763287" y="554286"/>
                </a:cubicBezTo>
                <a:cubicBezTo>
                  <a:pt x="1721185" y="571430"/>
                  <a:pt x="1687086" y="557142"/>
                  <a:pt x="1650317" y="540187"/>
                </a:cubicBezTo>
                <a:cubicBezTo>
                  <a:pt x="1614120" y="523423"/>
                  <a:pt x="1576019" y="510088"/>
                  <a:pt x="1537537" y="499038"/>
                </a:cubicBezTo>
                <a:cubicBezTo>
                  <a:pt x="1523059" y="495038"/>
                  <a:pt x="1505724" y="501706"/>
                  <a:pt x="1489720" y="503038"/>
                </a:cubicBezTo>
                <a:cubicBezTo>
                  <a:pt x="1484004" y="503420"/>
                  <a:pt x="1477717" y="503992"/>
                  <a:pt x="1472575" y="502086"/>
                </a:cubicBezTo>
                <a:cubicBezTo>
                  <a:pt x="1422854" y="483797"/>
                  <a:pt x="1372368" y="469891"/>
                  <a:pt x="1318456" y="479415"/>
                </a:cubicBezTo>
                <a:cubicBezTo>
                  <a:pt x="1313504" y="480369"/>
                  <a:pt x="1307978" y="478273"/>
                  <a:pt x="1303024" y="476939"/>
                </a:cubicBezTo>
                <a:cubicBezTo>
                  <a:pt x="1278829" y="470081"/>
                  <a:pt x="1255206" y="459223"/>
                  <a:pt x="1230633" y="456746"/>
                </a:cubicBezTo>
                <a:cubicBezTo>
                  <a:pt x="1170051" y="450650"/>
                  <a:pt x="1109091" y="448172"/>
                  <a:pt x="1048125" y="444172"/>
                </a:cubicBezTo>
                <a:cubicBezTo>
                  <a:pt x="1044315" y="443982"/>
                  <a:pt x="1040315" y="443982"/>
                  <a:pt x="1036887" y="442648"/>
                </a:cubicBezTo>
                <a:cubicBezTo>
                  <a:pt x="1014406" y="434456"/>
                  <a:pt x="994785" y="437124"/>
                  <a:pt x="975733" y="452744"/>
                </a:cubicBezTo>
                <a:cubicBezTo>
                  <a:pt x="967350" y="459603"/>
                  <a:pt x="955920" y="463223"/>
                  <a:pt x="945444" y="467033"/>
                </a:cubicBezTo>
                <a:cubicBezTo>
                  <a:pt x="930011" y="472749"/>
                  <a:pt x="914200" y="478273"/>
                  <a:pt x="898198" y="481893"/>
                </a:cubicBezTo>
                <a:cubicBezTo>
                  <a:pt x="882384" y="485321"/>
                  <a:pt x="865430" y="490084"/>
                  <a:pt x="850189" y="487417"/>
                </a:cubicBezTo>
                <a:cubicBezTo>
                  <a:pt x="822756" y="482655"/>
                  <a:pt x="796655" y="471987"/>
                  <a:pt x="769605" y="464937"/>
                </a:cubicBezTo>
                <a:cubicBezTo>
                  <a:pt x="760270" y="462461"/>
                  <a:pt x="749982" y="462843"/>
                  <a:pt x="740268" y="462651"/>
                </a:cubicBezTo>
                <a:cubicBezTo>
                  <a:pt x="717977" y="462081"/>
                  <a:pt x="695116" y="467605"/>
                  <a:pt x="674923" y="451792"/>
                </a:cubicBezTo>
                <a:cubicBezTo>
                  <a:pt x="656255" y="436934"/>
                  <a:pt x="637392" y="441314"/>
                  <a:pt x="617772" y="452554"/>
                </a:cubicBezTo>
                <a:cubicBezTo>
                  <a:pt x="603673" y="460557"/>
                  <a:pt x="587672" y="466843"/>
                  <a:pt x="571860" y="469891"/>
                </a:cubicBezTo>
                <a:cubicBezTo>
                  <a:pt x="550141" y="474081"/>
                  <a:pt x="528615" y="475797"/>
                  <a:pt x="505182" y="473319"/>
                </a:cubicBezTo>
                <a:cubicBezTo>
                  <a:pt x="488607" y="471605"/>
                  <a:pt x="475081" y="470843"/>
                  <a:pt x="462126" y="460747"/>
                </a:cubicBezTo>
                <a:cubicBezTo>
                  <a:pt x="460032" y="459223"/>
                  <a:pt x="456222" y="458841"/>
                  <a:pt x="453364" y="459033"/>
                </a:cubicBezTo>
                <a:cubicBezTo>
                  <a:pt x="415835" y="462271"/>
                  <a:pt x="378686" y="460557"/>
                  <a:pt x="340774" y="458268"/>
                </a:cubicBezTo>
                <a:cubicBezTo>
                  <a:pt x="292579" y="455222"/>
                  <a:pt x="241901" y="464175"/>
                  <a:pt x="200182" y="496180"/>
                </a:cubicBezTo>
                <a:cubicBezTo>
                  <a:pt x="194085" y="500944"/>
                  <a:pt x="184941" y="503038"/>
                  <a:pt x="176939" y="504182"/>
                </a:cubicBezTo>
                <a:cubicBezTo>
                  <a:pt x="139219" y="509134"/>
                  <a:pt x="101308" y="512564"/>
                  <a:pt x="63587" y="518088"/>
                </a:cubicBezTo>
                <a:cubicBezTo>
                  <a:pt x="43012" y="521137"/>
                  <a:pt x="21486" y="523805"/>
                  <a:pt x="2817" y="532187"/>
                </a:cubicBezTo>
                <a:lnTo>
                  <a:pt x="0" y="533314"/>
                </a:lnTo>
                <a:close/>
              </a:path>
            </a:pathLst>
          </a:custGeom>
          <a:blipFill dpi="0" rotWithShape="1">
            <a:blip r:embed="rId3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2E1C4CC-8D1B-7277-67DA-A55F056A4B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1" y="3047999"/>
            <a:ext cx="6095999" cy="3048001"/>
          </a:xfrm>
        </p:spPr>
        <p:txBody>
          <a:bodyPr>
            <a:normAutofit/>
          </a:bodyPr>
          <a:lstStyle/>
          <a:p>
            <a:r>
              <a:rPr lang="pl-PL" b="0" i="0">
                <a:effectLst/>
                <a:latin typeface="Open Sans" panose="020B0606030504020204" pitchFamily="34" charset="0"/>
              </a:rPr>
              <a:t>Ponieważ zwierzęta domowe mogą zarazić się chorobą od dzikich zwierząt, zapobieganie wściekliźnie u zwierząt domowych jest ważnym krokiem w zapobieganiu występowania schorzenia u ludzi.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138072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60DB02BD-FF61-4042-BC21-4EFF543EC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6CC5116F-3CE3-3174-5545-D7F271AFB8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0" y="1869440"/>
            <a:ext cx="3047999" cy="2255520"/>
          </a:xfrm>
        </p:spPr>
        <p:txBody>
          <a:bodyPr anchor="b">
            <a:noAutofit/>
          </a:bodyPr>
          <a:lstStyle/>
          <a:p>
            <a:r>
              <a:rPr lang="pl-PL" sz="3600" b="0" i="0" dirty="0">
                <a:effectLst/>
                <a:latin typeface="Open Sans" panose="020B0606030504020204" pitchFamily="34" charset="0"/>
              </a:rPr>
              <a:t>Chorobie można zapobiec:</a:t>
            </a:r>
            <a:br>
              <a:rPr lang="pl-PL" sz="3600" b="0" i="0" dirty="0">
                <a:effectLst/>
                <a:latin typeface="Open Sans" panose="020B0606030504020204" pitchFamily="34" charset="0"/>
              </a:rPr>
            </a:br>
            <a:endParaRPr lang="pl-PL" sz="3600" dirty="0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5811A85E-38EA-465A-84F9-6230CF743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78285" y="0"/>
            <a:ext cx="874715" cy="6858001"/>
          </a:xfrm>
          <a:custGeom>
            <a:avLst/>
            <a:gdLst>
              <a:gd name="connsiteX0" fmla="*/ 669467 w 874715"/>
              <a:gd name="connsiteY0" fmla="*/ 3720275 h 6858001"/>
              <a:gd name="connsiteX1" fmla="*/ 710453 w 874715"/>
              <a:gd name="connsiteY1" fmla="*/ 3726292 h 6858001"/>
              <a:gd name="connsiteX2" fmla="*/ 710455 w 874715"/>
              <a:gd name="connsiteY2" fmla="*/ 3726292 h 6858001"/>
              <a:gd name="connsiteX3" fmla="*/ 669465 w 874715"/>
              <a:gd name="connsiteY3" fmla="*/ 3720275 h 6858001"/>
              <a:gd name="connsiteX4" fmla="*/ 834223 w 874715"/>
              <a:gd name="connsiteY4" fmla="*/ 3333751 h 6858001"/>
              <a:gd name="connsiteX5" fmla="*/ 446757 w 874715"/>
              <a:gd name="connsiteY5" fmla="*/ 3333751 h 6858001"/>
              <a:gd name="connsiteX6" fmla="*/ 441229 w 874715"/>
              <a:gd name="connsiteY6" fmla="*/ 3376550 h 6858001"/>
              <a:gd name="connsiteX7" fmla="*/ 437178 w 874715"/>
              <a:gd name="connsiteY7" fmla="*/ 3407910 h 6858001"/>
              <a:gd name="connsiteX8" fmla="*/ 435790 w 874715"/>
              <a:gd name="connsiteY8" fmla="*/ 3491262 h 6858001"/>
              <a:gd name="connsiteX9" fmla="*/ 429384 w 874715"/>
              <a:gd name="connsiteY9" fmla="*/ 3520658 h 6858001"/>
              <a:gd name="connsiteX10" fmla="*/ 427332 w 874715"/>
              <a:gd name="connsiteY10" fmla="*/ 3524252 h 6858001"/>
              <a:gd name="connsiteX11" fmla="*/ 427331 w 874715"/>
              <a:gd name="connsiteY11" fmla="*/ 3524252 h 6858001"/>
              <a:gd name="connsiteX12" fmla="*/ 413690 w 874715"/>
              <a:gd name="connsiteY12" fmla="*/ 3548145 h 6858001"/>
              <a:gd name="connsiteX13" fmla="*/ 408166 w 874715"/>
              <a:gd name="connsiteY13" fmla="*/ 3612089 h 6858001"/>
              <a:gd name="connsiteX14" fmla="*/ 421692 w 874715"/>
              <a:gd name="connsiteY14" fmla="*/ 3636610 h 6858001"/>
              <a:gd name="connsiteX15" fmla="*/ 445933 w 874715"/>
              <a:gd name="connsiteY15" fmla="*/ 3687609 h 6858001"/>
              <a:gd name="connsiteX16" fmla="*/ 443241 w 874715"/>
              <a:gd name="connsiteY16" fmla="*/ 3725049 h 6858001"/>
              <a:gd name="connsiteX17" fmla="*/ 455589 w 874715"/>
              <a:gd name="connsiteY17" fmla="*/ 3723372 h 6858001"/>
              <a:gd name="connsiteX18" fmla="*/ 544787 w 874715"/>
              <a:gd name="connsiteY18" fmla="*/ 3712739 h 6858001"/>
              <a:gd name="connsiteX19" fmla="*/ 544802 w 874715"/>
              <a:gd name="connsiteY19" fmla="*/ 3712740 h 6858001"/>
              <a:gd name="connsiteX20" fmla="*/ 544786 w 874715"/>
              <a:gd name="connsiteY20" fmla="*/ 3712740 h 6858001"/>
              <a:gd name="connsiteX21" fmla="*/ 455588 w 874715"/>
              <a:gd name="connsiteY21" fmla="*/ 3723373 h 6858001"/>
              <a:gd name="connsiteX22" fmla="*/ 443240 w 874715"/>
              <a:gd name="connsiteY22" fmla="*/ 3725050 h 6858001"/>
              <a:gd name="connsiteX23" fmla="*/ 441884 w 874715"/>
              <a:gd name="connsiteY23" fmla="*/ 3743904 h 6858001"/>
              <a:gd name="connsiteX24" fmla="*/ 442266 w 874715"/>
              <a:gd name="connsiteY24" fmla="*/ 3764306 h 6858001"/>
              <a:gd name="connsiteX25" fmla="*/ 433692 w 874715"/>
              <a:gd name="connsiteY25" fmla="*/ 3834135 h 6858001"/>
              <a:gd name="connsiteX26" fmla="*/ 428740 w 874715"/>
              <a:gd name="connsiteY26" fmla="*/ 3898864 h 6858001"/>
              <a:gd name="connsiteX27" fmla="*/ 444932 w 874715"/>
              <a:gd name="connsiteY27" fmla="*/ 4062061 h 6858001"/>
              <a:gd name="connsiteX28" fmla="*/ 441122 w 874715"/>
              <a:gd name="connsiteY28" fmla="*/ 4187207 h 6858001"/>
              <a:gd name="connsiteX29" fmla="*/ 444932 w 874715"/>
              <a:gd name="connsiteY29" fmla="*/ 4244874 h 6858001"/>
              <a:gd name="connsiteX30" fmla="*/ 450648 w 874715"/>
              <a:gd name="connsiteY30" fmla="*/ 4277434 h 6858001"/>
              <a:gd name="connsiteX31" fmla="*/ 490464 w 874715"/>
              <a:gd name="connsiteY31" fmla="*/ 4351188 h 6858001"/>
              <a:gd name="connsiteX32" fmla="*/ 499418 w 874715"/>
              <a:gd name="connsiteY32" fmla="*/ 4391596 h 6858001"/>
              <a:gd name="connsiteX33" fmla="*/ 498656 w 874715"/>
              <a:gd name="connsiteY33" fmla="*/ 4513209 h 6858001"/>
              <a:gd name="connsiteX34" fmla="*/ 438646 w 874715"/>
              <a:gd name="connsiteY34" fmla="*/ 4695629 h 6858001"/>
              <a:gd name="connsiteX35" fmla="*/ 430644 w 874715"/>
              <a:gd name="connsiteY35" fmla="*/ 4714658 h 6858001"/>
              <a:gd name="connsiteX36" fmla="*/ 420737 w 874715"/>
              <a:gd name="connsiteY36" fmla="*/ 4807436 h 6858001"/>
              <a:gd name="connsiteX37" fmla="*/ 434264 w 874715"/>
              <a:gd name="connsiteY37" fmla="*/ 4870400 h 6858001"/>
              <a:gd name="connsiteX38" fmla="*/ 462269 w 874715"/>
              <a:gd name="connsiteY38" fmla="*/ 4956119 h 6858001"/>
              <a:gd name="connsiteX39" fmla="*/ 485701 w 874715"/>
              <a:gd name="connsiteY39" fmla="*/ 5033207 h 6858001"/>
              <a:gd name="connsiteX40" fmla="*/ 512180 w 874715"/>
              <a:gd name="connsiteY40" fmla="*/ 5089305 h 6858001"/>
              <a:gd name="connsiteX41" fmla="*/ 531613 w 874715"/>
              <a:gd name="connsiteY41" fmla="*/ 5217589 h 6858001"/>
              <a:gd name="connsiteX42" fmla="*/ 534851 w 874715"/>
              <a:gd name="connsiteY42" fmla="*/ 5230926 h 6858001"/>
              <a:gd name="connsiteX43" fmla="*/ 511228 w 874715"/>
              <a:gd name="connsiteY43" fmla="*/ 5327433 h 6858001"/>
              <a:gd name="connsiteX44" fmla="*/ 487225 w 874715"/>
              <a:gd name="connsiteY44" fmla="*/ 5443357 h 6858001"/>
              <a:gd name="connsiteX45" fmla="*/ 495416 w 874715"/>
              <a:gd name="connsiteY45" fmla="*/ 5484746 h 6858001"/>
              <a:gd name="connsiteX46" fmla="*/ 507038 w 874715"/>
              <a:gd name="connsiteY46" fmla="*/ 5541432 h 6858001"/>
              <a:gd name="connsiteX47" fmla="*/ 500942 w 874715"/>
              <a:gd name="connsiteY47" fmla="*/ 5594001 h 6858001"/>
              <a:gd name="connsiteX48" fmla="*/ 500370 w 874715"/>
              <a:gd name="connsiteY48" fmla="*/ 5625974 h 6858001"/>
              <a:gd name="connsiteX49" fmla="*/ 571618 w 874715"/>
              <a:gd name="connsiteY49" fmla="*/ 5771911 h 6858001"/>
              <a:gd name="connsiteX50" fmla="*/ 577524 w 874715"/>
              <a:gd name="connsiteY50" fmla="*/ 5808982 h 6858001"/>
              <a:gd name="connsiteX51" fmla="*/ 586289 w 874715"/>
              <a:gd name="connsiteY51" fmla="*/ 5829971 h 6858001"/>
              <a:gd name="connsiteX52" fmla="*/ 674684 w 874715"/>
              <a:gd name="connsiteY52" fmla="*/ 5956490 h 6858001"/>
              <a:gd name="connsiteX53" fmla="*/ 692590 w 874715"/>
              <a:gd name="connsiteY53" fmla="*/ 6010235 h 6858001"/>
              <a:gd name="connsiteX54" fmla="*/ 688970 w 874715"/>
              <a:gd name="connsiteY54" fmla="*/ 6069276 h 6858001"/>
              <a:gd name="connsiteX55" fmla="*/ 682494 w 874715"/>
              <a:gd name="connsiteY55" fmla="*/ 6103407 h 6858001"/>
              <a:gd name="connsiteX56" fmla="*/ 626294 w 874715"/>
              <a:gd name="connsiteY56" fmla="*/ 6188144 h 6858001"/>
              <a:gd name="connsiteX57" fmla="*/ 628200 w 874715"/>
              <a:gd name="connsiteY57" fmla="*/ 6236396 h 6858001"/>
              <a:gd name="connsiteX58" fmla="*/ 666871 w 874715"/>
              <a:gd name="connsiteY58" fmla="*/ 6311718 h 6858001"/>
              <a:gd name="connsiteX59" fmla="*/ 684208 w 874715"/>
              <a:gd name="connsiteY59" fmla="*/ 6448435 h 6858001"/>
              <a:gd name="connsiteX60" fmla="*/ 630104 w 874715"/>
              <a:gd name="connsiteY60" fmla="*/ 6517873 h 6858001"/>
              <a:gd name="connsiteX61" fmla="*/ 578096 w 874715"/>
              <a:gd name="connsiteY61" fmla="*/ 6553767 h 6858001"/>
              <a:gd name="connsiteX62" fmla="*/ 517706 w 874715"/>
              <a:gd name="connsiteY62" fmla="*/ 6657533 h 6858001"/>
              <a:gd name="connsiteX63" fmla="*/ 540185 w 874715"/>
              <a:gd name="connsiteY63" fmla="*/ 6682250 h 6858001"/>
              <a:gd name="connsiteX64" fmla="*/ 549712 w 874715"/>
              <a:gd name="connsiteY64" fmla="*/ 6758356 h 6858001"/>
              <a:gd name="connsiteX65" fmla="*/ 548950 w 874715"/>
              <a:gd name="connsiteY65" fmla="*/ 6840738 h 6858001"/>
              <a:gd name="connsiteX66" fmla="*/ 556149 w 874715"/>
              <a:gd name="connsiteY66" fmla="*/ 6858001 h 6858001"/>
              <a:gd name="connsiteX67" fmla="*/ 760427 w 874715"/>
              <a:gd name="connsiteY67" fmla="*/ 6858001 h 6858001"/>
              <a:gd name="connsiteX68" fmla="*/ 763269 w 874715"/>
              <a:gd name="connsiteY68" fmla="*/ 6846819 h 6858001"/>
              <a:gd name="connsiteX69" fmla="*/ 784795 w 874715"/>
              <a:gd name="connsiteY69" fmla="*/ 6678324 h 6858001"/>
              <a:gd name="connsiteX70" fmla="*/ 805560 w 874715"/>
              <a:gd name="connsiteY70" fmla="*/ 6504338 h 6858001"/>
              <a:gd name="connsiteX71" fmla="*/ 812418 w 874715"/>
              <a:gd name="connsiteY71" fmla="*/ 6408814 h 6858001"/>
              <a:gd name="connsiteX72" fmla="*/ 823279 w 874715"/>
              <a:gd name="connsiteY72" fmla="*/ 6325450 h 6858001"/>
              <a:gd name="connsiteX73" fmla="*/ 830137 w 874715"/>
              <a:gd name="connsiteY73" fmla="*/ 6252873 h 6858001"/>
              <a:gd name="connsiteX74" fmla="*/ 844043 w 874715"/>
              <a:gd name="connsiteY74" fmla="*/ 6137341 h 6858001"/>
              <a:gd name="connsiteX75" fmla="*/ 847663 w 874715"/>
              <a:gd name="connsiteY75" fmla="*/ 6089284 h 6858001"/>
              <a:gd name="connsiteX76" fmla="*/ 847471 w 874715"/>
              <a:gd name="connsiteY76" fmla="*/ 5975908 h 6858001"/>
              <a:gd name="connsiteX77" fmla="*/ 845567 w 874715"/>
              <a:gd name="connsiteY77" fmla="*/ 5936481 h 6858001"/>
              <a:gd name="connsiteX78" fmla="*/ 821945 w 874715"/>
              <a:gd name="connsiteY78" fmla="*/ 5860571 h 6858001"/>
              <a:gd name="connsiteX79" fmla="*/ 820231 w 874715"/>
              <a:gd name="connsiteY79" fmla="*/ 5851549 h 6858001"/>
              <a:gd name="connsiteX80" fmla="*/ 810894 w 874715"/>
              <a:gd name="connsiteY80" fmla="*/ 5801726 h 6858001"/>
              <a:gd name="connsiteX81" fmla="*/ 807846 w 874715"/>
              <a:gd name="connsiteY81" fmla="*/ 5774460 h 6858001"/>
              <a:gd name="connsiteX82" fmla="*/ 788415 w 874715"/>
              <a:gd name="connsiteY82" fmla="*/ 5670892 h 6858001"/>
              <a:gd name="connsiteX83" fmla="*/ 779271 w 874715"/>
              <a:gd name="connsiteY83" fmla="*/ 5611265 h 6858001"/>
              <a:gd name="connsiteX84" fmla="*/ 780605 w 874715"/>
              <a:gd name="connsiteY84" fmla="*/ 5563010 h 6858001"/>
              <a:gd name="connsiteX85" fmla="*/ 782319 w 874715"/>
              <a:gd name="connsiteY85" fmla="*/ 5478272 h 6858001"/>
              <a:gd name="connsiteX86" fmla="*/ 786701 w 874715"/>
              <a:gd name="connsiteY86" fmla="*/ 5451203 h 6858001"/>
              <a:gd name="connsiteX87" fmla="*/ 774127 w 874715"/>
              <a:gd name="connsiteY87" fmla="*/ 5328805 h 6858001"/>
              <a:gd name="connsiteX88" fmla="*/ 773175 w 874715"/>
              <a:gd name="connsiteY88" fmla="*/ 5258975 h 6858001"/>
              <a:gd name="connsiteX89" fmla="*/ 757552 w 874715"/>
              <a:gd name="connsiteY89" fmla="*/ 5180319 h 6858001"/>
              <a:gd name="connsiteX90" fmla="*/ 758314 w 874715"/>
              <a:gd name="connsiteY90" fmla="*/ 5157370 h 6858001"/>
              <a:gd name="connsiteX91" fmla="*/ 759649 w 874715"/>
              <a:gd name="connsiteY91" fmla="*/ 5131673 h 6858001"/>
              <a:gd name="connsiteX92" fmla="*/ 760793 w 874715"/>
              <a:gd name="connsiteY92" fmla="*/ 5052820 h 6858001"/>
              <a:gd name="connsiteX93" fmla="*/ 766507 w 874715"/>
              <a:gd name="connsiteY93" fmla="*/ 5004959 h 6858001"/>
              <a:gd name="connsiteX94" fmla="*/ 763079 w 874715"/>
              <a:gd name="connsiteY94" fmla="*/ 4913751 h 6858001"/>
              <a:gd name="connsiteX95" fmla="*/ 768031 w 874715"/>
              <a:gd name="connsiteY95" fmla="*/ 4880011 h 6858001"/>
              <a:gd name="connsiteX96" fmla="*/ 768603 w 874715"/>
              <a:gd name="connsiteY96" fmla="*/ 4794687 h 6858001"/>
              <a:gd name="connsiteX97" fmla="*/ 765745 w 874715"/>
              <a:gd name="connsiteY97" fmla="*/ 4718187 h 6858001"/>
              <a:gd name="connsiteX98" fmla="*/ 767269 w 874715"/>
              <a:gd name="connsiteY98" fmla="*/ 4644434 h 6858001"/>
              <a:gd name="connsiteX99" fmla="*/ 773555 w 874715"/>
              <a:gd name="connsiteY99" fmla="*/ 4591670 h 6858001"/>
              <a:gd name="connsiteX100" fmla="*/ 777365 w 874715"/>
              <a:gd name="connsiteY100" fmla="*/ 4534394 h 6858001"/>
              <a:gd name="connsiteX101" fmla="*/ 800036 w 874715"/>
              <a:gd name="connsiteY101" fmla="*/ 4376493 h 6858001"/>
              <a:gd name="connsiteX102" fmla="*/ 794512 w 874715"/>
              <a:gd name="connsiteY102" fmla="*/ 4347267 h 6858001"/>
              <a:gd name="connsiteX103" fmla="*/ 789368 w 874715"/>
              <a:gd name="connsiteY103" fmla="*/ 4181322 h 6858001"/>
              <a:gd name="connsiteX104" fmla="*/ 789750 w 874715"/>
              <a:gd name="connsiteY104" fmla="*/ 4145230 h 6858001"/>
              <a:gd name="connsiteX105" fmla="*/ 767269 w 874715"/>
              <a:gd name="connsiteY105" fmla="*/ 4048330 h 6858001"/>
              <a:gd name="connsiteX106" fmla="*/ 802894 w 874715"/>
              <a:gd name="connsiteY106" fmla="*/ 3898864 h 6858001"/>
              <a:gd name="connsiteX107" fmla="*/ 847471 w 874715"/>
              <a:gd name="connsiteY107" fmla="*/ 3759007 h 6858001"/>
              <a:gd name="connsiteX108" fmla="*/ 848163 w 874715"/>
              <a:gd name="connsiteY108" fmla="*/ 3756136 h 6858001"/>
              <a:gd name="connsiteX109" fmla="*/ 819543 w 874715"/>
              <a:gd name="connsiteY109" fmla="*/ 3748731 h 6858001"/>
              <a:gd name="connsiteX110" fmla="*/ 819313 w 874715"/>
              <a:gd name="connsiteY110" fmla="*/ 3748682 h 6858001"/>
              <a:gd name="connsiteX111" fmla="*/ 819544 w 874715"/>
              <a:gd name="connsiteY111" fmla="*/ 3748730 h 6858001"/>
              <a:gd name="connsiteX112" fmla="*/ 848164 w 874715"/>
              <a:gd name="connsiteY112" fmla="*/ 3756135 h 6858001"/>
              <a:gd name="connsiteX113" fmla="*/ 849545 w 874715"/>
              <a:gd name="connsiteY113" fmla="*/ 3750401 h 6858001"/>
              <a:gd name="connsiteX114" fmla="*/ 853189 w 874715"/>
              <a:gd name="connsiteY114" fmla="*/ 3741353 h 6858001"/>
              <a:gd name="connsiteX115" fmla="*/ 862905 w 874715"/>
              <a:gd name="connsiteY115" fmla="*/ 3691138 h 6858001"/>
              <a:gd name="connsiteX116" fmla="*/ 866333 w 874715"/>
              <a:gd name="connsiteY116" fmla="*/ 3628959 h 6858001"/>
              <a:gd name="connsiteX117" fmla="*/ 874715 w 874715"/>
              <a:gd name="connsiteY117" fmla="*/ 3550106 h 6858001"/>
              <a:gd name="connsiteX118" fmla="*/ 871487 w 874715"/>
              <a:gd name="connsiteY118" fmla="*/ 3524252 h 6858001"/>
              <a:gd name="connsiteX119" fmla="*/ 871488 w 874715"/>
              <a:gd name="connsiteY119" fmla="*/ 3524252 h 6858001"/>
              <a:gd name="connsiteX120" fmla="*/ 870763 w 874715"/>
              <a:gd name="connsiteY120" fmla="*/ 3518451 h 6858001"/>
              <a:gd name="connsiteX121" fmla="*/ 864238 w 874715"/>
              <a:gd name="connsiteY121" fmla="*/ 3486946 h 6858001"/>
              <a:gd name="connsiteX122" fmla="*/ 848618 w 874715"/>
              <a:gd name="connsiteY122" fmla="*/ 3398677 h 6858001"/>
              <a:gd name="connsiteX123" fmla="*/ 837595 w 874715"/>
              <a:gd name="connsiteY123" fmla="*/ 3365728 h 6858001"/>
              <a:gd name="connsiteX124" fmla="*/ 834829 w 874715"/>
              <a:gd name="connsiteY124" fmla="*/ 3357461 h 6858001"/>
              <a:gd name="connsiteX125" fmla="*/ 513783 w 874715"/>
              <a:gd name="connsiteY125" fmla="*/ 0 h 6858001"/>
              <a:gd name="connsiteX126" fmla="*/ 72334 w 874715"/>
              <a:gd name="connsiteY126" fmla="*/ 0 h 6858001"/>
              <a:gd name="connsiteX127" fmla="*/ 75447 w 874715"/>
              <a:gd name="connsiteY127" fmla="*/ 27991 h 6858001"/>
              <a:gd name="connsiteX128" fmla="*/ 88115 w 874715"/>
              <a:gd name="connsiteY128" fmla="*/ 134133 h 6858001"/>
              <a:gd name="connsiteX129" fmla="*/ 62778 w 874715"/>
              <a:gd name="connsiteY129" fmla="*/ 221224 h 6858001"/>
              <a:gd name="connsiteX130" fmla="*/ 62206 w 874715"/>
              <a:gd name="connsiteY130" fmla="*/ 247312 h 6858001"/>
              <a:gd name="connsiteX131" fmla="*/ 72113 w 874715"/>
              <a:gd name="connsiteY131" fmla="*/ 305764 h 6858001"/>
              <a:gd name="connsiteX132" fmla="*/ 65445 w 874715"/>
              <a:gd name="connsiteY132" fmla="*/ 426397 h 6858001"/>
              <a:gd name="connsiteX133" fmla="*/ 55348 w 874715"/>
              <a:gd name="connsiteY133" fmla="*/ 470924 h 6858001"/>
              <a:gd name="connsiteX134" fmla="*/ 48870 w 874715"/>
              <a:gd name="connsiteY134" fmla="*/ 495638 h 6858001"/>
              <a:gd name="connsiteX135" fmla="*/ 30963 w 874715"/>
              <a:gd name="connsiteY135" fmla="*/ 622548 h 6858001"/>
              <a:gd name="connsiteX136" fmla="*/ 11723 w 874715"/>
              <a:gd name="connsiteY136" fmla="*/ 679040 h 6858001"/>
              <a:gd name="connsiteX137" fmla="*/ 8865 w 874715"/>
              <a:gd name="connsiteY137" fmla="*/ 694341 h 6858001"/>
              <a:gd name="connsiteX138" fmla="*/ 16865 w 874715"/>
              <a:gd name="connsiteY138" fmla="*/ 778095 h 6858001"/>
              <a:gd name="connsiteX139" fmla="*/ 47918 w 874715"/>
              <a:gd name="connsiteY139" fmla="*/ 840866 h 6858001"/>
              <a:gd name="connsiteX140" fmla="*/ 58396 w 874715"/>
              <a:gd name="connsiteY140" fmla="*/ 853028 h 6858001"/>
              <a:gd name="connsiteX141" fmla="*/ 54776 w 874715"/>
              <a:gd name="connsiteY141" fmla="*/ 1027995 h 6858001"/>
              <a:gd name="connsiteX142" fmla="*/ 50394 w 874715"/>
              <a:gd name="connsiteY142" fmla="*/ 1054866 h 6858001"/>
              <a:gd name="connsiteX143" fmla="*/ 68683 w 874715"/>
              <a:gd name="connsiteY143" fmla="*/ 1184720 h 6858001"/>
              <a:gd name="connsiteX144" fmla="*/ 72303 w 874715"/>
              <a:gd name="connsiteY144" fmla="*/ 1222576 h 6858001"/>
              <a:gd name="connsiteX145" fmla="*/ 88687 w 874715"/>
              <a:gd name="connsiteY145" fmla="*/ 1358313 h 6858001"/>
              <a:gd name="connsiteX146" fmla="*/ 73447 w 874715"/>
              <a:gd name="connsiteY146" fmla="*/ 1377535 h 6858001"/>
              <a:gd name="connsiteX147" fmla="*/ 35153 w 874715"/>
              <a:gd name="connsiteY147" fmla="*/ 1432851 h 6858001"/>
              <a:gd name="connsiteX148" fmla="*/ 1244 w 874715"/>
              <a:gd name="connsiteY148" fmla="*/ 1541910 h 6858001"/>
              <a:gd name="connsiteX149" fmla="*/ 3149 w 874715"/>
              <a:gd name="connsiteY149" fmla="*/ 1571529 h 6858001"/>
              <a:gd name="connsiteX150" fmla="*/ 59730 w 874715"/>
              <a:gd name="connsiteY150" fmla="*/ 1646459 h 6858001"/>
              <a:gd name="connsiteX151" fmla="*/ 82399 w 874715"/>
              <a:gd name="connsiteY151" fmla="*/ 1682944 h 6858001"/>
              <a:gd name="connsiteX152" fmla="*/ 124120 w 874715"/>
              <a:gd name="connsiteY152" fmla="*/ 1786511 h 6858001"/>
              <a:gd name="connsiteX153" fmla="*/ 131741 w 874715"/>
              <a:gd name="connsiteY153" fmla="*/ 1795142 h 6858001"/>
              <a:gd name="connsiteX154" fmla="*/ 222232 w 874715"/>
              <a:gd name="connsiteY154" fmla="*/ 1871640 h 6858001"/>
              <a:gd name="connsiteX155" fmla="*/ 237662 w 874715"/>
              <a:gd name="connsiteY155" fmla="*/ 1888901 h 6858001"/>
              <a:gd name="connsiteX156" fmla="*/ 261667 w 874715"/>
              <a:gd name="connsiteY156" fmla="*/ 1909694 h 6858001"/>
              <a:gd name="connsiteX157" fmla="*/ 308150 w 874715"/>
              <a:gd name="connsiteY157" fmla="*/ 1974618 h 6858001"/>
              <a:gd name="connsiteX158" fmla="*/ 323009 w 874715"/>
              <a:gd name="connsiteY158" fmla="*/ 2055042 h 6858001"/>
              <a:gd name="connsiteX159" fmla="*/ 345680 w 874715"/>
              <a:gd name="connsiteY159" fmla="*/ 2152137 h 6858001"/>
              <a:gd name="connsiteX160" fmla="*/ 360920 w 874715"/>
              <a:gd name="connsiteY160" fmla="*/ 2192740 h 6858001"/>
              <a:gd name="connsiteX161" fmla="*/ 389877 w 874715"/>
              <a:gd name="connsiteY161" fmla="*/ 2301603 h 6858001"/>
              <a:gd name="connsiteX162" fmla="*/ 414262 w 874715"/>
              <a:gd name="connsiteY162" fmla="*/ 2379279 h 6858001"/>
              <a:gd name="connsiteX163" fmla="*/ 428551 w 874715"/>
              <a:gd name="connsiteY163" fmla="*/ 2491281 h 6858001"/>
              <a:gd name="connsiteX164" fmla="*/ 429121 w 874715"/>
              <a:gd name="connsiteY164" fmla="*/ 2545615 h 6858001"/>
              <a:gd name="connsiteX165" fmla="*/ 502275 w 874715"/>
              <a:gd name="connsiteY165" fmla="*/ 2645455 h 6858001"/>
              <a:gd name="connsiteX166" fmla="*/ 550665 w 874715"/>
              <a:gd name="connsiteY166" fmla="*/ 2725094 h 6858001"/>
              <a:gd name="connsiteX167" fmla="*/ 527232 w 874715"/>
              <a:gd name="connsiteY167" fmla="*/ 2808850 h 6858001"/>
              <a:gd name="connsiteX168" fmla="*/ 505133 w 874715"/>
              <a:gd name="connsiteY168" fmla="*/ 2831604 h 6858001"/>
              <a:gd name="connsiteX169" fmla="*/ 484178 w 874715"/>
              <a:gd name="connsiteY169" fmla="*/ 2968910 h 6858001"/>
              <a:gd name="connsiteX170" fmla="*/ 483416 w 874715"/>
              <a:gd name="connsiteY170" fmla="*/ 3165061 h 6858001"/>
              <a:gd name="connsiteX171" fmla="*/ 447744 w 874715"/>
              <a:gd name="connsiteY171" fmla="*/ 3326101 h 6858001"/>
              <a:gd name="connsiteX172" fmla="*/ 446756 w 874715"/>
              <a:gd name="connsiteY172" fmla="*/ 3333750 h 6858001"/>
              <a:gd name="connsiteX173" fmla="*/ 834222 w 874715"/>
              <a:gd name="connsiteY173" fmla="*/ 3333750 h 6858001"/>
              <a:gd name="connsiteX174" fmla="*/ 833756 w 874715"/>
              <a:gd name="connsiteY174" fmla="*/ 3315508 h 6858001"/>
              <a:gd name="connsiteX175" fmla="*/ 851283 w 874715"/>
              <a:gd name="connsiteY175" fmla="*/ 3289224 h 6858001"/>
              <a:gd name="connsiteX176" fmla="*/ 866523 w 874715"/>
              <a:gd name="connsiteY176" fmla="*/ 3248621 h 6858001"/>
              <a:gd name="connsiteX177" fmla="*/ 848234 w 874715"/>
              <a:gd name="connsiteY177" fmla="*/ 3203506 h 6858001"/>
              <a:gd name="connsiteX178" fmla="*/ 810325 w 874715"/>
              <a:gd name="connsiteY178" fmla="*/ 3097977 h 6858001"/>
              <a:gd name="connsiteX179" fmla="*/ 808609 w 874715"/>
              <a:gd name="connsiteY179" fmla="*/ 3031285 h 6858001"/>
              <a:gd name="connsiteX180" fmla="*/ 792417 w 874715"/>
              <a:gd name="connsiteY180" fmla="*/ 2886329 h 6858001"/>
              <a:gd name="connsiteX181" fmla="*/ 769366 w 874715"/>
              <a:gd name="connsiteY181" fmla="*/ 2791590 h 6858001"/>
              <a:gd name="connsiteX182" fmla="*/ 743267 w 874715"/>
              <a:gd name="connsiteY182" fmla="*/ 2723527 h 6858001"/>
              <a:gd name="connsiteX183" fmla="*/ 709166 w 874715"/>
              <a:gd name="connsiteY183" fmla="*/ 2626038 h 6858001"/>
              <a:gd name="connsiteX184" fmla="*/ 691449 w 874715"/>
              <a:gd name="connsiteY184" fmla="*/ 2528158 h 6858001"/>
              <a:gd name="connsiteX185" fmla="*/ 669159 w 874715"/>
              <a:gd name="connsiteY185" fmla="*/ 2457348 h 6858001"/>
              <a:gd name="connsiteX186" fmla="*/ 653918 w 874715"/>
              <a:gd name="connsiteY186" fmla="*/ 2370844 h 6858001"/>
              <a:gd name="connsiteX187" fmla="*/ 653348 w 874715"/>
              <a:gd name="connsiteY187" fmla="*/ 2298269 h 6858001"/>
              <a:gd name="connsiteX188" fmla="*/ 656014 w 874715"/>
              <a:gd name="connsiteY188" fmla="*/ 2184501 h 6858001"/>
              <a:gd name="connsiteX189" fmla="*/ 609913 w 874715"/>
              <a:gd name="connsiteY189" fmla="*/ 2045235 h 6858001"/>
              <a:gd name="connsiteX190" fmla="*/ 599624 w 874715"/>
              <a:gd name="connsiteY190" fmla="*/ 1988939 h 6858001"/>
              <a:gd name="connsiteX191" fmla="*/ 594862 w 874715"/>
              <a:gd name="connsiteY191" fmla="*/ 1935977 h 6858001"/>
              <a:gd name="connsiteX192" fmla="*/ 564191 w 874715"/>
              <a:gd name="connsiteY192" fmla="*/ 1823583 h 6858001"/>
              <a:gd name="connsiteX193" fmla="*/ 554093 w 874715"/>
              <a:gd name="connsiteY193" fmla="*/ 1777881 h 6858001"/>
              <a:gd name="connsiteX194" fmla="*/ 554285 w 874715"/>
              <a:gd name="connsiteY194" fmla="*/ 1713934 h 6858001"/>
              <a:gd name="connsiteX195" fmla="*/ 540186 w 874715"/>
              <a:gd name="connsiteY195" fmla="*/ 1597617 h 6858001"/>
              <a:gd name="connsiteX196" fmla="*/ 499037 w 874715"/>
              <a:gd name="connsiteY196" fmla="*/ 1481495 h 6858001"/>
              <a:gd name="connsiteX197" fmla="*/ 503037 w 874715"/>
              <a:gd name="connsiteY197" fmla="*/ 1432262 h 6858001"/>
              <a:gd name="connsiteX198" fmla="*/ 502085 w 874715"/>
              <a:gd name="connsiteY198" fmla="*/ 1414609 h 6858001"/>
              <a:gd name="connsiteX199" fmla="*/ 479414 w 874715"/>
              <a:gd name="connsiteY199" fmla="*/ 1255923 h 6858001"/>
              <a:gd name="connsiteX200" fmla="*/ 476938 w 874715"/>
              <a:gd name="connsiteY200" fmla="*/ 1240034 h 6858001"/>
              <a:gd name="connsiteX201" fmla="*/ 456745 w 874715"/>
              <a:gd name="connsiteY201" fmla="*/ 1165498 h 6858001"/>
              <a:gd name="connsiteX202" fmla="*/ 444171 w 874715"/>
              <a:gd name="connsiteY202" fmla="*/ 977582 h 6858001"/>
              <a:gd name="connsiteX203" fmla="*/ 442647 w 874715"/>
              <a:gd name="connsiteY203" fmla="*/ 966011 h 6858001"/>
              <a:gd name="connsiteX204" fmla="*/ 452743 w 874715"/>
              <a:gd name="connsiteY204" fmla="*/ 903045 h 6858001"/>
              <a:gd name="connsiteX205" fmla="*/ 467032 w 874715"/>
              <a:gd name="connsiteY205" fmla="*/ 871859 h 6858001"/>
              <a:gd name="connsiteX206" fmla="*/ 481892 w 874715"/>
              <a:gd name="connsiteY206" fmla="*/ 823213 h 6858001"/>
              <a:gd name="connsiteX207" fmla="*/ 487416 w 874715"/>
              <a:gd name="connsiteY207" fmla="*/ 773781 h 6858001"/>
              <a:gd name="connsiteX208" fmla="*/ 464936 w 874715"/>
              <a:gd name="connsiteY208" fmla="*/ 690809 h 6858001"/>
              <a:gd name="connsiteX209" fmla="*/ 462650 w 874715"/>
              <a:gd name="connsiteY209" fmla="*/ 660603 h 6858001"/>
              <a:gd name="connsiteX210" fmla="*/ 451791 w 874715"/>
              <a:gd name="connsiteY210" fmla="*/ 593322 h 6858001"/>
              <a:gd name="connsiteX211" fmla="*/ 452553 w 874715"/>
              <a:gd name="connsiteY211" fmla="*/ 534478 h 6858001"/>
              <a:gd name="connsiteX212" fmla="*/ 469890 w 874715"/>
              <a:gd name="connsiteY212" fmla="*/ 487205 h 6858001"/>
              <a:gd name="connsiteX213" fmla="*/ 473318 w 874715"/>
              <a:gd name="connsiteY213" fmla="*/ 418552 h 6858001"/>
              <a:gd name="connsiteX214" fmla="*/ 460746 w 874715"/>
              <a:gd name="connsiteY214" fmla="*/ 374220 h 6858001"/>
              <a:gd name="connsiteX215" fmla="*/ 459032 w 874715"/>
              <a:gd name="connsiteY215" fmla="*/ 365198 h 6858001"/>
              <a:gd name="connsiteX216" fmla="*/ 458267 w 874715"/>
              <a:gd name="connsiteY216" fmla="*/ 249272 h 6858001"/>
              <a:gd name="connsiteX217" fmla="*/ 496179 w 874715"/>
              <a:gd name="connsiteY217" fmla="*/ 104514 h 6858001"/>
              <a:gd name="connsiteX218" fmla="*/ 504181 w 874715"/>
              <a:gd name="connsiteY218" fmla="*/ 80583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</a:cxnLst>
            <a:rect l="l" t="t" r="r" b="b"/>
            <a:pathLst>
              <a:path w="874715" h="6858001">
                <a:moveTo>
                  <a:pt x="669467" y="3720275"/>
                </a:moveTo>
                <a:lnTo>
                  <a:pt x="710453" y="3726292"/>
                </a:lnTo>
                <a:lnTo>
                  <a:pt x="710455" y="3726292"/>
                </a:lnTo>
                <a:lnTo>
                  <a:pt x="669465" y="3720275"/>
                </a:lnTo>
                <a:close/>
                <a:moveTo>
                  <a:pt x="834223" y="3333751"/>
                </a:moveTo>
                <a:lnTo>
                  <a:pt x="446757" y="3333751"/>
                </a:lnTo>
                <a:lnTo>
                  <a:pt x="441229" y="3376550"/>
                </a:lnTo>
                <a:lnTo>
                  <a:pt x="437178" y="3407910"/>
                </a:lnTo>
                <a:cubicBezTo>
                  <a:pt x="435005" y="3435408"/>
                  <a:pt x="434362" y="3463164"/>
                  <a:pt x="435790" y="3491262"/>
                </a:cubicBezTo>
                <a:cubicBezTo>
                  <a:pt x="436266" y="3500578"/>
                  <a:pt x="433599" y="3510777"/>
                  <a:pt x="429384" y="3520658"/>
                </a:cubicBezTo>
                <a:lnTo>
                  <a:pt x="427332" y="3524252"/>
                </a:lnTo>
                <a:lnTo>
                  <a:pt x="427331" y="3524252"/>
                </a:lnTo>
                <a:lnTo>
                  <a:pt x="413690" y="3548145"/>
                </a:lnTo>
                <a:cubicBezTo>
                  <a:pt x="391973" y="3578940"/>
                  <a:pt x="390257" y="3577567"/>
                  <a:pt x="408166" y="3612089"/>
                </a:cubicBezTo>
                <a:cubicBezTo>
                  <a:pt x="412548" y="3620328"/>
                  <a:pt x="415214" y="3630528"/>
                  <a:pt x="421692" y="3636610"/>
                </a:cubicBezTo>
                <a:cubicBezTo>
                  <a:pt x="438171" y="3652106"/>
                  <a:pt x="444409" y="3669416"/>
                  <a:pt x="445933" y="3687609"/>
                </a:cubicBezTo>
                <a:lnTo>
                  <a:pt x="443241" y="3725049"/>
                </a:lnTo>
                <a:lnTo>
                  <a:pt x="455589" y="3723372"/>
                </a:lnTo>
                <a:cubicBezTo>
                  <a:pt x="485111" y="3719138"/>
                  <a:pt x="514678" y="3715144"/>
                  <a:pt x="544787" y="3712739"/>
                </a:cubicBezTo>
                <a:lnTo>
                  <a:pt x="544802" y="3712740"/>
                </a:lnTo>
                <a:lnTo>
                  <a:pt x="544786" y="3712740"/>
                </a:lnTo>
                <a:cubicBezTo>
                  <a:pt x="514677" y="3715145"/>
                  <a:pt x="485110" y="3719139"/>
                  <a:pt x="455588" y="3723373"/>
                </a:cubicBezTo>
                <a:lnTo>
                  <a:pt x="443240" y="3725050"/>
                </a:lnTo>
                <a:lnTo>
                  <a:pt x="441884" y="3743904"/>
                </a:lnTo>
                <a:cubicBezTo>
                  <a:pt x="440932" y="3750574"/>
                  <a:pt x="439598" y="3758615"/>
                  <a:pt x="442266" y="3764306"/>
                </a:cubicBezTo>
                <a:cubicBezTo>
                  <a:pt x="454266" y="3790000"/>
                  <a:pt x="450076" y="3811773"/>
                  <a:pt x="433692" y="3834135"/>
                </a:cubicBezTo>
                <a:cubicBezTo>
                  <a:pt x="419595" y="3853553"/>
                  <a:pt x="411213" y="3875915"/>
                  <a:pt x="428740" y="3898864"/>
                </a:cubicBezTo>
                <a:cubicBezTo>
                  <a:pt x="467603" y="3949864"/>
                  <a:pt x="469507" y="4004392"/>
                  <a:pt x="444932" y="4062061"/>
                </a:cubicBezTo>
                <a:cubicBezTo>
                  <a:pt x="427405" y="4103253"/>
                  <a:pt x="423405" y="4143856"/>
                  <a:pt x="441122" y="4187207"/>
                </a:cubicBezTo>
                <a:cubicBezTo>
                  <a:pt x="447980" y="4203880"/>
                  <a:pt x="443408" y="4225456"/>
                  <a:pt x="444932" y="4244874"/>
                </a:cubicBezTo>
                <a:cubicBezTo>
                  <a:pt x="445694" y="4255860"/>
                  <a:pt x="445884" y="4268022"/>
                  <a:pt x="450648" y="4277434"/>
                </a:cubicBezTo>
                <a:cubicBezTo>
                  <a:pt x="462841" y="4302544"/>
                  <a:pt x="478461" y="4325885"/>
                  <a:pt x="490464" y="4351188"/>
                </a:cubicBezTo>
                <a:cubicBezTo>
                  <a:pt x="496178" y="4363350"/>
                  <a:pt x="499226" y="4377865"/>
                  <a:pt x="499418" y="4391596"/>
                </a:cubicBezTo>
                <a:cubicBezTo>
                  <a:pt x="500370" y="4432199"/>
                  <a:pt x="500370" y="4472804"/>
                  <a:pt x="498656" y="4513209"/>
                </a:cubicBezTo>
                <a:cubicBezTo>
                  <a:pt x="495988" y="4579901"/>
                  <a:pt x="495416" y="4647572"/>
                  <a:pt x="438646" y="4695629"/>
                </a:cubicBezTo>
                <a:cubicBezTo>
                  <a:pt x="434074" y="4699554"/>
                  <a:pt x="431406" y="4707987"/>
                  <a:pt x="430644" y="4714658"/>
                </a:cubicBezTo>
                <a:cubicBezTo>
                  <a:pt x="427025" y="4745453"/>
                  <a:pt x="426643" y="4777033"/>
                  <a:pt x="420737" y="4807436"/>
                </a:cubicBezTo>
                <a:cubicBezTo>
                  <a:pt x="415975" y="4831758"/>
                  <a:pt x="417499" y="4851963"/>
                  <a:pt x="434264" y="4870400"/>
                </a:cubicBezTo>
                <a:cubicBezTo>
                  <a:pt x="456362" y="4894527"/>
                  <a:pt x="469317" y="4923950"/>
                  <a:pt x="462269" y="4956119"/>
                </a:cubicBezTo>
                <a:cubicBezTo>
                  <a:pt x="455410" y="4988286"/>
                  <a:pt x="470269" y="5009470"/>
                  <a:pt x="485701" y="5033207"/>
                </a:cubicBezTo>
                <a:cubicBezTo>
                  <a:pt x="496940" y="5050467"/>
                  <a:pt x="511038" y="5070083"/>
                  <a:pt x="512180" y="5089305"/>
                </a:cubicBezTo>
                <a:cubicBezTo>
                  <a:pt x="514656" y="5132851"/>
                  <a:pt x="553902" y="5170316"/>
                  <a:pt x="531613" y="5217589"/>
                </a:cubicBezTo>
                <a:cubicBezTo>
                  <a:pt x="530089" y="5220727"/>
                  <a:pt x="533899" y="5226415"/>
                  <a:pt x="534851" y="5230926"/>
                </a:cubicBezTo>
                <a:cubicBezTo>
                  <a:pt x="542091" y="5267019"/>
                  <a:pt x="535041" y="5300953"/>
                  <a:pt x="511228" y="5327433"/>
                </a:cubicBezTo>
                <a:cubicBezTo>
                  <a:pt x="480175" y="5362152"/>
                  <a:pt x="477127" y="5400597"/>
                  <a:pt x="487225" y="5443357"/>
                </a:cubicBezTo>
                <a:cubicBezTo>
                  <a:pt x="490464" y="5457089"/>
                  <a:pt x="492750" y="5470820"/>
                  <a:pt x="495416" y="5484746"/>
                </a:cubicBezTo>
                <a:cubicBezTo>
                  <a:pt x="499226" y="5503576"/>
                  <a:pt x="503228" y="5522604"/>
                  <a:pt x="507038" y="5541432"/>
                </a:cubicBezTo>
                <a:cubicBezTo>
                  <a:pt x="510848" y="5559676"/>
                  <a:pt x="517324" y="5579880"/>
                  <a:pt x="500942" y="5594001"/>
                </a:cubicBezTo>
                <a:cubicBezTo>
                  <a:pt x="486843" y="5606164"/>
                  <a:pt x="488177" y="5614794"/>
                  <a:pt x="500370" y="5625974"/>
                </a:cubicBezTo>
                <a:cubicBezTo>
                  <a:pt x="543043" y="5664813"/>
                  <a:pt x="569714" y="5711889"/>
                  <a:pt x="571618" y="5771911"/>
                </a:cubicBezTo>
                <a:cubicBezTo>
                  <a:pt x="572000" y="5784268"/>
                  <a:pt x="574666" y="5796822"/>
                  <a:pt x="577524" y="5808982"/>
                </a:cubicBezTo>
                <a:cubicBezTo>
                  <a:pt x="579239" y="5816437"/>
                  <a:pt x="581145" y="5825462"/>
                  <a:pt x="586289" y="5829971"/>
                </a:cubicBezTo>
                <a:cubicBezTo>
                  <a:pt x="625532" y="5865083"/>
                  <a:pt x="652775" y="5908825"/>
                  <a:pt x="674684" y="5956490"/>
                </a:cubicBezTo>
                <a:cubicBezTo>
                  <a:pt x="682494" y="5973553"/>
                  <a:pt x="690304" y="5991797"/>
                  <a:pt x="692590" y="6010235"/>
                </a:cubicBezTo>
                <a:cubicBezTo>
                  <a:pt x="694876" y="6029456"/>
                  <a:pt x="691066" y="6049660"/>
                  <a:pt x="688970" y="6069276"/>
                </a:cubicBezTo>
                <a:cubicBezTo>
                  <a:pt x="687828" y="6080849"/>
                  <a:pt x="688018" y="6094187"/>
                  <a:pt x="682494" y="6103407"/>
                </a:cubicBezTo>
                <a:cubicBezTo>
                  <a:pt x="665157" y="6132633"/>
                  <a:pt x="646489" y="6160879"/>
                  <a:pt x="626294" y="6188144"/>
                </a:cubicBezTo>
                <a:cubicBezTo>
                  <a:pt x="608958" y="6211486"/>
                  <a:pt x="606481" y="6216194"/>
                  <a:pt x="628200" y="6236396"/>
                </a:cubicBezTo>
                <a:cubicBezTo>
                  <a:pt x="650489" y="6257190"/>
                  <a:pt x="662109" y="6283082"/>
                  <a:pt x="666871" y="6311718"/>
                </a:cubicBezTo>
                <a:cubicBezTo>
                  <a:pt x="674302" y="6357030"/>
                  <a:pt x="680588" y="6402732"/>
                  <a:pt x="684208" y="6448435"/>
                </a:cubicBezTo>
                <a:cubicBezTo>
                  <a:pt x="687446" y="6489823"/>
                  <a:pt x="669920" y="6509634"/>
                  <a:pt x="630104" y="6517873"/>
                </a:cubicBezTo>
                <a:cubicBezTo>
                  <a:pt x="608005" y="6522581"/>
                  <a:pt x="584001" y="6528663"/>
                  <a:pt x="578096" y="6553767"/>
                </a:cubicBezTo>
                <a:cubicBezTo>
                  <a:pt x="568570" y="6594765"/>
                  <a:pt x="564380" y="6637329"/>
                  <a:pt x="517706" y="6657533"/>
                </a:cubicBezTo>
                <a:cubicBezTo>
                  <a:pt x="527993" y="6668713"/>
                  <a:pt x="534089" y="6675579"/>
                  <a:pt x="540185" y="6682250"/>
                </a:cubicBezTo>
                <a:cubicBezTo>
                  <a:pt x="557140" y="6700686"/>
                  <a:pt x="564380" y="6738934"/>
                  <a:pt x="549712" y="6758356"/>
                </a:cubicBezTo>
                <a:cubicBezTo>
                  <a:pt x="528375" y="6786993"/>
                  <a:pt x="532375" y="6813278"/>
                  <a:pt x="548950" y="6840738"/>
                </a:cubicBezTo>
                <a:lnTo>
                  <a:pt x="556149" y="6858001"/>
                </a:lnTo>
                <a:lnTo>
                  <a:pt x="760427" y="6858001"/>
                </a:lnTo>
                <a:lnTo>
                  <a:pt x="763269" y="6846819"/>
                </a:lnTo>
                <a:cubicBezTo>
                  <a:pt x="771841" y="6790916"/>
                  <a:pt x="777937" y="6734620"/>
                  <a:pt x="784795" y="6678324"/>
                </a:cubicBezTo>
                <a:cubicBezTo>
                  <a:pt x="791844" y="6620265"/>
                  <a:pt x="799274" y="6562401"/>
                  <a:pt x="805560" y="6504338"/>
                </a:cubicBezTo>
                <a:cubicBezTo>
                  <a:pt x="808800" y="6472562"/>
                  <a:pt x="809370" y="6440589"/>
                  <a:pt x="812418" y="6408814"/>
                </a:cubicBezTo>
                <a:cubicBezTo>
                  <a:pt x="815086" y="6380959"/>
                  <a:pt x="820039" y="6353302"/>
                  <a:pt x="823279" y="6325450"/>
                </a:cubicBezTo>
                <a:cubicBezTo>
                  <a:pt x="825945" y="6301323"/>
                  <a:pt x="827469" y="6277000"/>
                  <a:pt x="830137" y="6252873"/>
                </a:cubicBezTo>
                <a:cubicBezTo>
                  <a:pt x="834517" y="6214231"/>
                  <a:pt x="839471" y="6175786"/>
                  <a:pt x="844043" y="6137341"/>
                </a:cubicBezTo>
                <a:cubicBezTo>
                  <a:pt x="845757" y="6121257"/>
                  <a:pt x="850520" y="6104387"/>
                  <a:pt x="847663" y="6089284"/>
                </a:cubicBezTo>
                <a:cubicBezTo>
                  <a:pt x="840423" y="6051230"/>
                  <a:pt x="842519" y="6013764"/>
                  <a:pt x="847471" y="5975908"/>
                </a:cubicBezTo>
                <a:cubicBezTo>
                  <a:pt x="849188" y="5962962"/>
                  <a:pt x="848806" y="5949036"/>
                  <a:pt x="845567" y="5936481"/>
                </a:cubicBezTo>
                <a:cubicBezTo>
                  <a:pt x="839089" y="5910785"/>
                  <a:pt x="829945" y="5885876"/>
                  <a:pt x="821945" y="5860571"/>
                </a:cubicBezTo>
                <a:cubicBezTo>
                  <a:pt x="820993" y="5857824"/>
                  <a:pt x="820801" y="5854490"/>
                  <a:pt x="820231" y="5851549"/>
                </a:cubicBezTo>
                <a:cubicBezTo>
                  <a:pt x="816990" y="5834874"/>
                  <a:pt x="813752" y="5818399"/>
                  <a:pt x="810894" y="5801726"/>
                </a:cubicBezTo>
                <a:cubicBezTo>
                  <a:pt x="809370" y="5792704"/>
                  <a:pt x="809180" y="5783484"/>
                  <a:pt x="807846" y="5774460"/>
                </a:cubicBezTo>
                <a:cubicBezTo>
                  <a:pt x="802512" y="5739546"/>
                  <a:pt x="811466" y="5701101"/>
                  <a:pt x="788415" y="5670892"/>
                </a:cubicBezTo>
                <a:cubicBezTo>
                  <a:pt x="773555" y="5651277"/>
                  <a:pt x="776985" y="5632250"/>
                  <a:pt x="779271" y="5611265"/>
                </a:cubicBezTo>
                <a:cubicBezTo>
                  <a:pt x="780985" y="5595374"/>
                  <a:pt x="780413" y="5579094"/>
                  <a:pt x="780605" y="5563010"/>
                </a:cubicBezTo>
                <a:cubicBezTo>
                  <a:pt x="781175" y="5534764"/>
                  <a:pt x="781367" y="5506518"/>
                  <a:pt x="782319" y="5478272"/>
                </a:cubicBezTo>
                <a:cubicBezTo>
                  <a:pt x="782699" y="5469249"/>
                  <a:pt x="787463" y="5460031"/>
                  <a:pt x="786701" y="5451203"/>
                </a:cubicBezTo>
                <a:cubicBezTo>
                  <a:pt x="783081" y="5410403"/>
                  <a:pt x="777365" y="5369604"/>
                  <a:pt x="774127" y="5328805"/>
                </a:cubicBezTo>
                <a:cubicBezTo>
                  <a:pt x="772223" y="5305660"/>
                  <a:pt x="775841" y="5281924"/>
                  <a:pt x="773175" y="5258975"/>
                </a:cubicBezTo>
                <a:cubicBezTo>
                  <a:pt x="770127" y="5232496"/>
                  <a:pt x="762317" y="5206604"/>
                  <a:pt x="757552" y="5180319"/>
                </a:cubicBezTo>
                <a:cubicBezTo>
                  <a:pt x="756220" y="5173061"/>
                  <a:pt x="757934" y="5165020"/>
                  <a:pt x="758314" y="5157370"/>
                </a:cubicBezTo>
                <a:cubicBezTo>
                  <a:pt x="758697" y="5148739"/>
                  <a:pt x="759459" y="5140304"/>
                  <a:pt x="759649" y="5131673"/>
                </a:cubicBezTo>
                <a:cubicBezTo>
                  <a:pt x="760031" y="5105388"/>
                  <a:pt x="759459" y="5079104"/>
                  <a:pt x="760793" y="5052820"/>
                </a:cubicBezTo>
                <a:cubicBezTo>
                  <a:pt x="761555" y="5036736"/>
                  <a:pt x="769365" y="5019868"/>
                  <a:pt x="766507" y="5004959"/>
                </a:cubicBezTo>
                <a:cubicBezTo>
                  <a:pt x="760983" y="4974557"/>
                  <a:pt x="773365" y="4944153"/>
                  <a:pt x="763079" y="4913751"/>
                </a:cubicBezTo>
                <a:cubicBezTo>
                  <a:pt x="760031" y="4904334"/>
                  <a:pt x="767651" y="4891388"/>
                  <a:pt x="768031" y="4880011"/>
                </a:cubicBezTo>
                <a:cubicBezTo>
                  <a:pt x="768983" y="4851570"/>
                  <a:pt x="768793" y="4823128"/>
                  <a:pt x="768603" y="4794687"/>
                </a:cubicBezTo>
                <a:cubicBezTo>
                  <a:pt x="768413" y="4769186"/>
                  <a:pt x="771079" y="4742705"/>
                  <a:pt x="765745" y="4718187"/>
                </a:cubicBezTo>
                <a:cubicBezTo>
                  <a:pt x="760031" y="4692491"/>
                  <a:pt x="760793" y="4669346"/>
                  <a:pt x="767269" y="4644434"/>
                </a:cubicBezTo>
                <a:cubicBezTo>
                  <a:pt x="771651" y="4627369"/>
                  <a:pt x="772223" y="4609322"/>
                  <a:pt x="773555" y="4591670"/>
                </a:cubicBezTo>
                <a:cubicBezTo>
                  <a:pt x="775079" y="4572644"/>
                  <a:pt x="771079" y="4551655"/>
                  <a:pt x="777365" y="4534394"/>
                </a:cubicBezTo>
                <a:cubicBezTo>
                  <a:pt x="796036" y="4483001"/>
                  <a:pt x="800036" y="4430237"/>
                  <a:pt x="800036" y="4376493"/>
                </a:cubicBezTo>
                <a:cubicBezTo>
                  <a:pt x="800036" y="4366684"/>
                  <a:pt x="797370" y="4356680"/>
                  <a:pt x="794512" y="4347267"/>
                </a:cubicBezTo>
                <a:cubicBezTo>
                  <a:pt x="777365" y="4292342"/>
                  <a:pt x="778889" y="4237224"/>
                  <a:pt x="789368" y="4181322"/>
                </a:cubicBezTo>
                <a:cubicBezTo>
                  <a:pt x="791654" y="4169748"/>
                  <a:pt x="792036" y="4156803"/>
                  <a:pt x="789750" y="4145230"/>
                </a:cubicBezTo>
                <a:cubicBezTo>
                  <a:pt x="783081" y="4112668"/>
                  <a:pt x="772031" y="4081088"/>
                  <a:pt x="767269" y="4048330"/>
                </a:cubicBezTo>
                <a:cubicBezTo>
                  <a:pt x="759459" y="3994194"/>
                  <a:pt x="785747" y="3947314"/>
                  <a:pt x="802894" y="3898864"/>
                </a:cubicBezTo>
                <a:cubicBezTo>
                  <a:pt x="819087" y="3852768"/>
                  <a:pt x="855664" y="3813538"/>
                  <a:pt x="847471" y="3759007"/>
                </a:cubicBezTo>
                <a:lnTo>
                  <a:pt x="848163" y="3756136"/>
                </a:lnTo>
                <a:lnTo>
                  <a:pt x="819543" y="3748731"/>
                </a:lnTo>
                <a:lnTo>
                  <a:pt x="819313" y="3748682"/>
                </a:lnTo>
                <a:lnTo>
                  <a:pt x="819544" y="3748730"/>
                </a:lnTo>
                <a:lnTo>
                  <a:pt x="848164" y="3756135"/>
                </a:lnTo>
                <a:lnTo>
                  <a:pt x="849545" y="3750401"/>
                </a:lnTo>
                <a:cubicBezTo>
                  <a:pt x="850902" y="3747434"/>
                  <a:pt x="852522" y="3744394"/>
                  <a:pt x="853189" y="3741353"/>
                </a:cubicBezTo>
                <a:cubicBezTo>
                  <a:pt x="856809" y="3724680"/>
                  <a:pt x="861189" y="3708009"/>
                  <a:pt x="862905" y="3691138"/>
                </a:cubicBezTo>
                <a:cubicBezTo>
                  <a:pt x="865191" y="3670544"/>
                  <a:pt x="864429" y="3649555"/>
                  <a:pt x="866333" y="3628959"/>
                </a:cubicBezTo>
                <a:cubicBezTo>
                  <a:pt x="868619" y="3602478"/>
                  <a:pt x="874715" y="3576391"/>
                  <a:pt x="874715" y="3550106"/>
                </a:cubicBezTo>
                <a:lnTo>
                  <a:pt x="871487" y="3524252"/>
                </a:lnTo>
                <a:lnTo>
                  <a:pt x="871488" y="3524252"/>
                </a:lnTo>
                <a:lnTo>
                  <a:pt x="870763" y="3518451"/>
                </a:lnTo>
                <a:cubicBezTo>
                  <a:pt x="868573" y="3507933"/>
                  <a:pt x="865953" y="3497439"/>
                  <a:pt x="864238" y="3486946"/>
                </a:cubicBezTo>
                <a:cubicBezTo>
                  <a:pt x="859476" y="3457327"/>
                  <a:pt x="860810" y="3424765"/>
                  <a:pt x="848618" y="3398677"/>
                </a:cubicBezTo>
                <a:lnTo>
                  <a:pt x="837595" y="3365728"/>
                </a:lnTo>
                <a:lnTo>
                  <a:pt x="834829" y="3357461"/>
                </a:lnTo>
                <a:close/>
                <a:moveTo>
                  <a:pt x="513783" y="0"/>
                </a:moveTo>
                <a:lnTo>
                  <a:pt x="72334" y="0"/>
                </a:lnTo>
                <a:lnTo>
                  <a:pt x="75447" y="27991"/>
                </a:lnTo>
                <a:cubicBezTo>
                  <a:pt x="80828" y="63323"/>
                  <a:pt x="87734" y="98434"/>
                  <a:pt x="88115" y="134133"/>
                </a:cubicBezTo>
                <a:cubicBezTo>
                  <a:pt x="88495" y="166498"/>
                  <a:pt x="94591" y="198471"/>
                  <a:pt x="62778" y="221224"/>
                </a:cubicBezTo>
                <a:cubicBezTo>
                  <a:pt x="58586" y="224165"/>
                  <a:pt x="60872" y="238486"/>
                  <a:pt x="62206" y="247312"/>
                </a:cubicBezTo>
                <a:cubicBezTo>
                  <a:pt x="65065" y="266927"/>
                  <a:pt x="72303" y="286346"/>
                  <a:pt x="72113" y="305764"/>
                </a:cubicBezTo>
                <a:cubicBezTo>
                  <a:pt x="71923" y="345976"/>
                  <a:pt x="68875" y="386383"/>
                  <a:pt x="65445" y="426397"/>
                </a:cubicBezTo>
                <a:cubicBezTo>
                  <a:pt x="64111" y="441500"/>
                  <a:pt x="58968" y="456017"/>
                  <a:pt x="55348" y="470924"/>
                </a:cubicBezTo>
                <a:cubicBezTo>
                  <a:pt x="53252" y="479162"/>
                  <a:pt x="47728" y="487990"/>
                  <a:pt x="48870" y="495638"/>
                </a:cubicBezTo>
                <a:cubicBezTo>
                  <a:pt x="55538" y="539970"/>
                  <a:pt x="39156" y="580573"/>
                  <a:pt x="30963" y="622548"/>
                </a:cubicBezTo>
                <a:cubicBezTo>
                  <a:pt x="27153" y="641968"/>
                  <a:pt x="18009" y="660210"/>
                  <a:pt x="11723" y="679040"/>
                </a:cubicBezTo>
                <a:cubicBezTo>
                  <a:pt x="10007" y="683943"/>
                  <a:pt x="8483" y="689436"/>
                  <a:pt x="8865" y="694341"/>
                </a:cubicBezTo>
                <a:cubicBezTo>
                  <a:pt x="11151" y="722389"/>
                  <a:pt x="14389" y="750244"/>
                  <a:pt x="16865" y="778095"/>
                </a:cubicBezTo>
                <a:cubicBezTo>
                  <a:pt x="19151" y="803401"/>
                  <a:pt x="19913" y="828900"/>
                  <a:pt x="47918" y="840866"/>
                </a:cubicBezTo>
                <a:cubicBezTo>
                  <a:pt x="52300" y="842633"/>
                  <a:pt x="55538" y="848516"/>
                  <a:pt x="58396" y="853028"/>
                </a:cubicBezTo>
                <a:cubicBezTo>
                  <a:pt x="102404" y="922662"/>
                  <a:pt x="101260" y="959929"/>
                  <a:pt x="54776" y="1027995"/>
                </a:cubicBezTo>
                <a:cubicBezTo>
                  <a:pt x="50014" y="1035056"/>
                  <a:pt x="46584" y="1050159"/>
                  <a:pt x="50394" y="1054866"/>
                </a:cubicBezTo>
                <a:cubicBezTo>
                  <a:pt x="82019" y="1094882"/>
                  <a:pt x="78589" y="1138623"/>
                  <a:pt x="68683" y="1184720"/>
                </a:cubicBezTo>
                <a:cubicBezTo>
                  <a:pt x="66017" y="1196684"/>
                  <a:pt x="66017" y="1213555"/>
                  <a:pt x="72303" y="1222576"/>
                </a:cubicBezTo>
                <a:cubicBezTo>
                  <a:pt x="101450" y="1265534"/>
                  <a:pt x="97260" y="1311630"/>
                  <a:pt x="88687" y="1358313"/>
                </a:cubicBezTo>
                <a:cubicBezTo>
                  <a:pt x="87353" y="1365570"/>
                  <a:pt x="80113" y="1374398"/>
                  <a:pt x="73447" y="1377535"/>
                </a:cubicBezTo>
                <a:cubicBezTo>
                  <a:pt x="49824" y="1388716"/>
                  <a:pt x="41822" y="1409705"/>
                  <a:pt x="35153" y="1432851"/>
                </a:cubicBezTo>
                <a:cubicBezTo>
                  <a:pt x="24295" y="1469335"/>
                  <a:pt x="11531" y="1505229"/>
                  <a:pt x="1244" y="1541910"/>
                </a:cubicBezTo>
                <a:cubicBezTo>
                  <a:pt x="-1232" y="1550935"/>
                  <a:pt x="292" y="1562114"/>
                  <a:pt x="3149" y="1571529"/>
                </a:cubicBezTo>
                <a:cubicBezTo>
                  <a:pt x="12865" y="1603698"/>
                  <a:pt x="37250" y="1624098"/>
                  <a:pt x="59730" y="1646459"/>
                </a:cubicBezTo>
                <a:cubicBezTo>
                  <a:pt x="69637" y="1656267"/>
                  <a:pt x="76685" y="1669800"/>
                  <a:pt x="82399" y="1682944"/>
                </a:cubicBezTo>
                <a:cubicBezTo>
                  <a:pt x="97070" y="1717073"/>
                  <a:pt x="110214" y="1751988"/>
                  <a:pt x="124120" y="1786511"/>
                </a:cubicBezTo>
                <a:cubicBezTo>
                  <a:pt x="125454" y="1789845"/>
                  <a:pt x="128883" y="1792590"/>
                  <a:pt x="131741" y="1795142"/>
                </a:cubicBezTo>
                <a:cubicBezTo>
                  <a:pt x="161842" y="1820640"/>
                  <a:pt x="192131" y="1845943"/>
                  <a:pt x="222232" y="1871640"/>
                </a:cubicBezTo>
                <a:cubicBezTo>
                  <a:pt x="227946" y="1876543"/>
                  <a:pt x="232138" y="1883606"/>
                  <a:pt x="237662" y="1888901"/>
                </a:cubicBezTo>
                <a:cubicBezTo>
                  <a:pt x="245282" y="1896356"/>
                  <a:pt x="252523" y="1905771"/>
                  <a:pt x="261667" y="1909694"/>
                </a:cubicBezTo>
                <a:cubicBezTo>
                  <a:pt x="290432" y="1921855"/>
                  <a:pt x="302816" y="1945197"/>
                  <a:pt x="308150" y="1974618"/>
                </a:cubicBezTo>
                <a:cubicBezTo>
                  <a:pt x="313103" y="2001493"/>
                  <a:pt x="317295" y="2028365"/>
                  <a:pt x="323009" y="2055042"/>
                </a:cubicBezTo>
                <a:cubicBezTo>
                  <a:pt x="329867" y="2087602"/>
                  <a:pt x="337297" y="2119968"/>
                  <a:pt x="345680" y="2152137"/>
                </a:cubicBezTo>
                <a:cubicBezTo>
                  <a:pt x="349300" y="2166063"/>
                  <a:pt x="353490" y="2180774"/>
                  <a:pt x="360920" y="2192740"/>
                </a:cubicBezTo>
                <a:cubicBezTo>
                  <a:pt x="381495" y="2226281"/>
                  <a:pt x="395401" y="2262177"/>
                  <a:pt x="389877" y="2301603"/>
                </a:cubicBezTo>
                <a:cubicBezTo>
                  <a:pt x="385495" y="2333183"/>
                  <a:pt x="396735" y="2359664"/>
                  <a:pt x="414262" y="2379279"/>
                </a:cubicBezTo>
                <a:cubicBezTo>
                  <a:pt x="446077" y="2414980"/>
                  <a:pt x="438837" y="2453227"/>
                  <a:pt x="428551" y="2491281"/>
                </a:cubicBezTo>
                <a:cubicBezTo>
                  <a:pt x="423216" y="2510897"/>
                  <a:pt x="423978" y="2526980"/>
                  <a:pt x="429121" y="2545615"/>
                </a:cubicBezTo>
                <a:cubicBezTo>
                  <a:pt x="441123" y="2588768"/>
                  <a:pt x="473700" y="2617603"/>
                  <a:pt x="502275" y="2645455"/>
                </a:cubicBezTo>
                <a:cubicBezTo>
                  <a:pt x="526660" y="2669191"/>
                  <a:pt x="540376" y="2695868"/>
                  <a:pt x="550665" y="2725094"/>
                </a:cubicBezTo>
                <a:cubicBezTo>
                  <a:pt x="563809" y="2761970"/>
                  <a:pt x="558857" y="2791196"/>
                  <a:pt x="527232" y="2808850"/>
                </a:cubicBezTo>
                <a:cubicBezTo>
                  <a:pt x="518277" y="2813754"/>
                  <a:pt x="507799" y="2822385"/>
                  <a:pt x="505133" y="2831604"/>
                </a:cubicBezTo>
                <a:cubicBezTo>
                  <a:pt x="491799" y="2876129"/>
                  <a:pt x="472366" y="2921245"/>
                  <a:pt x="484178" y="2968910"/>
                </a:cubicBezTo>
                <a:cubicBezTo>
                  <a:pt x="500371" y="3034817"/>
                  <a:pt x="499419" y="3099154"/>
                  <a:pt x="483416" y="3165061"/>
                </a:cubicBezTo>
                <a:cubicBezTo>
                  <a:pt x="470462" y="3218512"/>
                  <a:pt x="457126" y="3271963"/>
                  <a:pt x="447744" y="3326101"/>
                </a:cubicBezTo>
                <a:lnTo>
                  <a:pt x="446756" y="3333750"/>
                </a:lnTo>
                <a:lnTo>
                  <a:pt x="834222" y="3333750"/>
                </a:lnTo>
                <a:lnTo>
                  <a:pt x="833756" y="3315508"/>
                </a:lnTo>
                <a:cubicBezTo>
                  <a:pt x="835090" y="3305897"/>
                  <a:pt x="843092" y="3293538"/>
                  <a:pt x="851283" y="3289224"/>
                </a:cubicBezTo>
                <a:cubicBezTo>
                  <a:pt x="869571" y="3279612"/>
                  <a:pt x="872811" y="3266470"/>
                  <a:pt x="866523" y="3248621"/>
                </a:cubicBezTo>
                <a:cubicBezTo>
                  <a:pt x="861189" y="3233124"/>
                  <a:pt x="858523" y="3214098"/>
                  <a:pt x="848234" y="3203506"/>
                </a:cubicBezTo>
                <a:cubicBezTo>
                  <a:pt x="819088" y="3173494"/>
                  <a:pt x="818135" y="3135244"/>
                  <a:pt x="810325" y="3097977"/>
                </a:cubicBezTo>
                <a:cubicBezTo>
                  <a:pt x="805561" y="3075225"/>
                  <a:pt x="805371" y="3054039"/>
                  <a:pt x="808609" y="3031285"/>
                </a:cubicBezTo>
                <a:cubicBezTo>
                  <a:pt x="815849" y="2981857"/>
                  <a:pt x="805561" y="2933799"/>
                  <a:pt x="792417" y="2886329"/>
                </a:cubicBezTo>
                <a:cubicBezTo>
                  <a:pt x="783654" y="2854945"/>
                  <a:pt x="778320" y="2822776"/>
                  <a:pt x="769366" y="2791590"/>
                </a:cubicBezTo>
                <a:cubicBezTo>
                  <a:pt x="762508" y="2768247"/>
                  <a:pt x="754315" y="2744906"/>
                  <a:pt x="743267" y="2723527"/>
                </a:cubicBezTo>
                <a:cubicBezTo>
                  <a:pt x="727072" y="2692532"/>
                  <a:pt x="702688" y="2665466"/>
                  <a:pt x="709166" y="2626038"/>
                </a:cubicBezTo>
                <a:cubicBezTo>
                  <a:pt x="714880" y="2591317"/>
                  <a:pt x="702880" y="2559935"/>
                  <a:pt x="691449" y="2528158"/>
                </a:cubicBezTo>
                <a:cubicBezTo>
                  <a:pt x="683067" y="2504816"/>
                  <a:pt x="674493" y="2481477"/>
                  <a:pt x="669159" y="2457348"/>
                </a:cubicBezTo>
                <a:cubicBezTo>
                  <a:pt x="662872" y="2428709"/>
                  <a:pt x="665540" y="2396344"/>
                  <a:pt x="653918" y="2370844"/>
                </a:cubicBezTo>
                <a:cubicBezTo>
                  <a:pt x="641726" y="2344167"/>
                  <a:pt x="649918" y="2322005"/>
                  <a:pt x="653348" y="2298269"/>
                </a:cubicBezTo>
                <a:cubicBezTo>
                  <a:pt x="658682" y="2260413"/>
                  <a:pt x="668589" y="2222749"/>
                  <a:pt x="656014" y="2184501"/>
                </a:cubicBezTo>
                <a:cubicBezTo>
                  <a:pt x="640774" y="2138014"/>
                  <a:pt x="624391" y="2091918"/>
                  <a:pt x="609913" y="2045235"/>
                </a:cubicBezTo>
                <a:cubicBezTo>
                  <a:pt x="604386" y="2027187"/>
                  <a:pt x="602100" y="2007771"/>
                  <a:pt x="599624" y="1988939"/>
                </a:cubicBezTo>
                <a:cubicBezTo>
                  <a:pt x="597528" y="1971091"/>
                  <a:pt x="602862" y="1949711"/>
                  <a:pt x="594862" y="1935977"/>
                </a:cubicBezTo>
                <a:cubicBezTo>
                  <a:pt x="574287" y="1900670"/>
                  <a:pt x="564191" y="1864385"/>
                  <a:pt x="564191" y="1823583"/>
                </a:cubicBezTo>
                <a:cubicBezTo>
                  <a:pt x="564191" y="1808282"/>
                  <a:pt x="555617" y="1793374"/>
                  <a:pt x="554093" y="1777881"/>
                </a:cubicBezTo>
                <a:cubicBezTo>
                  <a:pt x="552189" y="1756694"/>
                  <a:pt x="547044" y="1732372"/>
                  <a:pt x="554285" y="1713934"/>
                </a:cubicBezTo>
                <a:cubicBezTo>
                  <a:pt x="571429" y="1670585"/>
                  <a:pt x="557141" y="1635476"/>
                  <a:pt x="540186" y="1597617"/>
                </a:cubicBezTo>
                <a:cubicBezTo>
                  <a:pt x="523422" y="1560348"/>
                  <a:pt x="510087" y="1521118"/>
                  <a:pt x="499037" y="1481495"/>
                </a:cubicBezTo>
                <a:cubicBezTo>
                  <a:pt x="495037" y="1466588"/>
                  <a:pt x="501705" y="1448740"/>
                  <a:pt x="503037" y="1432262"/>
                </a:cubicBezTo>
                <a:cubicBezTo>
                  <a:pt x="503419" y="1426376"/>
                  <a:pt x="503991" y="1419903"/>
                  <a:pt x="502085" y="1414609"/>
                </a:cubicBezTo>
                <a:cubicBezTo>
                  <a:pt x="483796" y="1363414"/>
                  <a:pt x="469890" y="1311432"/>
                  <a:pt x="479414" y="1255923"/>
                </a:cubicBezTo>
                <a:cubicBezTo>
                  <a:pt x="480368" y="1250824"/>
                  <a:pt x="478272" y="1245135"/>
                  <a:pt x="476938" y="1240034"/>
                </a:cubicBezTo>
                <a:cubicBezTo>
                  <a:pt x="470080" y="1215122"/>
                  <a:pt x="459222" y="1190799"/>
                  <a:pt x="456745" y="1165498"/>
                </a:cubicBezTo>
                <a:cubicBezTo>
                  <a:pt x="450649" y="1103121"/>
                  <a:pt x="448171" y="1040355"/>
                  <a:pt x="444171" y="977582"/>
                </a:cubicBezTo>
                <a:cubicBezTo>
                  <a:pt x="443981" y="973659"/>
                  <a:pt x="443981" y="969541"/>
                  <a:pt x="442647" y="966011"/>
                </a:cubicBezTo>
                <a:cubicBezTo>
                  <a:pt x="434455" y="942864"/>
                  <a:pt x="437123" y="922662"/>
                  <a:pt x="452743" y="903045"/>
                </a:cubicBezTo>
                <a:cubicBezTo>
                  <a:pt x="459602" y="894414"/>
                  <a:pt x="463222" y="882645"/>
                  <a:pt x="467032" y="871859"/>
                </a:cubicBezTo>
                <a:cubicBezTo>
                  <a:pt x="472748" y="855968"/>
                  <a:pt x="478272" y="839689"/>
                  <a:pt x="481892" y="823213"/>
                </a:cubicBezTo>
                <a:cubicBezTo>
                  <a:pt x="485320" y="806930"/>
                  <a:pt x="490083" y="789474"/>
                  <a:pt x="487416" y="773781"/>
                </a:cubicBezTo>
                <a:cubicBezTo>
                  <a:pt x="482654" y="745535"/>
                  <a:pt x="471986" y="718661"/>
                  <a:pt x="464936" y="690809"/>
                </a:cubicBezTo>
                <a:cubicBezTo>
                  <a:pt x="462460" y="681198"/>
                  <a:pt x="462842" y="670605"/>
                  <a:pt x="462650" y="660603"/>
                </a:cubicBezTo>
                <a:cubicBezTo>
                  <a:pt x="462080" y="637652"/>
                  <a:pt x="467604" y="614113"/>
                  <a:pt x="451791" y="593322"/>
                </a:cubicBezTo>
                <a:cubicBezTo>
                  <a:pt x="436933" y="574101"/>
                  <a:pt x="441313" y="554679"/>
                  <a:pt x="452553" y="534478"/>
                </a:cubicBezTo>
                <a:cubicBezTo>
                  <a:pt x="460556" y="519961"/>
                  <a:pt x="466842" y="503486"/>
                  <a:pt x="469890" y="487205"/>
                </a:cubicBezTo>
                <a:cubicBezTo>
                  <a:pt x="474080" y="464843"/>
                  <a:pt x="475796" y="442679"/>
                  <a:pt x="473318" y="418552"/>
                </a:cubicBezTo>
                <a:cubicBezTo>
                  <a:pt x="471604" y="401485"/>
                  <a:pt x="470842" y="387559"/>
                  <a:pt x="460746" y="374220"/>
                </a:cubicBezTo>
                <a:cubicBezTo>
                  <a:pt x="459222" y="372064"/>
                  <a:pt x="458840" y="368141"/>
                  <a:pt x="459032" y="365198"/>
                </a:cubicBezTo>
                <a:cubicBezTo>
                  <a:pt x="462270" y="326557"/>
                  <a:pt x="460556" y="288308"/>
                  <a:pt x="458267" y="249272"/>
                </a:cubicBezTo>
                <a:cubicBezTo>
                  <a:pt x="455221" y="199649"/>
                  <a:pt x="464174" y="147470"/>
                  <a:pt x="496179" y="104514"/>
                </a:cubicBezTo>
                <a:cubicBezTo>
                  <a:pt x="500943" y="98237"/>
                  <a:pt x="503037" y="88822"/>
                  <a:pt x="504181" y="805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866290A3-7E80-441D-AA1E-5263326B1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78285" y="0"/>
            <a:ext cx="874715" cy="6858001"/>
          </a:xfrm>
          <a:custGeom>
            <a:avLst/>
            <a:gdLst>
              <a:gd name="connsiteX0" fmla="*/ 669467 w 874715"/>
              <a:gd name="connsiteY0" fmla="*/ 3720275 h 6858001"/>
              <a:gd name="connsiteX1" fmla="*/ 710453 w 874715"/>
              <a:gd name="connsiteY1" fmla="*/ 3726292 h 6858001"/>
              <a:gd name="connsiteX2" fmla="*/ 710455 w 874715"/>
              <a:gd name="connsiteY2" fmla="*/ 3726292 h 6858001"/>
              <a:gd name="connsiteX3" fmla="*/ 669465 w 874715"/>
              <a:gd name="connsiteY3" fmla="*/ 3720275 h 6858001"/>
              <a:gd name="connsiteX4" fmla="*/ 834223 w 874715"/>
              <a:gd name="connsiteY4" fmla="*/ 3333751 h 6858001"/>
              <a:gd name="connsiteX5" fmla="*/ 446757 w 874715"/>
              <a:gd name="connsiteY5" fmla="*/ 3333751 h 6858001"/>
              <a:gd name="connsiteX6" fmla="*/ 441229 w 874715"/>
              <a:gd name="connsiteY6" fmla="*/ 3376550 h 6858001"/>
              <a:gd name="connsiteX7" fmla="*/ 437178 w 874715"/>
              <a:gd name="connsiteY7" fmla="*/ 3407910 h 6858001"/>
              <a:gd name="connsiteX8" fmla="*/ 435790 w 874715"/>
              <a:gd name="connsiteY8" fmla="*/ 3491262 h 6858001"/>
              <a:gd name="connsiteX9" fmla="*/ 429384 w 874715"/>
              <a:gd name="connsiteY9" fmla="*/ 3520658 h 6858001"/>
              <a:gd name="connsiteX10" fmla="*/ 427332 w 874715"/>
              <a:gd name="connsiteY10" fmla="*/ 3524252 h 6858001"/>
              <a:gd name="connsiteX11" fmla="*/ 427331 w 874715"/>
              <a:gd name="connsiteY11" fmla="*/ 3524252 h 6858001"/>
              <a:gd name="connsiteX12" fmla="*/ 413690 w 874715"/>
              <a:gd name="connsiteY12" fmla="*/ 3548145 h 6858001"/>
              <a:gd name="connsiteX13" fmla="*/ 408166 w 874715"/>
              <a:gd name="connsiteY13" fmla="*/ 3612089 h 6858001"/>
              <a:gd name="connsiteX14" fmla="*/ 421692 w 874715"/>
              <a:gd name="connsiteY14" fmla="*/ 3636610 h 6858001"/>
              <a:gd name="connsiteX15" fmla="*/ 445933 w 874715"/>
              <a:gd name="connsiteY15" fmla="*/ 3687609 h 6858001"/>
              <a:gd name="connsiteX16" fmla="*/ 443241 w 874715"/>
              <a:gd name="connsiteY16" fmla="*/ 3725049 h 6858001"/>
              <a:gd name="connsiteX17" fmla="*/ 455589 w 874715"/>
              <a:gd name="connsiteY17" fmla="*/ 3723372 h 6858001"/>
              <a:gd name="connsiteX18" fmla="*/ 544787 w 874715"/>
              <a:gd name="connsiteY18" fmla="*/ 3712739 h 6858001"/>
              <a:gd name="connsiteX19" fmla="*/ 544802 w 874715"/>
              <a:gd name="connsiteY19" fmla="*/ 3712740 h 6858001"/>
              <a:gd name="connsiteX20" fmla="*/ 544786 w 874715"/>
              <a:gd name="connsiteY20" fmla="*/ 3712740 h 6858001"/>
              <a:gd name="connsiteX21" fmla="*/ 455588 w 874715"/>
              <a:gd name="connsiteY21" fmla="*/ 3723373 h 6858001"/>
              <a:gd name="connsiteX22" fmla="*/ 443240 w 874715"/>
              <a:gd name="connsiteY22" fmla="*/ 3725050 h 6858001"/>
              <a:gd name="connsiteX23" fmla="*/ 441884 w 874715"/>
              <a:gd name="connsiteY23" fmla="*/ 3743904 h 6858001"/>
              <a:gd name="connsiteX24" fmla="*/ 442266 w 874715"/>
              <a:gd name="connsiteY24" fmla="*/ 3764306 h 6858001"/>
              <a:gd name="connsiteX25" fmla="*/ 433692 w 874715"/>
              <a:gd name="connsiteY25" fmla="*/ 3834135 h 6858001"/>
              <a:gd name="connsiteX26" fmla="*/ 428740 w 874715"/>
              <a:gd name="connsiteY26" fmla="*/ 3898864 h 6858001"/>
              <a:gd name="connsiteX27" fmla="*/ 444932 w 874715"/>
              <a:gd name="connsiteY27" fmla="*/ 4062061 h 6858001"/>
              <a:gd name="connsiteX28" fmla="*/ 441122 w 874715"/>
              <a:gd name="connsiteY28" fmla="*/ 4187207 h 6858001"/>
              <a:gd name="connsiteX29" fmla="*/ 444932 w 874715"/>
              <a:gd name="connsiteY29" fmla="*/ 4244874 h 6858001"/>
              <a:gd name="connsiteX30" fmla="*/ 450648 w 874715"/>
              <a:gd name="connsiteY30" fmla="*/ 4277434 h 6858001"/>
              <a:gd name="connsiteX31" fmla="*/ 490464 w 874715"/>
              <a:gd name="connsiteY31" fmla="*/ 4351188 h 6858001"/>
              <a:gd name="connsiteX32" fmla="*/ 499418 w 874715"/>
              <a:gd name="connsiteY32" fmla="*/ 4391596 h 6858001"/>
              <a:gd name="connsiteX33" fmla="*/ 498656 w 874715"/>
              <a:gd name="connsiteY33" fmla="*/ 4513209 h 6858001"/>
              <a:gd name="connsiteX34" fmla="*/ 438646 w 874715"/>
              <a:gd name="connsiteY34" fmla="*/ 4695629 h 6858001"/>
              <a:gd name="connsiteX35" fmla="*/ 430644 w 874715"/>
              <a:gd name="connsiteY35" fmla="*/ 4714658 h 6858001"/>
              <a:gd name="connsiteX36" fmla="*/ 420737 w 874715"/>
              <a:gd name="connsiteY36" fmla="*/ 4807436 h 6858001"/>
              <a:gd name="connsiteX37" fmla="*/ 434264 w 874715"/>
              <a:gd name="connsiteY37" fmla="*/ 4870400 h 6858001"/>
              <a:gd name="connsiteX38" fmla="*/ 462269 w 874715"/>
              <a:gd name="connsiteY38" fmla="*/ 4956119 h 6858001"/>
              <a:gd name="connsiteX39" fmla="*/ 485701 w 874715"/>
              <a:gd name="connsiteY39" fmla="*/ 5033207 h 6858001"/>
              <a:gd name="connsiteX40" fmla="*/ 512180 w 874715"/>
              <a:gd name="connsiteY40" fmla="*/ 5089305 h 6858001"/>
              <a:gd name="connsiteX41" fmla="*/ 531613 w 874715"/>
              <a:gd name="connsiteY41" fmla="*/ 5217589 h 6858001"/>
              <a:gd name="connsiteX42" fmla="*/ 534851 w 874715"/>
              <a:gd name="connsiteY42" fmla="*/ 5230926 h 6858001"/>
              <a:gd name="connsiteX43" fmla="*/ 511228 w 874715"/>
              <a:gd name="connsiteY43" fmla="*/ 5327433 h 6858001"/>
              <a:gd name="connsiteX44" fmla="*/ 487225 w 874715"/>
              <a:gd name="connsiteY44" fmla="*/ 5443357 h 6858001"/>
              <a:gd name="connsiteX45" fmla="*/ 495416 w 874715"/>
              <a:gd name="connsiteY45" fmla="*/ 5484746 h 6858001"/>
              <a:gd name="connsiteX46" fmla="*/ 507038 w 874715"/>
              <a:gd name="connsiteY46" fmla="*/ 5541432 h 6858001"/>
              <a:gd name="connsiteX47" fmla="*/ 500942 w 874715"/>
              <a:gd name="connsiteY47" fmla="*/ 5594001 h 6858001"/>
              <a:gd name="connsiteX48" fmla="*/ 500370 w 874715"/>
              <a:gd name="connsiteY48" fmla="*/ 5625974 h 6858001"/>
              <a:gd name="connsiteX49" fmla="*/ 571618 w 874715"/>
              <a:gd name="connsiteY49" fmla="*/ 5771911 h 6858001"/>
              <a:gd name="connsiteX50" fmla="*/ 577524 w 874715"/>
              <a:gd name="connsiteY50" fmla="*/ 5808982 h 6858001"/>
              <a:gd name="connsiteX51" fmla="*/ 586289 w 874715"/>
              <a:gd name="connsiteY51" fmla="*/ 5829971 h 6858001"/>
              <a:gd name="connsiteX52" fmla="*/ 674684 w 874715"/>
              <a:gd name="connsiteY52" fmla="*/ 5956490 h 6858001"/>
              <a:gd name="connsiteX53" fmla="*/ 692590 w 874715"/>
              <a:gd name="connsiteY53" fmla="*/ 6010235 h 6858001"/>
              <a:gd name="connsiteX54" fmla="*/ 688970 w 874715"/>
              <a:gd name="connsiteY54" fmla="*/ 6069276 h 6858001"/>
              <a:gd name="connsiteX55" fmla="*/ 682494 w 874715"/>
              <a:gd name="connsiteY55" fmla="*/ 6103407 h 6858001"/>
              <a:gd name="connsiteX56" fmla="*/ 626294 w 874715"/>
              <a:gd name="connsiteY56" fmla="*/ 6188144 h 6858001"/>
              <a:gd name="connsiteX57" fmla="*/ 628200 w 874715"/>
              <a:gd name="connsiteY57" fmla="*/ 6236396 h 6858001"/>
              <a:gd name="connsiteX58" fmla="*/ 666871 w 874715"/>
              <a:gd name="connsiteY58" fmla="*/ 6311718 h 6858001"/>
              <a:gd name="connsiteX59" fmla="*/ 684208 w 874715"/>
              <a:gd name="connsiteY59" fmla="*/ 6448435 h 6858001"/>
              <a:gd name="connsiteX60" fmla="*/ 630104 w 874715"/>
              <a:gd name="connsiteY60" fmla="*/ 6517873 h 6858001"/>
              <a:gd name="connsiteX61" fmla="*/ 578096 w 874715"/>
              <a:gd name="connsiteY61" fmla="*/ 6553767 h 6858001"/>
              <a:gd name="connsiteX62" fmla="*/ 517706 w 874715"/>
              <a:gd name="connsiteY62" fmla="*/ 6657533 h 6858001"/>
              <a:gd name="connsiteX63" fmla="*/ 540185 w 874715"/>
              <a:gd name="connsiteY63" fmla="*/ 6682250 h 6858001"/>
              <a:gd name="connsiteX64" fmla="*/ 549712 w 874715"/>
              <a:gd name="connsiteY64" fmla="*/ 6758356 h 6858001"/>
              <a:gd name="connsiteX65" fmla="*/ 548950 w 874715"/>
              <a:gd name="connsiteY65" fmla="*/ 6840738 h 6858001"/>
              <a:gd name="connsiteX66" fmla="*/ 556149 w 874715"/>
              <a:gd name="connsiteY66" fmla="*/ 6858001 h 6858001"/>
              <a:gd name="connsiteX67" fmla="*/ 760427 w 874715"/>
              <a:gd name="connsiteY67" fmla="*/ 6858001 h 6858001"/>
              <a:gd name="connsiteX68" fmla="*/ 763269 w 874715"/>
              <a:gd name="connsiteY68" fmla="*/ 6846819 h 6858001"/>
              <a:gd name="connsiteX69" fmla="*/ 784795 w 874715"/>
              <a:gd name="connsiteY69" fmla="*/ 6678324 h 6858001"/>
              <a:gd name="connsiteX70" fmla="*/ 805560 w 874715"/>
              <a:gd name="connsiteY70" fmla="*/ 6504338 h 6858001"/>
              <a:gd name="connsiteX71" fmla="*/ 812418 w 874715"/>
              <a:gd name="connsiteY71" fmla="*/ 6408814 h 6858001"/>
              <a:gd name="connsiteX72" fmla="*/ 823279 w 874715"/>
              <a:gd name="connsiteY72" fmla="*/ 6325450 h 6858001"/>
              <a:gd name="connsiteX73" fmla="*/ 830137 w 874715"/>
              <a:gd name="connsiteY73" fmla="*/ 6252873 h 6858001"/>
              <a:gd name="connsiteX74" fmla="*/ 844043 w 874715"/>
              <a:gd name="connsiteY74" fmla="*/ 6137341 h 6858001"/>
              <a:gd name="connsiteX75" fmla="*/ 847663 w 874715"/>
              <a:gd name="connsiteY75" fmla="*/ 6089284 h 6858001"/>
              <a:gd name="connsiteX76" fmla="*/ 847471 w 874715"/>
              <a:gd name="connsiteY76" fmla="*/ 5975908 h 6858001"/>
              <a:gd name="connsiteX77" fmla="*/ 845567 w 874715"/>
              <a:gd name="connsiteY77" fmla="*/ 5936481 h 6858001"/>
              <a:gd name="connsiteX78" fmla="*/ 821945 w 874715"/>
              <a:gd name="connsiteY78" fmla="*/ 5860571 h 6858001"/>
              <a:gd name="connsiteX79" fmla="*/ 820231 w 874715"/>
              <a:gd name="connsiteY79" fmla="*/ 5851549 h 6858001"/>
              <a:gd name="connsiteX80" fmla="*/ 810894 w 874715"/>
              <a:gd name="connsiteY80" fmla="*/ 5801726 h 6858001"/>
              <a:gd name="connsiteX81" fmla="*/ 807846 w 874715"/>
              <a:gd name="connsiteY81" fmla="*/ 5774460 h 6858001"/>
              <a:gd name="connsiteX82" fmla="*/ 788415 w 874715"/>
              <a:gd name="connsiteY82" fmla="*/ 5670892 h 6858001"/>
              <a:gd name="connsiteX83" fmla="*/ 779271 w 874715"/>
              <a:gd name="connsiteY83" fmla="*/ 5611265 h 6858001"/>
              <a:gd name="connsiteX84" fmla="*/ 780605 w 874715"/>
              <a:gd name="connsiteY84" fmla="*/ 5563010 h 6858001"/>
              <a:gd name="connsiteX85" fmla="*/ 782319 w 874715"/>
              <a:gd name="connsiteY85" fmla="*/ 5478272 h 6858001"/>
              <a:gd name="connsiteX86" fmla="*/ 786701 w 874715"/>
              <a:gd name="connsiteY86" fmla="*/ 5451203 h 6858001"/>
              <a:gd name="connsiteX87" fmla="*/ 774127 w 874715"/>
              <a:gd name="connsiteY87" fmla="*/ 5328805 h 6858001"/>
              <a:gd name="connsiteX88" fmla="*/ 773175 w 874715"/>
              <a:gd name="connsiteY88" fmla="*/ 5258975 h 6858001"/>
              <a:gd name="connsiteX89" fmla="*/ 757552 w 874715"/>
              <a:gd name="connsiteY89" fmla="*/ 5180319 h 6858001"/>
              <a:gd name="connsiteX90" fmla="*/ 758314 w 874715"/>
              <a:gd name="connsiteY90" fmla="*/ 5157370 h 6858001"/>
              <a:gd name="connsiteX91" fmla="*/ 759649 w 874715"/>
              <a:gd name="connsiteY91" fmla="*/ 5131673 h 6858001"/>
              <a:gd name="connsiteX92" fmla="*/ 760793 w 874715"/>
              <a:gd name="connsiteY92" fmla="*/ 5052820 h 6858001"/>
              <a:gd name="connsiteX93" fmla="*/ 766507 w 874715"/>
              <a:gd name="connsiteY93" fmla="*/ 5004959 h 6858001"/>
              <a:gd name="connsiteX94" fmla="*/ 763079 w 874715"/>
              <a:gd name="connsiteY94" fmla="*/ 4913751 h 6858001"/>
              <a:gd name="connsiteX95" fmla="*/ 768031 w 874715"/>
              <a:gd name="connsiteY95" fmla="*/ 4880011 h 6858001"/>
              <a:gd name="connsiteX96" fmla="*/ 768603 w 874715"/>
              <a:gd name="connsiteY96" fmla="*/ 4794687 h 6858001"/>
              <a:gd name="connsiteX97" fmla="*/ 765745 w 874715"/>
              <a:gd name="connsiteY97" fmla="*/ 4718187 h 6858001"/>
              <a:gd name="connsiteX98" fmla="*/ 767269 w 874715"/>
              <a:gd name="connsiteY98" fmla="*/ 4644434 h 6858001"/>
              <a:gd name="connsiteX99" fmla="*/ 773555 w 874715"/>
              <a:gd name="connsiteY99" fmla="*/ 4591670 h 6858001"/>
              <a:gd name="connsiteX100" fmla="*/ 777365 w 874715"/>
              <a:gd name="connsiteY100" fmla="*/ 4534394 h 6858001"/>
              <a:gd name="connsiteX101" fmla="*/ 800036 w 874715"/>
              <a:gd name="connsiteY101" fmla="*/ 4376493 h 6858001"/>
              <a:gd name="connsiteX102" fmla="*/ 794512 w 874715"/>
              <a:gd name="connsiteY102" fmla="*/ 4347267 h 6858001"/>
              <a:gd name="connsiteX103" fmla="*/ 789368 w 874715"/>
              <a:gd name="connsiteY103" fmla="*/ 4181322 h 6858001"/>
              <a:gd name="connsiteX104" fmla="*/ 789750 w 874715"/>
              <a:gd name="connsiteY104" fmla="*/ 4145230 h 6858001"/>
              <a:gd name="connsiteX105" fmla="*/ 767269 w 874715"/>
              <a:gd name="connsiteY105" fmla="*/ 4048330 h 6858001"/>
              <a:gd name="connsiteX106" fmla="*/ 802894 w 874715"/>
              <a:gd name="connsiteY106" fmla="*/ 3898864 h 6858001"/>
              <a:gd name="connsiteX107" fmla="*/ 847471 w 874715"/>
              <a:gd name="connsiteY107" fmla="*/ 3759007 h 6858001"/>
              <a:gd name="connsiteX108" fmla="*/ 848163 w 874715"/>
              <a:gd name="connsiteY108" fmla="*/ 3756136 h 6858001"/>
              <a:gd name="connsiteX109" fmla="*/ 819543 w 874715"/>
              <a:gd name="connsiteY109" fmla="*/ 3748731 h 6858001"/>
              <a:gd name="connsiteX110" fmla="*/ 819313 w 874715"/>
              <a:gd name="connsiteY110" fmla="*/ 3748682 h 6858001"/>
              <a:gd name="connsiteX111" fmla="*/ 819544 w 874715"/>
              <a:gd name="connsiteY111" fmla="*/ 3748730 h 6858001"/>
              <a:gd name="connsiteX112" fmla="*/ 848164 w 874715"/>
              <a:gd name="connsiteY112" fmla="*/ 3756135 h 6858001"/>
              <a:gd name="connsiteX113" fmla="*/ 849545 w 874715"/>
              <a:gd name="connsiteY113" fmla="*/ 3750401 h 6858001"/>
              <a:gd name="connsiteX114" fmla="*/ 853189 w 874715"/>
              <a:gd name="connsiteY114" fmla="*/ 3741353 h 6858001"/>
              <a:gd name="connsiteX115" fmla="*/ 862905 w 874715"/>
              <a:gd name="connsiteY115" fmla="*/ 3691138 h 6858001"/>
              <a:gd name="connsiteX116" fmla="*/ 866333 w 874715"/>
              <a:gd name="connsiteY116" fmla="*/ 3628959 h 6858001"/>
              <a:gd name="connsiteX117" fmla="*/ 874715 w 874715"/>
              <a:gd name="connsiteY117" fmla="*/ 3550106 h 6858001"/>
              <a:gd name="connsiteX118" fmla="*/ 871487 w 874715"/>
              <a:gd name="connsiteY118" fmla="*/ 3524252 h 6858001"/>
              <a:gd name="connsiteX119" fmla="*/ 871488 w 874715"/>
              <a:gd name="connsiteY119" fmla="*/ 3524252 h 6858001"/>
              <a:gd name="connsiteX120" fmla="*/ 870763 w 874715"/>
              <a:gd name="connsiteY120" fmla="*/ 3518451 h 6858001"/>
              <a:gd name="connsiteX121" fmla="*/ 864238 w 874715"/>
              <a:gd name="connsiteY121" fmla="*/ 3486946 h 6858001"/>
              <a:gd name="connsiteX122" fmla="*/ 848618 w 874715"/>
              <a:gd name="connsiteY122" fmla="*/ 3398677 h 6858001"/>
              <a:gd name="connsiteX123" fmla="*/ 837595 w 874715"/>
              <a:gd name="connsiteY123" fmla="*/ 3365728 h 6858001"/>
              <a:gd name="connsiteX124" fmla="*/ 834829 w 874715"/>
              <a:gd name="connsiteY124" fmla="*/ 3357461 h 6858001"/>
              <a:gd name="connsiteX125" fmla="*/ 513783 w 874715"/>
              <a:gd name="connsiteY125" fmla="*/ 0 h 6858001"/>
              <a:gd name="connsiteX126" fmla="*/ 72334 w 874715"/>
              <a:gd name="connsiteY126" fmla="*/ 0 h 6858001"/>
              <a:gd name="connsiteX127" fmla="*/ 75447 w 874715"/>
              <a:gd name="connsiteY127" fmla="*/ 27991 h 6858001"/>
              <a:gd name="connsiteX128" fmla="*/ 88115 w 874715"/>
              <a:gd name="connsiteY128" fmla="*/ 134133 h 6858001"/>
              <a:gd name="connsiteX129" fmla="*/ 62778 w 874715"/>
              <a:gd name="connsiteY129" fmla="*/ 221224 h 6858001"/>
              <a:gd name="connsiteX130" fmla="*/ 62206 w 874715"/>
              <a:gd name="connsiteY130" fmla="*/ 247312 h 6858001"/>
              <a:gd name="connsiteX131" fmla="*/ 72113 w 874715"/>
              <a:gd name="connsiteY131" fmla="*/ 305764 h 6858001"/>
              <a:gd name="connsiteX132" fmla="*/ 65445 w 874715"/>
              <a:gd name="connsiteY132" fmla="*/ 426397 h 6858001"/>
              <a:gd name="connsiteX133" fmla="*/ 55348 w 874715"/>
              <a:gd name="connsiteY133" fmla="*/ 470924 h 6858001"/>
              <a:gd name="connsiteX134" fmla="*/ 48870 w 874715"/>
              <a:gd name="connsiteY134" fmla="*/ 495638 h 6858001"/>
              <a:gd name="connsiteX135" fmla="*/ 30963 w 874715"/>
              <a:gd name="connsiteY135" fmla="*/ 622548 h 6858001"/>
              <a:gd name="connsiteX136" fmla="*/ 11723 w 874715"/>
              <a:gd name="connsiteY136" fmla="*/ 679040 h 6858001"/>
              <a:gd name="connsiteX137" fmla="*/ 8865 w 874715"/>
              <a:gd name="connsiteY137" fmla="*/ 694341 h 6858001"/>
              <a:gd name="connsiteX138" fmla="*/ 16865 w 874715"/>
              <a:gd name="connsiteY138" fmla="*/ 778095 h 6858001"/>
              <a:gd name="connsiteX139" fmla="*/ 47918 w 874715"/>
              <a:gd name="connsiteY139" fmla="*/ 840866 h 6858001"/>
              <a:gd name="connsiteX140" fmla="*/ 58396 w 874715"/>
              <a:gd name="connsiteY140" fmla="*/ 853028 h 6858001"/>
              <a:gd name="connsiteX141" fmla="*/ 54776 w 874715"/>
              <a:gd name="connsiteY141" fmla="*/ 1027995 h 6858001"/>
              <a:gd name="connsiteX142" fmla="*/ 50394 w 874715"/>
              <a:gd name="connsiteY142" fmla="*/ 1054866 h 6858001"/>
              <a:gd name="connsiteX143" fmla="*/ 68683 w 874715"/>
              <a:gd name="connsiteY143" fmla="*/ 1184720 h 6858001"/>
              <a:gd name="connsiteX144" fmla="*/ 72303 w 874715"/>
              <a:gd name="connsiteY144" fmla="*/ 1222576 h 6858001"/>
              <a:gd name="connsiteX145" fmla="*/ 88687 w 874715"/>
              <a:gd name="connsiteY145" fmla="*/ 1358313 h 6858001"/>
              <a:gd name="connsiteX146" fmla="*/ 73447 w 874715"/>
              <a:gd name="connsiteY146" fmla="*/ 1377535 h 6858001"/>
              <a:gd name="connsiteX147" fmla="*/ 35153 w 874715"/>
              <a:gd name="connsiteY147" fmla="*/ 1432851 h 6858001"/>
              <a:gd name="connsiteX148" fmla="*/ 1244 w 874715"/>
              <a:gd name="connsiteY148" fmla="*/ 1541910 h 6858001"/>
              <a:gd name="connsiteX149" fmla="*/ 3149 w 874715"/>
              <a:gd name="connsiteY149" fmla="*/ 1571529 h 6858001"/>
              <a:gd name="connsiteX150" fmla="*/ 59730 w 874715"/>
              <a:gd name="connsiteY150" fmla="*/ 1646459 h 6858001"/>
              <a:gd name="connsiteX151" fmla="*/ 82399 w 874715"/>
              <a:gd name="connsiteY151" fmla="*/ 1682944 h 6858001"/>
              <a:gd name="connsiteX152" fmla="*/ 124120 w 874715"/>
              <a:gd name="connsiteY152" fmla="*/ 1786511 h 6858001"/>
              <a:gd name="connsiteX153" fmla="*/ 131741 w 874715"/>
              <a:gd name="connsiteY153" fmla="*/ 1795142 h 6858001"/>
              <a:gd name="connsiteX154" fmla="*/ 222232 w 874715"/>
              <a:gd name="connsiteY154" fmla="*/ 1871640 h 6858001"/>
              <a:gd name="connsiteX155" fmla="*/ 237662 w 874715"/>
              <a:gd name="connsiteY155" fmla="*/ 1888901 h 6858001"/>
              <a:gd name="connsiteX156" fmla="*/ 261667 w 874715"/>
              <a:gd name="connsiteY156" fmla="*/ 1909694 h 6858001"/>
              <a:gd name="connsiteX157" fmla="*/ 308150 w 874715"/>
              <a:gd name="connsiteY157" fmla="*/ 1974618 h 6858001"/>
              <a:gd name="connsiteX158" fmla="*/ 323009 w 874715"/>
              <a:gd name="connsiteY158" fmla="*/ 2055042 h 6858001"/>
              <a:gd name="connsiteX159" fmla="*/ 345680 w 874715"/>
              <a:gd name="connsiteY159" fmla="*/ 2152137 h 6858001"/>
              <a:gd name="connsiteX160" fmla="*/ 360920 w 874715"/>
              <a:gd name="connsiteY160" fmla="*/ 2192740 h 6858001"/>
              <a:gd name="connsiteX161" fmla="*/ 389877 w 874715"/>
              <a:gd name="connsiteY161" fmla="*/ 2301603 h 6858001"/>
              <a:gd name="connsiteX162" fmla="*/ 414262 w 874715"/>
              <a:gd name="connsiteY162" fmla="*/ 2379279 h 6858001"/>
              <a:gd name="connsiteX163" fmla="*/ 428551 w 874715"/>
              <a:gd name="connsiteY163" fmla="*/ 2491281 h 6858001"/>
              <a:gd name="connsiteX164" fmla="*/ 429121 w 874715"/>
              <a:gd name="connsiteY164" fmla="*/ 2545615 h 6858001"/>
              <a:gd name="connsiteX165" fmla="*/ 502275 w 874715"/>
              <a:gd name="connsiteY165" fmla="*/ 2645455 h 6858001"/>
              <a:gd name="connsiteX166" fmla="*/ 550665 w 874715"/>
              <a:gd name="connsiteY166" fmla="*/ 2725094 h 6858001"/>
              <a:gd name="connsiteX167" fmla="*/ 527232 w 874715"/>
              <a:gd name="connsiteY167" fmla="*/ 2808850 h 6858001"/>
              <a:gd name="connsiteX168" fmla="*/ 505133 w 874715"/>
              <a:gd name="connsiteY168" fmla="*/ 2831604 h 6858001"/>
              <a:gd name="connsiteX169" fmla="*/ 484178 w 874715"/>
              <a:gd name="connsiteY169" fmla="*/ 2968910 h 6858001"/>
              <a:gd name="connsiteX170" fmla="*/ 483416 w 874715"/>
              <a:gd name="connsiteY170" fmla="*/ 3165061 h 6858001"/>
              <a:gd name="connsiteX171" fmla="*/ 447744 w 874715"/>
              <a:gd name="connsiteY171" fmla="*/ 3326101 h 6858001"/>
              <a:gd name="connsiteX172" fmla="*/ 446756 w 874715"/>
              <a:gd name="connsiteY172" fmla="*/ 3333750 h 6858001"/>
              <a:gd name="connsiteX173" fmla="*/ 834222 w 874715"/>
              <a:gd name="connsiteY173" fmla="*/ 3333750 h 6858001"/>
              <a:gd name="connsiteX174" fmla="*/ 833756 w 874715"/>
              <a:gd name="connsiteY174" fmla="*/ 3315508 h 6858001"/>
              <a:gd name="connsiteX175" fmla="*/ 851283 w 874715"/>
              <a:gd name="connsiteY175" fmla="*/ 3289224 h 6858001"/>
              <a:gd name="connsiteX176" fmla="*/ 866523 w 874715"/>
              <a:gd name="connsiteY176" fmla="*/ 3248621 h 6858001"/>
              <a:gd name="connsiteX177" fmla="*/ 848234 w 874715"/>
              <a:gd name="connsiteY177" fmla="*/ 3203506 h 6858001"/>
              <a:gd name="connsiteX178" fmla="*/ 810325 w 874715"/>
              <a:gd name="connsiteY178" fmla="*/ 3097977 h 6858001"/>
              <a:gd name="connsiteX179" fmla="*/ 808609 w 874715"/>
              <a:gd name="connsiteY179" fmla="*/ 3031285 h 6858001"/>
              <a:gd name="connsiteX180" fmla="*/ 792417 w 874715"/>
              <a:gd name="connsiteY180" fmla="*/ 2886329 h 6858001"/>
              <a:gd name="connsiteX181" fmla="*/ 769366 w 874715"/>
              <a:gd name="connsiteY181" fmla="*/ 2791590 h 6858001"/>
              <a:gd name="connsiteX182" fmla="*/ 743267 w 874715"/>
              <a:gd name="connsiteY182" fmla="*/ 2723527 h 6858001"/>
              <a:gd name="connsiteX183" fmla="*/ 709166 w 874715"/>
              <a:gd name="connsiteY183" fmla="*/ 2626038 h 6858001"/>
              <a:gd name="connsiteX184" fmla="*/ 691449 w 874715"/>
              <a:gd name="connsiteY184" fmla="*/ 2528158 h 6858001"/>
              <a:gd name="connsiteX185" fmla="*/ 669159 w 874715"/>
              <a:gd name="connsiteY185" fmla="*/ 2457348 h 6858001"/>
              <a:gd name="connsiteX186" fmla="*/ 653918 w 874715"/>
              <a:gd name="connsiteY186" fmla="*/ 2370844 h 6858001"/>
              <a:gd name="connsiteX187" fmla="*/ 653348 w 874715"/>
              <a:gd name="connsiteY187" fmla="*/ 2298269 h 6858001"/>
              <a:gd name="connsiteX188" fmla="*/ 656014 w 874715"/>
              <a:gd name="connsiteY188" fmla="*/ 2184501 h 6858001"/>
              <a:gd name="connsiteX189" fmla="*/ 609913 w 874715"/>
              <a:gd name="connsiteY189" fmla="*/ 2045235 h 6858001"/>
              <a:gd name="connsiteX190" fmla="*/ 599624 w 874715"/>
              <a:gd name="connsiteY190" fmla="*/ 1988939 h 6858001"/>
              <a:gd name="connsiteX191" fmla="*/ 594862 w 874715"/>
              <a:gd name="connsiteY191" fmla="*/ 1935977 h 6858001"/>
              <a:gd name="connsiteX192" fmla="*/ 564191 w 874715"/>
              <a:gd name="connsiteY192" fmla="*/ 1823583 h 6858001"/>
              <a:gd name="connsiteX193" fmla="*/ 554093 w 874715"/>
              <a:gd name="connsiteY193" fmla="*/ 1777881 h 6858001"/>
              <a:gd name="connsiteX194" fmla="*/ 554285 w 874715"/>
              <a:gd name="connsiteY194" fmla="*/ 1713934 h 6858001"/>
              <a:gd name="connsiteX195" fmla="*/ 540186 w 874715"/>
              <a:gd name="connsiteY195" fmla="*/ 1597617 h 6858001"/>
              <a:gd name="connsiteX196" fmla="*/ 499037 w 874715"/>
              <a:gd name="connsiteY196" fmla="*/ 1481495 h 6858001"/>
              <a:gd name="connsiteX197" fmla="*/ 503037 w 874715"/>
              <a:gd name="connsiteY197" fmla="*/ 1432262 h 6858001"/>
              <a:gd name="connsiteX198" fmla="*/ 502085 w 874715"/>
              <a:gd name="connsiteY198" fmla="*/ 1414609 h 6858001"/>
              <a:gd name="connsiteX199" fmla="*/ 479414 w 874715"/>
              <a:gd name="connsiteY199" fmla="*/ 1255923 h 6858001"/>
              <a:gd name="connsiteX200" fmla="*/ 476938 w 874715"/>
              <a:gd name="connsiteY200" fmla="*/ 1240034 h 6858001"/>
              <a:gd name="connsiteX201" fmla="*/ 456745 w 874715"/>
              <a:gd name="connsiteY201" fmla="*/ 1165498 h 6858001"/>
              <a:gd name="connsiteX202" fmla="*/ 444171 w 874715"/>
              <a:gd name="connsiteY202" fmla="*/ 977582 h 6858001"/>
              <a:gd name="connsiteX203" fmla="*/ 442647 w 874715"/>
              <a:gd name="connsiteY203" fmla="*/ 966011 h 6858001"/>
              <a:gd name="connsiteX204" fmla="*/ 452743 w 874715"/>
              <a:gd name="connsiteY204" fmla="*/ 903045 h 6858001"/>
              <a:gd name="connsiteX205" fmla="*/ 467032 w 874715"/>
              <a:gd name="connsiteY205" fmla="*/ 871859 h 6858001"/>
              <a:gd name="connsiteX206" fmla="*/ 481892 w 874715"/>
              <a:gd name="connsiteY206" fmla="*/ 823213 h 6858001"/>
              <a:gd name="connsiteX207" fmla="*/ 487416 w 874715"/>
              <a:gd name="connsiteY207" fmla="*/ 773781 h 6858001"/>
              <a:gd name="connsiteX208" fmla="*/ 464936 w 874715"/>
              <a:gd name="connsiteY208" fmla="*/ 690809 h 6858001"/>
              <a:gd name="connsiteX209" fmla="*/ 462650 w 874715"/>
              <a:gd name="connsiteY209" fmla="*/ 660603 h 6858001"/>
              <a:gd name="connsiteX210" fmla="*/ 451791 w 874715"/>
              <a:gd name="connsiteY210" fmla="*/ 593322 h 6858001"/>
              <a:gd name="connsiteX211" fmla="*/ 452553 w 874715"/>
              <a:gd name="connsiteY211" fmla="*/ 534478 h 6858001"/>
              <a:gd name="connsiteX212" fmla="*/ 469890 w 874715"/>
              <a:gd name="connsiteY212" fmla="*/ 487205 h 6858001"/>
              <a:gd name="connsiteX213" fmla="*/ 473318 w 874715"/>
              <a:gd name="connsiteY213" fmla="*/ 418552 h 6858001"/>
              <a:gd name="connsiteX214" fmla="*/ 460746 w 874715"/>
              <a:gd name="connsiteY214" fmla="*/ 374220 h 6858001"/>
              <a:gd name="connsiteX215" fmla="*/ 459032 w 874715"/>
              <a:gd name="connsiteY215" fmla="*/ 365198 h 6858001"/>
              <a:gd name="connsiteX216" fmla="*/ 458267 w 874715"/>
              <a:gd name="connsiteY216" fmla="*/ 249272 h 6858001"/>
              <a:gd name="connsiteX217" fmla="*/ 496179 w 874715"/>
              <a:gd name="connsiteY217" fmla="*/ 104514 h 6858001"/>
              <a:gd name="connsiteX218" fmla="*/ 504181 w 874715"/>
              <a:gd name="connsiteY218" fmla="*/ 80583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</a:cxnLst>
            <a:rect l="l" t="t" r="r" b="b"/>
            <a:pathLst>
              <a:path w="874715" h="6858001">
                <a:moveTo>
                  <a:pt x="669467" y="3720275"/>
                </a:moveTo>
                <a:lnTo>
                  <a:pt x="710453" y="3726292"/>
                </a:lnTo>
                <a:lnTo>
                  <a:pt x="710455" y="3726292"/>
                </a:lnTo>
                <a:lnTo>
                  <a:pt x="669465" y="3720275"/>
                </a:lnTo>
                <a:close/>
                <a:moveTo>
                  <a:pt x="834223" y="3333751"/>
                </a:moveTo>
                <a:lnTo>
                  <a:pt x="446757" y="3333751"/>
                </a:lnTo>
                <a:lnTo>
                  <a:pt x="441229" y="3376550"/>
                </a:lnTo>
                <a:lnTo>
                  <a:pt x="437178" y="3407910"/>
                </a:lnTo>
                <a:cubicBezTo>
                  <a:pt x="435005" y="3435408"/>
                  <a:pt x="434362" y="3463164"/>
                  <a:pt x="435790" y="3491262"/>
                </a:cubicBezTo>
                <a:cubicBezTo>
                  <a:pt x="436266" y="3500578"/>
                  <a:pt x="433599" y="3510777"/>
                  <a:pt x="429384" y="3520658"/>
                </a:cubicBezTo>
                <a:lnTo>
                  <a:pt x="427332" y="3524252"/>
                </a:lnTo>
                <a:lnTo>
                  <a:pt x="427331" y="3524252"/>
                </a:lnTo>
                <a:lnTo>
                  <a:pt x="413690" y="3548145"/>
                </a:lnTo>
                <a:cubicBezTo>
                  <a:pt x="391973" y="3578940"/>
                  <a:pt x="390257" y="3577567"/>
                  <a:pt x="408166" y="3612089"/>
                </a:cubicBezTo>
                <a:cubicBezTo>
                  <a:pt x="412548" y="3620328"/>
                  <a:pt x="415214" y="3630528"/>
                  <a:pt x="421692" y="3636610"/>
                </a:cubicBezTo>
                <a:cubicBezTo>
                  <a:pt x="438171" y="3652106"/>
                  <a:pt x="444409" y="3669416"/>
                  <a:pt x="445933" y="3687609"/>
                </a:cubicBezTo>
                <a:lnTo>
                  <a:pt x="443241" y="3725049"/>
                </a:lnTo>
                <a:lnTo>
                  <a:pt x="455589" y="3723372"/>
                </a:lnTo>
                <a:cubicBezTo>
                  <a:pt x="485111" y="3719138"/>
                  <a:pt x="514678" y="3715144"/>
                  <a:pt x="544787" y="3712739"/>
                </a:cubicBezTo>
                <a:lnTo>
                  <a:pt x="544802" y="3712740"/>
                </a:lnTo>
                <a:lnTo>
                  <a:pt x="544786" y="3712740"/>
                </a:lnTo>
                <a:cubicBezTo>
                  <a:pt x="514677" y="3715145"/>
                  <a:pt x="485110" y="3719139"/>
                  <a:pt x="455588" y="3723373"/>
                </a:cubicBezTo>
                <a:lnTo>
                  <a:pt x="443240" y="3725050"/>
                </a:lnTo>
                <a:lnTo>
                  <a:pt x="441884" y="3743904"/>
                </a:lnTo>
                <a:cubicBezTo>
                  <a:pt x="440932" y="3750574"/>
                  <a:pt x="439598" y="3758615"/>
                  <a:pt x="442266" y="3764306"/>
                </a:cubicBezTo>
                <a:cubicBezTo>
                  <a:pt x="454266" y="3790000"/>
                  <a:pt x="450076" y="3811773"/>
                  <a:pt x="433692" y="3834135"/>
                </a:cubicBezTo>
                <a:cubicBezTo>
                  <a:pt x="419595" y="3853553"/>
                  <a:pt x="411213" y="3875915"/>
                  <a:pt x="428740" y="3898864"/>
                </a:cubicBezTo>
                <a:cubicBezTo>
                  <a:pt x="467603" y="3949864"/>
                  <a:pt x="469507" y="4004392"/>
                  <a:pt x="444932" y="4062061"/>
                </a:cubicBezTo>
                <a:cubicBezTo>
                  <a:pt x="427405" y="4103253"/>
                  <a:pt x="423405" y="4143856"/>
                  <a:pt x="441122" y="4187207"/>
                </a:cubicBezTo>
                <a:cubicBezTo>
                  <a:pt x="447980" y="4203880"/>
                  <a:pt x="443408" y="4225456"/>
                  <a:pt x="444932" y="4244874"/>
                </a:cubicBezTo>
                <a:cubicBezTo>
                  <a:pt x="445694" y="4255860"/>
                  <a:pt x="445884" y="4268022"/>
                  <a:pt x="450648" y="4277434"/>
                </a:cubicBezTo>
                <a:cubicBezTo>
                  <a:pt x="462841" y="4302544"/>
                  <a:pt x="478461" y="4325885"/>
                  <a:pt x="490464" y="4351188"/>
                </a:cubicBezTo>
                <a:cubicBezTo>
                  <a:pt x="496178" y="4363350"/>
                  <a:pt x="499226" y="4377865"/>
                  <a:pt x="499418" y="4391596"/>
                </a:cubicBezTo>
                <a:cubicBezTo>
                  <a:pt x="500370" y="4432199"/>
                  <a:pt x="500370" y="4472804"/>
                  <a:pt x="498656" y="4513209"/>
                </a:cubicBezTo>
                <a:cubicBezTo>
                  <a:pt x="495988" y="4579901"/>
                  <a:pt x="495416" y="4647572"/>
                  <a:pt x="438646" y="4695629"/>
                </a:cubicBezTo>
                <a:cubicBezTo>
                  <a:pt x="434074" y="4699554"/>
                  <a:pt x="431406" y="4707987"/>
                  <a:pt x="430644" y="4714658"/>
                </a:cubicBezTo>
                <a:cubicBezTo>
                  <a:pt x="427025" y="4745453"/>
                  <a:pt x="426643" y="4777033"/>
                  <a:pt x="420737" y="4807436"/>
                </a:cubicBezTo>
                <a:cubicBezTo>
                  <a:pt x="415975" y="4831758"/>
                  <a:pt x="417499" y="4851963"/>
                  <a:pt x="434264" y="4870400"/>
                </a:cubicBezTo>
                <a:cubicBezTo>
                  <a:pt x="456362" y="4894527"/>
                  <a:pt x="469317" y="4923950"/>
                  <a:pt x="462269" y="4956119"/>
                </a:cubicBezTo>
                <a:cubicBezTo>
                  <a:pt x="455410" y="4988286"/>
                  <a:pt x="470269" y="5009470"/>
                  <a:pt x="485701" y="5033207"/>
                </a:cubicBezTo>
                <a:cubicBezTo>
                  <a:pt x="496940" y="5050467"/>
                  <a:pt x="511038" y="5070083"/>
                  <a:pt x="512180" y="5089305"/>
                </a:cubicBezTo>
                <a:cubicBezTo>
                  <a:pt x="514656" y="5132851"/>
                  <a:pt x="553902" y="5170316"/>
                  <a:pt x="531613" y="5217589"/>
                </a:cubicBezTo>
                <a:cubicBezTo>
                  <a:pt x="530089" y="5220727"/>
                  <a:pt x="533899" y="5226415"/>
                  <a:pt x="534851" y="5230926"/>
                </a:cubicBezTo>
                <a:cubicBezTo>
                  <a:pt x="542091" y="5267019"/>
                  <a:pt x="535041" y="5300953"/>
                  <a:pt x="511228" y="5327433"/>
                </a:cubicBezTo>
                <a:cubicBezTo>
                  <a:pt x="480175" y="5362152"/>
                  <a:pt x="477127" y="5400597"/>
                  <a:pt x="487225" y="5443357"/>
                </a:cubicBezTo>
                <a:cubicBezTo>
                  <a:pt x="490464" y="5457089"/>
                  <a:pt x="492750" y="5470820"/>
                  <a:pt x="495416" y="5484746"/>
                </a:cubicBezTo>
                <a:cubicBezTo>
                  <a:pt x="499226" y="5503576"/>
                  <a:pt x="503228" y="5522604"/>
                  <a:pt x="507038" y="5541432"/>
                </a:cubicBezTo>
                <a:cubicBezTo>
                  <a:pt x="510848" y="5559676"/>
                  <a:pt x="517324" y="5579880"/>
                  <a:pt x="500942" y="5594001"/>
                </a:cubicBezTo>
                <a:cubicBezTo>
                  <a:pt x="486843" y="5606164"/>
                  <a:pt x="488177" y="5614794"/>
                  <a:pt x="500370" y="5625974"/>
                </a:cubicBezTo>
                <a:cubicBezTo>
                  <a:pt x="543043" y="5664813"/>
                  <a:pt x="569714" y="5711889"/>
                  <a:pt x="571618" y="5771911"/>
                </a:cubicBezTo>
                <a:cubicBezTo>
                  <a:pt x="572000" y="5784268"/>
                  <a:pt x="574666" y="5796822"/>
                  <a:pt x="577524" y="5808982"/>
                </a:cubicBezTo>
                <a:cubicBezTo>
                  <a:pt x="579239" y="5816437"/>
                  <a:pt x="581145" y="5825462"/>
                  <a:pt x="586289" y="5829971"/>
                </a:cubicBezTo>
                <a:cubicBezTo>
                  <a:pt x="625532" y="5865083"/>
                  <a:pt x="652775" y="5908825"/>
                  <a:pt x="674684" y="5956490"/>
                </a:cubicBezTo>
                <a:cubicBezTo>
                  <a:pt x="682494" y="5973553"/>
                  <a:pt x="690304" y="5991797"/>
                  <a:pt x="692590" y="6010235"/>
                </a:cubicBezTo>
                <a:cubicBezTo>
                  <a:pt x="694876" y="6029456"/>
                  <a:pt x="691066" y="6049660"/>
                  <a:pt x="688970" y="6069276"/>
                </a:cubicBezTo>
                <a:cubicBezTo>
                  <a:pt x="687828" y="6080849"/>
                  <a:pt x="688018" y="6094187"/>
                  <a:pt x="682494" y="6103407"/>
                </a:cubicBezTo>
                <a:cubicBezTo>
                  <a:pt x="665157" y="6132633"/>
                  <a:pt x="646489" y="6160879"/>
                  <a:pt x="626294" y="6188144"/>
                </a:cubicBezTo>
                <a:cubicBezTo>
                  <a:pt x="608958" y="6211486"/>
                  <a:pt x="606481" y="6216194"/>
                  <a:pt x="628200" y="6236396"/>
                </a:cubicBezTo>
                <a:cubicBezTo>
                  <a:pt x="650489" y="6257190"/>
                  <a:pt x="662109" y="6283082"/>
                  <a:pt x="666871" y="6311718"/>
                </a:cubicBezTo>
                <a:cubicBezTo>
                  <a:pt x="674302" y="6357030"/>
                  <a:pt x="680588" y="6402732"/>
                  <a:pt x="684208" y="6448435"/>
                </a:cubicBezTo>
                <a:cubicBezTo>
                  <a:pt x="687446" y="6489823"/>
                  <a:pt x="669920" y="6509634"/>
                  <a:pt x="630104" y="6517873"/>
                </a:cubicBezTo>
                <a:cubicBezTo>
                  <a:pt x="608005" y="6522581"/>
                  <a:pt x="584001" y="6528663"/>
                  <a:pt x="578096" y="6553767"/>
                </a:cubicBezTo>
                <a:cubicBezTo>
                  <a:pt x="568570" y="6594765"/>
                  <a:pt x="564380" y="6637329"/>
                  <a:pt x="517706" y="6657533"/>
                </a:cubicBezTo>
                <a:cubicBezTo>
                  <a:pt x="527993" y="6668713"/>
                  <a:pt x="534089" y="6675579"/>
                  <a:pt x="540185" y="6682250"/>
                </a:cubicBezTo>
                <a:cubicBezTo>
                  <a:pt x="557140" y="6700686"/>
                  <a:pt x="564380" y="6738934"/>
                  <a:pt x="549712" y="6758356"/>
                </a:cubicBezTo>
                <a:cubicBezTo>
                  <a:pt x="528375" y="6786993"/>
                  <a:pt x="532375" y="6813278"/>
                  <a:pt x="548950" y="6840738"/>
                </a:cubicBezTo>
                <a:lnTo>
                  <a:pt x="556149" y="6858001"/>
                </a:lnTo>
                <a:lnTo>
                  <a:pt x="760427" y="6858001"/>
                </a:lnTo>
                <a:lnTo>
                  <a:pt x="763269" y="6846819"/>
                </a:lnTo>
                <a:cubicBezTo>
                  <a:pt x="771841" y="6790916"/>
                  <a:pt x="777937" y="6734620"/>
                  <a:pt x="784795" y="6678324"/>
                </a:cubicBezTo>
                <a:cubicBezTo>
                  <a:pt x="791844" y="6620265"/>
                  <a:pt x="799274" y="6562401"/>
                  <a:pt x="805560" y="6504338"/>
                </a:cubicBezTo>
                <a:cubicBezTo>
                  <a:pt x="808800" y="6472562"/>
                  <a:pt x="809370" y="6440589"/>
                  <a:pt x="812418" y="6408814"/>
                </a:cubicBezTo>
                <a:cubicBezTo>
                  <a:pt x="815086" y="6380959"/>
                  <a:pt x="820039" y="6353302"/>
                  <a:pt x="823279" y="6325450"/>
                </a:cubicBezTo>
                <a:cubicBezTo>
                  <a:pt x="825945" y="6301323"/>
                  <a:pt x="827469" y="6277000"/>
                  <a:pt x="830137" y="6252873"/>
                </a:cubicBezTo>
                <a:cubicBezTo>
                  <a:pt x="834517" y="6214231"/>
                  <a:pt x="839471" y="6175786"/>
                  <a:pt x="844043" y="6137341"/>
                </a:cubicBezTo>
                <a:cubicBezTo>
                  <a:pt x="845757" y="6121257"/>
                  <a:pt x="850520" y="6104387"/>
                  <a:pt x="847663" y="6089284"/>
                </a:cubicBezTo>
                <a:cubicBezTo>
                  <a:pt x="840423" y="6051230"/>
                  <a:pt x="842519" y="6013764"/>
                  <a:pt x="847471" y="5975908"/>
                </a:cubicBezTo>
                <a:cubicBezTo>
                  <a:pt x="849188" y="5962962"/>
                  <a:pt x="848806" y="5949036"/>
                  <a:pt x="845567" y="5936481"/>
                </a:cubicBezTo>
                <a:cubicBezTo>
                  <a:pt x="839089" y="5910785"/>
                  <a:pt x="829945" y="5885876"/>
                  <a:pt x="821945" y="5860571"/>
                </a:cubicBezTo>
                <a:cubicBezTo>
                  <a:pt x="820993" y="5857824"/>
                  <a:pt x="820801" y="5854490"/>
                  <a:pt x="820231" y="5851549"/>
                </a:cubicBezTo>
                <a:cubicBezTo>
                  <a:pt x="816990" y="5834874"/>
                  <a:pt x="813752" y="5818399"/>
                  <a:pt x="810894" y="5801726"/>
                </a:cubicBezTo>
                <a:cubicBezTo>
                  <a:pt x="809370" y="5792704"/>
                  <a:pt x="809180" y="5783484"/>
                  <a:pt x="807846" y="5774460"/>
                </a:cubicBezTo>
                <a:cubicBezTo>
                  <a:pt x="802512" y="5739546"/>
                  <a:pt x="811466" y="5701101"/>
                  <a:pt x="788415" y="5670892"/>
                </a:cubicBezTo>
                <a:cubicBezTo>
                  <a:pt x="773555" y="5651277"/>
                  <a:pt x="776985" y="5632250"/>
                  <a:pt x="779271" y="5611265"/>
                </a:cubicBezTo>
                <a:cubicBezTo>
                  <a:pt x="780985" y="5595374"/>
                  <a:pt x="780413" y="5579094"/>
                  <a:pt x="780605" y="5563010"/>
                </a:cubicBezTo>
                <a:cubicBezTo>
                  <a:pt x="781175" y="5534764"/>
                  <a:pt x="781367" y="5506518"/>
                  <a:pt x="782319" y="5478272"/>
                </a:cubicBezTo>
                <a:cubicBezTo>
                  <a:pt x="782699" y="5469249"/>
                  <a:pt x="787463" y="5460031"/>
                  <a:pt x="786701" y="5451203"/>
                </a:cubicBezTo>
                <a:cubicBezTo>
                  <a:pt x="783081" y="5410403"/>
                  <a:pt x="777365" y="5369604"/>
                  <a:pt x="774127" y="5328805"/>
                </a:cubicBezTo>
                <a:cubicBezTo>
                  <a:pt x="772223" y="5305660"/>
                  <a:pt x="775841" y="5281924"/>
                  <a:pt x="773175" y="5258975"/>
                </a:cubicBezTo>
                <a:cubicBezTo>
                  <a:pt x="770127" y="5232496"/>
                  <a:pt x="762317" y="5206604"/>
                  <a:pt x="757552" y="5180319"/>
                </a:cubicBezTo>
                <a:cubicBezTo>
                  <a:pt x="756220" y="5173061"/>
                  <a:pt x="757934" y="5165020"/>
                  <a:pt x="758314" y="5157370"/>
                </a:cubicBezTo>
                <a:cubicBezTo>
                  <a:pt x="758697" y="5148739"/>
                  <a:pt x="759459" y="5140304"/>
                  <a:pt x="759649" y="5131673"/>
                </a:cubicBezTo>
                <a:cubicBezTo>
                  <a:pt x="760031" y="5105388"/>
                  <a:pt x="759459" y="5079104"/>
                  <a:pt x="760793" y="5052820"/>
                </a:cubicBezTo>
                <a:cubicBezTo>
                  <a:pt x="761555" y="5036736"/>
                  <a:pt x="769365" y="5019868"/>
                  <a:pt x="766507" y="5004959"/>
                </a:cubicBezTo>
                <a:cubicBezTo>
                  <a:pt x="760983" y="4974557"/>
                  <a:pt x="773365" y="4944153"/>
                  <a:pt x="763079" y="4913751"/>
                </a:cubicBezTo>
                <a:cubicBezTo>
                  <a:pt x="760031" y="4904334"/>
                  <a:pt x="767651" y="4891388"/>
                  <a:pt x="768031" y="4880011"/>
                </a:cubicBezTo>
                <a:cubicBezTo>
                  <a:pt x="768983" y="4851570"/>
                  <a:pt x="768793" y="4823128"/>
                  <a:pt x="768603" y="4794687"/>
                </a:cubicBezTo>
                <a:cubicBezTo>
                  <a:pt x="768413" y="4769186"/>
                  <a:pt x="771079" y="4742705"/>
                  <a:pt x="765745" y="4718187"/>
                </a:cubicBezTo>
                <a:cubicBezTo>
                  <a:pt x="760031" y="4692491"/>
                  <a:pt x="760793" y="4669346"/>
                  <a:pt x="767269" y="4644434"/>
                </a:cubicBezTo>
                <a:cubicBezTo>
                  <a:pt x="771651" y="4627369"/>
                  <a:pt x="772223" y="4609322"/>
                  <a:pt x="773555" y="4591670"/>
                </a:cubicBezTo>
                <a:cubicBezTo>
                  <a:pt x="775079" y="4572644"/>
                  <a:pt x="771079" y="4551655"/>
                  <a:pt x="777365" y="4534394"/>
                </a:cubicBezTo>
                <a:cubicBezTo>
                  <a:pt x="796036" y="4483001"/>
                  <a:pt x="800036" y="4430237"/>
                  <a:pt x="800036" y="4376493"/>
                </a:cubicBezTo>
                <a:cubicBezTo>
                  <a:pt x="800036" y="4366684"/>
                  <a:pt x="797370" y="4356680"/>
                  <a:pt x="794512" y="4347267"/>
                </a:cubicBezTo>
                <a:cubicBezTo>
                  <a:pt x="777365" y="4292342"/>
                  <a:pt x="778889" y="4237224"/>
                  <a:pt x="789368" y="4181322"/>
                </a:cubicBezTo>
                <a:cubicBezTo>
                  <a:pt x="791654" y="4169748"/>
                  <a:pt x="792036" y="4156803"/>
                  <a:pt x="789750" y="4145230"/>
                </a:cubicBezTo>
                <a:cubicBezTo>
                  <a:pt x="783081" y="4112668"/>
                  <a:pt x="772031" y="4081088"/>
                  <a:pt x="767269" y="4048330"/>
                </a:cubicBezTo>
                <a:cubicBezTo>
                  <a:pt x="759459" y="3994194"/>
                  <a:pt x="785747" y="3947314"/>
                  <a:pt x="802894" y="3898864"/>
                </a:cubicBezTo>
                <a:cubicBezTo>
                  <a:pt x="819087" y="3852768"/>
                  <a:pt x="855664" y="3813538"/>
                  <a:pt x="847471" y="3759007"/>
                </a:cubicBezTo>
                <a:lnTo>
                  <a:pt x="848163" y="3756136"/>
                </a:lnTo>
                <a:lnTo>
                  <a:pt x="819543" y="3748731"/>
                </a:lnTo>
                <a:lnTo>
                  <a:pt x="819313" y="3748682"/>
                </a:lnTo>
                <a:lnTo>
                  <a:pt x="819544" y="3748730"/>
                </a:lnTo>
                <a:lnTo>
                  <a:pt x="848164" y="3756135"/>
                </a:lnTo>
                <a:lnTo>
                  <a:pt x="849545" y="3750401"/>
                </a:lnTo>
                <a:cubicBezTo>
                  <a:pt x="850902" y="3747434"/>
                  <a:pt x="852522" y="3744394"/>
                  <a:pt x="853189" y="3741353"/>
                </a:cubicBezTo>
                <a:cubicBezTo>
                  <a:pt x="856809" y="3724680"/>
                  <a:pt x="861189" y="3708009"/>
                  <a:pt x="862905" y="3691138"/>
                </a:cubicBezTo>
                <a:cubicBezTo>
                  <a:pt x="865191" y="3670544"/>
                  <a:pt x="864429" y="3649555"/>
                  <a:pt x="866333" y="3628959"/>
                </a:cubicBezTo>
                <a:cubicBezTo>
                  <a:pt x="868619" y="3602478"/>
                  <a:pt x="874715" y="3576391"/>
                  <a:pt x="874715" y="3550106"/>
                </a:cubicBezTo>
                <a:lnTo>
                  <a:pt x="871487" y="3524252"/>
                </a:lnTo>
                <a:lnTo>
                  <a:pt x="871488" y="3524252"/>
                </a:lnTo>
                <a:lnTo>
                  <a:pt x="870763" y="3518451"/>
                </a:lnTo>
                <a:cubicBezTo>
                  <a:pt x="868573" y="3507933"/>
                  <a:pt x="865953" y="3497439"/>
                  <a:pt x="864238" y="3486946"/>
                </a:cubicBezTo>
                <a:cubicBezTo>
                  <a:pt x="859476" y="3457327"/>
                  <a:pt x="860810" y="3424765"/>
                  <a:pt x="848618" y="3398677"/>
                </a:cubicBezTo>
                <a:lnTo>
                  <a:pt x="837595" y="3365728"/>
                </a:lnTo>
                <a:lnTo>
                  <a:pt x="834829" y="3357461"/>
                </a:lnTo>
                <a:close/>
                <a:moveTo>
                  <a:pt x="513783" y="0"/>
                </a:moveTo>
                <a:lnTo>
                  <a:pt x="72334" y="0"/>
                </a:lnTo>
                <a:lnTo>
                  <a:pt x="75447" y="27991"/>
                </a:lnTo>
                <a:cubicBezTo>
                  <a:pt x="80828" y="63323"/>
                  <a:pt x="87734" y="98434"/>
                  <a:pt x="88115" y="134133"/>
                </a:cubicBezTo>
                <a:cubicBezTo>
                  <a:pt x="88495" y="166498"/>
                  <a:pt x="94591" y="198471"/>
                  <a:pt x="62778" y="221224"/>
                </a:cubicBezTo>
                <a:cubicBezTo>
                  <a:pt x="58586" y="224165"/>
                  <a:pt x="60872" y="238486"/>
                  <a:pt x="62206" y="247312"/>
                </a:cubicBezTo>
                <a:cubicBezTo>
                  <a:pt x="65065" y="266927"/>
                  <a:pt x="72303" y="286346"/>
                  <a:pt x="72113" y="305764"/>
                </a:cubicBezTo>
                <a:cubicBezTo>
                  <a:pt x="71923" y="345976"/>
                  <a:pt x="68875" y="386383"/>
                  <a:pt x="65445" y="426397"/>
                </a:cubicBezTo>
                <a:cubicBezTo>
                  <a:pt x="64111" y="441500"/>
                  <a:pt x="58968" y="456017"/>
                  <a:pt x="55348" y="470924"/>
                </a:cubicBezTo>
                <a:cubicBezTo>
                  <a:pt x="53252" y="479162"/>
                  <a:pt x="47728" y="487990"/>
                  <a:pt x="48870" y="495638"/>
                </a:cubicBezTo>
                <a:cubicBezTo>
                  <a:pt x="55538" y="539970"/>
                  <a:pt x="39156" y="580573"/>
                  <a:pt x="30963" y="622548"/>
                </a:cubicBezTo>
                <a:cubicBezTo>
                  <a:pt x="27153" y="641968"/>
                  <a:pt x="18009" y="660210"/>
                  <a:pt x="11723" y="679040"/>
                </a:cubicBezTo>
                <a:cubicBezTo>
                  <a:pt x="10007" y="683943"/>
                  <a:pt x="8483" y="689436"/>
                  <a:pt x="8865" y="694341"/>
                </a:cubicBezTo>
                <a:cubicBezTo>
                  <a:pt x="11151" y="722389"/>
                  <a:pt x="14389" y="750244"/>
                  <a:pt x="16865" y="778095"/>
                </a:cubicBezTo>
                <a:cubicBezTo>
                  <a:pt x="19151" y="803401"/>
                  <a:pt x="19913" y="828900"/>
                  <a:pt x="47918" y="840866"/>
                </a:cubicBezTo>
                <a:cubicBezTo>
                  <a:pt x="52300" y="842633"/>
                  <a:pt x="55538" y="848516"/>
                  <a:pt x="58396" y="853028"/>
                </a:cubicBezTo>
                <a:cubicBezTo>
                  <a:pt x="102404" y="922662"/>
                  <a:pt x="101260" y="959929"/>
                  <a:pt x="54776" y="1027995"/>
                </a:cubicBezTo>
                <a:cubicBezTo>
                  <a:pt x="50014" y="1035056"/>
                  <a:pt x="46584" y="1050159"/>
                  <a:pt x="50394" y="1054866"/>
                </a:cubicBezTo>
                <a:cubicBezTo>
                  <a:pt x="82019" y="1094882"/>
                  <a:pt x="78589" y="1138623"/>
                  <a:pt x="68683" y="1184720"/>
                </a:cubicBezTo>
                <a:cubicBezTo>
                  <a:pt x="66017" y="1196684"/>
                  <a:pt x="66017" y="1213555"/>
                  <a:pt x="72303" y="1222576"/>
                </a:cubicBezTo>
                <a:cubicBezTo>
                  <a:pt x="101450" y="1265534"/>
                  <a:pt x="97260" y="1311630"/>
                  <a:pt x="88687" y="1358313"/>
                </a:cubicBezTo>
                <a:cubicBezTo>
                  <a:pt x="87353" y="1365570"/>
                  <a:pt x="80113" y="1374398"/>
                  <a:pt x="73447" y="1377535"/>
                </a:cubicBezTo>
                <a:cubicBezTo>
                  <a:pt x="49824" y="1388716"/>
                  <a:pt x="41822" y="1409705"/>
                  <a:pt x="35153" y="1432851"/>
                </a:cubicBezTo>
                <a:cubicBezTo>
                  <a:pt x="24295" y="1469335"/>
                  <a:pt x="11531" y="1505229"/>
                  <a:pt x="1244" y="1541910"/>
                </a:cubicBezTo>
                <a:cubicBezTo>
                  <a:pt x="-1232" y="1550935"/>
                  <a:pt x="292" y="1562114"/>
                  <a:pt x="3149" y="1571529"/>
                </a:cubicBezTo>
                <a:cubicBezTo>
                  <a:pt x="12865" y="1603698"/>
                  <a:pt x="37250" y="1624098"/>
                  <a:pt x="59730" y="1646459"/>
                </a:cubicBezTo>
                <a:cubicBezTo>
                  <a:pt x="69637" y="1656267"/>
                  <a:pt x="76685" y="1669800"/>
                  <a:pt x="82399" y="1682944"/>
                </a:cubicBezTo>
                <a:cubicBezTo>
                  <a:pt x="97070" y="1717073"/>
                  <a:pt x="110214" y="1751988"/>
                  <a:pt x="124120" y="1786511"/>
                </a:cubicBezTo>
                <a:cubicBezTo>
                  <a:pt x="125454" y="1789845"/>
                  <a:pt x="128883" y="1792590"/>
                  <a:pt x="131741" y="1795142"/>
                </a:cubicBezTo>
                <a:cubicBezTo>
                  <a:pt x="161842" y="1820640"/>
                  <a:pt x="192131" y="1845943"/>
                  <a:pt x="222232" y="1871640"/>
                </a:cubicBezTo>
                <a:cubicBezTo>
                  <a:pt x="227946" y="1876543"/>
                  <a:pt x="232138" y="1883606"/>
                  <a:pt x="237662" y="1888901"/>
                </a:cubicBezTo>
                <a:cubicBezTo>
                  <a:pt x="245282" y="1896356"/>
                  <a:pt x="252523" y="1905771"/>
                  <a:pt x="261667" y="1909694"/>
                </a:cubicBezTo>
                <a:cubicBezTo>
                  <a:pt x="290432" y="1921855"/>
                  <a:pt x="302816" y="1945197"/>
                  <a:pt x="308150" y="1974618"/>
                </a:cubicBezTo>
                <a:cubicBezTo>
                  <a:pt x="313103" y="2001493"/>
                  <a:pt x="317295" y="2028365"/>
                  <a:pt x="323009" y="2055042"/>
                </a:cubicBezTo>
                <a:cubicBezTo>
                  <a:pt x="329867" y="2087602"/>
                  <a:pt x="337297" y="2119968"/>
                  <a:pt x="345680" y="2152137"/>
                </a:cubicBezTo>
                <a:cubicBezTo>
                  <a:pt x="349300" y="2166063"/>
                  <a:pt x="353490" y="2180774"/>
                  <a:pt x="360920" y="2192740"/>
                </a:cubicBezTo>
                <a:cubicBezTo>
                  <a:pt x="381495" y="2226281"/>
                  <a:pt x="395401" y="2262177"/>
                  <a:pt x="389877" y="2301603"/>
                </a:cubicBezTo>
                <a:cubicBezTo>
                  <a:pt x="385495" y="2333183"/>
                  <a:pt x="396735" y="2359664"/>
                  <a:pt x="414262" y="2379279"/>
                </a:cubicBezTo>
                <a:cubicBezTo>
                  <a:pt x="446077" y="2414980"/>
                  <a:pt x="438837" y="2453227"/>
                  <a:pt x="428551" y="2491281"/>
                </a:cubicBezTo>
                <a:cubicBezTo>
                  <a:pt x="423216" y="2510897"/>
                  <a:pt x="423978" y="2526980"/>
                  <a:pt x="429121" y="2545615"/>
                </a:cubicBezTo>
                <a:cubicBezTo>
                  <a:pt x="441123" y="2588768"/>
                  <a:pt x="473700" y="2617603"/>
                  <a:pt x="502275" y="2645455"/>
                </a:cubicBezTo>
                <a:cubicBezTo>
                  <a:pt x="526660" y="2669191"/>
                  <a:pt x="540376" y="2695868"/>
                  <a:pt x="550665" y="2725094"/>
                </a:cubicBezTo>
                <a:cubicBezTo>
                  <a:pt x="563809" y="2761970"/>
                  <a:pt x="558857" y="2791196"/>
                  <a:pt x="527232" y="2808850"/>
                </a:cubicBezTo>
                <a:cubicBezTo>
                  <a:pt x="518277" y="2813754"/>
                  <a:pt x="507799" y="2822385"/>
                  <a:pt x="505133" y="2831604"/>
                </a:cubicBezTo>
                <a:cubicBezTo>
                  <a:pt x="491799" y="2876129"/>
                  <a:pt x="472366" y="2921245"/>
                  <a:pt x="484178" y="2968910"/>
                </a:cubicBezTo>
                <a:cubicBezTo>
                  <a:pt x="500371" y="3034817"/>
                  <a:pt x="499419" y="3099154"/>
                  <a:pt x="483416" y="3165061"/>
                </a:cubicBezTo>
                <a:cubicBezTo>
                  <a:pt x="470462" y="3218512"/>
                  <a:pt x="457126" y="3271963"/>
                  <a:pt x="447744" y="3326101"/>
                </a:cubicBezTo>
                <a:lnTo>
                  <a:pt x="446756" y="3333750"/>
                </a:lnTo>
                <a:lnTo>
                  <a:pt x="834222" y="3333750"/>
                </a:lnTo>
                <a:lnTo>
                  <a:pt x="833756" y="3315508"/>
                </a:lnTo>
                <a:cubicBezTo>
                  <a:pt x="835090" y="3305897"/>
                  <a:pt x="843092" y="3293538"/>
                  <a:pt x="851283" y="3289224"/>
                </a:cubicBezTo>
                <a:cubicBezTo>
                  <a:pt x="869571" y="3279612"/>
                  <a:pt x="872811" y="3266470"/>
                  <a:pt x="866523" y="3248621"/>
                </a:cubicBezTo>
                <a:cubicBezTo>
                  <a:pt x="861189" y="3233124"/>
                  <a:pt x="858523" y="3214098"/>
                  <a:pt x="848234" y="3203506"/>
                </a:cubicBezTo>
                <a:cubicBezTo>
                  <a:pt x="819088" y="3173494"/>
                  <a:pt x="818135" y="3135244"/>
                  <a:pt x="810325" y="3097977"/>
                </a:cubicBezTo>
                <a:cubicBezTo>
                  <a:pt x="805561" y="3075225"/>
                  <a:pt x="805371" y="3054039"/>
                  <a:pt x="808609" y="3031285"/>
                </a:cubicBezTo>
                <a:cubicBezTo>
                  <a:pt x="815849" y="2981857"/>
                  <a:pt x="805561" y="2933799"/>
                  <a:pt x="792417" y="2886329"/>
                </a:cubicBezTo>
                <a:cubicBezTo>
                  <a:pt x="783654" y="2854945"/>
                  <a:pt x="778320" y="2822776"/>
                  <a:pt x="769366" y="2791590"/>
                </a:cubicBezTo>
                <a:cubicBezTo>
                  <a:pt x="762508" y="2768247"/>
                  <a:pt x="754315" y="2744906"/>
                  <a:pt x="743267" y="2723527"/>
                </a:cubicBezTo>
                <a:cubicBezTo>
                  <a:pt x="727072" y="2692532"/>
                  <a:pt x="702688" y="2665466"/>
                  <a:pt x="709166" y="2626038"/>
                </a:cubicBezTo>
                <a:cubicBezTo>
                  <a:pt x="714880" y="2591317"/>
                  <a:pt x="702880" y="2559935"/>
                  <a:pt x="691449" y="2528158"/>
                </a:cubicBezTo>
                <a:cubicBezTo>
                  <a:pt x="683067" y="2504816"/>
                  <a:pt x="674493" y="2481477"/>
                  <a:pt x="669159" y="2457348"/>
                </a:cubicBezTo>
                <a:cubicBezTo>
                  <a:pt x="662872" y="2428709"/>
                  <a:pt x="665540" y="2396344"/>
                  <a:pt x="653918" y="2370844"/>
                </a:cubicBezTo>
                <a:cubicBezTo>
                  <a:pt x="641726" y="2344167"/>
                  <a:pt x="649918" y="2322005"/>
                  <a:pt x="653348" y="2298269"/>
                </a:cubicBezTo>
                <a:cubicBezTo>
                  <a:pt x="658682" y="2260413"/>
                  <a:pt x="668589" y="2222749"/>
                  <a:pt x="656014" y="2184501"/>
                </a:cubicBezTo>
                <a:cubicBezTo>
                  <a:pt x="640774" y="2138014"/>
                  <a:pt x="624391" y="2091918"/>
                  <a:pt x="609913" y="2045235"/>
                </a:cubicBezTo>
                <a:cubicBezTo>
                  <a:pt x="604386" y="2027187"/>
                  <a:pt x="602100" y="2007771"/>
                  <a:pt x="599624" y="1988939"/>
                </a:cubicBezTo>
                <a:cubicBezTo>
                  <a:pt x="597528" y="1971091"/>
                  <a:pt x="602862" y="1949711"/>
                  <a:pt x="594862" y="1935977"/>
                </a:cubicBezTo>
                <a:cubicBezTo>
                  <a:pt x="574287" y="1900670"/>
                  <a:pt x="564191" y="1864385"/>
                  <a:pt x="564191" y="1823583"/>
                </a:cubicBezTo>
                <a:cubicBezTo>
                  <a:pt x="564191" y="1808282"/>
                  <a:pt x="555617" y="1793374"/>
                  <a:pt x="554093" y="1777881"/>
                </a:cubicBezTo>
                <a:cubicBezTo>
                  <a:pt x="552189" y="1756694"/>
                  <a:pt x="547044" y="1732372"/>
                  <a:pt x="554285" y="1713934"/>
                </a:cubicBezTo>
                <a:cubicBezTo>
                  <a:pt x="571429" y="1670585"/>
                  <a:pt x="557141" y="1635476"/>
                  <a:pt x="540186" y="1597617"/>
                </a:cubicBezTo>
                <a:cubicBezTo>
                  <a:pt x="523422" y="1560348"/>
                  <a:pt x="510087" y="1521118"/>
                  <a:pt x="499037" y="1481495"/>
                </a:cubicBezTo>
                <a:cubicBezTo>
                  <a:pt x="495037" y="1466588"/>
                  <a:pt x="501705" y="1448740"/>
                  <a:pt x="503037" y="1432262"/>
                </a:cubicBezTo>
                <a:cubicBezTo>
                  <a:pt x="503419" y="1426376"/>
                  <a:pt x="503991" y="1419903"/>
                  <a:pt x="502085" y="1414609"/>
                </a:cubicBezTo>
                <a:cubicBezTo>
                  <a:pt x="483796" y="1363414"/>
                  <a:pt x="469890" y="1311432"/>
                  <a:pt x="479414" y="1255923"/>
                </a:cubicBezTo>
                <a:cubicBezTo>
                  <a:pt x="480368" y="1250824"/>
                  <a:pt x="478272" y="1245135"/>
                  <a:pt x="476938" y="1240034"/>
                </a:cubicBezTo>
                <a:cubicBezTo>
                  <a:pt x="470080" y="1215122"/>
                  <a:pt x="459222" y="1190799"/>
                  <a:pt x="456745" y="1165498"/>
                </a:cubicBezTo>
                <a:cubicBezTo>
                  <a:pt x="450649" y="1103121"/>
                  <a:pt x="448171" y="1040355"/>
                  <a:pt x="444171" y="977582"/>
                </a:cubicBezTo>
                <a:cubicBezTo>
                  <a:pt x="443981" y="973659"/>
                  <a:pt x="443981" y="969541"/>
                  <a:pt x="442647" y="966011"/>
                </a:cubicBezTo>
                <a:cubicBezTo>
                  <a:pt x="434455" y="942864"/>
                  <a:pt x="437123" y="922662"/>
                  <a:pt x="452743" y="903045"/>
                </a:cubicBezTo>
                <a:cubicBezTo>
                  <a:pt x="459602" y="894414"/>
                  <a:pt x="463222" y="882645"/>
                  <a:pt x="467032" y="871859"/>
                </a:cubicBezTo>
                <a:cubicBezTo>
                  <a:pt x="472748" y="855968"/>
                  <a:pt x="478272" y="839689"/>
                  <a:pt x="481892" y="823213"/>
                </a:cubicBezTo>
                <a:cubicBezTo>
                  <a:pt x="485320" y="806930"/>
                  <a:pt x="490083" y="789474"/>
                  <a:pt x="487416" y="773781"/>
                </a:cubicBezTo>
                <a:cubicBezTo>
                  <a:pt x="482654" y="745535"/>
                  <a:pt x="471986" y="718661"/>
                  <a:pt x="464936" y="690809"/>
                </a:cubicBezTo>
                <a:cubicBezTo>
                  <a:pt x="462460" y="681198"/>
                  <a:pt x="462842" y="670605"/>
                  <a:pt x="462650" y="660603"/>
                </a:cubicBezTo>
                <a:cubicBezTo>
                  <a:pt x="462080" y="637652"/>
                  <a:pt x="467604" y="614113"/>
                  <a:pt x="451791" y="593322"/>
                </a:cubicBezTo>
                <a:cubicBezTo>
                  <a:pt x="436933" y="574101"/>
                  <a:pt x="441313" y="554679"/>
                  <a:pt x="452553" y="534478"/>
                </a:cubicBezTo>
                <a:cubicBezTo>
                  <a:pt x="460556" y="519961"/>
                  <a:pt x="466842" y="503486"/>
                  <a:pt x="469890" y="487205"/>
                </a:cubicBezTo>
                <a:cubicBezTo>
                  <a:pt x="474080" y="464843"/>
                  <a:pt x="475796" y="442679"/>
                  <a:pt x="473318" y="418552"/>
                </a:cubicBezTo>
                <a:cubicBezTo>
                  <a:pt x="471604" y="401485"/>
                  <a:pt x="470842" y="387559"/>
                  <a:pt x="460746" y="374220"/>
                </a:cubicBezTo>
                <a:cubicBezTo>
                  <a:pt x="459222" y="372064"/>
                  <a:pt x="458840" y="368141"/>
                  <a:pt x="459032" y="365198"/>
                </a:cubicBezTo>
                <a:cubicBezTo>
                  <a:pt x="462270" y="326557"/>
                  <a:pt x="460556" y="288308"/>
                  <a:pt x="458267" y="249272"/>
                </a:cubicBezTo>
                <a:cubicBezTo>
                  <a:pt x="455221" y="199649"/>
                  <a:pt x="464174" y="147470"/>
                  <a:pt x="496179" y="104514"/>
                </a:cubicBezTo>
                <a:cubicBezTo>
                  <a:pt x="500943" y="98237"/>
                  <a:pt x="503037" y="88822"/>
                  <a:pt x="504181" y="80583"/>
                </a:cubicBezTo>
                <a:close/>
              </a:path>
            </a:pathLst>
          </a:custGeom>
          <a:blipFill dpi="0" rotWithShape="1">
            <a:blip r:embed="rId2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aphicFrame>
        <p:nvGraphicFramePr>
          <p:cNvPr id="5" name="Symbol zastępczy zawartości 2">
            <a:extLst>
              <a:ext uri="{FF2B5EF4-FFF2-40B4-BE49-F238E27FC236}">
                <a16:creationId xmlns:a16="http://schemas.microsoft.com/office/drawing/2014/main" id="{9758737E-7418-12B2-A126-85ECA9E5E8C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0633656"/>
              </p:ext>
            </p:extLst>
          </p:nvPr>
        </p:nvGraphicFramePr>
        <p:xfrm>
          <a:off x="-132079" y="89452"/>
          <a:ext cx="12324080" cy="67685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947489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6B0479F5-59EA-43F3-BAFC-2606376EB6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fika 5" descr="Znaczek — krzyżyk z wypełnieniem pełnym">
            <a:extLst>
              <a:ext uri="{FF2B5EF4-FFF2-40B4-BE49-F238E27FC236}">
                <a16:creationId xmlns:a16="http://schemas.microsoft.com/office/drawing/2014/main" id="{6C41B198-F526-AC2E-FDF8-365669B1B0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2150" y="653581"/>
            <a:ext cx="2360824" cy="2360824"/>
          </a:xfrm>
          <a:prstGeom prst="rect">
            <a:avLst/>
          </a:prstGeom>
        </p:spPr>
      </p:pic>
      <p:pic>
        <p:nvPicPr>
          <p:cNvPr id="15" name="Picture 4" descr="Pionowy z szczęśliwego niewielkiego Dog">
            <a:extLst>
              <a:ext uri="{FF2B5EF4-FFF2-40B4-BE49-F238E27FC236}">
                <a16:creationId xmlns:a16="http://schemas.microsoft.com/office/drawing/2014/main" id="{D4813D28-5ED0-D70E-015C-EB9CA5C5274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2295" r="1" b="30753"/>
          <a:stretch/>
        </p:blipFill>
        <p:spPr>
          <a:xfrm>
            <a:off x="2977040" y="381663"/>
            <a:ext cx="8752810" cy="2743200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F2AA7D6C-CF98-45CC-B147-676FD5820F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506525"/>
            <a:ext cx="12192000" cy="1024470"/>
            <a:chOff x="0" y="3327171"/>
            <a:chExt cx="12192000" cy="1203824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1811820-403F-4D93-B710-D7F182DECC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V="1">
              <a:off x="0" y="3327171"/>
              <a:ext cx="12192000" cy="1203824"/>
            </a:xfrm>
            <a:custGeom>
              <a:avLst/>
              <a:gdLst>
                <a:gd name="connsiteX0" fmla="*/ 12192000 w 12192000"/>
                <a:gd name="connsiteY0" fmla="*/ 0 h 1203824"/>
                <a:gd name="connsiteX1" fmla="*/ 12192000 w 12192000"/>
                <a:gd name="connsiteY1" fmla="*/ 463429 h 1203824"/>
                <a:gd name="connsiteX2" fmla="*/ 12190876 w 12192000"/>
                <a:gd name="connsiteY2" fmla="*/ 463512 h 1203824"/>
                <a:gd name="connsiteX3" fmla="*/ 12077245 w 12192000"/>
                <a:gd name="connsiteY3" fmla="*/ 476327 h 1203824"/>
                <a:gd name="connsiteX4" fmla="*/ 11984517 w 12192000"/>
                <a:gd name="connsiteY4" fmla="*/ 479927 h 1203824"/>
                <a:gd name="connsiteX5" fmla="*/ 11951600 w 12192000"/>
                <a:gd name="connsiteY5" fmla="*/ 478957 h 1203824"/>
                <a:gd name="connsiteX6" fmla="*/ 11690904 w 12192000"/>
                <a:gd name="connsiteY6" fmla="*/ 471970 h 1203824"/>
                <a:gd name="connsiteX7" fmla="*/ 11413965 w 12192000"/>
                <a:gd name="connsiteY7" fmla="*/ 476172 h 1203824"/>
                <a:gd name="connsiteX8" fmla="*/ 11240739 w 12192000"/>
                <a:gd name="connsiteY8" fmla="*/ 523169 h 1203824"/>
                <a:gd name="connsiteX9" fmla="*/ 11175005 w 12192000"/>
                <a:gd name="connsiteY9" fmla="*/ 532169 h 1203824"/>
                <a:gd name="connsiteX10" fmla="*/ 10873726 w 12192000"/>
                <a:gd name="connsiteY10" fmla="*/ 580253 h 1203824"/>
                <a:gd name="connsiteX11" fmla="*/ 10821306 w 12192000"/>
                <a:gd name="connsiteY11" fmla="*/ 593207 h 1203824"/>
                <a:gd name="connsiteX12" fmla="*/ 10530811 w 12192000"/>
                <a:gd name="connsiteY12" fmla="*/ 612184 h 1203824"/>
                <a:gd name="connsiteX13" fmla="*/ 10426049 w 12192000"/>
                <a:gd name="connsiteY13" fmla="*/ 623354 h 1203824"/>
                <a:gd name="connsiteX14" fmla="*/ 10329156 w 12192000"/>
                <a:gd name="connsiteY14" fmla="*/ 630948 h 1203824"/>
                <a:gd name="connsiteX15" fmla="*/ 10194727 w 12192000"/>
                <a:gd name="connsiteY15" fmla="*/ 648617 h 1203824"/>
                <a:gd name="connsiteX16" fmla="*/ 10055906 w 12192000"/>
                <a:gd name="connsiteY16" fmla="*/ 671256 h 1203824"/>
                <a:gd name="connsiteX17" fmla="*/ 9900551 w 12192000"/>
                <a:gd name="connsiteY17" fmla="*/ 692855 h 1203824"/>
                <a:gd name="connsiteX18" fmla="*/ 9838464 w 12192000"/>
                <a:gd name="connsiteY18" fmla="*/ 696804 h 1203824"/>
                <a:gd name="connsiteX19" fmla="*/ 9672957 w 12192000"/>
                <a:gd name="connsiteY19" fmla="*/ 723816 h 1203824"/>
                <a:gd name="connsiteX20" fmla="*/ 9585066 w 12192000"/>
                <a:gd name="connsiteY20" fmla="*/ 730692 h 1203824"/>
                <a:gd name="connsiteX21" fmla="*/ 9441407 w 12192000"/>
                <a:gd name="connsiteY21" fmla="*/ 750055 h 1203824"/>
                <a:gd name="connsiteX22" fmla="*/ 9394459 w 12192000"/>
                <a:gd name="connsiteY22" fmla="*/ 755431 h 1203824"/>
                <a:gd name="connsiteX23" fmla="*/ 9352590 w 12192000"/>
                <a:gd name="connsiteY23" fmla="*/ 760650 h 1203824"/>
                <a:gd name="connsiteX24" fmla="*/ 9211614 w 12192000"/>
                <a:gd name="connsiteY24" fmla="*/ 796248 h 1203824"/>
                <a:gd name="connsiteX25" fmla="*/ 9084667 w 12192000"/>
                <a:gd name="connsiteY25" fmla="*/ 815303 h 1203824"/>
                <a:gd name="connsiteX26" fmla="*/ 8863666 w 12192000"/>
                <a:gd name="connsiteY26" fmla="*/ 859298 h 1203824"/>
                <a:gd name="connsiteX27" fmla="*/ 8813796 w 12192000"/>
                <a:gd name="connsiteY27" fmla="*/ 862070 h 1203824"/>
                <a:gd name="connsiteX28" fmla="*/ 8659351 w 12192000"/>
                <a:gd name="connsiteY28" fmla="*/ 882406 h 1203824"/>
                <a:gd name="connsiteX29" fmla="*/ 8571352 w 12192000"/>
                <a:gd name="connsiteY29" fmla="*/ 893639 h 1203824"/>
                <a:gd name="connsiteX30" fmla="*/ 8464106 w 12192000"/>
                <a:gd name="connsiteY30" fmla="*/ 918004 h 1203824"/>
                <a:gd name="connsiteX31" fmla="*/ 8278324 w 12192000"/>
                <a:gd name="connsiteY31" fmla="*/ 963769 h 1203824"/>
                <a:gd name="connsiteX32" fmla="*/ 8229128 w 12192000"/>
                <a:gd name="connsiteY32" fmla="*/ 973810 h 1203824"/>
                <a:gd name="connsiteX33" fmla="*/ 8139751 w 12192000"/>
                <a:gd name="connsiteY33" fmla="*/ 995815 h 1203824"/>
                <a:gd name="connsiteX34" fmla="*/ 8123571 w 12192000"/>
                <a:gd name="connsiteY34" fmla="*/ 999822 h 1203824"/>
                <a:gd name="connsiteX35" fmla="*/ 7988699 w 12192000"/>
                <a:gd name="connsiteY35" fmla="*/ 1042479 h 1203824"/>
                <a:gd name="connsiteX36" fmla="*/ 7917214 w 12192000"/>
                <a:gd name="connsiteY36" fmla="*/ 1054565 h 1203824"/>
                <a:gd name="connsiteX37" fmla="*/ 7710915 w 12192000"/>
                <a:gd name="connsiteY37" fmla="*/ 1084190 h 1203824"/>
                <a:gd name="connsiteX38" fmla="*/ 7622959 w 12192000"/>
                <a:gd name="connsiteY38" fmla="*/ 1093150 h 1203824"/>
                <a:gd name="connsiteX39" fmla="*/ 7410782 w 12192000"/>
                <a:gd name="connsiteY39" fmla="*/ 1109640 h 1203824"/>
                <a:gd name="connsiteX40" fmla="*/ 7277754 w 12192000"/>
                <a:gd name="connsiteY40" fmla="*/ 1121822 h 1203824"/>
                <a:gd name="connsiteX41" fmla="*/ 7124540 w 12192000"/>
                <a:gd name="connsiteY41" fmla="*/ 1132918 h 1203824"/>
                <a:gd name="connsiteX42" fmla="*/ 6949752 w 12192000"/>
                <a:gd name="connsiteY42" fmla="*/ 1151058 h 1203824"/>
                <a:gd name="connsiteX43" fmla="*/ 6630249 w 12192000"/>
                <a:gd name="connsiteY43" fmla="*/ 1176063 h 1203824"/>
                <a:gd name="connsiteX44" fmla="*/ 6320634 w 12192000"/>
                <a:gd name="connsiteY44" fmla="*/ 1198901 h 1203824"/>
                <a:gd name="connsiteX45" fmla="*/ 6192343 w 12192000"/>
                <a:gd name="connsiteY45" fmla="*/ 1198323 h 1203824"/>
                <a:gd name="connsiteX46" fmla="*/ 5966562 w 12192000"/>
                <a:gd name="connsiteY46" fmla="*/ 1203723 h 1203824"/>
                <a:gd name="connsiteX47" fmla="*/ 5867227 w 12192000"/>
                <a:gd name="connsiteY47" fmla="*/ 1201847 h 1203824"/>
                <a:gd name="connsiteX48" fmla="*/ 5630172 w 12192000"/>
                <a:gd name="connsiteY48" fmla="*/ 1202248 h 1203824"/>
                <a:gd name="connsiteX49" fmla="*/ 5348949 w 12192000"/>
                <a:gd name="connsiteY49" fmla="*/ 1191768 h 1203824"/>
                <a:gd name="connsiteX50" fmla="*/ 5241228 w 12192000"/>
                <a:gd name="connsiteY50" fmla="*/ 1192408 h 1203824"/>
                <a:gd name="connsiteX51" fmla="*/ 4971133 w 12192000"/>
                <a:gd name="connsiteY51" fmla="*/ 1193559 h 1203824"/>
                <a:gd name="connsiteX52" fmla="*/ 4869416 w 12192000"/>
                <a:gd name="connsiteY52" fmla="*/ 1200519 h 1203824"/>
                <a:gd name="connsiteX53" fmla="*/ 4753274 w 12192000"/>
                <a:gd name="connsiteY53" fmla="*/ 1200850 h 1203824"/>
                <a:gd name="connsiteX54" fmla="*/ 4611883 w 12192000"/>
                <a:gd name="connsiteY54" fmla="*/ 1192701 h 1203824"/>
                <a:gd name="connsiteX55" fmla="*/ 4376825 w 12192000"/>
                <a:gd name="connsiteY55" fmla="*/ 1184131 h 1203824"/>
                <a:gd name="connsiteX56" fmla="*/ 4285471 w 12192000"/>
                <a:gd name="connsiteY56" fmla="*/ 1187158 h 1203824"/>
                <a:gd name="connsiteX57" fmla="*/ 3866543 w 12192000"/>
                <a:gd name="connsiteY57" fmla="*/ 1181596 h 1203824"/>
                <a:gd name="connsiteX58" fmla="*/ 3651342 w 12192000"/>
                <a:gd name="connsiteY58" fmla="*/ 1174348 h 1203824"/>
                <a:gd name="connsiteX59" fmla="*/ 3518453 w 12192000"/>
                <a:gd name="connsiteY59" fmla="*/ 1177258 h 1203824"/>
                <a:gd name="connsiteX60" fmla="*/ 3400818 w 12192000"/>
                <a:gd name="connsiteY60" fmla="*/ 1169685 h 1203824"/>
                <a:gd name="connsiteX61" fmla="*/ 3037154 w 12192000"/>
                <a:gd name="connsiteY61" fmla="*/ 1153217 h 1203824"/>
                <a:gd name="connsiteX62" fmla="*/ 2866260 w 12192000"/>
                <a:gd name="connsiteY62" fmla="*/ 1132283 h 1203824"/>
                <a:gd name="connsiteX63" fmla="*/ 2582173 w 12192000"/>
                <a:gd name="connsiteY63" fmla="*/ 1088979 h 1203824"/>
                <a:gd name="connsiteX64" fmla="*/ 2395406 w 12192000"/>
                <a:gd name="connsiteY64" fmla="*/ 1035945 h 1203824"/>
                <a:gd name="connsiteX65" fmla="*/ 2294751 w 12192000"/>
                <a:gd name="connsiteY65" fmla="*/ 1014618 h 1203824"/>
                <a:gd name="connsiteX66" fmla="*/ 2122944 w 12192000"/>
                <a:gd name="connsiteY66" fmla="*/ 984751 h 1203824"/>
                <a:gd name="connsiteX67" fmla="*/ 1905504 w 12192000"/>
                <a:gd name="connsiteY67" fmla="*/ 941380 h 1203824"/>
                <a:gd name="connsiteX68" fmla="*/ 1671045 w 12192000"/>
                <a:gd name="connsiteY68" fmla="*/ 924228 h 1203824"/>
                <a:gd name="connsiteX69" fmla="*/ 1543856 w 12192000"/>
                <a:gd name="connsiteY69" fmla="*/ 898190 h 1203824"/>
                <a:gd name="connsiteX70" fmla="*/ 1419784 w 12192000"/>
                <a:gd name="connsiteY70" fmla="*/ 868500 h 1203824"/>
                <a:gd name="connsiteX71" fmla="*/ 1355116 w 12192000"/>
                <a:gd name="connsiteY71" fmla="*/ 849214 h 1203824"/>
                <a:gd name="connsiteX72" fmla="*/ 1223713 w 12192000"/>
                <a:gd name="connsiteY72" fmla="*/ 821702 h 1203824"/>
                <a:gd name="connsiteX73" fmla="*/ 1094193 w 12192000"/>
                <a:gd name="connsiteY73" fmla="*/ 804872 h 1203824"/>
                <a:gd name="connsiteX74" fmla="*/ 1001115 w 12192000"/>
                <a:gd name="connsiteY74" fmla="*/ 783030 h 1203824"/>
                <a:gd name="connsiteX75" fmla="*/ 879548 w 12192000"/>
                <a:gd name="connsiteY75" fmla="*/ 747884 h 1203824"/>
                <a:gd name="connsiteX76" fmla="*/ 711163 w 12192000"/>
                <a:gd name="connsiteY76" fmla="*/ 719039 h 1203824"/>
                <a:gd name="connsiteX77" fmla="*/ 557941 w 12192000"/>
                <a:gd name="connsiteY77" fmla="*/ 707101 h 1203824"/>
                <a:gd name="connsiteX78" fmla="*/ 480347 w 12192000"/>
                <a:gd name="connsiteY78" fmla="*/ 668702 h 1203824"/>
                <a:gd name="connsiteX79" fmla="*/ 296224 w 12192000"/>
                <a:gd name="connsiteY79" fmla="*/ 603583 h 1203824"/>
                <a:gd name="connsiteX80" fmla="*/ 72689 w 12192000"/>
                <a:gd name="connsiteY80" fmla="*/ 560892 h 1203824"/>
                <a:gd name="connsiteX81" fmla="*/ 0 w 12192000"/>
                <a:gd name="connsiteY81" fmla="*/ 543486 h 1203824"/>
                <a:gd name="connsiteX82" fmla="*/ 0 w 12192000"/>
                <a:gd name="connsiteY82" fmla="*/ 384357 h 1203824"/>
                <a:gd name="connsiteX83" fmla="*/ 51784 w 12192000"/>
                <a:gd name="connsiteY83" fmla="*/ 393937 h 1203824"/>
                <a:gd name="connsiteX84" fmla="*/ 205561 w 12192000"/>
                <a:gd name="connsiteY84" fmla="*/ 414859 h 1203824"/>
                <a:gd name="connsiteX85" fmla="*/ 354391 w 12192000"/>
                <a:gd name="connsiteY85" fmla="*/ 426667 h 1203824"/>
                <a:gd name="connsiteX86" fmla="*/ 448281 w 12192000"/>
                <a:gd name="connsiteY86" fmla="*/ 436308 h 1203824"/>
                <a:gd name="connsiteX87" fmla="*/ 611518 w 12192000"/>
                <a:gd name="connsiteY87" fmla="*/ 434166 h 1203824"/>
                <a:gd name="connsiteX88" fmla="*/ 746076 w 12192000"/>
                <a:gd name="connsiteY88" fmla="*/ 422520 h 1203824"/>
                <a:gd name="connsiteX89" fmla="*/ 902724 w 12192000"/>
                <a:gd name="connsiteY89" fmla="*/ 409989 h 1203824"/>
                <a:gd name="connsiteX90" fmla="*/ 1113854 w 12192000"/>
                <a:gd name="connsiteY90" fmla="*/ 414230 h 1203824"/>
                <a:gd name="connsiteX91" fmla="*/ 1333449 w 12192000"/>
                <a:gd name="connsiteY91" fmla="*/ 459938 h 1203824"/>
                <a:gd name="connsiteX92" fmla="*/ 1408608 w 12192000"/>
                <a:gd name="connsiteY92" fmla="*/ 458278 h 1203824"/>
                <a:gd name="connsiteX93" fmla="*/ 1630191 w 12192000"/>
                <a:gd name="connsiteY93" fmla="*/ 403061 h 1203824"/>
                <a:gd name="connsiteX94" fmla="*/ 1956289 w 12192000"/>
                <a:gd name="connsiteY94" fmla="*/ 332366 h 1203824"/>
                <a:gd name="connsiteX95" fmla="*/ 2042814 w 12192000"/>
                <a:gd name="connsiteY95" fmla="*/ 344002 h 1203824"/>
                <a:gd name="connsiteX96" fmla="*/ 2183420 w 12192000"/>
                <a:gd name="connsiteY96" fmla="*/ 369635 h 1203824"/>
                <a:gd name="connsiteX97" fmla="*/ 2269566 w 12192000"/>
                <a:gd name="connsiteY97" fmla="*/ 439859 h 1203824"/>
                <a:gd name="connsiteX98" fmla="*/ 2331129 w 12192000"/>
                <a:gd name="connsiteY98" fmla="*/ 524163 h 1203824"/>
                <a:gd name="connsiteX99" fmla="*/ 2385112 w 12192000"/>
                <a:gd name="connsiteY99" fmla="*/ 555357 h 1203824"/>
                <a:gd name="connsiteX100" fmla="*/ 2444033 w 12192000"/>
                <a:gd name="connsiteY100" fmla="*/ 572629 h 1203824"/>
                <a:gd name="connsiteX101" fmla="*/ 2525979 w 12192000"/>
                <a:gd name="connsiteY101" fmla="*/ 603233 h 1203824"/>
                <a:gd name="connsiteX102" fmla="*/ 2603911 w 12192000"/>
                <a:gd name="connsiteY102" fmla="*/ 684825 h 1203824"/>
                <a:gd name="connsiteX103" fmla="*/ 2678828 w 12192000"/>
                <a:gd name="connsiteY103" fmla="*/ 706990 h 1203824"/>
                <a:gd name="connsiteX104" fmla="*/ 2738094 w 12192000"/>
                <a:gd name="connsiteY104" fmla="*/ 711376 h 1203824"/>
                <a:gd name="connsiteX105" fmla="*/ 2983806 w 12192000"/>
                <a:gd name="connsiteY105" fmla="*/ 728243 h 1203824"/>
                <a:gd name="connsiteX106" fmla="*/ 3013997 w 12192000"/>
                <a:gd name="connsiteY106" fmla="*/ 725446 h 1203824"/>
                <a:gd name="connsiteX107" fmla="*/ 3364419 w 12192000"/>
                <a:gd name="connsiteY107" fmla="*/ 720577 h 1203824"/>
                <a:gd name="connsiteX108" fmla="*/ 3460521 w 12192000"/>
                <a:gd name="connsiteY108" fmla="*/ 717628 h 1203824"/>
                <a:gd name="connsiteX109" fmla="*/ 3710982 w 12192000"/>
                <a:gd name="connsiteY109" fmla="*/ 714182 h 1203824"/>
                <a:gd name="connsiteX110" fmla="*/ 3850961 w 12192000"/>
                <a:gd name="connsiteY110" fmla="*/ 778802 h 1203824"/>
                <a:gd name="connsiteX111" fmla="*/ 3946286 w 12192000"/>
                <a:gd name="connsiteY111" fmla="*/ 816372 h 1203824"/>
                <a:gd name="connsiteX112" fmla="*/ 4065132 w 12192000"/>
                <a:gd name="connsiteY112" fmla="*/ 832459 h 1203824"/>
                <a:gd name="connsiteX113" fmla="*/ 4132173 w 12192000"/>
                <a:gd name="connsiteY113" fmla="*/ 835167 h 1203824"/>
                <a:gd name="connsiteX114" fmla="*/ 4305858 w 12192000"/>
                <a:gd name="connsiteY114" fmla="*/ 804156 h 1203824"/>
                <a:gd name="connsiteX115" fmla="*/ 4382131 w 12192000"/>
                <a:gd name="connsiteY115" fmla="*/ 769481 h 1203824"/>
                <a:gd name="connsiteX116" fmla="*/ 4453289 w 12192000"/>
                <a:gd name="connsiteY116" fmla="*/ 752531 h 1203824"/>
                <a:gd name="connsiteX117" fmla="*/ 4657971 w 12192000"/>
                <a:gd name="connsiteY117" fmla="*/ 795835 h 1203824"/>
                <a:gd name="connsiteX118" fmla="*/ 4682399 w 12192000"/>
                <a:gd name="connsiteY118" fmla="*/ 813876 h 1203824"/>
                <a:gd name="connsiteX119" fmla="*/ 4771814 w 12192000"/>
                <a:gd name="connsiteY119" fmla="*/ 907046 h 1203824"/>
                <a:gd name="connsiteX120" fmla="*/ 4827520 w 12192000"/>
                <a:gd name="connsiteY120" fmla="*/ 929876 h 1203824"/>
                <a:gd name="connsiteX121" fmla="*/ 4849942 w 12192000"/>
                <a:gd name="connsiteY121" fmla="*/ 933851 h 1203824"/>
                <a:gd name="connsiteX122" fmla="*/ 5009626 w 12192000"/>
                <a:gd name="connsiteY122" fmla="*/ 957896 h 1203824"/>
                <a:gd name="connsiteX123" fmla="*/ 5158711 w 12192000"/>
                <a:gd name="connsiteY123" fmla="*/ 963814 h 1203824"/>
                <a:gd name="connsiteX124" fmla="*/ 5376427 w 12192000"/>
                <a:gd name="connsiteY124" fmla="*/ 963151 h 1203824"/>
                <a:gd name="connsiteX125" fmla="*/ 5475787 w 12192000"/>
                <a:gd name="connsiteY125" fmla="*/ 980508 h 1203824"/>
                <a:gd name="connsiteX126" fmla="*/ 5653401 w 12192000"/>
                <a:gd name="connsiteY126" fmla="*/ 987268 h 1203824"/>
                <a:gd name="connsiteX127" fmla="*/ 5726340 w 12192000"/>
                <a:gd name="connsiteY127" fmla="*/ 985357 h 1203824"/>
                <a:gd name="connsiteX128" fmla="*/ 5790563 w 12192000"/>
                <a:gd name="connsiteY128" fmla="*/ 991300 h 1203824"/>
                <a:gd name="connsiteX129" fmla="*/ 5860260 w 12192000"/>
                <a:gd name="connsiteY129" fmla="*/ 1004958 h 1203824"/>
                <a:gd name="connsiteX130" fmla="*/ 6042101 w 12192000"/>
                <a:gd name="connsiteY130" fmla="*/ 1036226 h 1203824"/>
                <a:gd name="connsiteX131" fmla="*/ 6301998 w 12192000"/>
                <a:gd name="connsiteY131" fmla="*/ 989138 h 1203824"/>
                <a:gd name="connsiteX132" fmla="*/ 6452025 w 12192000"/>
                <a:gd name="connsiteY132" fmla="*/ 968489 h 1203824"/>
                <a:gd name="connsiteX133" fmla="*/ 6589205 w 12192000"/>
                <a:gd name="connsiteY133" fmla="*/ 939474 h 1203824"/>
                <a:gd name="connsiteX134" fmla="*/ 6631069 w 12192000"/>
                <a:gd name="connsiteY134" fmla="*/ 911222 h 1203824"/>
                <a:gd name="connsiteX135" fmla="*/ 6828274 w 12192000"/>
                <a:gd name="connsiteY135" fmla="*/ 942941 h 1203824"/>
                <a:gd name="connsiteX136" fmla="*/ 6900803 w 12192000"/>
                <a:gd name="connsiteY136" fmla="*/ 984140 h 1203824"/>
                <a:gd name="connsiteX137" fmla="*/ 7034668 w 12192000"/>
                <a:gd name="connsiteY137" fmla="*/ 1018665 h 1203824"/>
                <a:gd name="connsiteX138" fmla="*/ 7281067 w 12192000"/>
                <a:gd name="connsiteY138" fmla="*/ 966327 h 1203824"/>
                <a:gd name="connsiteX139" fmla="*/ 7412780 w 12192000"/>
                <a:gd name="connsiteY139" fmla="*/ 909206 h 1203824"/>
                <a:gd name="connsiteX140" fmla="*/ 7500327 w 12192000"/>
                <a:gd name="connsiteY140" fmla="*/ 894826 h 1203824"/>
                <a:gd name="connsiteX141" fmla="*/ 7662324 w 12192000"/>
                <a:gd name="connsiteY141" fmla="*/ 927415 h 1203824"/>
                <a:gd name="connsiteX142" fmla="*/ 7725334 w 12192000"/>
                <a:gd name="connsiteY142" fmla="*/ 924844 h 1203824"/>
                <a:gd name="connsiteX143" fmla="*/ 7833279 w 12192000"/>
                <a:gd name="connsiteY143" fmla="*/ 913031 h 1203824"/>
                <a:gd name="connsiteX144" fmla="*/ 7928605 w 12192000"/>
                <a:gd name="connsiteY144" fmla="*/ 881683 h 1203824"/>
                <a:gd name="connsiteX145" fmla="*/ 8146597 w 12192000"/>
                <a:gd name="connsiteY145" fmla="*/ 762968 h 1203824"/>
                <a:gd name="connsiteX146" fmla="*/ 8183577 w 12192000"/>
                <a:gd name="connsiteY146" fmla="*/ 749005 h 1203824"/>
                <a:gd name="connsiteX147" fmla="*/ 8250224 w 12192000"/>
                <a:gd name="connsiteY147" fmla="*/ 733642 h 1203824"/>
                <a:gd name="connsiteX148" fmla="*/ 8505929 w 12192000"/>
                <a:gd name="connsiteY148" fmla="*/ 626542 h 1203824"/>
                <a:gd name="connsiteX149" fmla="*/ 8564194 w 12192000"/>
                <a:gd name="connsiteY149" fmla="*/ 618796 h 1203824"/>
                <a:gd name="connsiteX150" fmla="*/ 8660705 w 12192000"/>
                <a:gd name="connsiteY150" fmla="*/ 611069 h 1203824"/>
                <a:gd name="connsiteX151" fmla="*/ 8762255 w 12192000"/>
                <a:gd name="connsiteY151" fmla="*/ 585060 h 1203824"/>
                <a:gd name="connsiteX152" fmla="*/ 8836439 w 12192000"/>
                <a:gd name="connsiteY152" fmla="*/ 566358 h 1203824"/>
                <a:gd name="connsiteX153" fmla="*/ 9050728 w 12192000"/>
                <a:gd name="connsiteY153" fmla="*/ 559575 h 1203824"/>
                <a:gd name="connsiteX154" fmla="*/ 9229627 w 12192000"/>
                <a:gd name="connsiteY154" fmla="*/ 557464 h 1203824"/>
                <a:gd name="connsiteX155" fmla="*/ 9253451 w 12192000"/>
                <a:gd name="connsiteY155" fmla="*/ 550855 h 1203824"/>
                <a:gd name="connsiteX156" fmla="*/ 9484214 w 12192000"/>
                <a:gd name="connsiteY156" fmla="*/ 498671 h 1203824"/>
                <a:gd name="connsiteX157" fmla="*/ 9582633 w 12192000"/>
                <a:gd name="connsiteY157" fmla="*/ 458384 h 1203824"/>
                <a:gd name="connsiteX158" fmla="*/ 9719670 w 12192000"/>
                <a:gd name="connsiteY158" fmla="*/ 415607 h 1203824"/>
                <a:gd name="connsiteX159" fmla="*/ 9871784 w 12192000"/>
                <a:gd name="connsiteY159" fmla="*/ 366147 h 1203824"/>
                <a:gd name="connsiteX160" fmla="*/ 9984494 w 12192000"/>
                <a:gd name="connsiteY160" fmla="*/ 336660 h 1203824"/>
                <a:gd name="connsiteX161" fmla="*/ 10154708 w 12192000"/>
                <a:gd name="connsiteY161" fmla="*/ 322193 h 1203824"/>
                <a:gd name="connsiteX162" fmla="*/ 10190446 w 12192000"/>
                <a:gd name="connsiteY162" fmla="*/ 325025 h 1203824"/>
                <a:gd name="connsiteX163" fmla="*/ 10530736 w 12192000"/>
                <a:gd name="connsiteY163" fmla="*/ 335953 h 1203824"/>
                <a:gd name="connsiteX164" fmla="*/ 10752157 w 12192000"/>
                <a:gd name="connsiteY164" fmla="*/ 305117 h 1203824"/>
                <a:gd name="connsiteX165" fmla="*/ 10824452 w 12192000"/>
                <a:gd name="connsiteY165" fmla="*/ 285927 h 1203824"/>
                <a:gd name="connsiteX166" fmla="*/ 10953152 w 12192000"/>
                <a:gd name="connsiteY166" fmla="*/ 228102 h 1203824"/>
                <a:gd name="connsiteX167" fmla="*/ 11011614 w 12192000"/>
                <a:gd name="connsiteY167" fmla="*/ 214096 h 1203824"/>
                <a:gd name="connsiteX168" fmla="*/ 11116031 w 12192000"/>
                <a:gd name="connsiteY168" fmla="*/ 195421 h 1203824"/>
                <a:gd name="connsiteX169" fmla="*/ 11344303 w 12192000"/>
                <a:gd name="connsiteY169" fmla="*/ 166629 h 1203824"/>
                <a:gd name="connsiteX170" fmla="*/ 11639050 w 12192000"/>
                <a:gd name="connsiteY170" fmla="*/ 108526 h 1203824"/>
                <a:gd name="connsiteX171" fmla="*/ 11757532 w 12192000"/>
                <a:gd name="connsiteY171" fmla="*/ 96530 h 1203824"/>
                <a:gd name="connsiteX172" fmla="*/ 11885799 w 12192000"/>
                <a:gd name="connsiteY172" fmla="*/ 86728 h 1203824"/>
                <a:gd name="connsiteX173" fmla="*/ 11922874 w 12192000"/>
                <a:gd name="connsiteY173" fmla="*/ 81060 h 1203824"/>
                <a:gd name="connsiteX174" fmla="*/ 12115331 w 12192000"/>
                <a:gd name="connsiteY174" fmla="*/ 33587 h 1203824"/>
                <a:gd name="connsiteX175" fmla="*/ 12158080 w 12192000"/>
                <a:gd name="connsiteY175" fmla="*/ 14081 h 1203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12192000" h="1203824">
                  <a:moveTo>
                    <a:pt x="12192000" y="0"/>
                  </a:moveTo>
                  <a:lnTo>
                    <a:pt x="12192000" y="463429"/>
                  </a:lnTo>
                  <a:lnTo>
                    <a:pt x="12190876" y="463512"/>
                  </a:lnTo>
                  <a:cubicBezTo>
                    <a:pt x="12153133" y="467010"/>
                    <a:pt x="12115042" y="473200"/>
                    <a:pt x="12077245" y="476327"/>
                  </a:cubicBezTo>
                  <a:cubicBezTo>
                    <a:pt x="12046307" y="479040"/>
                    <a:pt x="12015359" y="479114"/>
                    <a:pt x="11984517" y="479927"/>
                  </a:cubicBezTo>
                  <a:cubicBezTo>
                    <a:pt x="11973265" y="480210"/>
                    <a:pt x="11961485" y="476792"/>
                    <a:pt x="11951600" y="478957"/>
                  </a:cubicBezTo>
                  <a:cubicBezTo>
                    <a:pt x="11853497" y="501074"/>
                    <a:pt x="11777036" y="475730"/>
                    <a:pt x="11690904" y="471970"/>
                  </a:cubicBezTo>
                  <a:cubicBezTo>
                    <a:pt x="11600358" y="467893"/>
                    <a:pt x="11511400" y="454530"/>
                    <a:pt x="11413965" y="476172"/>
                  </a:cubicBezTo>
                  <a:cubicBezTo>
                    <a:pt x="11355010" y="489304"/>
                    <a:pt x="11299073" y="508237"/>
                    <a:pt x="11240739" y="523169"/>
                  </a:cubicBezTo>
                  <a:cubicBezTo>
                    <a:pt x="11219994" y="528395"/>
                    <a:pt x="11196384" y="531385"/>
                    <a:pt x="11175005" y="532169"/>
                  </a:cubicBezTo>
                  <a:cubicBezTo>
                    <a:pt x="11071819" y="536506"/>
                    <a:pt x="10971303" y="549336"/>
                    <a:pt x="10873726" y="580253"/>
                  </a:cubicBezTo>
                  <a:cubicBezTo>
                    <a:pt x="10856992" y="585473"/>
                    <a:pt x="10839156" y="590660"/>
                    <a:pt x="10821306" y="593207"/>
                  </a:cubicBezTo>
                  <a:cubicBezTo>
                    <a:pt x="10723500" y="607162"/>
                    <a:pt x="10626924" y="616976"/>
                    <a:pt x="10530811" y="612184"/>
                  </a:cubicBezTo>
                  <a:cubicBezTo>
                    <a:pt x="10498527" y="610559"/>
                    <a:pt x="10460885" y="619895"/>
                    <a:pt x="10426049" y="623354"/>
                  </a:cubicBezTo>
                  <a:cubicBezTo>
                    <a:pt x="10393740" y="626644"/>
                    <a:pt x="10360820" y="630774"/>
                    <a:pt x="10329156" y="630948"/>
                  </a:cubicBezTo>
                  <a:cubicBezTo>
                    <a:pt x="10282924" y="631125"/>
                    <a:pt x="10240698" y="636395"/>
                    <a:pt x="10194727" y="648617"/>
                  </a:cubicBezTo>
                  <a:cubicBezTo>
                    <a:pt x="10150847" y="660165"/>
                    <a:pt x="10102287" y="664450"/>
                    <a:pt x="10055906" y="671256"/>
                  </a:cubicBezTo>
                  <a:cubicBezTo>
                    <a:pt x="10004174" y="678826"/>
                    <a:pt x="9952442" y="686395"/>
                    <a:pt x="9900551" y="692855"/>
                  </a:cubicBezTo>
                  <a:cubicBezTo>
                    <a:pt x="9879793" y="695439"/>
                    <a:pt x="9855180" y="691398"/>
                    <a:pt x="9838464" y="696804"/>
                  </a:cubicBezTo>
                  <a:cubicBezTo>
                    <a:pt x="9784563" y="714690"/>
                    <a:pt x="9727517" y="710557"/>
                    <a:pt x="9672957" y="723816"/>
                  </a:cubicBezTo>
                  <a:cubicBezTo>
                    <a:pt x="9646220" y="730464"/>
                    <a:pt x="9614440" y="727257"/>
                    <a:pt x="9585066" y="730692"/>
                  </a:cubicBezTo>
                  <a:cubicBezTo>
                    <a:pt x="9537047" y="736221"/>
                    <a:pt x="9489294" y="743601"/>
                    <a:pt x="9441407" y="750055"/>
                  </a:cubicBezTo>
                  <a:cubicBezTo>
                    <a:pt x="9425674" y="752111"/>
                    <a:pt x="9410218" y="753561"/>
                    <a:pt x="9394459" y="755431"/>
                  </a:cubicBezTo>
                  <a:cubicBezTo>
                    <a:pt x="9380484" y="757048"/>
                    <a:pt x="9365611" y="757472"/>
                    <a:pt x="9352590" y="760650"/>
                  </a:cubicBezTo>
                  <a:cubicBezTo>
                    <a:pt x="9305415" y="772102"/>
                    <a:pt x="9259379" y="786411"/>
                    <a:pt x="9211614" y="796248"/>
                  </a:cubicBezTo>
                  <a:cubicBezTo>
                    <a:pt x="9170220" y="804796"/>
                    <a:pt x="9126523" y="807444"/>
                    <a:pt x="9084667" y="815303"/>
                  </a:cubicBezTo>
                  <a:cubicBezTo>
                    <a:pt x="9010868" y="829042"/>
                    <a:pt x="8937412" y="845188"/>
                    <a:pt x="8863666" y="859298"/>
                  </a:cubicBezTo>
                  <a:cubicBezTo>
                    <a:pt x="8847706" y="862330"/>
                    <a:pt x="8830271" y="860096"/>
                    <a:pt x="8813796" y="862070"/>
                  </a:cubicBezTo>
                  <a:cubicBezTo>
                    <a:pt x="8762262" y="868479"/>
                    <a:pt x="8710833" y="875626"/>
                    <a:pt x="8659351" y="882406"/>
                  </a:cubicBezTo>
                  <a:cubicBezTo>
                    <a:pt x="8630055" y="886396"/>
                    <a:pt x="8600505" y="891179"/>
                    <a:pt x="8571352" y="893639"/>
                  </a:cubicBezTo>
                  <a:cubicBezTo>
                    <a:pt x="8532843" y="896868"/>
                    <a:pt x="8497743" y="898476"/>
                    <a:pt x="8464106" y="918004"/>
                  </a:cubicBezTo>
                  <a:cubicBezTo>
                    <a:pt x="8412327" y="948238"/>
                    <a:pt x="8341122" y="949523"/>
                    <a:pt x="8278324" y="963769"/>
                  </a:cubicBezTo>
                  <a:cubicBezTo>
                    <a:pt x="8262086" y="967408"/>
                    <a:pt x="8245335" y="969987"/>
                    <a:pt x="8229128" y="973810"/>
                  </a:cubicBezTo>
                  <a:cubicBezTo>
                    <a:pt x="8199180" y="980915"/>
                    <a:pt x="8169646" y="988338"/>
                    <a:pt x="8139751" y="995815"/>
                  </a:cubicBezTo>
                  <a:cubicBezTo>
                    <a:pt x="8134478" y="997132"/>
                    <a:pt x="8128438" y="998185"/>
                    <a:pt x="8123571" y="999822"/>
                  </a:cubicBezTo>
                  <a:cubicBezTo>
                    <a:pt x="8078628" y="1014164"/>
                    <a:pt x="8034565" y="1029514"/>
                    <a:pt x="7988699" y="1042479"/>
                  </a:cubicBezTo>
                  <a:cubicBezTo>
                    <a:pt x="7966302" y="1048884"/>
                    <a:pt x="7941011" y="1052871"/>
                    <a:pt x="7917214" y="1054565"/>
                  </a:cubicBezTo>
                  <a:cubicBezTo>
                    <a:pt x="7847636" y="1059584"/>
                    <a:pt x="7779165" y="1067276"/>
                    <a:pt x="7710915" y="1084190"/>
                  </a:cubicBezTo>
                  <a:cubicBezTo>
                    <a:pt x="7683826" y="1090885"/>
                    <a:pt x="7652466" y="1090640"/>
                    <a:pt x="7622959" y="1093150"/>
                  </a:cubicBezTo>
                  <a:cubicBezTo>
                    <a:pt x="7552361" y="1098691"/>
                    <a:pt x="7481710" y="1103861"/>
                    <a:pt x="7410782" y="1109640"/>
                  </a:cubicBezTo>
                  <a:cubicBezTo>
                    <a:pt x="7366505" y="1113312"/>
                    <a:pt x="7322030" y="1118147"/>
                    <a:pt x="7277754" y="1121822"/>
                  </a:cubicBezTo>
                  <a:cubicBezTo>
                    <a:pt x="7226619" y="1125906"/>
                    <a:pt x="7175601" y="1128277"/>
                    <a:pt x="7124540" y="1132918"/>
                  </a:cubicBezTo>
                  <a:cubicBezTo>
                    <a:pt x="7066293" y="1138207"/>
                    <a:pt x="7008028" y="1145955"/>
                    <a:pt x="6949752" y="1151058"/>
                  </a:cubicBezTo>
                  <a:cubicBezTo>
                    <a:pt x="6843217" y="1160027"/>
                    <a:pt x="6736882" y="1167834"/>
                    <a:pt x="6630249" y="1176063"/>
                  </a:cubicBezTo>
                  <a:cubicBezTo>
                    <a:pt x="6526849" y="1184018"/>
                    <a:pt x="6423556" y="1192713"/>
                    <a:pt x="6320634" y="1198901"/>
                  </a:cubicBezTo>
                  <a:cubicBezTo>
                    <a:pt x="6277297" y="1201496"/>
                    <a:pt x="6235232" y="1197679"/>
                    <a:pt x="6192343" y="1198323"/>
                  </a:cubicBezTo>
                  <a:cubicBezTo>
                    <a:pt x="6117131" y="1199612"/>
                    <a:pt x="6041418" y="1202485"/>
                    <a:pt x="5966562" y="1203723"/>
                  </a:cubicBezTo>
                  <a:cubicBezTo>
                    <a:pt x="5933144" y="1204338"/>
                    <a:pt x="5900754" y="1201974"/>
                    <a:pt x="5867227" y="1201847"/>
                  </a:cubicBezTo>
                  <a:cubicBezTo>
                    <a:pt x="5788180" y="1201796"/>
                    <a:pt x="5708354" y="1203933"/>
                    <a:pt x="5630172" y="1202248"/>
                  </a:cubicBezTo>
                  <a:cubicBezTo>
                    <a:pt x="5535908" y="1200213"/>
                    <a:pt x="5442984" y="1194779"/>
                    <a:pt x="5348949" y="1191768"/>
                  </a:cubicBezTo>
                  <a:cubicBezTo>
                    <a:pt x="5313810" y="1190551"/>
                    <a:pt x="5277251" y="1192179"/>
                    <a:pt x="5241228" y="1192408"/>
                  </a:cubicBezTo>
                  <a:cubicBezTo>
                    <a:pt x="5151316" y="1192775"/>
                    <a:pt x="5061657" y="1192349"/>
                    <a:pt x="4971133" y="1193559"/>
                  </a:cubicBezTo>
                  <a:cubicBezTo>
                    <a:pt x="4937685" y="1193988"/>
                    <a:pt x="4903114" y="1199299"/>
                    <a:pt x="4869416" y="1200519"/>
                  </a:cubicBezTo>
                  <a:cubicBezTo>
                    <a:pt x="4830283" y="1201947"/>
                    <a:pt x="4791348" y="1202215"/>
                    <a:pt x="4753274" y="1200850"/>
                  </a:cubicBezTo>
                  <a:cubicBezTo>
                    <a:pt x="4705682" y="1199144"/>
                    <a:pt x="4659172" y="1194829"/>
                    <a:pt x="4611883" y="1192701"/>
                  </a:cubicBezTo>
                  <a:cubicBezTo>
                    <a:pt x="4533819" y="1189298"/>
                    <a:pt x="4455420" y="1186135"/>
                    <a:pt x="4376825" y="1184131"/>
                  </a:cubicBezTo>
                  <a:cubicBezTo>
                    <a:pt x="4347226" y="1183446"/>
                    <a:pt x="4315374" y="1187423"/>
                    <a:pt x="4285471" y="1187158"/>
                  </a:cubicBezTo>
                  <a:cubicBezTo>
                    <a:pt x="4145774" y="1185753"/>
                    <a:pt x="4006046" y="1184162"/>
                    <a:pt x="3866543" y="1181596"/>
                  </a:cubicBezTo>
                  <a:cubicBezTo>
                    <a:pt x="3794230" y="1180207"/>
                    <a:pt x="3723633" y="1175551"/>
                    <a:pt x="3651342" y="1174348"/>
                  </a:cubicBezTo>
                  <a:cubicBezTo>
                    <a:pt x="3607885" y="1173562"/>
                    <a:pt x="3561907" y="1178044"/>
                    <a:pt x="3518453" y="1177258"/>
                  </a:cubicBezTo>
                  <a:cubicBezTo>
                    <a:pt x="3478287" y="1176568"/>
                    <a:pt x="3440399" y="1171400"/>
                    <a:pt x="3400818" y="1169685"/>
                  </a:cubicBezTo>
                  <a:cubicBezTo>
                    <a:pt x="3279824" y="1164099"/>
                    <a:pt x="3157310" y="1160621"/>
                    <a:pt x="3037154" y="1153217"/>
                  </a:cubicBezTo>
                  <a:cubicBezTo>
                    <a:pt x="2978373" y="1149708"/>
                    <a:pt x="2922429" y="1140508"/>
                    <a:pt x="2866260" y="1132283"/>
                  </a:cubicBezTo>
                  <a:cubicBezTo>
                    <a:pt x="2771049" y="1118489"/>
                    <a:pt x="2677107" y="1103380"/>
                    <a:pt x="2582173" y="1088979"/>
                  </a:cubicBezTo>
                  <a:cubicBezTo>
                    <a:pt x="2511090" y="1078352"/>
                    <a:pt x="2447356" y="1063086"/>
                    <a:pt x="2395406" y="1035945"/>
                  </a:cubicBezTo>
                  <a:cubicBezTo>
                    <a:pt x="2371411" y="1023508"/>
                    <a:pt x="2331675" y="1015582"/>
                    <a:pt x="2294751" y="1014618"/>
                  </a:cubicBezTo>
                  <a:cubicBezTo>
                    <a:pt x="2228580" y="1012920"/>
                    <a:pt x="2177384" y="998698"/>
                    <a:pt x="2122944" y="984751"/>
                  </a:cubicBezTo>
                  <a:cubicBezTo>
                    <a:pt x="2054121" y="967003"/>
                    <a:pt x="1981585" y="951294"/>
                    <a:pt x="1905504" y="941380"/>
                  </a:cubicBezTo>
                  <a:cubicBezTo>
                    <a:pt x="1830544" y="931682"/>
                    <a:pt x="1747929" y="932141"/>
                    <a:pt x="1671045" y="924228"/>
                  </a:cubicBezTo>
                  <a:cubicBezTo>
                    <a:pt x="1625936" y="919523"/>
                    <a:pt x="1585613" y="907528"/>
                    <a:pt x="1543856" y="898190"/>
                  </a:cubicBezTo>
                  <a:cubicBezTo>
                    <a:pt x="1502093" y="888855"/>
                    <a:pt x="1460606" y="878913"/>
                    <a:pt x="1419784" y="868500"/>
                  </a:cubicBezTo>
                  <a:cubicBezTo>
                    <a:pt x="1397486" y="862806"/>
                    <a:pt x="1378078" y="854435"/>
                    <a:pt x="1355116" y="849214"/>
                  </a:cubicBezTo>
                  <a:cubicBezTo>
                    <a:pt x="1311848" y="839527"/>
                    <a:pt x="1265353" y="832754"/>
                    <a:pt x="1223713" y="821702"/>
                  </a:cubicBezTo>
                  <a:cubicBezTo>
                    <a:pt x="1183577" y="811001"/>
                    <a:pt x="1138864" y="809072"/>
                    <a:pt x="1094193" y="804872"/>
                  </a:cubicBezTo>
                  <a:cubicBezTo>
                    <a:pt x="1060244" y="801784"/>
                    <a:pt x="1034230" y="787936"/>
                    <a:pt x="1001115" y="783030"/>
                  </a:cubicBezTo>
                  <a:cubicBezTo>
                    <a:pt x="953853" y="775990"/>
                    <a:pt x="916853" y="764276"/>
                    <a:pt x="879548" y="747884"/>
                  </a:cubicBezTo>
                  <a:cubicBezTo>
                    <a:pt x="837586" y="729513"/>
                    <a:pt x="770061" y="725929"/>
                    <a:pt x="711163" y="719039"/>
                  </a:cubicBezTo>
                  <a:cubicBezTo>
                    <a:pt x="661152" y="713146"/>
                    <a:pt x="604343" y="715774"/>
                    <a:pt x="557941" y="707101"/>
                  </a:cubicBezTo>
                  <a:cubicBezTo>
                    <a:pt x="525381" y="700984"/>
                    <a:pt x="499355" y="684493"/>
                    <a:pt x="480347" y="668702"/>
                  </a:cubicBezTo>
                  <a:cubicBezTo>
                    <a:pt x="437718" y="632865"/>
                    <a:pt x="370204" y="616630"/>
                    <a:pt x="296224" y="603583"/>
                  </a:cubicBezTo>
                  <a:cubicBezTo>
                    <a:pt x="220741" y="590184"/>
                    <a:pt x="148480" y="573869"/>
                    <a:pt x="72689" y="560892"/>
                  </a:cubicBezTo>
                  <a:lnTo>
                    <a:pt x="0" y="543486"/>
                  </a:lnTo>
                  <a:lnTo>
                    <a:pt x="0" y="384357"/>
                  </a:lnTo>
                  <a:lnTo>
                    <a:pt x="51784" y="393937"/>
                  </a:lnTo>
                  <a:cubicBezTo>
                    <a:pt x="104770" y="397707"/>
                    <a:pt x="153378" y="409086"/>
                    <a:pt x="205561" y="414859"/>
                  </a:cubicBezTo>
                  <a:cubicBezTo>
                    <a:pt x="254062" y="420400"/>
                    <a:pt x="305001" y="422574"/>
                    <a:pt x="354391" y="426667"/>
                  </a:cubicBezTo>
                  <a:cubicBezTo>
                    <a:pt x="386450" y="429269"/>
                    <a:pt x="420771" y="429847"/>
                    <a:pt x="448281" y="436308"/>
                  </a:cubicBezTo>
                  <a:cubicBezTo>
                    <a:pt x="499904" y="448391"/>
                    <a:pt x="551004" y="446576"/>
                    <a:pt x="611518" y="434166"/>
                  </a:cubicBezTo>
                  <a:cubicBezTo>
                    <a:pt x="654695" y="425361"/>
                    <a:pt x="702395" y="422710"/>
                    <a:pt x="746076" y="422520"/>
                  </a:cubicBezTo>
                  <a:cubicBezTo>
                    <a:pt x="798481" y="422218"/>
                    <a:pt x="848400" y="419817"/>
                    <a:pt x="902724" y="409989"/>
                  </a:cubicBezTo>
                  <a:cubicBezTo>
                    <a:pt x="977291" y="396518"/>
                    <a:pt x="1048428" y="397321"/>
                    <a:pt x="1113854" y="414230"/>
                  </a:cubicBezTo>
                  <a:cubicBezTo>
                    <a:pt x="1184155" y="432145"/>
                    <a:pt x="1258677" y="446437"/>
                    <a:pt x="1333449" y="459938"/>
                  </a:cubicBezTo>
                  <a:cubicBezTo>
                    <a:pt x="1354772" y="463883"/>
                    <a:pt x="1385284" y="463304"/>
                    <a:pt x="1408608" y="458278"/>
                  </a:cubicBezTo>
                  <a:cubicBezTo>
                    <a:pt x="1483492" y="441930"/>
                    <a:pt x="1561495" y="427025"/>
                    <a:pt x="1630191" y="403061"/>
                  </a:cubicBezTo>
                  <a:cubicBezTo>
                    <a:pt x="1735315" y="366348"/>
                    <a:pt x="1840887" y="337881"/>
                    <a:pt x="1956289" y="332366"/>
                  </a:cubicBezTo>
                  <a:cubicBezTo>
                    <a:pt x="1986669" y="330865"/>
                    <a:pt x="2019100" y="336056"/>
                    <a:pt x="2042814" y="344002"/>
                  </a:cubicBezTo>
                  <a:cubicBezTo>
                    <a:pt x="2085261" y="358150"/>
                    <a:pt x="2126350" y="370413"/>
                    <a:pt x="2183420" y="369635"/>
                  </a:cubicBezTo>
                  <a:cubicBezTo>
                    <a:pt x="2235035" y="368879"/>
                    <a:pt x="2279659" y="405942"/>
                    <a:pt x="2269566" y="439859"/>
                  </a:cubicBezTo>
                  <a:cubicBezTo>
                    <a:pt x="2258267" y="478101"/>
                    <a:pt x="2277762" y="504964"/>
                    <a:pt x="2331129" y="524163"/>
                  </a:cubicBezTo>
                  <a:cubicBezTo>
                    <a:pt x="2352980" y="531807"/>
                    <a:pt x="2364861" y="546162"/>
                    <a:pt x="2385112" y="555357"/>
                  </a:cubicBezTo>
                  <a:cubicBezTo>
                    <a:pt x="2401860" y="562976"/>
                    <a:pt x="2421927" y="570875"/>
                    <a:pt x="2444033" y="572629"/>
                  </a:cubicBezTo>
                  <a:cubicBezTo>
                    <a:pt x="2483469" y="575878"/>
                    <a:pt x="2509763" y="584022"/>
                    <a:pt x="2525979" y="603233"/>
                  </a:cubicBezTo>
                  <a:cubicBezTo>
                    <a:pt x="2549282" y="631254"/>
                    <a:pt x="2578520" y="657481"/>
                    <a:pt x="2603911" y="684825"/>
                  </a:cubicBezTo>
                  <a:cubicBezTo>
                    <a:pt x="2618910" y="700624"/>
                    <a:pt x="2643515" y="707120"/>
                    <a:pt x="2678828" y="706990"/>
                  </a:cubicBezTo>
                  <a:cubicBezTo>
                    <a:pt x="2699243" y="707100"/>
                    <a:pt x="2725615" y="705603"/>
                    <a:pt x="2738094" y="711376"/>
                  </a:cubicBezTo>
                  <a:cubicBezTo>
                    <a:pt x="2805960" y="742855"/>
                    <a:pt x="2895980" y="733032"/>
                    <a:pt x="2983806" y="728243"/>
                  </a:cubicBezTo>
                  <a:cubicBezTo>
                    <a:pt x="2993929" y="727744"/>
                    <a:pt x="3004007" y="726871"/>
                    <a:pt x="3013997" y="725446"/>
                  </a:cubicBezTo>
                  <a:cubicBezTo>
                    <a:pt x="3136002" y="707474"/>
                    <a:pt x="3250133" y="713470"/>
                    <a:pt x="3364419" y="720577"/>
                  </a:cubicBezTo>
                  <a:cubicBezTo>
                    <a:pt x="3394563" y="722507"/>
                    <a:pt x="3428050" y="719807"/>
                    <a:pt x="3460521" y="717628"/>
                  </a:cubicBezTo>
                  <a:cubicBezTo>
                    <a:pt x="3545330" y="712137"/>
                    <a:pt x="3633314" y="698262"/>
                    <a:pt x="3710982" y="714182"/>
                  </a:cubicBezTo>
                  <a:cubicBezTo>
                    <a:pt x="3772122" y="726607"/>
                    <a:pt x="3825029" y="745116"/>
                    <a:pt x="3850961" y="778802"/>
                  </a:cubicBezTo>
                  <a:cubicBezTo>
                    <a:pt x="3868395" y="801427"/>
                    <a:pt x="3898481" y="813185"/>
                    <a:pt x="3946286" y="816372"/>
                  </a:cubicBezTo>
                  <a:cubicBezTo>
                    <a:pt x="3987480" y="819179"/>
                    <a:pt x="4025130" y="827781"/>
                    <a:pt x="4065132" y="832459"/>
                  </a:cubicBezTo>
                  <a:cubicBezTo>
                    <a:pt x="4086246" y="834922"/>
                    <a:pt x="4110400" y="838274"/>
                    <a:pt x="4132173" y="835167"/>
                  </a:cubicBezTo>
                  <a:cubicBezTo>
                    <a:pt x="4190358" y="826865"/>
                    <a:pt x="4249453" y="817300"/>
                    <a:pt x="4305858" y="804156"/>
                  </a:cubicBezTo>
                  <a:cubicBezTo>
                    <a:pt x="4334041" y="797490"/>
                    <a:pt x="4360739" y="782919"/>
                    <a:pt x="4382131" y="769481"/>
                  </a:cubicBezTo>
                  <a:cubicBezTo>
                    <a:pt x="4404161" y="755388"/>
                    <a:pt x="4425552" y="747047"/>
                    <a:pt x="4453289" y="752531"/>
                  </a:cubicBezTo>
                  <a:cubicBezTo>
                    <a:pt x="4522267" y="766292"/>
                    <a:pt x="4590589" y="780524"/>
                    <a:pt x="4657971" y="795835"/>
                  </a:cubicBezTo>
                  <a:cubicBezTo>
                    <a:pt x="4669645" y="798513"/>
                    <a:pt x="4675987" y="807238"/>
                    <a:pt x="4682399" y="813876"/>
                  </a:cubicBezTo>
                  <a:cubicBezTo>
                    <a:pt x="4712325" y="844914"/>
                    <a:pt x="4739115" y="876968"/>
                    <a:pt x="4771814" y="907046"/>
                  </a:cubicBezTo>
                  <a:cubicBezTo>
                    <a:pt x="4783117" y="917329"/>
                    <a:pt x="4807945" y="922850"/>
                    <a:pt x="4827520" y="929876"/>
                  </a:cubicBezTo>
                  <a:cubicBezTo>
                    <a:pt x="4833681" y="932206"/>
                    <a:pt x="4845543" y="931081"/>
                    <a:pt x="4849942" y="933851"/>
                  </a:cubicBezTo>
                  <a:cubicBezTo>
                    <a:pt x="4888949" y="959631"/>
                    <a:pt x="4951287" y="954890"/>
                    <a:pt x="5009626" y="957896"/>
                  </a:cubicBezTo>
                  <a:cubicBezTo>
                    <a:pt x="5059523" y="960407"/>
                    <a:pt x="5111928" y="960104"/>
                    <a:pt x="5158711" y="963814"/>
                  </a:cubicBezTo>
                  <a:cubicBezTo>
                    <a:pt x="5231307" y="969696"/>
                    <a:pt x="5298173" y="973751"/>
                    <a:pt x="5376427" y="963151"/>
                  </a:cubicBezTo>
                  <a:cubicBezTo>
                    <a:pt x="5408579" y="958754"/>
                    <a:pt x="5448461" y="970245"/>
                    <a:pt x="5475787" y="980508"/>
                  </a:cubicBezTo>
                  <a:cubicBezTo>
                    <a:pt x="5528518" y="1000363"/>
                    <a:pt x="5584839" y="1001958"/>
                    <a:pt x="5653401" y="987268"/>
                  </a:cubicBezTo>
                  <a:cubicBezTo>
                    <a:pt x="5676008" y="982341"/>
                    <a:pt x="5702558" y="984595"/>
                    <a:pt x="5726340" y="985357"/>
                  </a:cubicBezTo>
                  <a:cubicBezTo>
                    <a:pt x="5748643" y="985952"/>
                    <a:pt x="5770110" y="988364"/>
                    <a:pt x="5790563" y="991300"/>
                  </a:cubicBezTo>
                  <a:cubicBezTo>
                    <a:pt x="5815128" y="994969"/>
                    <a:pt x="5845522" y="996110"/>
                    <a:pt x="5860260" y="1004958"/>
                  </a:cubicBezTo>
                  <a:cubicBezTo>
                    <a:pt x="5906803" y="1032493"/>
                    <a:pt x="5977069" y="1037385"/>
                    <a:pt x="6042101" y="1036226"/>
                  </a:cubicBezTo>
                  <a:cubicBezTo>
                    <a:pt x="6128232" y="1034888"/>
                    <a:pt x="6222269" y="1027704"/>
                    <a:pt x="6301998" y="989138"/>
                  </a:cubicBezTo>
                  <a:cubicBezTo>
                    <a:pt x="6349672" y="965909"/>
                    <a:pt x="6396952" y="955198"/>
                    <a:pt x="6452025" y="968489"/>
                  </a:cubicBezTo>
                  <a:cubicBezTo>
                    <a:pt x="6489401" y="977695"/>
                    <a:pt x="6558002" y="960731"/>
                    <a:pt x="6589205" y="939474"/>
                  </a:cubicBezTo>
                  <a:cubicBezTo>
                    <a:pt x="6600499" y="931821"/>
                    <a:pt x="6612148" y="924116"/>
                    <a:pt x="6631069" y="911222"/>
                  </a:cubicBezTo>
                  <a:cubicBezTo>
                    <a:pt x="6674305" y="951313"/>
                    <a:pt x="6752346" y="944332"/>
                    <a:pt x="6828274" y="942941"/>
                  </a:cubicBezTo>
                  <a:cubicBezTo>
                    <a:pt x="6874780" y="942157"/>
                    <a:pt x="6889173" y="963896"/>
                    <a:pt x="6900803" y="984140"/>
                  </a:cubicBezTo>
                  <a:cubicBezTo>
                    <a:pt x="6921316" y="1020676"/>
                    <a:pt x="6959796" y="1032557"/>
                    <a:pt x="7034668" y="1018665"/>
                  </a:cubicBezTo>
                  <a:cubicBezTo>
                    <a:pt x="7117337" y="1003282"/>
                    <a:pt x="7199637" y="985309"/>
                    <a:pt x="7281067" y="966327"/>
                  </a:cubicBezTo>
                  <a:cubicBezTo>
                    <a:pt x="7332521" y="954266"/>
                    <a:pt x="7378029" y="936255"/>
                    <a:pt x="7412780" y="909206"/>
                  </a:cubicBezTo>
                  <a:cubicBezTo>
                    <a:pt x="7446535" y="882864"/>
                    <a:pt x="7455445" y="884046"/>
                    <a:pt x="7500327" y="894826"/>
                  </a:cubicBezTo>
                  <a:cubicBezTo>
                    <a:pt x="7552743" y="907363"/>
                    <a:pt x="7606735" y="918164"/>
                    <a:pt x="7662324" y="927415"/>
                  </a:cubicBezTo>
                  <a:cubicBezTo>
                    <a:pt x="7679867" y="930387"/>
                    <a:pt x="7704114" y="926740"/>
                    <a:pt x="7725334" y="924844"/>
                  </a:cubicBezTo>
                  <a:cubicBezTo>
                    <a:pt x="7761320" y="921787"/>
                    <a:pt x="7798617" y="920242"/>
                    <a:pt x="7833279" y="913031"/>
                  </a:cubicBezTo>
                  <a:cubicBezTo>
                    <a:pt x="7866516" y="906023"/>
                    <a:pt x="7898634" y="893700"/>
                    <a:pt x="7928605" y="881683"/>
                  </a:cubicBezTo>
                  <a:cubicBezTo>
                    <a:pt x="8012311" y="848025"/>
                    <a:pt x="8088138" y="810205"/>
                    <a:pt x="8146597" y="762968"/>
                  </a:cubicBezTo>
                  <a:cubicBezTo>
                    <a:pt x="8154091" y="756800"/>
                    <a:pt x="8170249" y="752606"/>
                    <a:pt x="8183577" y="749005"/>
                  </a:cubicBezTo>
                  <a:cubicBezTo>
                    <a:pt x="8205312" y="743071"/>
                    <a:pt x="8227788" y="737222"/>
                    <a:pt x="8250224" y="733642"/>
                  </a:cubicBezTo>
                  <a:cubicBezTo>
                    <a:pt x="8359189" y="716209"/>
                    <a:pt x="8441164" y="678078"/>
                    <a:pt x="8505929" y="626542"/>
                  </a:cubicBezTo>
                  <a:cubicBezTo>
                    <a:pt x="8524585" y="611796"/>
                    <a:pt x="8540107" y="608259"/>
                    <a:pt x="8564194" y="618796"/>
                  </a:cubicBezTo>
                  <a:cubicBezTo>
                    <a:pt x="8592162" y="631043"/>
                    <a:pt x="8628032" y="619507"/>
                    <a:pt x="8660705" y="611069"/>
                  </a:cubicBezTo>
                  <a:cubicBezTo>
                    <a:pt x="8694442" y="602479"/>
                    <a:pt x="8728514" y="593651"/>
                    <a:pt x="8762255" y="585060"/>
                  </a:cubicBezTo>
                  <a:cubicBezTo>
                    <a:pt x="8787227" y="578855"/>
                    <a:pt x="8811899" y="573069"/>
                    <a:pt x="8836439" y="566358"/>
                  </a:cubicBezTo>
                  <a:cubicBezTo>
                    <a:pt x="8912856" y="545447"/>
                    <a:pt x="8983243" y="538425"/>
                    <a:pt x="9050728" y="559575"/>
                  </a:cubicBezTo>
                  <a:cubicBezTo>
                    <a:pt x="9102219" y="575830"/>
                    <a:pt x="9164950" y="573868"/>
                    <a:pt x="9229627" y="557464"/>
                  </a:cubicBezTo>
                  <a:cubicBezTo>
                    <a:pt x="9237706" y="555368"/>
                    <a:pt x="9247529" y="550190"/>
                    <a:pt x="9253451" y="550855"/>
                  </a:cubicBezTo>
                  <a:cubicBezTo>
                    <a:pt x="9342568" y="560232"/>
                    <a:pt x="9405310" y="512383"/>
                    <a:pt x="9484214" y="498671"/>
                  </a:cubicBezTo>
                  <a:cubicBezTo>
                    <a:pt x="9519035" y="492570"/>
                    <a:pt x="9552778" y="473783"/>
                    <a:pt x="9582633" y="458384"/>
                  </a:cubicBezTo>
                  <a:cubicBezTo>
                    <a:pt x="9623689" y="437231"/>
                    <a:pt x="9660183" y="417297"/>
                    <a:pt x="9719670" y="415607"/>
                  </a:cubicBezTo>
                  <a:cubicBezTo>
                    <a:pt x="9779189" y="414101"/>
                    <a:pt x="9830940" y="393878"/>
                    <a:pt x="9871784" y="366147"/>
                  </a:cubicBezTo>
                  <a:cubicBezTo>
                    <a:pt x="9903014" y="345075"/>
                    <a:pt x="9939570" y="338349"/>
                    <a:pt x="9984494" y="336660"/>
                  </a:cubicBezTo>
                  <a:cubicBezTo>
                    <a:pt x="10040642" y="334503"/>
                    <a:pt x="10098165" y="326674"/>
                    <a:pt x="10154708" y="322193"/>
                  </a:cubicBezTo>
                  <a:cubicBezTo>
                    <a:pt x="10166953" y="321201"/>
                    <a:pt x="10182669" y="321603"/>
                    <a:pt x="10190446" y="325025"/>
                  </a:cubicBezTo>
                  <a:cubicBezTo>
                    <a:pt x="10285769" y="367692"/>
                    <a:pt x="10408999" y="350677"/>
                    <a:pt x="10530736" y="335953"/>
                  </a:cubicBezTo>
                  <a:cubicBezTo>
                    <a:pt x="10604506" y="327127"/>
                    <a:pt x="10678397" y="316584"/>
                    <a:pt x="10752157" y="305117"/>
                  </a:cubicBezTo>
                  <a:cubicBezTo>
                    <a:pt x="10777120" y="301365"/>
                    <a:pt x="10803110" y="294636"/>
                    <a:pt x="10824452" y="285927"/>
                  </a:cubicBezTo>
                  <a:cubicBezTo>
                    <a:pt x="10868837" y="267698"/>
                    <a:pt x="10909147" y="246465"/>
                    <a:pt x="10953152" y="228102"/>
                  </a:cubicBezTo>
                  <a:cubicBezTo>
                    <a:pt x="10969622" y="221030"/>
                    <a:pt x="10991730" y="217688"/>
                    <a:pt x="11011614" y="214096"/>
                  </a:cubicBezTo>
                  <a:cubicBezTo>
                    <a:pt x="11046743" y="207573"/>
                    <a:pt x="11086641" y="206412"/>
                    <a:pt x="11116031" y="195421"/>
                  </a:cubicBezTo>
                  <a:cubicBezTo>
                    <a:pt x="11192467" y="166956"/>
                    <a:pt x="11266913" y="160299"/>
                    <a:pt x="11344303" y="166629"/>
                  </a:cubicBezTo>
                  <a:cubicBezTo>
                    <a:pt x="11452657" y="175527"/>
                    <a:pt x="11551626" y="159519"/>
                    <a:pt x="11639050" y="108526"/>
                  </a:cubicBezTo>
                  <a:cubicBezTo>
                    <a:pt x="11678385" y="85543"/>
                    <a:pt x="11720243" y="87879"/>
                    <a:pt x="11757532" y="96530"/>
                  </a:cubicBezTo>
                  <a:cubicBezTo>
                    <a:pt x="11800499" y="106640"/>
                    <a:pt x="11840704" y="105056"/>
                    <a:pt x="11885799" y="86728"/>
                  </a:cubicBezTo>
                  <a:cubicBezTo>
                    <a:pt x="11895784" y="82659"/>
                    <a:pt x="11910604" y="81867"/>
                    <a:pt x="11922874" y="81060"/>
                  </a:cubicBezTo>
                  <a:cubicBezTo>
                    <a:pt x="11992783" y="75806"/>
                    <a:pt x="12063500" y="73647"/>
                    <a:pt x="12115331" y="33587"/>
                  </a:cubicBezTo>
                  <a:cubicBezTo>
                    <a:pt x="12125500" y="25715"/>
                    <a:pt x="12143693" y="20477"/>
                    <a:pt x="12158080" y="1408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4D5B31CC-C9E7-4266-8B47-527FDAC26B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V="1">
              <a:off x="0" y="3327171"/>
              <a:ext cx="12192000" cy="1203824"/>
            </a:xfrm>
            <a:custGeom>
              <a:avLst/>
              <a:gdLst>
                <a:gd name="connsiteX0" fmla="*/ 12192000 w 12192000"/>
                <a:gd name="connsiteY0" fmla="*/ 0 h 1203824"/>
                <a:gd name="connsiteX1" fmla="*/ 12192000 w 12192000"/>
                <a:gd name="connsiteY1" fmla="*/ 463429 h 1203824"/>
                <a:gd name="connsiteX2" fmla="*/ 12190876 w 12192000"/>
                <a:gd name="connsiteY2" fmla="*/ 463512 h 1203824"/>
                <a:gd name="connsiteX3" fmla="*/ 12077245 w 12192000"/>
                <a:gd name="connsiteY3" fmla="*/ 476327 h 1203824"/>
                <a:gd name="connsiteX4" fmla="*/ 11984517 w 12192000"/>
                <a:gd name="connsiteY4" fmla="*/ 479927 h 1203824"/>
                <a:gd name="connsiteX5" fmla="*/ 11951600 w 12192000"/>
                <a:gd name="connsiteY5" fmla="*/ 478957 h 1203824"/>
                <a:gd name="connsiteX6" fmla="*/ 11690904 w 12192000"/>
                <a:gd name="connsiteY6" fmla="*/ 471970 h 1203824"/>
                <a:gd name="connsiteX7" fmla="*/ 11413965 w 12192000"/>
                <a:gd name="connsiteY7" fmla="*/ 476172 h 1203824"/>
                <a:gd name="connsiteX8" fmla="*/ 11240739 w 12192000"/>
                <a:gd name="connsiteY8" fmla="*/ 523169 h 1203824"/>
                <a:gd name="connsiteX9" fmla="*/ 11175005 w 12192000"/>
                <a:gd name="connsiteY9" fmla="*/ 532169 h 1203824"/>
                <a:gd name="connsiteX10" fmla="*/ 10873726 w 12192000"/>
                <a:gd name="connsiteY10" fmla="*/ 580253 h 1203824"/>
                <a:gd name="connsiteX11" fmla="*/ 10821306 w 12192000"/>
                <a:gd name="connsiteY11" fmla="*/ 593207 h 1203824"/>
                <a:gd name="connsiteX12" fmla="*/ 10530811 w 12192000"/>
                <a:gd name="connsiteY12" fmla="*/ 612184 h 1203824"/>
                <a:gd name="connsiteX13" fmla="*/ 10426049 w 12192000"/>
                <a:gd name="connsiteY13" fmla="*/ 623354 h 1203824"/>
                <a:gd name="connsiteX14" fmla="*/ 10329156 w 12192000"/>
                <a:gd name="connsiteY14" fmla="*/ 630948 h 1203824"/>
                <a:gd name="connsiteX15" fmla="*/ 10194727 w 12192000"/>
                <a:gd name="connsiteY15" fmla="*/ 648617 h 1203824"/>
                <a:gd name="connsiteX16" fmla="*/ 10055906 w 12192000"/>
                <a:gd name="connsiteY16" fmla="*/ 671256 h 1203824"/>
                <a:gd name="connsiteX17" fmla="*/ 9900551 w 12192000"/>
                <a:gd name="connsiteY17" fmla="*/ 692855 h 1203824"/>
                <a:gd name="connsiteX18" fmla="*/ 9838464 w 12192000"/>
                <a:gd name="connsiteY18" fmla="*/ 696804 h 1203824"/>
                <a:gd name="connsiteX19" fmla="*/ 9672957 w 12192000"/>
                <a:gd name="connsiteY19" fmla="*/ 723816 h 1203824"/>
                <a:gd name="connsiteX20" fmla="*/ 9585066 w 12192000"/>
                <a:gd name="connsiteY20" fmla="*/ 730692 h 1203824"/>
                <a:gd name="connsiteX21" fmla="*/ 9441407 w 12192000"/>
                <a:gd name="connsiteY21" fmla="*/ 750055 h 1203824"/>
                <a:gd name="connsiteX22" fmla="*/ 9394459 w 12192000"/>
                <a:gd name="connsiteY22" fmla="*/ 755431 h 1203824"/>
                <a:gd name="connsiteX23" fmla="*/ 9352590 w 12192000"/>
                <a:gd name="connsiteY23" fmla="*/ 760650 h 1203824"/>
                <a:gd name="connsiteX24" fmla="*/ 9211614 w 12192000"/>
                <a:gd name="connsiteY24" fmla="*/ 796248 h 1203824"/>
                <a:gd name="connsiteX25" fmla="*/ 9084667 w 12192000"/>
                <a:gd name="connsiteY25" fmla="*/ 815303 h 1203824"/>
                <a:gd name="connsiteX26" fmla="*/ 8863666 w 12192000"/>
                <a:gd name="connsiteY26" fmla="*/ 859298 h 1203824"/>
                <a:gd name="connsiteX27" fmla="*/ 8813796 w 12192000"/>
                <a:gd name="connsiteY27" fmla="*/ 862070 h 1203824"/>
                <a:gd name="connsiteX28" fmla="*/ 8659351 w 12192000"/>
                <a:gd name="connsiteY28" fmla="*/ 882406 h 1203824"/>
                <a:gd name="connsiteX29" fmla="*/ 8571352 w 12192000"/>
                <a:gd name="connsiteY29" fmla="*/ 893639 h 1203824"/>
                <a:gd name="connsiteX30" fmla="*/ 8464106 w 12192000"/>
                <a:gd name="connsiteY30" fmla="*/ 918004 h 1203824"/>
                <a:gd name="connsiteX31" fmla="*/ 8278324 w 12192000"/>
                <a:gd name="connsiteY31" fmla="*/ 963769 h 1203824"/>
                <a:gd name="connsiteX32" fmla="*/ 8229128 w 12192000"/>
                <a:gd name="connsiteY32" fmla="*/ 973810 h 1203824"/>
                <a:gd name="connsiteX33" fmla="*/ 8139751 w 12192000"/>
                <a:gd name="connsiteY33" fmla="*/ 995815 h 1203824"/>
                <a:gd name="connsiteX34" fmla="*/ 8123571 w 12192000"/>
                <a:gd name="connsiteY34" fmla="*/ 999822 h 1203824"/>
                <a:gd name="connsiteX35" fmla="*/ 7988699 w 12192000"/>
                <a:gd name="connsiteY35" fmla="*/ 1042479 h 1203824"/>
                <a:gd name="connsiteX36" fmla="*/ 7917214 w 12192000"/>
                <a:gd name="connsiteY36" fmla="*/ 1054565 h 1203824"/>
                <a:gd name="connsiteX37" fmla="*/ 7710915 w 12192000"/>
                <a:gd name="connsiteY37" fmla="*/ 1084190 h 1203824"/>
                <a:gd name="connsiteX38" fmla="*/ 7622959 w 12192000"/>
                <a:gd name="connsiteY38" fmla="*/ 1093150 h 1203824"/>
                <a:gd name="connsiteX39" fmla="*/ 7410782 w 12192000"/>
                <a:gd name="connsiteY39" fmla="*/ 1109640 h 1203824"/>
                <a:gd name="connsiteX40" fmla="*/ 7277754 w 12192000"/>
                <a:gd name="connsiteY40" fmla="*/ 1121822 h 1203824"/>
                <a:gd name="connsiteX41" fmla="*/ 7124540 w 12192000"/>
                <a:gd name="connsiteY41" fmla="*/ 1132918 h 1203824"/>
                <a:gd name="connsiteX42" fmla="*/ 6949752 w 12192000"/>
                <a:gd name="connsiteY42" fmla="*/ 1151058 h 1203824"/>
                <a:gd name="connsiteX43" fmla="*/ 6630249 w 12192000"/>
                <a:gd name="connsiteY43" fmla="*/ 1176063 h 1203824"/>
                <a:gd name="connsiteX44" fmla="*/ 6320634 w 12192000"/>
                <a:gd name="connsiteY44" fmla="*/ 1198901 h 1203824"/>
                <a:gd name="connsiteX45" fmla="*/ 6192343 w 12192000"/>
                <a:gd name="connsiteY45" fmla="*/ 1198323 h 1203824"/>
                <a:gd name="connsiteX46" fmla="*/ 5966562 w 12192000"/>
                <a:gd name="connsiteY46" fmla="*/ 1203723 h 1203824"/>
                <a:gd name="connsiteX47" fmla="*/ 5867227 w 12192000"/>
                <a:gd name="connsiteY47" fmla="*/ 1201847 h 1203824"/>
                <a:gd name="connsiteX48" fmla="*/ 5630172 w 12192000"/>
                <a:gd name="connsiteY48" fmla="*/ 1202248 h 1203824"/>
                <a:gd name="connsiteX49" fmla="*/ 5348949 w 12192000"/>
                <a:gd name="connsiteY49" fmla="*/ 1191768 h 1203824"/>
                <a:gd name="connsiteX50" fmla="*/ 5241228 w 12192000"/>
                <a:gd name="connsiteY50" fmla="*/ 1192408 h 1203824"/>
                <a:gd name="connsiteX51" fmla="*/ 4971133 w 12192000"/>
                <a:gd name="connsiteY51" fmla="*/ 1193559 h 1203824"/>
                <a:gd name="connsiteX52" fmla="*/ 4869416 w 12192000"/>
                <a:gd name="connsiteY52" fmla="*/ 1200519 h 1203824"/>
                <a:gd name="connsiteX53" fmla="*/ 4753274 w 12192000"/>
                <a:gd name="connsiteY53" fmla="*/ 1200850 h 1203824"/>
                <a:gd name="connsiteX54" fmla="*/ 4611883 w 12192000"/>
                <a:gd name="connsiteY54" fmla="*/ 1192701 h 1203824"/>
                <a:gd name="connsiteX55" fmla="*/ 4376825 w 12192000"/>
                <a:gd name="connsiteY55" fmla="*/ 1184131 h 1203824"/>
                <a:gd name="connsiteX56" fmla="*/ 4285471 w 12192000"/>
                <a:gd name="connsiteY56" fmla="*/ 1187158 h 1203824"/>
                <a:gd name="connsiteX57" fmla="*/ 3866543 w 12192000"/>
                <a:gd name="connsiteY57" fmla="*/ 1181596 h 1203824"/>
                <a:gd name="connsiteX58" fmla="*/ 3651342 w 12192000"/>
                <a:gd name="connsiteY58" fmla="*/ 1174348 h 1203824"/>
                <a:gd name="connsiteX59" fmla="*/ 3518453 w 12192000"/>
                <a:gd name="connsiteY59" fmla="*/ 1177258 h 1203824"/>
                <a:gd name="connsiteX60" fmla="*/ 3400818 w 12192000"/>
                <a:gd name="connsiteY60" fmla="*/ 1169685 h 1203824"/>
                <a:gd name="connsiteX61" fmla="*/ 3037154 w 12192000"/>
                <a:gd name="connsiteY61" fmla="*/ 1153217 h 1203824"/>
                <a:gd name="connsiteX62" fmla="*/ 2866260 w 12192000"/>
                <a:gd name="connsiteY62" fmla="*/ 1132283 h 1203824"/>
                <a:gd name="connsiteX63" fmla="*/ 2582173 w 12192000"/>
                <a:gd name="connsiteY63" fmla="*/ 1088979 h 1203824"/>
                <a:gd name="connsiteX64" fmla="*/ 2395406 w 12192000"/>
                <a:gd name="connsiteY64" fmla="*/ 1035945 h 1203824"/>
                <a:gd name="connsiteX65" fmla="*/ 2294751 w 12192000"/>
                <a:gd name="connsiteY65" fmla="*/ 1014618 h 1203824"/>
                <a:gd name="connsiteX66" fmla="*/ 2122944 w 12192000"/>
                <a:gd name="connsiteY66" fmla="*/ 984751 h 1203824"/>
                <a:gd name="connsiteX67" fmla="*/ 1905504 w 12192000"/>
                <a:gd name="connsiteY67" fmla="*/ 941380 h 1203824"/>
                <a:gd name="connsiteX68" fmla="*/ 1671045 w 12192000"/>
                <a:gd name="connsiteY68" fmla="*/ 924228 h 1203824"/>
                <a:gd name="connsiteX69" fmla="*/ 1543856 w 12192000"/>
                <a:gd name="connsiteY69" fmla="*/ 898190 h 1203824"/>
                <a:gd name="connsiteX70" fmla="*/ 1419784 w 12192000"/>
                <a:gd name="connsiteY70" fmla="*/ 868500 h 1203824"/>
                <a:gd name="connsiteX71" fmla="*/ 1355116 w 12192000"/>
                <a:gd name="connsiteY71" fmla="*/ 849214 h 1203824"/>
                <a:gd name="connsiteX72" fmla="*/ 1223713 w 12192000"/>
                <a:gd name="connsiteY72" fmla="*/ 821702 h 1203824"/>
                <a:gd name="connsiteX73" fmla="*/ 1094193 w 12192000"/>
                <a:gd name="connsiteY73" fmla="*/ 804872 h 1203824"/>
                <a:gd name="connsiteX74" fmla="*/ 1001115 w 12192000"/>
                <a:gd name="connsiteY74" fmla="*/ 783030 h 1203824"/>
                <a:gd name="connsiteX75" fmla="*/ 879548 w 12192000"/>
                <a:gd name="connsiteY75" fmla="*/ 747884 h 1203824"/>
                <a:gd name="connsiteX76" fmla="*/ 711163 w 12192000"/>
                <a:gd name="connsiteY76" fmla="*/ 719039 h 1203824"/>
                <a:gd name="connsiteX77" fmla="*/ 557941 w 12192000"/>
                <a:gd name="connsiteY77" fmla="*/ 707101 h 1203824"/>
                <a:gd name="connsiteX78" fmla="*/ 480347 w 12192000"/>
                <a:gd name="connsiteY78" fmla="*/ 668702 h 1203824"/>
                <a:gd name="connsiteX79" fmla="*/ 296224 w 12192000"/>
                <a:gd name="connsiteY79" fmla="*/ 603583 h 1203824"/>
                <a:gd name="connsiteX80" fmla="*/ 72689 w 12192000"/>
                <a:gd name="connsiteY80" fmla="*/ 560892 h 1203824"/>
                <a:gd name="connsiteX81" fmla="*/ 0 w 12192000"/>
                <a:gd name="connsiteY81" fmla="*/ 543486 h 1203824"/>
                <a:gd name="connsiteX82" fmla="*/ 0 w 12192000"/>
                <a:gd name="connsiteY82" fmla="*/ 384357 h 1203824"/>
                <a:gd name="connsiteX83" fmla="*/ 51784 w 12192000"/>
                <a:gd name="connsiteY83" fmla="*/ 393937 h 1203824"/>
                <a:gd name="connsiteX84" fmla="*/ 205561 w 12192000"/>
                <a:gd name="connsiteY84" fmla="*/ 414859 h 1203824"/>
                <a:gd name="connsiteX85" fmla="*/ 354391 w 12192000"/>
                <a:gd name="connsiteY85" fmla="*/ 426667 h 1203824"/>
                <a:gd name="connsiteX86" fmla="*/ 448281 w 12192000"/>
                <a:gd name="connsiteY86" fmla="*/ 436308 h 1203824"/>
                <a:gd name="connsiteX87" fmla="*/ 611518 w 12192000"/>
                <a:gd name="connsiteY87" fmla="*/ 434166 h 1203824"/>
                <a:gd name="connsiteX88" fmla="*/ 746076 w 12192000"/>
                <a:gd name="connsiteY88" fmla="*/ 422520 h 1203824"/>
                <a:gd name="connsiteX89" fmla="*/ 902724 w 12192000"/>
                <a:gd name="connsiteY89" fmla="*/ 409989 h 1203824"/>
                <a:gd name="connsiteX90" fmla="*/ 1113854 w 12192000"/>
                <a:gd name="connsiteY90" fmla="*/ 414230 h 1203824"/>
                <a:gd name="connsiteX91" fmla="*/ 1333449 w 12192000"/>
                <a:gd name="connsiteY91" fmla="*/ 459938 h 1203824"/>
                <a:gd name="connsiteX92" fmla="*/ 1408608 w 12192000"/>
                <a:gd name="connsiteY92" fmla="*/ 458278 h 1203824"/>
                <a:gd name="connsiteX93" fmla="*/ 1630191 w 12192000"/>
                <a:gd name="connsiteY93" fmla="*/ 403061 h 1203824"/>
                <a:gd name="connsiteX94" fmla="*/ 1956289 w 12192000"/>
                <a:gd name="connsiteY94" fmla="*/ 332366 h 1203824"/>
                <a:gd name="connsiteX95" fmla="*/ 2042814 w 12192000"/>
                <a:gd name="connsiteY95" fmla="*/ 344002 h 1203824"/>
                <a:gd name="connsiteX96" fmla="*/ 2183420 w 12192000"/>
                <a:gd name="connsiteY96" fmla="*/ 369635 h 1203824"/>
                <a:gd name="connsiteX97" fmla="*/ 2269566 w 12192000"/>
                <a:gd name="connsiteY97" fmla="*/ 439859 h 1203824"/>
                <a:gd name="connsiteX98" fmla="*/ 2331129 w 12192000"/>
                <a:gd name="connsiteY98" fmla="*/ 524163 h 1203824"/>
                <a:gd name="connsiteX99" fmla="*/ 2385112 w 12192000"/>
                <a:gd name="connsiteY99" fmla="*/ 555357 h 1203824"/>
                <a:gd name="connsiteX100" fmla="*/ 2444033 w 12192000"/>
                <a:gd name="connsiteY100" fmla="*/ 572629 h 1203824"/>
                <a:gd name="connsiteX101" fmla="*/ 2525979 w 12192000"/>
                <a:gd name="connsiteY101" fmla="*/ 603233 h 1203824"/>
                <a:gd name="connsiteX102" fmla="*/ 2603911 w 12192000"/>
                <a:gd name="connsiteY102" fmla="*/ 684825 h 1203824"/>
                <a:gd name="connsiteX103" fmla="*/ 2678828 w 12192000"/>
                <a:gd name="connsiteY103" fmla="*/ 706990 h 1203824"/>
                <a:gd name="connsiteX104" fmla="*/ 2738094 w 12192000"/>
                <a:gd name="connsiteY104" fmla="*/ 711376 h 1203824"/>
                <a:gd name="connsiteX105" fmla="*/ 2983806 w 12192000"/>
                <a:gd name="connsiteY105" fmla="*/ 728243 h 1203824"/>
                <a:gd name="connsiteX106" fmla="*/ 3013997 w 12192000"/>
                <a:gd name="connsiteY106" fmla="*/ 725446 h 1203824"/>
                <a:gd name="connsiteX107" fmla="*/ 3364419 w 12192000"/>
                <a:gd name="connsiteY107" fmla="*/ 720577 h 1203824"/>
                <a:gd name="connsiteX108" fmla="*/ 3460521 w 12192000"/>
                <a:gd name="connsiteY108" fmla="*/ 717628 h 1203824"/>
                <a:gd name="connsiteX109" fmla="*/ 3710982 w 12192000"/>
                <a:gd name="connsiteY109" fmla="*/ 714182 h 1203824"/>
                <a:gd name="connsiteX110" fmla="*/ 3850961 w 12192000"/>
                <a:gd name="connsiteY110" fmla="*/ 778802 h 1203824"/>
                <a:gd name="connsiteX111" fmla="*/ 3946286 w 12192000"/>
                <a:gd name="connsiteY111" fmla="*/ 816372 h 1203824"/>
                <a:gd name="connsiteX112" fmla="*/ 4065132 w 12192000"/>
                <a:gd name="connsiteY112" fmla="*/ 832459 h 1203824"/>
                <a:gd name="connsiteX113" fmla="*/ 4132173 w 12192000"/>
                <a:gd name="connsiteY113" fmla="*/ 835167 h 1203824"/>
                <a:gd name="connsiteX114" fmla="*/ 4305858 w 12192000"/>
                <a:gd name="connsiteY114" fmla="*/ 804156 h 1203824"/>
                <a:gd name="connsiteX115" fmla="*/ 4382131 w 12192000"/>
                <a:gd name="connsiteY115" fmla="*/ 769481 h 1203824"/>
                <a:gd name="connsiteX116" fmla="*/ 4453289 w 12192000"/>
                <a:gd name="connsiteY116" fmla="*/ 752531 h 1203824"/>
                <a:gd name="connsiteX117" fmla="*/ 4657971 w 12192000"/>
                <a:gd name="connsiteY117" fmla="*/ 795835 h 1203824"/>
                <a:gd name="connsiteX118" fmla="*/ 4682399 w 12192000"/>
                <a:gd name="connsiteY118" fmla="*/ 813876 h 1203824"/>
                <a:gd name="connsiteX119" fmla="*/ 4771814 w 12192000"/>
                <a:gd name="connsiteY119" fmla="*/ 907046 h 1203824"/>
                <a:gd name="connsiteX120" fmla="*/ 4827520 w 12192000"/>
                <a:gd name="connsiteY120" fmla="*/ 929876 h 1203824"/>
                <a:gd name="connsiteX121" fmla="*/ 4849942 w 12192000"/>
                <a:gd name="connsiteY121" fmla="*/ 933851 h 1203824"/>
                <a:gd name="connsiteX122" fmla="*/ 5009626 w 12192000"/>
                <a:gd name="connsiteY122" fmla="*/ 957896 h 1203824"/>
                <a:gd name="connsiteX123" fmla="*/ 5158711 w 12192000"/>
                <a:gd name="connsiteY123" fmla="*/ 963814 h 1203824"/>
                <a:gd name="connsiteX124" fmla="*/ 5376427 w 12192000"/>
                <a:gd name="connsiteY124" fmla="*/ 963151 h 1203824"/>
                <a:gd name="connsiteX125" fmla="*/ 5475787 w 12192000"/>
                <a:gd name="connsiteY125" fmla="*/ 980508 h 1203824"/>
                <a:gd name="connsiteX126" fmla="*/ 5653401 w 12192000"/>
                <a:gd name="connsiteY126" fmla="*/ 987268 h 1203824"/>
                <a:gd name="connsiteX127" fmla="*/ 5726340 w 12192000"/>
                <a:gd name="connsiteY127" fmla="*/ 985357 h 1203824"/>
                <a:gd name="connsiteX128" fmla="*/ 5790563 w 12192000"/>
                <a:gd name="connsiteY128" fmla="*/ 991300 h 1203824"/>
                <a:gd name="connsiteX129" fmla="*/ 5860260 w 12192000"/>
                <a:gd name="connsiteY129" fmla="*/ 1004958 h 1203824"/>
                <a:gd name="connsiteX130" fmla="*/ 6042101 w 12192000"/>
                <a:gd name="connsiteY130" fmla="*/ 1036226 h 1203824"/>
                <a:gd name="connsiteX131" fmla="*/ 6301998 w 12192000"/>
                <a:gd name="connsiteY131" fmla="*/ 989138 h 1203824"/>
                <a:gd name="connsiteX132" fmla="*/ 6452025 w 12192000"/>
                <a:gd name="connsiteY132" fmla="*/ 968489 h 1203824"/>
                <a:gd name="connsiteX133" fmla="*/ 6589205 w 12192000"/>
                <a:gd name="connsiteY133" fmla="*/ 939474 h 1203824"/>
                <a:gd name="connsiteX134" fmla="*/ 6631069 w 12192000"/>
                <a:gd name="connsiteY134" fmla="*/ 911222 h 1203824"/>
                <a:gd name="connsiteX135" fmla="*/ 6828274 w 12192000"/>
                <a:gd name="connsiteY135" fmla="*/ 942941 h 1203824"/>
                <a:gd name="connsiteX136" fmla="*/ 6900803 w 12192000"/>
                <a:gd name="connsiteY136" fmla="*/ 984140 h 1203824"/>
                <a:gd name="connsiteX137" fmla="*/ 7034668 w 12192000"/>
                <a:gd name="connsiteY137" fmla="*/ 1018665 h 1203824"/>
                <a:gd name="connsiteX138" fmla="*/ 7281067 w 12192000"/>
                <a:gd name="connsiteY138" fmla="*/ 966327 h 1203824"/>
                <a:gd name="connsiteX139" fmla="*/ 7412780 w 12192000"/>
                <a:gd name="connsiteY139" fmla="*/ 909206 h 1203824"/>
                <a:gd name="connsiteX140" fmla="*/ 7500327 w 12192000"/>
                <a:gd name="connsiteY140" fmla="*/ 894826 h 1203824"/>
                <a:gd name="connsiteX141" fmla="*/ 7662324 w 12192000"/>
                <a:gd name="connsiteY141" fmla="*/ 927415 h 1203824"/>
                <a:gd name="connsiteX142" fmla="*/ 7725334 w 12192000"/>
                <a:gd name="connsiteY142" fmla="*/ 924844 h 1203824"/>
                <a:gd name="connsiteX143" fmla="*/ 7833279 w 12192000"/>
                <a:gd name="connsiteY143" fmla="*/ 913031 h 1203824"/>
                <a:gd name="connsiteX144" fmla="*/ 7928605 w 12192000"/>
                <a:gd name="connsiteY144" fmla="*/ 881683 h 1203824"/>
                <a:gd name="connsiteX145" fmla="*/ 8146597 w 12192000"/>
                <a:gd name="connsiteY145" fmla="*/ 762968 h 1203824"/>
                <a:gd name="connsiteX146" fmla="*/ 8183577 w 12192000"/>
                <a:gd name="connsiteY146" fmla="*/ 749005 h 1203824"/>
                <a:gd name="connsiteX147" fmla="*/ 8250224 w 12192000"/>
                <a:gd name="connsiteY147" fmla="*/ 733642 h 1203824"/>
                <a:gd name="connsiteX148" fmla="*/ 8505929 w 12192000"/>
                <a:gd name="connsiteY148" fmla="*/ 626542 h 1203824"/>
                <a:gd name="connsiteX149" fmla="*/ 8564194 w 12192000"/>
                <a:gd name="connsiteY149" fmla="*/ 618796 h 1203824"/>
                <a:gd name="connsiteX150" fmla="*/ 8660705 w 12192000"/>
                <a:gd name="connsiteY150" fmla="*/ 611069 h 1203824"/>
                <a:gd name="connsiteX151" fmla="*/ 8762255 w 12192000"/>
                <a:gd name="connsiteY151" fmla="*/ 585060 h 1203824"/>
                <a:gd name="connsiteX152" fmla="*/ 8836439 w 12192000"/>
                <a:gd name="connsiteY152" fmla="*/ 566358 h 1203824"/>
                <a:gd name="connsiteX153" fmla="*/ 9050728 w 12192000"/>
                <a:gd name="connsiteY153" fmla="*/ 559575 h 1203824"/>
                <a:gd name="connsiteX154" fmla="*/ 9229627 w 12192000"/>
                <a:gd name="connsiteY154" fmla="*/ 557464 h 1203824"/>
                <a:gd name="connsiteX155" fmla="*/ 9253451 w 12192000"/>
                <a:gd name="connsiteY155" fmla="*/ 550855 h 1203824"/>
                <a:gd name="connsiteX156" fmla="*/ 9484214 w 12192000"/>
                <a:gd name="connsiteY156" fmla="*/ 498671 h 1203824"/>
                <a:gd name="connsiteX157" fmla="*/ 9582633 w 12192000"/>
                <a:gd name="connsiteY157" fmla="*/ 458384 h 1203824"/>
                <a:gd name="connsiteX158" fmla="*/ 9719670 w 12192000"/>
                <a:gd name="connsiteY158" fmla="*/ 415607 h 1203824"/>
                <a:gd name="connsiteX159" fmla="*/ 9871784 w 12192000"/>
                <a:gd name="connsiteY159" fmla="*/ 366147 h 1203824"/>
                <a:gd name="connsiteX160" fmla="*/ 9984494 w 12192000"/>
                <a:gd name="connsiteY160" fmla="*/ 336660 h 1203824"/>
                <a:gd name="connsiteX161" fmla="*/ 10154708 w 12192000"/>
                <a:gd name="connsiteY161" fmla="*/ 322193 h 1203824"/>
                <a:gd name="connsiteX162" fmla="*/ 10190446 w 12192000"/>
                <a:gd name="connsiteY162" fmla="*/ 325025 h 1203824"/>
                <a:gd name="connsiteX163" fmla="*/ 10530736 w 12192000"/>
                <a:gd name="connsiteY163" fmla="*/ 335953 h 1203824"/>
                <a:gd name="connsiteX164" fmla="*/ 10752157 w 12192000"/>
                <a:gd name="connsiteY164" fmla="*/ 305117 h 1203824"/>
                <a:gd name="connsiteX165" fmla="*/ 10824452 w 12192000"/>
                <a:gd name="connsiteY165" fmla="*/ 285927 h 1203824"/>
                <a:gd name="connsiteX166" fmla="*/ 10953152 w 12192000"/>
                <a:gd name="connsiteY166" fmla="*/ 228102 h 1203824"/>
                <a:gd name="connsiteX167" fmla="*/ 11011614 w 12192000"/>
                <a:gd name="connsiteY167" fmla="*/ 214096 h 1203824"/>
                <a:gd name="connsiteX168" fmla="*/ 11116031 w 12192000"/>
                <a:gd name="connsiteY168" fmla="*/ 195421 h 1203824"/>
                <a:gd name="connsiteX169" fmla="*/ 11344303 w 12192000"/>
                <a:gd name="connsiteY169" fmla="*/ 166629 h 1203824"/>
                <a:gd name="connsiteX170" fmla="*/ 11639050 w 12192000"/>
                <a:gd name="connsiteY170" fmla="*/ 108526 h 1203824"/>
                <a:gd name="connsiteX171" fmla="*/ 11757532 w 12192000"/>
                <a:gd name="connsiteY171" fmla="*/ 96530 h 1203824"/>
                <a:gd name="connsiteX172" fmla="*/ 11885799 w 12192000"/>
                <a:gd name="connsiteY172" fmla="*/ 86728 h 1203824"/>
                <a:gd name="connsiteX173" fmla="*/ 11922874 w 12192000"/>
                <a:gd name="connsiteY173" fmla="*/ 81060 h 1203824"/>
                <a:gd name="connsiteX174" fmla="*/ 12115331 w 12192000"/>
                <a:gd name="connsiteY174" fmla="*/ 33587 h 1203824"/>
                <a:gd name="connsiteX175" fmla="*/ 12158080 w 12192000"/>
                <a:gd name="connsiteY175" fmla="*/ 14081 h 1203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12192000" h="1203824">
                  <a:moveTo>
                    <a:pt x="12192000" y="0"/>
                  </a:moveTo>
                  <a:lnTo>
                    <a:pt x="12192000" y="463429"/>
                  </a:lnTo>
                  <a:lnTo>
                    <a:pt x="12190876" y="463512"/>
                  </a:lnTo>
                  <a:cubicBezTo>
                    <a:pt x="12153133" y="467010"/>
                    <a:pt x="12115042" y="473200"/>
                    <a:pt x="12077245" y="476327"/>
                  </a:cubicBezTo>
                  <a:cubicBezTo>
                    <a:pt x="12046307" y="479040"/>
                    <a:pt x="12015359" y="479114"/>
                    <a:pt x="11984517" y="479927"/>
                  </a:cubicBezTo>
                  <a:cubicBezTo>
                    <a:pt x="11973265" y="480210"/>
                    <a:pt x="11961485" y="476792"/>
                    <a:pt x="11951600" y="478957"/>
                  </a:cubicBezTo>
                  <a:cubicBezTo>
                    <a:pt x="11853497" y="501074"/>
                    <a:pt x="11777036" y="475730"/>
                    <a:pt x="11690904" y="471970"/>
                  </a:cubicBezTo>
                  <a:cubicBezTo>
                    <a:pt x="11600358" y="467893"/>
                    <a:pt x="11511400" y="454530"/>
                    <a:pt x="11413965" y="476172"/>
                  </a:cubicBezTo>
                  <a:cubicBezTo>
                    <a:pt x="11355010" y="489304"/>
                    <a:pt x="11299073" y="508237"/>
                    <a:pt x="11240739" y="523169"/>
                  </a:cubicBezTo>
                  <a:cubicBezTo>
                    <a:pt x="11219994" y="528395"/>
                    <a:pt x="11196384" y="531385"/>
                    <a:pt x="11175005" y="532169"/>
                  </a:cubicBezTo>
                  <a:cubicBezTo>
                    <a:pt x="11071819" y="536506"/>
                    <a:pt x="10971303" y="549336"/>
                    <a:pt x="10873726" y="580253"/>
                  </a:cubicBezTo>
                  <a:cubicBezTo>
                    <a:pt x="10856992" y="585473"/>
                    <a:pt x="10839156" y="590660"/>
                    <a:pt x="10821306" y="593207"/>
                  </a:cubicBezTo>
                  <a:cubicBezTo>
                    <a:pt x="10723500" y="607162"/>
                    <a:pt x="10626924" y="616976"/>
                    <a:pt x="10530811" y="612184"/>
                  </a:cubicBezTo>
                  <a:cubicBezTo>
                    <a:pt x="10498527" y="610559"/>
                    <a:pt x="10460885" y="619895"/>
                    <a:pt x="10426049" y="623354"/>
                  </a:cubicBezTo>
                  <a:cubicBezTo>
                    <a:pt x="10393740" y="626644"/>
                    <a:pt x="10360820" y="630774"/>
                    <a:pt x="10329156" y="630948"/>
                  </a:cubicBezTo>
                  <a:cubicBezTo>
                    <a:pt x="10282924" y="631125"/>
                    <a:pt x="10240698" y="636395"/>
                    <a:pt x="10194727" y="648617"/>
                  </a:cubicBezTo>
                  <a:cubicBezTo>
                    <a:pt x="10150847" y="660165"/>
                    <a:pt x="10102287" y="664450"/>
                    <a:pt x="10055906" y="671256"/>
                  </a:cubicBezTo>
                  <a:cubicBezTo>
                    <a:pt x="10004174" y="678826"/>
                    <a:pt x="9952442" y="686395"/>
                    <a:pt x="9900551" y="692855"/>
                  </a:cubicBezTo>
                  <a:cubicBezTo>
                    <a:pt x="9879793" y="695439"/>
                    <a:pt x="9855180" y="691398"/>
                    <a:pt x="9838464" y="696804"/>
                  </a:cubicBezTo>
                  <a:cubicBezTo>
                    <a:pt x="9784563" y="714690"/>
                    <a:pt x="9727517" y="710557"/>
                    <a:pt x="9672957" y="723816"/>
                  </a:cubicBezTo>
                  <a:cubicBezTo>
                    <a:pt x="9646220" y="730464"/>
                    <a:pt x="9614440" y="727257"/>
                    <a:pt x="9585066" y="730692"/>
                  </a:cubicBezTo>
                  <a:cubicBezTo>
                    <a:pt x="9537047" y="736221"/>
                    <a:pt x="9489294" y="743601"/>
                    <a:pt x="9441407" y="750055"/>
                  </a:cubicBezTo>
                  <a:cubicBezTo>
                    <a:pt x="9425674" y="752111"/>
                    <a:pt x="9410218" y="753561"/>
                    <a:pt x="9394459" y="755431"/>
                  </a:cubicBezTo>
                  <a:cubicBezTo>
                    <a:pt x="9380484" y="757048"/>
                    <a:pt x="9365611" y="757472"/>
                    <a:pt x="9352590" y="760650"/>
                  </a:cubicBezTo>
                  <a:cubicBezTo>
                    <a:pt x="9305415" y="772102"/>
                    <a:pt x="9259379" y="786411"/>
                    <a:pt x="9211614" y="796248"/>
                  </a:cubicBezTo>
                  <a:cubicBezTo>
                    <a:pt x="9170220" y="804796"/>
                    <a:pt x="9126523" y="807444"/>
                    <a:pt x="9084667" y="815303"/>
                  </a:cubicBezTo>
                  <a:cubicBezTo>
                    <a:pt x="9010868" y="829042"/>
                    <a:pt x="8937412" y="845188"/>
                    <a:pt x="8863666" y="859298"/>
                  </a:cubicBezTo>
                  <a:cubicBezTo>
                    <a:pt x="8847706" y="862330"/>
                    <a:pt x="8830271" y="860096"/>
                    <a:pt x="8813796" y="862070"/>
                  </a:cubicBezTo>
                  <a:cubicBezTo>
                    <a:pt x="8762262" y="868479"/>
                    <a:pt x="8710833" y="875626"/>
                    <a:pt x="8659351" y="882406"/>
                  </a:cubicBezTo>
                  <a:cubicBezTo>
                    <a:pt x="8630055" y="886396"/>
                    <a:pt x="8600505" y="891179"/>
                    <a:pt x="8571352" y="893639"/>
                  </a:cubicBezTo>
                  <a:cubicBezTo>
                    <a:pt x="8532843" y="896868"/>
                    <a:pt x="8497743" y="898476"/>
                    <a:pt x="8464106" y="918004"/>
                  </a:cubicBezTo>
                  <a:cubicBezTo>
                    <a:pt x="8412327" y="948238"/>
                    <a:pt x="8341122" y="949523"/>
                    <a:pt x="8278324" y="963769"/>
                  </a:cubicBezTo>
                  <a:cubicBezTo>
                    <a:pt x="8262086" y="967408"/>
                    <a:pt x="8245335" y="969987"/>
                    <a:pt x="8229128" y="973810"/>
                  </a:cubicBezTo>
                  <a:cubicBezTo>
                    <a:pt x="8199180" y="980915"/>
                    <a:pt x="8169646" y="988338"/>
                    <a:pt x="8139751" y="995815"/>
                  </a:cubicBezTo>
                  <a:cubicBezTo>
                    <a:pt x="8134478" y="997132"/>
                    <a:pt x="8128438" y="998185"/>
                    <a:pt x="8123571" y="999822"/>
                  </a:cubicBezTo>
                  <a:cubicBezTo>
                    <a:pt x="8078628" y="1014164"/>
                    <a:pt x="8034565" y="1029514"/>
                    <a:pt x="7988699" y="1042479"/>
                  </a:cubicBezTo>
                  <a:cubicBezTo>
                    <a:pt x="7966302" y="1048884"/>
                    <a:pt x="7941011" y="1052871"/>
                    <a:pt x="7917214" y="1054565"/>
                  </a:cubicBezTo>
                  <a:cubicBezTo>
                    <a:pt x="7847636" y="1059584"/>
                    <a:pt x="7779165" y="1067276"/>
                    <a:pt x="7710915" y="1084190"/>
                  </a:cubicBezTo>
                  <a:cubicBezTo>
                    <a:pt x="7683826" y="1090885"/>
                    <a:pt x="7652466" y="1090640"/>
                    <a:pt x="7622959" y="1093150"/>
                  </a:cubicBezTo>
                  <a:cubicBezTo>
                    <a:pt x="7552361" y="1098691"/>
                    <a:pt x="7481710" y="1103861"/>
                    <a:pt x="7410782" y="1109640"/>
                  </a:cubicBezTo>
                  <a:cubicBezTo>
                    <a:pt x="7366505" y="1113312"/>
                    <a:pt x="7322030" y="1118147"/>
                    <a:pt x="7277754" y="1121822"/>
                  </a:cubicBezTo>
                  <a:cubicBezTo>
                    <a:pt x="7226619" y="1125906"/>
                    <a:pt x="7175601" y="1128277"/>
                    <a:pt x="7124540" y="1132918"/>
                  </a:cubicBezTo>
                  <a:cubicBezTo>
                    <a:pt x="7066293" y="1138207"/>
                    <a:pt x="7008028" y="1145955"/>
                    <a:pt x="6949752" y="1151058"/>
                  </a:cubicBezTo>
                  <a:cubicBezTo>
                    <a:pt x="6843217" y="1160027"/>
                    <a:pt x="6736882" y="1167834"/>
                    <a:pt x="6630249" y="1176063"/>
                  </a:cubicBezTo>
                  <a:cubicBezTo>
                    <a:pt x="6526849" y="1184018"/>
                    <a:pt x="6423556" y="1192713"/>
                    <a:pt x="6320634" y="1198901"/>
                  </a:cubicBezTo>
                  <a:cubicBezTo>
                    <a:pt x="6277297" y="1201496"/>
                    <a:pt x="6235232" y="1197679"/>
                    <a:pt x="6192343" y="1198323"/>
                  </a:cubicBezTo>
                  <a:cubicBezTo>
                    <a:pt x="6117131" y="1199612"/>
                    <a:pt x="6041418" y="1202485"/>
                    <a:pt x="5966562" y="1203723"/>
                  </a:cubicBezTo>
                  <a:cubicBezTo>
                    <a:pt x="5933144" y="1204338"/>
                    <a:pt x="5900754" y="1201974"/>
                    <a:pt x="5867227" y="1201847"/>
                  </a:cubicBezTo>
                  <a:cubicBezTo>
                    <a:pt x="5788180" y="1201796"/>
                    <a:pt x="5708354" y="1203933"/>
                    <a:pt x="5630172" y="1202248"/>
                  </a:cubicBezTo>
                  <a:cubicBezTo>
                    <a:pt x="5535908" y="1200213"/>
                    <a:pt x="5442984" y="1194779"/>
                    <a:pt x="5348949" y="1191768"/>
                  </a:cubicBezTo>
                  <a:cubicBezTo>
                    <a:pt x="5313810" y="1190551"/>
                    <a:pt x="5277251" y="1192179"/>
                    <a:pt x="5241228" y="1192408"/>
                  </a:cubicBezTo>
                  <a:cubicBezTo>
                    <a:pt x="5151316" y="1192775"/>
                    <a:pt x="5061657" y="1192349"/>
                    <a:pt x="4971133" y="1193559"/>
                  </a:cubicBezTo>
                  <a:cubicBezTo>
                    <a:pt x="4937685" y="1193988"/>
                    <a:pt x="4903114" y="1199299"/>
                    <a:pt x="4869416" y="1200519"/>
                  </a:cubicBezTo>
                  <a:cubicBezTo>
                    <a:pt x="4830283" y="1201947"/>
                    <a:pt x="4791348" y="1202215"/>
                    <a:pt x="4753274" y="1200850"/>
                  </a:cubicBezTo>
                  <a:cubicBezTo>
                    <a:pt x="4705682" y="1199144"/>
                    <a:pt x="4659172" y="1194829"/>
                    <a:pt x="4611883" y="1192701"/>
                  </a:cubicBezTo>
                  <a:cubicBezTo>
                    <a:pt x="4533819" y="1189298"/>
                    <a:pt x="4455420" y="1186135"/>
                    <a:pt x="4376825" y="1184131"/>
                  </a:cubicBezTo>
                  <a:cubicBezTo>
                    <a:pt x="4347226" y="1183446"/>
                    <a:pt x="4315374" y="1187423"/>
                    <a:pt x="4285471" y="1187158"/>
                  </a:cubicBezTo>
                  <a:cubicBezTo>
                    <a:pt x="4145774" y="1185753"/>
                    <a:pt x="4006046" y="1184162"/>
                    <a:pt x="3866543" y="1181596"/>
                  </a:cubicBezTo>
                  <a:cubicBezTo>
                    <a:pt x="3794230" y="1180207"/>
                    <a:pt x="3723633" y="1175551"/>
                    <a:pt x="3651342" y="1174348"/>
                  </a:cubicBezTo>
                  <a:cubicBezTo>
                    <a:pt x="3607885" y="1173562"/>
                    <a:pt x="3561907" y="1178044"/>
                    <a:pt x="3518453" y="1177258"/>
                  </a:cubicBezTo>
                  <a:cubicBezTo>
                    <a:pt x="3478287" y="1176568"/>
                    <a:pt x="3440399" y="1171400"/>
                    <a:pt x="3400818" y="1169685"/>
                  </a:cubicBezTo>
                  <a:cubicBezTo>
                    <a:pt x="3279824" y="1164099"/>
                    <a:pt x="3157310" y="1160621"/>
                    <a:pt x="3037154" y="1153217"/>
                  </a:cubicBezTo>
                  <a:cubicBezTo>
                    <a:pt x="2978373" y="1149708"/>
                    <a:pt x="2922429" y="1140508"/>
                    <a:pt x="2866260" y="1132283"/>
                  </a:cubicBezTo>
                  <a:cubicBezTo>
                    <a:pt x="2771049" y="1118489"/>
                    <a:pt x="2677107" y="1103380"/>
                    <a:pt x="2582173" y="1088979"/>
                  </a:cubicBezTo>
                  <a:cubicBezTo>
                    <a:pt x="2511090" y="1078352"/>
                    <a:pt x="2447356" y="1063086"/>
                    <a:pt x="2395406" y="1035945"/>
                  </a:cubicBezTo>
                  <a:cubicBezTo>
                    <a:pt x="2371411" y="1023508"/>
                    <a:pt x="2331675" y="1015582"/>
                    <a:pt x="2294751" y="1014618"/>
                  </a:cubicBezTo>
                  <a:cubicBezTo>
                    <a:pt x="2228580" y="1012920"/>
                    <a:pt x="2177384" y="998698"/>
                    <a:pt x="2122944" y="984751"/>
                  </a:cubicBezTo>
                  <a:cubicBezTo>
                    <a:pt x="2054121" y="967003"/>
                    <a:pt x="1981585" y="951294"/>
                    <a:pt x="1905504" y="941380"/>
                  </a:cubicBezTo>
                  <a:cubicBezTo>
                    <a:pt x="1830544" y="931682"/>
                    <a:pt x="1747929" y="932141"/>
                    <a:pt x="1671045" y="924228"/>
                  </a:cubicBezTo>
                  <a:cubicBezTo>
                    <a:pt x="1625936" y="919523"/>
                    <a:pt x="1585613" y="907528"/>
                    <a:pt x="1543856" y="898190"/>
                  </a:cubicBezTo>
                  <a:cubicBezTo>
                    <a:pt x="1502093" y="888855"/>
                    <a:pt x="1460606" y="878913"/>
                    <a:pt x="1419784" y="868500"/>
                  </a:cubicBezTo>
                  <a:cubicBezTo>
                    <a:pt x="1397486" y="862806"/>
                    <a:pt x="1378078" y="854435"/>
                    <a:pt x="1355116" y="849214"/>
                  </a:cubicBezTo>
                  <a:cubicBezTo>
                    <a:pt x="1311848" y="839527"/>
                    <a:pt x="1265353" y="832754"/>
                    <a:pt x="1223713" y="821702"/>
                  </a:cubicBezTo>
                  <a:cubicBezTo>
                    <a:pt x="1183577" y="811001"/>
                    <a:pt x="1138864" y="809072"/>
                    <a:pt x="1094193" y="804872"/>
                  </a:cubicBezTo>
                  <a:cubicBezTo>
                    <a:pt x="1060244" y="801784"/>
                    <a:pt x="1034230" y="787936"/>
                    <a:pt x="1001115" y="783030"/>
                  </a:cubicBezTo>
                  <a:cubicBezTo>
                    <a:pt x="953853" y="775990"/>
                    <a:pt x="916853" y="764276"/>
                    <a:pt x="879548" y="747884"/>
                  </a:cubicBezTo>
                  <a:cubicBezTo>
                    <a:pt x="837586" y="729513"/>
                    <a:pt x="770061" y="725929"/>
                    <a:pt x="711163" y="719039"/>
                  </a:cubicBezTo>
                  <a:cubicBezTo>
                    <a:pt x="661152" y="713146"/>
                    <a:pt x="604343" y="715774"/>
                    <a:pt x="557941" y="707101"/>
                  </a:cubicBezTo>
                  <a:cubicBezTo>
                    <a:pt x="525381" y="700984"/>
                    <a:pt x="499355" y="684493"/>
                    <a:pt x="480347" y="668702"/>
                  </a:cubicBezTo>
                  <a:cubicBezTo>
                    <a:pt x="437718" y="632865"/>
                    <a:pt x="370204" y="616630"/>
                    <a:pt x="296224" y="603583"/>
                  </a:cubicBezTo>
                  <a:cubicBezTo>
                    <a:pt x="220741" y="590184"/>
                    <a:pt x="148480" y="573869"/>
                    <a:pt x="72689" y="560892"/>
                  </a:cubicBezTo>
                  <a:lnTo>
                    <a:pt x="0" y="543486"/>
                  </a:lnTo>
                  <a:lnTo>
                    <a:pt x="0" y="384357"/>
                  </a:lnTo>
                  <a:lnTo>
                    <a:pt x="51784" y="393937"/>
                  </a:lnTo>
                  <a:cubicBezTo>
                    <a:pt x="104770" y="397707"/>
                    <a:pt x="153378" y="409086"/>
                    <a:pt x="205561" y="414859"/>
                  </a:cubicBezTo>
                  <a:cubicBezTo>
                    <a:pt x="254062" y="420400"/>
                    <a:pt x="305001" y="422574"/>
                    <a:pt x="354391" y="426667"/>
                  </a:cubicBezTo>
                  <a:cubicBezTo>
                    <a:pt x="386450" y="429269"/>
                    <a:pt x="420771" y="429847"/>
                    <a:pt x="448281" y="436308"/>
                  </a:cubicBezTo>
                  <a:cubicBezTo>
                    <a:pt x="499904" y="448391"/>
                    <a:pt x="551004" y="446576"/>
                    <a:pt x="611518" y="434166"/>
                  </a:cubicBezTo>
                  <a:cubicBezTo>
                    <a:pt x="654695" y="425361"/>
                    <a:pt x="702395" y="422710"/>
                    <a:pt x="746076" y="422520"/>
                  </a:cubicBezTo>
                  <a:cubicBezTo>
                    <a:pt x="798481" y="422218"/>
                    <a:pt x="848400" y="419817"/>
                    <a:pt x="902724" y="409989"/>
                  </a:cubicBezTo>
                  <a:cubicBezTo>
                    <a:pt x="977291" y="396518"/>
                    <a:pt x="1048428" y="397321"/>
                    <a:pt x="1113854" y="414230"/>
                  </a:cubicBezTo>
                  <a:cubicBezTo>
                    <a:pt x="1184155" y="432145"/>
                    <a:pt x="1258677" y="446437"/>
                    <a:pt x="1333449" y="459938"/>
                  </a:cubicBezTo>
                  <a:cubicBezTo>
                    <a:pt x="1354772" y="463883"/>
                    <a:pt x="1385284" y="463304"/>
                    <a:pt x="1408608" y="458278"/>
                  </a:cubicBezTo>
                  <a:cubicBezTo>
                    <a:pt x="1483492" y="441930"/>
                    <a:pt x="1561495" y="427025"/>
                    <a:pt x="1630191" y="403061"/>
                  </a:cubicBezTo>
                  <a:cubicBezTo>
                    <a:pt x="1735315" y="366348"/>
                    <a:pt x="1840887" y="337881"/>
                    <a:pt x="1956289" y="332366"/>
                  </a:cubicBezTo>
                  <a:cubicBezTo>
                    <a:pt x="1986669" y="330865"/>
                    <a:pt x="2019100" y="336056"/>
                    <a:pt x="2042814" y="344002"/>
                  </a:cubicBezTo>
                  <a:cubicBezTo>
                    <a:pt x="2085261" y="358150"/>
                    <a:pt x="2126350" y="370413"/>
                    <a:pt x="2183420" y="369635"/>
                  </a:cubicBezTo>
                  <a:cubicBezTo>
                    <a:pt x="2235035" y="368879"/>
                    <a:pt x="2279659" y="405942"/>
                    <a:pt x="2269566" y="439859"/>
                  </a:cubicBezTo>
                  <a:cubicBezTo>
                    <a:pt x="2258267" y="478101"/>
                    <a:pt x="2277762" y="504964"/>
                    <a:pt x="2331129" y="524163"/>
                  </a:cubicBezTo>
                  <a:cubicBezTo>
                    <a:pt x="2352980" y="531807"/>
                    <a:pt x="2364861" y="546162"/>
                    <a:pt x="2385112" y="555357"/>
                  </a:cubicBezTo>
                  <a:cubicBezTo>
                    <a:pt x="2401860" y="562976"/>
                    <a:pt x="2421927" y="570875"/>
                    <a:pt x="2444033" y="572629"/>
                  </a:cubicBezTo>
                  <a:cubicBezTo>
                    <a:pt x="2483469" y="575878"/>
                    <a:pt x="2509763" y="584022"/>
                    <a:pt x="2525979" y="603233"/>
                  </a:cubicBezTo>
                  <a:cubicBezTo>
                    <a:pt x="2549282" y="631254"/>
                    <a:pt x="2578520" y="657481"/>
                    <a:pt x="2603911" y="684825"/>
                  </a:cubicBezTo>
                  <a:cubicBezTo>
                    <a:pt x="2618910" y="700624"/>
                    <a:pt x="2643515" y="707120"/>
                    <a:pt x="2678828" y="706990"/>
                  </a:cubicBezTo>
                  <a:cubicBezTo>
                    <a:pt x="2699243" y="707100"/>
                    <a:pt x="2725615" y="705603"/>
                    <a:pt x="2738094" y="711376"/>
                  </a:cubicBezTo>
                  <a:cubicBezTo>
                    <a:pt x="2805960" y="742855"/>
                    <a:pt x="2895980" y="733032"/>
                    <a:pt x="2983806" y="728243"/>
                  </a:cubicBezTo>
                  <a:cubicBezTo>
                    <a:pt x="2993929" y="727744"/>
                    <a:pt x="3004007" y="726871"/>
                    <a:pt x="3013997" y="725446"/>
                  </a:cubicBezTo>
                  <a:cubicBezTo>
                    <a:pt x="3136002" y="707474"/>
                    <a:pt x="3250133" y="713470"/>
                    <a:pt x="3364419" y="720577"/>
                  </a:cubicBezTo>
                  <a:cubicBezTo>
                    <a:pt x="3394563" y="722507"/>
                    <a:pt x="3428050" y="719807"/>
                    <a:pt x="3460521" y="717628"/>
                  </a:cubicBezTo>
                  <a:cubicBezTo>
                    <a:pt x="3545330" y="712137"/>
                    <a:pt x="3633314" y="698262"/>
                    <a:pt x="3710982" y="714182"/>
                  </a:cubicBezTo>
                  <a:cubicBezTo>
                    <a:pt x="3772122" y="726607"/>
                    <a:pt x="3825029" y="745116"/>
                    <a:pt x="3850961" y="778802"/>
                  </a:cubicBezTo>
                  <a:cubicBezTo>
                    <a:pt x="3868395" y="801427"/>
                    <a:pt x="3898481" y="813185"/>
                    <a:pt x="3946286" y="816372"/>
                  </a:cubicBezTo>
                  <a:cubicBezTo>
                    <a:pt x="3987480" y="819179"/>
                    <a:pt x="4025130" y="827781"/>
                    <a:pt x="4065132" y="832459"/>
                  </a:cubicBezTo>
                  <a:cubicBezTo>
                    <a:pt x="4086246" y="834922"/>
                    <a:pt x="4110400" y="838274"/>
                    <a:pt x="4132173" y="835167"/>
                  </a:cubicBezTo>
                  <a:cubicBezTo>
                    <a:pt x="4190358" y="826865"/>
                    <a:pt x="4249453" y="817300"/>
                    <a:pt x="4305858" y="804156"/>
                  </a:cubicBezTo>
                  <a:cubicBezTo>
                    <a:pt x="4334041" y="797490"/>
                    <a:pt x="4360739" y="782919"/>
                    <a:pt x="4382131" y="769481"/>
                  </a:cubicBezTo>
                  <a:cubicBezTo>
                    <a:pt x="4404161" y="755388"/>
                    <a:pt x="4425552" y="747047"/>
                    <a:pt x="4453289" y="752531"/>
                  </a:cubicBezTo>
                  <a:cubicBezTo>
                    <a:pt x="4522267" y="766292"/>
                    <a:pt x="4590589" y="780524"/>
                    <a:pt x="4657971" y="795835"/>
                  </a:cubicBezTo>
                  <a:cubicBezTo>
                    <a:pt x="4669645" y="798513"/>
                    <a:pt x="4675987" y="807238"/>
                    <a:pt x="4682399" y="813876"/>
                  </a:cubicBezTo>
                  <a:cubicBezTo>
                    <a:pt x="4712325" y="844914"/>
                    <a:pt x="4739115" y="876968"/>
                    <a:pt x="4771814" y="907046"/>
                  </a:cubicBezTo>
                  <a:cubicBezTo>
                    <a:pt x="4783117" y="917329"/>
                    <a:pt x="4807945" y="922850"/>
                    <a:pt x="4827520" y="929876"/>
                  </a:cubicBezTo>
                  <a:cubicBezTo>
                    <a:pt x="4833681" y="932206"/>
                    <a:pt x="4845543" y="931081"/>
                    <a:pt x="4849942" y="933851"/>
                  </a:cubicBezTo>
                  <a:cubicBezTo>
                    <a:pt x="4888949" y="959631"/>
                    <a:pt x="4951287" y="954890"/>
                    <a:pt x="5009626" y="957896"/>
                  </a:cubicBezTo>
                  <a:cubicBezTo>
                    <a:pt x="5059523" y="960407"/>
                    <a:pt x="5111928" y="960104"/>
                    <a:pt x="5158711" y="963814"/>
                  </a:cubicBezTo>
                  <a:cubicBezTo>
                    <a:pt x="5231307" y="969696"/>
                    <a:pt x="5298173" y="973751"/>
                    <a:pt x="5376427" y="963151"/>
                  </a:cubicBezTo>
                  <a:cubicBezTo>
                    <a:pt x="5408579" y="958754"/>
                    <a:pt x="5448461" y="970245"/>
                    <a:pt x="5475787" y="980508"/>
                  </a:cubicBezTo>
                  <a:cubicBezTo>
                    <a:pt x="5528518" y="1000363"/>
                    <a:pt x="5584839" y="1001958"/>
                    <a:pt x="5653401" y="987268"/>
                  </a:cubicBezTo>
                  <a:cubicBezTo>
                    <a:pt x="5676008" y="982341"/>
                    <a:pt x="5702558" y="984595"/>
                    <a:pt x="5726340" y="985357"/>
                  </a:cubicBezTo>
                  <a:cubicBezTo>
                    <a:pt x="5748643" y="985952"/>
                    <a:pt x="5770110" y="988364"/>
                    <a:pt x="5790563" y="991300"/>
                  </a:cubicBezTo>
                  <a:cubicBezTo>
                    <a:pt x="5815128" y="994969"/>
                    <a:pt x="5845522" y="996110"/>
                    <a:pt x="5860260" y="1004958"/>
                  </a:cubicBezTo>
                  <a:cubicBezTo>
                    <a:pt x="5906803" y="1032493"/>
                    <a:pt x="5977069" y="1037385"/>
                    <a:pt x="6042101" y="1036226"/>
                  </a:cubicBezTo>
                  <a:cubicBezTo>
                    <a:pt x="6128232" y="1034888"/>
                    <a:pt x="6222269" y="1027704"/>
                    <a:pt x="6301998" y="989138"/>
                  </a:cubicBezTo>
                  <a:cubicBezTo>
                    <a:pt x="6349672" y="965909"/>
                    <a:pt x="6396952" y="955198"/>
                    <a:pt x="6452025" y="968489"/>
                  </a:cubicBezTo>
                  <a:cubicBezTo>
                    <a:pt x="6489401" y="977695"/>
                    <a:pt x="6558002" y="960731"/>
                    <a:pt x="6589205" y="939474"/>
                  </a:cubicBezTo>
                  <a:cubicBezTo>
                    <a:pt x="6600499" y="931821"/>
                    <a:pt x="6612148" y="924116"/>
                    <a:pt x="6631069" y="911222"/>
                  </a:cubicBezTo>
                  <a:cubicBezTo>
                    <a:pt x="6674305" y="951313"/>
                    <a:pt x="6752346" y="944332"/>
                    <a:pt x="6828274" y="942941"/>
                  </a:cubicBezTo>
                  <a:cubicBezTo>
                    <a:pt x="6874780" y="942157"/>
                    <a:pt x="6889173" y="963896"/>
                    <a:pt x="6900803" y="984140"/>
                  </a:cubicBezTo>
                  <a:cubicBezTo>
                    <a:pt x="6921316" y="1020676"/>
                    <a:pt x="6959796" y="1032557"/>
                    <a:pt x="7034668" y="1018665"/>
                  </a:cubicBezTo>
                  <a:cubicBezTo>
                    <a:pt x="7117337" y="1003282"/>
                    <a:pt x="7199637" y="985309"/>
                    <a:pt x="7281067" y="966327"/>
                  </a:cubicBezTo>
                  <a:cubicBezTo>
                    <a:pt x="7332521" y="954266"/>
                    <a:pt x="7378029" y="936255"/>
                    <a:pt x="7412780" y="909206"/>
                  </a:cubicBezTo>
                  <a:cubicBezTo>
                    <a:pt x="7446535" y="882864"/>
                    <a:pt x="7455445" y="884046"/>
                    <a:pt x="7500327" y="894826"/>
                  </a:cubicBezTo>
                  <a:cubicBezTo>
                    <a:pt x="7552743" y="907363"/>
                    <a:pt x="7606735" y="918164"/>
                    <a:pt x="7662324" y="927415"/>
                  </a:cubicBezTo>
                  <a:cubicBezTo>
                    <a:pt x="7679867" y="930387"/>
                    <a:pt x="7704114" y="926740"/>
                    <a:pt x="7725334" y="924844"/>
                  </a:cubicBezTo>
                  <a:cubicBezTo>
                    <a:pt x="7761320" y="921787"/>
                    <a:pt x="7798617" y="920242"/>
                    <a:pt x="7833279" y="913031"/>
                  </a:cubicBezTo>
                  <a:cubicBezTo>
                    <a:pt x="7866516" y="906023"/>
                    <a:pt x="7898634" y="893700"/>
                    <a:pt x="7928605" y="881683"/>
                  </a:cubicBezTo>
                  <a:cubicBezTo>
                    <a:pt x="8012311" y="848025"/>
                    <a:pt x="8088138" y="810205"/>
                    <a:pt x="8146597" y="762968"/>
                  </a:cubicBezTo>
                  <a:cubicBezTo>
                    <a:pt x="8154091" y="756800"/>
                    <a:pt x="8170249" y="752606"/>
                    <a:pt x="8183577" y="749005"/>
                  </a:cubicBezTo>
                  <a:cubicBezTo>
                    <a:pt x="8205312" y="743071"/>
                    <a:pt x="8227788" y="737222"/>
                    <a:pt x="8250224" y="733642"/>
                  </a:cubicBezTo>
                  <a:cubicBezTo>
                    <a:pt x="8359189" y="716209"/>
                    <a:pt x="8441164" y="678078"/>
                    <a:pt x="8505929" y="626542"/>
                  </a:cubicBezTo>
                  <a:cubicBezTo>
                    <a:pt x="8524585" y="611796"/>
                    <a:pt x="8540107" y="608259"/>
                    <a:pt x="8564194" y="618796"/>
                  </a:cubicBezTo>
                  <a:cubicBezTo>
                    <a:pt x="8592162" y="631043"/>
                    <a:pt x="8628032" y="619507"/>
                    <a:pt x="8660705" y="611069"/>
                  </a:cubicBezTo>
                  <a:cubicBezTo>
                    <a:pt x="8694442" y="602479"/>
                    <a:pt x="8728514" y="593651"/>
                    <a:pt x="8762255" y="585060"/>
                  </a:cubicBezTo>
                  <a:cubicBezTo>
                    <a:pt x="8787227" y="578855"/>
                    <a:pt x="8811899" y="573069"/>
                    <a:pt x="8836439" y="566358"/>
                  </a:cubicBezTo>
                  <a:cubicBezTo>
                    <a:pt x="8912856" y="545447"/>
                    <a:pt x="8983243" y="538425"/>
                    <a:pt x="9050728" y="559575"/>
                  </a:cubicBezTo>
                  <a:cubicBezTo>
                    <a:pt x="9102219" y="575830"/>
                    <a:pt x="9164950" y="573868"/>
                    <a:pt x="9229627" y="557464"/>
                  </a:cubicBezTo>
                  <a:cubicBezTo>
                    <a:pt x="9237706" y="555368"/>
                    <a:pt x="9247529" y="550190"/>
                    <a:pt x="9253451" y="550855"/>
                  </a:cubicBezTo>
                  <a:cubicBezTo>
                    <a:pt x="9342568" y="560232"/>
                    <a:pt x="9405310" y="512383"/>
                    <a:pt x="9484214" y="498671"/>
                  </a:cubicBezTo>
                  <a:cubicBezTo>
                    <a:pt x="9519035" y="492570"/>
                    <a:pt x="9552778" y="473783"/>
                    <a:pt x="9582633" y="458384"/>
                  </a:cubicBezTo>
                  <a:cubicBezTo>
                    <a:pt x="9623689" y="437231"/>
                    <a:pt x="9660183" y="417297"/>
                    <a:pt x="9719670" y="415607"/>
                  </a:cubicBezTo>
                  <a:cubicBezTo>
                    <a:pt x="9779189" y="414101"/>
                    <a:pt x="9830940" y="393878"/>
                    <a:pt x="9871784" y="366147"/>
                  </a:cubicBezTo>
                  <a:cubicBezTo>
                    <a:pt x="9903014" y="345075"/>
                    <a:pt x="9939570" y="338349"/>
                    <a:pt x="9984494" y="336660"/>
                  </a:cubicBezTo>
                  <a:cubicBezTo>
                    <a:pt x="10040642" y="334503"/>
                    <a:pt x="10098165" y="326674"/>
                    <a:pt x="10154708" y="322193"/>
                  </a:cubicBezTo>
                  <a:cubicBezTo>
                    <a:pt x="10166953" y="321201"/>
                    <a:pt x="10182669" y="321603"/>
                    <a:pt x="10190446" y="325025"/>
                  </a:cubicBezTo>
                  <a:cubicBezTo>
                    <a:pt x="10285769" y="367692"/>
                    <a:pt x="10408999" y="350677"/>
                    <a:pt x="10530736" y="335953"/>
                  </a:cubicBezTo>
                  <a:cubicBezTo>
                    <a:pt x="10604506" y="327127"/>
                    <a:pt x="10678397" y="316584"/>
                    <a:pt x="10752157" y="305117"/>
                  </a:cubicBezTo>
                  <a:cubicBezTo>
                    <a:pt x="10777120" y="301365"/>
                    <a:pt x="10803110" y="294636"/>
                    <a:pt x="10824452" y="285927"/>
                  </a:cubicBezTo>
                  <a:cubicBezTo>
                    <a:pt x="10868837" y="267698"/>
                    <a:pt x="10909147" y="246465"/>
                    <a:pt x="10953152" y="228102"/>
                  </a:cubicBezTo>
                  <a:cubicBezTo>
                    <a:pt x="10969622" y="221030"/>
                    <a:pt x="10991730" y="217688"/>
                    <a:pt x="11011614" y="214096"/>
                  </a:cubicBezTo>
                  <a:cubicBezTo>
                    <a:pt x="11046743" y="207573"/>
                    <a:pt x="11086641" y="206412"/>
                    <a:pt x="11116031" y="195421"/>
                  </a:cubicBezTo>
                  <a:cubicBezTo>
                    <a:pt x="11192467" y="166956"/>
                    <a:pt x="11266913" y="160299"/>
                    <a:pt x="11344303" y="166629"/>
                  </a:cubicBezTo>
                  <a:cubicBezTo>
                    <a:pt x="11452657" y="175527"/>
                    <a:pt x="11551626" y="159519"/>
                    <a:pt x="11639050" y="108526"/>
                  </a:cubicBezTo>
                  <a:cubicBezTo>
                    <a:pt x="11678385" y="85543"/>
                    <a:pt x="11720243" y="87879"/>
                    <a:pt x="11757532" y="96530"/>
                  </a:cubicBezTo>
                  <a:cubicBezTo>
                    <a:pt x="11800499" y="106640"/>
                    <a:pt x="11840704" y="105056"/>
                    <a:pt x="11885799" y="86728"/>
                  </a:cubicBezTo>
                  <a:cubicBezTo>
                    <a:pt x="11895784" y="82659"/>
                    <a:pt x="11910604" y="81867"/>
                    <a:pt x="11922874" y="81060"/>
                  </a:cubicBezTo>
                  <a:cubicBezTo>
                    <a:pt x="11992783" y="75806"/>
                    <a:pt x="12063500" y="73647"/>
                    <a:pt x="12115331" y="33587"/>
                  </a:cubicBezTo>
                  <a:cubicBezTo>
                    <a:pt x="12125500" y="25715"/>
                    <a:pt x="12143693" y="20477"/>
                    <a:pt x="12158080" y="14081"/>
                  </a:cubicBezTo>
                  <a:close/>
                </a:path>
              </a:pathLst>
            </a:custGeom>
            <a:blipFill dpi="0" rotWithShape="1">
              <a:blip r:embed="rId5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3CF0B57-34BA-48CC-2318-55B1EC596D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2939" y="4490765"/>
            <a:ext cx="10098157" cy="1605235"/>
          </a:xfrm>
        </p:spPr>
        <p:txBody>
          <a:bodyPr>
            <a:normAutofit/>
          </a:bodyPr>
          <a:lstStyle/>
          <a:p>
            <a:r>
              <a:rPr lang="pl-PL" sz="1800" b="1" i="0" dirty="0">
                <a:effectLst/>
                <a:latin typeface="Open Sans" panose="020B0606030504020204" pitchFamily="34" charset="0"/>
              </a:rPr>
              <a:t>Uważaj na zwierzęta, których nie znasz. Jeśli widzisz bezpańskiego psa lub kota, nie głaszcz go. Jest to szczególnie ważne, jeśli podróżujesz w kraju, w którym wścieklizna u psów jest powszechna. A jeśli jakieś zwierzę zachowuje się dziwnie, należy to zgłosić odpowiednim służbom.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12439459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8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C78F14B-48B8-BBF9-A731-2626538A7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981076"/>
            <a:ext cx="6095998" cy="1806574"/>
          </a:xfrm>
        </p:spPr>
        <p:txBody>
          <a:bodyPr anchor="b">
            <a:normAutofit/>
          </a:bodyPr>
          <a:lstStyle/>
          <a:p>
            <a:r>
              <a:rPr lang="pl-PL" sz="4100" b="0" i="0">
                <a:effectLst/>
                <a:latin typeface="Open Sans" panose="020B0606030504020204" pitchFamily="34" charset="0"/>
              </a:rPr>
              <a:t>Wścieklizna a podróżowanie </a:t>
            </a:r>
            <a:br>
              <a:rPr lang="pl-PL" sz="4100" b="0" i="0">
                <a:effectLst/>
                <a:latin typeface="Open Sans" panose="020B0606030504020204" pitchFamily="34" charset="0"/>
              </a:rPr>
            </a:br>
            <a:endParaRPr lang="pl-PL" sz="4100"/>
          </a:p>
        </p:txBody>
      </p:sp>
      <p:pic>
        <p:nvPicPr>
          <p:cNvPr id="16" name="Picture 4" descr="Ptaki lecące w kluczu">
            <a:extLst>
              <a:ext uri="{FF2B5EF4-FFF2-40B4-BE49-F238E27FC236}">
                <a16:creationId xmlns:a16="http://schemas.microsoft.com/office/drawing/2014/main" id="{D449DFCE-60E6-698B-0486-B18F8EF6EB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467" r="41699" b="-2"/>
          <a:stretch/>
        </p:blipFill>
        <p:spPr>
          <a:xfrm>
            <a:off x="7620000" y="10"/>
            <a:ext cx="4572002" cy="6857992"/>
          </a:xfrm>
          <a:custGeom>
            <a:avLst/>
            <a:gdLst/>
            <a:ahLst/>
            <a:cxnLst/>
            <a:rect l="l" t="t" r="r" b="b"/>
            <a:pathLst>
              <a:path w="4572002" h="6858002">
                <a:moveTo>
                  <a:pt x="276687" y="6438981"/>
                </a:moveTo>
                <a:cubicBezTo>
                  <a:pt x="286189" y="6444077"/>
                  <a:pt x="293666" y="6451650"/>
                  <a:pt x="296618" y="6463841"/>
                </a:cubicBezTo>
                <a:lnTo>
                  <a:pt x="296621" y="6463850"/>
                </a:lnTo>
                <a:lnTo>
                  <a:pt x="307605" y="6508052"/>
                </a:lnTo>
                <a:lnTo>
                  <a:pt x="310416" y="6513012"/>
                </a:lnTo>
                <a:lnTo>
                  <a:pt x="312883" y="6521804"/>
                </a:lnTo>
                <a:lnTo>
                  <a:pt x="329221" y="6546195"/>
                </a:lnTo>
                <a:lnTo>
                  <a:pt x="329221" y="6546194"/>
                </a:lnTo>
                <a:lnTo>
                  <a:pt x="310416" y="6513012"/>
                </a:lnTo>
                <a:lnTo>
                  <a:pt x="296621" y="6463850"/>
                </a:lnTo>
                <a:lnTo>
                  <a:pt x="296618" y="6463840"/>
                </a:lnTo>
                <a:close/>
                <a:moveTo>
                  <a:pt x="360891" y="2836172"/>
                </a:moveTo>
                <a:lnTo>
                  <a:pt x="360891" y="2836173"/>
                </a:lnTo>
                <a:cubicBezTo>
                  <a:pt x="364963" y="2839983"/>
                  <a:pt x="368249" y="2844317"/>
                  <a:pt x="369582" y="2848794"/>
                </a:cubicBezTo>
                <a:cubicBezTo>
                  <a:pt x="376249" y="2870416"/>
                  <a:pt x="384441" y="2892181"/>
                  <a:pt x="389490" y="2914328"/>
                </a:cubicBezTo>
                <a:lnTo>
                  <a:pt x="394121" y="2947863"/>
                </a:lnTo>
                <a:lnTo>
                  <a:pt x="390537" y="2982148"/>
                </a:lnTo>
                <a:cubicBezTo>
                  <a:pt x="382441" y="3014153"/>
                  <a:pt x="378631" y="3045777"/>
                  <a:pt x="378845" y="3077401"/>
                </a:cubicBezTo>
                <a:lnTo>
                  <a:pt x="378845" y="3077402"/>
                </a:lnTo>
                <a:lnTo>
                  <a:pt x="378845" y="3077402"/>
                </a:lnTo>
                <a:cubicBezTo>
                  <a:pt x="379059" y="3109026"/>
                  <a:pt x="383298" y="3140650"/>
                  <a:pt x="391299" y="3172655"/>
                </a:cubicBezTo>
                <a:cubicBezTo>
                  <a:pt x="417208" y="3276481"/>
                  <a:pt x="444640" y="3380306"/>
                  <a:pt x="438926" y="3489468"/>
                </a:cubicBezTo>
                <a:cubicBezTo>
                  <a:pt x="437974" y="3507564"/>
                  <a:pt x="449595" y="3529091"/>
                  <a:pt x="461025" y="3544714"/>
                </a:cubicBezTo>
                <a:cubicBezTo>
                  <a:pt x="466455" y="3552191"/>
                  <a:pt x="470634" y="3557716"/>
                  <a:pt x="473569" y="3562321"/>
                </a:cubicBezTo>
                <a:lnTo>
                  <a:pt x="478647" y="3574408"/>
                </a:lnTo>
                <a:lnTo>
                  <a:pt x="476296" y="3587174"/>
                </a:lnTo>
                <a:cubicBezTo>
                  <a:pt x="474277" y="3592232"/>
                  <a:pt x="471027" y="3598435"/>
                  <a:pt x="466549" y="3606817"/>
                </a:cubicBezTo>
                <a:cubicBezTo>
                  <a:pt x="462167" y="3614819"/>
                  <a:pt x="459501" y="3624725"/>
                  <a:pt x="453023" y="3630632"/>
                </a:cubicBezTo>
                <a:cubicBezTo>
                  <a:pt x="436545" y="3645682"/>
                  <a:pt x="430306" y="3662494"/>
                  <a:pt x="428782" y="3680163"/>
                </a:cubicBezTo>
                <a:lnTo>
                  <a:pt x="428782" y="3680164"/>
                </a:lnTo>
                <a:lnTo>
                  <a:pt x="428782" y="3680164"/>
                </a:lnTo>
                <a:lnTo>
                  <a:pt x="432830" y="3734838"/>
                </a:lnTo>
                <a:lnTo>
                  <a:pt x="432448" y="3754652"/>
                </a:lnTo>
                <a:cubicBezTo>
                  <a:pt x="426448" y="3767130"/>
                  <a:pt x="424496" y="3778655"/>
                  <a:pt x="426091" y="3789776"/>
                </a:cubicBezTo>
                <a:lnTo>
                  <a:pt x="426091" y="3789776"/>
                </a:lnTo>
                <a:lnTo>
                  <a:pt x="426091" y="3789777"/>
                </a:lnTo>
                <a:cubicBezTo>
                  <a:pt x="427687" y="3800897"/>
                  <a:pt x="432830" y="3811614"/>
                  <a:pt x="441022" y="3822473"/>
                </a:cubicBezTo>
                <a:lnTo>
                  <a:pt x="455357" y="3852620"/>
                </a:lnTo>
                <a:lnTo>
                  <a:pt x="454577" y="3868764"/>
                </a:lnTo>
                <a:cubicBezTo>
                  <a:pt x="453119" y="3874229"/>
                  <a:pt x="450356" y="3879766"/>
                  <a:pt x="445974" y="3885338"/>
                </a:cubicBezTo>
                <a:cubicBezTo>
                  <a:pt x="426543" y="3910104"/>
                  <a:pt x="416351" y="3935727"/>
                  <a:pt x="414089" y="3962159"/>
                </a:cubicBezTo>
                <a:lnTo>
                  <a:pt x="414089" y="3962160"/>
                </a:lnTo>
                <a:lnTo>
                  <a:pt x="414089" y="3962160"/>
                </a:lnTo>
                <a:cubicBezTo>
                  <a:pt x="411827" y="3988593"/>
                  <a:pt x="417495" y="4015835"/>
                  <a:pt x="429782" y="4043840"/>
                </a:cubicBezTo>
                <a:lnTo>
                  <a:pt x="444904" y="4103826"/>
                </a:lnTo>
                <a:lnTo>
                  <a:pt x="442936" y="4134255"/>
                </a:lnTo>
                <a:cubicBezTo>
                  <a:pt x="441094" y="4144498"/>
                  <a:pt x="438022" y="4154857"/>
                  <a:pt x="433592" y="4165383"/>
                </a:cubicBezTo>
                <a:cubicBezTo>
                  <a:pt x="430163" y="4173480"/>
                  <a:pt x="429592" y="4182767"/>
                  <a:pt x="429687" y="4192387"/>
                </a:cubicBezTo>
                <a:lnTo>
                  <a:pt x="429687" y="4192388"/>
                </a:lnTo>
                <a:lnTo>
                  <a:pt x="429687" y="4192388"/>
                </a:lnTo>
                <a:lnTo>
                  <a:pt x="429782" y="4221391"/>
                </a:lnTo>
                <a:lnTo>
                  <a:pt x="424066" y="4253014"/>
                </a:lnTo>
                <a:cubicBezTo>
                  <a:pt x="411873" y="4277401"/>
                  <a:pt x="396253" y="4300070"/>
                  <a:pt x="384250" y="4324645"/>
                </a:cubicBezTo>
                <a:cubicBezTo>
                  <a:pt x="378536" y="4336457"/>
                  <a:pt x="375488" y="4350554"/>
                  <a:pt x="375296" y="4363890"/>
                </a:cubicBezTo>
                <a:lnTo>
                  <a:pt x="375296" y="4363891"/>
                </a:lnTo>
                <a:lnTo>
                  <a:pt x="375296" y="4363891"/>
                </a:lnTo>
                <a:cubicBezTo>
                  <a:pt x="374344" y="4403326"/>
                  <a:pt x="374344" y="4442762"/>
                  <a:pt x="376058" y="4482005"/>
                </a:cubicBezTo>
                <a:cubicBezTo>
                  <a:pt x="378726" y="4546777"/>
                  <a:pt x="379298" y="4612501"/>
                  <a:pt x="436068" y="4659175"/>
                </a:cubicBezTo>
                <a:cubicBezTo>
                  <a:pt x="440640" y="4662987"/>
                  <a:pt x="443308" y="4671177"/>
                  <a:pt x="444070" y="4677656"/>
                </a:cubicBezTo>
                <a:cubicBezTo>
                  <a:pt x="447689" y="4707565"/>
                  <a:pt x="448071" y="4738236"/>
                  <a:pt x="453977" y="4767765"/>
                </a:cubicBezTo>
                <a:lnTo>
                  <a:pt x="455286" y="4800483"/>
                </a:lnTo>
                <a:lnTo>
                  <a:pt x="440450" y="4828916"/>
                </a:lnTo>
                <a:cubicBezTo>
                  <a:pt x="423877" y="4846490"/>
                  <a:pt x="412446" y="4866958"/>
                  <a:pt x="410740" y="4889275"/>
                </a:cubicBezTo>
                <a:lnTo>
                  <a:pt x="410740" y="4889275"/>
                </a:lnTo>
                <a:lnTo>
                  <a:pt x="410740" y="4889276"/>
                </a:lnTo>
                <a:cubicBezTo>
                  <a:pt x="410172" y="4896714"/>
                  <a:pt x="410683" y="4904358"/>
                  <a:pt x="412445" y="4912169"/>
                </a:cubicBezTo>
                <a:lnTo>
                  <a:pt x="413848" y="4933805"/>
                </a:lnTo>
                <a:lnTo>
                  <a:pt x="409088" y="4952673"/>
                </a:lnTo>
                <a:cubicBezTo>
                  <a:pt x="404302" y="4964604"/>
                  <a:pt x="396729" y="4975511"/>
                  <a:pt x="389013" y="4987037"/>
                </a:cubicBezTo>
                <a:cubicBezTo>
                  <a:pt x="377774" y="5003801"/>
                  <a:pt x="363676" y="5022852"/>
                  <a:pt x="362534" y="5041521"/>
                </a:cubicBezTo>
                <a:cubicBezTo>
                  <a:pt x="360677" y="5073241"/>
                  <a:pt x="338137" y="5101639"/>
                  <a:pt x="336386" y="5133224"/>
                </a:cubicBezTo>
                <a:lnTo>
                  <a:pt x="336386" y="5133225"/>
                </a:lnTo>
                <a:lnTo>
                  <a:pt x="336386" y="5133225"/>
                </a:lnTo>
                <a:lnTo>
                  <a:pt x="343101" y="5166114"/>
                </a:lnTo>
                <a:lnTo>
                  <a:pt x="342411" y="5172090"/>
                </a:lnTo>
                <a:cubicBezTo>
                  <a:pt x="341530" y="5174400"/>
                  <a:pt x="340339" y="5176876"/>
                  <a:pt x="339863" y="5179067"/>
                </a:cubicBezTo>
                <a:lnTo>
                  <a:pt x="339863" y="5179068"/>
                </a:lnTo>
                <a:lnTo>
                  <a:pt x="339863" y="5179068"/>
                </a:lnTo>
                <a:cubicBezTo>
                  <a:pt x="332623" y="5214122"/>
                  <a:pt x="339673" y="5247079"/>
                  <a:pt x="363486" y="5272797"/>
                </a:cubicBezTo>
                <a:cubicBezTo>
                  <a:pt x="379013" y="5289657"/>
                  <a:pt x="387538" y="5307422"/>
                  <a:pt x="390920" y="5326163"/>
                </a:cubicBezTo>
                <a:lnTo>
                  <a:pt x="392366" y="5355014"/>
                </a:lnTo>
                <a:lnTo>
                  <a:pt x="387489" y="5385384"/>
                </a:lnTo>
                <a:cubicBezTo>
                  <a:pt x="384250" y="5398721"/>
                  <a:pt x="381964" y="5412057"/>
                  <a:pt x="379298" y="5425582"/>
                </a:cubicBezTo>
                <a:cubicBezTo>
                  <a:pt x="375488" y="5443870"/>
                  <a:pt x="371486" y="5462351"/>
                  <a:pt x="367676" y="5480637"/>
                </a:cubicBezTo>
                <a:cubicBezTo>
                  <a:pt x="365771" y="5489497"/>
                  <a:pt x="363200" y="5498832"/>
                  <a:pt x="363152" y="5507667"/>
                </a:cubicBezTo>
                <a:lnTo>
                  <a:pt x="363152" y="5507668"/>
                </a:lnTo>
                <a:lnTo>
                  <a:pt x="363152" y="5507668"/>
                </a:lnTo>
                <a:cubicBezTo>
                  <a:pt x="363105" y="5516503"/>
                  <a:pt x="365581" y="5524837"/>
                  <a:pt x="373772" y="5531694"/>
                </a:cubicBezTo>
                <a:lnTo>
                  <a:pt x="383918" y="5547578"/>
                </a:lnTo>
                <a:lnTo>
                  <a:pt x="374344" y="5562746"/>
                </a:lnTo>
                <a:cubicBezTo>
                  <a:pt x="331671" y="5600467"/>
                  <a:pt x="305000" y="5646189"/>
                  <a:pt x="303096" y="5704483"/>
                </a:cubicBezTo>
                <a:cubicBezTo>
                  <a:pt x="302714" y="5716485"/>
                  <a:pt x="300048" y="5728678"/>
                  <a:pt x="297190" y="5740488"/>
                </a:cubicBezTo>
                <a:cubicBezTo>
                  <a:pt x="295475" y="5747728"/>
                  <a:pt x="293569" y="5756493"/>
                  <a:pt x="288425" y="5760873"/>
                </a:cubicBezTo>
                <a:cubicBezTo>
                  <a:pt x="249182" y="5794974"/>
                  <a:pt x="221939" y="5837457"/>
                  <a:pt x="200030" y="5883751"/>
                </a:cubicBezTo>
                <a:cubicBezTo>
                  <a:pt x="192220" y="5900323"/>
                  <a:pt x="184410" y="5918042"/>
                  <a:pt x="182124" y="5935949"/>
                </a:cubicBezTo>
                <a:lnTo>
                  <a:pt x="182124" y="5935950"/>
                </a:lnTo>
                <a:lnTo>
                  <a:pt x="182124" y="5935950"/>
                </a:lnTo>
                <a:cubicBezTo>
                  <a:pt x="179838" y="5954618"/>
                  <a:pt x="183648" y="5974241"/>
                  <a:pt x="185744" y="5993292"/>
                </a:cubicBezTo>
                <a:cubicBezTo>
                  <a:pt x="186886" y="6004532"/>
                  <a:pt x="186696" y="6017486"/>
                  <a:pt x="192220" y="6026441"/>
                </a:cubicBezTo>
                <a:cubicBezTo>
                  <a:pt x="209557" y="6054826"/>
                  <a:pt x="228225" y="6082259"/>
                  <a:pt x="248420" y="6108739"/>
                </a:cubicBezTo>
                <a:lnTo>
                  <a:pt x="262113" y="6133315"/>
                </a:lnTo>
                <a:lnTo>
                  <a:pt x="258413" y="6143190"/>
                </a:lnTo>
                <a:cubicBezTo>
                  <a:pt x="255862" y="6146732"/>
                  <a:pt x="251944" y="6150697"/>
                  <a:pt x="246514" y="6155602"/>
                </a:cubicBezTo>
                <a:cubicBezTo>
                  <a:pt x="224225" y="6175797"/>
                  <a:pt x="212605" y="6200944"/>
                  <a:pt x="207843" y="6228756"/>
                </a:cubicBezTo>
                <a:cubicBezTo>
                  <a:pt x="200412" y="6272764"/>
                  <a:pt x="194126" y="6317151"/>
                  <a:pt x="190506" y="6361539"/>
                </a:cubicBezTo>
                <a:lnTo>
                  <a:pt x="190506" y="6361540"/>
                </a:lnTo>
                <a:lnTo>
                  <a:pt x="190506" y="6361540"/>
                </a:lnTo>
                <a:lnTo>
                  <a:pt x="190704" y="6365039"/>
                </a:lnTo>
                <a:lnTo>
                  <a:pt x="191995" y="6387910"/>
                </a:lnTo>
                <a:lnTo>
                  <a:pt x="194825" y="6393746"/>
                </a:lnTo>
                <a:lnTo>
                  <a:pt x="201413" y="6407333"/>
                </a:lnTo>
                <a:lnTo>
                  <a:pt x="201413" y="6407332"/>
                </a:lnTo>
                <a:lnTo>
                  <a:pt x="194825" y="6393746"/>
                </a:lnTo>
                <a:lnTo>
                  <a:pt x="191995" y="6387910"/>
                </a:lnTo>
                <a:lnTo>
                  <a:pt x="190704" y="6365039"/>
                </a:lnTo>
                <a:lnTo>
                  <a:pt x="190506" y="6361540"/>
                </a:lnTo>
                <a:lnTo>
                  <a:pt x="207843" y="6228757"/>
                </a:lnTo>
                <a:cubicBezTo>
                  <a:pt x="212605" y="6200945"/>
                  <a:pt x="224225" y="6175798"/>
                  <a:pt x="246514" y="6155603"/>
                </a:cubicBezTo>
                <a:cubicBezTo>
                  <a:pt x="257374" y="6145793"/>
                  <a:pt x="262184" y="6139745"/>
                  <a:pt x="262113" y="6133315"/>
                </a:cubicBezTo>
                <a:lnTo>
                  <a:pt x="262113" y="6133315"/>
                </a:lnTo>
                <a:lnTo>
                  <a:pt x="262113" y="6133314"/>
                </a:lnTo>
                <a:cubicBezTo>
                  <a:pt x="262042" y="6126884"/>
                  <a:pt x="257088" y="6120074"/>
                  <a:pt x="248420" y="6108738"/>
                </a:cubicBezTo>
                <a:cubicBezTo>
                  <a:pt x="228225" y="6082258"/>
                  <a:pt x="209557" y="6054825"/>
                  <a:pt x="192220" y="6026440"/>
                </a:cubicBezTo>
                <a:cubicBezTo>
                  <a:pt x="186696" y="6017485"/>
                  <a:pt x="186886" y="6004531"/>
                  <a:pt x="185744" y="5993291"/>
                </a:cubicBezTo>
                <a:cubicBezTo>
                  <a:pt x="184696" y="5983766"/>
                  <a:pt x="183220" y="5974097"/>
                  <a:pt x="182291" y="5964477"/>
                </a:cubicBezTo>
                <a:lnTo>
                  <a:pt x="182124" y="5935950"/>
                </a:lnTo>
                <a:lnTo>
                  <a:pt x="189006" y="5909351"/>
                </a:lnTo>
                <a:cubicBezTo>
                  <a:pt x="192220" y="5900611"/>
                  <a:pt x="196125" y="5892038"/>
                  <a:pt x="200030" y="5883752"/>
                </a:cubicBezTo>
                <a:cubicBezTo>
                  <a:pt x="221939" y="5837458"/>
                  <a:pt x="249182" y="5794975"/>
                  <a:pt x="288425" y="5760874"/>
                </a:cubicBezTo>
                <a:cubicBezTo>
                  <a:pt x="293569" y="5756494"/>
                  <a:pt x="295475" y="5747729"/>
                  <a:pt x="297190" y="5740489"/>
                </a:cubicBezTo>
                <a:cubicBezTo>
                  <a:pt x="300048" y="5728679"/>
                  <a:pt x="302714" y="5716486"/>
                  <a:pt x="303096" y="5704484"/>
                </a:cubicBezTo>
                <a:cubicBezTo>
                  <a:pt x="305000" y="5646190"/>
                  <a:pt x="331671" y="5600468"/>
                  <a:pt x="374344" y="5562747"/>
                </a:cubicBezTo>
                <a:cubicBezTo>
                  <a:pt x="380441" y="5557318"/>
                  <a:pt x="383823" y="5552508"/>
                  <a:pt x="383918" y="5547579"/>
                </a:cubicBezTo>
                <a:lnTo>
                  <a:pt x="383918" y="5547578"/>
                </a:lnTo>
                <a:lnTo>
                  <a:pt x="383918" y="5547578"/>
                </a:lnTo>
                <a:cubicBezTo>
                  <a:pt x="384013" y="5542648"/>
                  <a:pt x="380822" y="5537600"/>
                  <a:pt x="373772" y="5531693"/>
                </a:cubicBezTo>
                <a:cubicBezTo>
                  <a:pt x="369677" y="5528265"/>
                  <a:pt x="367010" y="5524467"/>
                  <a:pt x="365373" y="5520422"/>
                </a:cubicBezTo>
                <a:lnTo>
                  <a:pt x="363152" y="5507668"/>
                </a:lnTo>
                <a:lnTo>
                  <a:pt x="367676" y="5480638"/>
                </a:lnTo>
                <a:cubicBezTo>
                  <a:pt x="371486" y="5462352"/>
                  <a:pt x="375488" y="5443871"/>
                  <a:pt x="379298" y="5425583"/>
                </a:cubicBezTo>
                <a:cubicBezTo>
                  <a:pt x="381964" y="5412058"/>
                  <a:pt x="384250" y="5398722"/>
                  <a:pt x="387489" y="5385385"/>
                </a:cubicBezTo>
                <a:cubicBezTo>
                  <a:pt x="390014" y="5375003"/>
                  <a:pt x="391717" y="5364883"/>
                  <a:pt x="392366" y="5355015"/>
                </a:cubicBezTo>
                <a:lnTo>
                  <a:pt x="392366" y="5355014"/>
                </a:lnTo>
                <a:lnTo>
                  <a:pt x="392366" y="5355014"/>
                </a:lnTo>
                <a:cubicBezTo>
                  <a:pt x="394313" y="5325412"/>
                  <a:pt x="386776" y="5298086"/>
                  <a:pt x="363486" y="5272796"/>
                </a:cubicBezTo>
                <a:cubicBezTo>
                  <a:pt x="351580" y="5259937"/>
                  <a:pt x="343864" y="5245269"/>
                  <a:pt x="340030" y="5229433"/>
                </a:cubicBezTo>
                <a:lnTo>
                  <a:pt x="339863" y="5179068"/>
                </a:lnTo>
                <a:lnTo>
                  <a:pt x="342411" y="5172091"/>
                </a:lnTo>
                <a:cubicBezTo>
                  <a:pt x="343292" y="5169781"/>
                  <a:pt x="343863" y="5167638"/>
                  <a:pt x="343101" y="5166114"/>
                </a:cubicBezTo>
                <a:lnTo>
                  <a:pt x="343101" y="5166114"/>
                </a:lnTo>
                <a:lnTo>
                  <a:pt x="343101" y="5166113"/>
                </a:lnTo>
                <a:lnTo>
                  <a:pt x="336386" y="5133225"/>
                </a:lnTo>
                <a:lnTo>
                  <a:pt x="343531" y="5102461"/>
                </a:lnTo>
                <a:cubicBezTo>
                  <a:pt x="350866" y="5082339"/>
                  <a:pt x="361296" y="5062669"/>
                  <a:pt x="362534" y="5041522"/>
                </a:cubicBezTo>
                <a:cubicBezTo>
                  <a:pt x="363676" y="5022853"/>
                  <a:pt x="377774" y="5003802"/>
                  <a:pt x="389013" y="4987038"/>
                </a:cubicBezTo>
                <a:cubicBezTo>
                  <a:pt x="400587" y="4969748"/>
                  <a:pt x="411839" y="4953853"/>
                  <a:pt x="413848" y="4933805"/>
                </a:cubicBezTo>
                <a:lnTo>
                  <a:pt x="413848" y="4933805"/>
                </a:lnTo>
                <a:lnTo>
                  <a:pt x="413848" y="4933804"/>
                </a:lnTo>
                <a:cubicBezTo>
                  <a:pt x="414517" y="4927122"/>
                  <a:pt x="414160" y="4919978"/>
                  <a:pt x="412445" y="4912168"/>
                </a:cubicBezTo>
                <a:lnTo>
                  <a:pt x="410740" y="4889275"/>
                </a:lnTo>
                <a:lnTo>
                  <a:pt x="415518" y="4867614"/>
                </a:lnTo>
                <a:cubicBezTo>
                  <a:pt x="420638" y="4853635"/>
                  <a:pt x="429401" y="4840633"/>
                  <a:pt x="440450" y="4828917"/>
                </a:cubicBezTo>
                <a:cubicBezTo>
                  <a:pt x="448833" y="4819964"/>
                  <a:pt x="453405" y="4810581"/>
                  <a:pt x="455286" y="4800484"/>
                </a:cubicBezTo>
                <a:lnTo>
                  <a:pt x="455286" y="4800483"/>
                </a:lnTo>
                <a:lnTo>
                  <a:pt x="455286" y="4800483"/>
                </a:lnTo>
                <a:cubicBezTo>
                  <a:pt x="457168" y="4790386"/>
                  <a:pt x="456358" y="4779575"/>
                  <a:pt x="453977" y="4767764"/>
                </a:cubicBezTo>
                <a:cubicBezTo>
                  <a:pt x="448071" y="4738235"/>
                  <a:pt x="447689" y="4707564"/>
                  <a:pt x="444070" y="4677655"/>
                </a:cubicBezTo>
                <a:cubicBezTo>
                  <a:pt x="443308" y="4671176"/>
                  <a:pt x="440640" y="4662986"/>
                  <a:pt x="436068" y="4659174"/>
                </a:cubicBezTo>
                <a:cubicBezTo>
                  <a:pt x="379298" y="4612500"/>
                  <a:pt x="378726" y="4546776"/>
                  <a:pt x="376058" y="4482004"/>
                </a:cubicBezTo>
                <a:lnTo>
                  <a:pt x="375296" y="4363891"/>
                </a:lnTo>
                <a:lnTo>
                  <a:pt x="384250" y="4324646"/>
                </a:lnTo>
                <a:cubicBezTo>
                  <a:pt x="396253" y="4300071"/>
                  <a:pt x="411873" y="4277402"/>
                  <a:pt x="424066" y="4253015"/>
                </a:cubicBezTo>
                <a:cubicBezTo>
                  <a:pt x="428830" y="4243873"/>
                  <a:pt x="429020" y="4232061"/>
                  <a:pt x="429782" y="4221392"/>
                </a:cubicBezTo>
                <a:lnTo>
                  <a:pt x="429782" y="4221391"/>
                </a:lnTo>
                <a:lnTo>
                  <a:pt x="429782" y="4221391"/>
                </a:lnTo>
                <a:lnTo>
                  <a:pt x="429687" y="4192388"/>
                </a:lnTo>
                <a:lnTo>
                  <a:pt x="433592" y="4165384"/>
                </a:lnTo>
                <a:cubicBezTo>
                  <a:pt x="442451" y="4144333"/>
                  <a:pt x="445880" y="4123948"/>
                  <a:pt x="444904" y="4103826"/>
                </a:cubicBezTo>
                <a:lnTo>
                  <a:pt x="444904" y="4103826"/>
                </a:lnTo>
                <a:lnTo>
                  <a:pt x="444904" y="4103825"/>
                </a:lnTo>
                <a:cubicBezTo>
                  <a:pt x="443928" y="4083702"/>
                  <a:pt x="438546" y="4063842"/>
                  <a:pt x="429782" y="4043839"/>
                </a:cubicBezTo>
                <a:cubicBezTo>
                  <a:pt x="423639" y="4029837"/>
                  <a:pt x="419150" y="4016025"/>
                  <a:pt x="416480" y="4002410"/>
                </a:cubicBezTo>
                <a:lnTo>
                  <a:pt x="414089" y="3962160"/>
                </a:lnTo>
                <a:lnTo>
                  <a:pt x="423593" y="3923125"/>
                </a:lnTo>
                <a:cubicBezTo>
                  <a:pt x="428853" y="3910319"/>
                  <a:pt x="436259" y="3897722"/>
                  <a:pt x="445974" y="3885339"/>
                </a:cubicBezTo>
                <a:cubicBezTo>
                  <a:pt x="454738" y="3874195"/>
                  <a:pt x="457024" y="3863193"/>
                  <a:pt x="455357" y="3852620"/>
                </a:cubicBezTo>
                <a:lnTo>
                  <a:pt x="455357" y="3852620"/>
                </a:lnTo>
                <a:lnTo>
                  <a:pt x="455357" y="3852619"/>
                </a:lnTo>
                <a:cubicBezTo>
                  <a:pt x="453691" y="3842046"/>
                  <a:pt x="448071" y="3831902"/>
                  <a:pt x="441022" y="3822472"/>
                </a:cubicBezTo>
                <a:lnTo>
                  <a:pt x="426091" y="3789776"/>
                </a:lnTo>
                <a:lnTo>
                  <a:pt x="432448" y="3754653"/>
                </a:lnTo>
                <a:cubicBezTo>
                  <a:pt x="435116" y="3749126"/>
                  <a:pt x="433782" y="3741316"/>
                  <a:pt x="432830" y="3734838"/>
                </a:cubicBezTo>
                <a:lnTo>
                  <a:pt x="432830" y="3734838"/>
                </a:lnTo>
                <a:lnTo>
                  <a:pt x="432830" y="3734837"/>
                </a:lnTo>
                <a:lnTo>
                  <a:pt x="428782" y="3680164"/>
                </a:lnTo>
                <a:lnTo>
                  <a:pt x="435295" y="3654416"/>
                </a:lnTo>
                <a:cubicBezTo>
                  <a:pt x="439105" y="3646123"/>
                  <a:pt x="444784" y="3638158"/>
                  <a:pt x="453023" y="3630633"/>
                </a:cubicBezTo>
                <a:cubicBezTo>
                  <a:pt x="459501" y="3624726"/>
                  <a:pt x="462167" y="3614820"/>
                  <a:pt x="466549" y="3606818"/>
                </a:cubicBezTo>
                <a:cubicBezTo>
                  <a:pt x="475504" y="3590054"/>
                  <a:pt x="479552" y="3582005"/>
                  <a:pt x="478647" y="3574409"/>
                </a:cubicBezTo>
                <a:lnTo>
                  <a:pt x="478647" y="3574408"/>
                </a:lnTo>
                <a:lnTo>
                  <a:pt x="478647" y="3574408"/>
                </a:lnTo>
                <a:cubicBezTo>
                  <a:pt x="477742" y="3566811"/>
                  <a:pt x="471884" y="3559668"/>
                  <a:pt x="461025" y="3544713"/>
                </a:cubicBezTo>
                <a:cubicBezTo>
                  <a:pt x="449595" y="3529090"/>
                  <a:pt x="437974" y="3507563"/>
                  <a:pt x="438926" y="3489467"/>
                </a:cubicBezTo>
                <a:cubicBezTo>
                  <a:pt x="444640" y="3380305"/>
                  <a:pt x="417208" y="3276480"/>
                  <a:pt x="391299" y="3172654"/>
                </a:cubicBezTo>
                <a:lnTo>
                  <a:pt x="378845" y="3077402"/>
                </a:lnTo>
                <a:lnTo>
                  <a:pt x="390537" y="2982149"/>
                </a:lnTo>
                <a:cubicBezTo>
                  <a:pt x="393490" y="2970576"/>
                  <a:pt x="394491" y="2959157"/>
                  <a:pt x="394121" y="2947863"/>
                </a:cubicBezTo>
                <a:lnTo>
                  <a:pt x="394121" y="2947863"/>
                </a:lnTo>
                <a:lnTo>
                  <a:pt x="394121" y="2947862"/>
                </a:lnTo>
                <a:cubicBezTo>
                  <a:pt x="393014" y="2913982"/>
                  <a:pt x="379583" y="2881226"/>
                  <a:pt x="369582" y="2848793"/>
                </a:cubicBezTo>
                <a:close/>
                <a:moveTo>
                  <a:pt x="845377" y="1508458"/>
                </a:moveTo>
                <a:lnTo>
                  <a:pt x="873470" y="1596213"/>
                </a:lnTo>
                <a:cubicBezTo>
                  <a:pt x="875947" y="1604978"/>
                  <a:pt x="874422" y="1615836"/>
                  <a:pt x="871566" y="1624980"/>
                </a:cubicBezTo>
                <a:cubicBezTo>
                  <a:pt x="861850" y="1656223"/>
                  <a:pt x="837464" y="1676036"/>
                  <a:pt x="814984" y="1697753"/>
                </a:cubicBezTo>
                <a:cubicBezTo>
                  <a:pt x="805078" y="1707279"/>
                  <a:pt x="798030" y="1720423"/>
                  <a:pt x="792316" y="1733188"/>
                </a:cubicBezTo>
                <a:cubicBezTo>
                  <a:pt x="777644" y="1766335"/>
                  <a:pt x="764501" y="1800246"/>
                  <a:pt x="750595" y="1833775"/>
                </a:cubicBezTo>
                <a:cubicBezTo>
                  <a:pt x="749261" y="1837013"/>
                  <a:pt x="745832" y="1839679"/>
                  <a:pt x="742974" y="1842158"/>
                </a:cubicBezTo>
                <a:cubicBezTo>
                  <a:pt x="712873" y="1866922"/>
                  <a:pt x="682584" y="1891497"/>
                  <a:pt x="652483" y="1916454"/>
                </a:cubicBezTo>
                <a:cubicBezTo>
                  <a:pt x="646769" y="1921216"/>
                  <a:pt x="642577" y="1928076"/>
                  <a:pt x="637053" y="1933219"/>
                </a:cubicBezTo>
                <a:cubicBezTo>
                  <a:pt x="629433" y="1940459"/>
                  <a:pt x="622192" y="1949603"/>
                  <a:pt x="613048" y="1953413"/>
                </a:cubicBezTo>
                <a:cubicBezTo>
                  <a:pt x="584283" y="1965224"/>
                  <a:pt x="571899" y="1987894"/>
                  <a:pt x="566565" y="2016469"/>
                </a:cubicBezTo>
                <a:cubicBezTo>
                  <a:pt x="561612" y="2042570"/>
                  <a:pt x="557420" y="2068669"/>
                  <a:pt x="551706" y="2094578"/>
                </a:cubicBezTo>
                <a:cubicBezTo>
                  <a:pt x="544848" y="2126201"/>
                  <a:pt x="537418" y="2157636"/>
                  <a:pt x="529035" y="2188879"/>
                </a:cubicBezTo>
                <a:cubicBezTo>
                  <a:pt x="525415" y="2202404"/>
                  <a:pt x="521225" y="2216692"/>
                  <a:pt x="513795" y="2228314"/>
                </a:cubicBezTo>
                <a:cubicBezTo>
                  <a:pt x="493220" y="2260890"/>
                  <a:pt x="479314" y="2295753"/>
                  <a:pt x="484838" y="2334044"/>
                </a:cubicBezTo>
                <a:cubicBezTo>
                  <a:pt x="489220" y="2364715"/>
                  <a:pt x="477980" y="2390434"/>
                  <a:pt x="460453" y="2409485"/>
                </a:cubicBezTo>
                <a:cubicBezTo>
                  <a:pt x="444546" y="2426822"/>
                  <a:pt x="438402" y="2444777"/>
                  <a:pt x="437521" y="2463017"/>
                </a:cubicBezTo>
                <a:lnTo>
                  <a:pt x="437521" y="2463018"/>
                </a:lnTo>
                <a:lnTo>
                  <a:pt x="437521" y="2463019"/>
                </a:lnTo>
                <a:cubicBezTo>
                  <a:pt x="436640" y="2481259"/>
                  <a:pt x="441021" y="2499786"/>
                  <a:pt x="446164" y="2518265"/>
                </a:cubicBezTo>
                <a:lnTo>
                  <a:pt x="449808" y="2545007"/>
                </a:lnTo>
                <a:lnTo>
                  <a:pt x="445594" y="2571034"/>
                </a:lnTo>
                <a:cubicBezTo>
                  <a:pt x="433592" y="2612945"/>
                  <a:pt x="401015" y="2640950"/>
                  <a:pt x="372440" y="2668001"/>
                </a:cubicBezTo>
                <a:cubicBezTo>
                  <a:pt x="348055" y="2691054"/>
                  <a:pt x="334339" y="2716963"/>
                  <a:pt x="324050" y="2745348"/>
                </a:cubicBezTo>
                <a:lnTo>
                  <a:pt x="324050" y="2745352"/>
                </a:lnTo>
                <a:lnTo>
                  <a:pt x="317719" y="2770757"/>
                </a:lnTo>
                <a:lnTo>
                  <a:pt x="318129" y="2778006"/>
                </a:lnTo>
                <a:lnTo>
                  <a:pt x="317350" y="2782305"/>
                </a:lnTo>
                <a:lnTo>
                  <a:pt x="318550" y="2785440"/>
                </a:lnTo>
                <a:lnTo>
                  <a:pt x="318978" y="2793023"/>
                </a:lnTo>
                <a:lnTo>
                  <a:pt x="328628" y="2811780"/>
                </a:lnTo>
                <a:lnTo>
                  <a:pt x="328631" y="2811787"/>
                </a:lnTo>
                <a:lnTo>
                  <a:pt x="328632" y="2811787"/>
                </a:lnTo>
                <a:lnTo>
                  <a:pt x="328628" y="2811780"/>
                </a:lnTo>
                <a:lnTo>
                  <a:pt x="318550" y="2785440"/>
                </a:lnTo>
                <a:lnTo>
                  <a:pt x="318129" y="2778006"/>
                </a:lnTo>
                <a:lnTo>
                  <a:pt x="324050" y="2745352"/>
                </a:lnTo>
                <a:lnTo>
                  <a:pt x="324050" y="2745349"/>
                </a:lnTo>
                <a:cubicBezTo>
                  <a:pt x="334339" y="2716964"/>
                  <a:pt x="348055" y="2691055"/>
                  <a:pt x="372440" y="2668002"/>
                </a:cubicBezTo>
                <a:cubicBezTo>
                  <a:pt x="401015" y="2640951"/>
                  <a:pt x="433592" y="2612946"/>
                  <a:pt x="445594" y="2571035"/>
                </a:cubicBezTo>
                <a:cubicBezTo>
                  <a:pt x="448166" y="2561986"/>
                  <a:pt x="449642" y="2553556"/>
                  <a:pt x="449809" y="2545007"/>
                </a:cubicBezTo>
                <a:lnTo>
                  <a:pt x="449808" y="2545007"/>
                </a:lnTo>
                <a:lnTo>
                  <a:pt x="449809" y="2545006"/>
                </a:lnTo>
                <a:cubicBezTo>
                  <a:pt x="449975" y="2536458"/>
                  <a:pt x="448832" y="2527790"/>
                  <a:pt x="446164" y="2518264"/>
                </a:cubicBezTo>
                <a:cubicBezTo>
                  <a:pt x="443593" y="2509024"/>
                  <a:pt x="441212" y="2499773"/>
                  <a:pt x="439584" y="2490551"/>
                </a:cubicBezTo>
                <a:lnTo>
                  <a:pt x="437521" y="2463018"/>
                </a:lnTo>
                <a:lnTo>
                  <a:pt x="443352" y="2435913"/>
                </a:lnTo>
                <a:cubicBezTo>
                  <a:pt x="446987" y="2426977"/>
                  <a:pt x="452500" y="2418155"/>
                  <a:pt x="460453" y="2409486"/>
                </a:cubicBezTo>
                <a:cubicBezTo>
                  <a:pt x="477980" y="2390435"/>
                  <a:pt x="489220" y="2364716"/>
                  <a:pt x="484838" y="2334045"/>
                </a:cubicBezTo>
                <a:cubicBezTo>
                  <a:pt x="479314" y="2295754"/>
                  <a:pt x="493220" y="2260891"/>
                  <a:pt x="513795" y="2228315"/>
                </a:cubicBezTo>
                <a:cubicBezTo>
                  <a:pt x="521225" y="2216693"/>
                  <a:pt x="525415" y="2202405"/>
                  <a:pt x="529035" y="2188880"/>
                </a:cubicBezTo>
                <a:cubicBezTo>
                  <a:pt x="537418" y="2157637"/>
                  <a:pt x="544848" y="2126202"/>
                  <a:pt x="551706" y="2094579"/>
                </a:cubicBezTo>
                <a:cubicBezTo>
                  <a:pt x="557420" y="2068670"/>
                  <a:pt x="561612" y="2042571"/>
                  <a:pt x="566565" y="2016470"/>
                </a:cubicBezTo>
                <a:cubicBezTo>
                  <a:pt x="571899" y="1987895"/>
                  <a:pt x="584283" y="1965225"/>
                  <a:pt x="613048" y="1953414"/>
                </a:cubicBezTo>
                <a:cubicBezTo>
                  <a:pt x="622192" y="1949604"/>
                  <a:pt x="629433" y="1940460"/>
                  <a:pt x="637053" y="1933220"/>
                </a:cubicBezTo>
                <a:cubicBezTo>
                  <a:pt x="642577" y="1928077"/>
                  <a:pt x="646769" y="1921217"/>
                  <a:pt x="652483" y="1916455"/>
                </a:cubicBezTo>
                <a:cubicBezTo>
                  <a:pt x="682584" y="1891498"/>
                  <a:pt x="712873" y="1866923"/>
                  <a:pt x="742974" y="1842159"/>
                </a:cubicBezTo>
                <a:cubicBezTo>
                  <a:pt x="745832" y="1839680"/>
                  <a:pt x="749261" y="1837014"/>
                  <a:pt x="750595" y="1833776"/>
                </a:cubicBezTo>
                <a:cubicBezTo>
                  <a:pt x="764501" y="1800247"/>
                  <a:pt x="777645" y="1766336"/>
                  <a:pt x="792316" y="1733189"/>
                </a:cubicBezTo>
                <a:cubicBezTo>
                  <a:pt x="798030" y="1720424"/>
                  <a:pt x="805078" y="1707280"/>
                  <a:pt x="814985" y="1697754"/>
                </a:cubicBezTo>
                <a:cubicBezTo>
                  <a:pt x="837465" y="1676037"/>
                  <a:pt x="861850" y="1656224"/>
                  <a:pt x="871566" y="1624981"/>
                </a:cubicBezTo>
                <a:cubicBezTo>
                  <a:pt x="874423" y="1615837"/>
                  <a:pt x="875948" y="1604979"/>
                  <a:pt x="873471" y="1596214"/>
                </a:cubicBezTo>
                <a:close/>
                <a:moveTo>
                  <a:pt x="820975" y="1453958"/>
                </a:moveTo>
                <a:lnTo>
                  <a:pt x="826772" y="1459073"/>
                </a:lnTo>
                <a:lnTo>
                  <a:pt x="835990" y="1481572"/>
                </a:lnTo>
                <a:lnTo>
                  <a:pt x="826773" y="1459074"/>
                </a:lnTo>
                <a:lnTo>
                  <a:pt x="826772" y="1459073"/>
                </a:lnTo>
                <a:lnTo>
                  <a:pt x="826772" y="1459073"/>
                </a:lnTo>
                <a:close/>
                <a:moveTo>
                  <a:pt x="807579" y="1268758"/>
                </a:moveTo>
                <a:lnTo>
                  <a:pt x="802412" y="1286069"/>
                </a:lnTo>
                <a:cubicBezTo>
                  <a:pt x="787838" y="1306930"/>
                  <a:pt x="781599" y="1328552"/>
                  <a:pt x="780074" y="1350627"/>
                </a:cubicBezTo>
                <a:lnTo>
                  <a:pt x="785669" y="1413840"/>
                </a:lnTo>
                <a:lnTo>
                  <a:pt x="780075" y="1350628"/>
                </a:lnTo>
                <a:cubicBezTo>
                  <a:pt x="781599" y="1328553"/>
                  <a:pt x="787839" y="1306930"/>
                  <a:pt x="802412" y="1286070"/>
                </a:cubicBezTo>
                <a:cubicBezTo>
                  <a:pt x="805555" y="1281689"/>
                  <a:pt x="807127" y="1275402"/>
                  <a:pt x="807579" y="1268758"/>
                </a:cubicBezTo>
                <a:close/>
                <a:moveTo>
                  <a:pt x="865850" y="773035"/>
                </a:moveTo>
                <a:lnTo>
                  <a:pt x="857850" y="854379"/>
                </a:lnTo>
                <a:cubicBezTo>
                  <a:pt x="855564" y="878956"/>
                  <a:pt x="854802" y="903722"/>
                  <a:pt x="826796" y="915343"/>
                </a:cubicBezTo>
                <a:cubicBezTo>
                  <a:pt x="822414" y="917059"/>
                  <a:pt x="819176" y="922773"/>
                  <a:pt x="816318" y="927155"/>
                </a:cubicBezTo>
                <a:cubicBezTo>
                  <a:pt x="772310" y="994785"/>
                  <a:pt x="773454" y="1030980"/>
                  <a:pt x="819938" y="1097087"/>
                </a:cubicBezTo>
                <a:cubicBezTo>
                  <a:pt x="824700" y="1103945"/>
                  <a:pt x="828130" y="1118613"/>
                  <a:pt x="824320" y="1123185"/>
                </a:cubicBezTo>
                <a:cubicBezTo>
                  <a:pt x="808508" y="1142617"/>
                  <a:pt x="801460" y="1162954"/>
                  <a:pt x="799602" y="1184029"/>
                </a:cubicBezTo>
                <a:cubicBezTo>
                  <a:pt x="801460" y="1162954"/>
                  <a:pt x="808509" y="1142618"/>
                  <a:pt x="824321" y="1123186"/>
                </a:cubicBezTo>
                <a:cubicBezTo>
                  <a:pt x="828131" y="1118614"/>
                  <a:pt x="824701" y="1103946"/>
                  <a:pt x="819939" y="1097088"/>
                </a:cubicBezTo>
                <a:cubicBezTo>
                  <a:pt x="773455" y="1030981"/>
                  <a:pt x="772311" y="994786"/>
                  <a:pt x="816319" y="927156"/>
                </a:cubicBezTo>
                <a:cubicBezTo>
                  <a:pt x="819177" y="922774"/>
                  <a:pt x="822415" y="917060"/>
                  <a:pt x="826797" y="915344"/>
                </a:cubicBezTo>
                <a:cubicBezTo>
                  <a:pt x="854802" y="903723"/>
                  <a:pt x="855564" y="878957"/>
                  <a:pt x="857850" y="854380"/>
                </a:cubicBezTo>
                <a:cubicBezTo>
                  <a:pt x="860326" y="827330"/>
                  <a:pt x="863564" y="800277"/>
                  <a:pt x="865850" y="773036"/>
                </a:cubicBezTo>
                <a:close/>
                <a:moveTo>
                  <a:pt x="810449" y="517851"/>
                </a:moveTo>
                <a:lnTo>
                  <a:pt x="819366" y="556047"/>
                </a:lnTo>
                <a:cubicBezTo>
                  <a:pt x="821462" y="564048"/>
                  <a:pt x="826986" y="572622"/>
                  <a:pt x="825844" y="580050"/>
                </a:cubicBezTo>
                <a:cubicBezTo>
                  <a:pt x="822510" y="601578"/>
                  <a:pt x="824939" y="622201"/>
                  <a:pt x="829225" y="642537"/>
                </a:cubicBezTo>
                <a:lnTo>
                  <a:pt x="841749" y="694928"/>
                </a:lnTo>
                <a:lnTo>
                  <a:pt x="829226" y="642538"/>
                </a:lnTo>
                <a:cubicBezTo>
                  <a:pt x="824940" y="622201"/>
                  <a:pt x="822511" y="601579"/>
                  <a:pt x="825845" y="580051"/>
                </a:cubicBezTo>
                <a:cubicBezTo>
                  <a:pt x="826987" y="572623"/>
                  <a:pt x="821463" y="564049"/>
                  <a:pt x="819367" y="556048"/>
                </a:cubicBezTo>
                <a:close/>
                <a:moveTo>
                  <a:pt x="797154" y="298169"/>
                </a:moveTo>
                <a:lnTo>
                  <a:pt x="811936" y="313533"/>
                </a:lnTo>
                <a:cubicBezTo>
                  <a:pt x="816128" y="316389"/>
                  <a:pt x="813842" y="330298"/>
                  <a:pt x="812508" y="338870"/>
                </a:cubicBezTo>
                <a:cubicBezTo>
                  <a:pt x="809650" y="357921"/>
                  <a:pt x="802412" y="376781"/>
                  <a:pt x="802602" y="395640"/>
                </a:cubicBezTo>
                <a:lnTo>
                  <a:pt x="806412" y="367328"/>
                </a:lnTo>
                <a:cubicBezTo>
                  <a:pt x="808555" y="357874"/>
                  <a:pt x="811080" y="348396"/>
                  <a:pt x="812509" y="338871"/>
                </a:cubicBezTo>
                <a:cubicBezTo>
                  <a:pt x="813843" y="330299"/>
                  <a:pt x="816129" y="316390"/>
                  <a:pt x="811937" y="313534"/>
                </a:cubicBezTo>
                <a:close/>
                <a:moveTo>
                  <a:pt x="789609" y="281568"/>
                </a:moveTo>
                <a:lnTo>
                  <a:pt x="794503" y="295415"/>
                </a:lnTo>
                <a:lnTo>
                  <a:pt x="794504" y="295415"/>
                </a:lnTo>
                <a:close/>
                <a:moveTo>
                  <a:pt x="802929" y="24486"/>
                </a:moveTo>
                <a:lnTo>
                  <a:pt x="805191" y="74129"/>
                </a:lnTo>
                <a:cubicBezTo>
                  <a:pt x="803807" y="100174"/>
                  <a:pt x="799302" y="125876"/>
                  <a:pt x="795072" y="151569"/>
                </a:cubicBezTo>
                <a:lnTo>
                  <a:pt x="794873" y="153388"/>
                </a:lnTo>
                <a:lnTo>
                  <a:pt x="791059" y="177271"/>
                </a:lnTo>
                <a:lnTo>
                  <a:pt x="786600" y="228944"/>
                </a:lnTo>
                <a:lnTo>
                  <a:pt x="786600" y="228948"/>
                </a:lnTo>
                <a:lnTo>
                  <a:pt x="786600" y="228949"/>
                </a:lnTo>
                <a:lnTo>
                  <a:pt x="786600" y="228944"/>
                </a:lnTo>
                <a:lnTo>
                  <a:pt x="794873" y="153388"/>
                </a:lnTo>
                <a:lnTo>
                  <a:pt x="799269" y="125861"/>
                </a:lnTo>
                <a:cubicBezTo>
                  <a:pt x="801959" y="108703"/>
                  <a:pt x="804269" y="91492"/>
                  <a:pt x="805192" y="74129"/>
                </a:cubicBezTo>
                <a:close/>
                <a:moveTo>
                  <a:pt x="341402" y="0"/>
                </a:moveTo>
                <a:lnTo>
                  <a:pt x="805510" y="0"/>
                </a:lnTo>
                <a:lnTo>
                  <a:pt x="802792" y="21486"/>
                </a:lnTo>
                <a:lnTo>
                  <a:pt x="805510" y="1"/>
                </a:lnTo>
                <a:lnTo>
                  <a:pt x="4572002" y="2"/>
                </a:lnTo>
                <a:lnTo>
                  <a:pt x="4572002" y="6858002"/>
                </a:lnTo>
                <a:lnTo>
                  <a:pt x="312449" y="6858002"/>
                </a:lnTo>
                <a:lnTo>
                  <a:pt x="312449" y="6858001"/>
                </a:lnTo>
                <a:lnTo>
                  <a:pt x="312449" y="6858001"/>
                </a:lnTo>
                <a:lnTo>
                  <a:pt x="306286" y="6812064"/>
                </a:lnTo>
                <a:lnTo>
                  <a:pt x="311060" y="6776800"/>
                </a:lnTo>
                <a:cubicBezTo>
                  <a:pt x="314156" y="6765164"/>
                  <a:pt x="318906" y="6753698"/>
                  <a:pt x="325764" y="6742553"/>
                </a:cubicBezTo>
                <a:cubicBezTo>
                  <a:pt x="334052" y="6729219"/>
                  <a:pt x="339196" y="6716169"/>
                  <a:pt x="339600" y="6702977"/>
                </a:cubicBezTo>
                <a:lnTo>
                  <a:pt x="339600" y="6702976"/>
                </a:lnTo>
                <a:lnTo>
                  <a:pt x="339600" y="6702976"/>
                </a:lnTo>
                <a:cubicBezTo>
                  <a:pt x="340005" y="6689783"/>
                  <a:pt x="335671" y="6676448"/>
                  <a:pt x="325002" y="6662541"/>
                </a:cubicBezTo>
                <a:cubicBezTo>
                  <a:pt x="321335" y="6657826"/>
                  <a:pt x="319038" y="6651967"/>
                  <a:pt x="317919" y="6645552"/>
                </a:cubicBezTo>
                <a:lnTo>
                  <a:pt x="317907" y="6625225"/>
                </a:lnTo>
                <a:lnTo>
                  <a:pt x="334529" y="6588626"/>
                </a:lnTo>
                <a:cubicBezTo>
                  <a:pt x="340625" y="6582147"/>
                  <a:pt x="346721" y="6575479"/>
                  <a:pt x="357008" y="6564621"/>
                </a:cubicBezTo>
                <a:lnTo>
                  <a:pt x="357008" y="6564620"/>
                </a:lnTo>
                <a:lnTo>
                  <a:pt x="334529" y="6588625"/>
                </a:lnTo>
                <a:cubicBezTo>
                  <a:pt x="326052" y="6597578"/>
                  <a:pt x="320003" y="6611342"/>
                  <a:pt x="317907" y="6625224"/>
                </a:cubicBezTo>
                <a:lnTo>
                  <a:pt x="317907" y="6625225"/>
                </a:lnTo>
                <a:lnTo>
                  <a:pt x="317907" y="6625225"/>
                </a:lnTo>
                <a:cubicBezTo>
                  <a:pt x="315811" y="6639108"/>
                  <a:pt x="317668" y="6653111"/>
                  <a:pt x="325002" y="6662542"/>
                </a:cubicBezTo>
                <a:cubicBezTo>
                  <a:pt x="330337" y="6669496"/>
                  <a:pt x="334087" y="6676306"/>
                  <a:pt x="336454" y="6683027"/>
                </a:cubicBezTo>
                <a:lnTo>
                  <a:pt x="339600" y="6702976"/>
                </a:lnTo>
                <a:lnTo>
                  <a:pt x="325764" y="6742552"/>
                </a:lnTo>
                <a:cubicBezTo>
                  <a:pt x="312048" y="6764841"/>
                  <a:pt x="306762" y="6788417"/>
                  <a:pt x="306286" y="6812063"/>
                </a:cubicBezTo>
                <a:lnTo>
                  <a:pt x="306286" y="6812064"/>
                </a:lnTo>
                <a:lnTo>
                  <a:pt x="306286" y="6812064"/>
                </a:lnTo>
                <a:lnTo>
                  <a:pt x="312449" y="6858001"/>
                </a:lnTo>
                <a:lnTo>
                  <a:pt x="140196" y="6858001"/>
                </a:lnTo>
                <a:lnTo>
                  <a:pt x="130496" y="6815516"/>
                </a:lnTo>
                <a:cubicBezTo>
                  <a:pt x="124972" y="6793035"/>
                  <a:pt x="115065" y="6771319"/>
                  <a:pt x="111445" y="6748458"/>
                </a:cubicBezTo>
                <a:cubicBezTo>
                  <a:pt x="102873" y="6694164"/>
                  <a:pt x="96777" y="6639488"/>
                  <a:pt x="89919" y="6584812"/>
                </a:cubicBezTo>
                <a:cubicBezTo>
                  <a:pt x="82870" y="6528424"/>
                  <a:pt x="75440" y="6472225"/>
                  <a:pt x="69154" y="6415833"/>
                </a:cubicBezTo>
                <a:cubicBezTo>
                  <a:pt x="65914" y="6384972"/>
                  <a:pt x="65344" y="6353919"/>
                  <a:pt x="62296" y="6323058"/>
                </a:cubicBezTo>
                <a:cubicBezTo>
                  <a:pt x="59628" y="6296005"/>
                  <a:pt x="54675" y="6269144"/>
                  <a:pt x="51435" y="6242093"/>
                </a:cubicBezTo>
                <a:cubicBezTo>
                  <a:pt x="48769" y="6218660"/>
                  <a:pt x="47245" y="6195037"/>
                  <a:pt x="44577" y="6171605"/>
                </a:cubicBezTo>
                <a:cubicBezTo>
                  <a:pt x="40197" y="6134075"/>
                  <a:pt x="35243" y="6096736"/>
                  <a:pt x="30671" y="6059397"/>
                </a:cubicBezTo>
                <a:cubicBezTo>
                  <a:pt x="28957" y="6043776"/>
                  <a:pt x="24194" y="6027392"/>
                  <a:pt x="27051" y="6012723"/>
                </a:cubicBezTo>
                <a:cubicBezTo>
                  <a:pt x="34291" y="5975764"/>
                  <a:pt x="32195" y="5939377"/>
                  <a:pt x="27243" y="5902610"/>
                </a:cubicBezTo>
                <a:cubicBezTo>
                  <a:pt x="25526" y="5890037"/>
                  <a:pt x="25908" y="5876511"/>
                  <a:pt x="29147" y="5864318"/>
                </a:cubicBezTo>
                <a:cubicBezTo>
                  <a:pt x="35625" y="5839361"/>
                  <a:pt x="44769" y="5815169"/>
                  <a:pt x="52769" y="5790592"/>
                </a:cubicBezTo>
                <a:cubicBezTo>
                  <a:pt x="53721" y="5787924"/>
                  <a:pt x="53913" y="5784686"/>
                  <a:pt x="54483" y="5781830"/>
                </a:cubicBezTo>
                <a:cubicBezTo>
                  <a:pt x="57724" y="5765635"/>
                  <a:pt x="60962" y="5749634"/>
                  <a:pt x="63820" y="5733440"/>
                </a:cubicBezTo>
                <a:cubicBezTo>
                  <a:pt x="65344" y="5724678"/>
                  <a:pt x="65534" y="5715723"/>
                  <a:pt x="66868" y="5706959"/>
                </a:cubicBezTo>
                <a:cubicBezTo>
                  <a:pt x="72202" y="5673050"/>
                  <a:pt x="63248" y="5635711"/>
                  <a:pt x="86299" y="5606372"/>
                </a:cubicBezTo>
                <a:cubicBezTo>
                  <a:pt x="101159" y="5587321"/>
                  <a:pt x="97729" y="5568842"/>
                  <a:pt x="95443" y="5548460"/>
                </a:cubicBezTo>
                <a:cubicBezTo>
                  <a:pt x="93729" y="5533027"/>
                  <a:pt x="94301" y="5517215"/>
                  <a:pt x="94109" y="5501594"/>
                </a:cubicBezTo>
                <a:cubicBezTo>
                  <a:pt x="93539" y="5474161"/>
                  <a:pt x="93347" y="5446728"/>
                  <a:pt x="92395" y="5419295"/>
                </a:cubicBezTo>
                <a:cubicBezTo>
                  <a:pt x="92015" y="5410531"/>
                  <a:pt x="87251" y="5401579"/>
                  <a:pt x="88013" y="5393005"/>
                </a:cubicBezTo>
                <a:cubicBezTo>
                  <a:pt x="91633" y="5353379"/>
                  <a:pt x="97349" y="5313754"/>
                  <a:pt x="100587" y="5274129"/>
                </a:cubicBezTo>
                <a:cubicBezTo>
                  <a:pt x="102491" y="5251650"/>
                  <a:pt x="98873" y="5228597"/>
                  <a:pt x="101539" y="5206308"/>
                </a:cubicBezTo>
                <a:cubicBezTo>
                  <a:pt x="104587" y="5180591"/>
                  <a:pt x="112397" y="5155445"/>
                  <a:pt x="117162" y="5129916"/>
                </a:cubicBezTo>
                <a:cubicBezTo>
                  <a:pt x="118494" y="5122867"/>
                  <a:pt x="116780" y="5115057"/>
                  <a:pt x="116400" y="5107627"/>
                </a:cubicBezTo>
                <a:cubicBezTo>
                  <a:pt x="116017" y="5099245"/>
                  <a:pt x="115255" y="5091052"/>
                  <a:pt x="115065" y="5082670"/>
                </a:cubicBezTo>
                <a:cubicBezTo>
                  <a:pt x="114683" y="5057141"/>
                  <a:pt x="115255" y="5031614"/>
                  <a:pt x="113921" y="5006086"/>
                </a:cubicBezTo>
                <a:cubicBezTo>
                  <a:pt x="113159" y="4990465"/>
                  <a:pt x="105349" y="4974082"/>
                  <a:pt x="108207" y="4959602"/>
                </a:cubicBezTo>
                <a:cubicBezTo>
                  <a:pt x="113731" y="4930075"/>
                  <a:pt x="101349" y="4900546"/>
                  <a:pt x="111635" y="4871019"/>
                </a:cubicBezTo>
                <a:cubicBezTo>
                  <a:pt x="114683" y="4861873"/>
                  <a:pt x="107063" y="4849300"/>
                  <a:pt x="106683" y="4838250"/>
                </a:cubicBezTo>
                <a:cubicBezTo>
                  <a:pt x="105731" y="4810627"/>
                  <a:pt x="105921" y="4783004"/>
                  <a:pt x="106111" y="4755381"/>
                </a:cubicBezTo>
                <a:cubicBezTo>
                  <a:pt x="106301" y="4730614"/>
                  <a:pt x="103635" y="4704895"/>
                  <a:pt x="108969" y="4681083"/>
                </a:cubicBezTo>
                <a:cubicBezTo>
                  <a:pt x="114683" y="4656126"/>
                  <a:pt x="113921" y="4633647"/>
                  <a:pt x="107445" y="4609452"/>
                </a:cubicBezTo>
                <a:cubicBezTo>
                  <a:pt x="103063" y="4592878"/>
                  <a:pt x="102491" y="4575351"/>
                  <a:pt x="101159" y="4558207"/>
                </a:cubicBezTo>
                <a:cubicBezTo>
                  <a:pt x="99635" y="4539728"/>
                  <a:pt x="103635" y="4519343"/>
                  <a:pt x="97349" y="4502579"/>
                </a:cubicBezTo>
                <a:cubicBezTo>
                  <a:pt x="78678" y="4452665"/>
                  <a:pt x="74678" y="4401419"/>
                  <a:pt x="74678" y="4349222"/>
                </a:cubicBezTo>
                <a:cubicBezTo>
                  <a:pt x="74678" y="4339695"/>
                  <a:pt x="77344" y="4329979"/>
                  <a:pt x="80202" y="4320837"/>
                </a:cubicBezTo>
                <a:cubicBezTo>
                  <a:pt x="97349" y="4267493"/>
                  <a:pt x="95825" y="4213961"/>
                  <a:pt x="85346" y="4159667"/>
                </a:cubicBezTo>
                <a:cubicBezTo>
                  <a:pt x="83060" y="4148427"/>
                  <a:pt x="82678" y="4135854"/>
                  <a:pt x="84964" y="4124614"/>
                </a:cubicBezTo>
                <a:cubicBezTo>
                  <a:pt x="91633" y="4092989"/>
                  <a:pt x="102683" y="4062318"/>
                  <a:pt x="107445" y="4030503"/>
                </a:cubicBezTo>
                <a:cubicBezTo>
                  <a:pt x="115255" y="3977925"/>
                  <a:pt x="88967" y="3932394"/>
                  <a:pt x="71820" y="3885338"/>
                </a:cubicBezTo>
                <a:cubicBezTo>
                  <a:pt x="55627" y="3840569"/>
                  <a:pt x="19050" y="3802467"/>
                  <a:pt x="27243" y="3749506"/>
                </a:cubicBezTo>
                <a:cubicBezTo>
                  <a:pt x="28005" y="3744173"/>
                  <a:pt x="22860" y="3738267"/>
                  <a:pt x="21526" y="3732361"/>
                </a:cubicBezTo>
                <a:cubicBezTo>
                  <a:pt x="17906" y="3716168"/>
                  <a:pt x="13526" y="3699976"/>
                  <a:pt x="11810" y="3683591"/>
                </a:cubicBezTo>
                <a:cubicBezTo>
                  <a:pt x="9524" y="3663589"/>
                  <a:pt x="10286" y="3643204"/>
                  <a:pt x="8382" y="3623201"/>
                </a:cubicBezTo>
                <a:cubicBezTo>
                  <a:pt x="6096" y="3597482"/>
                  <a:pt x="0" y="3572146"/>
                  <a:pt x="0" y="3546617"/>
                </a:cubicBezTo>
                <a:cubicBezTo>
                  <a:pt x="0" y="3526042"/>
                  <a:pt x="7048" y="3505657"/>
                  <a:pt x="10478" y="3485275"/>
                </a:cubicBezTo>
                <a:cubicBezTo>
                  <a:pt x="15240" y="3456508"/>
                  <a:pt x="13906" y="3424883"/>
                  <a:pt x="26098" y="3399546"/>
                </a:cubicBezTo>
                <a:cubicBezTo>
                  <a:pt x="39053" y="3372495"/>
                  <a:pt x="44959" y="3346776"/>
                  <a:pt x="40959" y="3318771"/>
                </a:cubicBezTo>
                <a:cubicBezTo>
                  <a:pt x="39625" y="3309437"/>
                  <a:pt x="31623" y="3297434"/>
                  <a:pt x="23432" y="3293244"/>
                </a:cubicBezTo>
                <a:cubicBezTo>
                  <a:pt x="5144" y="3283908"/>
                  <a:pt x="1904" y="3271145"/>
                  <a:pt x="8192" y="3253809"/>
                </a:cubicBezTo>
                <a:cubicBezTo>
                  <a:pt x="13526" y="3238758"/>
                  <a:pt x="16192" y="3220280"/>
                  <a:pt x="26481" y="3209993"/>
                </a:cubicBezTo>
                <a:cubicBezTo>
                  <a:pt x="55627" y="3180844"/>
                  <a:pt x="56580" y="3143695"/>
                  <a:pt x="64390" y="3107500"/>
                </a:cubicBezTo>
                <a:cubicBezTo>
                  <a:pt x="69154" y="3085403"/>
                  <a:pt x="69344" y="3064827"/>
                  <a:pt x="66106" y="3042728"/>
                </a:cubicBezTo>
                <a:cubicBezTo>
                  <a:pt x="58866" y="2994722"/>
                  <a:pt x="69154" y="2948047"/>
                  <a:pt x="82298" y="2901943"/>
                </a:cubicBezTo>
                <a:cubicBezTo>
                  <a:pt x="91061" y="2871462"/>
                  <a:pt x="96395" y="2840219"/>
                  <a:pt x="105349" y="2809930"/>
                </a:cubicBezTo>
                <a:cubicBezTo>
                  <a:pt x="112207" y="2787259"/>
                  <a:pt x="120400" y="2764590"/>
                  <a:pt x="131448" y="2743826"/>
                </a:cubicBezTo>
                <a:cubicBezTo>
                  <a:pt x="147643" y="2713723"/>
                  <a:pt x="172027" y="2687436"/>
                  <a:pt x="165549" y="2649143"/>
                </a:cubicBezTo>
                <a:cubicBezTo>
                  <a:pt x="159835" y="2615421"/>
                  <a:pt x="171835" y="2584942"/>
                  <a:pt x="183266" y="2554079"/>
                </a:cubicBezTo>
                <a:cubicBezTo>
                  <a:pt x="191648" y="2531409"/>
                  <a:pt x="200222" y="2508742"/>
                  <a:pt x="205556" y="2485307"/>
                </a:cubicBezTo>
                <a:cubicBezTo>
                  <a:pt x="211843" y="2457492"/>
                  <a:pt x="209175" y="2426059"/>
                  <a:pt x="220797" y="2401292"/>
                </a:cubicBezTo>
                <a:cubicBezTo>
                  <a:pt x="232989" y="2375383"/>
                  <a:pt x="224797" y="2353859"/>
                  <a:pt x="221367" y="2330806"/>
                </a:cubicBezTo>
                <a:cubicBezTo>
                  <a:pt x="216033" y="2294039"/>
                  <a:pt x="206126" y="2257459"/>
                  <a:pt x="218701" y="2220312"/>
                </a:cubicBezTo>
                <a:cubicBezTo>
                  <a:pt x="233941" y="2175163"/>
                  <a:pt x="250324" y="2130393"/>
                  <a:pt x="264802" y="2085054"/>
                </a:cubicBezTo>
                <a:cubicBezTo>
                  <a:pt x="270329" y="2067525"/>
                  <a:pt x="272615" y="2048668"/>
                  <a:pt x="275091" y="2030378"/>
                </a:cubicBezTo>
                <a:cubicBezTo>
                  <a:pt x="277187" y="2013043"/>
                  <a:pt x="271853" y="1992279"/>
                  <a:pt x="279853" y="1978940"/>
                </a:cubicBezTo>
                <a:cubicBezTo>
                  <a:pt x="300428" y="1944649"/>
                  <a:pt x="310524" y="1909408"/>
                  <a:pt x="310524" y="1869780"/>
                </a:cubicBezTo>
                <a:cubicBezTo>
                  <a:pt x="310524" y="1854920"/>
                  <a:pt x="319098" y="1840441"/>
                  <a:pt x="320622" y="1825393"/>
                </a:cubicBezTo>
                <a:cubicBezTo>
                  <a:pt x="322526" y="1804816"/>
                  <a:pt x="327671" y="1781194"/>
                  <a:pt x="320430" y="1763287"/>
                </a:cubicBezTo>
                <a:cubicBezTo>
                  <a:pt x="303286" y="1721185"/>
                  <a:pt x="317574" y="1687086"/>
                  <a:pt x="334529" y="1650317"/>
                </a:cubicBezTo>
                <a:cubicBezTo>
                  <a:pt x="351293" y="1614120"/>
                  <a:pt x="364628" y="1576019"/>
                  <a:pt x="375678" y="1537537"/>
                </a:cubicBezTo>
                <a:cubicBezTo>
                  <a:pt x="379678" y="1523059"/>
                  <a:pt x="373010" y="1505724"/>
                  <a:pt x="371678" y="1489720"/>
                </a:cubicBezTo>
                <a:cubicBezTo>
                  <a:pt x="371296" y="1484004"/>
                  <a:pt x="370724" y="1477717"/>
                  <a:pt x="372630" y="1472575"/>
                </a:cubicBezTo>
                <a:cubicBezTo>
                  <a:pt x="390919" y="1422854"/>
                  <a:pt x="404825" y="1372368"/>
                  <a:pt x="395301" y="1318456"/>
                </a:cubicBezTo>
                <a:cubicBezTo>
                  <a:pt x="394347" y="1313504"/>
                  <a:pt x="396443" y="1307978"/>
                  <a:pt x="397777" y="1303024"/>
                </a:cubicBezTo>
                <a:cubicBezTo>
                  <a:pt x="404635" y="1278829"/>
                  <a:pt x="415493" y="1255206"/>
                  <a:pt x="417970" y="1230633"/>
                </a:cubicBezTo>
                <a:cubicBezTo>
                  <a:pt x="424066" y="1170051"/>
                  <a:pt x="426544" y="1109091"/>
                  <a:pt x="430544" y="1048125"/>
                </a:cubicBezTo>
                <a:cubicBezTo>
                  <a:pt x="430734" y="1044315"/>
                  <a:pt x="430734" y="1040315"/>
                  <a:pt x="432068" y="1036887"/>
                </a:cubicBezTo>
                <a:cubicBezTo>
                  <a:pt x="440260" y="1014406"/>
                  <a:pt x="437592" y="994785"/>
                  <a:pt x="421972" y="975733"/>
                </a:cubicBezTo>
                <a:cubicBezTo>
                  <a:pt x="415113" y="967350"/>
                  <a:pt x="411493" y="955920"/>
                  <a:pt x="407683" y="945444"/>
                </a:cubicBezTo>
                <a:cubicBezTo>
                  <a:pt x="401967" y="930011"/>
                  <a:pt x="396443" y="914200"/>
                  <a:pt x="392823" y="898198"/>
                </a:cubicBezTo>
                <a:cubicBezTo>
                  <a:pt x="389395" y="882384"/>
                  <a:pt x="384632" y="865430"/>
                  <a:pt x="387299" y="850189"/>
                </a:cubicBezTo>
                <a:cubicBezTo>
                  <a:pt x="392061" y="822756"/>
                  <a:pt x="402729" y="796655"/>
                  <a:pt x="409779" y="769605"/>
                </a:cubicBezTo>
                <a:cubicBezTo>
                  <a:pt x="412255" y="760270"/>
                  <a:pt x="411873" y="749982"/>
                  <a:pt x="412065" y="740268"/>
                </a:cubicBezTo>
                <a:cubicBezTo>
                  <a:pt x="412635" y="717977"/>
                  <a:pt x="407111" y="695116"/>
                  <a:pt x="422924" y="674923"/>
                </a:cubicBezTo>
                <a:cubicBezTo>
                  <a:pt x="437782" y="656255"/>
                  <a:pt x="433402" y="637392"/>
                  <a:pt x="422162" y="617772"/>
                </a:cubicBezTo>
                <a:cubicBezTo>
                  <a:pt x="414159" y="603673"/>
                  <a:pt x="407873" y="587672"/>
                  <a:pt x="404825" y="571860"/>
                </a:cubicBezTo>
                <a:cubicBezTo>
                  <a:pt x="400635" y="550141"/>
                  <a:pt x="398919" y="528615"/>
                  <a:pt x="401397" y="505182"/>
                </a:cubicBezTo>
                <a:cubicBezTo>
                  <a:pt x="403111" y="488607"/>
                  <a:pt x="403873" y="475081"/>
                  <a:pt x="413969" y="462126"/>
                </a:cubicBezTo>
                <a:cubicBezTo>
                  <a:pt x="415493" y="460032"/>
                  <a:pt x="415875" y="456222"/>
                  <a:pt x="415683" y="453364"/>
                </a:cubicBezTo>
                <a:cubicBezTo>
                  <a:pt x="412445" y="415835"/>
                  <a:pt x="414159" y="378686"/>
                  <a:pt x="416448" y="340774"/>
                </a:cubicBezTo>
                <a:cubicBezTo>
                  <a:pt x="419494" y="292579"/>
                  <a:pt x="410541" y="241901"/>
                  <a:pt x="378536" y="200182"/>
                </a:cubicBezTo>
                <a:cubicBezTo>
                  <a:pt x="373772" y="194085"/>
                  <a:pt x="371678" y="184941"/>
                  <a:pt x="370534" y="176939"/>
                </a:cubicBezTo>
                <a:cubicBezTo>
                  <a:pt x="365582" y="139219"/>
                  <a:pt x="362152" y="101308"/>
                  <a:pt x="356628" y="63587"/>
                </a:cubicBezTo>
                <a:cubicBezTo>
                  <a:pt x="353579" y="43012"/>
                  <a:pt x="350911" y="21486"/>
                  <a:pt x="342529" y="2817"/>
                </a:cubicBezTo>
                <a:close/>
              </a:path>
            </a:pathLst>
          </a:custGeom>
          <a:effectLst>
            <a:outerShdw blurRad="381000" dist="152400" dir="10800000" algn="r" rotWithShape="0">
              <a:prstClr val="black">
                <a:alpha val="10000"/>
              </a:prstClr>
            </a:outerShdw>
          </a:effectLst>
        </p:spPr>
      </p:pic>
      <p:sp>
        <p:nvSpPr>
          <p:cNvPr id="17" name="Freeform: Shape 10">
            <a:extLst>
              <a:ext uri="{FF2B5EF4-FFF2-40B4-BE49-F238E27FC236}">
                <a16:creationId xmlns:a16="http://schemas.microsoft.com/office/drawing/2014/main" id="{D891F8D6-850A-4554-AF0F-FC18D0F9D5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628358" y="2991643"/>
            <a:ext cx="6858001" cy="874716"/>
          </a:xfrm>
          <a:custGeom>
            <a:avLst/>
            <a:gdLst>
              <a:gd name="connsiteX0" fmla="*/ 0 w 6858001"/>
              <a:gd name="connsiteY0" fmla="*/ 533314 h 874716"/>
              <a:gd name="connsiteX1" fmla="*/ 0 w 6858001"/>
              <a:gd name="connsiteY1" fmla="*/ 69206 h 874716"/>
              <a:gd name="connsiteX2" fmla="*/ 21486 w 6858001"/>
              <a:gd name="connsiteY2" fmla="*/ 71924 h 874716"/>
              <a:gd name="connsiteX3" fmla="*/ 228948 w 6858001"/>
              <a:gd name="connsiteY3" fmla="*/ 88116 h 874716"/>
              <a:gd name="connsiteX4" fmla="*/ 313533 w 6858001"/>
              <a:gd name="connsiteY4" fmla="*/ 62779 h 874716"/>
              <a:gd name="connsiteX5" fmla="*/ 338870 w 6858001"/>
              <a:gd name="connsiteY5" fmla="*/ 62207 h 874716"/>
              <a:gd name="connsiteX6" fmla="*/ 395640 w 6858001"/>
              <a:gd name="connsiteY6" fmla="*/ 72114 h 874716"/>
              <a:gd name="connsiteX7" fmla="*/ 512802 w 6858001"/>
              <a:gd name="connsiteY7" fmla="*/ 65446 h 874716"/>
              <a:gd name="connsiteX8" fmla="*/ 556047 w 6858001"/>
              <a:gd name="connsiteY8" fmla="*/ 55349 h 874716"/>
              <a:gd name="connsiteX9" fmla="*/ 580050 w 6858001"/>
              <a:gd name="connsiteY9" fmla="*/ 48871 h 874716"/>
              <a:gd name="connsiteX10" fmla="*/ 703308 w 6858001"/>
              <a:gd name="connsiteY10" fmla="*/ 30964 h 874716"/>
              <a:gd name="connsiteX11" fmla="*/ 758174 w 6858001"/>
              <a:gd name="connsiteY11" fmla="*/ 11724 h 874716"/>
              <a:gd name="connsiteX12" fmla="*/ 773035 w 6858001"/>
              <a:gd name="connsiteY12" fmla="*/ 8866 h 874716"/>
              <a:gd name="connsiteX13" fmla="*/ 854379 w 6858001"/>
              <a:gd name="connsiteY13" fmla="*/ 16866 h 874716"/>
              <a:gd name="connsiteX14" fmla="*/ 915343 w 6858001"/>
              <a:gd name="connsiteY14" fmla="*/ 47919 h 874716"/>
              <a:gd name="connsiteX15" fmla="*/ 927155 w 6858001"/>
              <a:gd name="connsiteY15" fmla="*/ 58397 h 874716"/>
              <a:gd name="connsiteX16" fmla="*/ 1097087 w 6858001"/>
              <a:gd name="connsiteY16" fmla="*/ 54777 h 874716"/>
              <a:gd name="connsiteX17" fmla="*/ 1123185 w 6858001"/>
              <a:gd name="connsiteY17" fmla="*/ 50395 h 874716"/>
              <a:gd name="connsiteX18" fmla="*/ 1249302 w 6858001"/>
              <a:gd name="connsiteY18" fmla="*/ 68684 h 874716"/>
              <a:gd name="connsiteX19" fmla="*/ 1286069 w 6858001"/>
              <a:gd name="connsiteY19" fmla="*/ 72304 h 874716"/>
              <a:gd name="connsiteX20" fmla="*/ 1417899 w 6858001"/>
              <a:gd name="connsiteY20" fmla="*/ 88688 h 874716"/>
              <a:gd name="connsiteX21" fmla="*/ 1436568 w 6858001"/>
              <a:gd name="connsiteY21" fmla="*/ 73448 h 874716"/>
              <a:gd name="connsiteX22" fmla="*/ 1490292 w 6858001"/>
              <a:gd name="connsiteY22" fmla="*/ 35154 h 874716"/>
              <a:gd name="connsiteX23" fmla="*/ 1596213 w 6858001"/>
              <a:gd name="connsiteY23" fmla="*/ 1245 h 874716"/>
              <a:gd name="connsiteX24" fmla="*/ 1624980 w 6858001"/>
              <a:gd name="connsiteY24" fmla="*/ 3150 h 874716"/>
              <a:gd name="connsiteX25" fmla="*/ 1697753 w 6858001"/>
              <a:gd name="connsiteY25" fmla="*/ 59731 h 874716"/>
              <a:gd name="connsiteX26" fmla="*/ 1733188 w 6858001"/>
              <a:gd name="connsiteY26" fmla="*/ 82400 h 874716"/>
              <a:gd name="connsiteX27" fmla="*/ 1833775 w 6858001"/>
              <a:gd name="connsiteY27" fmla="*/ 124121 h 874716"/>
              <a:gd name="connsiteX28" fmla="*/ 1842158 w 6858001"/>
              <a:gd name="connsiteY28" fmla="*/ 131742 h 874716"/>
              <a:gd name="connsiteX29" fmla="*/ 1916454 w 6858001"/>
              <a:gd name="connsiteY29" fmla="*/ 222233 h 874716"/>
              <a:gd name="connsiteX30" fmla="*/ 1933219 w 6858001"/>
              <a:gd name="connsiteY30" fmla="*/ 237663 h 874716"/>
              <a:gd name="connsiteX31" fmla="*/ 1953413 w 6858001"/>
              <a:gd name="connsiteY31" fmla="*/ 261668 h 874716"/>
              <a:gd name="connsiteX32" fmla="*/ 2016469 w 6858001"/>
              <a:gd name="connsiteY32" fmla="*/ 308151 h 874716"/>
              <a:gd name="connsiteX33" fmla="*/ 2094578 w 6858001"/>
              <a:gd name="connsiteY33" fmla="*/ 323010 h 874716"/>
              <a:gd name="connsiteX34" fmla="*/ 2188879 w 6858001"/>
              <a:gd name="connsiteY34" fmla="*/ 345681 h 874716"/>
              <a:gd name="connsiteX35" fmla="*/ 2228314 w 6858001"/>
              <a:gd name="connsiteY35" fmla="*/ 360921 h 874716"/>
              <a:gd name="connsiteX36" fmla="*/ 2334044 w 6858001"/>
              <a:gd name="connsiteY36" fmla="*/ 389878 h 874716"/>
              <a:gd name="connsiteX37" fmla="*/ 2409485 w 6858001"/>
              <a:gd name="connsiteY37" fmla="*/ 414263 h 874716"/>
              <a:gd name="connsiteX38" fmla="*/ 2518264 w 6858001"/>
              <a:gd name="connsiteY38" fmla="*/ 428552 h 874716"/>
              <a:gd name="connsiteX39" fmla="*/ 2571034 w 6858001"/>
              <a:gd name="connsiteY39" fmla="*/ 429122 h 874716"/>
              <a:gd name="connsiteX40" fmla="*/ 2668001 w 6858001"/>
              <a:gd name="connsiteY40" fmla="*/ 502276 h 874716"/>
              <a:gd name="connsiteX41" fmla="*/ 2745348 w 6858001"/>
              <a:gd name="connsiteY41" fmla="*/ 550666 h 874716"/>
              <a:gd name="connsiteX42" fmla="*/ 2826694 w 6858001"/>
              <a:gd name="connsiteY42" fmla="*/ 527233 h 874716"/>
              <a:gd name="connsiteX43" fmla="*/ 2848793 w 6858001"/>
              <a:gd name="connsiteY43" fmla="*/ 505134 h 874716"/>
              <a:gd name="connsiteX44" fmla="*/ 2982148 w 6858001"/>
              <a:gd name="connsiteY44" fmla="*/ 484179 h 874716"/>
              <a:gd name="connsiteX45" fmla="*/ 3172654 w 6858001"/>
              <a:gd name="connsiteY45" fmla="*/ 483417 h 874716"/>
              <a:gd name="connsiteX46" fmla="*/ 3489467 w 6858001"/>
              <a:gd name="connsiteY46" fmla="*/ 435790 h 874716"/>
              <a:gd name="connsiteX47" fmla="*/ 3544713 w 6858001"/>
              <a:gd name="connsiteY47" fmla="*/ 413691 h 874716"/>
              <a:gd name="connsiteX48" fmla="*/ 3606817 w 6858001"/>
              <a:gd name="connsiteY48" fmla="*/ 408167 h 874716"/>
              <a:gd name="connsiteX49" fmla="*/ 3630632 w 6858001"/>
              <a:gd name="connsiteY49" fmla="*/ 421693 h 874716"/>
              <a:gd name="connsiteX50" fmla="*/ 3734837 w 6858001"/>
              <a:gd name="connsiteY50" fmla="*/ 441886 h 874716"/>
              <a:gd name="connsiteX51" fmla="*/ 3754652 w 6858001"/>
              <a:gd name="connsiteY51" fmla="*/ 442268 h 874716"/>
              <a:gd name="connsiteX52" fmla="*/ 3822472 w 6858001"/>
              <a:gd name="connsiteY52" fmla="*/ 433694 h 874716"/>
              <a:gd name="connsiteX53" fmla="*/ 3885338 w 6858001"/>
              <a:gd name="connsiteY53" fmla="*/ 428742 h 874716"/>
              <a:gd name="connsiteX54" fmla="*/ 4043839 w 6858001"/>
              <a:gd name="connsiteY54" fmla="*/ 444934 h 874716"/>
              <a:gd name="connsiteX55" fmla="*/ 4165383 w 6858001"/>
              <a:gd name="connsiteY55" fmla="*/ 441124 h 874716"/>
              <a:gd name="connsiteX56" fmla="*/ 4221391 w 6858001"/>
              <a:gd name="connsiteY56" fmla="*/ 444934 h 874716"/>
              <a:gd name="connsiteX57" fmla="*/ 4253014 w 6858001"/>
              <a:gd name="connsiteY57" fmla="*/ 450650 h 874716"/>
              <a:gd name="connsiteX58" fmla="*/ 4324645 w 6858001"/>
              <a:gd name="connsiteY58" fmla="*/ 490466 h 874716"/>
              <a:gd name="connsiteX59" fmla="*/ 4363890 w 6858001"/>
              <a:gd name="connsiteY59" fmla="*/ 499420 h 874716"/>
              <a:gd name="connsiteX60" fmla="*/ 4482004 w 6858001"/>
              <a:gd name="connsiteY60" fmla="*/ 498658 h 874716"/>
              <a:gd name="connsiteX61" fmla="*/ 4659174 w 6858001"/>
              <a:gd name="connsiteY61" fmla="*/ 438648 h 874716"/>
              <a:gd name="connsiteX62" fmla="*/ 4677655 w 6858001"/>
              <a:gd name="connsiteY62" fmla="*/ 430646 h 874716"/>
              <a:gd name="connsiteX63" fmla="*/ 4767764 w 6858001"/>
              <a:gd name="connsiteY63" fmla="*/ 420739 h 874716"/>
              <a:gd name="connsiteX64" fmla="*/ 4828916 w 6858001"/>
              <a:gd name="connsiteY64" fmla="*/ 434266 h 874716"/>
              <a:gd name="connsiteX65" fmla="*/ 4912168 w 6858001"/>
              <a:gd name="connsiteY65" fmla="*/ 462271 h 874716"/>
              <a:gd name="connsiteX66" fmla="*/ 4987037 w 6858001"/>
              <a:gd name="connsiteY66" fmla="*/ 485703 h 874716"/>
              <a:gd name="connsiteX67" fmla="*/ 5041521 w 6858001"/>
              <a:gd name="connsiteY67" fmla="*/ 512182 h 874716"/>
              <a:gd name="connsiteX68" fmla="*/ 5166113 w 6858001"/>
              <a:gd name="connsiteY68" fmla="*/ 531615 h 874716"/>
              <a:gd name="connsiteX69" fmla="*/ 5179067 w 6858001"/>
              <a:gd name="connsiteY69" fmla="*/ 534853 h 874716"/>
              <a:gd name="connsiteX70" fmla="*/ 5272796 w 6858001"/>
              <a:gd name="connsiteY70" fmla="*/ 511230 h 874716"/>
              <a:gd name="connsiteX71" fmla="*/ 5385384 w 6858001"/>
              <a:gd name="connsiteY71" fmla="*/ 487227 h 874716"/>
              <a:gd name="connsiteX72" fmla="*/ 5425582 w 6858001"/>
              <a:gd name="connsiteY72" fmla="*/ 495418 h 874716"/>
              <a:gd name="connsiteX73" fmla="*/ 5480637 w 6858001"/>
              <a:gd name="connsiteY73" fmla="*/ 507040 h 874716"/>
              <a:gd name="connsiteX74" fmla="*/ 5531693 w 6858001"/>
              <a:gd name="connsiteY74" fmla="*/ 500944 h 874716"/>
              <a:gd name="connsiteX75" fmla="*/ 5562746 w 6858001"/>
              <a:gd name="connsiteY75" fmla="*/ 500372 h 874716"/>
              <a:gd name="connsiteX76" fmla="*/ 5704483 w 6858001"/>
              <a:gd name="connsiteY76" fmla="*/ 571620 h 874716"/>
              <a:gd name="connsiteX77" fmla="*/ 5740488 w 6858001"/>
              <a:gd name="connsiteY77" fmla="*/ 577526 h 874716"/>
              <a:gd name="connsiteX78" fmla="*/ 5760873 w 6858001"/>
              <a:gd name="connsiteY78" fmla="*/ 586291 h 874716"/>
              <a:gd name="connsiteX79" fmla="*/ 5883751 w 6858001"/>
              <a:gd name="connsiteY79" fmla="*/ 674686 h 874716"/>
              <a:gd name="connsiteX80" fmla="*/ 5935949 w 6858001"/>
              <a:gd name="connsiteY80" fmla="*/ 692592 h 874716"/>
              <a:gd name="connsiteX81" fmla="*/ 5993291 w 6858001"/>
              <a:gd name="connsiteY81" fmla="*/ 688972 h 874716"/>
              <a:gd name="connsiteX82" fmla="*/ 6026440 w 6858001"/>
              <a:gd name="connsiteY82" fmla="*/ 682496 h 874716"/>
              <a:gd name="connsiteX83" fmla="*/ 6108738 w 6858001"/>
              <a:gd name="connsiteY83" fmla="*/ 626296 h 874716"/>
              <a:gd name="connsiteX84" fmla="*/ 6155602 w 6858001"/>
              <a:gd name="connsiteY84" fmla="*/ 628202 h 874716"/>
              <a:gd name="connsiteX85" fmla="*/ 6228756 w 6858001"/>
              <a:gd name="connsiteY85" fmla="*/ 666873 h 874716"/>
              <a:gd name="connsiteX86" fmla="*/ 6361539 w 6858001"/>
              <a:gd name="connsiteY86" fmla="*/ 684210 h 874716"/>
              <a:gd name="connsiteX87" fmla="*/ 6428979 w 6858001"/>
              <a:gd name="connsiteY87" fmla="*/ 630106 h 874716"/>
              <a:gd name="connsiteX88" fmla="*/ 6463840 w 6858001"/>
              <a:gd name="connsiteY88" fmla="*/ 578098 h 874716"/>
              <a:gd name="connsiteX89" fmla="*/ 6564620 w 6858001"/>
              <a:gd name="connsiteY89" fmla="*/ 517708 h 874716"/>
              <a:gd name="connsiteX90" fmla="*/ 6588625 w 6858001"/>
              <a:gd name="connsiteY90" fmla="*/ 540187 h 874716"/>
              <a:gd name="connsiteX91" fmla="*/ 6662541 w 6858001"/>
              <a:gd name="connsiteY91" fmla="*/ 549714 h 874716"/>
              <a:gd name="connsiteX92" fmla="*/ 6742552 w 6858001"/>
              <a:gd name="connsiteY92" fmla="*/ 548952 h 874716"/>
              <a:gd name="connsiteX93" fmla="*/ 6812063 w 6858001"/>
              <a:gd name="connsiteY93" fmla="*/ 568430 h 874716"/>
              <a:gd name="connsiteX94" fmla="*/ 6858001 w 6858001"/>
              <a:gd name="connsiteY94" fmla="*/ 562267 h 874716"/>
              <a:gd name="connsiteX95" fmla="*/ 6858001 w 6858001"/>
              <a:gd name="connsiteY95" fmla="*/ 734520 h 874716"/>
              <a:gd name="connsiteX96" fmla="*/ 6815516 w 6858001"/>
              <a:gd name="connsiteY96" fmla="*/ 744220 h 874716"/>
              <a:gd name="connsiteX97" fmla="*/ 6748458 w 6858001"/>
              <a:gd name="connsiteY97" fmla="*/ 763271 h 874716"/>
              <a:gd name="connsiteX98" fmla="*/ 6584812 w 6858001"/>
              <a:gd name="connsiteY98" fmla="*/ 784797 h 874716"/>
              <a:gd name="connsiteX99" fmla="*/ 6415833 w 6858001"/>
              <a:gd name="connsiteY99" fmla="*/ 805562 h 874716"/>
              <a:gd name="connsiteX100" fmla="*/ 6323058 w 6858001"/>
              <a:gd name="connsiteY100" fmla="*/ 812420 h 874716"/>
              <a:gd name="connsiteX101" fmla="*/ 6242093 w 6858001"/>
              <a:gd name="connsiteY101" fmla="*/ 823281 h 874716"/>
              <a:gd name="connsiteX102" fmla="*/ 6171605 w 6858001"/>
              <a:gd name="connsiteY102" fmla="*/ 830139 h 874716"/>
              <a:gd name="connsiteX103" fmla="*/ 6059397 w 6858001"/>
              <a:gd name="connsiteY103" fmla="*/ 844045 h 874716"/>
              <a:gd name="connsiteX104" fmla="*/ 6012723 w 6858001"/>
              <a:gd name="connsiteY104" fmla="*/ 847665 h 874716"/>
              <a:gd name="connsiteX105" fmla="*/ 5902610 w 6858001"/>
              <a:gd name="connsiteY105" fmla="*/ 847473 h 874716"/>
              <a:gd name="connsiteX106" fmla="*/ 5864318 w 6858001"/>
              <a:gd name="connsiteY106" fmla="*/ 845569 h 874716"/>
              <a:gd name="connsiteX107" fmla="*/ 5790592 w 6858001"/>
              <a:gd name="connsiteY107" fmla="*/ 821947 h 874716"/>
              <a:gd name="connsiteX108" fmla="*/ 5781830 w 6858001"/>
              <a:gd name="connsiteY108" fmla="*/ 820233 h 874716"/>
              <a:gd name="connsiteX109" fmla="*/ 5733440 w 6858001"/>
              <a:gd name="connsiteY109" fmla="*/ 810896 h 874716"/>
              <a:gd name="connsiteX110" fmla="*/ 5706959 w 6858001"/>
              <a:gd name="connsiteY110" fmla="*/ 807848 h 874716"/>
              <a:gd name="connsiteX111" fmla="*/ 5606372 w 6858001"/>
              <a:gd name="connsiteY111" fmla="*/ 788417 h 874716"/>
              <a:gd name="connsiteX112" fmla="*/ 5548460 w 6858001"/>
              <a:gd name="connsiteY112" fmla="*/ 779273 h 874716"/>
              <a:gd name="connsiteX113" fmla="*/ 5501594 w 6858001"/>
              <a:gd name="connsiteY113" fmla="*/ 780607 h 874716"/>
              <a:gd name="connsiteX114" fmla="*/ 5419295 w 6858001"/>
              <a:gd name="connsiteY114" fmla="*/ 782321 h 874716"/>
              <a:gd name="connsiteX115" fmla="*/ 5393005 w 6858001"/>
              <a:gd name="connsiteY115" fmla="*/ 786703 h 874716"/>
              <a:gd name="connsiteX116" fmla="*/ 5274129 w 6858001"/>
              <a:gd name="connsiteY116" fmla="*/ 774129 h 874716"/>
              <a:gd name="connsiteX117" fmla="*/ 5206308 w 6858001"/>
              <a:gd name="connsiteY117" fmla="*/ 773177 h 874716"/>
              <a:gd name="connsiteX118" fmla="*/ 5129916 w 6858001"/>
              <a:gd name="connsiteY118" fmla="*/ 757554 h 874716"/>
              <a:gd name="connsiteX119" fmla="*/ 5107627 w 6858001"/>
              <a:gd name="connsiteY119" fmla="*/ 758316 h 874716"/>
              <a:gd name="connsiteX120" fmla="*/ 5082670 w 6858001"/>
              <a:gd name="connsiteY120" fmla="*/ 759651 h 874716"/>
              <a:gd name="connsiteX121" fmla="*/ 5006086 w 6858001"/>
              <a:gd name="connsiteY121" fmla="*/ 760795 h 874716"/>
              <a:gd name="connsiteX122" fmla="*/ 4959602 w 6858001"/>
              <a:gd name="connsiteY122" fmla="*/ 766509 h 874716"/>
              <a:gd name="connsiteX123" fmla="*/ 4871019 w 6858001"/>
              <a:gd name="connsiteY123" fmla="*/ 763081 h 874716"/>
              <a:gd name="connsiteX124" fmla="*/ 4838250 w 6858001"/>
              <a:gd name="connsiteY124" fmla="*/ 768033 h 874716"/>
              <a:gd name="connsiteX125" fmla="*/ 4755381 w 6858001"/>
              <a:gd name="connsiteY125" fmla="*/ 768605 h 874716"/>
              <a:gd name="connsiteX126" fmla="*/ 4681083 w 6858001"/>
              <a:gd name="connsiteY126" fmla="*/ 765747 h 874716"/>
              <a:gd name="connsiteX127" fmla="*/ 4609452 w 6858001"/>
              <a:gd name="connsiteY127" fmla="*/ 767271 h 874716"/>
              <a:gd name="connsiteX128" fmla="*/ 4558207 w 6858001"/>
              <a:gd name="connsiteY128" fmla="*/ 773557 h 874716"/>
              <a:gd name="connsiteX129" fmla="*/ 4502579 w 6858001"/>
              <a:gd name="connsiteY129" fmla="*/ 777367 h 874716"/>
              <a:gd name="connsiteX130" fmla="*/ 4349222 w 6858001"/>
              <a:gd name="connsiteY130" fmla="*/ 800038 h 874716"/>
              <a:gd name="connsiteX131" fmla="*/ 4320837 w 6858001"/>
              <a:gd name="connsiteY131" fmla="*/ 794514 h 874716"/>
              <a:gd name="connsiteX132" fmla="*/ 4159667 w 6858001"/>
              <a:gd name="connsiteY132" fmla="*/ 789370 h 874716"/>
              <a:gd name="connsiteX133" fmla="*/ 4124614 w 6858001"/>
              <a:gd name="connsiteY133" fmla="*/ 789752 h 874716"/>
              <a:gd name="connsiteX134" fmla="*/ 4030503 w 6858001"/>
              <a:gd name="connsiteY134" fmla="*/ 767271 h 874716"/>
              <a:gd name="connsiteX135" fmla="*/ 3885338 w 6858001"/>
              <a:gd name="connsiteY135" fmla="*/ 802896 h 874716"/>
              <a:gd name="connsiteX136" fmla="*/ 3749506 w 6858001"/>
              <a:gd name="connsiteY136" fmla="*/ 847473 h 874716"/>
              <a:gd name="connsiteX137" fmla="*/ 3732361 w 6858001"/>
              <a:gd name="connsiteY137" fmla="*/ 853190 h 874716"/>
              <a:gd name="connsiteX138" fmla="*/ 3683591 w 6858001"/>
              <a:gd name="connsiteY138" fmla="*/ 862906 h 874716"/>
              <a:gd name="connsiteX139" fmla="*/ 3623201 w 6858001"/>
              <a:gd name="connsiteY139" fmla="*/ 866334 h 874716"/>
              <a:gd name="connsiteX140" fmla="*/ 3546617 w 6858001"/>
              <a:gd name="connsiteY140" fmla="*/ 874716 h 874716"/>
              <a:gd name="connsiteX141" fmla="*/ 3485275 w 6858001"/>
              <a:gd name="connsiteY141" fmla="*/ 864238 h 874716"/>
              <a:gd name="connsiteX142" fmla="*/ 3399546 w 6858001"/>
              <a:gd name="connsiteY142" fmla="*/ 848618 h 874716"/>
              <a:gd name="connsiteX143" fmla="*/ 3318771 w 6858001"/>
              <a:gd name="connsiteY143" fmla="*/ 833757 h 874716"/>
              <a:gd name="connsiteX144" fmla="*/ 3293244 w 6858001"/>
              <a:gd name="connsiteY144" fmla="*/ 851284 h 874716"/>
              <a:gd name="connsiteX145" fmla="*/ 3253809 w 6858001"/>
              <a:gd name="connsiteY145" fmla="*/ 866524 h 874716"/>
              <a:gd name="connsiteX146" fmla="*/ 3209993 w 6858001"/>
              <a:gd name="connsiteY146" fmla="*/ 848235 h 874716"/>
              <a:gd name="connsiteX147" fmla="*/ 3107500 w 6858001"/>
              <a:gd name="connsiteY147" fmla="*/ 810326 h 874716"/>
              <a:gd name="connsiteX148" fmla="*/ 3042728 w 6858001"/>
              <a:gd name="connsiteY148" fmla="*/ 808610 h 874716"/>
              <a:gd name="connsiteX149" fmla="*/ 2901943 w 6858001"/>
              <a:gd name="connsiteY149" fmla="*/ 792418 h 874716"/>
              <a:gd name="connsiteX150" fmla="*/ 2809930 w 6858001"/>
              <a:gd name="connsiteY150" fmla="*/ 769367 h 874716"/>
              <a:gd name="connsiteX151" fmla="*/ 2743826 w 6858001"/>
              <a:gd name="connsiteY151" fmla="*/ 743268 h 874716"/>
              <a:gd name="connsiteX152" fmla="*/ 2649143 w 6858001"/>
              <a:gd name="connsiteY152" fmla="*/ 709167 h 874716"/>
              <a:gd name="connsiteX153" fmla="*/ 2554079 w 6858001"/>
              <a:gd name="connsiteY153" fmla="*/ 691450 h 874716"/>
              <a:gd name="connsiteX154" fmla="*/ 2485307 w 6858001"/>
              <a:gd name="connsiteY154" fmla="*/ 669160 h 874716"/>
              <a:gd name="connsiteX155" fmla="*/ 2401292 w 6858001"/>
              <a:gd name="connsiteY155" fmla="*/ 653919 h 874716"/>
              <a:gd name="connsiteX156" fmla="*/ 2330806 w 6858001"/>
              <a:gd name="connsiteY156" fmla="*/ 653349 h 874716"/>
              <a:gd name="connsiteX157" fmla="*/ 2220312 w 6858001"/>
              <a:gd name="connsiteY157" fmla="*/ 656015 h 874716"/>
              <a:gd name="connsiteX158" fmla="*/ 2085054 w 6858001"/>
              <a:gd name="connsiteY158" fmla="*/ 609914 h 874716"/>
              <a:gd name="connsiteX159" fmla="*/ 2030378 w 6858001"/>
              <a:gd name="connsiteY159" fmla="*/ 599625 h 874716"/>
              <a:gd name="connsiteX160" fmla="*/ 1978940 w 6858001"/>
              <a:gd name="connsiteY160" fmla="*/ 594863 h 874716"/>
              <a:gd name="connsiteX161" fmla="*/ 1869780 w 6858001"/>
              <a:gd name="connsiteY161" fmla="*/ 564192 h 874716"/>
              <a:gd name="connsiteX162" fmla="*/ 1825393 w 6858001"/>
              <a:gd name="connsiteY162" fmla="*/ 554094 h 874716"/>
              <a:gd name="connsiteX163" fmla="*/ 1763287 w 6858001"/>
              <a:gd name="connsiteY163" fmla="*/ 554286 h 874716"/>
              <a:gd name="connsiteX164" fmla="*/ 1650317 w 6858001"/>
              <a:gd name="connsiteY164" fmla="*/ 540187 h 874716"/>
              <a:gd name="connsiteX165" fmla="*/ 1537537 w 6858001"/>
              <a:gd name="connsiteY165" fmla="*/ 499038 h 874716"/>
              <a:gd name="connsiteX166" fmla="*/ 1489720 w 6858001"/>
              <a:gd name="connsiteY166" fmla="*/ 503038 h 874716"/>
              <a:gd name="connsiteX167" fmla="*/ 1472575 w 6858001"/>
              <a:gd name="connsiteY167" fmla="*/ 502086 h 874716"/>
              <a:gd name="connsiteX168" fmla="*/ 1318456 w 6858001"/>
              <a:gd name="connsiteY168" fmla="*/ 479415 h 874716"/>
              <a:gd name="connsiteX169" fmla="*/ 1303024 w 6858001"/>
              <a:gd name="connsiteY169" fmla="*/ 476939 h 874716"/>
              <a:gd name="connsiteX170" fmla="*/ 1230633 w 6858001"/>
              <a:gd name="connsiteY170" fmla="*/ 456746 h 874716"/>
              <a:gd name="connsiteX171" fmla="*/ 1048125 w 6858001"/>
              <a:gd name="connsiteY171" fmla="*/ 444172 h 874716"/>
              <a:gd name="connsiteX172" fmla="*/ 1036887 w 6858001"/>
              <a:gd name="connsiteY172" fmla="*/ 442648 h 874716"/>
              <a:gd name="connsiteX173" fmla="*/ 975733 w 6858001"/>
              <a:gd name="connsiteY173" fmla="*/ 452744 h 874716"/>
              <a:gd name="connsiteX174" fmla="*/ 945444 w 6858001"/>
              <a:gd name="connsiteY174" fmla="*/ 467033 h 874716"/>
              <a:gd name="connsiteX175" fmla="*/ 898198 w 6858001"/>
              <a:gd name="connsiteY175" fmla="*/ 481893 h 874716"/>
              <a:gd name="connsiteX176" fmla="*/ 850189 w 6858001"/>
              <a:gd name="connsiteY176" fmla="*/ 487417 h 874716"/>
              <a:gd name="connsiteX177" fmla="*/ 769605 w 6858001"/>
              <a:gd name="connsiteY177" fmla="*/ 464937 h 874716"/>
              <a:gd name="connsiteX178" fmla="*/ 740268 w 6858001"/>
              <a:gd name="connsiteY178" fmla="*/ 462651 h 874716"/>
              <a:gd name="connsiteX179" fmla="*/ 674923 w 6858001"/>
              <a:gd name="connsiteY179" fmla="*/ 451792 h 874716"/>
              <a:gd name="connsiteX180" fmla="*/ 617772 w 6858001"/>
              <a:gd name="connsiteY180" fmla="*/ 452554 h 874716"/>
              <a:gd name="connsiteX181" fmla="*/ 571860 w 6858001"/>
              <a:gd name="connsiteY181" fmla="*/ 469891 h 874716"/>
              <a:gd name="connsiteX182" fmla="*/ 505182 w 6858001"/>
              <a:gd name="connsiteY182" fmla="*/ 473319 h 874716"/>
              <a:gd name="connsiteX183" fmla="*/ 462126 w 6858001"/>
              <a:gd name="connsiteY183" fmla="*/ 460747 h 874716"/>
              <a:gd name="connsiteX184" fmla="*/ 453364 w 6858001"/>
              <a:gd name="connsiteY184" fmla="*/ 459033 h 874716"/>
              <a:gd name="connsiteX185" fmla="*/ 340774 w 6858001"/>
              <a:gd name="connsiteY185" fmla="*/ 458268 h 874716"/>
              <a:gd name="connsiteX186" fmla="*/ 200182 w 6858001"/>
              <a:gd name="connsiteY186" fmla="*/ 496180 h 874716"/>
              <a:gd name="connsiteX187" fmla="*/ 176939 w 6858001"/>
              <a:gd name="connsiteY187" fmla="*/ 504182 h 874716"/>
              <a:gd name="connsiteX188" fmla="*/ 63587 w 6858001"/>
              <a:gd name="connsiteY188" fmla="*/ 518088 h 874716"/>
              <a:gd name="connsiteX189" fmla="*/ 2817 w 6858001"/>
              <a:gd name="connsiteY189" fmla="*/ 532187 h 874716"/>
              <a:gd name="connsiteX190" fmla="*/ 0 w 6858001"/>
              <a:gd name="connsiteY190" fmla="*/ 533314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</a:cxnLst>
            <a:rect l="l" t="t" r="r" b="b"/>
            <a:pathLst>
              <a:path w="6858001" h="874716">
                <a:moveTo>
                  <a:pt x="0" y="533314"/>
                </a:moveTo>
                <a:lnTo>
                  <a:pt x="0" y="69206"/>
                </a:lnTo>
                <a:lnTo>
                  <a:pt x="21486" y="71924"/>
                </a:lnTo>
                <a:cubicBezTo>
                  <a:pt x="92546" y="60493"/>
                  <a:pt x="159604" y="87354"/>
                  <a:pt x="228948" y="88116"/>
                </a:cubicBezTo>
                <a:cubicBezTo>
                  <a:pt x="260382" y="88496"/>
                  <a:pt x="291435" y="94592"/>
                  <a:pt x="313533" y="62779"/>
                </a:cubicBezTo>
                <a:cubicBezTo>
                  <a:pt x="316389" y="58587"/>
                  <a:pt x="330298" y="60873"/>
                  <a:pt x="338870" y="62207"/>
                </a:cubicBezTo>
                <a:cubicBezTo>
                  <a:pt x="357921" y="65066"/>
                  <a:pt x="376781" y="72304"/>
                  <a:pt x="395640" y="72114"/>
                </a:cubicBezTo>
                <a:cubicBezTo>
                  <a:pt x="434695" y="71924"/>
                  <a:pt x="473939" y="68876"/>
                  <a:pt x="512802" y="65446"/>
                </a:cubicBezTo>
                <a:cubicBezTo>
                  <a:pt x="527470" y="64112"/>
                  <a:pt x="541569" y="58969"/>
                  <a:pt x="556047" y="55349"/>
                </a:cubicBezTo>
                <a:cubicBezTo>
                  <a:pt x="564048" y="53253"/>
                  <a:pt x="572622" y="47729"/>
                  <a:pt x="580050" y="48871"/>
                </a:cubicBezTo>
                <a:cubicBezTo>
                  <a:pt x="623106" y="55539"/>
                  <a:pt x="662541" y="39157"/>
                  <a:pt x="703308" y="30964"/>
                </a:cubicBezTo>
                <a:cubicBezTo>
                  <a:pt x="722169" y="27154"/>
                  <a:pt x="739886" y="18010"/>
                  <a:pt x="758174" y="11724"/>
                </a:cubicBezTo>
                <a:cubicBezTo>
                  <a:pt x="762936" y="10008"/>
                  <a:pt x="768271" y="8484"/>
                  <a:pt x="773035" y="8866"/>
                </a:cubicBezTo>
                <a:cubicBezTo>
                  <a:pt x="800276" y="11152"/>
                  <a:pt x="827329" y="14390"/>
                  <a:pt x="854379" y="16866"/>
                </a:cubicBezTo>
                <a:cubicBezTo>
                  <a:pt x="878956" y="19152"/>
                  <a:pt x="903722" y="19914"/>
                  <a:pt x="915343" y="47919"/>
                </a:cubicBezTo>
                <a:cubicBezTo>
                  <a:pt x="917059" y="52301"/>
                  <a:pt x="922773" y="55539"/>
                  <a:pt x="927155" y="58397"/>
                </a:cubicBezTo>
                <a:cubicBezTo>
                  <a:pt x="994785" y="102405"/>
                  <a:pt x="1030980" y="101261"/>
                  <a:pt x="1097087" y="54777"/>
                </a:cubicBezTo>
                <a:cubicBezTo>
                  <a:pt x="1103945" y="50015"/>
                  <a:pt x="1118613" y="46585"/>
                  <a:pt x="1123185" y="50395"/>
                </a:cubicBezTo>
                <a:cubicBezTo>
                  <a:pt x="1162049" y="82020"/>
                  <a:pt x="1204532" y="78590"/>
                  <a:pt x="1249302" y="68684"/>
                </a:cubicBezTo>
                <a:cubicBezTo>
                  <a:pt x="1260922" y="66018"/>
                  <a:pt x="1277307" y="66018"/>
                  <a:pt x="1286069" y="72304"/>
                </a:cubicBezTo>
                <a:cubicBezTo>
                  <a:pt x="1327790" y="101451"/>
                  <a:pt x="1372560" y="97261"/>
                  <a:pt x="1417899" y="88688"/>
                </a:cubicBezTo>
                <a:cubicBezTo>
                  <a:pt x="1424948" y="87354"/>
                  <a:pt x="1433522" y="80114"/>
                  <a:pt x="1436568" y="73448"/>
                </a:cubicBezTo>
                <a:cubicBezTo>
                  <a:pt x="1447428" y="49825"/>
                  <a:pt x="1467813" y="41823"/>
                  <a:pt x="1490292" y="35154"/>
                </a:cubicBezTo>
                <a:cubicBezTo>
                  <a:pt x="1525727" y="24296"/>
                  <a:pt x="1560588" y="11532"/>
                  <a:pt x="1596213" y="1245"/>
                </a:cubicBezTo>
                <a:cubicBezTo>
                  <a:pt x="1604978" y="-1231"/>
                  <a:pt x="1615836" y="293"/>
                  <a:pt x="1624980" y="3150"/>
                </a:cubicBezTo>
                <a:cubicBezTo>
                  <a:pt x="1656223" y="12866"/>
                  <a:pt x="1676036" y="37251"/>
                  <a:pt x="1697753" y="59731"/>
                </a:cubicBezTo>
                <a:cubicBezTo>
                  <a:pt x="1707279" y="69638"/>
                  <a:pt x="1720423" y="76686"/>
                  <a:pt x="1733188" y="82400"/>
                </a:cubicBezTo>
                <a:cubicBezTo>
                  <a:pt x="1766335" y="97071"/>
                  <a:pt x="1800246" y="110215"/>
                  <a:pt x="1833775" y="124121"/>
                </a:cubicBezTo>
                <a:cubicBezTo>
                  <a:pt x="1837013" y="125455"/>
                  <a:pt x="1839679" y="128884"/>
                  <a:pt x="1842158" y="131742"/>
                </a:cubicBezTo>
                <a:cubicBezTo>
                  <a:pt x="1866922" y="161843"/>
                  <a:pt x="1891497" y="192132"/>
                  <a:pt x="1916454" y="222233"/>
                </a:cubicBezTo>
                <a:cubicBezTo>
                  <a:pt x="1921216" y="227947"/>
                  <a:pt x="1928076" y="232139"/>
                  <a:pt x="1933219" y="237663"/>
                </a:cubicBezTo>
                <a:cubicBezTo>
                  <a:pt x="1940459" y="245283"/>
                  <a:pt x="1949603" y="252524"/>
                  <a:pt x="1953413" y="261668"/>
                </a:cubicBezTo>
                <a:cubicBezTo>
                  <a:pt x="1965224" y="290433"/>
                  <a:pt x="1987894" y="302817"/>
                  <a:pt x="2016469" y="308151"/>
                </a:cubicBezTo>
                <a:cubicBezTo>
                  <a:pt x="2042570" y="313104"/>
                  <a:pt x="2068669" y="317296"/>
                  <a:pt x="2094578" y="323010"/>
                </a:cubicBezTo>
                <a:cubicBezTo>
                  <a:pt x="2126201" y="329868"/>
                  <a:pt x="2157636" y="337298"/>
                  <a:pt x="2188879" y="345681"/>
                </a:cubicBezTo>
                <a:cubicBezTo>
                  <a:pt x="2202404" y="349301"/>
                  <a:pt x="2216692" y="353491"/>
                  <a:pt x="2228314" y="360921"/>
                </a:cubicBezTo>
                <a:cubicBezTo>
                  <a:pt x="2260890" y="381496"/>
                  <a:pt x="2295753" y="395402"/>
                  <a:pt x="2334044" y="389878"/>
                </a:cubicBezTo>
                <a:cubicBezTo>
                  <a:pt x="2364715" y="385496"/>
                  <a:pt x="2390434" y="396736"/>
                  <a:pt x="2409485" y="414263"/>
                </a:cubicBezTo>
                <a:cubicBezTo>
                  <a:pt x="2444158" y="446078"/>
                  <a:pt x="2481305" y="438838"/>
                  <a:pt x="2518264" y="428552"/>
                </a:cubicBezTo>
                <a:cubicBezTo>
                  <a:pt x="2537315" y="423217"/>
                  <a:pt x="2552935" y="423979"/>
                  <a:pt x="2571034" y="429122"/>
                </a:cubicBezTo>
                <a:cubicBezTo>
                  <a:pt x="2612945" y="441124"/>
                  <a:pt x="2640950" y="473701"/>
                  <a:pt x="2668001" y="502276"/>
                </a:cubicBezTo>
                <a:cubicBezTo>
                  <a:pt x="2691054" y="526661"/>
                  <a:pt x="2716963" y="540377"/>
                  <a:pt x="2745348" y="550666"/>
                </a:cubicBezTo>
                <a:cubicBezTo>
                  <a:pt x="2781163" y="563810"/>
                  <a:pt x="2809548" y="558858"/>
                  <a:pt x="2826694" y="527233"/>
                </a:cubicBezTo>
                <a:cubicBezTo>
                  <a:pt x="2831457" y="518278"/>
                  <a:pt x="2839839" y="507800"/>
                  <a:pt x="2848793" y="505134"/>
                </a:cubicBezTo>
                <a:cubicBezTo>
                  <a:pt x="2892037" y="491800"/>
                  <a:pt x="2935854" y="472367"/>
                  <a:pt x="2982148" y="484179"/>
                </a:cubicBezTo>
                <a:cubicBezTo>
                  <a:pt x="3046158" y="500372"/>
                  <a:pt x="3108644" y="499420"/>
                  <a:pt x="3172654" y="483417"/>
                </a:cubicBezTo>
                <a:cubicBezTo>
                  <a:pt x="3276480" y="457508"/>
                  <a:pt x="3380305" y="430076"/>
                  <a:pt x="3489467" y="435790"/>
                </a:cubicBezTo>
                <a:cubicBezTo>
                  <a:pt x="3507563" y="436742"/>
                  <a:pt x="3529090" y="425121"/>
                  <a:pt x="3544713" y="413691"/>
                </a:cubicBezTo>
                <a:cubicBezTo>
                  <a:pt x="3574622" y="391974"/>
                  <a:pt x="3573288" y="390258"/>
                  <a:pt x="3606817" y="408167"/>
                </a:cubicBezTo>
                <a:cubicBezTo>
                  <a:pt x="3614819" y="412549"/>
                  <a:pt x="3624725" y="415215"/>
                  <a:pt x="3630632" y="421693"/>
                </a:cubicBezTo>
                <a:cubicBezTo>
                  <a:pt x="3660731" y="454650"/>
                  <a:pt x="3697880" y="446648"/>
                  <a:pt x="3734837" y="441886"/>
                </a:cubicBezTo>
                <a:cubicBezTo>
                  <a:pt x="3741315" y="440934"/>
                  <a:pt x="3749125" y="439600"/>
                  <a:pt x="3754652" y="442268"/>
                </a:cubicBezTo>
                <a:cubicBezTo>
                  <a:pt x="3779607" y="454268"/>
                  <a:pt x="3800753" y="450078"/>
                  <a:pt x="3822472" y="433694"/>
                </a:cubicBezTo>
                <a:cubicBezTo>
                  <a:pt x="3841331" y="419597"/>
                  <a:pt x="3863049" y="411215"/>
                  <a:pt x="3885338" y="428742"/>
                </a:cubicBezTo>
                <a:cubicBezTo>
                  <a:pt x="3934870" y="467605"/>
                  <a:pt x="3987829" y="469509"/>
                  <a:pt x="4043839" y="444934"/>
                </a:cubicBezTo>
                <a:cubicBezTo>
                  <a:pt x="4083845" y="427407"/>
                  <a:pt x="4123280" y="423407"/>
                  <a:pt x="4165383" y="441124"/>
                </a:cubicBezTo>
                <a:cubicBezTo>
                  <a:pt x="4181576" y="447982"/>
                  <a:pt x="4202531" y="443410"/>
                  <a:pt x="4221391" y="444934"/>
                </a:cubicBezTo>
                <a:cubicBezTo>
                  <a:pt x="4232060" y="445696"/>
                  <a:pt x="4243872" y="445886"/>
                  <a:pt x="4253014" y="450650"/>
                </a:cubicBezTo>
                <a:cubicBezTo>
                  <a:pt x="4277401" y="462843"/>
                  <a:pt x="4300070" y="478463"/>
                  <a:pt x="4324645" y="490466"/>
                </a:cubicBezTo>
                <a:cubicBezTo>
                  <a:pt x="4336457" y="496180"/>
                  <a:pt x="4350554" y="499228"/>
                  <a:pt x="4363890" y="499420"/>
                </a:cubicBezTo>
                <a:cubicBezTo>
                  <a:pt x="4403325" y="500372"/>
                  <a:pt x="4442761" y="500372"/>
                  <a:pt x="4482004" y="498658"/>
                </a:cubicBezTo>
                <a:cubicBezTo>
                  <a:pt x="4546776" y="495990"/>
                  <a:pt x="4612500" y="495418"/>
                  <a:pt x="4659174" y="438648"/>
                </a:cubicBezTo>
                <a:cubicBezTo>
                  <a:pt x="4662986" y="434076"/>
                  <a:pt x="4671176" y="431408"/>
                  <a:pt x="4677655" y="430646"/>
                </a:cubicBezTo>
                <a:cubicBezTo>
                  <a:pt x="4707564" y="427027"/>
                  <a:pt x="4738235" y="426645"/>
                  <a:pt x="4767764" y="420739"/>
                </a:cubicBezTo>
                <a:cubicBezTo>
                  <a:pt x="4791386" y="415977"/>
                  <a:pt x="4811009" y="417501"/>
                  <a:pt x="4828916" y="434266"/>
                </a:cubicBezTo>
                <a:cubicBezTo>
                  <a:pt x="4852348" y="456364"/>
                  <a:pt x="4880925" y="469319"/>
                  <a:pt x="4912168" y="462271"/>
                </a:cubicBezTo>
                <a:cubicBezTo>
                  <a:pt x="4943409" y="455412"/>
                  <a:pt x="4963984" y="470271"/>
                  <a:pt x="4987037" y="485703"/>
                </a:cubicBezTo>
                <a:cubicBezTo>
                  <a:pt x="5003801" y="496942"/>
                  <a:pt x="5022852" y="511040"/>
                  <a:pt x="5041521" y="512182"/>
                </a:cubicBezTo>
                <a:cubicBezTo>
                  <a:pt x="5083814" y="514658"/>
                  <a:pt x="5120201" y="553904"/>
                  <a:pt x="5166113" y="531615"/>
                </a:cubicBezTo>
                <a:cubicBezTo>
                  <a:pt x="5169161" y="530091"/>
                  <a:pt x="5174685" y="533901"/>
                  <a:pt x="5179067" y="534853"/>
                </a:cubicBezTo>
                <a:cubicBezTo>
                  <a:pt x="5214121" y="542093"/>
                  <a:pt x="5247078" y="535043"/>
                  <a:pt x="5272796" y="511230"/>
                </a:cubicBezTo>
                <a:cubicBezTo>
                  <a:pt x="5306516" y="480177"/>
                  <a:pt x="5343855" y="477129"/>
                  <a:pt x="5385384" y="487227"/>
                </a:cubicBezTo>
                <a:cubicBezTo>
                  <a:pt x="5398721" y="490466"/>
                  <a:pt x="5412057" y="492752"/>
                  <a:pt x="5425582" y="495418"/>
                </a:cubicBezTo>
                <a:cubicBezTo>
                  <a:pt x="5443870" y="499228"/>
                  <a:pt x="5462351" y="503230"/>
                  <a:pt x="5480637" y="507040"/>
                </a:cubicBezTo>
                <a:cubicBezTo>
                  <a:pt x="5498356" y="510850"/>
                  <a:pt x="5517979" y="517326"/>
                  <a:pt x="5531693" y="500944"/>
                </a:cubicBezTo>
                <a:cubicBezTo>
                  <a:pt x="5543506" y="486845"/>
                  <a:pt x="5551888" y="488179"/>
                  <a:pt x="5562746" y="500372"/>
                </a:cubicBezTo>
                <a:cubicBezTo>
                  <a:pt x="5600467" y="543045"/>
                  <a:pt x="5646189" y="569716"/>
                  <a:pt x="5704483" y="571620"/>
                </a:cubicBezTo>
                <a:cubicBezTo>
                  <a:pt x="5716485" y="572002"/>
                  <a:pt x="5728678" y="574668"/>
                  <a:pt x="5740488" y="577526"/>
                </a:cubicBezTo>
                <a:cubicBezTo>
                  <a:pt x="5747728" y="579241"/>
                  <a:pt x="5756493" y="581147"/>
                  <a:pt x="5760873" y="586291"/>
                </a:cubicBezTo>
                <a:cubicBezTo>
                  <a:pt x="5794974" y="625534"/>
                  <a:pt x="5837457" y="652777"/>
                  <a:pt x="5883751" y="674686"/>
                </a:cubicBezTo>
                <a:cubicBezTo>
                  <a:pt x="5900323" y="682496"/>
                  <a:pt x="5918042" y="690306"/>
                  <a:pt x="5935949" y="692592"/>
                </a:cubicBezTo>
                <a:cubicBezTo>
                  <a:pt x="5954617" y="694878"/>
                  <a:pt x="5974240" y="691068"/>
                  <a:pt x="5993291" y="688972"/>
                </a:cubicBezTo>
                <a:cubicBezTo>
                  <a:pt x="6004531" y="687830"/>
                  <a:pt x="6017485" y="688020"/>
                  <a:pt x="6026440" y="682496"/>
                </a:cubicBezTo>
                <a:cubicBezTo>
                  <a:pt x="6054825" y="665159"/>
                  <a:pt x="6082258" y="646491"/>
                  <a:pt x="6108738" y="626296"/>
                </a:cubicBezTo>
                <a:cubicBezTo>
                  <a:pt x="6131409" y="608960"/>
                  <a:pt x="6135981" y="606483"/>
                  <a:pt x="6155602" y="628202"/>
                </a:cubicBezTo>
                <a:cubicBezTo>
                  <a:pt x="6175797" y="650491"/>
                  <a:pt x="6200944" y="662111"/>
                  <a:pt x="6228756" y="666873"/>
                </a:cubicBezTo>
                <a:cubicBezTo>
                  <a:pt x="6272764" y="674304"/>
                  <a:pt x="6317151" y="680590"/>
                  <a:pt x="6361539" y="684210"/>
                </a:cubicBezTo>
                <a:cubicBezTo>
                  <a:pt x="6401736" y="687448"/>
                  <a:pt x="6420977" y="669922"/>
                  <a:pt x="6428979" y="630106"/>
                </a:cubicBezTo>
                <a:cubicBezTo>
                  <a:pt x="6433551" y="608007"/>
                  <a:pt x="6439458" y="584003"/>
                  <a:pt x="6463840" y="578098"/>
                </a:cubicBezTo>
                <a:cubicBezTo>
                  <a:pt x="6503658" y="568572"/>
                  <a:pt x="6544997" y="564382"/>
                  <a:pt x="6564620" y="517708"/>
                </a:cubicBezTo>
                <a:cubicBezTo>
                  <a:pt x="6575478" y="527995"/>
                  <a:pt x="6582146" y="534091"/>
                  <a:pt x="6588625" y="540187"/>
                </a:cubicBezTo>
                <a:cubicBezTo>
                  <a:pt x="6606531" y="557142"/>
                  <a:pt x="6643678" y="564382"/>
                  <a:pt x="6662541" y="549714"/>
                </a:cubicBezTo>
                <a:cubicBezTo>
                  <a:pt x="6690354" y="528377"/>
                  <a:pt x="6715883" y="532377"/>
                  <a:pt x="6742552" y="548952"/>
                </a:cubicBezTo>
                <a:cubicBezTo>
                  <a:pt x="6764841" y="562668"/>
                  <a:pt x="6788417" y="567954"/>
                  <a:pt x="6812063" y="568430"/>
                </a:cubicBezTo>
                <a:lnTo>
                  <a:pt x="6858001" y="562267"/>
                </a:lnTo>
                <a:lnTo>
                  <a:pt x="6858001" y="734520"/>
                </a:lnTo>
                <a:lnTo>
                  <a:pt x="6815516" y="744220"/>
                </a:lnTo>
                <a:cubicBezTo>
                  <a:pt x="6793035" y="749744"/>
                  <a:pt x="6771319" y="759651"/>
                  <a:pt x="6748458" y="763271"/>
                </a:cubicBezTo>
                <a:cubicBezTo>
                  <a:pt x="6694164" y="771843"/>
                  <a:pt x="6639488" y="777939"/>
                  <a:pt x="6584812" y="784797"/>
                </a:cubicBezTo>
                <a:cubicBezTo>
                  <a:pt x="6528424" y="791846"/>
                  <a:pt x="6472225" y="799276"/>
                  <a:pt x="6415833" y="805562"/>
                </a:cubicBezTo>
                <a:cubicBezTo>
                  <a:pt x="6384972" y="808802"/>
                  <a:pt x="6353919" y="809372"/>
                  <a:pt x="6323058" y="812420"/>
                </a:cubicBezTo>
                <a:cubicBezTo>
                  <a:pt x="6296005" y="815088"/>
                  <a:pt x="6269144" y="820041"/>
                  <a:pt x="6242093" y="823281"/>
                </a:cubicBezTo>
                <a:cubicBezTo>
                  <a:pt x="6218660" y="825947"/>
                  <a:pt x="6195037" y="827471"/>
                  <a:pt x="6171605" y="830139"/>
                </a:cubicBezTo>
                <a:cubicBezTo>
                  <a:pt x="6134075" y="834519"/>
                  <a:pt x="6096736" y="839473"/>
                  <a:pt x="6059397" y="844045"/>
                </a:cubicBezTo>
                <a:cubicBezTo>
                  <a:pt x="6043776" y="845759"/>
                  <a:pt x="6027392" y="850522"/>
                  <a:pt x="6012723" y="847665"/>
                </a:cubicBezTo>
                <a:cubicBezTo>
                  <a:pt x="5975764" y="840425"/>
                  <a:pt x="5939377" y="842521"/>
                  <a:pt x="5902610" y="847473"/>
                </a:cubicBezTo>
                <a:cubicBezTo>
                  <a:pt x="5890037" y="849190"/>
                  <a:pt x="5876511" y="848808"/>
                  <a:pt x="5864318" y="845569"/>
                </a:cubicBezTo>
                <a:cubicBezTo>
                  <a:pt x="5839361" y="839091"/>
                  <a:pt x="5815169" y="829947"/>
                  <a:pt x="5790592" y="821947"/>
                </a:cubicBezTo>
                <a:cubicBezTo>
                  <a:pt x="5787924" y="820995"/>
                  <a:pt x="5784686" y="820803"/>
                  <a:pt x="5781830" y="820233"/>
                </a:cubicBezTo>
                <a:cubicBezTo>
                  <a:pt x="5765635" y="816992"/>
                  <a:pt x="5749634" y="813754"/>
                  <a:pt x="5733440" y="810896"/>
                </a:cubicBezTo>
                <a:cubicBezTo>
                  <a:pt x="5724678" y="809372"/>
                  <a:pt x="5715723" y="809182"/>
                  <a:pt x="5706959" y="807848"/>
                </a:cubicBezTo>
                <a:cubicBezTo>
                  <a:pt x="5673050" y="802514"/>
                  <a:pt x="5635711" y="811468"/>
                  <a:pt x="5606372" y="788417"/>
                </a:cubicBezTo>
                <a:cubicBezTo>
                  <a:pt x="5587321" y="773557"/>
                  <a:pt x="5568842" y="776987"/>
                  <a:pt x="5548460" y="779273"/>
                </a:cubicBezTo>
                <a:cubicBezTo>
                  <a:pt x="5533027" y="780987"/>
                  <a:pt x="5517215" y="780415"/>
                  <a:pt x="5501594" y="780607"/>
                </a:cubicBezTo>
                <a:cubicBezTo>
                  <a:pt x="5474161" y="781177"/>
                  <a:pt x="5446728" y="781369"/>
                  <a:pt x="5419295" y="782321"/>
                </a:cubicBezTo>
                <a:cubicBezTo>
                  <a:pt x="5410531" y="782701"/>
                  <a:pt x="5401579" y="787465"/>
                  <a:pt x="5393005" y="786703"/>
                </a:cubicBezTo>
                <a:cubicBezTo>
                  <a:pt x="5353379" y="783083"/>
                  <a:pt x="5313754" y="777367"/>
                  <a:pt x="5274129" y="774129"/>
                </a:cubicBezTo>
                <a:cubicBezTo>
                  <a:pt x="5251650" y="772225"/>
                  <a:pt x="5228597" y="775843"/>
                  <a:pt x="5206308" y="773177"/>
                </a:cubicBezTo>
                <a:cubicBezTo>
                  <a:pt x="5180591" y="770129"/>
                  <a:pt x="5155445" y="762319"/>
                  <a:pt x="5129916" y="757554"/>
                </a:cubicBezTo>
                <a:cubicBezTo>
                  <a:pt x="5122867" y="756222"/>
                  <a:pt x="5115057" y="757936"/>
                  <a:pt x="5107627" y="758316"/>
                </a:cubicBezTo>
                <a:cubicBezTo>
                  <a:pt x="5099245" y="758699"/>
                  <a:pt x="5091052" y="759461"/>
                  <a:pt x="5082670" y="759651"/>
                </a:cubicBezTo>
                <a:cubicBezTo>
                  <a:pt x="5057141" y="760033"/>
                  <a:pt x="5031614" y="759461"/>
                  <a:pt x="5006086" y="760795"/>
                </a:cubicBezTo>
                <a:cubicBezTo>
                  <a:pt x="4990465" y="761557"/>
                  <a:pt x="4974082" y="769367"/>
                  <a:pt x="4959602" y="766509"/>
                </a:cubicBezTo>
                <a:cubicBezTo>
                  <a:pt x="4930075" y="760985"/>
                  <a:pt x="4900546" y="773367"/>
                  <a:pt x="4871019" y="763081"/>
                </a:cubicBezTo>
                <a:cubicBezTo>
                  <a:pt x="4861873" y="760033"/>
                  <a:pt x="4849300" y="767653"/>
                  <a:pt x="4838250" y="768033"/>
                </a:cubicBezTo>
                <a:cubicBezTo>
                  <a:pt x="4810627" y="768985"/>
                  <a:pt x="4783004" y="768795"/>
                  <a:pt x="4755381" y="768605"/>
                </a:cubicBezTo>
                <a:cubicBezTo>
                  <a:pt x="4730614" y="768415"/>
                  <a:pt x="4704895" y="771081"/>
                  <a:pt x="4681083" y="765747"/>
                </a:cubicBezTo>
                <a:cubicBezTo>
                  <a:pt x="4656126" y="760033"/>
                  <a:pt x="4633647" y="760795"/>
                  <a:pt x="4609452" y="767271"/>
                </a:cubicBezTo>
                <a:cubicBezTo>
                  <a:pt x="4592878" y="771653"/>
                  <a:pt x="4575351" y="772225"/>
                  <a:pt x="4558207" y="773557"/>
                </a:cubicBezTo>
                <a:cubicBezTo>
                  <a:pt x="4539728" y="775081"/>
                  <a:pt x="4519343" y="771081"/>
                  <a:pt x="4502579" y="777367"/>
                </a:cubicBezTo>
                <a:cubicBezTo>
                  <a:pt x="4452665" y="796038"/>
                  <a:pt x="4401419" y="800038"/>
                  <a:pt x="4349222" y="800038"/>
                </a:cubicBezTo>
                <a:cubicBezTo>
                  <a:pt x="4339695" y="800038"/>
                  <a:pt x="4329979" y="797372"/>
                  <a:pt x="4320837" y="794514"/>
                </a:cubicBezTo>
                <a:cubicBezTo>
                  <a:pt x="4267493" y="777367"/>
                  <a:pt x="4213961" y="778891"/>
                  <a:pt x="4159667" y="789370"/>
                </a:cubicBezTo>
                <a:cubicBezTo>
                  <a:pt x="4148427" y="791656"/>
                  <a:pt x="4135854" y="792038"/>
                  <a:pt x="4124614" y="789752"/>
                </a:cubicBezTo>
                <a:cubicBezTo>
                  <a:pt x="4092989" y="783083"/>
                  <a:pt x="4062318" y="772033"/>
                  <a:pt x="4030503" y="767271"/>
                </a:cubicBezTo>
                <a:cubicBezTo>
                  <a:pt x="3977925" y="759461"/>
                  <a:pt x="3932394" y="785749"/>
                  <a:pt x="3885338" y="802896"/>
                </a:cubicBezTo>
                <a:cubicBezTo>
                  <a:pt x="3840569" y="819089"/>
                  <a:pt x="3802467" y="855666"/>
                  <a:pt x="3749506" y="847473"/>
                </a:cubicBezTo>
                <a:cubicBezTo>
                  <a:pt x="3744173" y="846711"/>
                  <a:pt x="3738267" y="851856"/>
                  <a:pt x="3732361" y="853190"/>
                </a:cubicBezTo>
                <a:cubicBezTo>
                  <a:pt x="3716168" y="856810"/>
                  <a:pt x="3699976" y="861190"/>
                  <a:pt x="3683591" y="862906"/>
                </a:cubicBezTo>
                <a:cubicBezTo>
                  <a:pt x="3663589" y="865192"/>
                  <a:pt x="3643204" y="864430"/>
                  <a:pt x="3623201" y="866334"/>
                </a:cubicBezTo>
                <a:cubicBezTo>
                  <a:pt x="3597482" y="868620"/>
                  <a:pt x="3572146" y="874716"/>
                  <a:pt x="3546617" y="874716"/>
                </a:cubicBezTo>
                <a:cubicBezTo>
                  <a:pt x="3526042" y="874716"/>
                  <a:pt x="3505657" y="867668"/>
                  <a:pt x="3485275" y="864238"/>
                </a:cubicBezTo>
                <a:cubicBezTo>
                  <a:pt x="3456508" y="859476"/>
                  <a:pt x="3424883" y="860810"/>
                  <a:pt x="3399546" y="848618"/>
                </a:cubicBezTo>
                <a:cubicBezTo>
                  <a:pt x="3372495" y="835663"/>
                  <a:pt x="3346776" y="829757"/>
                  <a:pt x="3318771" y="833757"/>
                </a:cubicBezTo>
                <a:cubicBezTo>
                  <a:pt x="3309437" y="835091"/>
                  <a:pt x="3297434" y="843093"/>
                  <a:pt x="3293244" y="851284"/>
                </a:cubicBezTo>
                <a:cubicBezTo>
                  <a:pt x="3283908" y="869572"/>
                  <a:pt x="3271145" y="872812"/>
                  <a:pt x="3253809" y="866524"/>
                </a:cubicBezTo>
                <a:cubicBezTo>
                  <a:pt x="3238758" y="861190"/>
                  <a:pt x="3220280" y="858524"/>
                  <a:pt x="3209993" y="848235"/>
                </a:cubicBezTo>
                <a:cubicBezTo>
                  <a:pt x="3180844" y="819089"/>
                  <a:pt x="3143695" y="818136"/>
                  <a:pt x="3107500" y="810326"/>
                </a:cubicBezTo>
                <a:cubicBezTo>
                  <a:pt x="3085403" y="805562"/>
                  <a:pt x="3064827" y="805372"/>
                  <a:pt x="3042728" y="808610"/>
                </a:cubicBezTo>
                <a:cubicBezTo>
                  <a:pt x="2994722" y="815850"/>
                  <a:pt x="2948047" y="805562"/>
                  <a:pt x="2901943" y="792418"/>
                </a:cubicBezTo>
                <a:cubicBezTo>
                  <a:pt x="2871462" y="783655"/>
                  <a:pt x="2840219" y="778321"/>
                  <a:pt x="2809930" y="769367"/>
                </a:cubicBezTo>
                <a:cubicBezTo>
                  <a:pt x="2787259" y="762509"/>
                  <a:pt x="2764590" y="754316"/>
                  <a:pt x="2743826" y="743268"/>
                </a:cubicBezTo>
                <a:cubicBezTo>
                  <a:pt x="2713723" y="727073"/>
                  <a:pt x="2687436" y="702689"/>
                  <a:pt x="2649143" y="709167"/>
                </a:cubicBezTo>
                <a:cubicBezTo>
                  <a:pt x="2615421" y="714881"/>
                  <a:pt x="2584942" y="702881"/>
                  <a:pt x="2554079" y="691450"/>
                </a:cubicBezTo>
                <a:cubicBezTo>
                  <a:pt x="2531409" y="683068"/>
                  <a:pt x="2508742" y="674494"/>
                  <a:pt x="2485307" y="669160"/>
                </a:cubicBezTo>
                <a:cubicBezTo>
                  <a:pt x="2457492" y="662873"/>
                  <a:pt x="2426059" y="665541"/>
                  <a:pt x="2401292" y="653919"/>
                </a:cubicBezTo>
                <a:cubicBezTo>
                  <a:pt x="2375383" y="641727"/>
                  <a:pt x="2353859" y="649919"/>
                  <a:pt x="2330806" y="653349"/>
                </a:cubicBezTo>
                <a:cubicBezTo>
                  <a:pt x="2294039" y="658683"/>
                  <a:pt x="2257459" y="668590"/>
                  <a:pt x="2220312" y="656015"/>
                </a:cubicBezTo>
                <a:cubicBezTo>
                  <a:pt x="2175163" y="640775"/>
                  <a:pt x="2130393" y="624392"/>
                  <a:pt x="2085054" y="609914"/>
                </a:cubicBezTo>
                <a:cubicBezTo>
                  <a:pt x="2067525" y="604387"/>
                  <a:pt x="2048668" y="602101"/>
                  <a:pt x="2030378" y="599625"/>
                </a:cubicBezTo>
                <a:cubicBezTo>
                  <a:pt x="2013043" y="597529"/>
                  <a:pt x="1992279" y="602863"/>
                  <a:pt x="1978940" y="594863"/>
                </a:cubicBezTo>
                <a:cubicBezTo>
                  <a:pt x="1944649" y="574288"/>
                  <a:pt x="1909408" y="564192"/>
                  <a:pt x="1869780" y="564192"/>
                </a:cubicBezTo>
                <a:cubicBezTo>
                  <a:pt x="1854920" y="564192"/>
                  <a:pt x="1840441" y="555618"/>
                  <a:pt x="1825393" y="554094"/>
                </a:cubicBezTo>
                <a:cubicBezTo>
                  <a:pt x="1804816" y="552190"/>
                  <a:pt x="1781194" y="547045"/>
                  <a:pt x="1763287" y="554286"/>
                </a:cubicBezTo>
                <a:cubicBezTo>
                  <a:pt x="1721185" y="571430"/>
                  <a:pt x="1687086" y="557142"/>
                  <a:pt x="1650317" y="540187"/>
                </a:cubicBezTo>
                <a:cubicBezTo>
                  <a:pt x="1614120" y="523423"/>
                  <a:pt x="1576019" y="510088"/>
                  <a:pt x="1537537" y="499038"/>
                </a:cubicBezTo>
                <a:cubicBezTo>
                  <a:pt x="1523059" y="495038"/>
                  <a:pt x="1505724" y="501706"/>
                  <a:pt x="1489720" y="503038"/>
                </a:cubicBezTo>
                <a:cubicBezTo>
                  <a:pt x="1484004" y="503420"/>
                  <a:pt x="1477717" y="503992"/>
                  <a:pt x="1472575" y="502086"/>
                </a:cubicBezTo>
                <a:cubicBezTo>
                  <a:pt x="1422854" y="483797"/>
                  <a:pt x="1372368" y="469891"/>
                  <a:pt x="1318456" y="479415"/>
                </a:cubicBezTo>
                <a:cubicBezTo>
                  <a:pt x="1313504" y="480369"/>
                  <a:pt x="1307978" y="478273"/>
                  <a:pt x="1303024" y="476939"/>
                </a:cubicBezTo>
                <a:cubicBezTo>
                  <a:pt x="1278829" y="470081"/>
                  <a:pt x="1255206" y="459223"/>
                  <a:pt x="1230633" y="456746"/>
                </a:cubicBezTo>
                <a:cubicBezTo>
                  <a:pt x="1170051" y="450650"/>
                  <a:pt x="1109091" y="448172"/>
                  <a:pt x="1048125" y="444172"/>
                </a:cubicBezTo>
                <a:cubicBezTo>
                  <a:pt x="1044315" y="443982"/>
                  <a:pt x="1040315" y="443982"/>
                  <a:pt x="1036887" y="442648"/>
                </a:cubicBezTo>
                <a:cubicBezTo>
                  <a:pt x="1014406" y="434456"/>
                  <a:pt x="994785" y="437124"/>
                  <a:pt x="975733" y="452744"/>
                </a:cubicBezTo>
                <a:cubicBezTo>
                  <a:pt x="967350" y="459603"/>
                  <a:pt x="955920" y="463223"/>
                  <a:pt x="945444" y="467033"/>
                </a:cubicBezTo>
                <a:cubicBezTo>
                  <a:pt x="930011" y="472749"/>
                  <a:pt x="914200" y="478273"/>
                  <a:pt x="898198" y="481893"/>
                </a:cubicBezTo>
                <a:cubicBezTo>
                  <a:pt x="882384" y="485321"/>
                  <a:pt x="865430" y="490084"/>
                  <a:pt x="850189" y="487417"/>
                </a:cubicBezTo>
                <a:cubicBezTo>
                  <a:pt x="822756" y="482655"/>
                  <a:pt x="796655" y="471987"/>
                  <a:pt x="769605" y="464937"/>
                </a:cubicBezTo>
                <a:cubicBezTo>
                  <a:pt x="760270" y="462461"/>
                  <a:pt x="749982" y="462843"/>
                  <a:pt x="740268" y="462651"/>
                </a:cubicBezTo>
                <a:cubicBezTo>
                  <a:pt x="717977" y="462081"/>
                  <a:pt x="695116" y="467605"/>
                  <a:pt x="674923" y="451792"/>
                </a:cubicBezTo>
                <a:cubicBezTo>
                  <a:pt x="656255" y="436934"/>
                  <a:pt x="637392" y="441314"/>
                  <a:pt x="617772" y="452554"/>
                </a:cubicBezTo>
                <a:cubicBezTo>
                  <a:pt x="603673" y="460557"/>
                  <a:pt x="587672" y="466843"/>
                  <a:pt x="571860" y="469891"/>
                </a:cubicBezTo>
                <a:cubicBezTo>
                  <a:pt x="550141" y="474081"/>
                  <a:pt x="528615" y="475797"/>
                  <a:pt x="505182" y="473319"/>
                </a:cubicBezTo>
                <a:cubicBezTo>
                  <a:pt x="488607" y="471605"/>
                  <a:pt x="475081" y="470843"/>
                  <a:pt x="462126" y="460747"/>
                </a:cubicBezTo>
                <a:cubicBezTo>
                  <a:pt x="460032" y="459223"/>
                  <a:pt x="456222" y="458841"/>
                  <a:pt x="453364" y="459033"/>
                </a:cubicBezTo>
                <a:cubicBezTo>
                  <a:pt x="415835" y="462271"/>
                  <a:pt x="378686" y="460557"/>
                  <a:pt x="340774" y="458268"/>
                </a:cubicBezTo>
                <a:cubicBezTo>
                  <a:pt x="292579" y="455222"/>
                  <a:pt x="241901" y="464175"/>
                  <a:pt x="200182" y="496180"/>
                </a:cubicBezTo>
                <a:cubicBezTo>
                  <a:pt x="194085" y="500944"/>
                  <a:pt x="184941" y="503038"/>
                  <a:pt x="176939" y="504182"/>
                </a:cubicBezTo>
                <a:cubicBezTo>
                  <a:pt x="139219" y="509134"/>
                  <a:pt x="101308" y="512564"/>
                  <a:pt x="63587" y="518088"/>
                </a:cubicBezTo>
                <a:cubicBezTo>
                  <a:pt x="43012" y="521137"/>
                  <a:pt x="21486" y="523805"/>
                  <a:pt x="2817" y="532187"/>
                </a:cubicBezTo>
                <a:lnTo>
                  <a:pt x="0" y="53331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616060D-9491-2307-F66C-45CB5EED8F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1" y="3047999"/>
            <a:ext cx="6095998" cy="3048001"/>
          </a:xfrm>
        </p:spPr>
        <p:txBody>
          <a:bodyPr>
            <a:normAutofit/>
          </a:bodyPr>
          <a:lstStyle/>
          <a:p>
            <a:r>
              <a:rPr lang="pl-PL" sz="2200" b="0" i="0">
                <a:effectLst/>
                <a:latin typeface="Open Sans" panose="020B0606030504020204" pitchFamily="34" charset="0"/>
              </a:rPr>
              <a:t>Podróżując warto pamiętać, że wścieklizna występuje na wszystkich kontynentach. </a:t>
            </a:r>
            <a:r>
              <a:rPr lang="pl-PL" sz="2200" b="1" i="0">
                <a:effectLst/>
                <a:latin typeface="Open Sans" panose="020B0606030504020204" pitchFamily="34" charset="0"/>
              </a:rPr>
              <a:t>Sprawdź, </a:t>
            </a:r>
            <a:r>
              <a:rPr lang="pl-PL" sz="2200" b="0" i="0" u="none" strike="noStrike">
                <a:effectLst/>
                <a:latin typeface="Open Sans" panose="020B0606030504020204" pitchFamily="34" charset="0"/>
                <a:hlinkClick r:id="rId3"/>
              </a:rPr>
              <a:t>gdzie szczepienie jest zalecane</a:t>
            </a:r>
            <a:r>
              <a:rPr lang="pl-PL" sz="2200" b="1" i="0">
                <a:effectLst/>
                <a:latin typeface="Open Sans" panose="020B0606030504020204" pitchFamily="34" charset="0"/>
              </a:rPr>
              <a:t>. </a:t>
            </a:r>
            <a:endParaRPr lang="pl-PL" sz="2200" b="0" i="0">
              <a:effectLst/>
              <a:latin typeface="Open Sans" panose="020B0606030504020204" pitchFamily="34" charset="0"/>
            </a:endParaRPr>
          </a:p>
          <a:p>
            <a:r>
              <a:rPr lang="pl-PL" sz="2200" b="0" i="0">
                <a:effectLst/>
                <a:latin typeface="Open Sans" panose="020B0606030504020204" pitchFamily="34" charset="0"/>
              </a:rPr>
              <a:t>Każde ugryzienie przez dzikie zwierzę lub wzbudzające podejrzenie pogryzienie przez zwierzę domowe wymaga dokładnego sprawdzenia i powinno zostać zgłoszone powiatowemu lekarzowi weterynarii. </a:t>
            </a:r>
          </a:p>
          <a:p>
            <a:endParaRPr lang="pl-PL" sz="2200"/>
          </a:p>
        </p:txBody>
      </p:sp>
      <p:sp>
        <p:nvSpPr>
          <p:cNvPr id="18" name="Freeform: Shape 12">
            <a:extLst>
              <a:ext uri="{FF2B5EF4-FFF2-40B4-BE49-F238E27FC236}">
                <a16:creationId xmlns:a16="http://schemas.microsoft.com/office/drawing/2014/main" id="{801843F1-9A50-4D34-96E0-A5E4E74438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628358" y="2991645"/>
            <a:ext cx="6858001" cy="874716"/>
          </a:xfrm>
          <a:custGeom>
            <a:avLst/>
            <a:gdLst>
              <a:gd name="connsiteX0" fmla="*/ 0 w 6858001"/>
              <a:gd name="connsiteY0" fmla="*/ 533314 h 874716"/>
              <a:gd name="connsiteX1" fmla="*/ 0 w 6858001"/>
              <a:gd name="connsiteY1" fmla="*/ 69206 h 874716"/>
              <a:gd name="connsiteX2" fmla="*/ 21486 w 6858001"/>
              <a:gd name="connsiteY2" fmla="*/ 71924 h 874716"/>
              <a:gd name="connsiteX3" fmla="*/ 228948 w 6858001"/>
              <a:gd name="connsiteY3" fmla="*/ 88116 h 874716"/>
              <a:gd name="connsiteX4" fmla="*/ 313533 w 6858001"/>
              <a:gd name="connsiteY4" fmla="*/ 62779 h 874716"/>
              <a:gd name="connsiteX5" fmla="*/ 338870 w 6858001"/>
              <a:gd name="connsiteY5" fmla="*/ 62207 h 874716"/>
              <a:gd name="connsiteX6" fmla="*/ 395640 w 6858001"/>
              <a:gd name="connsiteY6" fmla="*/ 72114 h 874716"/>
              <a:gd name="connsiteX7" fmla="*/ 512802 w 6858001"/>
              <a:gd name="connsiteY7" fmla="*/ 65446 h 874716"/>
              <a:gd name="connsiteX8" fmla="*/ 556047 w 6858001"/>
              <a:gd name="connsiteY8" fmla="*/ 55349 h 874716"/>
              <a:gd name="connsiteX9" fmla="*/ 580050 w 6858001"/>
              <a:gd name="connsiteY9" fmla="*/ 48871 h 874716"/>
              <a:gd name="connsiteX10" fmla="*/ 703308 w 6858001"/>
              <a:gd name="connsiteY10" fmla="*/ 30964 h 874716"/>
              <a:gd name="connsiteX11" fmla="*/ 758174 w 6858001"/>
              <a:gd name="connsiteY11" fmla="*/ 11724 h 874716"/>
              <a:gd name="connsiteX12" fmla="*/ 773035 w 6858001"/>
              <a:gd name="connsiteY12" fmla="*/ 8866 h 874716"/>
              <a:gd name="connsiteX13" fmla="*/ 854379 w 6858001"/>
              <a:gd name="connsiteY13" fmla="*/ 16866 h 874716"/>
              <a:gd name="connsiteX14" fmla="*/ 915343 w 6858001"/>
              <a:gd name="connsiteY14" fmla="*/ 47919 h 874716"/>
              <a:gd name="connsiteX15" fmla="*/ 927155 w 6858001"/>
              <a:gd name="connsiteY15" fmla="*/ 58397 h 874716"/>
              <a:gd name="connsiteX16" fmla="*/ 1097087 w 6858001"/>
              <a:gd name="connsiteY16" fmla="*/ 54777 h 874716"/>
              <a:gd name="connsiteX17" fmla="*/ 1123185 w 6858001"/>
              <a:gd name="connsiteY17" fmla="*/ 50395 h 874716"/>
              <a:gd name="connsiteX18" fmla="*/ 1249302 w 6858001"/>
              <a:gd name="connsiteY18" fmla="*/ 68684 h 874716"/>
              <a:gd name="connsiteX19" fmla="*/ 1286069 w 6858001"/>
              <a:gd name="connsiteY19" fmla="*/ 72304 h 874716"/>
              <a:gd name="connsiteX20" fmla="*/ 1417899 w 6858001"/>
              <a:gd name="connsiteY20" fmla="*/ 88688 h 874716"/>
              <a:gd name="connsiteX21" fmla="*/ 1436568 w 6858001"/>
              <a:gd name="connsiteY21" fmla="*/ 73448 h 874716"/>
              <a:gd name="connsiteX22" fmla="*/ 1490292 w 6858001"/>
              <a:gd name="connsiteY22" fmla="*/ 35154 h 874716"/>
              <a:gd name="connsiteX23" fmla="*/ 1596213 w 6858001"/>
              <a:gd name="connsiteY23" fmla="*/ 1245 h 874716"/>
              <a:gd name="connsiteX24" fmla="*/ 1624980 w 6858001"/>
              <a:gd name="connsiteY24" fmla="*/ 3150 h 874716"/>
              <a:gd name="connsiteX25" fmla="*/ 1697753 w 6858001"/>
              <a:gd name="connsiteY25" fmla="*/ 59731 h 874716"/>
              <a:gd name="connsiteX26" fmla="*/ 1733188 w 6858001"/>
              <a:gd name="connsiteY26" fmla="*/ 82400 h 874716"/>
              <a:gd name="connsiteX27" fmla="*/ 1833775 w 6858001"/>
              <a:gd name="connsiteY27" fmla="*/ 124121 h 874716"/>
              <a:gd name="connsiteX28" fmla="*/ 1842158 w 6858001"/>
              <a:gd name="connsiteY28" fmla="*/ 131742 h 874716"/>
              <a:gd name="connsiteX29" fmla="*/ 1916454 w 6858001"/>
              <a:gd name="connsiteY29" fmla="*/ 222233 h 874716"/>
              <a:gd name="connsiteX30" fmla="*/ 1933219 w 6858001"/>
              <a:gd name="connsiteY30" fmla="*/ 237663 h 874716"/>
              <a:gd name="connsiteX31" fmla="*/ 1953413 w 6858001"/>
              <a:gd name="connsiteY31" fmla="*/ 261668 h 874716"/>
              <a:gd name="connsiteX32" fmla="*/ 2016469 w 6858001"/>
              <a:gd name="connsiteY32" fmla="*/ 308151 h 874716"/>
              <a:gd name="connsiteX33" fmla="*/ 2094578 w 6858001"/>
              <a:gd name="connsiteY33" fmla="*/ 323010 h 874716"/>
              <a:gd name="connsiteX34" fmla="*/ 2188879 w 6858001"/>
              <a:gd name="connsiteY34" fmla="*/ 345681 h 874716"/>
              <a:gd name="connsiteX35" fmla="*/ 2228314 w 6858001"/>
              <a:gd name="connsiteY35" fmla="*/ 360921 h 874716"/>
              <a:gd name="connsiteX36" fmla="*/ 2334044 w 6858001"/>
              <a:gd name="connsiteY36" fmla="*/ 389878 h 874716"/>
              <a:gd name="connsiteX37" fmla="*/ 2409485 w 6858001"/>
              <a:gd name="connsiteY37" fmla="*/ 414263 h 874716"/>
              <a:gd name="connsiteX38" fmla="*/ 2518264 w 6858001"/>
              <a:gd name="connsiteY38" fmla="*/ 428552 h 874716"/>
              <a:gd name="connsiteX39" fmla="*/ 2571034 w 6858001"/>
              <a:gd name="connsiteY39" fmla="*/ 429122 h 874716"/>
              <a:gd name="connsiteX40" fmla="*/ 2668001 w 6858001"/>
              <a:gd name="connsiteY40" fmla="*/ 502276 h 874716"/>
              <a:gd name="connsiteX41" fmla="*/ 2745348 w 6858001"/>
              <a:gd name="connsiteY41" fmla="*/ 550666 h 874716"/>
              <a:gd name="connsiteX42" fmla="*/ 2826694 w 6858001"/>
              <a:gd name="connsiteY42" fmla="*/ 527233 h 874716"/>
              <a:gd name="connsiteX43" fmla="*/ 2848793 w 6858001"/>
              <a:gd name="connsiteY43" fmla="*/ 505134 h 874716"/>
              <a:gd name="connsiteX44" fmla="*/ 2982148 w 6858001"/>
              <a:gd name="connsiteY44" fmla="*/ 484179 h 874716"/>
              <a:gd name="connsiteX45" fmla="*/ 3172654 w 6858001"/>
              <a:gd name="connsiteY45" fmla="*/ 483417 h 874716"/>
              <a:gd name="connsiteX46" fmla="*/ 3489467 w 6858001"/>
              <a:gd name="connsiteY46" fmla="*/ 435790 h 874716"/>
              <a:gd name="connsiteX47" fmla="*/ 3544713 w 6858001"/>
              <a:gd name="connsiteY47" fmla="*/ 413691 h 874716"/>
              <a:gd name="connsiteX48" fmla="*/ 3606817 w 6858001"/>
              <a:gd name="connsiteY48" fmla="*/ 408167 h 874716"/>
              <a:gd name="connsiteX49" fmla="*/ 3630632 w 6858001"/>
              <a:gd name="connsiteY49" fmla="*/ 421693 h 874716"/>
              <a:gd name="connsiteX50" fmla="*/ 3734837 w 6858001"/>
              <a:gd name="connsiteY50" fmla="*/ 441886 h 874716"/>
              <a:gd name="connsiteX51" fmla="*/ 3754652 w 6858001"/>
              <a:gd name="connsiteY51" fmla="*/ 442268 h 874716"/>
              <a:gd name="connsiteX52" fmla="*/ 3822472 w 6858001"/>
              <a:gd name="connsiteY52" fmla="*/ 433694 h 874716"/>
              <a:gd name="connsiteX53" fmla="*/ 3885338 w 6858001"/>
              <a:gd name="connsiteY53" fmla="*/ 428742 h 874716"/>
              <a:gd name="connsiteX54" fmla="*/ 4043839 w 6858001"/>
              <a:gd name="connsiteY54" fmla="*/ 444934 h 874716"/>
              <a:gd name="connsiteX55" fmla="*/ 4165383 w 6858001"/>
              <a:gd name="connsiteY55" fmla="*/ 441124 h 874716"/>
              <a:gd name="connsiteX56" fmla="*/ 4221391 w 6858001"/>
              <a:gd name="connsiteY56" fmla="*/ 444934 h 874716"/>
              <a:gd name="connsiteX57" fmla="*/ 4253014 w 6858001"/>
              <a:gd name="connsiteY57" fmla="*/ 450650 h 874716"/>
              <a:gd name="connsiteX58" fmla="*/ 4324645 w 6858001"/>
              <a:gd name="connsiteY58" fmla="*/ 490466 h 874716"/>
              <a:gd name="connsiteX59" fmla="*/ 4363890 w 6858001"/>
              <a:gd name="connsiteY59" fmla="*/ 499420 h 874716"/>
              <a:gd name="connsiteX60" fmla="*/ 4482004 w 6858001"/>
              <a:gd name="connsiteY60" fmla="*/ 498658 h 874716"/>
              <a:gd name="connsiteX61" fmla="*/ 4659174 w 6858001"/>
              <a:gd name="connsiteY61" fmla="*/ 438648 h 874716"/>
              <a:gd name="connsiteX62" fmla="*/ 4677655 w 6858001"/>
              <a:gd name="connsiteY62" fmla="*/ 430646 h 874716"/>
              <a:gd name="connsiteX63" fmla="*/ 4767764 w 6858001"/>
              <a:gd name="connsiteY63" fmla="*/ 420739 h 874716"/>
              <a:gd name="connsiteX64" fmla="*/ 4828916 w 6858001"/>
              <a:gd name="connsiteY64" fmla="*/ 434266 h 874716"/>
              <a:gd name="connsiteX65" fmla="*/ 4912168 w 6858001"/>
              <a:gd name="connsiteY65" fmla="*/ 462271 h 874716"/>
              <a:gd name="connsiteX66" fmla="*/ 4987037 w 6858001"/>
              <a:gd name="connsiteY66" fmla="*/ 485703 h 874716"/>
              <a:gd name="connsiteX67" fmla="*/ 5041521 w 6858001"/>
              <a:gd name="connsiteY67" fmla="*/ 512182 h 874716"/>
              <a:gd name="connsiteX68" fmla="*/ 5166113 w 6858001"/>
              <a:gd name="connsiteY68" fmla="*/ 531615 h 874716"/>
              <a:gd name="connsiteX69" fmla="*/ 5179067 w 6858001"/>
              <a:gd name="connsiteY69" fmla="*/ 534853 h 874716"/>
              <a:gd name="connsiteX70" fmla="*/ 5272796 w 6858001"/>
              <a:gd name="connsiteY70" fmla="*/ 511230 h 874716"/>
              <a:gd name="connsiteX71" fmla="*/ 5385384 w 6858001"/>
              <a:gd name="connsiteY71" fmla="*/ 487227 h 874716"/>
              <a:gd name="connsiteX72" fmla="*/ 5425582 w 6858001"/>
              <a:gd name="connsiteY72" fmla="*/ 495418 h 874716"/>
              <a:gd name="connsiteX73" fmla="*/ 5480637 w 6858001"/>
              <a:gd name="connsiteY73" fmla="*/ 507040 h 874716"/>
              <a:gd name="connsiteX74" fmla="*/ 5531693 w 6858001"/>
              <a:gd name="connsiteY74" fmla="*/ 500944 h 874716"/>
              <a:gd name="connsiteX75" fmla="*/ 5562746 w 6858001"/>
              <a:gd name="connsiteY75" fmla="*/ 500372 h 874716"/>
              <a:gd name="connsiteX76" fmla="*/ 5704483 w 6858001"/>
              <a:gd name="connsiteY76" fmla="*/ 571620 h 874716"/>
              <a:gd name="connsiteX77" fmla="*/ 5740488 w 6858001"/>
              <a:gd name="connsiteY77" fmla="*/ 577526 h 874716"/>
              <a:gd name="connsiteX78" fmla="*/ 5760873 w 6858001"/>
              <a:gd name="connsiteY78" fmla="*/ 586291 h 874716"/>
              <a:gd name="connsiteX79" fmla="*/ 5883751 w 6858001"/>
              <a:gd name="connsiteY79" fmla="*/ 674686 h 874716"/>
              <a:gd name="connsiteX80" fmla="*/ 5935949 w 6858001"/>
              <a:gd name="connsiteY80" fmla="*/ 692592 h 874716"/>
              <a:gd name="connsiteX81" fmla="*/ 5993291 w 6858001"/>
              <a:gd name="connsiteY81" fmla="*/ 688972 h 874716"/>
              <a:gd name="connsiteX82" fmla="*/ 6026440 w 6858001"/>
              <a:gd name="connsiteY82" fmla="*/ 682496 h 874716"/>
              <a:gd name="connsiteX83" fmla="*/ 6108738 w 6858001"/>
              <a:gd name="connsiteY83" fmla="*/ 626296 h 874716"/>
              <a:gd name="connsiteX84" fmla="*/ 6155602 w 6858001"/>
              <a:gd name="connsiteY84" fmla="*/ 628202 h 874716"/>
              <a:gd name="connsiteX85" fmla="*/ 6228756 w 6858001"/>
              <a:gd name="connsiteY85" fmla="*/ 666873 h 874716"/>
              <a:gd name="connsiteX86" fmla="*/ 6361539 w 6858001"/>
              <a:gd name="connsiteY86" fmla="*/ 684210 h 874716"/>
              <a:gd name="connsiteX87" fmla="*/ 6428979 w 6858001"/>
              <a:gd name="connsiteY87" fmla="*/ 630106 h 874716"/>
              <a:gd name="connsiteX88" fmla="*/ 6463840 w 6858001"/>
              <a:gd name="connsiteY88" fmla="*/ 578098 h 874716"/>
              <a:gd name="connsiteX89" fmla="*/ 6564620 w 6858001"/>
              <a:gd name="connsiteY89" fmla="*/ 517708 h 874716"/>
              <a:gd name="connsiteX90" fmla="*/ 6588625 w 6858001"/>
              <a:gd name="connsiteY90" fmla="*/ 540187 h 874716"/>
              <a:gd name="connsiteX91" fmla="*/ 6662541 w 6858001"/>
              <a:gd name="connsiteY91" fmla="*/ 549714 h 874716"/>
              <a:gd name="connsiteX92" fmla="*/ 6742552 w 6858001"/>
              <a:gd name="connsiteY92" fmla="*/ 548952 h 874716"/>
              <a:gd name="connsiteX93" fmla="*/ 6812063 w 6858001"/>
              <a:gd name="connsiteY93" fmla="*/ 568430 h 874716"/>
              <a:gd name="connsiteX94" fmla="*/ 6858001 w 6858001"/>
              <a:gd name="connsiteY94" fmla="*/ 562267 h 874716"/>
              <a:gd name="connsiteX95" fmla="*/ 6858001 w 6858001"/>
              <a:gd name="connsiteY95" fmla="*/ 734520 h 874716"/>
              <a:gd name="connsiteX96" fmla="*/ 6815516 w 6858001"/>
              <a:gd name="connsiteY96" fmla="*/ 744220 h 874716"/>
              <a:gd name="connsiteX97" fmla="*/ 6748458 w 6858001"/>
              <a:gd name="connsiteY97" fmla="*/ 763271 h 874716"/>
              <a:gd name="connsiteX98" fmla="*/ 6584812 w 6858001"/>
              <a:gd name="connsiteY98" fmla="*/ 784797 h 874716"/>
              <a:gd name="connsiteX99" fmla="*/ 6415833 w 6858001"/>
              <a:gd name="connsiteY99" fmla="*/ 805562 h 874716"/>
              <a:gd name="connsiteX100" fmla="*/ 6323058 w 6858001"/>
              <a:gd name="connsiteY100" fmla="*/ 812420 h 874716"/>
              <a:gd name="connsiteX101" fmla="*/ 6242093 w 6858001"/>
              <a:gd name="connsiteY101" fmla="*/ 823281 h 874716"/>
              <a:gd name="connsiteX102" fmla="*/ 6171605 w 6858001"/>
              <a:gd name="connsiteY102" fmla="*/ 830139 h 874716"/>
              <a:gd name="connsiteX103" fmla="*/ 6059397 w 6858001"/>
              <a:gd name="connsiteY103" fmla="*/ 844045 h 874716"/>
              <a:gd name="connsiteX104" fmla="*/ 6012723 w 6858001"/>
              <a:gd name="connsiteY104" fmla="*/ 847665 h 874716"/>
              <a:gd name="connsiteX105" fmla="*/ 5902610 w 6858001"/>
              <a:gd name="connsiteY105" fmla="*/ 847473 h 874716"/>
              <a:gd name="connsiteX106" fmla="*/ 5864318 w 6858001"/>
              <a:gd name="connsiteY106" fmla="*/ 845569 h 874716"/>
              <a:gd name="connsiteX107" fmla="*/ 5790592 w 6858001"/>
              <a:gd name="connsiteY107" fmla="*/ 821947 h 874716"/>
              <a:gd name="connsiteX108" fmla="*/ 5781830 w 6858001"/>
              <a:gd name="connsiteY108" fmla="*/ 820233 h 874716"/>
              <a:gd name="connsiteX109" fmla="*/ 5733440 w 6858001"/>
              <a:gd name="connsiteY109" fmla="*/ 810896 h 874716"/>
              <a:gd name="connsiteX110" fmla="*/ 5706959 w 6858001"/>
              <a:gd name="connsiteY110" fmla="*/ 807848 h 874716"/>
              <a:gd name="connsiteX111" fmla="*/ 5606372 w 6858001"/>
              <a:gd name="connsiteY111" fmla="*/ 788417 h 874716"/>
              <a:gd name="connsiteX112" fmla="*/ 5548460 w 6858001"/>
              <a:gd name="connsiteY112" fmla="*/ 779273 h 874716"/>
              <a:gd name="connsiteX113" fmla="*/ 5501594 w 6858001"/>
              <a:gd name="connsiteY113" fmla="*/ 780607 h 874716"/>
              <a:gd name="connsiteX114" fmla="*/ 5419295 w 6858001"/>
              <a:gd name="connsiteY114" fmla="*/ 782321 h 874716"/>
              <a:gd name="connsiteX115" fmla="*/ 5393005 w 6858001"/>
              <a:gd name="connsiteY115" fmla="*/ 786703 h 874716"/>
              <a:gd name="connsiteX116" fmla="*/ 5274129 w 6858001"/>
              <a:gd name="connsiteY116" fmla="*/ 774129 h 874716"/>
              <a:gd name="connsiteX117" fmla="*/ 5206308 w 6858001"/>
              <a:gd name="connsiteY117" fmla="*/ 773177 h 874716"/>
              <a:gd name="connsiteX118" fmla="*/ 5129916 w 6858001"/>
              <a:gd name="connsiteY118" fmla="*/ 757554 h 874716"/>
              <a:gd name="connsiteX119" fmla="*/ 5107627 w 6858001"/>
              <a:gd name="connsiteY119" fmla="*/ 758316 h 874716"/>
              <a:gd name="connsiteX120" fmla="*/ 5082670 w 6858001"/>
              <a:gd name="connsiteY120" fmla="*/ 759651 h 874716"/>
              <a:gd name="connsiteX121" fmla="*/ 5006086 w 6858001"/>
              <a:gd name="connsiteY121" fmla="*/ 760795 h 874716"/>
              <a:gd name="connsiteX122" fmla="*/ 4959602 w 6858001"/>
              <a:gd name="connsiteY122" fmla="*/ 766509 h 874716"/>
              <a:gd name="connsiteX123" fmla="*/ 4871019 w 6858001"/>
              <a:gd name="connsiteY123" fmla="*/ 763081 h 874716"/>
              <a:gd name="connsiteX124" fmla="*/ 4838250 w 6858001"/>
              <a:gd name="connsiteY124" fmla="*/ 768033 h 874716"/>
              <a:gd name="connsiteX125" fmla="*/ 4755381 w 6858001"/>
              <a:gd name="connsiteY125" fmla="*/ 768605 h 874716"/>
              <a:gd name="connsiteX126" fmla="*/ 4681083 w 6858001"/>
              <a:gd name="connsiteY126" fmla="*/ 765747 h 874716"/>
              <a:gd name="connsiteX127" fmla="*/ 4609452 w 6858001"/>
              <a:gd name="connsiteY127" fmla="*/ 767271 h 874716"/>
              <a:gd name="connsiteX128" fmla="*/ 4558207 w 6858001"/>
              <a:gd name="connsiteY128" fmla="*/ 773557 h 874716"/>
              <a:gd name="connsiteX129" fmla="*/ 4502579 w 6858001"/>
              <a:gd name="connsiteY129" fmla="*/ 777367 h 874716"/>
              <a:gd name="connsiteX130" fmla="*/ 4349222 w 6858001"/>
              <a:gd name="connsiteY130" fmla="*/ 800038 h 874716"/>
              <a:gd name="connsiteX131" fmla="*/ 4320837 w 6858001"/>
              <a:gd name="connsiteY131" fmla="*/ 794514 h 874716"/>
              <a:gd name="connsiteX132" fmla="*/ 4159667 w 6858001"/>
              <a:gd name="connsiteY132" fmla="*/ 789370 h 874716"/>
              <a:gd name="connsiteX133" fmla="*/ 4124614 w 6858001"/>
              <a:gd name="connsiteY133" fmla="*/ 789752 h 874716"/>
              <a:gd name="connsiteX134" fmla="*/ 4030503 w 6858001"/>
              <a:gd name="connsiteY134" fmla="*/ 767271 h 874716"/>
              <a:gd name="connsiteX135" fmla="*/ 3885338 w 6858001"/>
              <a:gd name="connsiteY135" fmla="*/ 802896 h 874716"/>
              <a:gd name="connsiteX136" fmla="*/ 3749506 w 6858001"/>
              <a:gd name="connsiteY136" fmla="*/ 847473 h 874716"/>
              <a:gd name="connsiteX137" fmla="*/ 3732361 w 6858001"/>
              <a:gd name="connsiteY137" fmla="*/ 853190 h 874716"/>
              <a:gd name="connsiteX138" fmla="*/ 3683591 w 6858001"/>
              <a:gd name="connsiteY138" fmla="*/ 862906 h 874716"/>
              <a:gd name="connsiteX139" fmla="*/ 3623201 w 6858001"/>
              <a:gd name="connsiteY139" fmla="*/ 866334 h 874716"/>
              <a:gd name="connsiteX140" fmla="*/ 3546617 w 6858001"/>
              <a:gd name="connsiteY140" fmla="*/ 874716 h 874716"/>
              <a:gd name="connsiteX141" fmla="*/ 3485275 w 6858001"/>
              <a:gd name="connsiteY141" fmla="*/ 864238 h 874716"/>
              <a:gd name="connsiteX142" fmla="*/ 3399546 w 6858001"/>
              <a:gd name="connsiteY142" fmla="*/ 848618 h 874716"/>
              <a:gd name="connsiteX143" fmla="*/ 3318771 w 6858001"/>
              <a:gd name="connsiteY143" fmla="*/ 833757 h 874716"/>
              <a:gd name="connsiteX144" fmla="*/ 3293244 w 6858001"/>
              <a:gd name="connsiteY144" fmla="*/ 851284 h 874716"/>
              <a:gd name="connsiteX145" fmla="*/ 3253809 w 6858001"/>
              <a:gd name="connsiteY145" fmla="*/ 866524 h 874716"/>
              <a:gd name="connsiteX146" fmla="*/ 3209993 w 6858001"/>
              <a:gd name="connsiteY146" fmla="*/ 848235 h 874716"/>
              <a:gd name="connsiteX147" fmla="*/ 3107500 w 6858001"/>
              <a:gd name="connsiteY147" fmla="*/ 810326 h 874716"/>
              <a:gd name="connsiteX148" fmla="*/ 3042728 w 6858001"/>
              <a:gd name="connsiteY148" fmla="*/ 808610 h 874716"/>
              <a:gd name="connsiteX149" fmla="*/ 2901943 w 6858001"/>
              <a:gd name="connsiteY149" fmla="*/ 792418 h 874716"/>
              <a:gd name="connsiteX150" fmla="*/ 2809930 w 6858001"/>
              <a:gd name="connsiteY150" fmla="*/ 769367 h 874716"/>
              <a:gd name="connsiteX151" fmla="*/ 2743826 w 6858001"/>
              <a:gd name="connsiteY151" fmla="*/ 743268 h 874716"/>
              <a:gd name="connsiteX152" fmla="*/ 2649143 w 6858001"/>
              <a:gd name="connsiteY152" fmla="*/ 709167 h 874716"/>
              <a:gd name="connsiteX153" fmla="*/ 2554079 w 6858001"/>
              <a:gd name="connsiteY153" fmla="*/ 691450 h 874716"/>
              <a:gd name="connsiteX154" fmla="*/ 2485307 w 6858001"/>
              <a:gd name="connsiteY154" fmla="*/ 669160 h 874716"/>
              <a:gd name="connsiteX155" fmla="*/ 2401292 w 6858001"/>
              <a:gd name="connsiteY155" fmla="*/ 653919 h 874716"/>
              <a:gd name="connsiteX156" fmla="*/ 2330806 w 6858001"/>
              <a:gd name="connsiteY156" fmla="*/ 653349 h 874716"/>
              <a:gd name="connsiteX157" fmla="*/ 2220312 w 6858001"/>
              <a:gd name="connsiteY157" fmla="*/ 656015 h 874716"/>
              <a:gd name="connsiteX158" fmla="*/ 2085054 w 6858001"/>
              <a:gd name="connsiteY158" fmla="*/ 609914 h 874716"/>
              <a:gd name="connsiteX159" fmla="*/ 2030378 w 6858001"/>
              <a:gd name="connsiteY159" fmla="*/ 599625 h 874716"/>
              <a:gd name="connsiteX160" fmla="*/ 1978940 w 6858001"/>
              <a:gd name="connsiteY160" fmla="*/ 594863 h 874716"/>
              <a:gd name="connsiteX161" fmla="*/ 1869780 w 6858001"/>
              <a:gd name="connsiteY161" fmla="*/ 564192 h 874716"/>
              <a:gd name="connsiteX162" fmla="*/ 1825393 w 6858001"/>
              <a:gd name="connsiteY162" fmla="*/ 554094 h 874716"/>
              <a:gd name="connsiteX163" fmla="*/ 1763287 w 6858001"/>
              <a:gd name="connsiteY163" fmla="*/ 554286 h 874716"/>
              <a:gd name="connsiteX164" fmla="*/ 1650317 w 6858001"/>
              <a:gd name="connsiteY164" fmla="*/ 540187 h 874716"/>
              <a:gd name="connsiteX165" fmla="*/ 1537537 w 6858001"/>
              <a:gd name="connsiteY165" fmla="*/ 499038 h 874716"/>
              <a:gd name="connsiteX166" fmla="*/ 1489720 w 6858001"/>
              <a:gd name="connsiteY166" fmla="*/ 503038 h 874716"/>
              <a:gd name="connsiteX167" fmla="*/ 1472575 w 6858001"/>
              <a:gd name="connsiteY167" fmla="*/ 502086 h 874716"/>
              <a:gd name="connsiteX168" fmla="*/ 1318456 w 6858001"/>
              <a:gd name="connsiteY168" fmla="*/ 479415 h 874716"/>
              <a:gd name="connsiteX169" fmla="*/ 1303024 w 6858001"/>
              <a:gd name="connsiteY169" fmla="*/ 476939 h 874716"/>
              <a:gd name="connsiteX170" fmla="*/ 1230633 w 6858001"/>
              <a:gd name="connsiteY170" fmla="*/ 456746 h 874716"/>
              <a:gd name="connsiteX171" fmla="*/ 1048125 w 6858001"/>
              <a:gd name="connsiteY171" fmla="*/ 444172 h 874716"/>
              <a:gd name="connsiteX172" fmla="*/ 1036887 w 6858001"/>
              <a:gd name="connsiteY172" fmla="*/ 442648 h 874716"/>
              <a:gd name="connsiteX173" fmla="*/ 975733 w 6858001"/>
              <a:gd name="connsiteY173" fmla="*/ 452744 h 874716"/>
              <a:gd name="connsiteX174" fmla="*/ 945444 w 6858001"/>
              <a:gd name="connsiteY174" fmla="*/ 467033 h 874716"/>
              <a:gd name="connsiteX175" fmla="*/ 898198 w 6858001"/>
              <a:gd name="connsiteY175" fmla="*/ 481893 h 874716"/>
              <a:gd name="connsiteX176" fmla="*/ 850189 w 6858001"/>
              <a:gd name="connsiteY176" fmla="*/ 487417 h 874716"/>
              <a:gd name="connsiteX177" fmla="*/ 769605 w 6858001"/>
              <a:gd name="connsiteY177" fmla="*/ 464937 h 874716"/>
              <a:gd name="connsiteX178" fmla="*/ 740268 w 6858001"/>
              <a:gd name="connsiteY178" fmla="*/ 462651 h 874716"/>
              <a:gd name="connsiteX179" fmla="*/ 674923 w 6858001"/>
              <a:gd name="connsiteY179" fmla="*/ 451792 h 874716"/>
              <a:gd name="connsiteX180" fmla="*/ 617772 w 6858001"/>
              <a:gd name="connsiteY180" fmla="*/ 452554 h 874716"/>
              <a:gd name="connsiteX181" fmla="*/ 571860 w 6858001"/>
              <a:gd name="connsiteY181" fmla="*/ 469891 h 874716"/>
              <a:gd name="connsiteX182" fmla="*/ 505182 w 6858001"/>
              <a:gd name="connsiteY182" fmla="*/ 473319 h 874716"/>
              <a:gd name="connsiteX183" fmla="*/ 462126 w 6858001"/>
              <a:gd name="connsiteY183" fmla="*/ 460747 h 874716"/>
              <a:gd name="connsiteX184" fmla="*/ 453364 w 6858001"/>
              <a:gd name="connsiteY184" fmla="*/ 459033 h 874716"/>
              <a:gd name="connsiteX185" fmla="*/ 340774 w 6858001"/>
              <a:gd name="connsiteY185" fmla="*/ 458268 h 874716"/>
              <a:gd name="connsiteX186" fmla="*/ 200182 w 6858001"/>
              <a:gd name="connsiteY186" fmla="*/ 496180 h 874716"/>
              <a:gd name="connsiteX187" fmla="*/ 176939 w 6858001"/>
              <a:gd name="connsiteY187" fmla="*/ 504182 h 874716"/>
              <a:gd name="connsiteX188" fmla="*/ 63587 w 6858001"/>
              <a:gd name="connsiteY188" fmla="*/ 518088 h 874716"/>
              <a:gd name="connsiteX189" fmla="*/ 2817 w 6858001"/>
              <a:gd name="connsiteY189" fmla="*/ 532187 h 874716"/>
              <a:gd name="connsiteX190" fmla="*/ 0 w 6858001"/>
              <a:gd name="connsiteY190" fmla="*/ 533314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</a:cxnLst>
            <a:rect l="l" t="t" r="r" b="b"/>
            <a:pathLst>
              <a:path w="6858001" h="874716">
                <a:moveTo>
                  <a:pt x="0" y="533314"/>
                </a:moveTo>
                <a:lnTo>
                  <a:pt x="0" y="69206"/>
                </a:lnTo>
                <a:lnTo>
                  <a:pt x="21486" y="71924"/>
                </a:lnTo>
                <a:cubicBezTo>
                  <a:pt x="92546" y="60493"/>
                  <a:pt x="159604" y="87354"/>
                  <a:pt x="228948" y="88116"/>
                </a:cubicBezTo>
                <a:cubicBezTo>
                  <a:pt x="260382" y="88496"/>
                  <a:pt x="291435" y="94592"/>
                  <a:pt x="313533" y="62779"/>
                </a:cubicBezTo>
                <a:cubicBezTo>
                  <a:pt x="316389" y="58587"/>
                  <a:pt x="330298" y="60873"/>
                  <a:pt x="338870" y="62207"/>
                </a:cubicBezTo>
                <a:cubicBezTo>
                  <a:pt x="357921" y="65066"/>
                  <a:pt x="376781" y="72304"/>
                  <a:pt x="395640" y="72114"/>
                </a:cubicBezTo>
                <a:cubicBezTo>
                  <a:pt x="434695" y="71924"/>
                  <a:pt x="473939" y="68876"/>
                  <a:pt x="512802" y="65446"/>
                </a:cubicBezTo>
                <a:cubicBezTo>
                  <a:pt x="527470" y="64112"/>
                  <a:pt x="541569" y="58969"/>
                  <a:pt x="556047" y="55349"/>
                </a:cubicBezTo>
                <a:cubicBezTo>
                  <a:pt x="564048" y="53253"/>
                  <a:pt x="572622" y="47729"/>
                  <a:pt x="580050" y="48871"/>
                </a:cubicBezTo>
                <a:cubicBezTo>
                  <a:pt x="623106" y="55539"/>
                  <a:pt x="662541" y="39157"/>
                  <a:pt x="703308" y="30964"/>
                </a:cubicBezTo>
                <a:cubicBezTo>
                  <a:pt x="722169" y="27154"/>
                  <a:pt x="739886" y="18010"/>
                  <a:pt x="758174" y="11724"/>
                </a:cubicBezTo>
                <a:cubicBezTo>
                  <a:pt x="762936" y="10008"/>
                  <a:pt x="768271" y="8484"/>
                  <a:pt x="773035" y="8866"/>
                </a:cubicBezTo>
                <a:cubicBezTo>
                  <a:pt x="800276" y="11152"/>
                  <a:pt x="827329" y="14390"/>
                  <a:pt x="854379" y="16866"/>
                </a:cubicBezTo>
                <a:cubicBezTo>
                  <a:pt x="878956" y="19152"/>
                  <a:pt x="903722" y="19914"/>
                  <a:pt x="915343" y="47919"/>
                </a:cubicBezTo>
                <a:cubicBezTo>
                  <a:pt x="917059" y="52301"/>
                  <a:pt x="922773" y="55539"/>
                  <a:pt x="927155" y="58397"/>
                </a:cubicBezTo>
                <a:cubicBezTo>
                  <a:pt x="994785" y="102405"/>
                  <a:pt x="1030980" y="101261"/>
                  <a:pt x="1097087" y="54777"/>
                </a:cubicBezTo>
                <a:cubicBezTo>
                  <a:pt x="1103945" y="50015"/>
                  <a:pt x="1118613" y="46585"/>
                  <a:pt x="1123185" y="50395"/>
                </a:cubicBezTo>
                <a:cubicBezTo>
                  <a:pt x="1162049" y="82020"/>
                  <a:pt x="1204532" y="78590"/>
                  <a:pt x="1249302" y="68684"/>
                </a:cubicBezTo>
                <a:cubicBezTo>
                  <a:pt x="1260922" y="66018"/>
                  <a:pt x="1277307" y="66018"/>
                  <a:pt x="1286069" y="72304"/>
                </a:cubicBezTo>
                <a:cubicBezTo>
                  <a:pt x="1327790" y="101451"/>
                  <a:pt x="1372560" y="97261"/>
                  <a:pt x="1417899" y="88688"/>
                </a:cubicBezTo>
                <a:cubicBezTo>
                  <a:pt x="1424948" y="87354"/>
                  <a:pt x="1433522" y="80114"/>
                  <a:pt x="1436568" y="73448"/>
                </a:cubicBezTo>
                <a:cubicBezTo>
                  <a:pt x="1447428" y="49825"/>
                  <a:pt x="1467813" y="41823"/>
                  <a:pt x="1490292" y="35154"/>
                </a:cubicBezTo>
                <a:cubicBezTo>
                  <a:pt x="1525727" y="24296"/>
                  <a:pt x="1560588" y="11532"/>
                  <a:pt x="1596213" y="1245"/>
                </a:cubicBezTo>
                <a:cubicBezTo>
                  <a:pt x="1604978" y="-1231"/>
                  <a:pt x="1615836" y="293"/>
                  <a:pt x="1624980" y="3150"/>
                </a:cubicBezTo>
                <a:cubicBezTo>
                  <a:pt x="1656223" y="12866"/>
                  <a:pt x="1676036" y="37251"/>
                  <a:pt x="1697753" y="59731"/>
                </a:cubicBezTo>
                <a:cubicBezTo>
                  <a:pt x="1707279" y="69638"/>
                  <a:pt x="1720423" y="76686"/>
                  <a:pt x="1733188" y="82400"/>
                </a:cubicBezTo>
                <a:cubicBezTo>
                  <a:pt x="1766335" y="97071"/>
                  <a:pt x="1800246" y="110215"/>
                  <a:pt x="1833775" y="124121"/>
                </a:cubicBezTo>
                <a:cubicBezTo>
                  <a:pt x="1837013" y="125455"/>
                  <a:pt x="1839679" y="128884"/>
                  <a:pt x="1842158" y="131742"/>
                </a:cubicBezTo>
                <a:cubicBezTo>
                  <a:pt x="1866922" y="161843"/>
                  <a:pt x="1891497" y="192132"/>
                  <a:pt x="1916454" y="222233"/>
                </a:cubicBezTo>
                <a:cubicBezTo>
                  <a:pt x="1921216" y="227947"/>
                  <a:pt x="1928076" y="232139"/>
                  <a:pt x="1933219" y="237663"/>
                </a:cubicBezTo>
                <a:cubicBezTo>
                  <a:pt x="1940459" y="245283"/>
                  <a:pt x="1949603" y="252524"/>
                  <a:pt x="1953413" y="261668"/>
                </a:cubicBezTo>
                <a:cubicBezTo>
                  <a:pt x="1965224" y="290433"/>
                  <a:pt x="1987894" y="302817"/>
                  <a:pt x="2016469" y="308151"/>
                </a:cubicBezTo>
                <a:cubicBezTo>
                  <a:pt x="2042570" y="313104"/>
                  <a:pt x="2068669" y="317296"/>
                  <a:pt x="2094578" y="323010"/>
                </a:cubicBezTo>
                <a:cubicBezTo>
                  <a:pt x="2126201" y="329868"/>
                  <a:pt x="2157636" y="337298"/>
                  <a:pt x="2188879" y="345681"/>
                </a:cubicBezTo>
                <a:cubicBezTo>
                  <a:pt x="2202404" y="349301"/>
                  <a:pt x="2216692" y="353491"/>
                  <a:pt x="2228314" y="360921"/>
                </a:cubicBezTo>
                <a:cubicBezTo>
                  <a:pt x="2260890" y="381496"/>
                  <a:pt x="2295753" y="395402"/>
                  <a:pt x="2334044" y="389878"/>
                </a:cubicBezTo>
                <a:cubicBezTo>
                  <a:pt x="2364715" y="385496"/>
                  <a:pt x="2390434" y="396736"/>
                  <a:pt x="2409485" y="414263"/>
                </a:cubicBezTo>
                <a:cubicBezTo>
                  <a:pt x="2444158" y="446078"/>
                  <a:pt x="2481305" y="438838"/>
                  <a:pt x="2518264" y="428552"/>
                </a:cubicBezTo>
                <a:cubicBezTo>
                  <a:pt x="2537315" y="423217"/>
                  <a:pt x="2552935" y="423979"/>
                  <a:pt x="2571034" y="429122"/>
                </a:cubicBezTo>
                <a:cubicBezTo>
                  <a:pt x="2612945" y="441124"/>
                  <a:pt x="2640950" y="473701"/>
                  <a:pt x="2668001" y="502276"/>
                </a:cubicBezTo>
                <a:cubicBezTo>
                  <a:pt x="2691054" y="526661"/>
                  <a:pt x="2716963" y="540377"/>
                  <a:pt x="2745348" y="550666"/>
                </a:cubicBezTo>
                <a:cubicBezTo>
                  <a:pt x="2781163" y="563810"/>
                  <a:pt x="2809548" y="558858"/>
                  <a:pt x="2826694" y="527233"/>
                </a:cubicBezTo>
                <a:cubicBezTo>
                  <a:pt x="2831457" y="518278"/>
                  <a:pt x="2839839" y="507800"/>
                  <a:pt x="2848793" y="505134"/>
                </a:cubicBezTo>
                <a:cubicBezTo>
                  <a:pt x="2892037" y="491800"/>
                  <a:pt x="2935854" y="472367"/>
                  <a:pt x="2982148" y="484179"/>
                </a:cubicBezTo>
                <a:cubicBezTo>
                  <a:pt x="3046158" y="500372"/>
                  <a:pt x="3108644" y="499420"/>
                  <a:pt x="3172654" y="483417"/>
                </a:cubicBezTo>
                <a:cubicBezTo>
                  <a:pt x="3276480" y="457508"/>
                  <a:pt x="3380305" y="430076"/>
                  <a:pt x="3489467" y="435790"/>
                </a:cubicBezTo>
                <a:cubicBezTo>
                  <a:pt x="3507563" y="436742"/>
                  <a:pt x="3529090" y="425121"/>
                  <a:pt x="3544713" y="413691"/>
                </a:cubicBezTo>
                <a:cubicBezTo>
                  <a:pt x="3574622" y="391974"/>
                  <a:pt x="3573288" y="390258"/>
                  <a:pt x="3606817" y="408167"/>
                </a:cubicBezTo>
                <a:cubicBezTo>
                  <a:pt x="3614819" y="412549"/>
                  <a:pt x="3624725" y="415215"/>
                  <a:pt x="3630632" y="421693"/>
                </a:cubicBezTo>
                <a:cubicBezTo>
                  <a:pt x="3660731" y="454650"/>
                  <a:pt x="3697880" y="446648"/>
                  <a:pt x="3734837" y="441886"/>
                </a:cubicBezTo>
                <a:cubicBezTo>
                  <a:pt x="3741315" y="440934"/>
                  <a:pt x="3749125" y="439600"/>
                  <a:pt x="3754652" y="442268"/>
                </a:cubicBezTo>
                <a:cubicBezTo>
                  <a:pt x="3779607" y="454268"/>
                  <a:pt x="3800753" y="450078"/>
                  <a:pt x="3822472" y="433694"/>
                </a:cubicBezTo>
                <a:cubicBezTo>
                  <a:pt x="3841331" y="419597"/>
                  <a:pt x="3863049" y="411215"/>
                  <a:pt x="3885338" y="428742"/>
                </a:cubicBezTo>
                <a:cubicBezTo>
                  <a:pt x="3934870" y="467605"/>
                  <a:pt x="3987829" y="469509"/>
                  <a:pt x="4043839" y="444934"/>
                </a:cubicBezTo>
                <a:cubicBezTo>
                  <a:pt x="4083845" y="427407"/>
                  <a:pt x="4123280" y="423407"/>
                  <a:pt x="4165383" y="441124"/>
                </a:cubicBezTo>
                <a:cubicBezTo>
                  <a:pt x="4181576" y="447982"/>
                  <a:pt x="4202531" y="443410"/>
                  <a:pt x="4221391" y="444934"/>
                </a:cubicBezTo>
                <a:cubicBezTo>
                  <a:pt x="4232060" y="445696"/>
                  <a:pt x="4243872" y="445886"/>
                  <a:pt x="4253014" y="450650"/>
                </a:cubicBezTo>
                <a:cubicBezTo>
                  <a:pt x="4277401" y="462843"/>
                  <a:pt x="4300070" y="478463"/>
                  <a:pt x="4324645" y="490466"/>
                </a:cubicBezTo>
                <a:cubicBezTo>
                  <a:pt x="4336457" y="496180"/>
                  <a:pt x="4350554" y="499228"/>
                  <a:pt x="4363890" y="499420"/>
                </a:cubicBezTo>
                <a:cubicBezTo>
                  <a:pt x="4403325" y="500372"/>
                  <a:pt x="4442761" y="500372"/>
                  <a:pt x="4482004" y="498658"/>
                </a:cubicBezTo>
                <a:cubicBezTo>
                  <a:pt x="4546776" y="495990"/>
                  <a:pt x="4612500" y="495418"/>
                  <a:pt x="4659174" y="438648"/>
                </a:cubicBezTo>
                <a:cubicBezTo>
                  <a:pt x="4662986" y="434076"/>
                  <a:pt x="4671176" y="431408"/>
                  <a:pt x="4677655" y="430646"/>
                </a:cubicBezTo>
                <a:cubicBezTo>
                  <a:pt x="4707564" y="427027"/>
                  <a:pt x="4738235" y="426645"/>
                  <a:pt x="4767764" y="420739"/>
                </a:cubicBezTo>
                <a:cubicBezTo>
                  <a:pt x="4791386" y="415977"/>
                  <a:pt x="4811009" y="417501"/>
                  <a:pt x="4828916" y="434266"/>
                </a:cubicBezTo>
                <a:cubicBezTo>
                  <a:pt x="4852348" y="456364"/>
                  <a:pt x="4880925" y="469319"/>
                  <a:pt x="4912168" y="462271"/>
                </a:cubicBezTo>
                <a:cubicBezTo>
                  <a:pt x="4943409" y="455412"/>
                  <a:pt x="4963984" y="470271"/>
                  <a:pt x="4987037" y="485703"/>
                </a:cubicBezTo>
                <a:cubicBezTo>
                  <a:pt x="5003801" y="496942"/>
                  <a:pt x="5022852" y="511040"/>
                  <a:pt x="5041521" y="512182"/>
                </a:cubicBezTo>
                <a:cubicBezTo>
                  <a:pt x="5083814" y="514658"/>
                  <a:pt x="5120201" y="553904"/>
                  <a:pt x="5166113" y="531615"/>
                </a:cubicBezTo>
                <a:cubicBezTo>
                  <a:pt x="5169161" y="530091"/>
                  <a:pt x="5174685" y="533901"/>
                  <a:pt x="5179067" y="534853"/>
                </a:cubicBezTo>
                <a:cubicBezTo>
                  <a:pt x="5214121" y="542093"/>
                  <a:pt x="5247078" y="535043"/>
                  <a:pt x="5272796" y="511230"/>
                </a:cubicBezTo>
                <a:cubicBezTo>
                  <a:pt x="5306516" y="480177"/>
                  <a:pt x="5343855" y="477129"/>
                  <a:pt x="5385384" y="487227"/>
                </a:cubicBezTo>
                <a:cubicBezTo>
                  <a:pt x="5398721" y="490466"/>
                  <a:pt x="5412057" y="492752"/>
                  <a:pt x="5425582" y="495418"/>
                </a:cubicBezTo>
                <a:cubicBezTo>
                  <a:pt x="5443870" y="499228"/>
                  <a:pt x="5462351" y="503230"/>
                  <a:pt x="5480637" y="507040"/>
                </a:cubicBezTo>
                <a:cubicBezTo>
                  <a:pt x="5498356" y="510850"/>
                  <a:pt x="5517979" y="517326"/>
                  <a:pt x="5531693" y="500944"/>
                </a:cubicBezTo>
                <a:cubicBezTo>
                  <a:pt x="5543506" y="486845"/>
                  <a:pt x="5551888" y="488179"/>
                  <a:pt x="5562746" y="500372"/>
                </a:cubicBezTo>
                <a:cubicBezTo>
                  <a:pt x="5600467" y="543045"/>
                  <a:pt x="5646189" y="569716"/>
                  <a:pt x="5704483" y="571620"/>
                </a:cubicBezTo>
                <a:cubicBezTo>
                  <a:pt x="5716485" y="572002"/>
                  <a:pt x="5728678" y="574668"/>
                  <a:pt x="5740488" y="577526"/>
                </a:cubicBezTo>
                <a:cubicBezTo>
                  <a:pt x="5747728" y="579241"/>
                  <a:pt x="5756493" y="581147"/>
                  <a:pt x="5760873" y="586291"/>
                </a:cubicBezTo>
                <a:cubicBezTo>
                  <a:pt x="5794974" y="625534"/>
                  <a:pt x="5837457" y="652777"/>
                  <a:pt x="5883751" y="674686"/>
                </a:cubicBezTo>
                <a:cubicBezTo>
                  <a:pt x="5900323" y="682496"/>
                  <a:pt x="5918042" y="690306"/>
                  <a:pt x="5935949" y="692592"/>
                </a:cubicBezTo>
                <a:cubicBezTo>
                  <a:pt x="5954617" y="694878"/>
                  <a:pt x="5974240" y="691068"/>
                  <a:pt x="5993291" y="688972"/>
                </a:cubicBezTo>
                <a:cubicBezTo>
                  <a:pt x="6004531" y="687830"/>
                  <a:pt x="6017485" y="688020"/>
                  <a:pt x="6026440" y="682496"/>
                </a:cubicBezTo>
                <a:cubicBezTo>
                  <a:pt x="6054825" y="665159"/>
                  <a:pt x="6082258" y="646491"/>
                  <a:pt x="6108738" y="626296"/>
                </a:cubicBezTo>
                <a:cubicBezTo>
                  <a:pt x="6131409" y="608960"/>
                  <a:pt x="6135981" y="606483"/>
                  <a:pt x="6155602" y="628202"/>
                </a:cubicBezTo>
                <a:cubicBezTo>
                  <a:pt x="6175797" y="650491"/>
                  <a:pt x="6200944" y="662111"/>
                  <a:pt x="6228756" y="666873"/>
                </a:cubicBezTo>
                <a:cubicBezTo>
                  <a:pt x="6272764" y="674304"/>
                  <a:pt x="6317151" y="680590"/>
                  <a:pt x="6361539" y="684210"/>
                </a:cubicBezTo>
                <a:cubicBezTo>
                  <a:pt x="6401736" y="687448"/>
                  <a:pt x="6420977" y="669922"/>
                  <a:pt x="6428979" y="630106"/>
                </a:cubicBezTo>
                <a:cubicBezTo>
                  <a:pt x="6433551" y="608007"/>
                  <a:pt x="6439458" y="584003"/>
                  <a:pt x="6463840" y="578098"/>
                </a:cubicBezTo>
                <a:cubicBezTo>
                  <a:pt x="6503658" y="568572"/>
                  <a:pt x="6544997" y="564382"/>
                  <a:pt x="6564620" y="517708"/>
                </a:cubicBezTo>
                <a:cubicBezTo>
                  <a:pt x="6575478" y="527995"/>
                  <a:pt x="6582146" y="534091"/>
                  <a:pt x="6588625" y="540187"/>
                </a:cubicBezTo>
                <a:cubicBezTo>
                  <a:pt x="6606531" y="557142"/>
                  <a:pt x="6643678" y="564382"/>
                  <a:pt x="6662541" y="549714"/>
                </a:cubicBezTo>
                <a:cubicBezTo>
                  <a:pt x="6690354" y="528377"/>
                  <a:pt x="6715883" y="532377"/>
                  <a:pt x="6742552" y="548952"/>
                </a:cubicBezTo>
                <a:cubicBezTo>
                  <a:pt x="6764841" y="562668"/>
                  <a:pt x="6788417" y="567954"/>
                  <a:pt x="6812063" y="568430"/>
                </a:cubicBezTo>
                <a:lnTo>
                  <a:pt x="6858001" y="562267"/>
                </a:lnTo>
                <a:lnTo>
                  <a:pt x="6858001" y="734520"/>
                </a:lnTo>
                <a:lnTo>
                  <a:pt x="6815516" y="744220"/>
                </a:lnTo>
                <a:cubicBezTo>
                  <a:pt x="6793035" y="749744"/>
                  <a:pt x="6771319" y="759651"/>
                  <a:pt x="6748458" y="763271"/>
                </a:cubicBezTo>
                <a:cubicBezTo>
                  <a:pt x="6694164" y="771843"/>
                  <a:pt x="6639488" y="777939"/>
                  <a:pt x="6584812" y="784797"/>
                </a:cubicBezTo>
                <a:cubicBezTo>
                  <a:pt x="6528424" y="791846"/>
                  <a:pt x="6472225" y="799276"/>
                  <a:pt x="6415833" y="805562"/>
                </a:cubicBezTo>
                <a:cubicBezTo>
                  <a:pt x="6384972" y="808802"/>
                  <a:pt x="6353919" y="809372"/>
                  <a:pt x="6323058" y="812420"/>
                </a:cubicBezTo>
                <a:cubicBezTo>
                  <a:pt x="6296005" y="815088"/>
                  <a:pt x="6269144" y="820041"/>
                  <a:pt x="6242093" y="823281"/>
                </a:cubicBezTo>
                <a:cubicBezTo>
                  <a:pt x="6218660" y="825947"/>
                  <a:pt x="6195037" y="827471"/>
                  <a:pt x="6171605" y="830139"/>
                </a:cubicBezTo>
                <a:cubicBezTo>
                  <a:pt x="6134075" y="834519"/>
                  <a:pt x="6096736" y="839473"/>
                  <a:pt x="6059397" y="844045"/>
                </a:cubicBezTo>
                <a:cubicBezTo>
                  <a:pt x="6043776" y="845759"/>
                  <a:pt x="6027392" y="850522"/>
                  <a:pt x="6012723" y="847665"/>
                </a:cubicBezTo>
                <a:cubicBezTo>
                  <a:pt x="5975764" y="840425"/>
                  <a:pt x="5939377" y="842521"/>
                  <a:pt x="5902610" y="847473"/>
                </a:cubicBezTo>
                <a:cubicBezTo>
                  <a:pt x="5890037" y="849190"/>
                  <a:pt x="5876511" y="848808"/>
                  <a:pt x="5864318" y="845569"/>
                </a:cubicBezTo>
                <a:cubicBezTo>
                  <a:pt x="5839361" y="839091"/>
                  <a:pt x="5815169" y="829947"/>
                  <a:pt x="5790592" y="821947"/>
                </a:cubicBezTo>
                <a:cubicBezTo>
                  <a:pt x="5787924" y="820995"/>
                  <a:pt x="5784686" y="820803"/>
                  <a:pt x="5781830" y="820233"/>
                </a:cubicBezTo>
                <a:cubicBezTo>
                  <a:pt x="5765635" y="816992"/>
                  <a:pt x="5749634" y="813754"/>
                  <a:pt x="5733440" y="810896"/>
                </a:cubicBezTo>
                <a:cubicBezTo>
                  <a:pt x="5724678" y="809372"/>
                  <a:pt x="5715723" y="809182"/>
                  <a:pt x="5706959" y="807848"/>
                </a:cubicBezTo>
                <a:cubicBezTo>
                  <a:pt x="5673050" y="802514"/>
                  <a:pt x="5635711" y="811468"/>
                  <a:pt x="5606372" y="788417"/>
                </a:cubicBezTo>
                <a:cubicBezTo>
                  <a:pt x="5587321" y="773557"/>
                  <a:pt x="5568842" y="776987"/>
                  <a:pt x="5548460" y="779273"/>
                </a:cubicBezTo>
                <a:cubicBezTo>
                  <a:pt x="5533027" y="780987"/>
                  <a:pt x="5517215" y="780415"/>
                  <a:pt x="5501594" y="780607"/>
                </a:cubicBezTo>
                <a:cubicBezTo>
                  <a:pt x="5474161" y="781177"/>
                  <a:pt x="5446728" y="781369"/>
                  <a:pt x="5419295" y="782321"/>
                </a:cubicBezTo>
                <a:cubicBezTo>
                  <a:pt x="5410531" y="782701"/>
                  <a:pt x="5401579" y="787465"/>
                  <a:pt x="5393005" y="786703"/>
                </a:cubicBezTo>
                <a:cubicBezTo>
                  <a:pt x="5353379" y="783083"/>
                  <a:pt x="5313754" y="777367"/>
                  <a:pt x="5274129" y="774129"/>
                </a:cubicBezTo>
                <a:cubicBezTo>
                  <a:pt x="5251650" y="772225"/>
                  <a:pt x="5228597" y="775843"/>
                  <a:pt x="5206308" y="773177"/>
                </a:cubicBezTo>
                <a:cubicBezTo>
                  <a:pt x="5180591" y="770129"/>
                  <a:pt x="5155445" y="762319"/>
                  <a:pt x="5129916" y="757554"/>
                </a:cubicBezTo>
                <a:cubicBezTo>
                  <a:pt x="5122867" y="756222"/>
                  <a:pt x="5115057" y="757936"/>
                  <a:pt x="5107627" y="758316"/>
                </a:cubicBezTo>
                <a:cubicBezTo>
                  <a:pt x="5099245" y="758699"/>
                  <a:pt x="5091052" y="759461"/>
                  <a:pt x="5082670" y="759651"/>
                </a:cubicBezTo>
                <a:cubicBezTo>
                  <a:pt x="5057141" y="760033"/>
                  <a:pt x="5031614" y="759461"/>
                  <a:pt x="5006086" y="760795"/>
                </a:cubicBezTo>
                <a:cubicBezTo>
                  <a:pt x="4990465" y="761557"/>
                  <a:pt x="4974082" y="769367"/>
                  <a:pt x="4959602" y="766509"/>
                </a:cubicBezTo>
                <a:cubicBezTo>
                  <a:pt x="4930075" y="760985"/>
                  <a:pt x="4900546" y="773367"/>
                  <a:pt x="4871019" y="763081"/>
                </a:cubicBezTo>
                <a:cubicBezTo>
                  <a:pt x="4861873" y="760033"/>
                  <a:pt x="4849300" y="767653"/>
                  <a:pt x="4838250" y="768033"/>
                </a:cubicBezTo>
                <a:cubicBezTo>
                  <a:pt x="4810627" y="768985"/>
                  <a:pt x="4783004" y="768795"/>
                  <a:pt x="4755381" y="768605"/>
                </a:cubicBezTo>
                <a:cubicBezTo>
                  <a:pt x="4730614" y="768415"/>
                  <a:pt x="4704895" y="771081"/>
                  <a:pt x="4681083" y="765747"/>
                </a:cubicBezTo>
                <a:cubicBezTo>
                  <a:pt x="4656126" y="760033"/>
                  <a:pt x="4633647" y="760795"/>
                  <a:pt x="4609452" y="767271"/>
                </a:cubicBezTo>
                <a:cubicBezTo>
                  <a:pt x="4592878" y="771653"/>
                  <a:pt x="4575351" y="772225"/>
                  <a:pt x="4558207" y="773557"/>
                </a:cubicBezTo>
                <a:cubicBezTo>
                  <a:pt x="4539728" y="775081"/>
                  <a:pt x="4519343" y="771081"/>
                  <a:pt x="4502579" y="777367"/>
                </a:cubicBezTo>
                <a:cubicBezTo>
                  <a:pt x="4452665" y="796038"/>
                  <a:pt x="4401419" y="800038"/>
                  <a:pt x="4349222" y="800038"/>
                </a:cubicBezTo>
                <a:cubicBezTo>
                  <a:pt x="4339695" y="800038"/>
                  <a:pt x="4329979" y="797372"/>
                  <a:pt x="4320837" y="794514"/>
                </a:cubicBezTo>
                <a:cubicBezTo>
                  <a:pt x="4267493" y="777367"/>
                  <a:pt x="4213961" y="778891"/>
                  <a:pt x="4159667" y="789370"/>
                </a:cubicBezTo>
                <a:cubicBezTo>
                  <a:pt x="4148427" y="791656"/>
                  <a:pt x="4135854" y="792038"/>
                  <a:pt x="4124614" y="789752"/>
                </a:cubicBezTo>
                <a:cubicBezTo>
                  <a:pt x="4092989" y="783083"/>
                  <a:pt x="4062318" y="772033"/>
                  <a:pt x="4030503" y="767271"/>
                </a:cubicBezTo>
                <a:cubicBezTo>
                  <a:pt x="3977925" y="759461"/>
                  <a:pt x="3932394" y="785749"/>
                  <a:pt x="3885338" y="802896"/>
                </a:cubicBezTo>
                <a:cubicBezTo>
                  <a:pt x="3840569" y="819089"/>
                  <a:pt x="3802467" y="855666"/>
                  <a:pt x="3749506" y="847473"/>
                </a:cubicBezTo>
                <a:cubicBezTo>
                  <a:pt x="3744173" y="846711"/>
                  <a:pt x="3738267" y="851856"/>
                  <a:pt x="3732361" y="853190"/>
                </a:cubicBezTo>
                <a:cubicBezTo>
                  <a:pt x="3716168" y="856810"/>
                  <a:pt x="3699976" y="861190"/>
                  <a:pt x="3683591" y="862906"/>
                </a:cubicBezTo>
                <a:cubicBezTo>
                  <a:pt x="3663589" y="865192"/>
                  <a:pt x="3643204" y="864430"/>
                  <a:pt x="3623201" y="866334"/>
                </a:cubicBezTo>
                <a:cubicBezTo>
                  <a:pt x="3597482" y="868620"/>
                  <a:pt x="3572146" y="874716"/>
                  <a:pt x="3546617" y="874716"/>
                </a:cubicBezTo>
                <a:cubicBezTo>
                  <a:pt x="3526042" y="874716"/>
                  <a:pt x="3505657" y="867668"/>
                  <a:pt x="3485275" y="864238"/>
                </a:cubicBezTo>
                <a:cubicBezTo>
                  <a:pt x="3456508" y="859476"/>
                  <a:pt x="3424883" y="860810"/>
                  <a:pt x="3399546" y="848618"/>
                </a:cubicBezTo>
                <a:cubicBezTo>
                  <a:pt x="3372495" y="835663"/>
                  <a:pt x="3346776" y="829757"/>
                  <a:pt x="3318771" y="833757"/>
                </a:cubicBezTo>
                <a:cubicBezTo>
                  <a:pt x="3309437" y="835091"/>
                  <a:pt x="3297434" y="843093"/>
                  <a:pt x="3293244" y="851284"/>
                </a:cubicBezTo>
                <a:cubicBezTo>
                  <a:pt x="3283908" y="869572"/>
                  <a:pt x="3271145" y="872812"/>
                  <a:pt x="3253809" y="866524"/>
                </a:cubicBezTo>
                <a:cubicBezTo>
                  <a:pt x="3238758" y="861190"/>
                  <a:pt x="3220280" y="858524"/>
                  <a:pt x="3209993" y="848235"/>
                </a:cubicBezTo>
                <a:cubicBezTo>
                  <a:pt x="3180844" y="819089"/>
                  <a:pt x="3143695" y="818136"/>
                  <a:pt x="3107500" y="810326"/>
                </a:cubicBezTo>
                <a:cubicBezTo>
                  <a:pt x="3085403" y="805562"/>
                  <a:pt x="3064827" y="805372"/>
                  <a:pt x="3042728" y="808610"/>
                </a:cubicBezTo>
                <a:cubicBezTo>
                  <a:pt x="2994722" y="815850"/>
                  <a:pt x="2948047" y="805562"/>
                  <a:pt x="2901943" y="792418"/>
                </a:cubicBezTo>
                <a:cubicBezTo>
                  <a:pt x="2871462" y="783655"/>
                  <a:pt x="2840219" y="778321"/>
                  <a:pt x="2809930" y="769367"/>
                </a:cubicBezTo>
                <a:cubicBezTo>
                  <a:pt x="2787259" y="762509"/>
                  <a:pt x="2764590" y="754316"/>
                  <a:pt x="2743826" y="743268"/>
                </a:cubicBezTo>
                <a:cubicBezTo>
                  <a:pt x="2713723" y="727073"/>
                  <a:pt x="2687436" y="702689"/>
                  <a:pt x="2649143" y="709167"/>
                </a:cubicBezTo>
                <a:cubicBezTo>
                  <a:pt x="2615421" y="714881"/>
                  <a:pt x="2584942" y="702881"/>
                  <a:pt x="2554079" y="691450"/>
                </a:cubicBezTo>
                <a:cubicBezTo>
                  <a:pt x="2531409" y="683068"/>
                  <a:pt x="2508742" y="674494"/>
                  <a:pt x="2485307" y="669160"/>
                </a:cubicBezTo>
                <a:cubicBezTo>
                  <a:pt x="2457492" y="662873"/>
                  <a:pt x="2426059" y="665541"/>
                  <a:pt x="2401292" y="653919"/>
                </a:cubicBezTo>
                <a:cubicBezTo>
                  <a:pt x="2375383" y="641727"/>
                  <a:pt x="2353859" y="649919"/>
                  <a:pt x="2330806" y="653349"/>
                </a:cubicBezTo>
                <a:cubicBezTo>
                  <a:pt x="2294039" y="658683"/>
                  <a:pt x="2257459" y="668590"/>
                  <a:pt x="2220312" y="656015"/>
                </a:cubicBezTo>
                <a:cubicBezTo>
                  <a:pt x="2175163" y="640775"/>
                  <a:pt x="2130393" y="624392"/>
                  <a:pt x="2085054" y="609914"/>
                </a:cubicBezTo>
                <a:cubicBezTo>
                  <a:pt x="2067525" y="604387"/>
                  <a:pt x="2048668" y="602101"/>
                  <a:pt x="2030378" y="599625"/>
                </a:cubicBezTo>
                <a:cubicBezTo>
                  <a:pt x="2013043" y="597529"/>
                  <a:pt x="1992279" y="602863"/>
                  <a:pt x="1978940" y="594863"/>
                </a:cubicBezTo>
                <a:cubicBezTo>
                  <a:pt x="1944649" y="574288"/>
                  <a:pt x="1909408" y="564192"/>
                  <a:pt x="1869780" y="564192"/>
                </a:cubicBezTo>
                <a:cubicBezTo>
                  <a:pt x="1854920" y="564192"/>
                  <a:pt x="1840441" y="555618"/>
                  <a:pt x="1825393" y="554094"/>
                </a:cubicBezTo>
                <a:cubicBezTo>
                  <a:pt x="1804816" y="552190"/>
                  <a:pt x="1781194" y="547045"/>
                  <a:pt x="1763287" y="554286"/>
                </a:cubicBezTo>
                <a:cubicBezTo>
                  <a:pt x="1721185" y="571430"/>
                  <a:pt x="1687086" y="557142"/>
                  <a:pt x="1650317" y="540187"/>
                </a:cubicBezTo>
                <a:cubicBezTo>
                  <a:pt x="1614120" y="523423"/>
                  <a:pt x="1576019" y="510088"/>
                  <a:pt x="1537537" y="499038"/>
                </a:cubicBezTo>
                <a:cubicBezTo>
                  <a:pt x="1523059" y="495038"/>
                  <a:pt x="1505724" y="501706"/>
                  <a:pt x="1489720" y="503038"/>
                </a:cubicBezTo>
                <a:cubicBezTo>
                  <a:pt x="1484004" y="503420"/>
                  <a:pt x="1477717" y="503992"/>
                  <a:pt x="1472575" y="502086"/>
                </a:cubicBezTo>
                <a:cubicBezTo>
                  <a:pt x="1422854" y="483797"/>
                  <a:pt x="1372368" y="469891"/>
                  <a:pt x="1318456" y="479415"/>
                </a:cubicBezTo>
                <a:cubicBezTo>
                  <a:pt x="1313504" y="480369"/>
                  <a:pt x="1307978" y="478273"/>
                  <a:pt x="1303024" y="476939"/>
                </a:cubicBezTo>
                <a:cubicBezTo>
                  <a:pt x="1278829" y="470081"/>
                  <a:pt x="1255206" y="459223"/>
                  <a:pt x="1230633" y="456746"/>
                </a:cubicBezTo>
                <a:cubicBezTo>
                  <a:pt x="1170051" y="450650"/>
                  <a:pt x="1109091" y="448172"/>
                  <a:pt x="1048125" y="444172"/>
                </a:cubicBezTo>
                <a:cubicBezTo>
                  <a:pt x="1044315" y="443982"/>
                  <a:pt x="1040315" y="443982"/>
                  <a:pt x="1036887" y="442648"/>
                </a:cubicBezTo>
                <a:cubicBezTo>
                  <a:pt x="1014406" y="434456"/>
                  <a:pt x="994785" y="437124"/>
                  <a:pt x="975733" y="452744"/>
                </a:cubicBezTo>
                <a:cubicBezTo>
                  <a:pt x="967350" y="459603"/>
                  <a:pt x="955920" y="463223"/>
                  <a:pt x="945444" y="467033"/>
                </a:cubicBezTo>
                <a:cubicBezTo>
                  <a:pt x="930011" y="472749"/>
                  <a:pt x="914200" y="478273"/>
                  <a:pt x="898198" y="481893"/>
                </a:cubicBezTo>
                <a:cubicBezTo>
                  <a:pt x="882384" y="485321"/>
                  <a:pt x="865430" y="490084"/>
                  <a:pt x="850189" y="487417"/>
                </a:cubicBezTo>
                <a:cubicBezTo>
                  <a:pt x="822756" y="482655"/>
                  <a:pt x="796655" y="471987"/>
                  <a:pt x="769605" y="464937"/>
                </a:cubicBezTo>
                <a:cubicBezTo>
                  <a:pt x="760270" y="462461"/>
                  <a:pt x="749982" y="462843"/>
                  <a:pt x="740268" y="462651"/>
                </a:cubicBezTo>
                <a:cubicBezTo>
                  <a:pt x="717977" y="462081"/>
                  <a:pt x="695116" y="467605"/>
                  <a:pt x="674923" y="451792"/>
                </a:cubicBezTo>
                <a:cubicBezTo>
                  <a:pt x="656255" y="436934"/>
                  <a:pt x="637392" y="441314"/>
                  <a:pt x="617772" y="452554"/>
                </a:cubicBezTo>
                <a:cubicBezTo>
                  <a:pt x="603673" y="460557"/>
                  <a:pt x="587672" y="466843"/>
                  <a:pt x="571860" y="469891"/>
                </a:cubicBezTo>
                <a:cubicBezTo>
                  <a:pt x="550141" y="474081"/>
                  <a:pt x="528615" y="475797"/>
                  <a:pt x="505182" y="473319"/>
                </a:cubicBezTo>
                <a:cubicBezTo>
                  <a:pt x="488607" y="471605"/>
                  <a:pt x="475081" y="470843"/>
                  <a:pt x="462126" y="460747"/>
                </a:cubicBezTo>
                <a:cubicBezTo>
                  <a:pt x="460032" y="459223"/>
                  <a:pt x="456222" y="458841"/>
                  <a:pt x="453364" y="459033"/>
                </a:cubicBezTo>
                <a:cubicBezTo>
                  <a:pt x="415835" y="462271"/>
                  <a:pt x="378686" y="460557"/>
                  <a:pt x="340774" y="458268"/>
                </a:cubicBezTo>
                <a:cubicBezTo>
                  <a:pt x="292579" y="455222"/>
                  <a:pt x="241901" y="464175"/>
                  <a:pt x="200182" y="496180"/>
                </a:cubicBezTo>
                <a:cubicBezTo>
                  <a:pt x="194085" y="500944"/>
                  <a:pt x="184941" y="503038"/>
                  <a:pt x="176939" y="504182"/>
                </a:cubicBezTo>
                <a:cubicBezTo>
                  <a:pt x="139219" y="509134"/>
                  <a:pt x="101308" y="512564"/>
                  <a:pt x="63587" y="518088"/>
                </a:cubicBezTo>
                <a:cubicBezTo>
                  <a:pt x="43012" y="521137"/>
                  <a:pt x="21486" y="523805"/>
                  <a:pt x="2817" y="532187"/>
                </a:cubicBezTo>
                <a:lnTo>
                  <a:pt x="0" y="533314"/>
                </a:lnTo>
                <a:close/>
              </a:path>
            </a:pathLst>
          </a:custGeom>
          <a:blipFill dpi="0" rotWithShape="1">
            <a:blip r:embed="rId4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306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Pies w cornfieldie">
            <a:extLst>
              <a:ext uri="{FF2B5EF4-FFF2-40B4-BE49-F238E27FC236}">
                <a16:creationId xmlns:a16="http://schemas.microsoft.com/office/drawing/2014/main" id="{38BB7E7A-22AB-57CA-EFC8-CB795AFA84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499" r="27168"/>
          <a:stretch/>
        </p:blipFill>
        <p:spPr>
          <a:xfrm>
            <a:off x="7620000" y="10"/>
            <a:ext cx="4572002" cy="6857992"/>
          </a:xfrm>
          <a:custGeom>
            <a:avLst/>
            <a:gdLst/>
            <a:ahLst/>
            <a:cxnLst/>
            <a:rect l="l" t="t" r="r" b="b"/>
            <a:pathLst>
              <a:path w="4572002" h="6858002">
                <a:moveTo>
                  <a:pt x="276687" y="6438981"/>
                </a:moveTo>
                <a:cubicBezTo>
                  <a:pt x="286189" y="6444077"/>
                  <a:pt x="293666" y="6451650"/>
                  <a:pt x="296618" y="6463841"/>
                </a:cubicBezTo>
                <a:lnTo>
                  <a:pt x="296621" y="6463850"/>
                </a:lnTo>
                <a:lnTo>
                  <a:pt x="307605" y="6508052"/>
                </a:lnTo>
                <a:lnTo>
                  <a:pt x="310416" y="6513012"/>
                </a:lnTo>
                <a:lnTo>
                  <a:pt x="312883" y="6521804"/>
                </a:lnTo>
                <a:lnTo>
                  <a:pt x="329221" y="6546195"/>
                </a:lnTo>
                <a:lnTo>
                  <a:pt x="329221" y="6546194"/>
                </a:lnTo>
                <a:lnTo>
                  <a:pt x="310416" y="6513012"/>
                </a:lnTo>
                <a:lnTo>
                  <a:pt x="296621" y="6463850"/>
                </a:lnTo>
                <a:lnTo>
                  <a:pt x="296618" y="6463840"/>
                </a:lnTo>
                <a:close/>
                <a:moveTo>
                  <a:pt x="360891" y="2836172"/>
                </a:moveTo>
                <a:lnTo>
                  <a:pt x="360891" y="2836173"/>
                </a:lnTo>
                <a:cubicBezTo>
                  <a:pt x="364963" y="2839983"/>
                  <a:pt x="368249" y="2844317"/>
                  <a:pt x="369582" y="2848794"/>
                </a:cubicBezTo>
                <a:cubicBezTo>
                  <a:pt x="376249" y="2870416"/>
                  <a:pt x="384441" y="2892181"/>
                  <a:pt x="389490" y="2914328"/>
                </a:cubicBezTo>
                <a:lnTo>
                  <a:pt x="394121" y="2947863"/>
                </a:lnTo>
                <a:lnTo>
                  <a:pt x="390537" y="2982148"/>
                </a:lnTo>
                <a:cubicBezTo>
                  <a:pt x="382441" y="3014153"/>
                  <a:pt x="378631" y="3045777"/>
                  <a:pt x="378845" y="3077401"/>
                </a:cubicBezTo>
                <a:lnTo>
                  <a:pt x="378845" y="3077402"/>
                </a:lnTo>
                <a:lnTo>
                  <a:pt x="378845" y="3077402"/>
                </a:lnTo>
                <a:cubicBezTo>
                  <a:pt x="379059" y="3109026"/>
                  <a:pt x="383298" y="3140650"/>
                  <a:pt x="391299" y="3172655"/>
                </a:cubicBezTo>
                <a:cubicBezTo>
                  <a:pt x="417208" y="3276481"/>
                  <a:pt x="444640" y="3380306"/>
                  <a:pt x="438926" y="3489468"/>
                </a:cubicBezTo>
                <a:cubicBezTo>
                  <a:pt x="437974" y="3507564"/>
                  <a:pt x="449595" y="3529091"/>
                  <a:pt x="461025" y="3544714"/>
                </a:cubicBezTo>
                <a:cubicBezTo>
                  <a:pt x="466455" y="3552191"/>
                  <a:pt x="470634" y="3557716"/>
                  <a:pt x="473569" y="3562321"/>
                </a:cubicBezTo>
                <a:lnTo>
                  <a:pt x="478647" y="3574408"/>
                </a:lnTo>
                <a:lnTo>
                  <a:pt x="476296" y="3587174"/>
                </a:lnTo>
                <a:cubicBezTo>
                  <a:pt x="474277" y="3592232"/>
                  <a:pt x="471027" y="3598435"/>
                  <a:pt x="466549" y="3606817"/>
                </a:cubicBezTo>
                <a:cubicBezTo>
                  <a:pt x="462167" y="3614819"/>
                  <a:pt x="459501" y="3624725"/>
                  <a:pt x="453023" y="3630632"/>
                </a:cubicBezTo>
                <a:cubicBezTo>
                  <a:pt x="436545" y="3645682"/>
                  <a:pt x="430306" y="3662494"/>
                  <a:pt x="428782" y="3680163"/>
                </a:cubicBezTo>
                <a:lnTo>
                  <a:pt x="428782" y="3680164"/>
                </a:lnTo>
                <a:lnTo>
                  <a:pt x="428782" y="3680164"/>
                </a:lnTo>
                <a:lnTo>
                  <a:pt x="432830" y="3734838"/>
                </a:lnTo>
                <a:lnTo>
                  <a:pt x="432448" y="3754652"/>
                </a:lnTo>
                <a:cubicBezTo>
                  <a:pt x="426448" y="3767130"/>
                  <a:pt x="424496" y="3778655"/>
                  <a:pt x="426091" y="3789776"/>
                </a:cubicBezTo>
                <a:lnTo>
                  <a:pt x="426091" y="3789776"/>
                </a:lnTo>
                <a:lnTo>
                  <a:pt x="426091" y="3789777"/>
                </a:lnTo>
                <a:cubicBezTo>
                  <a:pt x="427687" y="3800897"/>
                  <a:pt x="432830" y="3811614"/>
                  <a:pt x="441022" y="3822473"/>
                </a:cubicBezTo>
                <a:lnTo>
                  <a:pt x="455357" y="3852620"/>
                </a:lnTo>
                <a:lnTo>
                  <a:pt x="454577" y="3868764"/>
                </a:lnTo>
                <a:cubicBezTo>
                  <a:pt x="453119" y="3874229"/>
                  <a:pt x="450356" y="3879766"/>
                  <a:pt x="445974" y="3885338"/>
                </a:cubicBezTo>
                <a:cubicBezTo>
                  <a:pt x="426543" y="3910104"/>
                  <a:pt x="416351" y="3935727"/>
                  <a:pt x="414089" y="3962159"/>
                </a:cubicBezTo>
                <a:lnTo>
                  <a:pt x="414089" y="3962160"/>
                </a:lnTo>
                <a:lnTo>
                  <a:pt x="414089" y="3962160"/>
                </a:lnTo>
                <a:cubicBezTo>
                  <a:pt x="411827" y="3988593"/>
                  <a:pt x="417495" y="4015835"/>
                  <a:pt x="429782" y="4043840"/>
                </a:cubicBezTo>
                <a:lnTo>
                  <a:pt x="444904" y="4103826"/>
                </a:lnTo>
                <a:lnTo>
                  <a:pt x="442936" y="4134255"/>
                </a:lnTo>
                <a:cubicBezTo>
                  <a:pt x="441094" y="4144498"/>
                  <a:pt x="438022" y="4154857"/>
                  <a:pt x="433592" y="4165383"/>
                </a:cubicBezTo>
                <a:cubicBezTo>
                  <a:pt x="430163" y="4173480"/>
                  <a:pt x="429592" y="4182767"/>
                  <a:pt x="429687" y="4192387"/>
                </a:cubicBezTo>
                <a:lnTo>
                  <a:pt x="429687" y="4192388"/>
                </a:lnTo>
                <a:lnTo>
                  <a:pt x="429687" y="4192388"/>
                </a:lnTo>
                <a:lnTo>
                  <a:pt x="429782" y="4221391"/>
                </a:lnTo>
                <a:lnTo>
                  <a:pt x="424066" y="4253014"/>
                </a:lnTo>
                <a:cubicBezTo>
                  <a:pt x="411873" y="4277401"/>
                  <a:pt x="396253" y="4300070"/>
                  <a:pt x="384250" y="4324645"/>
                </a:cubicBezTo>
                <a:cubicBezTo>
                  <a:pt x="378536" y="4336457"/>
                  <a:pt x="375488" y="4350554"/>
                  <a:pt x="375296" y="4363890"/>
                </a:cubicBezTo>
                <a:lnTo>
                  <a:pt x="375296" y="4363891"/>
                </a:lnTo>
                <a:lnTo>
                  <a:pt x="375296" y="4363891"/>
                </a:lnTo>
                <a:cubicBezTo>
                  <a:pt x="374344" y="4403326"/>
                  <a:pt x="374344" y="4442762"/>
                  <a:pt x="376058" y="4482005"/>
                </a:cubicBezTo>
                <a:cubicBezTo>
                  <a:pt x="378726" y="4546777"/>
                  <a:pt x="379298" y="4612501"/>
                  <a:pt x="436068" y="4659175"/>
                </a:cubicBezTo>
                <a:cubicBezTo>
                  <a:pt x="440640" y="4662987"/>
                  <a:pt x="443308" y="4671177"/>
                  <a:pt x="444070" y="4677656"/>
                </a:cubicBezTo>
                <a:cubicBezTo>
                  <a:pt x="447689" y="4707565"/>
                  <a:pt x="448071" y="4738236"/>
                  <a:pt x="453977" y="4767765"/>
                </a:cubicBezTo>
                <a:lnTo>
                  <a:pt x="455286" y="4800483"/>
                </a:lnTo>
                <a:lnTo>
                  <a:pt x="440450" y="4828916"/>
                </a:lnTo>
                <a:cubicBezTo>
                  <a:pt x="423877" y="4846490"/>
                  <a:pt x="412446" y="4866958"/>
                  <a:pt x="410740" y="4889275"/>
                </a:cubicBezTo>
                <a:lnTo>
                  <a:pt x="410740" y="4889275"/>
                </a:lnTo>
                <a:lnTo>
                  <a:pt x="410740" y="4889276"/>
                </a:lnTo>
                <a:cubicBezTo>
                  <a:pt x="410172" y="4896714"/>
                  <a:pt x="410683" y="4904358"/>
                  <a:pt x="412445" y="4912169"/>
                </a:cubicBezTo>
                <a:lnTo>
                  <a:pt x="413848" y="4933805"/>
                </a:lnTo>
                <a:lnTo>
                  <a:pt x="409088" y="4952673"/>
                </a:lnTo>
                <a:cubicBezTo>
                  <a:pt x="404302" y="4964604"/>
                  <a:pt x="396729" y="4975511"/>
                  <a:pt x="389013" y="4987037"/>
                </a:cubicBezTo>
                <a:cubicBezTo>
                  <a:pt x="377774" y="5003801"/>
                  <a:pt x="363676" y="5022852"/>
                  <a:pt x="362534" y="5041521"/>
                </a:cubicBezTo>
                <a:cubicBezTo>
                  <a:pt x="360677" y="5073241"/>
                  <a:pt x="338137" y="5101639"/>
                  <a:pt x="336386" y="5133224"/>
                </a:cubicBezTo>
                <a:lnTo>
                  <a:pt x="336386" y="5133225"/>
                </a:lnTo>
                <a:lnTo>
                  <a:pt x="336386" y="5133225"/>
                </a:lnTo>
                <a:lnTo>
                  <a:pt x="343101" y="5166114"/>
                </a:lnTo>
                <a:lnTo>
                  <a:pt x="342411" y="5172090"/>
                </a:lnTo>
                <a:cubicBezTo>
                  <a:pt x="341530" y="5174400"/>
                  <a:pt x="340339" y="5176876"/>
                  <a:pt x="339863" y="5179067"/>
                </a:cubicBezTo>
                <a:lnTo>
                  <a:pt x="339863" y="5179068"/>
                </a:lnTo>
                <a:lnTo>
                  <a:pt x="339863" y="5179068"/>
                </a:lnTo>
                <a:cubicBezTo>
                  <a:pt x="332623" y="5214122"/>
                  <a:pt x="339673" y="5247079"/>
                  <a:pt x="363486" y="5272797"/>
                </a:cubicBezTo>
                <a:cubicBezTo>
                  <a:pt x="379013" y="5289657"/>
                  <a:pt x="387538" y="5307422"/>
                  <a:pt x="390920" y="5326163"/>
                </a:cubicBezTo>
                <a:lnTo>
                  <a:pt x="392366" y="5355014"/>
                </a:lnTo>
                <a:lnTo>
                  <a:pt x="387489" y="5385384"/>
                </a:lnTo>
                <a:cubicBezTo>
                  <a:pt x="384250" y="5398721"/>
                  <a:pt x="381964" y="5412057"/>
                  <a:pt x="379298" y="5425582"/>
                </a:cubicBezTo>
                <a:cubicBezTo>
                  <a:pt x="375488" y="5443870"/>
                  <a:pt x="371486" y="5462351"/>
                  <a:pt x="367676" y="5480637"/>
                </a:cubicBezTo>
                <a:cubicBezTo>
                  <a:pt x="365771" y="5489497"/>
                  <a:pt x="363200" y="5498832"/>
                  <a:pt x="363152" y="5507667"/>
                </a:cubicBezTo>
                <a:lnTo>
                  <a:pt x="363152" y="5507668"/>
                </a:lnTo>
                <a:lnTo>
                  <a:pt x="363152" y="5507668"/>
                </a:lnTo>
                <a:cubicBezTo>
                  <a:pt x="363105" y="5516503"/>
                  <a:pt x="365581" y="5524837"/>
                  <a:pt x="373772" y="5531694"/>
                </a:cubicBezTo>
                <a:lnTo>
                  <a:pt x="383918" y="5547578"/>
                </a:lnTo>
                <a:lnTo>
                  <a:pt x="374344" y="5562746"/>
                </a:lnTo>
                <a:cubicBezTo>
                  <a:pt x="331671" y="5600467"/>
                  <a:pt x="305000" y="5646189"/>
                  <a:pt x="303096" y="5704483"/>
                </a:cubicBezTo>
                <a:cubicBezTo>
                  <a:pt x="302714" y="5716485"/>
                  <a:pt x="300048" y="5728678"/>
                  <a:pt x="297190" y="5740488"/>
                </a:cubicBezTo>
                <a:cubicBezTo>
                  <a:pt x="295475" y="5747728"/>
                  <a:pt x="293569" y="5756493"/>
                  <a:pt x="288425" y="5760873"/>
                </a:cubicBezTo>
                <a:cubicBezTo>
                  <a:pt x="249182" y="5794974"/>
                  <a:pt x="221939" y="5837457"/>
                  <a:pt x="200030" y="5883751"/>
                </a:cubicBezTo>
                <a:cubicBezTo>
                  <a:pt x="192220" y="5900323"/>
                  <a:pt x="184410" y="5918042"/>
                  <a:pt x="182124" y="5935949"/>
                </a:cubicBezTo>
                <a:lnTo>
                  <a:pt x="182124" y="5935950"/>
                </a:lnTo>
                <a:lnTo>
                  <a:pt x="182124" y="5935950"/>
                </a:lnTo>
                <a:cubicBezTo>
                  <a:pt x="179838" y="5954618"/>
                  <a:pt x="183648" y="5974241"/>
                  <a:pt x="185744" y="5993292"/>
                </a:cubicBezTo>
                <a:cubicBezTo>
                  <a:pt x="186886" y="6004532"/>
                  <a:pt x="186696" y="6017486"/>
                  <a:pt x="192220" y="6026441"/>
                </a:cubicBezTo>
                <a:cubicBezTo>
                  <a:pt x="209557" y="6054826"/>
                  <a:pt x="228225" y="6082259"/>
                  <a:pt x="248420" y="6108739"/>
                </a:cubicBezTo>
                <a:lnTo>
                  <a:pt x="262113" y="6133315"/>
                </a:lnTo>
                <a:lnTo>
                  <a:pt x="258413" y="6143190"/>
                </a:lnTo>
                <a:cubicBezTo>
                  <a:pt x="255862" y="6146732"/>
                  <a:pt x="251944" y="6150697"/>
                  <a:pt x="246514" y="6155602"/>
                </a:cubicBezTo>
                <a:cubicBezTo>
                  <a:pt x="224225" y="6175797"/>
                  <a:pt x="212605" y="6200944"/>
                  <a:pt x="207843" y="6228756"/>
                </a:cubicBezTo>
                <a:cubicBezTo>
                  <a:pt x="200412" y="6272764"/>
                  <a:pt x="194126" y="6317151"/>
                  <a:pt x="190506" y="6361539"/>
                </a:cubicBezTo>
                <a:lnTo>
                  <a:pt x="190506" y="6361540"/>
                </a:lnTo>
                <a:lnTo>
                  <a:pt x="190506" y="6361540"/>
                </a:lnTo>
                <a:lnTo>
                  <a:pt x="190704" y="6365039"/>
                </a:lnTo>
                <a:lnTo>
                  <a:pt x="191995" y="6387910"/>
                </a:lnTo>
                <a:lnTo>
                  <a:pt x="194825" y="6393746"/>
                </a:lnTo>
                <a:lnTo>
                  <a:pt x="201413" y="6407333"/>
                </a:lnTo>
                <a:lnTo>
                  <a:pt x="201413" y="6407332"/>
                </a:lnTo>
                <a:lnTo>
                  <a:pt x="194825" y="6393746"/>
                </a:lnTo>
                <a:lnTo>
                  <a:pt x="191995" y="6387910"/>
                </a:lnTo>
                <a:lnTo>
                  <a:pt x="190704" y="6365039"/>
                </a:lnTo>
                <a:lnTo>
                  <a:pt x="190506" y="6361540"/>
                </a:lnTo>
                <a:lnTo>
                  <a:pt x="207843" y="6228757"/>
                </a:lnTo>
                <a:cubicBezTo>
                  <a:pt x="212605" y="6200945"/>
                  <a:pt x="224225" y="6175798"/>
                  <a:pt x="246514" y="6155603"/>
                </a:cubicBezTo>
                <a:cubicBezTo>
                  <a:pt x="257374" y="6145793"/>
                  <a:pt x="262184" y="6139745"/>
                  <a:pt x="262113" y="6133315"/>
                </a:cubicBezTo>
                <a:lnTo>
                  <a:pt x="262113" y="6133315"/>
                </a:lnTo>
                <a:lnTo>
                  <a:pt x="262113" y="6133314"/>
                </a:lnTo>
                <a:cubicBezTo>
                  <a:pt x="262042" y="6126884"/>
                  <a:pt x="257088" y="6120074"/>
                  <a:pt x="248420" y="6108738"/>
                </a:cubicBezTo>
                <a:cubicBezTo>
                  <a:pt x="228225" y="6082258"/>
                  <a:pt x="209557" y="6054825"/>
                  <a:pt x="192220" y="6026440"/>
                </a:cubicBezTo>
                <a:cubicBezTo>
                  <a:pt x="186696" y="6017485"/>
                  <a:pt x="186886" y="6004531"/>
                  <a:pt x="185744" y="5993291"/>
                </a:cubicBezTo>
                <a:cubicBezTo>
                  <a:pt x="184696" y="5983766"/>
                  <a:pt x="183220" y="5974097"/>
                  <a:pt x="182291" y="5964477"/>
                </a:cubicBezTo>
                <a:lnTo>
                  <a:pt x="182124" y="5935950"/>
                </a:lnTo>
                <a:lnTo>
                  <a:pt x="189006" y="5909351"/>
                </a:lnTo>
                <a:cubicBezTo>
                  <a:pt x="192220" y="5900611"/>
                  <a:pt x="196125" y="5892038"/>
                  <a:pt x="200030" y="5883752"/>
                </a:cubicBezTo>
                <a:cubicBezTo>
                  <a:pt x="221939" y="5837458"/>
                  <a:pt x="249182" y="5794975"/>
                  <a:pt x="288425" y="5760874"/>
                </a:cubicBezTo>
                <a:cubicBezTo>
                  <a:pt x="293569" y="5756494"/>
                  <a:pt x="295475" y="5747729"/>
                  <a:pt x="297190" y="5740489"/>
                </a:cubicBezTo>
                <a:cubicBezTo>
                  <a:pt x="300048" y="5728679"/>
                  <a:pt x="302714" y="5716486"/>
                  <a:pt x="303096" y="5704484"/>
                </a:cubicBezTo>
                <a:cubicBezTo>
                  <a:pt x="305000" y="5646190"/>
                  <a:pt x="331671" y="5600468"/>
                  <a:pt x="374344" y="5562747"/>
                </a:cubicBezTo>
                <a:cubicBezTo>
                  <a:pt x="380441" y="5557318"/>
                  <a:pt x="383823" y="5552508"/>
                  <a:pt x="383918" y="5547579"/>
                </a:cubicBezTo>
                <a:lnTo>
                  <a:pt x="383918" y="5547578"/>
                </a:lnTo>
                <a:lnTo>
                  <a:pt x="383918" y="5547578"/>
                </a:lnTo>
                <a:cubicBezTo>
                  <a:pt x="384013" y="5542648"/>
                  <a:pt x="380822" y="5537600"/>
                  <a:pt x="373772" y="5531693"/>
                </a:cubicBezTo>
                <a:cubicBezTo>
                  <a:pt x="369677" y="5528265"/>
                  <a:pt x="367010" y="5524467"/>
                  <a:pt x="365373" y="5520422"/>
                </a:cubicBezTo>
                <a:lnTo>
                  <a:pt x="363152" y="5507668"/>
                </a:lnTo>
                <a:lnTo>
                  <a:pt x="367676" y="5480638"/>
                </a:lnTo>
                <a:cubicBezTo>
                  <a:pt x="371486" y="5462352"/>
                  <a:pt x="375488" y="5443871"/>
                  <a:pt x="379298" y="5425583"/>
                </a:cubicBezTo>
                <a:cubicBezTo>
                  <a:pt x="381964" y="5412058"/>
                  <a:pt x="384250" y="5398722"/>
                  <a:pt x="387489" y="5385385"/>
                </a:cubicBezTo>
                <a:cubicBezTo>
                  <a:pt x="390014" y="5375003"/>
                  <a:pt x="391717" y="5364883"/>
                  <a:pt x="392366" y="5355015"/>
                </a:cubicBezTo>
                <a:lnTo>
                  <a:pt x="392366" y="5355014"/>
                </a:lnTo>
                <a:lnTo>
                  <a:pt x="392366" y="5355014"/>
                </a:lnTo>
                <a:cubicBezTo>
                  <a:pt x="394313" y="5325412"/>
                  <a:pt x="386776" y="5298086"/>
                  <a:pt x="363486" y="5272796"/>
                </a:cubicBezTo>
                <a:cubicBezTo>
                  <a:pt x="351580" y="5259937"/>
                  <a:pt x="343864" y="5245269"/>
                  <a:pt x="340030" y="5229433"/>
                </a:cubicBezTo>
                <a:lnTo>
                  <a:pt x="339863" y="5179068"/>
                </a:lnTo>
                <a:lnTo>
                  <a:pt x="342411" y="5172091"/>
                </a:lnTo>
                <a:cubicBezTo>
                  <a:pt x="343292" y="5169781"/>
                  <a:pt x="343863" y="5167638"/>
                  <a:pt x="343101" y="5166114"/>
                </a:cubicBezTo>
                <a:lnTo>
                  <a:pt x="343101" y="5166114"/>
                </a:lnTo>
                <a:lnTo>
                  <a:pt x="343101" y="5166113"/>
                </a:lnTo>
                <a:lnTo>
                  <a:pt x="336386" y="5133225"/>
                </a:lnTo>
                <a:lnTo>
                  <a:pt x="343531" y="5102461"/>
                </a:lnTo>
                <a:cubicBezTo>
                  <a:pt x="350866" y="5082339"/>
                  <a:pt x="361296" y="5062669"/>
                  <a:pt x="362534" y="5041522"/>
                </a:cubicBezTo>
                <a:cubicBezTo>
                  <a:pt x="363676" y="5022853"/>
                  <a:pt x="377774" y="5003802"/>
                  <a:pt x="389013" y="4987038"/>
                </a:cubicBezTo>
                <a:cubicBezTo>
                  <a:pt x="400587" y="4969748"/>
                  <a:pt x="411839" y="4953853"/>
                  <a:pt x="413848" y="4933805"/>
                </a:cubicBezTo>
                <a:lnTo>
                  <a:pt x="413848" y="4933805"/>
                </a:lnTo>
                <a:lnTo>
                  <a:pt x="413848" y="4933804"/>
                </a:lnTo>
                <a:cubicBezTo>
                  <a:pt x="414517" y="4927122"/>
                  <a:pt x="414160" y="4919978"/>
                  <a:pt x="412445" y="4912168"/>
                </a:cubicBezTo>
                <a:lnTo>
                  <a:pt x="410740" y="4889275"/>
                </a:lnTo>
                <a:lnTo>
                  <a:pt x="415518" y="4867614"/>
                </a:lnTo>
                <a:cubicBezTo>
                  <a:pt x="420638" y="4853635"/>
                  <a:pt x="429401" y="4840633"/>
                  <a:pt x="440450" y="4828917"/>
                </a:cubicBezTo>
                <a:cubicBezTo>
                  <a:pt x="448833" y="4819964"/>
                  <a:pt x="453405" y="4810581"/>
                  <a:pt x="455286" y="4800484"/>
                </a:cubicBezTo>
                <a:lnTo>
                  <a:pt x="455286" y="4800483"/>
                </a:lnTo>
                <a:lnTo>
                  <a:pt x="455286" y="4800483"/>
                </a:lnTo>
                <a:cubicBezTo>
                  <a:pt x="457168" y="4790386"/>
                  <a:pt x="456358" y="4779575"/>
                  <a:pt x="453977" y="4767764"/>
                </a:cubicBezTo>
                <a:cubicBezTo>
                  <a:pt x="448071" y="4738235"/>
                  <a:pt x="447689" y="4707564"/>
                  <a:pt x="444070" y="4677655"/>
                </a:cubicBezTo>
                <a:cubicBezTo>
                  <a:pt x="443308" y="4671176"/>
                  <a:pt x="440640" y="4662986"/>
                  <a:pt x="436068" y="4659174"/>
                </a:cubicBezTo>
                <a:cubicBezTo>
                  <a:pt x="379298" y="4612500"/>
                  <a:pt x="378726" y="4546776"/>
                  <a:pt x="376058" y="4482004"/>
                </a:cubicBezTo>
                <a:lnTo>
                  <a:pt x="375296" y="4363891"/>
                </a:lnTo>
                <a:lnTo>
                  <a:pt x="384250" y="4324646"/>
                </a:lnTo>
                <a:cubicBezTo>
                  <a:pt x="396253" y="4300071"/>
                  <a:pt x="411873" y="4277402"/>
                  <a:pt x="424066" y="4253015"/>
                </a:cubicBezTo>
                <a:cubicBezTo>
                  <a:pt x="428830" y="4243873"/>
                  <a:pt x="429020" y="4232061"/>
                  <a:pt x="429782" y="4221392"/>
                </a:cubicBezTo>
                <a:lnTo>
                  <a:pt x="429782" y="4221391"/>
                </a:lnTo>
                <a:lnTo>
                  <a:pt x="429782" y="4221391"/>
                </a:lnTo>
                <a:lnTo>
                  <a:pt x="429687" y="4192388"/>
                </a:lnTo>
                <a:lnTo>
                  <a:pt x="433592" y="4165384"/>
                </a:lnTo>
                <a:cubicBezTo>
                  <a:pt x="442451" y="4144333"/>
                  <a:pt x="445880" y="4123948"/>
                  <a:pt x="444904" y="4103826"/>
                </a:cubicBezTo>
                <a:lnTo>
                  <a:pt x="444904" y="4103826"/>
                </a:lnTo>
                <a:lnTo>
                  <a:pt x="444904" y="4103825"/>
                </a:lnTo>
                <a:cubicBezTo>
                  <a:pt x="443928" y="4083702"/>
                  <a:pt x="438546" y="4063842"/>
                  <a:pt x="429782" y="4043839"/>
                </a:cubicBezTo>
                <a:cubicBezTo>
                  <a:pt x="423639" y="4029837"/>
                  <a:pt x="419150" y="4016025"/>
                  <a:pt x="416480" y="4002410"/>
                </a:cubicBezTo>
                <a:lnTo>
                  <a:pt x="414089" y="3962160"/>
                </a:lnTo>
                <a:lnTo>
                  <a:pt x="423593" y="3923125"/>
                </a:lnTo>
                <a:cubicBezTo>
                  <a:pt x="428853" y="3910319"/>
                  <a:pt x="436259" y="3897722"/>
                  <a:pt x="445974" y="3885339"/>
                </a:cubicBezTo>
                <a:cubicBezTo>
                  <a:pt x="454738" y="3874195"/>
                  <a:pt x="457024" y="3863193"/>
                  <a:pt x="455357" y="3852620"/>
                </a:cubicBezTo>
                <a:lnTo>
                  <a:pt x="455357" y="3852620"/>
                </a:lnTo>
                <a:lnTo>
                  <a:pt x="455357" y="3852619"/>
                </a:lnTo>
                <a:cubicBezTo>
                  <a:pt x="453691" y="3842046"/>
                  <a:pt x="448071" y="3831902"/>
                  <a:pt x="441022" y="3822472"/>
                </a:cubicBezTo>
                <a:lnTo>
                  <a:pt x="426091" y="3789776"/>
                </a:lnTo>
                <a:lnTo>
                  <a:pt x="432448" y="3754653"/>
                </a:lnTo>
                <a:cubicBezTo>
                  <a:pt x="435116" y="3749126"/>
                  <a:pt x="433782" y="3741316"/>
                  <a:pt x="432830" y="3734838"/>
                </a:cubicBezTo>
                <a:lnTo>
                  <a:pt x="432830" y="3734838"/>
                </a:lnTo>
                <a:lnTo>
                  <a:pt x="432830" y="3734837"/>
                </a:lnTo>
                <a:lnTo>
                  <a:pt x="428782" y="3680164"/>
                </a:lnTo>
                <a:lnTo>
                  <a:pt x="435295" y="3654416"/>
                </a:lnTo>
                <a:cubicBezTo>
                  <a:pt x="439105" y="3646123"/>
                  <a:pt x="444784" y="3638158"/>
                  <a:pt x="453023" y="3630633"/>
                </a:cubicBezTo>
                <a:cubicBezTo>
                  <a:pt x="459501" y="3624726"/>
                  <a:pt x="462167" y="3614820"/>
                  <a:pt x="466549" y="3606818"/>
                </a:cubicBezTo>
                <a:cubicBezTo>
                  <a:pt x="475504" y="3590054"/>
                  <a:pt x="479552" y="3582005"/>
                  <a:pt x="478647" y="3574409"/>
                </a:cubicBezTo>
                <a:lnTo>
                  <a:pt x="478647" y="3574408"/>
                </a:lnTo>
                <a:lnTo>
                  <a:pt x="478647" y="3574408"/>
                </a:lnTo>
                <a:cubicBezTo>
                  <a:pt x="477742" y="3566811"/>
                  <a:pt x="471884" y="3559668"/>
                  <a:pt x="461025" y="3544713"/>
                </a:cubicBezTo>
                <a:cubicBezTo>
                  <a:pt x="449595" y="3529090"/>
                  <a:pt x="437974" y="3507563"/>
                  <a:pt x="438926" y="3489467"/>
                </a:cubicBezTo>
                <a:cubicBezTo>
                  <a:pt x="444640" y="3380305"/>
                  <a:pt x="417208" y="3276480"/>
                  <a:pt x="391299" y="3172654"/>
                </a:cubicBezTo>
                <a:lnTo>
                  <a:pt x="378845" y="3077402"/>
                </a:lnTo>
                <a:lnTo>
                  <a:pt x="390537" y="2982149"/>
                </a:lnTo>
                <a:cubicBezTo>
                  <a:pt x="393490" y="2970576"/>
                  <a:pt x="394491" y="2959157"/>
                  <a:pt x="394121" y="2947863"/>
                </a:cubicBezTo>
                <a:lnTo>
                  <a:pt x="394121" y="2947863"/>
                </a:lnTo>
                <a:lnTo>
                  <a:pt x="394121" y="2947862"/>
                </a:lnTo>
                <a:cubicBezTo>
                  <a:pt x="393014" y="2913982"/>
                  <a:pt x="379583" y="2881226"/>
                  <a:pt x="369582" y="2848793"/>
                </a:cubicBezTo>
                <a:close/>
                <a:moveTo>
                  <a:pt x="845377" y="1508458"/>
                </a:moveTo>
                <a:lnTo>
                  <a:pt x="873470" y="1596213"/>
                </a:lnTo>
                <a:cubicBezTo>
                  <a:pt x="875947" y="1604978"/>
                  <a:pt x="874422" y="1615836"/>
                  <a:pt x="871566" y="1624980"/>
                </a:cubicBezTo>
                <a:cubicBezTo>
                  <a:pt x="861850" y="1656223"/>
                  <a:pt x="837464" y="1676036"/>
                  <a:pt x="814984" y="1697753"/>
                </a:cubicBezTo>
                <a:cubicBezTo>
                  <a:pt x="805078" y="1707279"/>
                  <a:pt x="798030" y="1720423"/>
                  <a:pt x="792316" y="1733188"/>
                </a:cubicBezTo>
                <a:cubicBezTo>
                  <a:pt x="777644" y="1766335"/>
                  <a:pt x="764501" y="1800246"/>
                  <a:pt x="750595" y="1833775"/>
                </a:cubicBezTo>
                <a:cubicBezTo>
                  <a:pt x="749261" y="1837013"/>
                  <a:pt x="745832" y="1839679"/>
                  <a:pt x="742974" y="1842158"/>
                </a:cubicBezTo>
                <a:cubicBezTo>
                  <a:pt x="712873" y="1866922"/>
                  <a:pt x="682584" y="1891497"/>
                  <a:pt x="652483" y="1916454"/>
                </a:cubicBezTo>
                <a:cubicBezTo>
                  <a:pt x="646769" y="1921216"/>
                  <a:pt x="642577" y="1928076"/>
                  <a:pt x="637053" y="1933219"/>
                </a:cubicBezTo>
                <a:cubicBezTo>
                  <a:pt x="629433" y="1940459"/>
                  <a:pt x="622192" y="1949603"/>
                  <a:pt x="613048" y="1953413"/>
                </a:cubicBezTo>
                <a:cubicBezTo>
                  <a:pt x="584283" y="1965224"/>
                  <a:pt x="571899" y="1987894"/>
                  <a:pt x="566565" y="2016469"/>
                </a:cubicBezTo>
                <a:cubicBezTo>
                  <a:pt x="561612" y="2042570"/>
                  <a:pt x="557420" y="2068669"/>
                  <a:pt x="551706" y="2094578"/>
                </a:cubicBezTo>
                <a:cubicBezTo>
                  <a:pt x="544848" y="2126201"/>
                  <a:pt x="537418" y="2157636"/>
                  <a:pt x="529035" y="2188879"/>
                </a:cubicBezTo>
                <a:cubicBezTo>
                  <a:pt x="525415" y="2202404"/>
                  <a:pt x="521225" y="2216692"/>
                  <a:pt x="513795" y="2228314"/>
                </a:cubicBezTo>
                <a:cubicBezTo>
                  <a:pt x="493220" y="2260890"/>
                  <a:pt x="479314" y="2295753"/>
                  <a:pt x="484838" y="2334044"/>
                </a:cubicBezTo>
                <a:cubicBezTo>
                  <a:pt x="489220" y="2364715"/>
                  <a:pt x="477980" y="2390434"/>
                  <a:pt x="460453" y="2409485"/>
                </a:cubicBezTo>
                <a:cubicBezTo>
                  <a:pt x="444546" y="2426822"/>
                  <a:pt x="438402" y="2444777"/>
                  <a:pt x="437521" y="2463017"/>
                </a:cubicBezTo>
                <a:lnTo>
                  <a:pt x="437521" y="2463018"/>
                </a:lnTo>
                <a:lnTo>
                  <a:pt x="437521" y="2463019"/>
                </a:lnTo>
                <a:cubicBezTo>
                  <a:pt x="436640" y="2481259"/>
                  <a:pt x="441021" y="2499786"/>
                  <a:pt x="446164" y="2518265"/>
                </a:cubicBezTo>
                <a:lnTo>
                  <a:pt x="449808" y="2545007"/>
                </a:lnTo>
                <a:lnTo>
                  <a:pt x="445594" y="2571034"/>
                </a:lnTo>
                <a:cubicBezTo>
                  <a:pt x="433592" y="2612945"/>
                  <a:pt x="401015" y="2640950"/>
                  <a:pt x="372440" y="2668001"/>
                </a:cubicBezTo>
                <a:cubicBezTo>
                  <a:pt x="348055" y="2691054"/>
                  <a:pt x="334339" y="2716963"/>
                  <a:pt x="324050" y="2745348"/>
                </a:cubicBezTo>
                <a:lnTo>
                  <a:pt x="324050" y="2745352"/>
                </a:lnTo>
                <a:lnTo>
                  <a:pt x="317719" y="2770757"/>
                </a:lnTo>
                <a:lnTo>
                  <a:pt x="318129" y="2778006"/>
                </a:lnTo>
                <a:lnTo>
                  <a:pt x="317350" y="2782305"/>
                </a:lnTo>
                <a:lnTo>
                  <a:pt x="318550" y="2785440"/>
                </a:lnTo>
                <a:lnTo>
                  <a:pt x="318978" y="2793023"/>
                </a:lnTo>
                <a:lnTo>
                  <a:pt x="328628" y="2811780"/>
                </a:lnTo>
                <a:lnTo>
                  <a:pt x="328631" y="2811787"/>
                </a:lnTo>
                <a:lnTo>
                  <a:pt x="328632" y="2811787"/>
                </a:lnTo>
                <a:lnTo>
                  <a:pt x="328628" y="2811780"/>
                </a:lnTo>
                <a:lnTo>
                  <a:pt x="318550" y="2785440"/>
                </a:lnTo>
                <a:lnTo>
                  <a:pt x="318129" y="2778006"/>
                </a:lnTo>
                <a:lnTo>
                  <a:pt x="324050" y="2745352"/>
                </a:lnTo>
                <a:lnTo>
                  <a:pt x="324050" y="2745349"/>
                </a:lnTo>
                <a:cubicBezTo>
                  <a:pt x="334339" y="2716964"/>
                  <a:pt x="348055" y="2691055"/>
                  <a:pt x="372440" y="2668002"/>
                </a:cubicBezTo>
                <a:cubicBezTo>
                  <a:pt x="401015" y="2640951"/>
                  <a:pt x="433592" y="2612946"/>
                  <a:pt x="445594" y="2571035"/>
                </a:cubicBezTo>
                <a:cubicBezTo>
                  <a:pt x="448166" y="2561986"/>
                  <a:pt x="449642" y="2553556"/>
                  <a:pt x="449809" y="2545007"/>
                </a:cubicBezTo>
                <a:lnTo>
                  <a:pt x="449808" y="2545007"/>
                </a:lnTo>
                <a:lnTo>
                  <a:pt x="449809" y="2545006"/>
                </a:lnTo>
                <a:cubicBezTo>
                  <a:pt x="449975" y="2536458"/>
                  <a:pt x="448832" y="2527790"/>
                  <a:pt x="446164" y="2518264"/>
                </a:cubicBezTo>
                <a:cubicBezTo>
                  <a:pt x="443593" y="2509024"/>
                  <a:pt x="441212" y="2499773"/>
                  <a:pt x="439584" y="2490551"/>
                </a:cubicBezTo>
                <a:lnTo>
                  <a:pt x="437521" y="2463018"/>
                </a:lnTo>
                <a:lnTo>
                  <a:pt x="443352" y="2435913"/>
                </a:lnTo>
                <a:cubicBezTo>
                  <a:pt x="446987" y="2426977"/>
                  <a:pt x="452500" y="2418155"/>
                  <a:pt x="460453" y="2409486"/>
                </a:cubicBezTo>
                <a:cubicBezTo>
                  <a:pt x="477980" y="2390435"/>
                  <a:pt x="489220" y="2364716"/>
                  <a:pt x="484838" y="2334045"/>
                </a:cubicBezTo>
                <a:cubicBezTo>
                  <a:pt x="479314" y="2295754"/>
                  <a:pt x="493220" y="2260891"/>
                  <a:pt x="513795" y="2228315"/>
                </a:cubicBezTo>
                <a:cubicBezTo>
                  <a:pt x="521225" y="2216693"/>
                  <a:pt x="525415" y="2202405"/>
                  <a:pt x="529035" y="2188880"/>
                </a:cubicBezTo>
                <a:cubicBezTo>
                  <a:pt x="537418" y="2157637"/>
                  <a:pt x="544848" y="2126202"/>
                  <a:pt x="551706" y="2094579"/>
                </a:cubicBezTo>
                <a:cubicBezTo>
                  <a:pt x="557420" y="2068670"/>
                  <a:pt x="561612" y="2042571"/>
                  <a:pt x="566565" y="2016470"/>
                </a:cubicBezTo>
                <a:cubicBezTo>
                  <a:pt x="571899" y="1987895"/>
                  <a:pt x="584283" y="1965225"/>
                  <a:pt x="613048" y="1953414"/>
                </a:cubicBezTo>
                <a:cubicBezTo>
                  <a:pt x="622192" y="1949604"/>
                  <a:pt x="629433" y="1940460"/>
                  <a:pt x="637053" y="1933220"/>
                </a:cubicBezTo>
                <a:cubicBezTo>
                  <a:pt x="642577" y="1928077"/>
                  <a:pt x="646769" y="1921217"/>
                  <a:pt x="652483" y="1916455"/>
                </a:cubicBezTo>
                <a:cubicBezTo>
                  <a:pt x="682584" y="1891498"/>
                  <a:pt x="712873" y="1866923"/>
                  <a:pt x="742974" y="1842159"/>
                </a:cubicBezTo>
                <a:cubicBezTo>
                  <a:pt x="745832" y="1839680"/>
                  <a:pt x="749261" y="1837014"/>
                  <a:pt x="750595" y="1833776"/>
                </a:cubicBezTo>
                <a:cubicBezTo>
                  <a:pt x="764501" y="1800247"/>
                  <a:pt x="777645" y="1766336"/>
                  <a:pt x="792316" y="1733189"/>
                </a:cubicBezTo>
                <a:cubicBezTo>
                  <a:pt x="798030" y="1720424"/>
                  <a:pt x="805078" y="1707280"/>
                  <a:pt x="814985" y="1697754"/>
                </a:cubicBezTo>
                <a:cubicBezTo>
                  <a:pt x="837465" y="1676037"/>
                  <a:pt x="861850" y="1656224"/>
                  <a:pt x="871566" y="1624981"/>
                </a:cubicBezTo>
                <a:cubicBezTo>
                  <a:pt x="874423" y="1615837"/>
                  <a:pt x="875948" y="1604979"/>
                  <a:pt x="873471" y="1596214"/>
                </a:cubicBezTo>
                <a:close/>
                <a:moveTo>
                  <a:pt x="820975" y="1453958"/>
                </a:moveTo>
                <a:lnTo>
                  <a:pt x="826772" y="1459073"/>
                </a:lnTo>
                <a:lnTo>
                  <a:pt x="835990" y="1481572"/>
                </a:lnTo>
                <a:lnTo>
                  <a:pt x="826773" y="1459074"/>
                </a:lnTo>
                <a:lnTo>
                  <a:pt x="826772" y="1459073"/>
                </a:lnTo>
                <a:lnTo>
                  <a:pt x="826772" y="1459073"/>
                </a:lnTo>
                <a:close/>
                <a:moveTo>
                  <a:pt x="807579" y="1268758"/>
                </a:moveTo>
                <a:lnTo>
                  <a:pt x="802412" y="1286069"/>
                </a:lnTo>
                <a:cubicBezTo>
                  <a:pt x="787838" y="1306930"/>
                  <a:pt x="781599" y="1328552"/>
                  <a:pt x="780074" y="1350627"/>
                </a:cubicBezTo>
                <a:lnTo>
                  <a:pt x="785669" y="1413840"/>
                </a:lnTo>
                <a:lnTo>
                  <a:pt x="780075" y="1350628"/>
                </a:lnTo>
                <a:cubicBezTo>
                  <a:pt x="781599" y="1328553"/>
                  <a:pt x="787839" y="1306930"/>
                  <a:pt x="802412" y="1286070"/>
                </a:cubicBezTo>
                <a:cubicBezTo>
                  <a:pt x="805555" y="1281689"/>
                  <a:pt x="807127" y="1275402"/>
                  <a:pt x="807579" y="1268758"/>
                </a:cubicBezTo>
                <a:close/>
                <a:moveTo>
                  <a:pt x="865850" y="773035"/>
                </a:moveTo>
                <a:lnTo>
                  <a:pt x="857850" y="854379"/>
                </a:lnTo>
                <a:cubicBezTo>
                  <a:pt x="855564" y="878956"/>
                  <a:pt x="854802" y="903722"/>
                  <a:pt x="826796" y="915343"/>
                </a:cubicBezTo>
                <a:cubicBezTo>
                  <a:pt x="822414" y="917059"/>
                  <a:pt x="819176" y="922773"/>
                  <a:pt x="816318" y="927155"/>
                </a:cubicBezTo>
                <a:cubicBezTo>
                  <a:pt x="772310" y="994785"/>
                  <a:pt x="773454" y="1030980"/>
                  <a:pt x="819938" y="1097087"/>
                </a:cubicBezTo>
                <a:cubicBezTo>
                  <a:pt x="824700" y="1103945"/>
                  <a:pt x="828130" y="1118613"/>
                  <a:pt x="824320" y="1123185"/>
                </a:cubicBezTo>
                <a:cubicBezTo>
                  <a:pt x="808508" y="1142617"/>
                  <a:pt x="801460" y="1162954"/>
                  <a:pt x="799602" y="1184029"/>
                </a:cubicBezTo>
                <a:cubicBezTo>
                  <a:pt x="801460" y="1162954"/>
                  <a:pt x="808509" y="1142618"/>
                  <a:pt x="824321" y="1123186"/>
                </a:cubicBezTo>
                <a:cubicBezTo>
                  <a:pt x="828131" y="1118614"/>
                  <a:pt x="824701" y="1103946"/>
                  <a:pt x="819939" y="1097088"/>
                </a:cubicBezTo>
                <a:cubicBezTo>
                  <a:pt x="773455" y="1030981"/>
                  <a:pt x="772311" y="994786"/>
                  <a:pt x="816319" y="927156"/>
                </a:cubicBezTo>
                <a:cubicBezTo>
                  <a:pt x="819177" y="922774"/>
                  <a:pt x="822415" y="917060"/>
                  <a:pt x="826797" y="915344"/>
                </a:cubicBezTo>
                <a:cubicBezTo>
                  <a:pt x="854802" y="903723"/>
                  <a:pt x="855564" y="878957"/>
                  <a:pt x="857850" y="854380"/>
                </a:cubicBezTo>
                <a:cubicBezTo>
                  <a:pt x="860326" y="827330"/>
                  <a:pt x="863564" y="800277"/>
                  <a:pt x="865850" y="773036"/>
                </a:cubicBezTo>
                <a:close/>
                <a:moveTo>
                  <a:pt x="810449" y="517851"/>
                </a:moveTo>
                <a:lnTo>
                  <a:pt x="819366" y="556047"/>
                </a:lnTo>
                <a:cubicBezTo>
                  <a:pt x="821462" y="564048"/>
                  <a:pt x="826986" y="572622"/>
                  <a:pt x="825844" y="580050"/>
                </a:cubicBezTo>
                <a:cubicBezTo>
                  <a:pt x="822510" y="601578"/>
                  <a:pt x="824939" y="622201"/>
                  <a:pt x="829225" y="642537"/>
                </a:cubicBezTo>
                <a:lnTo>
                  <a:pt x="841749" y="694928"/>
                </a:lnTo>
                <a:lnTo>
                  <a:pt x="829226" y="642538"/>
                </a:lnTo>
                <a:cubicBezTo>
                  <a:pt x="824940" y="622201"/>
                  <a:pt x="822511" y="601579"/>
                  <a:pt x="825845" y="580051"/>
                </a:cubicBezTo>
                <a:cubicBezTo>
                  <a:pt x="826987" y="572623"/>
                  <a:pt x="821463" y="564049"/>
                  <a:pt x="819367" y="556048"/>
                </a:cubicBezTo>
                <a:close/>
                <a:moveTo>
                  <a:pt x="797154" y="298169"/>
                </a:moveTo>
                <a:lnTo>
                  <a:pt x="811936" y="313533"/>
                </a:lnTo>
                <a:cubicBezTo>
                  <a:pt x="816128" y="316389"/>
                  <a:pt x="813842" y="330298"/>
                  <a:pt x="812508" y="338870"/>
                </a:cubicBezTo>
                <a:cubicBezTo>
                  <a:pt x="809650" y="357921"/>
                  <a:pt x="802412" y="376781"/>
                  <a:pt x="802602" y="395640"/>
                </a:cubicBezTo>
                <a:lnTo>
                  <a:pt x="806412" y="367328"/>
                </a:lnTo>
                <a:cubicBezTo>
                  <a:pt x="808555" y="357874"/>
                  <a:pt x="811080" y="348396"/>
                  <a:pt x="812509" y="338871"/>
                </a:cubicBezTo>
                <a:cubicBezTo>
                  <a:pt x="813843" y="330299"/>
                  <a:pt x="816129" y="316390"/>
                  <a:pt x="811937" y="313534"/>
                </a:cubicBezTo>
                <a:close/>
                <a:moveTo>
                  <a:pt x="789609" y="281568"/>
                </a:moveTo>
                <a:lnTo>
                  <a:pt x="794503" y="295415"/>
                </a:lnTo>
                <a:lnTo>
                  <a:pt x="794504" y="295415"/>
                </a:lnTo>
                <a:close/>
                <a:moveTo>
                  <a:pt x="802929" y="24486"/>
                </a:moveTo>
                <a:lnTo>
                  <a:pt x="805191" y="74129"/>
                </a:lnTo>
                <a:cubicBezTo>
                  <a:pt x="803807" y="100174"/>
                  <a:pt x="799302" y="125876"/>
                  <a:pt x="795072" y="151569"/>
                </a:cubicBezTo>
                <a:lnTo>
                  <a:pt x="794873" y="153388"/>
                </a:lnTo>
                <a:lnTo>
                  <a:pt x="791059" y="177271"/>
                </a:lnTo>
                <a:lnTo>
                  <a:pt x="786600" y="228944"/>
                </a:lnTo>
                <a:lnTo>
                  <a:pt x="786600" y="228948"/>
                </a:lnTo>
                <a:lnTo>
                  <a:pt x="786600" y="228949"/>
                </a:lnTo>
                <a:lnTo>
                  <a:pt x="786600" y="228944"/>
                </a:lnTo>
                <a:lnTo>
                  <a:pt x="794873" y="153388"/>
                </a:lnTo>
                <a:lnTo>
                  <a:pt x="799269" y="125861"/>
                </a:lnTo>
                <a:cubicBezTo>
                  <a:pt x="801959" y="108703"/>
                  <a:pt x="804269" y="91492"/>
                  <a:pt x="805192" y="74129"/>
                </a:cubicBezTo>
                <a:close/>
                <a:moveTo>
                  <a:pt x="341402" y="0"/>
                </a:moveTo>
                <a:lnTo>
                  <a:pt x="805510" y="0"/>
                </a:lnTo>
                <a:lnTo>
                  <a:pt x="802792" y="21486"/>
                </a:lnTo>
                <a:lnTo>
                  <a:pt x="805510" y="1"/>
                </a:lnTo>
                <a:lnTo>
                  <a:pt x="4572002" y="2"/>
                </a:lnTo>
                <a:lnTo>
                  <a:pt x="4572002" y="6858002"/>
                </a:lnTo>
                <a:lnTo>
                  <a:pt x="312449" y="6858002"/>
                </a:lnTo>
                <a:lnTo>
                  <a:pt x="312449" y="6858001"/>
                </a:lnTo>
                <a:lnTo>
                  <a:pt x="312449" y="6858001"/>
                </a:lnTo>
                <a:lnTo>
                  <a:pt x="306286" y="6812064"/>
                </a:lnTo>
                <a:lnTo>
                  <a:pt x="311060" y="6776800"/>
                </a:lnTo>
                <a:cubicBezTo>
                  <a:pt x="314156" y="6765164"/>
                  <a:pt x="318906" y="6753698"/>
                  <a:pt x="325764" y="6742553"/>
                </a:cubicBezTo>
                <a:cubicBezTo>
                  <a:pt x="334052" y="6729219"/>
                  <a:pt x="339196" y="6716169"/>
                  <a:pt x="339600" y="6702977"/>
                </a:cubicBezTo>
                <a:lnTo>
                  <a:pt x="339600" y="6702976"/>
                </a:lnTo>
                <a:lnTo>
                  <a:pt x="339600" y="6702976"/>
                </a:lnTo>
                <a:cubicBezTo>
                  <a:pt x="340005" y="6689783"/>
                  <a:pt x="335671" y="6676448"/>
                  <a:pt x="325002" y="6662541"/>
                </a:cubicBezTo>
                <a:cubicBezTo>
                  <a:pt x="321335" y="6657826"/>
                  <a:pt x="319038" y="6651967"/>
                  <a:pt x="317919" y="6645552"/>
                </a:cubicBezTo>
                <a:lnTo>
                  <a:pt x="317907" y="6625225"/>
                </a:lnTo>
                <a:lnTo>
                  <a:pt x="334529" y="6588626"/>
                </a:lnTo>
                <a:cubicBezTo>
                  <a:pt x="340625" y="6582147"/>
                  <a:pt x="346721" y="6575479"/>
                  <a:pt x="357008" y="6564621"/>
                </a:cubicBezTo>
                <a:lnTo>
                  <a:pt x="357008" y="6564620"/>
                </a:lnTo>
                <a:lnTo>
                  <a:pt x="334529" y="6588625"/>
                </a:lnTo>
                <a:cubicBezTo>
                  <a:pt x="326052" y="6597578"/>
                  <a:pt x="320003" y="6611342"/>
                  <a:pt x="317907" y="6625224"/>
                </a:cubicBezTo>
                <a:lnTo>
                  <a:pt x="317907" y="6625225"/>
                </a:lnTo>
                <a:lnTo>
                  <a:pt x="317907" y="6625225"/>
                </a:lnTo>
                <a:cubicBezTo>
                  <a:pt x="315811" y="6639108"/>
                  <a:pt x="317668" y="6653111"/>
                  <a:pt x="325002" y="6662542"/>
                </a:cubicBezTo>
                <a:cubicBezTo>
                  <a:pt x="330337" y="6669496"/>
                  <a:pt x="334087" y="6676306"/>
                  <a:pt x="336454" y="6683027"/>
                </a:cubicBezTo>
                <a:lnTo>
                  <a:pt x="339600" y="6702976"/>
                </a:lnTo>
                <a:lnTo>
                  <a:pt x="325764" y="6742552"/>
                </a:lnTo>
                <a:cubicBezTo>
                  <a:pt x="312048" y="6764841"/>
                  <a:pt x="306762" y="6788417"/>
                  <a:pt x="306286" y="6812063"/>
                </a:cubicBezTo>
                <a:lnTo>
                  <a:pt x="306286" y="6812064"/>
                </a:lnTo>
                <a:lnTo>
                  <a:pt x="306286" y="6812064"/>
                </a:lnTo>
                <a:lnTo>
                  <a:pt x="312449" y="6858001"/>
                </a:lnTo>
                <a:lnTo>
                  <a:pt x="140196" y="6858001"/>
                </a:lnTo>
                <a:lnTo>
                  <a:pt x="130496" y="6815516"/>
                </a:lnTo>
                <a:cubicBezTo>
                  <a:pt x="124972" y="6793035"/>
                  <a:pt x="115065" y="6771319"/>
                  <a:pt x="111445" y="6748458"/>
                </a:cubicBezTo>
                <a:cubicBezTo>
                  <a:pt x="102873" y="6694164"/>
                  <a:pt x="96777" y="6639488"/>
                  <a:pt x="89919" y="6584812"/>
                </a:cubicBezTo>
                <a:cubicBezTo>
                  <a:pt x="82870" y="6528424"/>
                  <a:pt x="75440" y="6472225"/>
                  <a:pt x="69154" y="6415833"/>
                </a:cubicBezTo>
                <a:cubicBezTo>
                  <a:pt x="65914" y="6384972"/>
                  <a:pt x="65344" y="6353919"/>
                  <a:pt x="62296" y="6323058"/>
                </a:cubicBezTo>
                <a:cubicBezTo>
                  <a:pt x="59628" y="6296005"/>
                  <a:pt x="54675" y="6269144"/>
                  <a:pt x="51435" y="6242093"/>
                </a:cubicBezTo>
                <a:cubicBezTo>
                  <a:pt x="48769" y="6218660"/>
                  <a:pt x="47245" y="6195037"/>
                  <a:pt x="44577" y="6171605"/>
                </a:cubicBezTo>
                <a:cubicBezTo>
                  <a:pt x="40197" y="6134075"/>
                  <a:pt x="35243" y="6096736"/>
                  <a:pt x="30671" y="6059397"/>
                </a:cubicBezTo>
                <a:cubicBezTo>
                  <a:pt x="28957" y="6043776"/>
                  <a:pt x="24194" y="6027392"/>
                  <a:pt x="27051" y="6012723"/>
                </a:cubicBezTo>
                <a:cubicBezTo>
                  <a:pt x="34291" y="5975764"/>
                  <a:pt x="32195" y="5939377"/>
                  <a:pt x="27243" y="5902610"/>
                </a:cubicBezTo>
                <a:cubicBezTo>
                  <a:pt x="25526" y="5890037"/>
                  <a:pt x="25908" y="5876511"/>
                  <a:pt x="29147" y="5864318"/>
                </a:cubicBezTo>
                <a:cubicBezTo>
                  <a:pt x="35625" y="5839361"/>
                  <a:pt x="44769" y="5815169"/>
                  <a:pt x="52769" y="5790592"/>
                </a:cubicBezTo>
                <a:cubicBezTo>
                  <a:pt x="53721" y="5787924"/>
                  <a:pt x="53913" y="5784686"/>
                  <a:pt x="54483" y="5781830"/>
                </a:cubicBezTo>
                <a:cubicBezTo>
                  <a:pt x="57724" y="5765635"/>
                  <a:pt x="60962" y="5749634"/>
                  <a:pt x="63820" y="5733440"/>
                </a:cubicBezTo>
                <a:cubicBezTo>
                  <a:pt x="65344" y="5724678"/>
                  <a:pt x="65534" y="5715723"/>
                  <a:pt x="66868" y="5706959"/>
                </a:cubicBezTo>
                <a:cubicBezTo>
                  <a:pt x="72202" y="5673050"/>
                  <a:pt x="63248" y="5635711"/>
                  <a:pt x="86299" y="5606372"/>
                </a:cubicBezTo>
                <a:cubicBezTo>
                  <a:pt x="101159" y="5587321"/>
                  <a:pt x="97729" y="5568842"/>
                  <a:pt x="95443" y="5548460"/>
                </a:cubicBezTo>
                <a:cubicBezTo>
                  <a:pt x="93729" y="5533027"/>
                  <a:pt x="94301" y="5517215"/>
                  <a:pt x="94109" y="5501594"/>
                </a:cubicBezTo>
                <a:cubicBezTo>
                  <a:pt x="93539" y="5474161"/>
                  <a:pt x="93347" y="5446728"/>
                  <a:pt x="92395" y="5419295"/>
                </a:cubicBezTo>
                <a:cubicBezTo>
                  <a:pt x="92015" y="5410531"/>
                  <a:pt x="87251" y="5401579"/>
                  <a:pt x="88013" y="5393005"/>
                </a:cubicBezTo>
                <a:cubicBezTo>
                  <a:pt x="91633" y="5353379"/>
                  <a:pt x="97349" y="5313754"/>
                  <a:pt x="100587" y="5274129"/>
                </a:cubicBezTo>
                <a:cubicBezTo>
                  <a:pt x="102491" y="5251650"/>
                  <a:pt x="98873" y="5228597"/>
                  <a:pt x="101539" y="5206308"/>
                </a:cubicBezTo>
                <a:cubicBezTo>
                  <a:pt x="104587" y="5180591"/>
                  <a:pt x="112397" y="5155445"/>
                  <a:pt x="117162" y="5129916"/>
                </a:cubicBezTo>
                <a:cubicBezTo>
                  <a:pt x="118494" y="5122867"/>
                  <a:pt x="116780" y="5115057"/>
                  <a:pt x="116400" y="5107627"/>
                </a:cubicBezTo>
                <a:cubicBezTo>
                  <a:pt x="116017" y="5099245"/>
                  <a:pt x="115255" y="5091052"/>
                  <a:pt x="115065" y="5082670"/>
                </a:cubicBezTo>
                <a:cubicBezTo>
                  <a:pt x="114683" y="5057141"/>
                  <a:pt x="115255" y="5031614"/>
                  <a:pt x="113921" y="5006086"/>
                </a:cubicBezTo>
                <a:cubicBezTo>
                  <a:pt x="113159" y="4990465"/>
                  <a:pt x="105349" y="4974082"/>
                  <a:pt x="108207" y="4959602"/>
                </a:cubicBezTo>
                <a:cubicBezTo>
                  <a:pt x="113731" y="4930075"/>
                  <a:pt x="101349" y="4900546"/>
                  <a:pt x="111635" y="4871019"/>
                </a:cubicBezTo>
                <a:cubicBezTo>
                  <a:pt x="114683" y="4861873"/>
                  <a:pt x="107063" y="4849300"/>
                  <a:pt x="106683" y="4838250"/>
                </a:cubicBezTo>
                <a:cubicBezTo>
                  <a:pt x="105731" y="4810627"/>
                  <a:pt x="105921" y="4783004"/>
                  <a:pt x="106111" y="4755381"/>
                </a:cubicBezTo>
                <a:cubicBezTo>
                  <a:pt x="106301" y="4730614"/>
                  <a:pt x="103635" y="4704895"/>
                  <a:pt x="108969" y="4681083"/>
                </a:cubicBezTo>
                <a:cubicBezTo>
                  <a:pt x="114683" y="4656126"/>
                  <a:pt x="113921" y="4633647"/>
                  <a:pt x="107445" y="4609452"/>
                </a:cubicBezTo>
                <a:cubicBezTo>
                  <a:pt x="103063" y="4592878"/>
                  <a:pt x="102491" y="4575351"/>
                  <a:pt x="101159" y="4558207"/>
                </a:cubicBezTo>
                <a:cubicBezTo>
                  <a:pt x="99635" y="4539728"/>
                  <a:pt x="103635" y="4519343"/>
                  <a:pt x="97349" y="4502579"/>
                </a:cubicBezTo>
                <a:cubicBezTo>
                  <a:pt x="78678" y="4452665"/>
                  <a:pt x="74678" y="4401419"/>
                  <a:pt x="74678" y="4349222"/>
                </a:cubicBezTo>
                <a:cubicBezTo>
                  <a:pt x="74678" y="4339695"/>
                  <a:pt x="77344" y="4329979"/>
                  <a:pt x="80202" y="4320837"/>
                </a:cubicBezTo>
                <a:cubicBezTo>
                  <a:pt x="97349" y="4267493"/>
                  <a:pt x="95825" y="4213961"/>
                  <a:pt x="85346" y="4159667"/>
                </a:cubicBezTo>
                <a:cubicBezTo>
                  <a:pt x="83060" y="4148427"/>
                  <a:pt x="82678" y="4135854"/>
                  <a:pt x="84964" y="4124614"/>
                </a:cubicBezTo>
                <a:cubicBezTo>
                  <a:pt x="91633" y="4092989"/>
                  <a:pt x="102683" y="4062318"/>
                  <a:pt x="107445" y="4030503"/>
                </a:cubicBezTo>
                <a:cubicBezTo>
                  <a:pt x="115255" y="3977925"/>
                  <a:pt x="88967" y="3932394"/>
                  <a:pt x="71820" y="3885338"/>
                </a:cubicBezTo>
                <a:cubicBezTo>
                  <a:pt x="55627" y="3840569"/>
                  <a:pt x="19050" y="3802467"/>
                  <a:pt x="27243" y="3749506"/>
                </a:cubicBezTo>
                <a:cubicBezTo>
                  <a:pt x="28005" y="3744173"/>
                  <a:pt x="22860" y="3738267"/>
                  <a:pt x="21526" y="3732361"/>
                </a:cubicBezTo>
                <a:cubicBezTo>
                  <a:pt x="17906" y="3716168"/>
                  <a:pt x="13526" y="3699976"/>
                  <a:pt x="11810" y="3683591"/>
                </a:cubicBezTo>
                <a:cubicBezTo>
                  <a:pt x="9524" y="3663589"/>
                  <a:pt x="10286" y="3643204"/>
                  <a:pt x="8382" y="3623201"/>
                </a:cubicBezTo>
                <a:cubicBezTo>
                  <a:pt x="6096" y="3597482"/>
                  <a:pt x="0" y="3572146"/>
                  <a:pt x="0" y="3546617"/>
                </a:cubicBezTo>
                <a:cubicBezTo>
                  <a:pt x="0" y="3526042"/>
                  <a:pt x="7048" y="3505657"/>
                  <a:pt x="10478" y="3485275"/>
                </a:cubicBezTo>
                <a:cubicBezTo>
                  <a:pt x="15240" y="3456508"/>
                  <a:pt x="13906" y="3424883"/>
                  <a:pt x="26098" y="3399546"/>
                </a:cubicBezTo>
                <a:cubicBezTo>
                  <a:pt x="39053" y="3372495"/>
                  <a:pt x="44959" y="3346776"/>
                  <a:pt x="40959" y="3318771"/>
                </a:cubicBezTo>
                <a:cubicBezTo>
                  <a:pt x="39625" y="3309437"/>
                  <a:pt x="31623" y="3297434"/>
                  <a:pt x="23432" y="3293244"/>
                </a:cubicBezTo>
                <a:cubicBezTo>
                  <a:pt x="5144" y="3283908"/>
                  <a:pt x="1904" y="3271145"/>
                  <a:pt x="8192" y="3253809"/>
                </a:cubicBezTo>
                <a:cubicBezTo>
                  <a:pt x="13526" y="3238758"/>
                  <a:pt x="16192" y="3220280"/>
                  <a:pt x="26481" y="3209993"/>
                </a:cubicBezTo>
                <a:cubicBezTo>
                  <a:pt x="55627" y="3180844"/>
                  <a:pt x="56580" y="3143695"/>
                  <a:pt x="64390" y="3107500"/>
                </a:cubicBezTo>
                <a:cubicBezTo>
                  <a:pt x="69154" y="3085403"/>
                  <a:pt x="69344" y="3064827"/>
                  <a:pt x="66106" y="3042728"/>
                </a:cubicBezTo>
                <a:cubicBezTo>
                  <a:pt x="58866" y="2994722"/>
                  <a:pt x="69154" y="2948047"/>
                  <a:pt x="82298" y="2901943"/>
                </a:cubicBezTo>
                <a:cubicBezTo>
                  <a:pt x="91061" y="2871462"/>
                  <a:pt x="96395" y="2840219"/>
                  <a:pt x="105349" y="2809930"/>
                </a:cubicBezTo>
                <a:cubicBezTo>
                  <a:pt x="112207" y="2787259"/>
                  <a:pt x="120400" y="2764590"/>
                  <a:pt x="131448" y="2743826"/>
                </a:cubicBezTo>
                <a:cubicBezTo>
                  <a:pt x="147643" y="2713723"/>
                  <a:pt x="172027" y="2687436"/>
                  <a:pt x="165549" y="2649143"/>
                </a:cubicBezTo>
                <a:cubicBezTo>
                  <a:pt x="159835" y="2615421"/>
                  <a:pt x="171835" y="2584942"/>
                  <a:pt x="183266" y="2554079"/>
                </a:cubicBezTo>
                <a:cubicBezTo>
                  <a:pt x="191648" y="2531409"/>
                  <a:pt x="200222" y="2508742"/>
                  <a:pt x="205556" y="2485307"/>
                </a:cubicBezTo>
                <a:cubicBezTo>
                  <a:pt x="211843" y="2457492"/>
                  <a:pt x="209175" y="2426059"/>
                  <a:pt x="220797" y="2401292"/>
                </a:cubicBezTo>
                <a:cubicBezTo>
                  <a:pt x="232989" y="2375383"/>
                  <a:pt x="224797" y="2353859"/>
                  <a:pt x="221367" y="2330806"/>
                </a:cubicBezTo>
                <a:cubicBezTo>
                  <a:pt x="216033" y="2294039"/>
                  <a:pt x="206126" y="2257459"/>
                  <a:pt x="218701" y="2220312"/>
                </a:cubicBezTo>
                <a:cubicBezTo>
                  <a:pt x="233941" y="2175163"/>
                  <a:pt x="250324" y="2130393"/>
                  <a:pt x="264802" y="2085054"/>
                </a:cubicBezTo>
                <a:cubicBezTo>
                  <a:pt x="270329" y="2067525"/>
                  <a:pt x="272615" y="2048668"/>
                  <a:pt x="275091" y="2030378"/>
                </a:cubicBezTo>
                <a:cubicBezTo>
                  <a:pt x="277187" y="2013043"/>
                  <a:pt x="271853" y="1992279"/>
                  <a:pt x="279853" y="1978940"/>
                </a:cubicBezTo>
                <a:cubicBezTo>
                  <a:pt x="300428" y="1944649"/>
                  <a:pt x="310524" y="1909408"/>
                  <a:pt x="310524" y="1869780"/>
                </a:cubicBezTo>
                <a:cubicBezTo>
                  <a:pt x="310524" y="1854920"/>
                  <a:pt x="319098" y="1840441"/>
                  <a:pt x="320622" y="1825393"/>
                </a:cubicBezTo>
                <a:cubicBezTo>
                  <a:pt x="322526" y="1804816"/>
                  <a:pt x="327671" y="1781194"/>
                  <a:pt x="320430" y="1763287"/>
                </a:cubicBezTo>
                <a:cubicBezTo>
                  <a:pt x="303286" y="1721185"/>
                  <a:pt x="317574" y="1687086"/>
                  <a:pt x="334529" y="1650317"/>
                </a:cubicBezTo>
                <a:cubicBezTo>
                  <a:pt x="351293" y="1614120"/>
                  <a:pt x="364628" y="1576019"/>
                  <a:pt x="375678" y="1537537"/>
                </a:cubicBezTo>
                <a:cubicBezTo>
                  <a:pt x="379678" y="1523059"/>
                  <a:pt x="373010" y="1505724"/>
                  <a:pt x="371678" y="1489720"/>
                </a:cubicBezTo>
                <a:cubicBezTo>
                  <a:pt x="371296" y="1484004"/>
                  <a:pt x="370724" y="1477717"/>
                  <a:pt x="372630" y="1472575"/>
                </a:cubicBezTo>
                <a:cubicBezTo>
                  <a:pt x="390919" y="1422854"/>
                  <a:pt x="404825" y="1372368"/>
                  <a:pt x="395301" y="1318456"/>
                </a:cubicBezTo>
                <a:cubicBezTo>
                  <a:pt x="394347" y="1313504"/>
                  <a:pt x="396443" y="1307978"/>
                  <a:pt x="397777" y="1303024"/>
                </a:cubicBezTo>
                <a:cubicBezTo>
                  <a:pt x="404635" y="1278829"/>
                  <a:pt x="415493" y="1255206"/>
                  <a:pt x="417970" y="1230633"/>
                </a:cubicBezTo>
                <a:cubicBezTo>
                  <a:pt x="424066" y="1170051"/>
                  <a:pt x="426544" y="1109091"/>
                  <a:pt x="430544" y="1048125"/>
                </a:cubicBezTo>
                <a:cubicBezTo>
                  <a:pt x="430734" y="1044315"/>
                  <a:pt x="430734" y="1040315"/>
                  <a:pt x="432068" y="1036887"/>
                </a:cubicBezTo>
                <a:cubicBezTo>
                  <a:pt x="440260" y="1014406"/>
                  <a:pt x="437592" y="994785"/>
                  <a:pt x="421972" y="975733"/>
                </a:cubicBezTo>
                <a:cubicBezTo>
                  <a:pt x="415113" y="967350"/>
                  <a:pt x="411493" y="955920"/>
                  <a:pt x="407683" y="945444"/>
                </a:cubicBezTo>
                <a:cubicBezTo>
                  <a:pt x="401967" y="930011"/>
                  <a:pt x="396443" y="914200"/>
                  <a:pt x="392823" y="898198"/>
                </a:cubicBezTo>
                <a:cubicBezTo>
                  <a:pt x="389395" y="882384"/>
                  <a:pt x="384632" y="865430"/>
                  <a:pt x="387299" y="850189"/>
                </a:cubicBezTo>
                <a:cubicBezTo>
                  <a:pt x="392061" y="822756"/>
                  <a:pt x="402729" y="796655"/>
                  <a:pt x="409779" y="769605"/>
                </a:cubicBezTo>
                <a:cubicBezTo>
                  <a:pt x="412255" y="760270"/>
                  <a:pt x="411873" y="749982"/>
                  <a:pt x="412065" y="740268"/>
                </a:cubicBezTo>
                <a:cubicBezTo>
                  <a:pt x="412635" y="717977"/>
                  <a:pt x="407111" y="695116"/>
                  <a:pt x="422924" y="674923"/>
                </a:cubicBezTo>
                <a:cubicBezTo>
                  <a:pt x="437782" y="656255"/>
                  <a:pt x="433402" y="637392"/>
                  <a:pt x="422162" y="617772"/>
                </a:cubicBezTo>
                <a:cubicBezTo>
                  <a:pt x="414159" y="603673"/>
                  <a:pt x="407873" y="587672"/>
                  <a:pt x="404825" y="571860"/>
                </a:cubicBezTo>
                <a:cubicBezTo>
                  <a:pt x="400635" y="550141"/>
                  <a:pt x="398919" y="528615"/>
                  <a:pt x="401397" y="505182"/>
                </a:cubicBezTo>
                <a:cubicBezTo>
                  <a:pt x="403111" y="488607"/>
                  <a:pt x="403873" y="475081"/>
                  <a:pt x="413969" y="462126"/>
                </a:cubicBezTo>
                <a:cubicBezTo>
                  <a:pt x="415493" y="460032"/>
                  <a:pt x="415875" y="456222"/>
                  <a:pt x="415683" y="453364"/>
                </a:cubicBezTo>
                <a:cubicBezTo>
                  <a:pt x="412445" y="415835"/>
                  <a:pt x="414159" y="378686"/>
                  <a:pt x="416448" y="340774"/>
                </a:cubicBezTo>
                <a:cubicBezTo>
                  <a:pt x="419494" y="292579"/>
                  <a:pt x="410541" y="241901"/>
                  <a:pt x="378536" y="200182"/>
                </a:cubicBezTo>
                <a:cubicBezTo>
                  <a:pt x="373772" y="194085"/>
                  <a:pt x="371678" y="184941"/>
                  <a:pt x="370534" y="176939"/>
                </a:cubicBezTo>
                <a:cubicBezTo>
                  <a:pt x="365582" y="139219"/>
                  <a:pt x="362152" y="101308"/>
                  <a:pt x="356628" y="63587"/>
                </a:cubicBezTo>
                <a:cubicBezTo>
                  <a:pt x="353579" y="43012"/>
                  <a:pt x="350911" y="21486"/>
                  <a:pt x="342529" y="2817"/>
                </a:cubicBezTo>
                <a:close/>
              </a:path>
            </a:pathLst>
          </a:custGeom>
          <a:effectLst>
            <a:outerShdw blurRad="381000" dist="152400" dir="10800000" algn="r" rotWithShape="0">
              <a:prstClr val="black">
                <a:alpha val="10000"/>
              </a:prstClr>
            </a:outerShdw>
          </a:effectLst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891F8D6-850A-4554-AF0F-FC18D0F9D5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628358" y="2991643"/>
            <a:ext cx="6858001" cy="874716"/>
          </a:xfrm>
          <a:custGeom>
            <a:avLst/>
            <a:gdLst>
              <a:gd name="connsiteX0" fmla="*/ 0 w 6858001"/>
              <a:gd name="connsiteY0" fmla="*/ 533314 h 874716"/>
              <a:gd name="connsiteX1" fmla="*/ 0 w 6858001"/>
              <a:gd name="connsiteY1" fmla="*/ 69206 h 874716"/>
              <a:gd name="connsiteX2" fmla="*/ 21486 w 6858001"/>
              <a:gd name="connsiteY2" fmla="*/ 71924 h 874716"/>
              <a:gd name="connsiteX3" fmla="*/ 228948 w 6858001"/>
              <a:gd name="connsiteY3" fmla="*/ 88116 h 874716"/>
              <a:gd name="connsiteX4" fmla="*/ 313533 w 6858001"/>
              <a:gd name="connsiteY4" fmla="*/ 62779 h 874716"/>
              <a:gd name="connsiteX5" fmla="*/ 338870 w 6858001"/>
              <a:gd name="connsiteY5" fmla="*/ 62207 h 874716"/>
              <a:gd name="connsiteX6" fmla="*/ 395640 w 6858001"/>
              <a:gd name="connsiteY6" fmla="*/ 72114 h 874716"/>
              <a:gd name="connsiteX7" fmla="*/ 512802 w 6858001"/>
              <a:gd name="connsiteY7" fmla="*/ 65446 h 874716"/>
              <a:gd name="connsiteX8" fmla="*/ 556047 w 6858001"/>
              <a:gd name="connsiteY8" fmla="*/ 55349 h 874716"/>
              <a:gd name="connsiteX9" fmla="*/ 580050 w 6858001"/>
              <a:gd name="connsiteY9" fmla="*/ 48871 h 874716"/>
              <a:gd name="connsiteX10" fmla="*/ 703308 w 6858001"/>
              <a:gd name="connsiteY10" fmla="*/ 30964 h 874716"/>
              <a:gd name="connsiteX11" fmla="*/ 758174 w 6858001"/>
              <a:gd name="connsiteY11" fmla="*/ 11724 h 874716"/>
              <a:gd name="connsiteX12" fmla="*/ 773035 w 6858001"/>
              <a:gd name="connsiteY12" fmla="*/ 8866 h 874716"/>
              <a:gd name="connsiteX13" fmla="*/ 854379 w 6858001"/>
              <a:gd name="connsiteY13" fmla="*/ 16866 h 874716"/>
              <a:gd name="connsiteX14" fmla="*/ 915343 w 6858001"/>
              <a:gd name="connsiteY14" fmla="*/ 47919 h 874716"/>
              <a:gd name="connsiteX15" fmla="*/ 927155 w 6858001"/>
              <a:gd name="connsiteY15" fmla="*/ 58397 h 874716"/>
              <a:gd name="connsiteX16" fmla="*/ 1097087 w 6858001"/>
              <a:gd name="connsiteY16" fmla="*/ 54777 h 874716"/>
              <a:gd name="connsiteX17" fmla="*/ 1123185 w 6858001"/>
              <a:gd name="connsiteY17" fmla="*/ 50395 h 874716"/>
              <a:gd name="connsiteX18" fmla="*/ 1249302 w 6858001"/>
              <a:gd name="connsiteY18" fmla="*/ 68684 h 874716"/>
              <a:gd name="connsiteX19" fmla="*/ 1286069 w 6858001"/>
              <a:gd name="connsiteY19" fmla="*/ 72304 h 874716"/>
              <a:gd name="connsiteX20" fmla="*/ 1417899 w 6858001"/>
              <a:gd name="connsiteY20" fmla="*/ 88688 h 874716"/>
              <a:gd name="connsiteX21" fmla="*/ 1436568 w 6858001"/>
              <a:gd name="connsiteY21" fmla="*/ 73448 h 874716"/>
              <a:gd name="connsiteX22" fmla="*/ 1490292 w 6858001"/>
              <a:gd name="connsiteY22" fmla="*/ 35154 h 874716"/>
              <a:gd name="connsiteX23" fmla="*/ 1596213 w 6858001"/>
              <a:gd name="connsiteY23" fmla="*/ 1245 h 874716"/>
              <a:gd name="connsiteX24" fmla="*/ 1624980 w 6858001"/>
              <a:gd name="connsiteY24" fmla="*/ 3150 h 874716"/>
              <a:gd name="connsiteX25" fmla="*/ 1697753 w 6858001"/>
              <a:gd name="connsiteY25" fmla="*/ 59731 h 874716"/>
              <a:gd name="connsiteX26" fmla="*/ 1733188 w 6858001"/>
              <a:gd name="connsiteY26" fmla="*/ 82400 h 874716"/>
              <a:gd name="connsiteX27" fmla="*/ 1833775 w 6858001"/>
              <a:gd name="connsiteY27" fmla="*/ 124121 h 874716"/>
              <a:gd name="connsiteX28" fmla="*/ 1842158 w 6858001"/>
              <a:gd name="connsiteY28" fmla="*/ 131742 h 874716"/>
              <a:gd name="connsiteX29" fmla="*/ 1916454 w 6858001"/>
              <a:gd name="connsiteY29" fmla="*/ 222233 h 874716"/>
              <a:gd name="connsiteX30" fmla="*/ 1933219 w 6858001"/>
              <a:gd name="connsiteY30" fmla="*/ 237663 h 874716"/>
              <a:gd name="connsiteX31" fmla="*/ 1953413 w 6858001"/>
              <a:gd name="connsiteY31" fmla="*/ 261668 h 874716"/>
              <a:gd name="connsiteX32" fmla="*/ 2016469 w 6858001"/>
              <a:gd name="connsiteY32" fmla="*/ 308151 h 874716"/>
              <a:gd name="connsiteX33" fmla="*/ 2094578 w 6858001"/>
              <a:gd name="connsiteY33" fmla="*/ 323010 h 874716"/>
              <a:gd name="connsiteX34" fmla="*/ 2188879 w 6858001"/>
              <a:gd name="connsiteY34" fmla="*/ 345681 h 874716"/>
              <a:gd name="connsiteX35" fmla="*/ 2228314 w 6858001"/>
              <a:gd name="connsiteY35" fmla="*/ 360921 h 874716"/>
              <a:gd name="connsiteX36" fmla="*/ 2334044 w 6858001"/>
              <a:gd name="connsiteY36" fmla="*/ 389878 h 874716"/>
              <a:gd name="connsiteX37" fmla="*/ 2409485 w 6858001"/>
              <a:gd name="connsiteY37" fmla="*/ 414263 h 874716"/>
              <a:gd name="connsiteX38" fmla="*/ 2518264 w 6858001"/>
              <a:gd name="connsiteY38" fmla="*/ 428552 h 874716"/>
              <a:gd name="connsiteX39" fmla="*/ 2571034 w 6858001"/>
              <a:gd name="connsiteY39" fmla="*/ 429122 h 874716"/>
              <a:gd name="connsiteX40" fmla="*/ 2668001 w 6858001"/>
              <a:gd name="connsiteY40" fmla="*/ 502276 h 874716"/>
              <a:gd name="connsiteX41" fmla="*/ 2745348 w 6858001"/>
              <a:gd name="connsiteY41" fmla="*/ 550666 h 874716"/>
              <a:gd name="connsiteX42" fmla="*/ 2826694 w 6858001"/>
              <a:gd name="connsiteY42" fmla="*/ 527233 h 874716"/>
              <a:gd name="connsiteX43" fmla="*/ 2848793 w 6858001"/>
              <a:gd name="connsiteY43" fmla="*/ 505134 h 874716"/>
              <a:gd name="connsiteX44" fmla="*/ 2982148 w 6858001"/>
              <a:gd name="connsiteY44" fmla="*/ 484179 h 874716"/>
              <a:gd name="connsiteX45" fmla="*/ 3172654 w 6858001"/>
              <a:gd name="connsiteY45" fmla="*/ 483417 h 874716"/>
              <a:gd name="connsiteX46" fmla="*/ 3489467 w 6858001"/>
              <a:gd name="connsiteY46" fmla="*/ 435790 h 874716"/>
              <a:gd name="connsiteX47" fmla="*/ 3544713 w 6858001"/>
              <a:gd name="connsiteY47" fmla="*/ 413691 h 874716"/>
              <a:gd name="connsiteX48" fmla="*/ 3606817 w 6858001"/>
              <a:gd name="connsiteY48" fmla="*/ 408167 h 874716"/>
              <a:gd name="connsiteX49" fmla="*/ 3630632 w 6858001"/>
              <a:gd name="connsiteY49" fmla="*/ 421693 h 874716"/>
              <a:gd name="connsiteX50" fmla="*/ 3734837 w 6858001"/>
              <a:gd name="connsiteY50" fmla="*/ 441886 h 874716"/>
              <a:gd name="connsiteX51" fmla="*/ 3754652 w 6858001"/>
              <a:gd name="connsiteY51" fmla="*/ 442268 h 874716"/>
              <a:gd name="connsiteX52" fmla="*/ 3822472 w 6858001"/>
              <a:gd name="connsiteY52" fmla="*/ 433694 h 874716"/>
              <a:gd name="connsiteX53" fmla="*/ 3885338 w 6858001"/>
              <a:gd name="connsiteY53" fmla="*/ 428742 h 874716"/>
              <a:gd name="connsiteX54" fmla="*/ 4043839 w 6858001"/>
              <a:gd name="connsiteY54" fmla="*/ 444934 h 874716"/>
              <a:gd name="connsiteX55" fmla="*/ 4165383 w 6858001"/>
              <a:gd name="connsiteY55" fmla="*/ 441124 h 874716"/>
              <a:gd name="connsiteX56" fmla="*/ 4221391 w 6858001"/>
              <a:gd name="connsiteY56" fmla="*/ 444934 h 874716"/>
              <a:gd name="connsiteX57" fmla="*/ 4253014 w 6858001"/>
              <a:gd name="connsiteY57" fmla="*/ 450650 h 874716"/>
              <a:gd name="connsiteX58" fmla="*/ 4324645 w 6858001"/>
              <a:gd name="connsiteY58" fmla="*/ 490466 h 874716"/>
              <a:gd name="connsiteX59" fmla="*/ 4363890 w 6858001"/>
              <a:gd name="connsiteY59" fmla="*/ 499420 h 874716"/>
              <a:gd name="connsiteX60" fmla="*/ 4482004 w 6858001"/>
              <a:gd name="connsiteY60" fmla="*/ 498658 h 874716"/>
              <a:gd name="connsiteX61" fmla="*/ 4659174 w 6858001"/>
              <a:gd name="connsiteY61" fmla="*/ 438648 h 874716"/>
              <a:gd name="connsiteX62" fmla="*/ 4677655 w 6858001"/>
              <a:gd name="connsiteY62" fmla="*/ 430646 h 874716"/>
              <a:gd name="connsiteX63" fmla="*/ 4767764 w 6858001"/>
              <a:gd name="connsiteY63" fmla="*/ 420739 h 874716"/>
              <a:gd name="connsiteX64" fmla="*/ 4828916 w 6858001"/>
              <a:gd name="connsiteY64" fmla="*/ 434266 h 874716"/>
              <a:gd name="connsiteX65" fmla="*/ 4912168 w 6858001"/>
              <a:gd name="connsiteY65" fmla="*/ 462271 h 874716"/>
              <a:gd name="connsiteX66" fmla="*/ 4987037 w 6858001"/>
              <a:gd name="connsiteY66" fmla="*/ 485703 h 874716"/>
              <a:gd name="connsiteX67" fmla="*/ 5041521 w 6858001"/>
              <a:gd name="connsiteY67" fmla="*/ 512182 h 874716"/>
              <a:gd name="connsiteX68" fmla="*/ 5166113 w 6858001"/>
              <a:gd name="connsiteY68" fmla="*/ 531615 h 874716"/>
              <a:gd name="connsiteX69" fmla="*/ 5179067 w 6858001"/>
              <a:gd name="connsiteY69" fmla="*/ 534853 h 874716"/>
              <a:gd name="connsiteX70" fmla="*/ 5272796 w 6858001"/>
              <a:gd name="connsiteY70" fmla="*/ 511230 h 874716"/>
              <a:gd name="connsiteX71" fmla="*/ 5385384 w 6858001"/>
              <a:gd name="connsiteY71" fmla="*/ 487227 h 874716"/>
              <a:gd name="connsiteX72" fmla="*/ 5425582 w 6858001"/>
              <a:gd name="connsiteY72" fmla="*/ 495418 h 874716"/>
              <a:gd name="connsiteX73" fmla="*/ 5480637 w 6858001"/>
              <a:gd name="connsiteY73" fmla="*/ 507040 h 874716"/>
              <a:gd name="connsiteX74" fmla="*/ 5531693 w 6858001"/>
              <a:gd name="connsiteY74" fmla="*/ 500944 h 874716"/>
              <a:gd name="connsiteX75" fmla="*/ 5562746 w 6858001"/>
              <a:gd name="connsiteY75" fmla="*/ 500372 h 874716"/>
              <a:gd name="connsiteX76" fmla="*/ 5704483 w 6858001"/>
              <a:gd name="connsiteY76" fmla="*/ 571620 h 874716"/>
              <a:gd name="connsiteX77" fmla="*/ 5740488 w 6858001"/>
              <a:gd name="connsiteY77" fmla="*/ 577526 h 874716"/>
              <a:gd name="connsiteX78" fmla="*/ 5760873 w 6858001"/>
              <a:gd name="connsiteY78" fmla="*/ 586291 h 874716"/>
              <a:gd name="connsiteX79" fmla="*/ 5883751 w 6858001"/>
              <a:gd name="connsiteY79" fmla="*/ 674686 h 874716"/>
              <a:gd name="connsiteX80" fmla="*/ 5935949 w 6858001"/>
              <a:gd name="connsiteY80" fmla="*/ 692592 h 874716"/>
              <a:gd name="connsiteX81" fmla="*/ 5993291 w 6858001"/>
              <a:gd name="connsiteY81" fmla="*/ 688972 h 874716"/>
              <a:gd name="connsiteX82" fmla="*/ 6026440 w 6858001"/>
              <a:gd name="connsiteY82" fmla="*/ 682496 h 874716"/>
              <a:gd name="connsiteX83" fmla="*/ 6108738 w 6858001"/>
              <a:gd name="connsiteY83" fmla="*/ 626296 h 874716"/>
              <a:gd name="connsiteX84" fmla="*/ 6155602 w 6858001"/>
              <a:gd name="connsiteY84" fmla="*/ 628202 h 874716"/>
              <a:gd name="connsiteX85" fmla="*/ 6228756 w 6858001"/>
              <a:gd name="connsiteY85" fmla="*/ 666873 h 874716"/>
              <a:gd name="connsiteX86" fmla="*/ 6361539 w 6858001"/>
              <a:gd name="connsiteY86" fmla="*/ 684210 h 874716"/>
              <a:gd name="connsiteX87" fmla="*/ 6428979 w 6858001"/>
              <a:gd name="connsiteY87" fmla="*/ 630106 h 874716"/>
              <a:gd name="connsiteX88" fmla="*/ 6463840 w 6858001"/>
              <a:gd name="connsiteY88" fmla="*/ 578098 h 874716"/>
              <a:gd name="connsiteX89" fmla="*/ 6564620 w 6858001"/>
              <a:gd name="connsiteY89" fmla="*/ 517708 h 874716"/>
              <a:gd name="connsiteX90" fmla="*/ 6588625 w 6858001"/>
              <a:gd name="connsiteY90" fmla="*/ 540187 h 874716"/>
              <a:gd name="connsiteX91" fmla="*/ 6662541 w 6858001"/>
              <a:gd name="connsiteY91" fmla="*/ 549714 h 874716"/>
              <a:gd name="connsiteX92" fmla="*/ 6742552 w 6858001"/>
              <a:gd name="connsiteY92" fmla="*/ 548952 h 874716"/>
              <a:gd name="connsiteX93" fmla="*/ 6812063 w 6858001"/>
              <a:gd name="connsiteY93" fmla="*/ 568430 h 874716"/>
              <a:gd name="connsiteX94" fmla="*/ 6858001 w 6858001"/>
              <a:gd name="connsiteY94" fmla="*/ 562267 h 874716"/>
              <a:gd name="connsiteX95" fmla="*/ 6858001 w 6858001"/>
              <a:gd name="connsiteY95" fmla="*/ 734520 h 874716"/>
              <a:gd name="connsiteX96" fmla="*/ 6815516 w 6858001"/>
              <a:gd name="connsiteY96" fmla="*/ 744220 h 874716"/>
              <a:gd name="connsiteX97" fmla="*/ 6748458 w 6858001"/>
              <a:gd name="connsiteY97" fmla="*/ 763271 h 874716"/>
              <a:gd name="connsiteX98" fmla="*/ 6584812 w 6858001"/>
              <a:gd name="connsiteY98" fmla="*/ 784797 h 874716"/>
              <a:gd name="connsiteX99" fmla="*/ 6415833 w 6858001"/>
              <a:gd name="connsiteY99" fmla="*/ 805562 h 874716"/>
              <a:gd name="connsiteX100" fmla="*/ 6323058 w 6858001"/>
              <a:gd name="connsiteY100" fmla="*/ 812420 h 874716"/>
              <a:gd name="connsiteX101" fmla="*/ 6242093 w 6858001"/>
              <a:gd name="connsiteY101" fmla="*/ 823281 h 874716"/>
              <a:gd name="connsiteX102" fmla="*/ 6171605 w 6858001"/>
              <a:gd name="connsiteY102" fmla="*/ 830139 h 874716"/>
              <a:gd name="connsiteX103" fmla="*/ 6059397 w 6858001"/>
              <a:gd name="connsiteY103" fmla="*/ 844045 h 874716"/>
              <a:gd name="connsiteX104" fmla="*/ 6012723 w 6858001"/>
              <a:gd name="connsiteY104" fmla="*/ 847665 h 874716"/>
              <a:gd name="connsiteX105" fmla="*/ 5902610 w 6858001"/>
              <a:gd name="connsiteY105" fmla="*/ 847473 h 874716"/>
              <a:gd name="connsiteX106" fmla="*/ 5864318 w 6858001"/>
              <a:gd name="connsiteY106" fmla="*/ 845569 h 874716"/>
              <a:gd name="connsiteX107" fmla="*/ 5790592 w 6858001"/>
              <a:gd name="connsiteY107" fmla="*/ 821947 h 874716"/>
              <a:gd name="connsiteX108" fmla="*/ 5781830 w 6858001"/>
              <a:gd name="connsiteY108" fmla="*/ 820233 h 874716"/>
              <a:gd name="connsiteX109" fmla="*/ 5733440 w 6858001"/>
              <a:gd name="connsiteY109" fmla="*/ 810896 h 874716"/>
              <a:gd name="connsiteX110" fmla="*/ 5706959 w 6858001"/>
              <a:gd name="connsiteY110" fmla="*/ 807848 h 874716"/>
              <a:gd name="connsiteX111" fmla="*/ 5606372 w 6858001"/>
              <a:gd name="connsiteY111" fmla="*/ 788417 h 874716"/>
              <a:gd name="connsiteX112" fmla="*/ 5548460 w 6858001"/>
              <a:gd name="connsiteY112" fmla="*/ 779273 h 874716"/>
              <a:gd name="connsiteX113" fmla="*/ 5501594 w 6858001"/>
              <a:gd name="connsiteY113" fmla="*/ 780607 h 874716"/>
              <a:gd name="connsiteX114" fmla="*/ 5419295 w 6858001"/>
              <a:gd name="connsiteY114" fmla="*/ 782321 h 874716"/>
              <a:gd name="connsiteX115" fmla="*/ 5393005 w 6858001"/>
              <a:gd name="connsiteY115" fmla="*/ 786703 h 874716"/>
              <a:gd name="connsiteX116" fmla="*/ 5274129 w 6858001"/>
              <a:gd name="connsiteY116" fmla="*/ 774129 h 874716"/>
              <a:gd name="connsiteX117" fmla="*/ 5206308 w 6858001"/>
              <a:gd name="connsiteY117" fmla="*/ 773177 h 874716"/>
              <a:gd name="connsiteX118" fmla="*/ 5129916 w 6858001"/>
              <a:gd name="connsiteY118" fmla="*/ 757554 h 874716"/>
              <a:gd name="connsiteX119" fmla="*/ 5107627 w 6858001"/>
              <a:gd name="connsiteY119" fmla="*/ 758316 h 874716"/>
              <a:gd name="connsiteX120" fmla="*/ 5082670 w 6858001"/>
              <a:gd name="connsiteY120" fmla="*/ 759651 h 874716"/>
              <a:gd name="connsiteX121" fmla="*/ 5006086 w 6858001"/>
              <a:gd name="connsiteY121" fmla="*/ 760795 h 874716"/>
              <a:gd name="connsiteX122" fmla="*/ 4959602 w 6858001"/>
              <a:gd name="connsiteY122" fmla="*/ 766509 h 874716"/>
              <a:gd name="connsiteX123" fmla="*/ 4871019 w 6858001"/>
              <a:gd name="connsiteY123" fmla="*/ 763081 h 874716"/>
              <a:gd name="connsiteX124" fmla="*/ 4838250 w 6858001"/>
              <a:gd name="connsiteY124" fmla="*/ 768033 h 874716"/>
              <a:gd name="connsiteX125" fmla="*/ 4755381 w 6858001"/>
              <a:gd name="connsiteY125" fmla="*/ 768605 h 874716"/>
              <a:gd name="connsiteX126" fmla="*/ 4681083 w 6858001"/>
              <a:gd name="connsiteY126" fmla="*/ 765747 h 874716"/>
              <a:gd name="connsiteX127" fmla="*/ 4609452 w 6858001"/>
              <a:gd name="connsiteY127" fmla="*/ 767271 h 874716"/>
              <a:gd name="connsiteX128" fmla="*/ 4558207 w 6858001"/>
              <a:gd name="connsiteY128" fmla="*/ 773557 h 874716"/>
              <a:gd name="connsiteX129" fmla="*/ 4502579 w 6858001"/>
              <a:gd name="connsiteY129" fmla="*/ 777367 h 874716"/>
              <a:gd name="connsiteX130" fmla="*/ 4349222 w 6858001"/>
              <a:gd name="connsiteY130" fmla="*/ 800038 h 874716"/>
              <a:gd name="connsiteX131" fmla="*/ 4320837 w 6858001"/>
              <a:gd name="connsiteY131" fmla="*/ 794514 h 874716"/>
              <a:gd name="connsiteX132" fmla="*/ 4159667 w 6858001"/>
              <a:gd name="connsiteY132" fmla="*/ 789370 h 874716"/>
              <a:gd name="connsiteX133" fmla="*/ 4124614 w 6858001"/>
              <a:gd name="connsiteY133" fmla="*/ 789752 h 874716"/>
              <a:gd name="connsiteX134" fmla="*/ 4030503 w 6858001"/>
              <a:gd name="connsiteY134" fmla="*/ 767271 h 874716"/>
              <a:gd name="connsiteX135" fmla="*/ 3885338 w 6858001"/>
              <a:gd name="connsiteY135" fmla="*/ 802896 h 874716"/>
              <a:gd name="connsiteX136" fmla="*/ 3749506 w 6858001"/>
              <a:gd name="connsiteY136" fmla="*/ 847473 h 874716"/>
              <a:gd name="connsiteX137" fmla="*/ 3732361 w 6858001"/>
              <a:gd name="connsiteY137" fmla="*/ 853190 h 874716"/>
              <a:gd name="connsiteX138" fmla="*/ 3683591 w 6858001"/>
              <a:gd name="connsiteY138" fmla="*/ 862906 h 874716"/>
              <a:gd name="connsiteX139" fmla="*/ 3623201 w 6858001"/>
              <a:gd name="connsiteY139" fmla="*/ 866334 h 874716"/>
              <a:gd name="connsiteX140" fmla="*/ 3546617 w 6858001"/>
              <a:gd name="connsiteY140" fmla="*/ 874716 h 874716"/>
              <a:gd name="connsiteX141" fmla="*/ 3485275 w 6858001"/>
              <a:gd name="connsiteY141" fmla="*/ 864238 h 874716"/>
              <a:gd name="connsiteX142" fmla="*/ 3399546 w 6858001"/>
              <a:gd name="connsiteY142" fmla="*/ 848618 h 874716"/>
              <a:gd name="connsiteX143" fmla="*/ 3318771 w 6858001"/>
              <a:gd name="connsiteY143" fmla="*/ 833757 h 874716"/>
              <a:gd name="connsiteX144" fmla="*/ 3293244 w 6858001"/>
              <a:gd name="connsiteY144" fmla="*/ 851284 h 874716"/>
              <a:gd name="connsiteX145" fmla="*/ 3253809 w 6858001"/>
              <a:gd name="connsiteY145" fmla="*/ 866524 h 874716"/>
              <a:gd name="connsiteX146" fmla="*/ 3209993 w 6858001"/>
              <a:gd name="connsiteY146" fmla="*/ 848235 h 874716"/>
              <a:gd name="connsiteX147" fmla="*/ 3107500 w 6858001"/>
              <a:gd name="connsiteY147" fmla="*/ 810326 h 874716"/>
              <a:gd name="connsiteX148" fmla="*/ 3042728 w 6858001"/>
              <a:gd name="connsiteY148" fmla="*/ 808610 h 874716"/>
              <a:gd name="connsiteX149" fmla="*/ 2901943 w 6858001"/>
              <a:gd name="connsiteY149" fmla="*/ 792418 h 874716"/>
              <a:gd name="connsiteX150" fmla="*/ 2809930 w 6858001"/>
              <a:gd name="connsiteY150" fmla="*/ 769367 h 874716"/>
              <a:gd name="connsiteX151" fmla="*/ 2743826 w 6858001"/>
              <a:gd name="connsiteY151" fmla="*/ 743268 h 874716"/>
              <a:gd name="connsiteX152" fmla="*/ 2649143 w 6858001"/>
              <a:gd name="connsiteY152" fmla="*/ 709167 h 874716"/>
              <a:gd name="connsiteX153" fmla="*/ 2554079 w 6858001"/>
              <a:gd name="connsiteY153" fmla="*/ 691450 h 874716"/>
              <a:gd name="connsiteX154" fmla="*/ 2485307 w 6858001"/>
              <a:gd name="connsiteY154" fmla="*/ 669160 h 874716"/>
              <a:gd name="connsiteX155" fmla="*/ 2401292 w 6858001"/>
              <a:gd name="connsiteY155" fmla="*/ 653919 h 874716"/>
              <a:gd name="connsiteX156" fmla="*/ 2330806 w 6858001"/>
              <a:gd name="connsiteY156" fmla="*/ 653349 h 874716"/>
              <a:gd name="connsiteX157" fmla="*/ 2220312 w 6858001"/>
              <a:gd name="connsiteY157" fmla="*/ 656015 h 874716"/>
              <a:gd name="connsiteX158" fmla="*/ 2085054 w 6858001"/>
              <a:gd name="connsiteY158" fmla="*/ 609914 h 874716"/>
              <a:gd name="connsiteX159" fmla="*/ 2030378 w 6858001"/>
              <a:gd name="connsiteY159" fmla="*/ 599625 h 874716"/>
              <a:gd name="connsiteX160" fmla="*/ 1978940 w 6858001"/>
              <a:gd name="connsiteY160" fmla="*/ 594863 h 874716"/>
              <a:gd name="connsiteX161" fmla="*/ 1869780 w 6858001"/>
              <a:gd name="connsiteY161" fmla="*/ 564192 h 874716"/>
              <a:gd name="connsiteX162" fmla="*/ 1825393 w 6858001"/>
              <a:gd name="connsiteY162" fmla="*/ 554094 h 874716"/>
              <a:gd name="connsiteX163" fmla="*/ 1763287 w 6858001"/>
              <a:gd name="connsiteY163" fmla="*/ 554286 h 874716"/>
              <a:gd name="connsiteX164" fmla="*/ 1650317 w 6858001"/>
              <a:gd name="connsiteY164" fmla="*/ 540187 h 874716"/>
              <a:gd name="connsiteX165" fmla="*/ 1537537 w 6858001"/>
              <a:gd name="connsiteY165" fmla="*/ 499038 h 874716"/>
              <a:gd name="connsiteX166" fmla="*/ 1489720 w 6858001"/>
              <a:gd name="connsiteY166" fmla="*/ 503038 h 874716"/>
              <a:gd name="connsiteX167" fmla="*/ 1472575 w 6858001"/>
              <a:gd name="connsiteY167" fmla="*/ 502086 h 874716"/>
              <a:gd name="connsiteX168" fmla="*/ 1318456 w 6858001"/>
              <a:gd name="connsiteY168" fmla="*/ 479415 h 874716"/>
              <a:gd name="connsiteX169" fmla="*/ 1303024 w 6858001"/>
              <a:gd name="connsiteY169" fmla="*/ 476939 h 874716"/>
              <a:gd name="connsiteX170" fmla="*/ 1230633 w 6858001"/>
              <a:gd name="connsiteY170" fmla="*/ 456746 h 874716"/>
              <a:gd name="connsiteX171" fmla="*/ 1048125 w 6858001"/>
              <a:gd name="connsiteY171" fmla="*/ 444172 h 874716"/>
              <a:gd name="connsiteX172" fmla="*/ 1036887 w 6858001"/>
              <a:gd name="connsiteY172" fmla="*/ 442648 h 874716"/>
              <a:gd name="connsiteX173" fmla="*/ 975733 w 6858001"/>
              <a:gd name="connsiteY173" fmla="*/ 452744 h 874716"/>
              <a:gd name="connsiteX174" fmla="*/ 945444 w 6858001"/>
              <a:gd name="connsiteY174" fmla="*/ 467033 h 874716"/>
              <a:gd name="connsiteX175" fmla="*/ 898198 w 6858001"/>
              <a:gd name="connsiteY175" fmla="*/ 481893 h 874716"/>
              <a:gd name="connsiteX176" fmla="*/ 850189 w 6858001"/>
              <a:gd name="connsiteY176" fmla="*/ 487417 h 874716"/>
              <a:gd name="connsiteX177" fmla="*/ 769605 w 6858001"/>
              <a:gd name="connsiteY177" fmla="*/ 464937 h 874716"/>
              <a:gd name="connsiteX178" fmla="*/ 740268 w 6858001"/>
              <a:gd name="connsiteY178" fmla="*/ 462651 h 874716"/>
              <a:gd name="connsiteX179" fmla="*/ 674923 w 6858001"/>
              <a:gd name="connsiteY179" fmla="*/ 451792 h 874716"/>
              <a:gd name="connsiteX180" fmla="*/ 617772 w 6858001"/>
              <a:gd name="connsiteY180" fmla="*/ 452554 h 874716"/>
              <a:gd name="connsiteX181" fmla="*/ 571860 w 6858001"/>
              <a:gd name="connsiteY181" fmla="*/ 469891 h 874716"/>
              <a:gd name="connsiteX182" fmla="*/ 505182 w 6858001"/>
              <a:gd name="connsiteY182" fmla="*/ 473319 h 874716"/>
              <a:gd name="connsiteX183" fmla="*/ 462126 w 6858001"/>
              <a:gd name="connsiteY183" fmla="*/ 460747 h 874716"/>
              <a:gd name="connsiteX184" fmla="*/ 453364 w 6858001"/>
              <a:gd name="connsiteY184" fmla="*/ 459033 h 874716"/>
              <a:gd name="connsiteX185" fmla="*/ 340774 w 6858001"/>
              <a:gd name="connsiteY185" fmla="*/ 458268 h 874716"/>
              <a:gd name="connsiteX186" fmla="*/ 200182 w 6858001"/>
              <a:gd name="connsiteY186" fmla="*/ 496180 h 874716"/>
              <a:gd name="connsiteX187" fmla="*/ 176939 w 6858001"/>
              <a:gd name="connsiteY187" fmla="*/ 504182 h 874716"/>
              <a:gd name="connsiteX188" fmla="*/ 63587 w 6858001"/>
              <a:gd name="connsiteY188" fmla="*/ 518088 h 874716"/>
              <a:gd name="connsiteX189" fmla="*/ 2817 w 6858001"/>
              <a:gd name="connsiteY189" fmla="*/ 532187 h 874716"/>
              <a:gd name="connsiteX190" fmla="*/ 0 w 6858001"/>
              <a:gd name="connsiteY190" fmla="*/ 533314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</a:cxnLst>
            <a:rect l="l" t="t" r="r" b="b"/>
            <a:pathLst>
              <a:path w="6858001" h="874716">
                <a:moveTo>
                  <a:pt x="0" y="533314"/>
                </a:moveTo>
                <a:lnTo>
                  <a:pt x="0" y="69206"/>
                </a:lnTo>
                <a:lnTo>
                  <a:pt x="21486" y="71924"/>
                </a:lnTo>
                <a:cubicBezTo>
                  <a:pt x="92546" y="60493"/>
                  <a:pt x="159604" y="87354"/>
                  <a:pt x="228948" y="88116"/>
                </a:cubicBezTo>
                <a:cubicBezTo>
                  <a:pt x="260382" y="88496"/>
                  <a:pt x="291435" y="94592"/>
                  <a:pt x="313533" y="62779"/>
                </a:cubicBezTo>
                <a:cubicBezTo>
                  <a:pt x="316389" y="58587"/>
                  <a:pt x="330298" y="60873"/>
                  <a:pt x="338870" y="62207"/>
                </a:cubicBezTo>
                <a:cubicBezTo>
                  <a:pt x="357921" y="65066"/>
                  <a:pt x="376781" y="72304"/>
                  <a:pt x="395640" y="72114"/>
                </a:cubicBezTo>
                <a:cubicBezTo>
                  <a:pt x="434695" y="71924"/>
                  <a:pt x="473939" y="68876"/>
                  <a:pt x="512802" y="65446"/>
                </a:cubicBezTo>
                <a:cubicBezTo>
                  <a:pt x="527470" y="64112"/>
                  <a:pt x="541569" y="58969"/>
                  <a:pt x="556047" y="55349"/>
                </a:cubicBezTo>
                <a:cubicBezTo>
                  <a:pt x="564048" y="53253"/>
                  <a:pt x="572622" y="47729"/>
                  <a:pt x="580050" y="48871"/>
                </a:cubicBezTo>
                <a:cubicBezTo>
                  <a:pt x="623106" y="55539"/>
                  <a:pt x="662541" y="39157"/>
                  <a:pt x="703308" y="30964"/>
                </a:cubicBezTo>
                <a:cubicBezTo>
                  <a:pt x="722169" y="27154"/>
                  <a:pt x="739886" y="18010"/>
                  <a:pt x="758174" y="11724"/>
                </a:cubicBezTo>
                <a:cubicBezTo>
                  <a:pt x="762936" y="10008"/>
                  <a:pt x="768271" y="8484"/>
                  <a:pt x="773035" y="8866"/>
                </a:cubicBezTo>
                <a:cubicBezTo>
                  <a:pt x="800276" y="11152"/>
                  <a:pt x="827329" y="14390"/>
                  <a:pt x="854379" y="16866"/>
                </a:cubicBezTo>
                <a:cubicBezTo>
                  <a:pt x="878956" y="19152"/>
                  <a:pt x="903722" y="19914"/>
                  <a:pt x="915343" y="47919"/>
                </a:cubicBezTo>
                <a:cubicBezTo>
                  <a:pt x="917059" y="52301"/>
                  <a:pt x="922773" y="55539"/>
                  <a:pt x="927155" y="58397"/>
                </a:cubicBezTo>
                <a:cubicBezTo>
                  <a:pt x="994785" y="102405"/>
                  <a:pt x="1030980" y="101261"/>
                  <a:pt x="1097087" y="54777"/>
                </a:cubicBezTo>
                <a:cubicBezTo>
                  <a:pt x="1103945" y="50015"/>
                  <a:pt x="1118613" y="46585"/>
                  <a:pt x="1123185" y="50395"/>
                </a:cubicBezTo>
                <a:cubicBezTo>
                  <a:pt x="1162049" y="82020"/>
                  <a:pt x="1204532" y="78590"/>
                  <a:pt x="1249302" y="68684"/>
                </a:cubicBezTo>
                <a:cubicBezTo>
                  <a:pt x="1260922" y="66018"/>
                  <a:pt x="1277307" y="66018"/>
                  <a:pt x="1286069" y="72304"/>
                </a:cubicBezTo>
                <a:cubicBezTo>
                  <a:pt x="1327790" y="101451"/>
                  <a:pt x="1372560" y="97261"/>
                  <a:pt x="1417899" y="88688"/>
                </a:cubicBezTo>
                <a:cubicBezTo>
                  <a:pt x="1424948" y="87354"/>
                  <a:pt x="1433522" y="80114"/>
                  <a:pt x="1436568" y="73448"/>
                </a:cubicBezTo>
                <a:cubicBezTo>
                  <a:pt x="1447428" y="49825"/>
                  <a:pt x="1467813" y="41823"/>
                  <a:pt x="1490292" y="35154"/>
                </a:cubicBezTo>
                <a:cubicBezTo>
                  <a:pt x="1525727" y="24296"/>
                  <a:pt x="1560588" y="11532"/>
                  <a:pt x="1596213" y="1245"/>
                </a:cubicBezTo>
                <a:cubicBezTo>
                  <a:pt x="1604978" y="-1231"/>
                  <a:pt x="1615836" y="293"/>
                  <a:pt x="1624980" y="3150"/>
                </a:cubicBezTo>
                <a:cubicBezTo>
                  <a:pt x="1656223" y="12866"/>
                  <a:pt x="1676036" y="37251"/>
                  <a:pt x="1697753" y="59731"/>
                </a:cubicBezTo>
                <a:cubicBezTo>
                  <a:pt x="1707279" y="69638"/>
                  <a:pt x="1720423" y="76686"/>
                  <a:pt x="1733188" y="82400"/>
                </a:cubicBezTo>
                <a:cubicBezTo>
                  <a:pt x="1766335" y="97071"/>
                  <a:pt x="1800246" y="110215"/>
                  <a:pt x="1833775" y="124121"/>
                </a:cubicBezTo>
                <a:cubicBezTo>
                  <a:pt x="1837013" y="125455"/>
                  <a:pt x="1839679" y="128884"/>
                  <a:pt x="1842158" y="131742"/>
                </a:cubicBezTo>
                <a:cubicBezTo>
                  <a:pt x="1866922" y="161843"/>
                  <a:pt x="1891497" y="192132"/>
                  <a:pt x="1916454" y="222233"/>
                </a:cubicBezTo>
                <a:cubicBezTo>
                  <a:pt x="1921216" y="227947"/>
                  <a:pt x="1928076" y="232139"/>
                  <a:pt x="1933219" y="237663"/>
                </a:cubicBezTo>
                <a:cubicBezTo>
                  <a:pt x="1940459" y="245283"/>
                  <a:pt x="1949603" y="252524"/>
                  <a:pt x="1953413" y="261668"/>
                </a:cubicBezTo>
                <a:cubicBezTo>
                  <a:pt x="1965224" y="290433"/>
                  <a:pt x="1987894" y="302817"/>
                  <a:pt x="2016469" y="308151"/>
                </a:cubicBezTo>
                <a:cubicBezTo>
                  <a:pt x="2042570" y="313104"/>
                  <a:pt x="2068669" y="317296"/>
                  <a:pt x="2094578" y="323010"/>
                </a:cubicBezTo>
                <a:cubicBezTo>
                  <a:pt x="2126201" y="329868"/>
                  <a:pt x="2157636" y="337298"/>
                  <a:pt x="2188879" y="345681"/>
                </a:cubicBezTo>
                <a:cubicBezTo>
                  <a:pt x="2202404" y="349301"/>
                  <a:pt x="2216692" y="353491"/>
                  <a:pt x="2228314" y="360921"/>
                </a:cubicBezTo>
                <a:cubicBezTo>
                  <a:pt x="2260890" y="381496"/>
                  <a:pt x="2295753" y="395402"/>
                  <a:pt x="2334044" y="389878"/>
                </a:cubicBezTo>
                <a:cubicBezTo>
                  <a:pt x="2364715" y="385496"/>
                  <a:pt x="2390434" y="396736"/>
                  <a:pt x="2409485" y="414263"/>
                </a:cubicBezTo>
                <a:cubicBezTo>
                  <a:pt x="2444158" y="446078"/>
                  <a:pt x="2481305" y="438838"/>
                  <a:pt x="2518264" y="428552"/>
                </a:cubicBezTo>
                <a:cubicBezTo>
                  <a:pt x="2537315" y="423217"/>
                  <a:pt x="2552935" y="423979"/>
                  <a:pt x="2571034" y="429122"/>
                </a:cubicBezTo>
                <a:cubicBezTo>
                  <a:pt x="2612945" y="441124"/>
                  <a:pt x="2640950" y="473701"/>
                  <a:pt x="2668001" y="502276"/>
                </a:cubicBezTo>
                <a:cubicBezTo>
                  <a:pt x="2691054" y="526661"/>
                  <a:pt x="2716963" y="540377"/>
                  <a:pt x="2745348" y="550666"/>
                </a:cubicBezTo>
                <a:cubicBezTo>
                  <a:pt x="2781163" y="563810"/>
                  <a:pt x="2809548" y="558858"/>
                  <a:pt x="2826694" y="527233"/>
                </a:cubicBezTo>
                <a:cubicBezTo>
                  <a:pt x="2831457" y="518278"/>
                  <a:pt x="2839839" y="507800"/>
                  <a:pt x="2848793" y="505134"/>
                </a:cubicBezTo>
                <a:cubicBezTo>
                  <a:pt x="2892037" y="491800"/>
                  <a:pt x="2935854" y="472367"/>
                  <a:pt x="2982148" y="484179"/>
                </a:cubicBezTo>
                <a:cubicBezTo>
                  <a:pt x="3046158" y="500372"/>
                  <a:pt x="3108644" y="499420"/>
                  <a:pt x="3172654" y="483417"/>
                </a:cubicBezTo>
                <a:cubicBezTo>
                  <a:pt x="3276480" y="457508"/>
                  <a:pt x="3380305" y="430076"/>
                  <a:pt x="3489467" y="435790"/>
                </a:cubicBezTo>
                <a:cubicBezTo>
                  <a:pt x="3507563" y="436742"/>
                  <a:pt x="3529090" y="425121"/>
                  <a:pt x="3544713" y="413691"/>
                </a:cubicBezTo>
                <a:cubicBezTo>
                  <a:pt x="3574622" y="391974"/>
                  <a:pt x="3573288" y="390258"/>
                  <a:pt x="3606817" y="408167"/>
                </a:cubicBezTo>
                <a:cubicBezTo>
                  <a:pt x="3614819" y="412549"/>
                  <a:pt x="3624725" y="415215"/>
                  <a:pt x="3630632" y="421693"/>
                </a:cubicBezTo>
                <a:cubicBezTo>
                  <a:pt x="3660731" y="454650"/>
                  <a:pt x="3697880" y="446648"/>
                  <a:pt x="3734837" y="441886"/>
                </a:cubicBezTo>
                <a:cubicBezTo>
                  <a:pt x="3741315" y="440934"/>
                  <a:pt x="3749125" y="439600"/>
                  <a:pt x="3754652" y="442268"/>
                </a:cubicBezTo>
                <a:cubicBezTo>
                  <a:pt x="3779607" y="454268"/>
                  <a:pt x="3800753" y="450078"/>
                  <a:pt x="3822472" y="433694"/>
                </a:cubicBezTo>
                <a:cubicBezTo>
                  <a:pt x="3841331" y="419597"/>
                  <a:pt x="3863049" y="411215"/>
                  <a:pt x="3885338" y="428742"/>
                </a:cubicBezTo>
                <a:cubicBezTo>
                  <a:pt x="3934870" y="467605"/>
                  <a:pt x="3987829" y="469509"/>
                  <a:pt x="4043839" y="444934"/>
                </a:cubicBezTo>
                <a:cubicBezTo>
                  <a:pt x="4083845" y="427407"/>
                  <a:pt x="4123280" y="423407"/>
                  <a:pt x="4165383" y="441124"/>
                </a:cubicBezTo>
                <a:cubicBezTo>
                  <a:pt x="4181576" y="447982"/>
                  <a:pt x="4202531" y="443410"/>
                  <a:pt x="4221391" y="444934"/>
                </a:cubicBezTo>
                <a:cubicBezTo>
                  <a:pt x="4232060" y="445696"/>
                  <a:pt x="4243872" y="445886"/>
                  <a:pt x="4253014" y="450650"/>
                </a:cubicBezTo>
                <a:cubicBezTo>
                  <a:pt x="4277401" y="462843"/>
                  <a:pt x="4300070" y="478463"/>
                  <a:pt x="4324645" y="490466"/>
                </a:cubicBezTo>
                <a:cubicBezTo>
                  <a:pt x="4336457" y="496180"/>
                  <a:pt x="4350554" y="499228"/>
                  <a:pt x="4363890" y="499420"/>
                </a:cubicBezTo>
                <a:cubicBezTo>
                  <a:pt x="4403325" y="500372"/>
                  <a:pt x="4442761" y="500372"/>
                  <a:pt x="4482004" y="498658"/>
                </a:cubicBezTo>
                <a:cubicBezTo>
                  <a:pt x="4546776" y="495990"/>
                  <a:pt x="4612500" y="495418"/>
                  <a:pt x="4659174" y="438648"/>
                </a:cubicBezTo>
                <a:cubicBezTo>
                  <a:pt x="4662986" y="434076"/>
                  <a:pt x="4671176" y="431408"/>
                  <a:pt x="4677655" y="430646"/>
                </a:cubicBezTo>
                <a:cubicBezTo>
                  <a:pt x="4707564" y="427027"/>
                  <a:pt x="4738235" y="426645"/>
                  <a:pt x="4767764" y="420739"/>
                </a:cubicBezTo>
                <a:cubicBezTo>
                  <a:pt x="4791386" y="415977"/>
                  <a:pt x="4811009" y="417501"/>
                  <a:pt x="4828916" y="434266"/>
                </a:cubicBezTo>
                <a:cubicBezTo>
                  <a:pt x="4852348" y="456364"/>
                  <a:pt x="4880925" y="469319"/>
                  <a:pt x="4912168" y="462271"/>
                </a:cubicBezTo>
                <a:cubicBezTo>
                  <a:pt x="4943409" y="455412"/>
                  <a:pt x="4963984" y="470271"/>
                  <a:pt x="4987037" y="485703"/>
                </a:cubicBezTo>
                <a:cubicBezTo>
                  <a:pt x="5003801" y="496942"/>
                  <a:pt x="5022852" y="511040"/>
                  <a:pt x="5041521" y="512182"/>
                </a:cubicBezTo>
                <a:cubicBezTo>
                  <a:pt x="5083814" y="514658"/>
                  <a:pt x="5120201" y="553904"/>
                  <a:pt x="5166113" y="531615"/>
                </a:cubicBezTo>
                <a:cubicBezTo>
                  <a:pt x="5169161" y="530091"/>
                  <a:pt x="5174685" y="533901"/>
                  <a:pt x="5179067" y="534853"/>
                </a:cubicBezTo>
                <a:cubicBezTo>
                  <a:pt x="5214121" y="542093"/>
                  <a:pt x="5247078" y="535043"/>
                  <a:pt x="5272796" y="511230"/>
                </a:cubicBezTo>
                <a:cubicBezTo>
                  <a:pt x="5306516" y="480177"/>
                  <a:pt x="5343855" y="477129"/>
                  <a:pt x="5385384" y="487227"/>
                </a:cubicBezTo>
                <a:cubicBezTo>
                  <a:pt x="5398721" y="490466"/>
                  <a:pt x="5412057" y="492752"/>
                  <a:pt x="5425582" y="495418"/>
                </a:cubicBezTo>
                <a:cubicBezTo>
                  <a:pt x="5443870" y="499228"/>
                  <a:pt x="5462351" y="503230"/>
                  <a:pt x="5480637" y="507040"/>
                </a:cubicBezTo>
                <a:cubicBezTo>
                  <a:pt x="5498356" y="510850"/>
                  <a:pt x="5517979" y="517326"/>
                  <a:pt x="5531693" y="500944"/>
                </a:cubicBezTo>
                <a:cubicBezTo>
                  <a:pt x="5543506" y="486845"/>
                  <a:pt x="5551888" y="488179"/>
                  <a:pt x="5562746" y="500372"/>
                </a:cubicBezTo>
                <a:cubicBezTo>
                  <a:pt x="5600467" y="543045"/>
                  <a:pt x="5646189" y="569716"/>
                  <a:pt x="5704483" y="571620"/>
                </a:cubicBezTo>
                <a:cubicBezTo>
                  <a:pt x="5716485" y="572002"/>
                  <a:pt x="5728678" y="574668"/>
                  <a:pt x="5740488" y="577526"/>
                </a:cubicBezTo>
                <a:cubicBezTo>
                  <a:pt x="5747728" y="579241"/>
                  <a:pt x="5756493" y="581147"/>
                  <a:pt x="5760873" y="586291"/>
                </a:cubicBezTo>
                <a:cubicBezTo>
                  <a:pt x="5794974" y="625534"/>
                  <a:pt x="5837457" y="652777"/>
                  <a:pt x="5883751" y="674686"/>
                </a:cubicBezTo>
                <a:cubicBezTo>
                  <a:pt x="5900323" y="682496"/>
                  <a:pt x="5918042" y="690306"/>
                  <a:pt x="5935949" y="692592"/>
                </a:cubicBezTo>
                <a:cubicBezTo>
                  <a:pt x="5954617" y="694878"/>
                  <a:pt x="5974240" y="691068"/>
                  <a:pt x="5993291" y="688972"/>
                </a:cubicBezTo>
                <a:cubicBezTo>
                  <a:pt x="6004531" y="687830"/>
                  <a:pt x="6017485" y="688020"/>
                  <a:pt x="6026440" y="682496"/>
                </a:cubicBezTo>
                <a:cubicBezTo>
                  <a:pt x="6054825" y="665159"/>
                  <a:pt x="6082258" y="646491"/>
                  <a:pt x="6108738" y="626296"/>
                </a:cubicBezTo>
                <a:cubicBezTo>
                  <a:pt x="6131409" y="608960"/>
                  <a:pt x="6135981" y="606483"/>
                  <a:pt x="6155602" y="628202"/>
                </a:cubicBezTo>
                <a:cubicBezTo>
                  <a:pt x="6175797" y="650491"/>
                  <a:pt x="6200944" y="662111"/>
                  <a:pt x="6228756" y="666873"/>
                </a:cubicBezTo>
                <a:cubicBezTo>
                  <a:pt x="6272764" y="674304"/>
                  <a:pt x="6317151" y="680590"/>
                  <a:pt x="6361539" y="684210"/>
                </a:cubicBezTo>
                <a:cubicBezTo>
                  <a:pt x="6401736" y="687448"/>
                  <a:pt x="6420977" y="669922"/>
                  <a:pt x="6428979" y="630106"/>
                </a:cubicBezTo>
                <a:cubicBezTo>
                  <a:pt x="6433551" y="608007"/>
                  <a:pt x="6439458" y="584003"/>
                  <a:pt x="6463840" y="578098"/>
                </a:cubicBezTo>
                <a:cubicBezTo>
                  <a:pt x="6503658" y="568572"/>
                  <a:pt x="6544997" y="564382"/>
                  <a:pt x="6564620" y="517708"/>
                </a:cubicBezTo>
                <a:cubicBezTo>
                  <a:pt x="6575478" y="527995"/>
                  <a:pt x="6582146" y="534091"/>
                  <a:pt x="6588625" y="540187"/>
                </a:cubicBezTo>
                <a:cubicBezTo>
                  <a:pt x="6606531" y="557142"/>
                  <a:pt x="6643678" y="564382"/>
                  <a:pt x="6662541" y="549714"/>
                </a:cubicBezTo>
                <a:cubicBezTo>
                  <a:pt x="6690354" y="528377"/>
                  <a:pt x="6715883" y="532377"/>
                  <a:pt x="6742552" y="548952"/>
                </a:cubicBezTo>
                <a:cubicBezTo>
                  <a:pt x="6764841" y="562668"/>
                  <a:pt x="6788417" y="567954"/>
                  <a:pt x="6812063" y="568430"/>
                </a:cubicBezTo>
                <a:lnTo>
                  <a:pt x="6858001" y="562267"/>
                </a:lnTo>
                <a:lnTo>
                  <a:pt x="6858001" y="734520"/>
                </a:lnTo>
                <a:lnTo>
                  <a:pt x="6815516" y="744220"/>
                </a:lnTo>
                <a:cubicBezTo>
                  <a:pt x="6793035" y="749744"/>
                  <a:pt x="6771319" y="759651"/>
                  <a:pt x="6748458" y="763271"/>
                </a:cubicBezTo>
                <a:cubicBezTo>
                  <a:pt x="6694164" y="771843"/>
                  <a:pt x="6639488" y="777939"/>
                  <a:pt x="6584812" y="784797"/>
                </a:cubicBezTo>
                <a:cubicBezTo>
                  <a:pt x="6528424" y="791846"/>
                  <a:pt x="6472225" y="799276"/>
                  <a:pt x="6415833" y="805562"/>
                </a:cubicBezTo>
                <a:cubicBezTo>
                  <a:pt x="6384972" y="808802"/>
                  <a:pt x="6353919" y="809372"/>
                  <a:pt x="6323058" y="812420"/>
                </a:cubicBezTo>
                <a:cubicBezTo>
                  <a:pt x="6296005" y="815088"/>
                  <a:pt x="6269144" y="820041"/>
                  <a:pt x="6242093" y="823281"/>
                </a:cubicBezTo>
                <a:cubicBezTo>
                  <a:pt x="6218660" y="825947"/>
                  <a:pt x="6195037" y="827471"/>
                  <a:pt x="6171605" y="830139"/>
                </a:cubicBezTo>
                <a:cubicBezTo>
                  <a:pt x="6134075" y="834519"/>
                  <a:pt x="6096736" y="839473"/>
                  <a:pt x="6059397" y="844045"/>
                </a:cubicBezTo>
                <a:cubicBezTo>
                  <a:pt x="6043776" y="845759"/>
                  <a:pt x="6027392" y="850522"/>
                  <a:pt x="6012723" y="847665"/>
                </a:cubicBezTo>
                <a:cubicBezTo>
                  <a:pt x="5975764" y="840425"/>
                  <a:pt x="5939377" y="842521"/>
                  <a:pt x="5902610" y="847473"/>
                </a:cubicBezTo>
                <a:cubicBezTo>
                  <a:pt x="5890037" y="849190"/>
                  <a:pt x="5876511" y="848808"/>
                  <a:pt x="5864318" y="845569"/>
                </a:cubicBezTo>
                <a:cubicBezTo>
                  <a:pt x="5839361" y="839091"/>
                  <a:pt x="5815169" y="829947"/>
                  <a:pt x="5790592" y="821947"/>
                </a:cubicBezTo>
                <a:cubicBezTo>
                  <a:pt x="5787924" y="820995"/>
                  <a:pt x="5784686" y="820803"/>
                  <a:pt x="5781830" y="820233"/>
                </a:cubicBezTo>
                <a:cubicBezTo>
                  <a:pt x="5765635" y="816992"/>
                  <a:pt x="5749634" y="813754"/>
                  <a:pt x="5733440" y="810896"/>
                </a:cubicBezTo>
                <a:cubicBezTo>
                  <a:pt x="5724678" y="809372"/>
                  <a:pt x="5715723" y="809182"/>
                  <a:pt x="5706959" y="807848"/>
                </a:cubicBezTo>
                <a:cubicBezTo>
                  <a:pt x="5673050" y="802514"/>
                  <a:pt x="5635711" y="811468"/>
                  <a:pt x="5606372" y="788417"/>
                </a:cubicBezTo>
                <a:cubicBezTo>
                  <a:pt x="5587321" y="773557"/>
                  <a:pt x="5568842" y="776987"/>
                  <a:pt x="5548460" y="779273"/>
                </a:cubicBezTo>
                <a:cubicBezTo>
                  <a:pt x="5533027" y="780987"/>
                  <a:pt x="5517215" y="780415"/>
                  <a:pt x="5501594" y="780607"/>
                </a:cubicBezTo>
                <a:cubicBezTo>
                  <a:pt x="5474161" y="781177"/>
                  <a:pt x="5446728" y="781369"/>
                  <a:pt x="5419295" y="782321"/>
                </a:cubicBezTo>
                <a:cubicBezTo>
                  <a:pt x="5410531" y="782701"/>
                  <a:pt x="5401579" y="787465"/>
                  <a:pt x="5393005" y="786703"/>
                </a:cubicBezTo>
                <a:cubicBezTo>
                  <a:pt x="5353379" y="783083"/>
                  <a:pt x="5313754" y="777367"/>
                  <a:pt x="5274129" y="774129"/>
                </a:cubicBezTo>
                <a:cubicBezTo>
                  <a:pt x="5251650" y="772225"/>
                  <a:pt x="5228597" y="775843"/>
                  <a:pt x="5206308" y="773177"/>
                </a:cubicBezTo>
                <a:cubicBezTo>
                  <a:pt x="5180591" y="770129"/>
                  <a:pt x="5155445" y="762319"/>
                  <a:pt x="5129916" y="757554"/>
                </a:cubicBezTo>
                <a:cubicBezTo>
                  <a:pt x="5122867" y="756222"/>
                  <a:pt x="5115057" y="757936"/>
                  <a:pt x="5107627" y="758316"/>
                </a:cubicBezTo>
                <a:cubicBezTo>
                  <a:pt x="5099245" y="758699"/>
                  <a:pt x="5091052" y="759461"/>
                  <a:pt x="5082670" y="759651"/>
                </a:cubicBezTo>
                <a:cubicBezTo>
                  <a:pt x="5057141" y="760033"/>
                  <a:pt x="5031614" y="759461"/>
                  <a:pt x="5006086" y="760795"/>
                </a:cubicBezTo>
                <a:cubicBezTo>
                  <a:pt x="4990465" y="761557"/>
                  <a:pt x="4974082" y="769367"/>
                  <a:pt x="4959602" y="766509"/>
                </a:cubicBezTo>
                <a:cubicBezTo>
                  <a:pt x="4930075" y="760985"/>
                  <a:pt x="4900546" y="773367"/>
                  <a:pt x="4871019" y="763081"/>
                </a:cubicBezTo>
                <a:cubicBezTo>
                  <a:pt x="4861873" y="760033"/>
                  <a:pt x="4849300" y="767653"/>
                  <a:pt x="4838250" y="768033"/>
                </a:cubicBezTo>
                <a:cubicBezTo>
                  <a:pt x="4810627" y="768985"/>
                  <a:pt x="4783004" y="768795"/>
                  <a:pt x="4755381" y="768605"/>
                </a:cubicBezTo>
                <a:cubicBezTo>
                  <a:pt x="4730614" y="768415"/>
                  <a:pt x="4704895" y="771081"/>
                  <a:pt x="4681083" y="765747"/>
                </a:cubicBezTo>
                <a:cubicBezTo>
                  <a:pt x="4656126" y="760033"/>
                  <a:pt x="4633647" y="760795"/>
                  <a:pt x="4609452" y="767271"/>
                </a:cubicBezTo>
                <a:cubicBezTo>
                  <a:pt x="4592878" y="771653"/>
                  <a:pt x="4575351" y="772225"/>
                  <a:pt x="4558207" y="773557"/>
                </a:cubicBezTo>
                <a:cubicBezTo>
                  <a:pt x="4539728" y="775081"/>
                  <a:pt x="4519343" y="771081"/>
                  <a:pt x="4502579" y="777367"/>
                </a:cubicBezTo>
                <a:cubicBezTo>
                  <a:pt x="4452665" y="796038"/>
                  <a:pt x="4401419" y="800038"/>
                  <a:pt x="4349222" y="800038"/>
                </a:cubicBezTo>
                <a:cubicBezTo>
                  <a:pt x="4339695" y="800038"/>
                  <a:pt x="4329979" y="797372"/>
                  <a:pt x="4320837" y="794514"/>
                </a:cubicBezTo>
                <a:cubicBezTo>
                  <a:pt x="4267493" y="777367"/>
                  <a:pt x="4213961" y="778891"/>
                  <a:pt x="4159667" y="789370"/>
                </a:cubicBezTo>
                <a:cubicBezTo>
                  <a:pt x="4148427" y="791656"/>
                  <a:pt x="4135854" y="792038"/>
                  <a:pt x="4124614" y="789752"/>
                </a:cubicBezTo>
                <a:cubicBezTo>
                  <a:pt x="4092989" y="783083"/>
                  <a:pt x="4062318" y="772033"/>
                  <a:pt x="4030503" y="767271"/>
                </a:cubicBezTo>
                <a:cubicBezTo>
                  <a:pt x="3977925" y="759461"/>
                  <a:pt x="3932394" y="785749"/>
                  <a:pt x="3885338" y="802896"/>
                </a:cubicBezTo>
                <a:cubicBezTo>
                  <a:pt x="3840569" y="819089"/>
                  <a:pt x="3802467" y="855666"/>
                  <a:pt x="3749506" y="847473"/>
                </a:cubicBezTo>
                <a:cubicBezTo>
                  <a:pt x="3744173" y="846711"/>
                  <a:pt x="3738267" y="851856"/>
                  <a:pt x="3732361" y="853190"/>
                </a:cubicBezTo>
                <a:cubicBezTo>
                  <a:pt x="3716168" y="856810"/>
                  <a:pt x="3699976" y="861190"/>
                  <a:pt x="3683591" y="862906"/>
                </a:cubicBezTo>
                <a:cubicBezTo>
                  <a:pt x="3663589" y="865192"/>
                  <a:pt x="3643204" y="864430"/>
                  <a:pt x="3623201" y="866334"/>
                </a:cubicBezTo>
                <a:cubicBezTo>
                  <a:pt x="3597482" y="868620"/>
                  <a:pt x="3572146" y="874716"/>
                  <a:pt x="3546617" y="874716"/>
                </a:cubicBezTo>
                <a:cubicBezTo>
                  <a:pt x="3526042" y="874716"/>
                  <a:pt x="3505657" y="867668"/>
                  <a:pt x="3485275" y="864238"/>
                </a:cubicBezTo>
                <a:cubicBezTo>
                  <a:pt x="3456508" y="859476"/>
                  <a:pt x="3424883" y="860810"/>
                  <a:pt x="3399546" y="848618"/>
                </a:cubicBezTo>
                <a:cubicBezTo>
                  <a:pt x="3372495" y="835663"/>
                  <a:pt x="3346776" y="829757"/>
                  <a:pt x="3318771" y="833757"/>
                </a:cubicBezTo>
                <a:cubicBezTo>
                  <a:pt x="3309437" y="835091"/>
                  <a:pt x="3297434" y="843093"/>
                  <a:pt x="3293244" y="851284"/>
                </a:cubicBezTo>
                <a:cubicBezTo>
                  <a:pt x="3283908" y="869572"/>
                  <a:pt x="3271145" y="872812"/>
                  <a:pt x="3253809" y="866524"/>
                </a:cubicBezTo>
                <a:cubicBezTo>
                  <a:pt x="3238758" y="861190"/>
                  <a:pt x="3220280" y="858524"/>
                  <a:pt x="3209993" y="848235"/>
                </a:cubicBezTo>
                <a:cubicBezTo>
                  <a:pt x="3180844" y="819089"/>
                  <a:pt x="3143695" y="818136"/>
                  <a:pt x="3107500" y="810326"/>
                </a:cubicBezTo>
                <a:cubicBezTo>
                  <a:pt x="3085403" y="805562"/>
                  <a:pt x="3064827" y="805372"/>
                  <a:pt x="3042728" y="808610"/>
                </a:cubicBezTo>
                <a:cubicBezTo>
                  <a:pt x="2994722" y="815850"/>
                  <a:pt x="2948047" y="805562"/>
                  <a:pt x="2901943" y="792418"/>
                </a:cubicBezTo>
                <a:cubicBezTo>
                  <a:pt x="2871462" y="783655"/>
                  <a:pt x="2840219" y="778321"/>
                  <a:pt x="2809930" y="769367"/>
                </a:cubicBezTo>
                <a:cubicBezTo>
                  <a:pt x="2787259" y="762509"/>
                  <a:pt x="2764590" y="754316"/>
                  <a:pt x="2743826" y="743268"/>
                </a:cubicBezTo>
                <a:cubicBezTo>
                  <a:pt x="2713723" y="727073"/>
                  <a:pt x="2687436" y="702689"/>
                  <a:pt x="2649143" y="709167"/>
                </a:cubicBezTo>
                <a:cubicBezTo>
                  <a:pt x="2615421" y="714881"/>
                  <a:pt x="2584942" y="702881"/>
                  <a:pt x="2554079" y="691450"/>
                </a:cubicBezTo>
                <a:cubicBezTo>
                  <a:pt x="2531409" y="683068"/>
                  <a:pt x="2508742" y="674494"/>
                  <a:pt x="2485307" y="669160"/>
                </a:cubicBezTo>
                <a:cubicBezTo>
                  <a:pt x="2457492" y="662873"/>
                  <a:pt x="2426059" y="665541"/>
                  <a:pt x="2401292" y="653919"/>
                </a:cubicBezTo>
                <a:cubicBezTo>
                  <a:pt x="2375383" y="641727"/>
                  <a:pt x="2353859" y="649919"/>
                  <a:pt x="2330806" y="653349"/>
                </a:cubicBezTo>
                <a:cubicBezTo>
                  <a:pt x="2294039" y="658683"/>
                  <a:pt x="2257459" y="668590"/>
                  <a:pt x="2220312" y="656015"/>
                </a:cubicBezTo>
                <a:cubicBezTo>
                  <a:pt x="2175163" y="640775"/>
                  <a:pt x="2130393" y="624392"/>
                  <a:pt x="2085054" y="609914"/>
                </a:cubicBezTo>
                <a:cubicBezTo>
                  <a:pt x="2067525" y="604387"/>
                  <a:pt x="2048668" y="602101"/>
                  <a:pt x="2030378" y="599625"/>
                </a:cubicBezTo>
                <a:cubicBezTo>
                  <a:pt x="2013043" y="597529"/>
                  <a:pt x="1992279" y="602863"/>
                  <a:pt x="1978940" y="594863"/>
                </a:cubicBezTo>
                <a:cubicBezTo>
                  <a:pt x="1944649" y="574288"/>
                  <a:pt x="1909408" y="564192"/>
                  <a:pt x="1869780" y="564192"/>
                </a:cubicBezTo>
                <a:cubicBezTo>
                  <a:pt x="1854920" y="564192"/>
                  <a:pt x="1840441" y="555618"/>
                  <a:pt x="1825393" y="554094"/>
                </a:cubicBezTo>
                <a:cubicBezTo>
                  <a:pt x="1804816" y="552190"/>
                  <a:pt x="1781194" y="547045"/>
                  <a:pt x="1763287" y="554286"/>
                </a:cubicBezTo>
                <a:cubicBezTo>
                  <a:pt x="1721185" y="571430"/>
                  <a:pt x="1687086" y="557142"/>
                  <a:pt x="1650317" y="540187"/>
                </a:cubicBezTo>
                <a:cubicBezTo>
                  <a:pt x="1614120" y="523423"/>
                  <a:pt x="1576019" y="510088"/>
                  <a:pt x="1537537" y="499038"/>
                </a:cubicBezTo>
                <a:cubicBezTo>
                  <a:pt x="1523059" y="495038"/>
                  <a:pt x="1505724" y="501706"/>
                  <a:pt x="1489720" y="503038"/>
                </a:cubicBezTo>
                <a:cubicBezTo>
                  <a:pt x="1484004" y="503420"/>
                  <a:pt x="1477717" y="503992"/>
                  <a:pt x="1472575" y="502086"/>
                </a:cubicBezTo>
                <a:cubicBezTo>
                  <a:pt x="1422854" y="483797"/>
                  <a:pt x="1372368" y="469891"/>
                  <a:pt x="1318456" y="479415"/>
                </a:cubicBezTo>
                <a:cubicBezTo>
                  <a:pt x="1313504" y="480369"/>
                  <a:pt x="1307978" y="478273"/>
                  <a:pt x="1303024" y="476939"/>
                </a:cubicBezTo>
                <a:cubicBezTo>
                  <a:pt x="1278829" y="470081"/>
                  <a:pt x="1255206" y="459223"/>
                  <a:pt x="1230633" y="456746"/>
                </a:cubicBezTo>
                <a:cubicBezTo>
                  <a:pt x="1170051" y="450650"/>
                  <a:pt x="1109091" y="448172"/>
                  <a:pt x="1048125" y="444172"/>
                </a:cubicBezTo>
                <a:cubicBezTo>
                  <a:pt x="1044315" y="443982"/>
                  <a:pt x="1040315" y="443982"/>
                  <a:pt x="1036887" y="442648"/>
                </a:cubicBezTo>
                <a:cubicBezTo>
                  <a:pt x="1014406" y="434456"/>
                  <a:pt x="994785" y="437124"/>
                  <a:pt x="975733" y="452744"/>
                </a:cubicBezTo>
                <a:cubicBezTo>
                  <a:pt x="967350" y="459603"/>
                  <a:pt x="955920" y="463223"/>
                  <a:pt x="945444" y="467033"/>
                </a:cubicBezTo>
                <a:cubicBezTo>
                  <a:pt x="930011" y="472749"/>
                  <a:pt x="914200" y="478273"/>
                  <a:pt x="898198" y="481893"/>
                </a:cubicBezTo>
                <a:cubicBezTo>
                  <a:pt x="882384" y="485321"/>
                  <a:pt x="865430" y="490084"/>
                  <a:pt x="850189" y="487417"/>
                </a:cubicBezTo>
                <a:cubicBezTo>
                  <a:pt x="822756" y="482655"/>
                  <a:pt x="796655" y="471987"/>
                  <a:pt x="769605" y="464937"/>
                </a:cubicBezTo>
                <a:cubicBezTo>
                  <a:pt x="760270" y="462461"/>
                  <a:pt x="749982" y="462843"/>
                  <a:pt x="740268" y="462651"/>
                </a:cubicBezTo>
                <a:cubicBezTo>
                  <a:pt x="717977" y="462081"/>
                  <a:pt x="695116" y="467605"/>
                  <a:pt x="674923" y="451792"/>
                </a:cubicBezTo>
                <a:cubicBezTo>
                  <a:pt x="656255" y="436934"/>
                  <a:pt x="637392" y="441314"/>
                  <a:pt x="617772" y="452554"/>
                </a:cubicBezTo>
                <a:cubicBezTo>
                  <a:pt x="603673" y="460557"/>
                  <a:pt x="587672" y="466843"/>
                  <a:pt x="571860" y="469891"/>
                </a:cubicBezTo>
                <a:cubicBezTo>
                  <a:pt x="550141" y="474081"/>
                  <a:pt x="528615" y="475797"/>
                  <a:pt x="505182" y="473319"/>
                </a:cubicBezTo>
                <a:cubicBezTo>
                  <a:pt x="488607" y="471605"/>
                  <a:pt x="475081" y="470843"/>
                  <a:pt x="462126" y="460747"/>
                </a:cubicBezTo>
                <a:cubicBezTo>
                  <a:pt x="460032" y="459223"/>
                  <a:pt x="456222" y="458841"/>
                  <a:pt x="453364" y="459033"/>
                </a:cubicBezTo>
                <a:cubicBezTo>
                  <a:pt x="415835" y="462271"/>
                  <a:pt x="378686" y="460557"/>
                  <a:pt x="340774" y="458268"/>
                </a:cubicBezTo>
                <a:cubicBezTo>
                  <a:pt x="292579" y="455222"/>
                  <a:pt x="241901" y="464175"/>
                  <a:pt x="200182" y="496180"/>
                </a:cubicBezTo>
                <a:cubicBezTo>
                  <a:pt x="194085" y="500944"/>
                  <a:pt x="184941" y="503038"/>
                  <a:pt x="176939" y="504182"/>
                </a:cubicBezTo>
                <a:cubicBezTo>
                  <a:pt x="139219" y="509134"/>
                  <a:pt x="101308" y="512564"/>
                  <a:pt x="63587" y="518088"/>
                </a:cubicBezTo>
                <a:cubicBezTo>
                  <a:pt x="43012" y="521137"/>
                  <a:pt x="21486" y="523805"/>
                  <a:pt x="2817" y="532187"/>
                </a:cubicBezTo>
                <a:lnTo>
                  <a:pt x="0" y="53331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aphicFrame>
        <p:nvGraphicFramePr>
          <p:cNvPr id="15" name="Symbol zastępczy zawartości 2">
            <a:extLst>
              <a:ext uri="{FF2B5EF4-FFF2-40B4-BE49-F238E27FC236}">
                <a16:creationId xmlns:a16="http://schemas.microsoft.com/office/drawing/2014/main" id="{8F11762C-CFDA-F1DE-ABD7-0330138CB61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0904402"/>
              </p:ext>
            </p:extLst>
          </p:nvPr>
        </p:nvGraphicFramePr>
        <p:xfrm>
          <a:off x="89452" y="165370"/>
          <a:ext cx="8726557" cy="64342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01843F1-9A50-4D34-96E0-A5E4E74438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628358" y="2991645"/>
            <a:ext cx="6858001" cy="874716"/>
          </a:xfrm>
          <a:custGeom>
            <a:avLst/>
            <a:gdLst>
              <a:gd name="connsiteX0" fmla="*/ 0 w 6858001"/>
              <a:gd name="connsiteY0" fmla="*/ 533314 h 874716"/>
              <a:gd name="connsiteX1" fmla="*/ 0 w 6858001"/>
              <a:gd name="connsiteY1" fmla="*/ 69206 h 874716"/>
              <a:gd name="connsiteX2" fmla="*/ 21486 w 6858001"/>
              <a:gd name="connsiteY2" fmla="*/ 71924 h 874716"/>
              <a:gd name="connsiteX3" fmla="*/ 228948 w 6858001"/>
              <a:gd name="connsiteY3" fmla="*/ 88116 h 874716"/>
              <a:gd name="connsiteX4" fmla="*/ 313533 w 6858001"/>
              <a:gd name="connsiteY4" fmla="*/ 62779 h 874716"/>
              <a:gd name="connsiteX5" fmla="*/ 338870 w 6858001"/>
              <a:gd name="connsiteY5" fmla="*/ 62207 h 874716"/>
              <a:gd name="connsiteX6" fmla="*/ 395640 w 6858001"/>
              <a:gd name="connsiteY6" fmla="*/ 72114 h 874716"/>
              <a:gd name="connsiteX7" fmla="*/ 512802 w 6858001"/>
              <a:gd name="connsiteY7" fmla="*/ 65446 h 874716"/>
              <a:gd name="connsiteX8" fmla="*/ 556047 w 6858001"/>
              <a:gd name="connsiteY8" fmla="*/ 55349 h 874716"/>
              <a:gd name="connsiteX9" fmla="*/ 580050 w 6858001"/>
              <a:gd name="connsiteY9" fmla="*/ 48871 h 874716"/>
              <a:gd name="connsiteX10" fmla="*/ 703308 w 6858001"/>
              <a:gd name="connsiteY10" fmla="*/ 30964 h 874716"/>
              <a:gd name="connsiteX11" fmla="*/ 758174 w 6858001"/>
              <a:gd name="connsiteY11" fmla="*/ 11724 h 874716"/>
              <a:gd name="connsiteX12" fmla="*/ 773035 w 6858001"/>
              <a:gd name="connsiteY12" fmla="*/ 8866 h 874716"/>
              <a:gd name="connsiteX13" fmla="*/ 854379 w 6858001"/>
              <a:gd name="connsiteY13" fmla="*/ 16866 h 874716"/>
              <a:gd name="connsiteX14" fmla="*/ 915343 w 6858001"/>
              <a:gd name="connsiteY14" fmla="*/ 47919 h 874716"/>
              <a:gd name="connsiteX15" fmla="*/ 927155 w 6858001"/>
              <a:gd name="connsiteY15" fmla="*/ 58397 h 874716"/>
              <a:gd name="connsiteX16" fmla="*/ 1097087 w 6858001"/>
              <a:gd name="connsiteY16" fmla="*/ 54777 h 874716"/>
              <a:gd name="connsiteX17" fmla="*/ 1123185 w 6858001"/>
              <a:gd name="connsiteY17" fmla="*/ 50395 h 874716"/>
              <a:gd name="connsiteX18" fmla="*/ 1249302 w 6858001"/>
              <a:gd name="connsiteY18" fmla="*/ 68684 h 874716"/>
              <a:gd name="connsiteX19" fmla="*/ 1286069 w 6858001"/>
              <a:gd name="connsiteY19" fmla="*/ 72304 h 874716"/>
              <a:gd name="connsiteX20" fmla="*/ 1417899 w 6858001"/>
              <a:gd name="connsiteY20" fmla="*/ 88688 h 874716"/>
              <a:gd name="connsiteX21" fmla="*/ 1436568 w 6858001"/>
              <a:gd name="connsiteY21" fmla="*/ 73448 h 874716"/>
              <a:gd name="connsiteX22" fmla="*/ 1490292 w 6858001"/>
              <a:gd name="connsiteY22" fmla="*/ 35154 h 874716"/>
              <a:gd name="connsiteX23" fmla="*/ 1596213 w 6858001"/>
              <a:gd name="connsiteY23" fmla="*/ 1245 h 874716"/>
              <a:gd name="connsiteX24" fmla="*/ 1624980 w 6858001"/>
              <a:gd name="connsiteY24" fmla="*/ 3150 h 874716"/>
              <a:gd name="connsiteX25" fmla="*/ 1697753 w 6858001"/>
              <a:gd name="connsiteY25" fmla="*/ 59731 h 874716"/>
              <a:gd name="connsiteX26" fmla="*/ 1733188 w 6858001"/>
              <a:gd name="connsiteY26" fmla="*/ 82400 h 874716"/>
              <a:gd name="connsiteX27" fmla="*/ 1833775 w 6858001"/>
              <a:gd name="connsiteY27" fmla="*/ 124121 h 874716"/>
              <a:gd name="connsiteX28" fmla="*/ 1842158 w 6858001"/>
              <a:gd name="connsiteY28" fmla="*/ 131742 h 874716"/>
              <a:gd name="connsiteX29" fmla="*/ 1916454 w 6858001"/>
              <a:gd name="connsiteY29" fmla="*/ 222233 h 874716"/>
              <a:gd name="connsiteX30" fmla="*/ 1933219 w 6858001"/>
              <a:gd name="connsiteY30" fmla="*/ 237663 h 874716"/>
              <a:gd name="connsiteX31" fmla="*/ 1953413 w 6858001"/>
              <a:gd name="connsiteY31" fmla="*/ 261668 h 874716"/>
              <a:gd name="connsiteX32" fmla="*/ 2016469 w 6858001"/>
              <a:gd name="connsiteY32" fmla="*/ 308151 h 874716"/>
              <a:gd name="connsiteX33" fmla="*/ 2094578 w 6858001"/>
              <a:gd name="connsiteY33" fmla="*/ 323010 h 874716"/>
              <a:gd name="connsiteX34" fmla="*/ 2188879 w 6858001"/>
              <a:gd name="connsiteY34" fmla="*/ 345681 h 874716"/>
              <a:gd name="connsiteX35" fmla="*/ 2228314 w 6858001"/>
              <a:gd name="connsiteY35" fmla="*/ 360921 h 874716"/>
              <a:gd name="connsiteX36" fmla="*/ 2334044 w 6858001"/>
              <a:gd name="connsiteY36" fmla="*/ 389878 h 874716"/>
              <a:gd name="connsiteX37" fmla="*/ 2409485 w 6858001"/>
              <a:gd name="connsiteY37" fmla="*/ 414263 h 874716"/>
              <a:gd name="connsiteX38" fmla="*/ 2518264 w 6858001"/>
              <a:gd name="connsiteY38" fmla="*/ 428552 h 874716"/>
              <a:gd name="connsiteX39" fmla="*/ 2571034 w 6858001"/>
              <a:gd name="connsiteY39" fmla="*/ 429122 h 874716"/>
              <a:gd name="connsiteX40" fmla="*/ 2668001 w 6858001"/>
              <a:gd name="connsiteY40" fmla="*/ 502276 h 874716"/>
              <a:gd name="connsiteX41" fmla="*/ 2745348 w 6858001"/>
              <a:gd name="connsiteY41" fmla="*/ 550666 h 874716"/>
              <a:gd name="connsiteX42" fmla="*/ 2826694 w 6858001"/>
              <a:gd name="connsiteY42" fmla="*/ 527233 h 874716"/>
              <a:gd name="connsiteX43" fmla="*/ 2848793 w 6858001"/>
              <a:gd name="connsiteY43" fmla="*/ 505134 h 874716"/>
              <a:gd name="connsiteX44" fmla="*/ 2982148 w 6858001"/>
              <a:gd name="connsiteY44" fmla="*/ 484179 h 874716"/>
              <a:gd name="connsiteX45" fmla="*/ 3172654 w 6858001"/>
              <a:gd name="connsiteY45" fmla="*/ 483417 h 874716"/>
              <a:gd name="connsiteX46" fmla="*/ 3489467 w 6858001"/>
              <a:gd name="connsiteY46" fmla="*/ 435790 h 874716"/>
              <a:gd name="connsiteX47" fmla="*/ 3544713 w 6858001"/>
              <a:gd name="connsiteY47" fmla="*/ 413691 h 874716"/>
              <a:gd name="connsiteX48" fmla="*/ 3606817 w 6858001"/>
              <a:gd name="connsiteY48" fmla="*/ 408167 h 874716"/>
              <a:gd name="connsiteX49" fmla="*/ 3630632 w 6858001"/>
              <a:gd name="connsiteY49" fmla="*/ 421693 h 874716"/>
              <a:gd name="connsiteX50" fmla="*/ 3734837 w 6858001"/>
              <a:gd name="connsiteY50" fmla="*/ 441886 h 874716"/>
              <a:gd name="connsiteX51" fmla="*/ 3754652 w 6858001"/>
              <a:gd name="connsiteY51" fmla="*/ 442268 h 874716"/>
              <a:gd name="connsiteX52" fmla="*/ 3822472 w 6858001"/>
              <a:gd name="connsiteY52" fmla="*/ 433694 h 874716"/>
              <a:gd name="connsiteX53" fmla="*/ 3885338 w 6858001"/>
              <a:gd name="connsiteY53" fmla="*/ 428742 h 874716"/>
              <a:gd name="connsiteX54" fmla="*/ 4043839 w 6858001"/>
              <a:gd name="connsiteY54" fmla="*/ 444934 h 874716"/>
              <a:gd name="connsiteX55" fmla="*/ 4165383 w 6858001"/>
              <a:gd name="connsiteY55" fmla="*/ 441124 h 874716"/>
              <a:gd name="connsiteX56" fmla="*/ 4221391 w 6858001"/>
              <a:gd name="connsiteY56" fmla="*/ 444934 h 874716"/>
              <a:gd name="connsiteX57" fmla="*/ 4253014 w 6858001"/>
              <a:gd name="connsiteY57" fmla="*/ 450650 h 874716"/>
              <a:gd name="connsiteX58" fmla="*/ 4324645 w 6858001"/>
              <a:gd name="connsiteY58" fmla="*/ 490466 h 874716"/>
              <a:gd name="connsiteX59" fmla="*/ 4363890 w 6858001"/>
              <a:gd name="connsiteY59" fmla="*/ 499420 h 874716"/>
              <a:gd name="connsiteX60" fmla="*/ 4482004 w 6858001"/>
              <a:gd name="connsiteY60" fmla="*/ 498658 h 874716"/>
              <a:gd name="connsiteX61" fmla="*/ 4659174 w 6858001"/>
              <a:gd name="connsiteY61" fmla="*/ 438648 h 874716"/>
              <a:gd name="connsiteX62" fmla="*/ 4677655 w 6858001"/>
              <a:gd name="connsiteY62" fmla="*/ 430646 h 874716"/>
              <a:gd name="connsiteX63" fmla="*/ 4767764 w 6858001"/>
              <a:gd name="connsiteY63" fmla="*/ 420739 h 874716"/>
              <a:gd name="connsiteX64" fmla="*/ 4828916 w 6858001"/>
              <a:gd name="connsiteY64" fmla="*/ 434266 h 874716"/>
              <a:gd name="connsiteX65" fmla="*/ 4912168 w 6858001"/>
              <a:gd name="connsiteY65" fmla="*/ 462271 h 874716"/>
              <a:gd name="connsiteX66" fmla="*/ 4987037 w 6858001"/>
              <a:gd name="connsiteY66" fmla="*/ 485703 h 874716"/>
              <a:gd name="connsiteX67" fmla="*/ 5041521 w 6858001"/>
              <a:gd name="connsiteY67" fmla="*/ 512182 h 874716"/>
              <a:gd name="connsiteX68" fmla="*/ 5166113 w 6858001"/>
              <a:gd name="connsiteY68" fmla="*/ 531615 h 874716"/>
              <a:gd name="connsiteX69" fmla="*/ 5179067 w 6858001"/>
              <a:gd name="connsiteY69" fmla="*/ 534853 h 874716"/>
              <a:gd name="connsiteX70" fmla="*/ 5272796 w 6858001"/>
              <a:gd name="connsiteY70" fmla="*/ 511230 h 874716"/>
              <a:gd name="connsiteX71" fmla="*/ 5385384 w 6858001"/>
              <a:gd name="connsiteY71" fmla="*/ 487227 h 874716"/>
              <a:gd name="connsiteX72" fmla="*/ 5425582 w 6858001"/>
              <a:gd name="connsiteY72" fmla="*/ 495418 h 874716"/>
              <a:gd name="connsiteX73" fmla="*/ 5480637 w 6858001"/>
              <a:gd name="connsiteY73" fmla="*/ 507040 h 874716"/>
              <a:gd name="connsiteX74" fmla="*/ 5531693 w 6858001"/>
              <a:gd name="connsiteY74" fmla="*/ 500944 h 874716"/>
              <a:gd name="connsiteX75" fmla="*/ 5562746 w 6858001"/>
              <a:gd name="connsiteY75" fmla="*/ 500372 h 874716"/>
              <a:gd name="connsiteX76" fmla="*/ 5704483 w 6858001"/>
              <a:gd name="connsiteY76" fmla="*/ 571620 h 874716"/>
              <a:gd name="connsiteX77" fmla="*/ 5740488 w 6858001"/>
              <a:gd name="connsiteY77" fmla="*/ 577526 h 874716"/>
              <a:gd name="connsiteX78" fmla="*/ 5760873 w 6858001"/>
              <a:gd name="connsiteY78" fmla="*/ 586291 h 874716"/>
              <a:gd name="connsiteX79" fmla="*/ 5883751 w 6858001"/>
              <a:gd name="connsiteY79" fmla="*/ 674686 h 874716"/>
              <a:gd name="connsiteX80" fmla="*/ 5935949 w 6858001"/>
              <a:gd name="connsiteY80" fmla="*/ 692592 h 874716"/>
              <a:gd name="connsiteX81" fmla="*/ 5993291 w 6858001"/>
              <a:gd name="connsiteY81" fmla="*/ 688972 h 874716"/>
              <a:gd name="connsiteX82" fmla="*/ 6026440 w 6858001"/>
              <a:gd name="connsiteY82" fmla="*/ 682496 h 874716"/>
              <a:gd name="connsiteX83" fmla="*/ 6108738 w 6858001"/>
              <a:gd name="connsiteY83" fmla="*/ 626296 h 874716"/>
              <a:gd name="connsiteX84" fmla="*/ 6155602 w 6858001"/>
              <a:gd name="connsiteY84" fmla="*/ 628202 h 874716"/>
              <a:gd name="connsiteX85" fmla="*/ 6228756 w 6858001"/>
              <a:gd name="connsiteY85" fmla="*/ 666873 h 874716"/>
              <a:gd name="connsiteX86" fmla="*/ 6361539 w 6858001"/>
              <a:gd name="connsiteY86" fmla="*/ 684210 h 874716"/>
              <a:gd name="connsiteX87" fmla="*/ 6428979 w 6858001"/>
              <a:gd name="connsiteY87" fmla="*/ 630106 h 874716"/>
              <a:gd name="connsiteX88" fmla="*/ 6463840 w 6858001"/>
              <a:gd name="connsiteY88" fmla="*/ 578098 h 874716"/>
              <a:gd name="connsiteX89" fmla="*/ 6564620 w 6858001"/>
              <a:gd name="connsiteY89" fmla="*/ 517708 h 874716"/>
              <a:gd name="connsiteX90" fmla="*/ 6588625 w 6858001"/>
              <a:gd name="connsiteY90" fmla="*/ 540187 h 874716"/>
              <a:gd name="connsiteX91" fmla="*/ 6662541 w 6858001"/>
              <a:gd name="connsiteY91" fmla="*/ 549714 h 874716"/>
              <a:gd name="connsiteX92" fmla="*/ 6742552 w 6858001"/>
              <a:gd name="connsiteY92" fmla="*/ 548952 h 874716"/>
              <a:gd name="connsiteX93" fmla="*/ 6812063 w 6858001"/>
              <a:gd name="connsiteY93" fmla="*/ 568430 h 874716"/>
              <a:gd name="connsiteX94" fmla="*/ 6858001 w 6858001"/>
              <a:gd name="connsiteY94" fmla="*/ 562267 h 874716"/>
              <a:gd name="connsiteX95" fmla="*/ 6858001 w 6858001"/>
              <a:gd name="connsiteY95" fmla="*/ 734520 h 874716"/>
              <a:gd name="connsiteX96" fmla="*/ 6815516 w 6858001"/>
              <a:gd name="connsiteY96" fmla="*/ 744220 h 874716"/>
              <a:gd name="connsiteX97" fmla="*/ 6748458 w 6858001"/>
              <a:gd name="connsiteY97" fmla="*/ 763271 h 874716"/>
              <a:gd name="connsiteX98" fmla="*/ 6584812 w 6858001"/>
              <a:gd name="connsiteY98" fmla="*/ 784797 h 874716"/>
              <a:gd name="connsiteX99" fmla="*/ 6415833 w 6858001"/>
              <a:gd name="connsiteY99" fmla="*/ 805562 h 874716"/>
              <a:gd name="connsiteX100" fmla="*/ 6323058 w 6858001"/>
              <a:gd name="connsiteY100" fmla="*/ 812420 h 874716"/>
              <a:gd name="connsiteX101" fmla="*/ 6242093 w 6858001"/>
              <a:gd name="connsiteY101" fmla="*/ 823281 h 874716"/>
              <a:gd name="connsiteX102" fmla="*/ 6171605 w 6858001"/>
              <a:gd name="connsiteY102" fmla="*/ 830139 h 874716"/>
              <a:gd name="connsiteX103" fmla="*/ 6059397 w 6858001"/>
              <a:gd name="connsiteY103" fmla="*/ 844045 h 874716"/>
              <a:gd name="connsiteX104" fmla="*/ 6012723 w 6858001"/>
              <a:gd name="connsiteY104" fmla="*/ 847665 h 874716"/>
              <a:gd name="connsiteX105" fmla="*/ 5902610 w 6858001"/>
              <a:gd name="connsiteY105" fmla="*/ 847473 h 874716"/>
              <a:gd name="connsiteX106" fmla="*/ 5864318 w 6858001"/>
              <a:gd name="connsiteY106" fmla="*/ 845569 h 874716"/>
              <a:gd name="connsiteX107" fmla="*/ 5790592 w 6858001"/>
              <a:gd name="connsiteY107" fmla="*/ 821947 h 874716"/>
              <a:gd name="connsiteX108" fmla="*/ 5781830 w 6858001"/>
              <a:gd name="connsiteY108" fmla="*/ 820233 h 874716"/>
              <a:gd name="connsiteX109" fmla="*/ 5733440 w 6858001"/>
              <a:gd name="connsiteY109" fmla="*/ 810896 h 874716"/>
              <a:gd name="connsiteX110" fmla="*/ 5706959 w 6858001"/>
              <a:gd name="connsiteY110" fmla="*/ 807848 h 874716"/>
              <a:gd name="connsiteX111" fmla="*/ 5606372 w 6858001"/>
              <a:gd name="connsiteY111" fmla="*/ 788417 h 874716"/>
              <a:gd name="connsiteX112" fmla="*/ 5548460 w 6858001"/>
              <a:gd name="connsiteY112" fmla="*/ 779273 h 874716"/>
              <a:gd name="connsiteX113" fmla="*/ 5501594 w 6858001"/>
              <a:gd name="connsiteY113" fmla="*/ 780607 h 874716"/>
              <a:gd name="connsiteX114" fmla="*/ 5419295 w 6858001"/>
              <a:gd name="connsiteY114" fmla="*/ 782321 h 874716"/>
              <a:gd name="connsiteX115" fmla="*/ 5393005 w 6858001"/>
              <a:gd name="connsiteY115" fmla="*/ 786703 h 874716"/>
              <a:gd name="connsiteX116" fmla="*/ 5274129 w 6858001"/>
              <a:gd name="connsiteY116" fmla="*/ 774129 h 874716"/>
              <a:gd name="connsiteX117" fmla="*/ 5206308 w 6858001"/>
              <a:gd name="connsiteY117" fmla="*/ 773177 h 874716"/>
              <a:gd name="connsiteX118" fmla="*/ 5129916 w 6858001"/>
              <a:gd name="connsiteY118" fmla="*/ 757554 h 874716"/>
              <a:gd name="connsiteX119" fmla="*/ 5107627 w 6858001"/>
              <a:gd name="connsiteY119" fmla="*/ 758316 h 874716"/>
              <a:gd name="connsiteX120" fmla="*/ 5082670 w 6858001"/>
              <a:gd name="connsiteY120" fmla="*/ 759651 h 874716"/>
              <a:gd name="connsiteX121" fmla="*/ 5006086 w 6858001"/>
              <a:gd name="connsiteY121" fmla="*/ 760795 h 874716"/>
              <a:gd name="connsiteX122" fmla="*/ 4959602 w 6858001"/>
              <a:gd name="connsiteY122" fmla="*/ 766509 h 874716"/>
              <a:gd name="connsiteX123" fmla="*/ 4871019 w 6858001"/>
              <a:gd name="connsiteY123" fmla="*/ 763081 h 874716"/>
              <a:gd name="connsiteX124" fmla="*/ 4838250 w 6858001"/>
              <a:gd name="connsiteY124" fmla="*/ 768033 h 874716"/>
              <a:gd name="connsiteX125" fmla="*/ 4755381 w 6858001"/>
              <a:gd name="connsiteY125" fmla="*/ 768605 h 874716"/>
              <a:gd name="connsiteX126" fmla="*/ 4681083 w 6858001"/>
              <a:gd name="connsiteY126" fmla="*/ 765747 h 874716"/>
              <a:gd name="connsiteX127" fmla="*/ 4609452 w 6858001"/>
              <a:gd name="connsiteY127" fmla="*/ 767271 h 874716"/>
              <a:gd name="connsiteX128" fmla="*/ 4558207 w 6858001"/>
              <a:gd name="connsiteY128" fmla="*/ 773557 h 874716"/>
              <a:gd name="connsiteX129" fmla="*/ 4502579 w 6858001"/>
              <a:gd name="connsiteY129" fmla="*/ 777367 h 874716"/>
              <a:gd name="connsiteX130" fmla="*/ 4349222 w 6858001"/>
              <a:gd name="connsiteY130" fmla="*/ 800038 h 874716"/>
              <a:gd name="connsiteX131" fmla="*/ 4320837 w 6858001"/>
              <a:gd name="connsiteY131" fmla="*/ 794514 h 874716"/>
              <a:gd name="connsiteX132" fmla="*/ 4159667 w 6858001"/>
              <a:gd name="connsiteY132" fmla="*/ 789370 h 874716"/>
              <a:gd name="connsiteX133" fmla="*/ 4124614 w 6858001"/>
              <a:gd name="connsiteY133" fmla="*/ 789752 h 874716"/>
              <a:gd name="connsiteX134" fmla="*/ 4030503 w 6858001"/>
              <a:gd name="connsiteY134" fmla="*/ 767271 h 874716"/>
              <a:gd name="connsiteX135" fmla="*/ 3885338 w 6858001"/>
              <a:gd name="connsiteY135" fmla="*/ 802896 h 874716"/>
              <a:gd name="connsiteX136" fmla="*/ 3749506 w 6858001"/>
              <a:gd name="connsiteY136" fmla="*/ 847473 h 874716"/>
              <a:gd name="connsiteX137" fmla="*/ 3732361 w 6858001"/>
              <a:gd name="connsiteY137" fmla="*/ 853190 h 874716"/>
              <a:gd name="connsiteX138" fmla="*/ 3683591 w 6858001"/>
              <a:gd name="connsiteY138" fmla="*/ 862906 h 874716"/>
              <a:gd name="connsiteX139" fmla="*/ 3623201 w 6858001"/>
              <a:gd name="connsiteY139" fmla="*/ 866334 h 874716"/>
              <a:gd name="connsiteX140" fmla="*/ 3546617 w 6858001"/>
              <a:gd name="connsiteY140" fmla="*/ 874716 h 874716"/>
              <a:gd name="connsiteX141" fmla="*/ 3485275 w 6858001"/>
              <a:gd name="connsiteY141" fmla="*/ 864238 h 874716"/>
              <a:gd name="connsiteX142" fmla="*/ 3399546 w 6858001"/>
              <a:gd name="connsiteY142" fmla="*/ 848618 h 874716"/>
              <a:gd name="connsiteX143" fmla="*/ 3318771 w 6858001"/>
              <a:gd name="connsiteY143" fmla="*/ 833757 h 874716"/>
              <a:gd name="connsiteX144" fmla="*/ 3293244 w 6858001"/>
              <a:gd name="connsiteY144" fmla="*/ 851284 h 874716"/>
              <a:gd name="connsiteX145" fmla="*/ 3253809 w 6858001"/>
              <a:gd name="connsiteY145" fmla="*/ 866524 h 874716"/>
              <a:gd name="connsiteX146" fmla="*/ 3209993 w 6858001"/>
              <a:gd name="connsiteY146" fmla="*/ 848235 h 874716"/>
              <a:gd name="connsiteX147" fmla="*/ 3107500 w 6858001"/>
              <a:gd name="connsiteY147" fmla="*/ 810326 h 874716"/>
              <a:gd name="connsiteX148" fmla="*/ 3042728 w 6858001"/>
              <a:gd name="connsiteY148" fmla="*/ 808610 h 874716"/>
              <a:gd name="connsiteX149" fmla="*/ 2901943 w 6858001"/>
              <a:gd name="connsiteY149" fmla="*/ 792418 h 874716"/>
              <a:gd name="connsiteX150" fmla="*/ 2809930 w 6858001"/>
              <a:gd name="connsiteY150" fmla="*/ 769367 h 874716"/>
              <a:gd name="connsiteX151" fmla="*/ 2743826 w 6858001"/>
              <a:gd name="connsiteY151" fmla="*/ 743268 h 874716"/>
              <a:gd name="connsiteX152" fmla="*/ 2649143 w 6858001"/>
              <a:gd name="connsiteY152" fmla="*/ 709167 h 874716"/>
              <a:gd name="connsiteX153" fmla="*/ 2554079 w 6858001"/>
              <a:gd name="connsiteY153" fmla="*/ 691450 h 874716"/>
              <a:gd name="connsiteX154" fmla="*/ 2485307 w 6858001"/>
              <a:gd name="connsiteY154" fmla="*/ 669160 h 874716"/>
              <a:gd name="connsiteX155" fmla="*/ 2401292 w 6858001"/>
              <a:gd name="connsiteY155" fmla="*/ 653919 h 874716"/>
              <a:gd name="connsiteX156" fmla="*/ 2330806 w 6858001"/>
              <a:gd name="connsiteY156" fmla="*/ 653349 h 874716"/>
              <a:gd name="connsiteX157" fmla="*/ 2220312 w 6858001"/>
              <a:gd name="connsiteY157" fmla="*/ 656015 h 874716"/>
              <a:gd name="connsiteX158" fmla="*/ 2085054 w 6858001"/>
              <a:gd name="connsiteY158" fmla="*/ 609914 h 874716"/>
              <a:gd name="connsiteX159" fmla="*/ 2030378 w 6858001"/>
              <a:gd name="connsiteY159" fmla="*/ 599625 h 874716"/>
              <a:gd name="connsiteX160" fmla="*/ 1978940 w 6858001"/>
              <a:gd name="connsiteY160" fmla="*/ 594863 h 874716"/>
              <a:gd name="connsiteX161" fmla="*/ 1869780 w 6858001"/>
              <a:gd name="connsiteY161" fmla="*/ 564192 h 874716"/>
              <a:gd name="connsiteX162" fmla="*/ 1825393 w 6858001"/>
              <a:gd name="connsiteY162" fmla="*/ 554094 h 874716"/>
              <a:gd name="connsiteX163" fmla="*/ 1763287 w 6858001"/>
              <a:gd name="connsiteY163" fmla="*/ 554286 h 874716"/>
              <a:gd name="connsiteX164" fmla="*/ 1650317 w 6858001"/>
              <a:gd name="connsiteY164" fmla="*/ 540187 h 874716"/>
              <a:gd name="connsiteX165" fmla="*/ 1537537 w 6858001"/>
              <a:gd name="connsiteY165" fmla="*/ 499038 h 874716"/>
              <a:gd name="connsiteX166" fmla="*/ 1489720 w 6858001"/>
              <a:gd name="connsiteY166" fmla="*/ 503038 h 874716"/>
              <a:gd name="connsiteX167" fmla="*/ 1472575 w 6858001"/>
              <a:gd name="connsiteY167" fmla="*/ 502086 h 874716"/>
              <a:gd name="connsiteX168" fmla="*/ 1318456 w 6858001"/>
              <a:gd name="connsiteY168" fmla="*/ 479415 h 874716"/>
              <a:gd name="connsiteX169" fmla="*/ 1303024 w 6858001"/>
              <a:gd name="connsiteY169" fmla="*/ 476939 h 874716"/>
              <a:gd name="connsiteX170" fmla="*/ 1230633 w 6858001"/>
              <a:gd name="connsiteY170" fmla="*/ 456746 h 874716"/>
              <a:gd name="connsiteX171" fmla="*/ 1048125 w 6858001"/>
              <a:gd name="connsiteY171" fmla="*/ 444172 h 874716"/>
              <a:gd name="connsiteX172" fmla="*/ 1036887 w 6858001"/>
              <a:gd name="connsiteY172" fmla="*/ 442648 h 874716"/>
              <a:gd name="connsiteX173" fmla="*/ 975733 w 6858001"/>
              <a:gd name="connsiteY173" fmla="*/ 452744 h 874716"/>
              <a:gd name="connsiteX174" fmla="*/ 945444 w 6858001"/>
              <a:gd name="connsiteY174" fmla="*/ 467033 h 874716"/>
              <a:gd name="connsiteX175" fmla="*/ 898198 w 6858001"/>
              <a:gd name="connsiteY175" fmla="*/ 481893 h 874716"/>
              <a:gd name="connsiteX176" fmla="*/ 850189 w 6858001"/>
              <a:gd name="connsiteY176" fmla="*/ 487417 h 874716"/>
              <a:gd name="connsiteX177" fmla="*/ 769605 w 6858001"/>
              <a:gd name="connsiteY177" fmla="*/ 464937 h 874716"/>
              <a:gd name="connsiteX178" fmla="*/ 740268 w 6858001"/>
              <a:gd name="connsiteY178" fmla="*/ 462651 h 874716"/>
              <a:gd name="connsiteX179" fmla="*/ 674923 w 6858001"/>
              <a:gd name="connsiteY179" fmla="*/ 451792 h 874716"/>
              <a:gd name="connsiteX180" fmla="*/ 617772 w 6858001"/>
              <a:gd name="connsiteY180" fmla="*/ 452554 h 874716"/>
              <a:gd name="connsiteX181" fmla="*/ 571860 w 6858001"/>
              <a:gd name="connsiteY181" fmla="*/ 469891 h 874716"/>
              <a:gd name="connsiteX182" fmla="*/ 505182 w 6858001"/>
              <a:gd name="connsiteY182" fmla="*/ 473319 h 874716"/>
              <a:gd name="connsiteX183" fmla="*/ 462126 w 6858001"/>
              <a:gd name="connsiteY183" fmla="*/ 460747 h 874716"/>
              <a:gd name="connsiteX184" fmla="*/ 453364 w 6858001"/>
              <a:gd name="connsiteY184" fmla="*/ 459033 h 874716"/>
              <a:gd name="connsiteX185" fmla="*/ 340774 w 6858001"/>
              <a:gd name="connsiteY185" fmla="*/ 458268 h 874716"/>
              <a:gd name="connsiteX186" fmla="*/ 200182 w 6858001"/>
              <a:gd name="connsiteY186" fmla="*/ 496180 h 874716"/>
              <a:gd name="connsiteX187" fmla="*/ 176939 w 6858001"/>
              <a:gd name="connsiteY187" fmla="*/ 504182 h 874716"/>
              <a:gd name="connsiteX188" fmla="*/ 63587 w 6858001"/>
              <a:gd name="connsiteY188" fmla="*/ 518088 h 874716"/>
              <a:gd name="connsiteX189" fmla="*/ 2817 w 6858001"/>
              <a:gd name="connsiteY189" fmla="*/ 532187 h 874716"/>
              <a:gd name="connsiteX190" fmla="*/ 0 w 6858001"/>
              <a:gd name="connsiteY190" fmla="*/ 533314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</a:cxnLst>
            <a:rect l="l" t="t" r="r" b="b"/>
            <a:pathLst>
              <a:path w="6858001" h="874716">
                <a:moveTo>
                  <a:pt x="0" y="533314"/>
                </a:moveTo>
                <a:lnTo>
                  <a:pt x="0" y="69206"/>
                </a:lnTo>
                <a:lnTo>
                  <a:pt x="21486" y="71924"/>
                </a:lnTo>
                <a:cubicBezTo>
                  <a:pt x="92546" y="60493"/>
                  <a:pt x="159604" y="87354"/>
                  <a:pt x="228948" y="88116"/>
                </a:cubicBezTo>
                <a:cubicBezTo>
                  <a:pt x="260382" y="88496"/>
                  <a:pt x="291435" y="94592"/>
                  <a:pt x="313533" y="62779"/>
                </a:cubicBezTo>
                <a:cubicBezTo>
                  <a:pt x="316389" y="58587"/>
                  <a:pt x="330298" y="60873"/>
                  <a:pt x="338870" y="62207"/>
                </a:cubicBezTo>
                <a:cubicBezTo>
                  <a:pt x="357921" y="65066"/>
                  <a:pt x="376781" y="72304"/>
                  <a:pt x="395640" y="72114"/>
                </a:cubicBezTo>
                <a:cubicBezTo>
                  <a:pt x="434695" y="71924"/>
                  <a:pt x="473939" y="68876"/>
                  <a:pt x="512802" y="65446"/>
                </a:cubicBezTo>
                <a:cubicBezTo>
                  <a:pt x="527470" y="64112"/>
                  <a:pt x="541569" y="58969"/>
                  <a:pt x="556047" y="55349"/>
                </a:cubicBezTo>
                <a:cubicBezTo>
                  <a:pt x="564048" y="53253"/>
                  <a:pt x="572622" y="47729"/>
                  <a:pt x="580050" y="48871"/>
                </a:cubicBezTo>
                <a:cubicBezTo>
                  <a:pt x="623106" y="55539"/>
                  <a:pt x="662541" y="39157"/>
                  <a:pt x="703308" y="30964"/>
                </a:cubicBezTo>
                <a:cubicBezTo>
                  <a:pt x="722169" y="27154"/>
                  <a:pt x="739886" y="18010"/>
                  <a:pt x="758174" y="11724"/>
                </a:cubicBezTo>
                <a:cubicBezTo>
                  <a:pt x="762936" y="10008"/>
                  <a:pt x="768271" y="8484"/>
                  <a:pt x="773035" y="8866"/>
                </a:cubicBezTo>
                <a:cubicBezTo>
                  <a:pt x="800276" y="11152"/>
                  <a:pt x="827329" y="14390"/>
                  <a:pt x="854379" y="16866"/>
                </a:cubicBezTo>
                <a:cubicBezTo>
                  <a:pt x="878956" y="19152"/>
                  <a:pt x="903722" y="19914"/>
                  <a:pt x="915343" y="47919"/>
                </a:cubicBezTo>
                <a:cubicBezTo>
                  <a:pt x="917059" y="52301"/>
                  <a:pt x="922773" y="55539"/>
                  <a:pt x="927155" y="58397"/>
                </a:cubicBezTo>
                <a:cubicBezTo>
                  <a:pt x="994785" y="102405"/>
                  <a:pt x="1030980" y="101261"/>
                  <a:pt x="1097087" y="54777"/>
                </a:cubicBezTo>
                <a:cubicBezTo>
                  <a:pt x="1103945" y="50015"/>
                  <a:pt x="1118613" y="46585"/>
                  <a:pt x="1123185" y="50395"/>
                </a:cubicBezTo>
                <a:cubicBezTo>
                  <a:pt x="1162049" y="82020"/>
                  <a:pt x="1204532" y="78590"/>
                  <a:pt x="1249302" y="68684"/>
                </a:cubicBezTo>
                <a:cubicBezTo>
                  <a:pt x="1260922" y="66018"/>
                  <a:pt x="1277307" y="66018"/>
                  <a:pt x="1286069" y="72304"/>
                </a:cubicBezTo>
                <a:cubicBezTo>
                  <a:pt x="1327790" y="101451"/>
                  <a:pt x="1372560" y="97261"/>
                  <a:pt x="1417899" y="88688"/>
                </a:cubicBezTo>
                <a:cubicBezTo>
                  <a:pt x="1424948" y="87354"/>
                  <a:pt x="1433522" y="80114"/>
                  <a:pt x="1436568" y="73448"/>
                </a:cubicBezTo>
                <a:cubicBezTo>
                  <a:pt x="1447428" y="49825"/>
                  <a:pt x="1467813" y="41823"/>
                  <a:pt x="1490292" y="35154"/>
                </a:cubicBezTo>
                <a:cubicBezTo>
                  <a:pt x="1525727" y="24296"/>
                  <a:pt x="1560588" y="11532"/>
                  <a:pt x="1596213" y="1245"/>
                </a:cubicBezTo>
                <a:cubicBezTo>
                  <a:pt x="1604978" y="-1231"/>
                  <a:pt x="1615836" y="293"/>
                  <a:pt x="1624980" y="3150"/>
                </a:cubicBezTo>
                <a:cubicBezTo>
                  <a:pt x="1656223" y="12866"/>
                  <a:pt x="1676036" y="37251"/>
                  <a:pt x="1697753" y="59731"/>
                </a:cubicBezTo>
                <a:cubicBezTo>
                  <a:pt x="1707279" y="69638"/>
                  <a:pt x="1720423" y="76686"/>
                  <a:pt x="1733188" y="82400"/>
                </a:cubicBezTo>
                <a:cubicBezTo>
                  <a:pt x="1766335" y="97071"/>
                  <a:pt x="1800246" y="110215"/>
                  <a:pt x="1833775" y="124121"/>
                </a:cubicBezTo>
                <a:cubicBezTo>
                  <a:pt x="1837013" y="125455"/>
                  <a:pt x="1839679" y="128884"/>
                  <a:pt x="1842158" y="131742"/>
                </a:cubicBezTo>
                <a:cubicBezTo>
                  <a:pt x="1866922" y="161843"/>
                  <a:pt x="1891497" y="192132"/>
                  <a:pt x="1916454" y="222233"/>
                </a:cubicBezTo>
                <a:cubicBezTo>
                  <a:pt x="1921216" y="227947"/>
                  <a:pt x="1928076" y="232139"/>
                  <a:pt x="1933219" y="237663"/>
                </a:cubicBezTo>
                <a:cubicBezTo>
                  <a:pt x="1940459" y="245283"/>
                  <a:pt x="1949603" y="252524"/>
                  <a:pt x="1953413" y="261668"/>
                </a:cubicBezTo>
                <a:cubicBezTo>
                  <a:pt x="1965224" y="290433"/>
                  <a:pt x="1987894" y="302817"/>
                  <a:pt x="2016469" y="308151"/>
                </a:cubicBezTo>
                <a:cubicBezTo>
                  <a:pt x="2042570" y="313104"/>
                  <a:pt x="2068669" y="317296"/>
                  <a:pt x="2094578" y="323010"/>
                </a:cubicBezTo>
                <a:cubicBezTo>
                  <a:pt x="2126201" y="329868"/>
                  <a:pt x="2157636" y="337298"/>
                  <a:pt x="2188879" y="345681"/>
                </a:cubicBezTo>
                <a:cubicBezTo>
                  <a:pt x="2202404" y="349301"/>
                  <a:pt x="2216692" y="353491"/>
                  <a:pt x="2228314" y="360921"/>
                </a:cubicBezTo>
                <a:cubicBezTo>
                  <a:pt x="2260890" y="381496"/>
                  <a:pt x="2295753" y="395402"/>
                  <a:pt x="2334044" y="389878"/>
                </a:cubicBezTo>
                <a:cubicBezTo>
                  <a:pt x="2364715" y="385496"/>
                  <a:pt x="2390434" y="396736"/>
                  <a:pt x="2409485" y="414263"/>
                </a:cubicBezTo>
                <a:cubicBezTo>
                  <a:pt x="2444158" y="446078"/>
                  <a:pt x="2481305" y="438838"/>
                  <a:pt x="2518264" y="428552"/>
                </a:cubicBezTo>
                <a:cubicBezTo>
                  <a:pt x="2537315" y="423217"/>
                  <a:pt x="2552935" y="423979"/>
                  <a:pt x="2571034" y="429122"/>
                </a:cubicBezTo>
                <a:cubicBezTo>
                  <a:pt x="2612945" y="441124"/>
                  <a:pt x="2640950" y="473701"/>
                  <a:pt x="2668001" y="502276"/>
                </a:cubicBezTo>
                <a:cubicBezTo>
                  <a:pt x="2691054" y="526661"/>
                  <a:pt x="2716963" y="540377"/>
                  <a:pt x="2745348" y="550666"/>
                </a:cubicBezTo>
                <a:cubicBezTo>
                  <a:pt x="2781163" y="563810"/>
                  <a:pt x="2809548" y="558858"/>
                  <a:pt x="2826694" y="527233"/>
                </a:cubicBezTo>
                <a:cubicBezTo>
                  <a:pt x="2831457" y="518278"/>
                  <a:pt x="2839839" y="507800"/>
                  <a:pt x="2848793" y="505134"/>
                </a:cubicBezTo>
                <a:cubicBezTo>
                  <a:pt x="2892037" y="491800"/>
                  <a:pt x="2935854" y="472367"/>
                  <a:pt x="2982148" y="484179"/>
                </a:cubicBezTo>
                <a:cubicBezTo>
                  <a:pt x="3046158" y="500372"/>
                  <a:pt x="3108644" y="499420"/>
                  <a:pt x="3172654" y="483417"/>
                </a:cubicBezTo>
                <a:cubicBezTo>
                  <a:pt x="3276480" y="457508"/>
                  <a:pt x="3380305" y="430076"/>
                  <a:pt x="3489467" y="435790"/>
                </a:cubicBezTo>
                <a:cubicBezTo>
                  <a:pt x="3507563" y="436742"/>
                  <a:pt x="3529090" y="425121"/>
                  <a:pt x="3544713" y="413691"/>
                </a:cubicBezTo>
                <a:cubicBezTo>
                  <a:pt x="3574622" y="391974"/>
                  <a:pt x="3573288" y="390258"/>
                  <a:pt x="3606817" y="408167"/>
                </a:cubicBezTo>
                <a:cubicBezTo>
                  <a:pt x="3614819" y="412549"/>
                  <a:pt x="3624725" y="415215"/>
                  <a:pt x="3630632" y="421693"/>
                </a:cubicBezTo>
                <a:cubicBezTo>
                  <a:pt x="3660731" y="454650"/>
                  <a:pt x="3697880" y="446648"/>
                  <a:pt x="3734837" y="441886"/>
                </a:cubicBezTo>
                <a:cubicBezTo>
                  <a:pt x="3741315" y="440934"/>
                  <a:pt x="3749125" y="439600"/>
                  <a:pt x="3754652" y="442268"/>
                </a:cubicBezTo>
                <a:cubicBezTo>
                  <a:pt x="3779607" y="454268"/>
                  <a:pt x="3800753" y="450078"/>
                  <a:pt x="3822472" y="433694"/>
                </a:cubicBezTo>
                <a:cubicBezTo>
                  <a:pt x="3841331" y="419597"/>
                  <a:pt x="3863049" y="411215"/>
                  <a:pt x="3885338" y="428742"/>
                </a:cubicBezTo>
                <a:cubicBezTo>
                  <a:pt x="3934870" y="467605"/>
                  <a:pt x="3987829" y="469509"/>
                  <a:pt x="4043839" y="444934"/>
                </a:cubicBezTo>
                <a:cubicBezTo>
                  <a:pt x="4083845" y="427407"/>
                  <a:pt x="4123280" y="423407"/>
                  <a:pt x="4165383" y="441124"/>
                </a:cubicBezTo>
                <a:cubicBezTo>
                  <a:pt x="4181576" y="447982"/>
                  <a:pt x="4202531" y="443410"/>
                  <a:pt x="4221391" y="444934"/>
                </a:cubicBezTo>
                <a:cubicBezTo>
                  <a:pt x="4232060" y="445696"/>
                  <a:pt x="4243872" y="445886"/>
                  <a:pt x="4253014" y="450650"/>
                </a:cubicBezTo>
                <a:cubicBezTo>
                  <a:pt x="4277401" y="462843"/>
                  <a:pt x="4300070" y="478463"/>
                  <a:pt x="4324645" y="490466"/>
                </a:cubicBezTo>
                <a:cubicBezTo>
                  <a:pt x="4336457" y="496180"/>
                  <a:pt x="4350554" y="499228"/>
                  <a:pt x="4363890" y="499420"/>
                </a:cubicBezTo>
                <a:cubicBezTo>
                  <a:pt x="4403325" y="500372"/>
                  <a:pt x="4442761" y="500372"/>
                  <a:pt x="4482004" y="498658"/>
                </a:cubicBezTo>
                <a:cubicBezTo>
                  <a:pt x="4546776" y="495990"/>
                  <a:pt x="4612500" y="495418"/>
                  <a:pt x="4659174" y="438648"/>
                </a:cubicBezTo>
                <a:cubicBezTo>
                  <a:pt x="4662986" y="434076"/>
                  <a:pt x="4671176" y="431408"/>
                  <a:pt x="4677655" y="430646"/>
                </a:cubicBezTo>
                <a:cubicBezTo>
                  <a:pt x="4707564" y="427027"/>
                  <a:pt x="4738235" y="426645"/>
                  <a:pt x="4767764" y="420739"/>
                </a:cubicBezTo>
                <a:cubicBezTo>
                  <a:pt x="4791386" y="415977"/>
                  <a:pt x="4811009" y="417501"/>
                  <a:pt x="4828916" y="434266"/>
                </a:cubicBezTo>
                <a:cubicBezTo>
                  <a:pt x="4852348" y="456364"/>
                  <a:pt x="4880925" y="469319"/>
                  <a:pt x="4912168" y="462271"/>
                </a:cubicBezTo>
                <a:cubicBezTo>
                  <a:pt x="4943409" y="455412"/>
                  <a:pt x="4963984" y="470271"/>
                  <a:pt x="4987037" y="485703"/>
                </a:cubicBezTo>
                <a:cubicBezTo>
                  <a:pt x="5003801" y="496942"/>
                  <a:pt x="5022852" y="511040"/>
                  <a:pt x="5041521" y="512182"/>
                </a:cubicBezTo>
                <a:cubicBezTo>
                  <a:pt x="5083814" y="514658"/>
                  <a:pt x="5120201" y="553904"/>
                  <a:pt x="5166113" y="531615"/>
                </a:cubicBezTo>
                <a:cubicBezTo>
                  <a:pt x="5169161" y="530091"/>
                  <a:pt x="5174685" y="533901"/>
                  <a:pt x="5179067" y="534853"/>
                </a:cubicBezTo>
                <a:cubicBezTo>
                  <a:pt x="5214121" y="542093"/>
                  <a:pt x="5247078" y="535043"/>
                  <a:pt x="5272796" y="511230"/>
                </a:cubicBezTo>
                <a:cubicBezTo>
                  <a:pt x="5306516" y="480177"/>
                  <a:pt x="5343855" y="477129"/>
                  <a:pt x="5385384" y="487227"/>
                </a:cubicBezTo>
                <a:cubicBezTo>
                  <a:pt x="5398721" y="490466"/>
                  <a:pt x="5412057" y="492752"/>
                  <a:pt x="5425582" y="495418"/>
                </a:cubicBezTo>
                <a:cubicBezTo>
                  <a:pt x="5443870" y="499228"/>
                  <a:pt x="5462351" y="503230"/>
                  <a:pt x="5480637" y="507040"/>
                </a:cubicBezTo>
                <a:cubicBezTo>
                  <a:pt x="5498356" y="510850"/>
                  <a:pt x="5517979" y="517326"/>
                  <a:pt x="5531693" y="500944"/>
                </a:cubicBezTo>
                <a:cubicBezTo>
                  <a:pt x="5543506" y="486845"/>
                  <a:pt x="5551888" y="488179"/>
                  <a:pt x="5562746" y="500372"/>
                </a:cubicBezTo>
                <a:cubicBezTo>
                  <a:pt x="5600467" y="543045"/>
                  <a:pt x="5646189" y="569716"/>
                  <a:pt x="5704483" y="571620"/>
                </a:cubicBezTo>
                <a:cubicBezTo>
                  <a:pt x="5716485" y="572002"/>
                  <a:pt x="5728678" y="574668"/>
                  <a:pt x="5740488" y="577526"/>
                </a:cubicBezTo>
                <a:cubicBezTo>
                  <a:pt x="5747728" y="579241"/>
                  <a:pt x="5756493" y="581147"/>
                  <a:pt x="5760873" y="586291"/>
                </a:cubicBezTo>
                <a:cubicBezTo>
                  <a:pt x="5794974" y="625534"/>
                  <a:pt x="5837457" y="652777"/>
                  <a:pt x="5883751" y="674686"/>
                </a:cubicBezTo>
                <a:cubicBezTo>
                  <a:pt x="5900323" y="682496"/>
                  <a:pt x="5918042" y="690306"/>
                  <a:pt x="5935949" y="692592"/>
                </a:cubicBezTo>
                <a:cubicBezTo>
                  <a:pt x="5954617" y="694878"/>
                  <a:pt x="5974240" y="691068"/>
                  <a:pt x="5993291" y="688972"/>
                </a:cubicBezTo>
                <a:cubicBezTo>
                  <a:pt x="6004531" y="687830"/>
                  <a:pt x="6017485" y="688020"/>
                  <a:pt x="6026440" y="682496"/>
                </a:cubicBezTo>
                <a:cubicBezTo>
                  <a:pt x="6054825" y="665159"/>
                  <a:pt x="6082258" y="646491"/>
                  <a:pt x="6108738" y="626296"/>
                </a:cubicBezTo>
                <a:cubicBezTo>
                  <a:pt x="6131409" y="608960"/>
                  <a:pt x="6135981" y="606483"/>
                  <a:pt x="6155602" y="628202"/>
                </a:cubicBezTo>
                <a:cubicBezTo>
                  <a:pt x="6175797" y="650491"/>
                  <a:pt x="6200944" y="662111"/>
                  <a:pt x="6228756" y="666873"/>
                </a:cubicBezTo>
                <a:cubicBezTo>
                  <a:pt x="6272764" y="674304"/>
                  <a:pt x="6317151" y="680590"/>
                  <a:pt x="6361539" y="684210"/>
                </a:cubicBezTo>
                <a:cubicBezTo>
                  <a:pt x="6401736" y="687448"/>
                  <a:pt x="6420977" y="669922"/>
                  <a:pt x="6428979" y="630106"/>
                </a:cubicBezTo>
                <a:cubicBezTo>
                  <a:pt x="6433551" y="608007"/>
                  <a:pt x="6439458" y="584003"/>
                  <a:pt x="6463840" y="578098"/>
                </a:cubicBezTo>
                <a:cubicBezTo>
                  <a:pt x="6503658" y="568572"/>
                  <a:pt x="6544997" y="564382"/>
                  <a:pt x="6564620" y="517708"/>
                </a:cubicBezTo>
                <a:cubicBezTo>
                  <a:pt x="6575478" y="527995"/>
                  <a:pt x="6582146" y="534091"/>
                  <a:pt x="6588625" y="540187"/>
                </a:cubicBezTo>
                <a:cubicBezTo>
                  <a:pt x="6606531" y="557142"/>
                  <a:pt x="6643678" y="564382"/>
                  <a:pt x="6662541" y="549714"/>
                </a:cubicBezTo>
                <a:cubicBezTo>
                  <a:pt x="6690354" y="528377"/>
                  <a:pt x="6715883" y="532377"/>
                  <a:pt x="6742552" y="548952"/>
                </a:cubicBezTo>
                <a:cubicBezTo>
                  <a:pt x="6764841" y="562668"/>
                  <a:pt x="6788417" y="567954"/>
                  <a:pt x="6812063" y="568430"/>
                </a:cubicBezTo>
                <a:lnTo>
                  <a:pt x="6858001" y="562267"/>
                </a:lnTo>
                <a:lnTo>
                  <a:pt x="6858001" y="734520"/>
                </a:lnTo>
                <a:lnTo>
                  <a:pt x="6815516" y="744220"/>
                </a:lnTo>
                <a:cubicBezTo>
                  <a:pt x="6793035" y="749744"/>
                  <a:pt x="6771319" y="759651"/>
                  <a:pt x="6748458" y="763271"/>
                </a:cubicBezTo>
                <a:cubicBezTo>
                  <a:pt x="6694164" y="771843"/>
                  <a:pt x="6639488" y="777939"/>
                  <a:pt x="6584812" y="784797"/>
                </a:cubicBezTo>
                <a:cubicBezTo>
                  <a:pt x="6528424" y="791846"/>
                  <a:pt x="6472225" y="799276"/>
                  <a:pt x="6415833" y="805562"/>
                </a:cubicBezTo>
                <a:cubicBezTo>
                  <a:pt x="6384972" y="808802"/>
                  <a:pt x="6353919" y="809372"/>
                  <a:pt x="6323058" y="812420"/>
                </a:cubicBezTo>
                <a:cubicBezTo>
                  <a:pt x="6296005" y="815088"/>
                  <a:pt x="6269144" y="820041"/>
                  <a:pt x="6242093" y="823281"/>
                </a:cubicBezTo>
                <a:cubicBezTo>
                  <a:pt x="6218660" y="825947"/>
                  <a:pt x="6195037" y="827471"/>
                  <a:pt x="6171605" y="830139"/>
                </a:cubicBezTo>
                <a:cubicBezTo>
                  <a:pt x="6134075" y="834519"/>
                  <a:pt x="6096736" y="839473"/>
                  <a:pt x="6059397" y="844045"/>
                </a:cubicBezTo>
                <a:cubicBezTo>
                  <a:pt x="6043776" y="845759"/>
                  <a:pt x="6027392" y="850522"/>
                  <a:pt x="6012723" y="847665"/>
                </a:cubicBezTo>
                <a:cubicBezTo>
                  <a:pt x="5975764" y="840425"/>
                  <a:pt x="5939377" y="842521"/>
                  <a:pt x="5902610" y="847473"/>
                </a:cubicBezTo>
                <a:cubicBezTo>
                  <a:pt x="5890037" y="849190"/>
                  <a:pt x="5876511" y="848808"/>
                  <a:pt x="5864318" y="845569"/>
                </a:cubicBezTo>
                <a:cubicBezTo>
                  <a:pt x="5839361" y="839091"/>
                  <a:pt x="5815169" y="829947"/>
                  <a:pt x="5790592" y="821947"/>
                </a:cubicBezTo>
                <a:cubicBezTo>
                  <a:pt x="5787924" y="820995"/>
                  <a:pt x="5784686" y="820803"/>
                  <a:pt x="5781830" y="820233"/>
                </a:cubicBezTo>
                <a:cubicBezTo>
                  <a:pt x="5765635" y="816992"/>
                  <a:pt x="5749634" y="813754"/>
                  <a:pt x="5733440" y="810896"/>
                </a:cubicBezTo>
                <a:cubicBezTo>
                  <a:pt x="5724678" y="809372"/>
                  <a:pt x="5715723" y="809182"/>
                  <a:pt x="5706959" y="807848"/>
                </a:cubicBezTo>
                <a:cubicBezTo>
                  <a:pt x="5673050" y="802514"/>
                  <a:pt x="5635711" y="811468"/>
                  <a:pt x="5606372" y="788417"/>
                </a:cubicBezTo>
                <a:cubicBezTo>
                  <a:pt x="5587321" y="773557"/>
                  <a:pt x="5568842" y="776987"/>
                  <a:pt x="5548460" y="779273"/>
                </a:cubicBezTo>
                <a:cubicBezTo>
                  <a:pt x="5533027" y="780987"/>
                  <a:pt x="5517215" y="780415"/>
                  <a:pt x="5501594" y="780607"/>
                </a:cubicBezTo>
                <a:cubicBezTo>
                  <a:pt x="5474161" y="781177"/>
                  <a:pt x="5446728" y="781369"/>
                  <a:pt x="5419295" y="782321"/>
                </a:cubicBezTo>
                <a:cubicBezTo>
                  <a:pt x="5410531" y="782701"/>
                  <a:pt x="5401579" y="787465"/>
                  <a:pt x="5393005" y="786703"/>
                </a:cubicBezTo>
                <a:cubicBezTo>
                  <a:pt x="5353379" y="783083"/>
                  <a:pt x="5313754" y="777367"/>
                  <a:pt x="5274129" y="774129"/>
                </a:cubicBezTo>
                <a:cubicBezTo>
                  <a:pt x="5251650" y="772225"/>
                  <a:pt x="5228597" y="775843"/>
                  <a:pt x="5206308" y="773177"/>
                </a:cubicBezTo>
                <a:cubicBezTo>
                  <a:pt x="5180591" y="770129"/>
                  <a:pt x="5155445" y="762319"/>
                  <a:pt x="5129916" y="757554"/>
                </a:cubicBezTo>
                <a:cubicBezTo>
                  <a:pt x="5122867" y="756222"/>
                  <a:pt x="5115057" y="757936"/>
                  <a:pt x="5107627" y="758316"/>
                </a:cubicBezTo>
                <a:cubicBezTo>
                  <a:pt x="5099245" y="758699"/>
                  <a:pt x="5091052" y="759461"/>
                  <a:pt x="5082670" y="759651"/>
                </a:cubicBezTo>
                <a:cubicBezTo>
                  <a:pt x="5057141" y="760033"/>
                  <a:pt x="5031614" y="759461"/>
                  <a:pt x="5006086" y="760795"/>
                </a:cubicBezTo>
                <a:cubicBezTo>
                  <a:pt x="4990465" y="761557"/>
                  <a:pt x="4974082" y="769367"/>
                  <a:pt x="4959602" y="766509"/>
                </a:cubicBezTo>
                <a:cubicBezTo>
                  <a:pt x="4930075" y="760985"/>
                  <a:pt x="4900546" y="773367"/>
                  <a:pt x="4871019" y="763081"/>
                </a:cubicBezTo>
                <a:cubicBezTo>
                  <a:pt x="4861873" y="760033"/>
                  <a:pt x="4849300" y="767653"/>
                  <a:pt x="4838250" y="768033"/>
                </a:cubicBezTo>
                <a:cubicBezTo>
                  <a:pt x="4810627" y="768985"/>
                  <a:pt x="4783004" y="768795"/>
                  <a:pt x="4755381" y="768605"/>
                </a:cubicBezTo>
                <a:cubicBezTo>
                  <a:pt x="4730614" y="768415"/>
                  <a:pt x="4704895" y="771081"/>
                  <a:pt x="4681083" y="765747"/>
                </a:cubicBezTo>
                <a:cubicBezTo>
                  <a:pt x="4656126" y="760033"/>
                  <a:pt x="4633647" y="760795"/>
                  <a:pt x="4609452" y="767271"/>
                </a:cubicBezTo>
                <a:cubicBezTo>
                  <a:pt x="4592878" y="771653"/>
                  <a:pt x="4575351" y="772225"/>
                  <a:pt x="4558207" y="773557"/>
                </a:cubicBezTo>
                <a:cubicBezTo>
                  <a:pt x="4539728" y="775081"/>
                  <a:pt x="4519343" y="771081"/>
                  <a:pt x="4502579" y="777367"/>
                </a:cubicBezTo>
                <a:cubicBezTo>
                  <a:pt x="4452665" y="796038"/>
                  <a:pt x="4401419" y="800038"/>
                  <a:pt x="4349222" y="800038"/>
                </a:cubicBezTo>
                <a:cubicBezTo>
                  <a:pt x="4339695" y="800038"/>
                  <a:pt x="4329979" y="797372"/>
                  <a:pt x="4320837" y="794514"/>
                </a:cubicBezTo>
                <a:cubicBezTo>
                  <a:pt x="4267493" y="777367"/>
                  <a:pt x="4213961" y="778891"/>
                  <a:pt x="4159667" y="789370"/>
                </a:cubicBezTo>
                <a:cubicBezTo>
                  <a:pt x="4148427" y="791656"/>
                  <a:pt x="4135854" y="792038"/>
                  <a:pt x="4124614" y="789752"/>
                </a:cubicBezTo>
                <a:cubicBezTo>
                  <a:pt x="4092989" y="783083"/>
                  <a:pt x="4062318" y="772033"/>
                  <a:pt x="4030503" y="767271"/>
                </a:cubicBezTo>
                <a:cubicBezTo>
                  <a:pt x="3977925" y="759461"/>
                  <a:pt x="3932394" y="785749"/>
                  <a:pt x="3885338" y="802896"/>
                </a:cubicBezTo>
                <a:cubicBezTo>
                  <a:pt x="3840569" y="819089"/>
                  <a:pt x="3802467" y="855666"/>
                  <a:pt x="3749506" y="847473"/>
                </a:cubicBezTo>
                <a:cubicBezTo>
                  <a:pt x="3744173" y="846711"/>
                  <a:pt x="3738267" y="851856"/>
                  <a:pt x="3732361" y="853190"/>
                </a:cubicBezTo>
                <a:cubicBezTo>
                  <a:pt x="3716168" y="856810"/>
                  <a:pt x="3699976" y="861190"/>
                  <a:pt x="3683591" y="862906"/>
                </a:cubicBezTo>
                <a:cubicBezTo>
                  <a:pt x="3663589" y="865192"/>
                  <a:pt x="3643204" y="864430"/>
                  <a:pt x="3623201" y="866334"/>
                </a:cubicBezTo>
                <a:cubicBezTo>
                  <a:pt x="3597482" y="868620"/>
                  <a:pt x="3572146" y="874716"/>
                  <a:pt x="3546617" y="874716"/>
                </a:cubicBezTo>
                <a:cubicBezTo>
                  <a:pt x="3526042" y="874716"/>
                  <a:pt x="3505657" y="867668"/>
                  <a:pt x="3485275" y="864238"/>
                </a:cubicBezTo>
                <a:cubicBezTo>
                  <a:pt x="3456508" y="859476"/>
                  <a:pt x="3424883" y="860810"/>
                  <a:pt x="3399546" y="848618"/>
                </a:cubicBezTo>
                <a:cubicBezTo>
                  <a:pt x="3372495" y="835663"/>
                  <a:pt x="3346776" y="829757"/>
                  <a:pt x="3318771" y="833757"/>
                </a:cubicBezTo>
                <a:cubicBezTo>
                  <a:pt x="3309437" y="835091"/>
                  <a:pt x="3297434" y="843093"/>
                  <a:pt x="3293244" y="851284"/>
                </a:cubicBezTo>
                <a:cubicBezTo>
                  <a:pt x="3283908" y="869572"/>
                  <a:pt x="3271145" y="872812"/>
                  <a:pt x="3253809" y="866524"/>
                </a:cubicBezTo>
                <a:cubicBezTo>
                  <a:pt x="3238758" y="861190"/>
                  <a:pt x="3220280" y="858524"/>
                  <a:pt x="3209993" y="848235"/>
                </a:cubicBezTo>
                <a:cubicBezTo>
                  <a:pt x="3180844" y="819089"/>
                  <a:pt x="3143695" y="818136"/>
                  <a:pt x="3107500" y="810326"/>
                </a:cubicBezTo>
                <a:cubicBezTo>
                  <a:pt x="3085403" y="805562"/>
                  <a:pt x="3064827" y="805372"/>
                  <a:pt x="3042728" y="808610"/>
                </a:cubicBezTo>
                <a:cubicBezTo>
                  <a:pt x="2994722" y="815850"/>
                  <a:pt x="2948047" y="805562"/>
                  <a:pt x="2901943" y="792418"/>
                </a:cubicBezTo>
                <a:cubicBezTo>
                  <a:pt x="2871462" y="783655"/>
                  <a:pt x="2840219" y="778321"/>
                  <a:pt x="2809930" y="769367"/>
                </a:cubicBezTo>
                <a:cubicBezTo>
                  <a:pt x="2787259" y="762509"/>
                  <a:pt x="2764590" y="754316"/>
                  <a:pt x="2743826" y="743268"/>
                </a:cubicBezTo>
                <a:cubicBezTo>
                  <a:pt x="2713723" y="727073"/>
                  <a:pt x="2687436" y="702689"/>
                  <a:pt x="2649143" y="709167"/>
                </a:cubicBezTo>
                <a:cubicBezTo>
                  <a:pt x="2615421" y="714881"/>
                  <a:pt x="2584942" y="702881"/>
                  <a:pt x="2554079" y="691450"/>
                </a:cubicBezTo>
                <a:cubicBezTo>
                  <a:pt x="2531409" y="683068"/>
                  <a:pt x="2508742" y="674494"/>
                  <a:pt x="2485307" y="669160"/>
                </a:cubicBezTo>
                <a:cubicBezTo>
                  <a:pt x="2457492" y="662873"/>
                  <a:pt x="2426059" y="665541"/>
                  <a:pt x="2401292" y="653919"/>
                </a:cubicBezTo>
                <a:cubicBezTo>
                  <a:pt x="2375383" y="641727"/>
                  <a:pt x="2353859" y="649919"/>
                  <a:pt x="2330806" y="653349"/>
                </a:cubicBezTo>
                <a:cubicBezTo>
                  <a:pt x="2294039" y="658683"/>
                  <a:pt x="2257459" y="668590"/>
                  <a:pt x="2220312" y="656015"/>
                </a:cubicBezTo>
                <a:cubicBezTo>
                  <a:pt x="2175163" y="640775"/>
                  <a:pt x="2130393" y="624392"/>
                  <a:pt x="2085054" y="609914"/>
                </a:cubicBezTo>
                <a:cubicBezTo>
                  <a:pt x="2067525" y="604387"/>
                  <a:pt x="2048668" y="602101"/>
                  <a:pt x="2030378" y="599625"/>
                </a:cubicBezTo>
                <a:cubicBezTo>
                  <a:pt x="2013043" y="597529"/>
                  <a:pt x="1992279" y="602863"/>
                  <a:pt x="1978940" y="594863"/>
                </a:cubicBezTo>
                <a:cubicBezTo>
                  <a:pt x="1944649" y="574288"/>
                  <a:pt x="1909408" y="564192"/>
                  <a:pt x="1869780" y="564192"/>
                </a:cubicBezTo>
                <a:cubicBezTo>
                  <a:pt x="1854920" y="564192"/>
                  <a:pt x="1840441" y="555618"/>
                  <a:pt x="1825393" y="554094"/>
                </a:cubicBezTo>
                <a:cubicBezTo>
                  <a:pt x="1804816" y="552190"/>
                  <a:pt x="1781194" y="547045"/>
                  <a:pt x="1763287" y="554286"/>
                </a:cubicBezTo>
                <a:cubicBezTo>
                  <a:pt x="1721185" y="571430"/>
                  <a:pt x="1687086" y="557142"/>
                  <a:pt x="1650317" y="540187"/>
                </a:cubicBezTo>
                <a:cubicBezTo>
                  <a:pt x="1614120" y="523423"/>
                  <a:pt x="1576019" y="510088"/>
                  <a:pt x="1537537" y="499038"/>
                </a:cubicBezTo>
                <a:cubicBezTo>
                  <a:pt x="1523059" y="495038"/>
                  <a:pt x="1505724" y="501706"/>
                  <a:pt x="1489720" y="503038"/>
                </a:cubicBezTo>
                <a:cubicBezTo>
                  <a:pt x="1484004" y="503420"/>
                  <a:pt x="1477717" y="503992"/>
                  <a:pt x="1472575" y="502086"/>
                </a:cubicBezTo>
                <a:cubicBezTo>
                  <a:pt x="1422854" y="483797"/>
                  <a:pt x="1372368" y="469891"/>
                  <a:pt x="1318456" y="479415"/>
                </a:cubicBezTo>
                <a:cubicBezTo>
                  <a:pt x="1313504" y="480369"/>
                  <a:pt x="1307978" y="478273"/>
                  <a:pt x="1303024" y="476939"/>
                </a:cubicBezTo>
                <a:cubicBezTo>
                  <a:pt x="1278829" y="470081"/>
                  <a:pt x="1255206" y="459223"/>
                  <a:pt x="1230633" y="456746"/>
                </a:cubicBezTo>
                <a:cubicBezTo>
                  <a:pt x="1170051" y="450650"/>
                  <a:pt x="1109091" y="448172"/>
                  <a:pt x="1048125" y="444172"/>
                </a:cubicBezTo>
                <a:cubicBezTo>
                  <a:pt x="1044315" y="443982"/>
                  <a:pt x="1040315" y="443982"/>
                  <a:pt x="1036887" y="442648"/>
                </a:cubicBezTo>
                <a:cubicBezTo>
                  <a:pt x="1014406" y="434456"/>
                  <a:pt x="994785" y="437124"/>
                  <a:pt x="975733" y="452744"/>
                </a:cubicBezTo>
                <a:cubicBezTo>
                  <a:pt x="967350" y="459603"/>
                  <a:pt x="955920" y="463223"/>
                  <a:pt x="945444" y="467033"/>
                </a:cubicBezTo>
                <a:cubicBezTo>
                  <a:pt x="930011" y="472749"/>
                  <a:pt x="914200" y="478273"/>
                  <a:pt x="898198" y="481893"/>
                </a:cubicBezTo>
                <a:cubicBezTo>
                  <a:pt x="882384" y="485321"/>
                  <a:pt x="865430" y="490084"/>
                  <a:pt x="850189" y="487417"/>
                </a:cubicBezTo>
                <a:cubicBezTo>
                  <a:pt x="822756" y="482655"/>
                  <a:pt x="796655" y="471987"/>
                  <a:pt x="769605" y="464937"/>
                </a:cubicBezTo>
                <a:cubicBezTo>
                  <a:pt x="760270" y="462461"/>
                  <a:pt x="749982" y="462843"/>
                  <a:pt x="740268" y="462651"/>
                </a:cubicBezTo>
                <a:cubicBezTo>
                  <a:pt x="717977" y="462081"/>
                  <a:pt x="695116" y="467605"/>
                  <a:pt x="674923" y="451792"/>
                </a:cubicBezTo>
                <a:cubicBezTo>
                  <a:pt x="656255" y="436934"/>
                  <a:pt x="637392" y="441314"/>
                  <a:pt x="617772" y="452554"/>
                </a:cubicBezTo>
                <a:cubicBezTo>
                  <a:pt x="603673" y="460557"/>
                  <a:pt x="587672" y="466843"/>
                  <a:pt x="571860" y="469891"/>
                </a:cubicBezTo>
                <a:cubicBezTo>
                  <a:pt x="550141" y="474081"/>
                  <a:pt x="528615" y="475797"/>
                  <a:pt x="505182" y="473319"/>
                </a:cubicBezTo>
                <a:cubicBezTo>
                  <a:pt x="488607" y="471605"/>
                  <a:pt x="475081" y="470843"/>
                  <a:pt x="462126" y="460747"/>
                </a:cubicBezTo>
                <a:cubicBezTo>
                  <a:pt x="460032" y="459223"/>
                  <a:pt x="456222" y="458841"/>
                  <a:pt x="453364" y="459033"/>
                </a:cubicBezTo>
                <a:cubicBezTo>
                  <a:pt x="415835" y="462271"/>
                  <a:pt x="378686" y="460557"/>
                  <a:pt x="340774" y="458268"/>
                </a:cubicBezTo>
                <a:cubicBezTo>
                  <a:pt x="292579" y="455222"/>
                  <a:pt x="241901" y="464175"/>
                  <a:pt x="200182" y="496180"/>
                </a:cubicBezTo>
                <a:cubicBezTo>
                  <a:pt x="194085" y="500944"/>
                  <a:pt x="184941" y="503038"/>
                  <a:pt x="176939" y="504182"/>
                </a:cubicBezTo>
                <a:cubicBezTo>
                  <a:pt x="139219" y="509134"/>
                  <a:pt x="101308" y="512564"/>
                  <a:pt x="63587" y="518088"/>
                </a:cubicBezTo>
                <a:cubicBezTo>
                  <a:pt x="43012" y="521137"/>
                  <a:pt x="21486" y="523805"/>
                  <a:pt x="2817" y="532187"/>
                </a:cubicBezTo>
                <a:lnTo>
                  <a:pt x="0" y="533314"/>
                </a:lnTo>
                <a:close/>
              </a:path>
            </a:pathLst>
          </a:custGeom>
          <a:blipFill dpi="0" rotWithShape="1">
            <a:blip r:embed="rId8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1078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D38EA35-987E-401F-B6B2-44C92F31D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1" y="1163594"/>
            <a:ext cx="6095999" cy="1624055"/>
          </a:xfrm>
        </p:spPr>
        <p:txBody>
          <a:bodyPr anchor="b">
            <a:normAutofit/>
          </a:bodyPr>
          <a:lstStyle/>
          <a:p>
            <a:r>
              <a:rPr lang="pl-PL" dirty="0"/>
              <a:t>Dziękuję za uwagę </a:t>
            </a:r>
          </a:p>
        </p:txBody>
      </p:sp>
      <p:pic>
        <p:nvPicPr>
          <p:cNvPr id="16" name="Picture 4" descr="Cheetah i Cubs">
            <a:extLst>
              <a:ext uri="{FF2B5EF4-FFF2-40B4-BE49-F238E27FC236}">
                <a16:creationId xmlns:a16="http://schemas.microsoft.com/office/drawing/2014/main" id="{8EAA5523-5B6A-F31E-769F-F785E37FB8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131" r="41368" b="-1"/>
          <a:stretch/>
        </p:blipFill>
        <p:spPr>
          <a:xfrm>
            <a:off x="20" y="10"/>
            <a:ext cx="4571982" cy="6857992"/>
          </a:xfrm>
          <a:custGeom>
            <a:avLst/>
            <a:gdLst/>
            <a:ahLst/>
            <a:cxnLst/>
            <a:rect l="l" t="t" r="r" b="b"/>
            <a:pathLst>
              <a:path w="4572002" h="6858002">
                <a:moveTo>
                  <a:pt x="4295315" y="6438981"/>
                </a:moveTo>
                <a:lnTo>
                  <a:pt x="4275384" y="6463840"/>
                </a:lnTo>
                <a:lnTo>
                  <a:pt x="4275382" y="6463849"/>
                </a:lnTo>
                <a:lnTo>
                  <a:pt x="4261587" y="6513012"/>
                </a:lnTo>
                <a:lnTo>
                  <a:pt x="4242781" y="6546194"/>
                </a:lnTo>
                <a:lnTo>
                  <a:pt x="4242781" y="6546195"/>
                </a:lnTo>
                <a:lnTo>
                  <a:pt x="4259119" y="6521804"/>
                </a:lnTo>
                <a:lnTo>
                  <a:pt x="4261587" y="6513012"/>
                </a:lnTo>
                <a:lnTo>
                  <a:pt x="4264397" y="6508052"/>
                </a:lnTo>
                <a:lnTo>
                  <a:pt x="4275382" y="6463849"/>
                </a:lnTo>
                <a:lnTo>
                  <a:pt x="4275384" y="6463841"/>
                </a:lnTo>
                <a:cubicBezTo>
                  <a:pt x="4278336" y="6451650"/>
                  <a:pt x="4285813" y="6444077"/>
                  <a:pt x="4295315" y="6438981"/>
                </a:cubicBezTo>
                <a:close/>
                <a:moveTo>
                  <a:pt x="4211111" y="2836172"/>
                </a:moveTo>
                <a:lnTo>
                  <a:pt x="4202420" y="2848793"/>
                </a:lnTo>
                <a:cubicBezTo>
                  <a:pt x="4192420" y="2881226"/>
                  <a:pt x="4178988" y="2913982"/>
                  <a:pt x="4177881" y="2947862"/>
                </a:cubicBezTo>
                <a:lnTo>
                  <a:pt x="4177881" y="2947863"/>
                </a:lnTo>
                <a:lnTo>
                  <a:pt x="4177881" y="2947863"/>
                </a:lnTo>
                <a:cubicBezTo>
                  <a:pt x="4177512" y="2959157"/>
                  <a:pt x="4178512" y="2970576"/>
                  <a:pt x="4181465" y="2982149"/>
                </a:cubicBezTo>
                <a:lnTo>
                  <a:pt x="4193158" y="3077402"/>
                </a:lnTo>
                <a:lnTo>
                  <a:pt x="4180703" y="3172654"/>
                </a:lnTo>
                <a:cubicBezTo>
                  <a:pt x="4154794" y="3276480"/>
                  <a:pt x="4127362" y="3380305"/>
                  <a:pt x="4133076" y="3489467"/>
                </a:cubicBezTo>
                <a:cubicBezTo>
                  <a:pt x="4134028" y="3507563"/>
                  <a:pt x="4122407" y="3529090"/>
                  <a:pt x="4110977" y="3544713"/>
                </a:cubicBezTo>
                <a:cubicBezTo>
                  <a:pt x="4100119" y="3559668"/>
                  <a:pt x="4094260" y="3566811"/>
                  <a:pt x="4093355" y="3574408"/>
                </a:cubicBezTo>
                <a:lnTo>
                  <a:pt x="4093356" y="3574408"/>
                </a:lnTo>
                <a:lnTo>
                  <a:pt x="4093355" y="3574409"/>
                </a:lnTo>
                <a:cubicBezTo>
                  <a:pt x="4092450" y="3582005"/>
                  <a:pt x="4096499" y="3590054"/>
                  <a:pt x="4105453" y="3606818"/>
                </a:cubicBezTo>
                <a:cubicBezTo>
                  <a:pt x="4109835" y="3614820"/>
                  <a:pt x="4112501" y="3624726"/>
                  <a:pt x="4118979" y="3630633"/>
                </a:cubicBezTo>
                <a:cubicBezTo>
                  <a:pt x="4127218" y="3638158"/>
                  <a:pt x="4132898" y="3646123"/>
                  <a:pt x="4136708" y="3654416"/>
                </a:cubicBezTo>
                <a:lnTo>
                  <a:pt x="4143220" y="3680164"/>
                </a:lnTo>
                <a:lnTo>
                  <a:pt x="4139172" y="3734837"/>
                </a:lnTo>
                <a:lnTo>
                  <a:pt x="4139172" y="3734838"/>
                </a:lnTo>
                <a:lnTo>
                  <a:pt x="4139172" y="3734838"/>
                </a:lnTo>
                <a:cubicBezTo>
                  <a:pt x="4138220" y="3741316"/>
                  <a:pt x="4136886" y="3749126"/>
                  <a:pt x="4139554" y="3754653"/>
                </a:cubicBezTo>
                <a:lnTo>
                  <a:pt x="4145911" y="3789776"/>
                </a:lnTo>
                <a:lnTo>
                  <a:pt x="4130980" y="3822472"/>
                </a:lnTo>
                <a:cubicBezTo>
                  <a:pt x="4123932" y="3831902"/>
                  <a:pt x="4118312" y="3842046"/>
                  <a:pt x="4116645" y="3852619"/>
                </a:cubicBezTo>
                <a:lnTo>
                  <a:pt x="4116645" y="3852620"/>
                </a:lnTo>
                <a:lnTo>
                  <a:pt x="4116645" y="3852620"/>
                </a:lnTo>
                <a:cubicBezTo>
                  <a:pt x="4114978" y="3863193"/>
                  <a:pt x="4117265" y="3874195"/>
                  <a:pt x="4126028" y="3885339"/>
                </a:cubicBezTo>
                <a:cubicBezTo>
                  <a:pt x="4135744" y="3897722"/>
                  <a:pt x="4143150" y="3910319"/>
                  <a:pt x="4148409" y="3923125"/>
                </a:cubicBezTo>
                <a:lnTo>
                  <a:pt x="4157913" y="3962160"/>
                </a:lnTo>
                <a:lnTo>
                  <a:pt x="4155523" y="4002410"/>
                </a:lnTo>
                <a:cubicBezTo>
                  <a:pt x="4152853" y="4016025"/>
                  <a:pt x="4148364" y="4029837"/>
                  <a:pt x="4142220" y="4043839"/>
                </a:cubicBezTo>
                <a:cubicBezTo>
                  <a:pt x="4133457" y="4063842"/>
                  <a:pt x="4128075" y="4083702"/>
                  <a:pt x="4127099" y="4103825"/>
                </a:cubicBezTo>
                <a:lnTo>
                  <a:pt x="4127099" y="4103826"/>
                </a:lnTo>
                <a:lnTo>
                  <a:pt x="4127099" y="4103826"/>
                </a:lnTo>
                <a:cubicBezTo>
                  <a:pt x="4126122" y="4123948"/>
                  <a:pt x="4129552" y="4144333"/>
                  <a:pt x="4138410" y="4165384"/>
                </a:cubicBezTo>
                <a:lnTo>
                  <a:pt x="4142315" y="4192388"/>
                </a:lnTo>
                <a:lnTo>
                  <a:pt x="4142220" y="4221391"/>
                </a:lnTo>
                <a:lnTo>
                  <a:pt x="4142220" y="4221391"/>
                </a:lnTo>
                <a:lnTo>
                  <a:pt x="4142220" y="4221392"/>
                </a:lnTo>
                <a:cubicBezTo>
                  <a:pt x="4142982" y="4232061"/>
                  <a:pt x="4143172" y="4243873"/>
                  <a:pt x="4147936" y="4253015"/>
                </a:cubicBezTo>
                <a:cubicBezTo>
                  <a:pt x="4160129" y="4277402"/>
                  <a:pt x="4175749" y="4300071"/>
                  <a:pt x="4187752" y="4324646"/>
                </a:cubicBezTo>
                <a:lnTo>
                  <a:pt x="4196706" y="4363891"/>
                </a:lnTo>
                <a:lnTo>
                  <a:pt x="4195944" y="4482004"/>
                </a:lnTo>
                <a:cubicBezTo>
                  <a:pt x="4193276" y="4546776"/>
                  <a:pt x="4192704" y="4612500"/>
                  <a:pt x="4135934" y="4659174"/>
                </a:cubicBezTo>
                <a:cubicBezTo>
                  <a:pt x="4131362" y="4662986"/>
                  <a:pt x="4128694" y="4671176"/>
                  <a:pt x="4127932" y="4677655"/>
                </a:cubicBezTo>
                <a:cubicBezTo>
                  <a:pt x="4124313" y="4707564"/>
                  <a:pt x="4123931" y="4738235"/>
                  <a:pt x="4118025" y="4767764"/>
                </a:cubicBezTo>
                <a:cubicBezTo>
                  <a:pt x="4115644" y="4779575"/>
                  <a:pt x="4114835" y="4790386"/>
                  <a:pt x="4116716" y="4800483"/>
                </a:cubicBezTo>
                <a:lnTo>
                  <a:pt x="4116716" y="4800483"/>
                </a:lnTo>
                <a:lnTo>
                  <a:pt x="4116716" y="4800484"/>
                </a:lnTo>
                <a:cubicBezTo>
                  <a:pt x="4118597" y="4810581"/>
                  <a:pt x="4123170" y="4819964"/>
                  <a:pt x="4131552" y="4828917"/>
                </a:cubicBezTo>
                <a:cubicBezTo>
                  <a:pt x="4142601" y="4840633"/>
                  <a:pt x="4151364" y="4853636"/>
                  <a:pt x="4156484" y="4867614"/>
                </a:cubicBezTo>
                <a:lnTo>
                  <a:pt x="4161262" y="4889275"/>
                </a:lnTo>
                <a:lnTo>
                  <a:pt x="4159557" y="4912168"/>
                </a:lnTo>
                <a:cubicBezTo>
                  <a:pt x="4157842" y="4919978"/>
                  <a:pt x="4157485" y="4927122"/>
                  <a:pt x="4158155" y="4933805"/>
                </a:cubicBezTo>
                <a:lnTo>
                  <a:pt x="4158155" y="4933805"/>
                </a:lnTo>
                <a:lnTo>
                  <a:pt x="4158155" y="4933806"/>
                </a:lnTo>
                <a:cubicBezTo>
                  <a:pt x="4160163" y="4953853"/>
                  <a:pt x="4171415" y="4969748"/>
                  <a:pt x="4182989" y="4987038"/>
                </a:cubicBezTo>
                <a:cubicBezTo>
                  <a:pt x="4194228" y="5003802"/>
                  <a:pt x="4208326" y="5022853"/>
                  <a:pt x="4209468" y="5041522"/>
                </a:cubicBezTo>
                <a:cubicBezTo>
                  <a:pt x="4210706" y="5062669"/>
                  <a:pt x="4221137" y="5082339"/>
                  <a:pt x="4228472" y="5102461"/>
                </a:cubicBezTo>
                <a:lnTo>
                  <a:pt x="4235616" y="5133225"/>
                </a:lnTo>
                <a:lnTo>
                  <a:pt x="4228901" y="5166113"/>
                </a:lnTo>
                <a:lnTo>
                  <a:pt x="4228901" y="5166114"/>
                </a:lnTo>
                <a:lnTo>
                  <a:pt x="4228901" y="5166114"/>
                </a:lnTo>
                <a:cubicBezTo>
                  <a:pt x="4228139" y="5167638"/>
                  <a:pt x="4228711" y="5169781"/>
                  <a:pt x="4229592" y="5172091"/>
                </a:cubicBezTo>
                <a:lnTo>
                  <a:pt x="4232139" y="5179068"/>
                </a:lnTo>
                <a:lnTo>
                  <a:pt x="4231973" y="5229433"/>
                </a:lnTo>
                <a:cubicBezTo>
                  <a:pt x="4228139" y="5245269"/>
                  <a:pt x="4220423" y="5259937"/>
                  <a:pt x="4208516" y="5272796"/>
                </a:cubicBezTo>
                <a:cubicBezTo>
                  <a:pt x="4185226" y="5298086"/>
                  <a:pt x="4177689" y="5325412"/>
                  <a:pt x="4179637" y="5355014"/>
                </a:cubicBezTo>
                <a:lnTo>
                  <a:pt x="4179637" y="5355014"/>
                </a:lnTo>
                <a:lnTo>
                  <a:pt x="4179637" y="5355015"/>
                </a:lnTo>
                <a:cubicBezTo>
                  <a:pt x="4180286" y="5364883"/>
                  <a:pt x="4181989" y="5375003"/>
                  <a:pt x="4184513" y="5385385"/>
                </a:cubicBezTo>
                <a:cubicBezTo>
                  <a:pt x="4187752" y="5398722"/>
                  <a:pt x="4190038" y="5412058"/>
                  <a:pt x="4192704" y="5425583"/>
                </a:cubicBezTo>
                <a:cubicBezTo>
                  <a:pt x="4196514" y="5443871"/>
                  <a:pt x="4200516" y="5462352"/>
                  <a:pt x="4204326" y="5480638"/>
                </a:cubicBezTo>
                <a:lnTo>
                  <a:pt x="4208850" y="5507668"/>
                </a:lnTo>
                <a:lnTo>
                  <a:pt x="4206630" y="5520422"/>
                </a:lnTo>
                <a:cubicBezTo>
                  <a:pt x="4204993" y="5524467"/>
                  <a:pt x="4202326" y="5528265"/>
                  <a:pt x="4198230" y="5531693"/>
                </a:cubicBezTo>
                <a:cubicBezTo>
                  <a:pt x="4191181" y="5537600"/>
                  <a:pt x="4187989" y="5542649"/>
                  <a:pt x="4188085" y="5547578"/>
                </a:cubicBezTo>
                <a:lnTo>
                  <a:pt x="4188085" y="5547578"/>
                </a:lnTo>
                <a:lnTo>
                  <a:pt x="4188085" y="5547579"/>
                </a:lnTo>
                <a:cubicBezTo>
                  <a:pt x="4188180" y="5552508"/>
                  <a:pt x="4191562" y="5557318"/>
                  <a:pt x="4197658" y="5562747"/>
                </a:cubicBezTo>
                <a:cubicBezTo>
                  <a:pt x="4240331" y="5600468"/>
                  <a:pt x="4267002" y="5646190"/>
                  <a:pt x="4268906" y="5704484"/>
                </a:cubicBezTo>
                <a:cubicBezTo>
                  <a:pt x="4269288" y="5716486"/>
                  <a:pt x="4271954" y="5728679"/>
                  <a:pt x="4274812" y="5740489"/>
                </a:cubicBezTo>
                <a:cubicBezTo>
                  <a:pt x="4276527" y="5747729"/>
                  <a:pt x="4278433" y="5756494"/>
                  <a:pt x="4283577" y="5760874"/>
                </a:cubicBezTo>
                <a:cubicBezTo>
                  <a:pt x="4322820" y="5794975"/>
                  <a:pt x="4350063" y="5837458"/>
                  <a:pt x="4371972" y="5883752"/>
                </a:cubicBezTo>
                <a:cubicBezTo>
                  <a:pt x="4375877" y="5892038"/>
                  <a:pt x="4379782" y="5900611"/>
                  <a:pt x="4382997" y="5909351"/>
                </a:cubicBezTo>
                <a:lnTo>
                  <a:pt x="4389878" y="5935950"/>
                </a:lnTo>
                <a:lnTo>
                  <a:pt x="4389711" y="5964477"/>
                </a:lnTo>
                <a:cubicBezTo>
                  <a:pt x="4388783" y="5974097"/>
                  <a:pt x="4387306" y="5983766"/>
                  <a:pt x="4386258" y="5993291"/>
                </a:cubicBezTo>
                <a:cubicBezTo>
                  <a:pt x="4385116" y="6004531"/>
                  <a:pt x="4385306" y="6017485"/>
                  <a:pt x="4379782" y="6026440"/>
                </a:cubicBezTo>
                <a:cubicBezTo>
                  <a:pt x="4362445" y="6054825"/>
                  <a:pt x="4343777" y="6082258"/>
                  <a:pt x="4323582" y="6108738"/>
                </a:cubicBezTo>
                <a:cubicBezTo>
                  <a:pt x="4314914" y="6120074"/>
                  <a:pt x="4309961" y="6126884"/>
                  <a:pt x="4309890" y="6133314"/>
                </a:cubicBezTo>
                <a:lnTo>
                  <a:pt x="4309890" y="6133315"/>
                </a:lnTo>
                <a:lnTo>
                  <a:pt x="4309890" y="6133315"/>
                </a:lnTo>
                <a:cubicBezTo>
                  <a:pt x="4309818" y="6139745"/>
                  <a:pt x="4314629" y="6145793"/>
                  <a:pt x="4325488" y="6155603"/>
                </a:cubicBezTo>
                <a:cubicBezTo>
                  <a:pt x="4347777" y="6175798"/>
                  <a:pt x="4359397" y="6200945"/>
                  <a:pt x="4364159" y="6228757"/>
                </a:cubicBezTo>
                <a:lnTo>
                  <a:pt x="4381496" y="6361540"/>
                </a:lnTo>
                <a:lnTo>
                  <a:pt x="4381314" y="6364769"/>
                </a:lnTo>
                <a:lnTo>
                  <a:pt x="4380007" y="6387910"/>
                </a:lnTo>
                <a:lnTo>
                  <a:pt x="4377352" y="6393385"/>
                </a:lnTo>
                <a:lnTo>
                  <a:pt x="4370589" y="6407332"/>
                </a:lnTo>
                <a:lnTo>
                  <a:pt x="4370589" y="6407333"/>
                </a:lnTo>
                <a:lnTo>
                  <a:pt x="4377352" y="6393385"/>
                </a:lnTo>
                <a:lnTo>
                  <a:pt x="4380008" y="6387910"/>
                </a:lnTo>
                <a:lnTo>
                  <a:pt x="4381314" y="6364769"/>
                </a:lnTo>
                <a:lnTo>
                  <a:pt x="4381496" y="6361540"/>
                </a:lnTo>
                <a:lnTo>
                  <a:pt x="4381496" y="6361540"/>
                </a:lnTo>
                <a:lnTo>
                  <a:pt x="4381496" y="6361539"/>
                </a:lnTo>
                <a:cubicBezTo>
                  <a:pt x="4377876" y="6317151"/>
                  <a:pt x="4371590" y="6272764"/>
                  <a:pt x="4364159" y="6228756"/>
                </a:cubicBezTo>
                <a:cubicBezTo>
                  <a:pt x="4359397" y="6200944"/>
                  <a:pt x="4347777" y="6175797"/>
                  <a:pt x="4325488" y="6155602"/>
                </a:cubicBezTo>
                <a:cubicBezTo>
                  <a:pt x="4320059" y="6150697"/>
                  <a:pt x="4316141" y="6146732"/>
                  <a:pt x="4313590" y="6143190"/>
                </a:cubicBezTo>
                <a:lnTo>
                  <a:pt x="4309890" y="6133315"/>
                </a:lnTo>
                <a:lnTo>
                  <a:pt x="4323582" y="6108739"/>
                </a:lnTo>
                <a:cubicBezTo>
                  <a:pt x="4343777" y="6082259"/>
                  <a:pt x="4362445" y="6054826"/>
                  <a:pt x="4379782" y="6026441"/>
                </a:cubicBezTo>
                <a:cubicBezTo>
                  <a:pt x="4385306" y="6017486"/>
                  <a:pt x="4385116" y="6004532"/>
                  <a:pt x="4386258" y="5993292"/>
                </a:cubicBezTo>
                <a:cubicBezTo>
                  <a:pt x="4388354" y="5974241"/>
                  <a:pt x="4392164" y="5954618"/>
                  <a:pt x="4389878" y="5935950"/>
                </a:cubicBezTo>
                <a:lnTo>
                  <a:pt x="4389878" y="5935950"/>
                </a:lnTo>
                <a:lnTo>
                  <a:pt x="4389878" y="5935949"/>
                </a:lnTo>
                <a:cubicBezTo>
                  <a:pt x="4387592" y="5918042"/>
                  <a:pt x="4379782" y="5900323"/>
                  <a:pt x="4371972" y="5883751"/>
                </a:cubicBezTo>
                <a:cubicBezTo>
                  <a:pt x="4350063" y="5837457"/>
                  <a:pt x="4322820" y="5794974"/>
                  <a:pt x="4283577" y="5760873"/>
                </a:cubicBezTo>
                <a:cubicBezTo>
                  <a:pt x="4278433" y="5756493"/>
                  <a:pt x="4276527" y="5747728"/>
                  <a:pt x="4274812" y="5740488"/>
                </a:cubicBezTo>
                <a:cubicBezTo>
                  <a:pt x="4271954" y="5728678"/>
                  <a:pt x="4269288" y="5716485"/>
                  <a:pt x="4268906" y="5704483"/>
                </a:cubicBezTo>
                <a:cubicBezTo>
                  <a:pt x="4267002" y="5646189"/>
                  <a:pt x="4240331" y="5600467"/>
                  <a:pt x="4197658" y="5562746"/>
                </a:cubicBezTo>
                <a:lnTo>
                  <a:pt x="4188085" y="5547578"/>
                </a:lnTo>
                <a:lnTo>
                  <a:pt x="4198230" y="5531694"/>
                </a:lnTo>
                <a:cubicBezTo>
                  <a:pt x="4206421" y="5524837"/>
                  <a:pt x="4208898" y="5516503"/>
                  <a:pt x="4208850" y="5507668"/>
                </a:cubicBezTo>
                <a:lnTo>
                  <a:pt x="4208850" y="5507668"/>
                </a:lnTo>
                <a:lnTo>
                  <a:pt x="4208850" y="5507667"/>
                </a:lnTo>
                <a:cubicBezTo>
                  <a:pt x="4208803" y="5498832"/>
                  <a:pt x="4206231" y="5489497"/>
                  <a:pt x="4204326" y="5480637"/>
                </a:cubicBezTo>
                <a:cubicBezTo>
                  <a:pt x="4200516" y="5462351"/>
                  <a:pt x="4196514" y="5443870"/>
                  <a:pt x="4192704" y="5425582"/>
                </a:cubicBezTo>
                <a:cubicBezTo>
                  <a:pt x="4190038" y="5412057"/>
                  <a:pt x="4187752" y="5398721"/>
                  <a:pt x="4184513" y="5385384"/>
                </a:cubicBezTo>
                <a:lnTo>
                  <a:pt x="4179637" y="5355014"/>
                </a:lnTo>
                <a:lnTo>
                  <a:pt x="4181083" y="5326163"/>
                </a:lnTo>
                <a:cubicBezTo>
                  <a:pt x="4184464" y="5307422"/>
                  <a:pt x="4192990" y="5289657"/>
                  <a:pt x="4208516" y="5272797"/>
                </a:cubicBezTo>
                <a:cubicBezTo>
                  <a:pt x="4232329" y="5247079"/>
                  <a:pt x="4239379" y="5214122"/>
                  <a:pt x="4232139" y="5179068"/>
                </a:cubicBezTo>
                <a:lnTo>
                  <a:pt x="4232139" y="5179068"/>
                </a:lnTo>
                <a:lnTo>
                  <a:pt x="4232139" y="5179067"/>
                </a:lnTo>
                <a:cubicBezTo>
                  <a:pt x="4231663" y="5176876"/>
                  <a:pt x="4230473" y="5174400"/>
                  <a:pt x="4229592" y="5172090"/>
                </a:cubicBezTo>
                <a:lnTo>
                  <a:pt x="4228901" y="5166114"/>
                </a:lnTo>
                <a:lnTo>
                  <a:pt x="4235616" y="5133225"/>
                </a:lnTo>
                <a:lnTo>
                  <a:pt x="4235616" y="5133225"/>
                </a:lnTo>
                <a:lnTo>
                  <a:pt x="4235616" y="5133224"/>
                </a:lnTo>
                <a:cubicBezTo>
                  <a:pt x="4233865" y="5101639"/>
                  <a:pt x="4211325" y="5073241"/>
                  <a:pt x="4209468" y="5041521"/>
                </a:cubicBezTo>
                <a:cubicBezTo>
                  <a:pt x="4208326" y="5022852"/>
                  <a:pt x="4194228" y="5003801"/>
                  <a:pt x="4182989" y="4987037"/>
                </a:cubicBezTo>
                <a:cubicBezTo>
                  <a:pt x="4175273" y="4975511"/>
                  <a:pt x="4167700" y="4964604"/>
                  <a:pt x="4162914" y="4952673"/>
                </a:cubicBezTo>
                <a:lnTo>
                  <a:pt x="4158155" y="4933805"/>
                </a:lnTo>
                <a:lnTo>
                  <a:pt x="4159557" y="4912169"/>
                </a:lnTo>
                <a:cubicBezTo>
                  <a:pt x="4161319" y="4904359"/>
                  <a:pt x="4161831" y="4896714"/>
                  <a:pt x="4161262" y="4889276"/>
                </a:cubicBezTo>
                <a:lnTo>
                  <a:pt x="4161262" y="4889275"/>
                </a:lnTo>
                <a:lnTo>
                  <a:pt x="4161262" y="4889275"/>
                </a:lnTo>
                <a:cubicBezTo>
                  <a:pt x="4159556" y="4866958"/>
                  <a:pt x="4148126" y="4846490"/>
                  <a:pt x="4131552" y="4828916"/>
                </a:cubicBezTo>
                <a:lnTo>
                  <a:pt x="4116716" y="4800483"/>
                </a:lnTo>
                <a:lnTo>
                  <a:pt x="4118025" y="4767765"/>
                </a:lnTo>
                <a:cubicBezTo>
                  <a:pt x="4123931" y="4738236"/>
                  <a:pt x="4124313" y="4707565"/>
                  <a:pt x="4127932" y="4677656"/>
                </a:cubicBezTo>
                <a:cubicBezTo>
                  <a:pt x="4128694" y="4671177"/>
                  <a:pt x="4131362" y="4662987"/>
                  <a:pt x="4135934" y="4659175"/>
                </a:cubicBezTo>
                <a:cubicBezTo>
                  <a:pt x="4192704" y="4612501"/>
                  <a:pt x="4193276" y="4546777"/>
                  <a:pt x="4195944" y="4482005"/>
                </a:cubicBezTo>
                <a:cubicBezTo>
                  <a:pt x="4197658" y="4442762"/>
                  <a:pt x="4197658" y="4403326"/>
                  <a:pt x="4196706" y="4363891"/>
                </a:cubicBezTo>
                <a:lnTo>
                  <a:pt x="4196706" y="4363891"/>
                </a:lnTo>
                <a:lnTo>
                  <a:pt x="4196706" y="4363890"/>
                </a:lnTo>
                <a:cubicBezTo>
                  <a:pt x="4196514" y="4350554"/>
                  <a:pt x="4193466" y="4336457"/>
                  <a:pt x="4187752" y="4324645"/>
                </a:cubicBezTo>
                <a:cubicBezTo>
                  <a:pt x="4175749" y="4300070"/>
                  <a:pt x="4160129" y="4277401"/>
                  <a:pt x="4147936" y="4253014"/>
                </a:cubicBezTo>
                <a:lnTo>
                  <a:pt x="4142220" y="4221391"/>
                </a:lnTo>
                <a:lnTo>
                  <a:pt x="4142315" y="4192388"/>
                </a:lnTo>
                <a:lnTo>
                  <a:pt x="4142315" y="4192388"/>
                </a:lnTo>
                <a:lnTo>
                  <a:pt x="4142315" y="4192387"/>
                </a:lnTo>
                <a:cubicBezTo>
                  <a:pt x="4142411" y="4182767"/>
                  <a:pt x="4141839" y="4173480"/>
                  <a:pt x="4138410" y="4165383"/>
                </a:cubicBezTo>
                <a:cubicBezTo>
                  <a:pt x="4133981" y="4154857"/>
                  <a:pt x="4130909" y="4144498"/>
                  <a:pt x="4129066" y="4134255"/>
                </a:cubicBezTo>
                <a:lnTo>
                  <a:pt x="4127099" y="4103826"/>
                </a:lnTo>
                <a:lnTo>
                  <a:pt x="4142220" y="4043840"/>
                </a:lnTo>
                <a:cubicBezTo>
                  <a:pt x="4154508" y="4015835"/>
                  <a:pt x="4160175" y="3988593"/>
                  <a:pt x="4157913" y="3962160"/>
                </a:cubicBezTo>
                <a:lnTo>
                  <a:pt x="4157913" y="3962160"/>
                </a:lnTo>
                <a:lnTo>
                  <a:pt x="4157913" y="3962159"/>
                </a:lnTo>
                <a:cubicBezTo>
                  <a:pt x="4155651" y="3935727"/>
                  <a:pt x="4145460" y="3910104"/>
                  <a:pt x="4126028" y="3885338"/>
                </a:cubicBezTo>
                <a:cubicBezTo>
                  <a:pt x="4121646" y="3879766"/>
                  <a:pt x="4118884" y="3874229"/>
                  <a:pt x="4117425" y="3868764"/>
                </a:cubicBezTo>
                <a:lnTo>
                  <a:pt x="4116645" y="3852620"/>
                </a:lnTo>
                <a:lnTo>
                  <a:pt x="4130980" y="3822473"/>
                </a:lnTo>
                <a:cubicBezTo>
                  <a:pt x="4139172" y="3811614"/>
                  <a:pt x="4144316" y="3800897"/>
                  <a:pt x="4145911" y="3789777"/>
                </a:cubicBezTo>
                <a:lnTo>
                  <a:pt x="4145911" y="3789776"/>
                </a:lnTo>
                <a:lnTo>
                  <a:pt x="4145911" y="3789776"/>
                </a:lnTo>
                <a:cubicBezTo>
                  <a:pt x="4147507" y="3778655"/>
                  <a:pt x="4145554" y="3767130"/>
                  <a:pt x="4139554" y="3754652"/>
                </a:cubicBezTo>
                <a:lnTo>
                  <a:pt x="4139172" y="3734838"/>
                </a:lnTo>
                <a:lnTo>
                  <a:pt x="4143220" y="3680164"/>
                </a:lnTo>
                <a:lnTo>
                  <a:pt x="4143220" y="3680164"/>
                </a:lnTo>
                <a:lnTo>
                  <a:pt x="4143220" y="3680163"/>
                </a:lnTo>
                <a:cubicBezTo>
                  <a:pt x="4141696" y="3662494"/>
                  <a:pt x="4135458" y="3645682"/>
                  <a:pt x="4118979" y="3630632"/>
                </a:cubicBezTo>
                <a:cubicBezTo>
                  <a:pt x="4112501" y="3624725"/>
                  <a:pt x="4109835" y="3614819"/>
                  <a:pt x="4105453" y="3606817"/>
                </a:cubicBezTo>
                <a:cubicBezTo>
                  <a:pt x="4100976" y="3598435"/>
                  <a:pt x="4097725" y="3592232"/>
                  <a:pt x="4095707" y="3587174"/>
                </a:cubicBezTo>
                <a:lnTo>
                  <a:pt x="4093356" y="3574408"/>
                </a:lnTo>
                <a:lnTo>
                  <a:pt x="4098434" y="3562321"/>
                </a:lnTo>
                <a:cubicBezTo>
                  <a:pt x="4101369" y="3557716"/>
                  <a:pt x="4105548" y="3552191"/>
                  <a:pt x="4110977" y="3544714"/>
                </a:cubicBezTo>
                <a:cubicBezTo>
                  <a:pt x="4122407" y="3529091"/>
                  <a:pt x="4134028" y="3507564"/>
                  <a:pt x="4133076" y="3489468"/>
                </a:cubicBezTo>
                <a:cubicBezTo>
                  <a:pt x="4127362" y="3380306"/>
                  <a:pt x="4154794" y="3276481"/>
                  <a:pt x="4180703" y="3172655"/>
                </a:cubicBezTo>
                <a:cubicBezTo>
                  <a:pt x="4188705" y="3140650"/>
                  <a:pt x="4192943" y="3109026"/>
                  <a:pt x="4193158" y="3077402"/>
                </a:cubicBezTo>
                <a:lnTo>
                  <a:pt x="4193158" y="3077402"/>
                </a:lnTo>
                <a:lnTo>
                  <a:pt x="4193158" y="3077401"/>
                </a:lnTo>
                <a:cubicBezTo>
                  <a:pt x="4193372" y="3045777"/>
                  <a:pt x="4189562" y="3014153"/>
                  <a:pt x="4181465" y="2982148"/>
                </a:cubicBezTo>
                <a:lnTo>
                  <a:pt x="4177881" y="2947863"/>
                </a:lnTo>
                <a:lnTo>
                  <a:pt x="4182513" y="2914328"/>
                </a:lnTo>
                <a:cubicBezTo>
                  <a:pt x="4187561" y="2892182"/>
                  <a:pt x="4195753" y="2870416"/>
                  <a:pt x="4202420" y="2848794"/>
                </a:cubicBezTo>
                <a:cubicBezTo>
                  <a:pt x="4203753" y="2844317"/>
                  <a:pt x="4207039" y="2839983"/>
                  <a:pt x="4211111" y="2836173"/>
                </a:cubicBezTo>
                <a:close/>
                <a:moveTo>
                  <a:pt x="3726625" y="1508458"/>
                </a:moveTo>
                <a:lnTo>
                  <a:pt x="3698531" y="1596214"/>
                </a:lnTo>
                <a:cubicBezTo>
                  <a:pt x="3696054" y="1604979"/>
                  <a:pt x="3697579" y="1615837"/>
                  <a:pt x="3700436" y="1624981"/>
                </a:cubicBezTo>
                <a:cubicBezTo>
                  <a:pt x="3710152" y="1656224"/>
                  <a:pt x="3734537" y="1676037"/>
                  <a:pt x="3757017" y="1697754"/>
                </a:cubicBezTo>
                <a:cubicBezTo>
                  <a:pt x="3766924" y="1707280"/>
                  <a:pt x="3773972" y="1720424"/>
                  <a:pt x="3779686" y="1733189"/>
                </a:cubicBezTo>
                <a:cubicBezTo>
                  <a:pt x="3794357" y="1766336"/>
                  <a:pt x="3807501" y="1800247"/>
                  <a:pt x="3821407" y="1833776"/>
                </a:cubicBezTo>
                <a:cubicBezTo>
                  <a:pt x="3822741" y="1837014"/>
                  <a:pt x="3826170" y="1839680"/>
                  <a:pt x="3829028" y="1842159"/>
                </a:cubicBezTo>
                <a:cubicBezTo>
                  <a:pt x="3859129" y="1866923"/>
                  <a:pt x="3889418" y="1891498"/>
                  <a:pt x="3919519" y="1916455"/>
                </a:cubicBezTo>
                <a:cubicBezTo>
                  <a:pt x="3925233" y="1921217"/>
                  <a:pt x="3929425" y="1928077"/>
                  <a:pt x="3934949" y="1933220"/>
                </a:cubicBezTo>
                <a:cubicBezTo>
                  <a:pt x="3942569" y="1940460"/>
                  <a:pt x="3949810" y="1949604"/>
                  <a:pt x="3958954" y="1953414"/>
                </a:cubicBezTo>
                <a:cubicBezTo>
                  <a:pt x="3987719" y="1965225"/>
                  <a:pt x="4000103" y="1987895"/>
                  <a:pt x="4005437" y="2016470"/>
                </a:cubicBezTo>
                <a:cubicBezTo>
                  <a:pt x="4010390" y="2042571"/>
                  <a:pt x="4014582" y="2068670"/>
                  <a:pt x="4020296" y="2094579"/>
                </a:cubicBezTo>
                <a:cubicBezTo>
                  <a:pt x="4027154" y="2126202"/>
                  <a:pt x="4034584" y="2157637"/>
                  <a:pt x="4042967" y="2188880"/>
                </a:cubicBezTo>
                <a:cubicBezTo>
                  <a:pt x="4046587" y="2202405"/>
                  <a:pt x="4050777" y="2216693"/>
                  <a:pt x="4058207" y="2228315"/>
                </a:cubicBezTo>
                <a:cubicBezTo>
                  <a:pt x="4078782" y="2260891"/>
                  <a:pt x="4092688" y="2295754"/>
                  <a:pt x="4087164" y="2334045"/>
                </a:cubicBezTo>
                <a:cubicBezTo>
                  <a:pt x="4082782" y="2364716"/>
                  <a:pt x="4094022" y="2390435"/>
                  <a:pt x="4111549" y="2409486"/>
                </a:cubicBezTo>
                <a:cubicBezTo>
                  <a:pt x="4119503" y="2418155"/>
                  <a:pt x="4125016" y="2426977"/>
                  <a:pt x="4128650" y="2435913"/>
                </a:cubicBezTo>
                <a:lnTo>
                  <a:pt x="4134481" y="2463018"/>
                </a:lnTo>
                <a:lnTo>
                  <a:pt x="4132419" y="2490551"/>
                </a:lnTo>
                <a:cubicBezTo>
                  <a:pt x="4130791" y="2499773"/>
                  <a:pt x="4128410" y="2509025"/>
                  <a:pt x="4125838" y="2518264"/>
                </a:cubicBezTo>
                <a:cubicBezTo>
                  <a:pt x="4123171" y="2527790"/>
                  <a:pt x="4122027" y="2536458"/>
                  <a:pt x="4122194" y="2545006"/>
                </a:cubicBezTo>
                <a:lnTo>
                  <a:pt x="4122194" y="2545007"/>
                </a:lnTo>
                <a:lnTo>
                  <a:pt x="4122194" y="2545007"/>
                </a:lnTo>
                <a:cubicBezTo>
                  <a:pt x="4122360" y="2553556"/>
                  <a:pt x="4123837" y="2561986"/>
                  <a:pt x="4126408" y="2571035"/>
                </a:cubicBezTo>
                <a:cubicBezTo>
                  <a:pt x="4138410" y="2612946"/>
                  <a:pt x="4170987" y="2640951"/>
                  <a:pt x="4199562" y="2668002"/>
                </a:cubicBezTo>
                <a:cubicBezTo>
                  <a:pt x="4223947" y="2691055"/>
                  <a:pt x="4237663" y="2716964"/>
                  <a:pt x="4247952" y="2745349"/>
                </a:cubicBezTo>
                <a:lnTo>
                  <a:pt x="4247953" y="2745352"/>
                </a:lnTo>
                <a:lnTo>
                  <a:pt x="4253873" y="2778006"/>
                </a:lnTo>
                <a:lnTo>
                  <a:pt x="4253453" y="2785440"/>
                </a:lnTo>
                <a:lnTo>
                  <a:pt x="4243374" y="2811780"/>
                </a:lnTo>
                <a:lnTo>
                  <a:pt x="4243370" y="2811787"/>
                </a:lnTo>
                <a:lnTo>
                  <a:pt x="4243371" y="2811787"/>
                </a:lnTo>
                <a:lnTo>
                  <a:pt x="4243374" y="2811780"/>
                </a:lnTo>
                <a:lnTo>
                  <a:pt x="4253024" y="2793023"/>
                </a:lnTo>
                <a:lnTo>
                  <a:pt x="4253453" y="2785440"/>
                </a:lnTo>
                <a:lnTo>
                  <a:pt x="4254653" y="2782305"/>
                </a:lnTo>
                <a:lnTo>
                  <a:pt x="4253873" y="2778006"/>
                </a:lnTo>
                <a:lnTo>
                  <a:pt x="4254283" y="2770757"/>
                </a:lnTo>
                <a:lnTo>
                  <a:pt x="4247953" y="2745352"/>
                </a:lnTo>
                <a:lnTo>
                  <a:pt x="4247952" y="2745348"/>
                </a:lnTo>
                <a:cubicBezTo>
                  <a:pt x="4237663" y="2716963"/>
                  <a:pt x="4223947" y="2691054"/>
                  <a:pt x="4199562" y="2668001"/>
                </a:cubicBezTo>
                <a:cubicBezTo>
                  <a:pt x="4170987" y="2640950"/>
                  <a:pt x="4138410" y="2612945"/>
                  <a:pt x="4126408" y="2571034"/>
                </a:cubicBezTo>
                <a:lnTo>
                  <a:pt x="4122194" y="2545007"/>
                </a:lnTo>
                <a:lnTo>
                  <a:pt x="4125838" y="2518265"/>
                </a:lnTo>
                <a:cubicBezTo>
                  <a:pt x="4130981" y="2499786"/>
                  <a:pt x="4135363" y="2481259"/>
                  <a:pt x="4134482" y="2463019"/>
                </a:cubicBezTo>
                <a:lnTo>
                  <a:pt x="4134481" y="2463018"/>
                </a:lnTo>
                <a:lnTo>
                  <a:pt x="4134482" y="2463018"/>
                </a:lnTo>
                <a:cubicBezTo>
                  <a:pt x="4133600" y="2444777"/>
                  <a:pt x="4127457" y="2426822"/>
                  <a:pt x="4111549" y="2409485"/>
                </a:cubicBezTo>
                <a:cubicBezTo>
                  <a:pt x="4094022" y="2390434"/>
                  <a:pt x="4082782" y="2364715"/>
                  <a:pt x="4087164" y="2334044"/>
                </a:cubicBezTo>
                <a:cubicBezTo>
                  <a:pt x="4092688" y="2295753"/>
                  <a:pt x="4078782" y="2260890"/>
                  <a:pt x="4058207" y="2228314"/>
                </a:cubicBezTo>
                <a:cubicBezTo>
                  <a:pt x="4050777" y="2216692"/>
                  <a:pt x="4046587" y="2202404"/>
                  <a:pt x="4042967" y="2188879"/>
                </a:cubicBezTo>
                <a:cubicBezTo>
                  <a:pt x="4034584" y="2157636"/>
                  <a:pt x="4027154" y="2126201"/>
                  <a:pt x="4020296" y="2094578"/>
                </a:cubicBezTo>
                <a:cubicBezTo>
                  <a:pt x="4014582" y="2068669"/>
                  <a:pt x="4010390" y="2042570"/>
                  <a:pt x="4005437" y="2016469"/>
                </a:cubicBezTo>
                <a:cubicBezTo>
                  <a:pt x="4000103" y="1987894"/>
                  <a:pt x="3987719" y="1965224"/>
                  <a:pt x="3958954" y="1953413"/>
                </a:cubicBezTo>
                <a:cubicBezTo>
                  <a:pt x="3949810" y="1949603"/>
                  <a:pt x="3942569" y="1940459"/>
                  <a:pt x="3934949" y="1933219"/>
                </a:cubicBezTo>
                <a:cubicBezTo>
                  <a:pt x="3929425" y="1928076"/>
                  <a:pt x="3925233" y="1921216"/>
                  <a:pt x="3919519" y="1916454"/>
                </a:cubicBezTo>
                <a:cubicBezTo>
                  <a:pt x="3889418" y="1891497"/>
                  <a:pt x="3859129" y="1866922"/>
                  <a:pt x="3829028" y="1842158"/>
                </a:cubicBezTo>
                <a:cubicBezTo>
                  <a:pt x="3826170" y="1839679"/>
                  <a:pt x="3822741" y="1837013"/>
                  <a:pt x="3821407" y="1833775"/>
                </a:cubicBezTo>
                <a:cubicBezTo>
                  <a:pt x="3807501" y="1800246"/>
                  <a:pt x="3794358" y="1766335"/>
                  <a:pt x="3779686" y="1733188"/>
                </a:cubicBezTo>
                <a:cubicBezTo>
                  <a:pt x="3773972" y="1720423"/>
                  <a:pt x="3766924" y="1707279"/>
                  <a:pt x="3757018" y="1697753"/>
                </a:cubicBezTo>
                <a:cubicBezTo>
                  <a:pt x="3734538" y="1676036"/>
                  <a:pt x="3710152" y="1656223"/>
                  <a:pt x="3700436" y="1624980"/>
                </a:cubicBezTo>
                <a:cubicBezTo>
                  <a:pt x="3697580" y="1615836"/>
                  <a:pt x="3696055" y="1604978"/>
                  <a:pt x="3698532" y="1596213"/>
                </a:cubicBezTo>
                <a:close/>
                <a:moveTo>
                  <a:pt x="3751027" y="1453958"/>
                </a:moveTo>
                <a:lnTo>
                  <a:pt x="3745230" y="1459073"/>
                </a:lnTo>
                <a:lnTo>
                  <a:pt x="3745230" y="1459073"/>
                </a:lnTo>
                <a:lnTo>
                  <a:pt x="3745229" y="1459074"/>
                </a:lnTo>
                <a:lnTo>
                  <a:pt x="3736012" y="1481572"/>
                </a:lnTo>
                <a:lnTo>
                  <a:pt x="3745230" y="1459073"/>
                </a:lnTo>
                <a:close/>
                <a:moveTo>
                  <a:pt x="3764423" y="1268758"/>
                </a:moveTo>
                <a:cubicBezTo>
                  <a:pt x="3764875" y="1275402"/>
                  <a:pt x="3766447" y="1281689"/>
                  <a:pt x="3769590" y="1286070"/>
                </a:cubicBezTo>
                <a:cubicBezTo>
                  <a:pt x="3784163" y="1306930"/>
                  <a:pt x="3790403" y="1328553"/>
                  <a:pt x="3791927" y="1350628"/>
                </a:cubicBezTo>
                <a:lnTo>
                  <a:pt x="3786333" y="1413840"/>
                </a:lnTo>
                <a:lnTo>
                  <a:pt x="3791928" y="1350627"/>
                </a:lnTo>
                <a:cubicBezTo>
                  <a:pt x="3790403" y="1328552"/>
                  <a:pt x="3784164" y="1306930"/>
                  <a:pt x="3769590" y="1286069"/>
                </a:cubicBezTo>
                <a:close/>
                <a:moveTo>
                  <a:pt x="3706152" y="773035"/>
                </a:moveTo>
                <a:lnTo>
                  <a:pt x="3706152" y="773036"/>
                </a:lnTo>
                <a:cubicBezTo>
                  <a:pt x="3708438" y="800277"/>
                  <a:pt x="3711676" y="827330"/>
                  <a:pt x="3714152" y="854380"/>
                </a:cubicBezTo>
                <a:cubicBezTo>
                  <a:pt x="3716438" y="878957"/>
                  <a:pt x="3717200" y="903723"/>
                  <a:pt x="3745205" y="915344"/>
                </a:cubicBezTo>
                <a:cubicBezTo>
                  <a:pt x="3749587" y="917060"/>
                  <a:pt x="3752825" y="922774"/>
                  <a:pt x="3755683" y="927156"/>
                </a:cubicBezTo>
                <a:cubicBezTo>
                  <a:pt x="3799691" y="994786"/>
                  <a:pt x="3798547" y="1030981"/>
                  <a:pt x="3752063" y="1097088"/>
                </a:cubicBezTo>
                <a:cubicBezTo>
                  <a:pt x="3747301" y="1103946"/>
                  <a:pt x="3743871" y="1118614"/>
                  <a:pt x="3747681" y="1123186"/>
                </a:cubicBezTo>
                <a:cubicBezTo>
                  <a:pt x="3763493" y="1142618"/>
                  <a:pt x="3770542" y="1162954"/>
                  <a:pt x="3772400" y="1184029"/>
                </a:cubicBezTo>
                <a:cubicBezTo>
                  <a:pt x="3770542" y="1162954"/>
                  <a:pt x="3763494" y="1142617"/>
                  <a:pt x="3747682" y="1123185"/>
                </a:cubicBezTo>
                <a:cubicBezTo>
                  <a:pt x="3743872" y="1118613"/>
                  <a:pt x="3747302" y="1103945"/>
                  <a:pt x="3752064" y="1097087"/>
                </a:cubicBezTo>
                <a:cubicBezTo>
                  <a:pt x="3798548" y="1030980"/>
                  <a:pt x="3799692" y="994785"/>
                  <a:pt x="3755684" y="927155"/>
                </a:cubicBezTo>
                <a:cubicBezTo>
                  <a:pt x="3752826" y="922773"/>
                  <a:pt x="3749588" y="917059"/>
                  <a:pt x="3745206" y="915343"/>
                </a:cubicBezTo>
                <a:cubicBezTo>
                  <a:pt x="3717200" y="903722"/>
                  <a:pt x="3716438" y="878956"/>
                  <a:pt x="3714152" y="854379"/>
                </a:cubicBezTo>
                <a:close/>
                <a:moveTo>
                  <a:pt x="3761553" y="517851"/>
                </a:moveTo>
                <a:lnTo>
                  <a:pt x="3752635" y="556048"/>
                </a:lnTo>
                <a:cubicBezTo>
                  <a:pt x="3750539" y="564049"/>
                  <a:pt x="3745015" y="572623"/>
                  <a:pt x="3746157" y="580051"/>
                </a:cubicBezTo>
                <a:cubicBezTo>
                  <a:pt x="3749491" y="601579"/>
                  <a:pt x="3747062" y="622201"/>
                  <a:pt x="3742776" y="642538"/>
                </a:cubicBezTo>
                <a:lnTo>
                  <a:pt x="3730253" y="694928"/>
                </a:lnTo>
                <a:lnTo>
                  <a:pt x="3742777" y="642537"/>
                </a:lnTo>
                <a:cubicBezTo>
                  <a:pt x="3747063" y="622201"/>
                  <a:pt x="3749492" y="601578"/>
                  <a:pt x="3746158" y="580050"/>
                </a:cubicBezTo>
                <a:cubicBezTo>
                  <a:pt x="3745016" y="572622"/>
                  <a:pt x="3750540" y="564048"/>
                  <a:pt x="3752636" y="556047"/>
                </a:cubicBezTo>
                <a:close/>
                <a:moveTo>
                  <a:pt x="3774848" y="298169"/>
                </a:moveTo>
                <a:lnTo>
                  <a:pt x="3760065" y="313534"/>
                </a:lnTo>
                <a:cubicBezTo>
                  <a:pt x="3755873" y="316390"/>
                  <a:pt x="3758159" y="330299"/>
                  <a:pt x="3759493" y="338871"/>
                </a:cubicBezTo>
                <a:cubicBezTo>
                  <a:pt x="3760922" y="348396"/>
                  <a:pt x="3763447" y="357874"/>
                  <a:pt x="3765590" y="367328"/>
                </a:cubicBezTo>
                <a:lnTo>
                  <a:pt x="3769400" y="395640"/>
                </a:lnTo>
                <a:cubicBezTo>
                  <a:pt x="3769590" y="376781"/>
                  <a:pt x="3762352" y="357921"/>
                  <a:pt x="3759494" y="338870"/>
                </a:cubicBezTo>
                <a:cubicBezTo>
                  <a:pt x="3758160" y="330298"/>
                  <a:pt x="3755874" y="316389"/>
                  <a:pt x="3760066" y="313533"/>
                </a:cubicBezTo>
                <a:close/>
                <a:moveTo>
                  <a:pt x="3782393" y="281568"/>
                </a:moveTo>
                <a:lnTo>
                  <a:pt x="3777498" y="295415"/>
                </a:lnTo>
                <a:lnTo>
                  <a:pt x="3777499" y="295415"/>
                </a:lnTo>
                <a:close/>
                <a:moveTo>
                  <a:pt x="3769073" y="24486"/>
                </a:moveTo>
                <a:lnTo>
                  <a:pt x="3766810" y="74129"/>
                </a:lnTo>
                <a:cubicBezTo>
                  <a:pt x="3767733" y="91492"/>
                  <a:pt x="3770043" y="108703"/>
                  <a:pt x="3772734" y="125861"/>
                </a:cubicBezTo>
                <a:lnTo>
                  <a:pt x="3777129" y="153388"/>
                </a:lnTo>
                <a:lnTo>
                  <a:pt x="3785402" y="228944"/>
                </a:lnTo>
                <a:lnTo>
                  <a:pt x="3785402" y="228949"/>
                </a:lnTo>
                <a:lnTo>
                  <a:pt x="3785402" y="228948"/>
                </a:lnTo>
                <a:lnTo>
                  <a:pt x="3785402" y="228944"/>
                </a:lnTo>
                <a:lnTo>
                  <a:pt x="3780943" y="177271"/>
                </a:lnTo>
                <a:lnTo>
                  <a:pt x="3777129" y="153388"/>
                </a:lnTo>
                <a:lnTo>
                  <a:pt x="3776930" y="151569"/>
                </a:lnTo>
                <a:cubicBezTo>
                  <a:pt x="3772700" y="125876"/>
                  <a:pt x="3768195" y="100174"/>
                  <a:pt x="3766811" y="74129"/>
                </a:cubicBezTo>
                <a:close/>
                <a:moveTo>
                  <a:pt x="3766492" y="0"/>
                </a:moveTo>
                <a:lnTo>
                  <a:pt x="4230600" y="0"/>
                </a:lnTo>
                <a:lnTo>
                  <a:pt x="4229473" y="2817"/>
                </a:lnTo>
                <a:cubicBezTo>
                  <a:pt x="4221091" y="21486"/>
                  <a:pt x="4218423" y="43012"/>
                  <a:pt x="4215374" y="63587"/>
                </a:cubicBezTo>
                <a:cubicBezTo>
                  <a:pt x="4209850" y="101308"/>
                  <a:pt x="4206420" y="139219"/>
                  <a:pt x="4201468" y="176939"/>
                </a:cubicBezTo>
                <a:cubicBezTo>
                  <a:pt x="4200324" y="184941"/>
                  <a:pt x="4198230" y="194085"/>
                  <a:pt x="4193466" y="200182"/>
                </a:cubicBezTo>
                <a:cubicBezTo>
                  <a:pt x="4161461" y="241901"/>
                  <a:pt x="4152508" y="292579"/>
                  <a:pt x="4155554" y="340774"/>
                </a:cubicBezTo>
                <a:cubicBezTo>
                  <a:pt x="4157843" y="378686"/>
                  <a:pt x="4159557" y="415835"/>
                  <a:pt x="4156319" y="453364"/>
                </a:cubicBezTo>
                <a:cubicBezTo>
                  <a:pt x="4156127" y="456222"/>
                  <a:pt x="4156509" y="460032"/>
                  <a:pt x="4158033" y="462126"/>
                </a:cubicBezTo>
                <a:cubicBezTo>
                  <a:pt x="4168129" y="475081"/>
                  <a:pt x="4168891" y="488607"/>
                  <a:pt x="4170605" y="505182"/>
                </a:cubicBezTo>
                <a:cubicBezTo>
                  <a:pt x="4173083" y="528615"/>
                  <a:pt x="4171367" y="550141"/>
                  <a:pt x="4167177" y="571860"/>
                </a:cubicBezTo>
                <a:cubicBezTo>
                  <a:pt x="4164129" y="587672"/>
                  <a:pt x="4157843" y="603673"/>
                  <a:pt x="4149840" y="617772"/>
                </a:cubicBezTo>
                <a:cubicBezTo>
                  <a:pt x="4138600" y="637392"/>
                  <a:pt x="4134220" y="656255"/>
                  <a:pt x="4149078" y="674923"/>
                </a:cubicBezTo>
                <a:cubicBezTo>
                  <a:pt x="4164891" y="695116"/>
                  <a:pt x="4159367" y="717977"/>
                  <a:pt x="4159937" y="740268"/>
                </a:cubicBezTo>
                <a:cubicBezTo>
                  <a:pt x="4160129" y="749982"/>
                  <a:pt x="4159747" y="760270"/>
                  <a:pt x="4162223" y="769605"/>
                </a:cubicBezTo>
                <a:cubicBezTo>
                  <a:pt x="4169273" y="796655"/>
                  <a:pt x="4179941" y="822756"/>
                  <a:pt x="4184703" y="850189"/>
                </a:cubicBezTo>
                <a:cubicBezTo>
                  <a:pt x="4187370" y="865430"/>
                  <a:pt x="4182607" y="882384"/>
                  <a:pt x="4179179" y="898198"/>
                </a:cubicBezTo>
                <a:cubicBezTo>
                  <a:pt x="4175559" y="914200"/>
                  <a:pt x="4170035" y="930011"/>
                  <a:pt x="4164319" y="945444"/>
                </a:cubicBezTo>
                <a:cubicBezTo>
                  <a:pt x="4160509" y="955920"/>
                  <a:pt x="4156889" y="967350"/>
                  <a:pt x="4150030" y="975733"/>
                </a:cubicBezTo>
                <a:cubicBezTo>
                  <a:pt x="4134410" y="994785"/>
                  <a:pt x="4131742" y="1014406"/>
                  <a:pt x="4139934" y="1036887"/>
                </a:cubicBezTo>
                <a:cubicBezTo>
                  <a:pt x="4141268" y="1040315"/>
                  <a:pt x="4141268" y="1044315"/>
                  <a:pt x="4141458" y="1048125"/>
                </a:cubicBezTo>
                <a:cubicBezTo>
                  <a:pt x="4145458" y="1109091"/>
                  <a:pt x="4147936" y="1170051"/>
                  <a:pt x="4154032" y="1230633"/>
                </a:cubicBezTo>
                <a:cubicBezTo>
                  <a:pt x="4156509" y="1255206"/>
                  <a:pt x="4167367" y="1278829"/>
                  <a:pt x="4174225" y="1303024"/>
                </a:cubicBezTo>
                <a:cubicBezTo>
                  <a:pt x="4175559" y="1307978"/>
                  <a:pt x="4177655" y="1313504"/>
                  <a:pt x="4176701" y="1318456"/>
                </a:cubicBezTo>
                <a:cubicBezTo>
                  <a:pt x="4167177" y="1372368"/>
                  <a:pt x="4181083" y="1422854"/>
                  <a:pt x="4199372" y="1472575"/>
                </a:cubicBezTo>
                <a:cubicBezTo>
                  <a:pt x="4201278" y="1477717"/>
                  <a:pt x="4200706" y="1484004"/>
                  <a:pt x="4200324" y="1489720"/>
                </a:cubicBezTo>
                <a:cubicBezTo>
                  <a:pt x="4198992" y="1505724"/>
                  <a:pt x="4192324" y="1523059"/>
                  <a:pt x="4196324" y="1537537"/>
                </a:cubicBezTo>
                <a:cubicBezTo>
                  <a:pt x="4207374" y="1576019"/>
                  <a:pt x="4220709" y="1614120"/>
                  <a:pt x="4237473" y="1650317"/>
                </a:cubicBezTo>
                <a:cubicBezTo>
                  <a:pt x="4254428" y="1687086"/>
                  <a:pt x="4268716" y="1721185"/>
                  <a:pt x="4251572" y="1763287"/>
                </a:cubicBezTo>
                <a:cubicBezTo>
                  <a:pt x="4244331" y="1781194"/>
                  <a:pt x="4249476" y="1804816"/>
                  <a:pt x="4251380" y="1825393"/>
                </a:cubicBezTo>
                <a:cubicBezTo>
                  <a:pt x="4252904" y="1840441"/>
                  <a:pt x="4261478" y="1854920"/>
                  <a:pt x="4261478" y="1869780"/>
                </a:cubicBezTo>
                <a:cubicBezTo>
                  <a:pt x="4261478" y="1909408"/>
                  <a:pt x="4271574" y="1944649"/>
                  <a:pt x="4292149" y="1978940"/>
                </a:cubicBezTo>
                <a:cubicBezTo>
                  <a:pt x="4300149" y="1992279"/>
                  <a:pt x="4294815" y="2013043"/>
                  <a:pt x="4296911" y="2030378"/>
                </a:cubicBezTo>
                <a:cubicBezTo>
                  <a:pt x="4299387" y="2048668"/>
                  <a:pt x="4301673" y="2067525"/>
                  <a:pt x="4307200" y="2085054"/>
                </a:cubicBezTo>
                <a:cubicBezTo>
                  <a:pt x="4321678" y="2130393"/>
                  <a:pt x="4338061" y="2175163"/>
                  <a:pt x="4353301" y="2220312"/>
                </a:cubicBezTo>
                <a:cubicBezTo>
                  <a:pt x="4365876" y="2257459"/>
                  <a:pt x="4355969" y="2294039"/>
                  <a:pt x="4350635" y="2330806"/>
                </a:cubicBezTo>
                <a:cubicBezTo>
                  <a:pt x="4347205" y="2353859"/>
                  <a:pt x="4339013" y="2375383"/>
                  <a:pt x="4351205" y="2401292"/>
                </a:cubicBezTo>
                <a:cubicBezTo>
                  <a:pt x="4362827" y="2426059"/>
                  <a:pt x="4360159" y="2457492"/>
                  <a:pt x="4366446" y="2485307"/>
                </a:cubicBezTo>
                <a:cubicBezTo>
                  <a:pt x="4371780" y="2508742"/>
                  <a:pt x="4380354" y="2531409"/>
                  <a:pt x="4388736" y="2554079"/>
                </a:cubicBezTo>
                <a:cubicBezTo>
                  <a:pt x="4400167" y="2584942"/>
                  <a:pt x="4412167" y="2615421"/>
                  <a:pt x="4406453" y="2649143"/>
                </a:cubicBezTo>
                <a:cubicBezTo>
                  <a:pt x="4399975" y="2687436"/>
                  <a:pt x="4424359" y="2713723"/>
                  <a:pt x="4440554" y="2743826"/>
                </a:cubicBezTo>
                <a:cubicBezTo>
                  <a:pt x="4451602" y="2764590"/>
                  <a:pt x="4459795" y="2787259"/>
                  <a:pt x="4466653" y="2809930"/>
                </a:cubicBezTo>
                <a:cubicBezTo>
                  <a:pt x="4475607" y="2840219"/>
                  <a:pt x="4480941" y="2871462"/>
                  <a:pt x="4489704" y="2901943"/>
                </a:cubicBezTo>
                <a:cubicBezTo>
                  <a:pt x="4502848" y="2948047"/>
                  <a:pt x="4513136" y="2994722"/>
                  <a:pt x="4505896" y="3042728"/>
                </a:cubicBezTo>
                <a:cubicBezTo>
                  <a:pt x="4502658" y="3064827"/>
                  <a:pt x="4502848" y="3085403"/>
                  <a:pt x="4507612" y="3107500"/>
                </a:cubicBezTo>
                <a:cubicBezTo>
                  <a:pt x="4515422" y="3143695"/>
                  <a:pt x="4516375" y="3180844"/>
                  <a:pt x="4545521" y="3209993"/>
                </a:cubicBezTo>
                <a:cubicBezTo>
                  <a:pt x="4555810" y="3220280"/>
                  <a:pt x="4558476" y="3238758"/>
                  <a:pt x="4563810" y="3253809"/>
                </a:cubicBezTo>
                <a:cubicBezTo>
                  <a:pt x="4570098" y="3271145"/>
                  <a:pt x="4566858" y="3283908"/>
                  <a:pt x="4548570" y="3293244"/>
                </a:cubicBezTo>
                <a:cubicBezTo>
                  <a:pt x="4540379" y="3297434"/>
                  <a:pt x="4532377" y="3309437"/>
                  <a:pt x="4531043" y="3318771"/>
                </a:cubicBezTo>
                <a:cubicBezTo>
                  <a:pt x="4527043" y="3346776"/>
                  <a:pt x="4532949" y="3372495"/>
                  <a:pt x="4545904" y="3399546"/>
                </a:cubicBezTo>
                <a:cubicBezTo>
                  <a:pt x="4558096" y="3424883"/>
                  <a:pt x="4556762" y="3456508"/>
                  <a:pt x="4561524" y="3485275"/>
                </a:cubicBezTo>
                <a:cubicBezTo>
                  <a:pt x="4564954" y="3505657"/>
                  <a:pt x="4572002" y="3526042"/>
                  <a:pt x="4572002" y="3546617"/>
                </a:cubicBezTo>
                <a:cubicBezTo>
                  <a:pt x="4572002" y="3572146"/>
                  <a:pt x="4565906" y="3597482"/>
                  <a:pt x="4563620" y="3623201"/>
                </a:cubicBezTo>
                <a:cubicBezTo>
                  <a:pt x="4561716" y="3643204"/>
                  <a:pt x="4562478" y="3663589"/>
                  <a:pt x="4560192" y="3683591"/>
                </a:cubicBezTo>
                <a:cubicBezTo>
                  <a:pt x="4558476" y="3699976"/>
                  <a:pt x="4554096" y="3716168"/>
                  <a:pt x="4550476" y="3732361"/>
                </a:cubicBezTo>
                <a:cubicBezTo>
                  <a:pt x="4549142" y="3738267"/>
                  <a:pt x="4543997" y="3744173"/>
                  <a:pt x="4544759" y="3749506"/>
                </a:cubicBezTo>
                <a:cubicBezTo>
                  <a:pt x="4552952" y="3802467"/>
                  <a:pt x="4516375" y="3840569"/>
                  <a:pt x="4500182" y="3885338"/>
                </a:cubicBezTo>
                <a:cubicBezTo>
                  <a:pt x="4483035" y="3932394"/>
                  <a:pt x="4456747" y="3977925"/>
                  <a:pt x="4464557" y="4030503"/>
                </a:cubicBezTo>
                <a:cubicBezTo>
                  <a:pt x="4469319" y="4062318"/>
                  <a:pt x="4480369" y="4092989"/>
                  <a:pt x="4487038" y="4124614"/>
                </a:cubicBezTo>
                <a:cubicBezTo>
                  <a:pt x="4489324" y="4135854"/>
                  <a:pt x="4488942" y="4148427"/>
                  <a:pt x="4486656" y="4159667"/>
                </a:cubicBezTo>
                <a:cubicBezTo>
                  <a:pt x="4476177" y="4213961"/>
                  <a:pt x="4474653" y="4267493"/>
                  <a:pt x="4491800" y="4320837"/>
                </a:cubicBezTo>
                <a:cubicBezTo>
                  <a:pt x="4494658" y="4329979"/>
                  <a:pt x="4497324" y="4339695"/>
                  <a:pt x="4497324" y="4349222"/>
                </a:cubicBezTo>
                <a:cubicBezTo>
                  <a:pt x="4497324" y="4401419"/>
                  <a:pt x="4493324" y="4452665"/>
                  <a:pt x="4474653" y="4502579"/>
                </a:cubicBezTo>
                <a:cubicBezTo>
                  <a:pt x="4468367" y="4519343"/>
                  <a:pt x="4472367" y="4539728"/>
                  <a:pt x="4470843" y="4558207"/>
                </a:cubicBezTo>
                <a:cubicBezTo>
                  <a:pt x="4469511" y="4575351"/>
                  <a:pt x="4468939" y="4592878"/>
                  <a:pt x="4464557" y="4609452"/>
                </a:cubicBezTo>
                <a:cubicBezTo>
                  <a:pt x="4458081" y="4633647"/>
                  <a:pt x="4457319" y="4656126"/>
                  <a:pt x="4463033" y="4681083"/>
                </a:cubicBezTo>
                <a:cubicBezTo>
                  <a:pt x="4468367" y="4704895"/>
                  <a:pt x="4465701" y="4730614"/>
                  <a:pt x="4465891" y="4755381"/>
                </a:cubicBezTo>
                <a:cubicBezTo>
                  <a:pt x="4466081" y="4783004"/>
                  <a:pt x="4466271" y="4810627"/>
                  <a:pt x="4465319" y="4838250"/>
                </a:cubicBezTo>
                <a:cubicBezTo>
                  <a:pt x="4464939" y="4849300"/>
                  <a:pt x="4457319" y="4861873"/>
                  <a:pt x="4460367" y="4871019"/>
                </a:cubicBezTo>
                <a:cubicBezTo>
                  <a:pt x="4470653" y="4900546"/>
                  <a:pt x="4458271" y="4930075"/>
                  <a:pt x="4463795" y="4959602"/>
                </a:cubicBezTo>
                <a:cubicBezTo>
                  <a:pt x="4466653" y="4974082"/>
                  <a:pt x="4458843" y="4990465"/>
                  <a:pt x="4458081" y="5006086"/>
                </a:cubicBezTo>
                <a:cubicBezTo>
                  <a:pt x="4456747" y="5031614"/>
                  <a:pt x="4457319" y="5057141"/>
                  <a:pt x="4456937" y="5082670"/>
                </a:cubicBezTo>
                <a:cubicBezTo>
                  <a:pt x="4456747" y="5091052"/>
                  <a:pt x="4455985" y="5099245"/>
                  <a:pt x="4455602" y="5107627"/>
                </a:cubicBezTo>
                <a:cubicBezTo>
                  <a:pt x="4455222" y="5115057"/>
                  <a:pt x="4453508" y="5122867"/>
                  <a:pt x="4454840" y="5129916"/>
                </a:cubicBezTo>
                <a:cubicBezTo>
                  <a:pt x="4459605" y="5155445"/>
                  <a:pt x="4467415" y="5180591"/>
                  <a:pt x="4470463" y="5206308"/>
                </a:cubicBezTo>
                <a:cubicBezTo>
                  <a:pt x="4473129" y="5228597"/>
                  <a:pt x="4469511" y="5251650"/>
                  <a:pt x="4471415" y="5274129"/>
                </a:cubicBezTo>
                <a:cubicBezTo>
                  <a:pt x="4474653" y="5313754"/>
                  <a:pt x="4480369" y="5353379"/>
                  <a:pt x="4483989" y="5393005"/>
                </a:cubicBezTo>
                <a:cubicBezTo>
                  <a:pt x="4484751" y="5401579"/>
                  <a:pt x="4479987" y="5410531"/>
                  <a:pt x="4479607" y="5419295"/>
                </a:cubicBezTo>
                <a:cubicBezTo>
                  <a:pt x="4478655" y="5446728"/>
                  <a:pt x="4478463" y="5474161"/>
                  <a:pt x="4477893" y="5501594"/>
                </a:cubicBezTo>
                <a:cubicBezTo>
                  <a:pt x="4477701" y="5517215"/>
                  <a:pt x="4478273" y="5533027"/>
                  <a:pt x="4476559" y="5548460"/>
                </a:cubicBezTo>
                <a:cubicBezTo>
                  <a:pt x="4474273" y="5568842"/>
                  <a:pt x="4470843" y="5587321"/>
                  <a:pt x="4485703" y="5606372"/>
                </a:cubicBezTo>
                <a:cubicBezTo>
                  <a:pt x="4508754" y="5635711"/>
                  <a:pt x="4499800" y="5673050"/>
                  <a:pt x="4505134" y="5706959"/>
                </a:cubicBezTo>
                <a:cubicBezTo>
                  <a:pt x="4506468" y="5715723"/>
                  <a:pt x="4506658" y="5724678"/>
                  <a:pt x="4508182" y="5733440"/>
                </a:cubicBezTo>
                <a:cubicBezTo>
                  <a:pt x="4511040" y="5749634"/>
                  <a:pt x="4514278" y="5765635"/>
                  <a:pt x="4517519" y="5781830"/>
                </a:cubicBezTo>
                <a:cubicBezTo>
                  <a:pt x="4518089" y="5784686"/>
                  <a:pt x="4518281" y="5787924"/>
                  <a:pt x="4519233" y="5790592"/>
                </a:cubicBezTo>
                <a:cubicBezTo>
                  <a:pt x="4527233" y="5815169"/>
                  <a:pt x="4536377" y="5839361"/>
                  <a:pt x="4542855" y="5864318"/>
                </a:cubicBezTo>
                <a:cubicBezTo>
                  <a:pt x="4546094" y="5876511"/>
                  <a:pt x="4546476" y="5890037"/>
                  <a:pt x="4544759" y="5902610"/>
                </a:cubicBezTo>
                <a:cubicBezTo>
                  <a:pt x="4539807" y="5939377"/>
                  <a:pt x="4537711" y="5975764"/>
                  <a:pt x="4544951" y="6012723"/>
                </a:cubicBezTo>
                <a:cubicBezTo>
                  <a:pt x="4547808" y="6027392"/>
                  <a:pt x="4543045" y="6043776"/>
                  <a:pt x="4541331" y="6059397"/>
                </a:cubicBezTo>
                <a:cubicBezTo>
                  <a:pt x="4536759" y="6096736"/>
                  <a:pt x="4531805" y="6134075"/>
                  <a:pt x="4527425" y="6171605"/>
                </a:cubicBezTo>
                <a:cubicBezTo>
                  <a:pt x="4524757" y="6195037"/>
                  <a:pt x="4523233" y="6218660"/>
                  <a:pt x="4520567" y="6242093"/>
                </a:cubicBezTo>
                <a:cubicBezTo>
                  <a:pt x="4517327" y="6269144"/>
                  <a:pt x="4512374" y="6296005"/>
                  <a:pt x="4509706" y="6323058"/>
                </a:cubicBezTo>
                <a:cubicBezTo>
                  <a:pt x="4506658" y="6353919"/>
                  <a:pt x="4506088" y="6384972"/>
                  <a:pt x="4502848" y="6415833"/>
                </a:cubicBezTo>
                <a:cubicBezTo>
                  <a:pt x="4496562" y="6472225"/>
                  <a:pt x="4489132" y="6528424"/>
                  <a:pt x="4482083" y="6584812"/>
                </a:cubicBezTo>
                <a:cubicBezTo>
                  <a:pt x="4475225" y="6639488"/>
                  <a:pt x="4469129" y="6694164"/>
                  <a:pt x="4460557" y="6748458"/>
                </a:cubicBezTo>
                <a:cubicBezTo>
                  <a:pt x="4456937" y="6771319"/>
                  <a:pt x="4447030" y="6793035"/>
                  <a:pt x="4441506" y="6815516"/>
                </a:cubicBezTo>
                <a:lnTo>
                  <a:pt x="4431806" y="6858001"/>
                </a:lnTo>
                <a:lnTo>
                  <a:pt x="4259553" y="6858001"/>
                </a:lnTo>
                <a:lnTo>
                  <a:pt x="4265716" y="6812064"/>
                </a:lnTo>
                <a:lnTo>
                  <a:pt x="4265716" y="6812064"/>
                </a:lnTo>
                <a:lnTo>
                  <a:pt x="4265716" y="6812063"/>
                </a:lnTo>
                <a:cubicBezTo>
                  <a:pt x="4265240" y="6788417"/>
                  <a:pt x="4259954" y="6764841"/>
                  <a:pt x="4246238" y="6742552"/>
                </a:cubicBezTo>
                <a:lnTo>
                  <a:pt x="4232402" y="6702976"/>
                </a:lnTo>
                <a:lnTo>
                  <a:pt x="4235549" y="6683027"/>
                </a:lnTo>
                <a:cubicBezTo>
                  <a:pt x="4237915" y="6676306"/>
                  <a:pt x="4241666" y="6669496"/>
                  <a:pt x="4247000" y="6662542"/>
                </a:cubicBezTo>
                <a:cubicBezTo>
                  <a:pt x="4254334" y="6653111"/>
                  <a:pt x="4256191" y="6639108"/>
                  <a:pt x="4254095" y="6625225"/>
                </a:cubicBezTo>
                <a:lnTo>
                  <a:pt x="4254095" y="6625225"/>
                </a:lnTo>
                <a:lnTo>
                  <a:pt x="4254095" y="6625224"/>
                </a:lnTo>
                <a:cubicBezTo>
                  <a:pt x="4251999" y="6611342"/>
                  <a:pt x="4245951" y="6597578"/>
                  <a:pt x="4237473" y="6588625"/>
                </a:cubicBezTo>
                <a:lnTo>
                  <a:pt x="4214994" y="6564620"/>
                </a:lnTo>
                <a:lnTo>
                  <a:pt x="4214994" y="6564621"/>
                </a:lnTo>
                <a:cubicBezTo>
                  <a:pt x="4225281" y="6575479"/>
                  <a:pt x="4231377" y="6582147"/>
                  <a:pt x="4237473" y="6588626"/>
                </a:cubicBezTo>
                <a:lnTo>
                  <a:pt x="4254095" y="6625225"/>
                </a:lnTo>
                <a:lnTo>
                  <a:pt x="4254084" y="6645552"/>
                </a:lnTo>
                <a:cubicBezTo>
                  <a:pt x="4252965" y="6651967"/>
                  <a:pt x="4250667" y="6657825"/>
                  <a:pt x="4247000" y="6662541"/>
                </a:cubicBezTo>
                <a:cubicBezTo>
                  <a:pt x="4236332" y="6676448"/>
                  <a:pt x="4231997" y="6689783"/>
                  <a:pt x="4232402" y="6702976"/>
                </a:cubicBezTo>
                <a:lnTo>
                  <a:pt x="4232402" y="6702976"/>
                </a:lnTo>
                <a:lnTo>
                  <a:pt x="4232402" y="6702977"/>
                </a:lnTo>
                <a:cubicBezTo>
                  <a:pt x="4232807" y="6716169"/>
                  <a:pt x="4237951" y="6729219"/>
                  <a:pt x="4246238" y="6742553"/>
                </a:cubicBezTo>
                <a:cubicBezTo>
                  <a:pt x="4253096" y="6753698"/>
                  <a:pt x="4257847" y="6765164"/>
                  <a:pt x="4260942" y="6776800"/>
                </a:cubicBezTo>
                <a:lnTo>
                  <a:pt x="4265716" y="6812064"/>
                </a:lnTo>
                <a:lnTo>
                  <a:pt x="4259553" y="6858001"/>
                </a:lnTo>
                <a:lnTo>
                  <a:pt x="4259553" y="6858001"/>
                </a:lnTo>
                <a:lnTo>
                  <a:pt x="4259553" y="6858002"/>
                </a:lnTo>
                <a:lnTo>
                  <a:pt x="0" y="6858002"/>
                </a:lnTo>
                <a:lnTo>
                  <a:pt x="0" y="2"/>
                </a:lnTo>
                <a:lnTo>
                  <a:pt x="3766492" y="1"/>
                </a:lnTo>
                <a:lnTo>
                  <a:pt x="3769210" y="21486"/>
                </a:lnTo>
                <a:close/>
              </a:path>
            </a:pathLst>
          </a:custGeom>
          <a:effectLst>
            <a:outerShdw blurRad="381000" dist="152400" algn="l" rotWithShape="0">
              <a:prstClr val="black">
                <a:alpha val="10000"/>
              </a:prstClr>
            </a:outerShdw>
          </a:effectLst>
        </p:spPr>
      </p:pic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340822D1-9EEA-4ECF-9360-D9AF87950D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705643" y="2991643"/>
            <a:ext cx="6858001" cy="874716"/>
          </a:xfrm>
          <a:custGeom>
            <a:avLst/>
            <a:gdLst>
              <a:gd name="connsiteX0" fmla="*/ 0 w 6858001"/>
              <a:gd name="connsiteY0" fmla="*/ 533314 h 874716"/>
              <a:gd name="connsiteX1" fmla="*/ 0 w 6858001"/>
              <a:gd name="connsiteY1" fmla="*/ 69206 h 874716"/>
              <a:gd name="connsiteX2" fmla="*/ 21486 w 6858001"/>
              <a:gd name="connsiteY2" fmla="*/ 71924 h 874716"/>
              <a:gd name="connsiteX3" fmla="*/ 228948 w 6858001"/>
              <a:gd name="connsiteY3" fmla="*/ 88116 h 874716"/>
              <a:gd name="connsiteX4" fmla="*/ 313533 w 6858001"/>
              <a:gd name="connsiteY4" fmla="*/ 62779 h 874716"/>
              <a:gd name="connsiteX5" fmla="*/ 338870 w 6858001"/>
              <a:gd name="connsiteY5" fmla="*/ 62207 h 874716"/>
              <a:gd name="connsiteX6" fmla="*/ 395640 w 6858001"/>
              <a:gd name="connsiteY6" fmla="*/ 72114 h 874716"/>
              <a:gd name="connsiteX7" fmla="*/ 512802 w 6858001"/>
              <a:gd name="connsiteY7" fmla="*/ 65446 h 874716"/>
              <a:gd name="connsiteX8" fmla="*/ 556047 w 6858001"/>
              <a:gd name="connsiteY8" fmla="*/ 55349 h 874716"/>
              <a:gd name="connsiteX9" fmla="*/ 580050 w 6858001"/>
              <a:gd name="connsiteY9" fmla="*/ 48871 h 874716"/>
              <a:gd name="connsiteX10" fmla="*/ 703308 w 6858001"/>
              <a:gd name="connsiteY10" fmla="*/ 30964 h 874716"/>
              <a:gd name="connsiteX11" fmla="*/ 758174 w 6858001"/>
              <a:gd name="connsiteY11" fmla="*/ 11724 h 874716"/>
              <a:gd name="connsiteX12" fmla="*/ 773035 w 6858001"/>
              <a:gd name="connsiteY12" fmla="*/ 8866 h 874716"/>
              <a:gd name="connsiteX13" fmla="*/ 854379 w 6858001"/>
              <a:gd name="connsiteY13" fmla="*/ 16866 h 874716"/>
              <a:gd name="connsiteX14" fmla="*/ 915343 w 6858001"/>
              <a:gd name="connsiteY14" fmla="*/ 47919 h 874716"/>
              <a:gd name="connsiteX15" fmla="*/ 927155 w 6858001"/>
              <a:gd name="connsiteY15" fmla="*/ 58397 h 874716"/>
              <a:gd name="connsiteX16" fmla="*/ 1097087 w 6858001"/>
              <a:gd name="connsiteY16" fmla="*/ 54777 h 874716"/>
              <a:gd name="connsiteX17" fmla="*/ 1123185 w 6858001"/>
              <a:gd name="connsiteY17" fmla="*/ 50395 h 874716"/>
              <a:gd name="connsiteX18" fmla="*/ 1249302 w 6858001"/>
              <a:gd name="connsiteY18" fmla="*/ 68684 h 874716"/>
              <a:gd name="connsiteX19" fmla="*/ 1286069 w 6858001"/>
              <a:gd name="connsiteY19" fmla="*/ 72304 h 874716"/>
              <a:gd name="connsiteX20" fmla="*/ 1417899 w 6858001"/>
              <a:gd name="connsiteY20" fmla="*/ 88688 h 874716"/>
              <a:gd name="connsiteX21" fmla="*/ 1436568 w 6858001"/>
              <a:gd name="connsiteY21" fmla="*/ 73448 h 874716"/>
              <a:gd name="connsiteX22" fmla="*/ 1490292 w 6858001"/>
              <a:gd name="connsiteY22" fmla="*/ 35154 h 874716"/>
              <a:gd name="connsiteX23" fmla="*/ 1596213 w 6858001"/>
              <a:gd name="connsiteY23" fmla="*/ 1245 h 874716"/>
              <a:gd name="connsiteX24" fmla="*/ 1624980 w 6858001"/>
              <a:gd name="connsiteY24" fmla="*/ 3150 h 874716"/>
              <a:gd name="connsiteX25" fmla="*/ 1697753 w 6858001"/>
              <a:gd name="connsiteY25" fmla="*/ 59731 h 874716"/>
              <a:gd name="connsiteX26" fmla="*/ 1733188 w 6858001"/>
              <a:gd name="connsiteY26" fmla="*/ 82400 h 874716"/>
              <a:gd name="connsiteX27" fmla="*/ 1833775 w 6858001"/>
              <a:gd name="connsiteY27" fmla="*/ 124121 h 874716"/>
              <a:gd name="connsiteX28" fmla="*/ 1842158 w 6858001"/>
              <a:gd name="connsiteY28" fmla="*/ 131742 h 874716"/>
              <a:gd name="connsiteX29" fmla="*/ 1916454 w 6858001"/>
              <a:gd name="connsiteY29" fmla="*/ 222233 h 874716"/>
              <a:gd name="connsiteX30" fmla="*/ 1933219 w 6858001"/>
              <a:gd name="connsiteY30" fmla="*/ 237663 h 874716"/>
              <a:gd name="connsiteX31" fmla="*/ 1953413 w 6858001"/>
              <a:gd name="connsiteY31" fmla="*/ 261668 h 874716"/>
              <a:gd name="connsiteX32" fmla="*/ 2016469 w 6858001"/>
              <a:gd name="connsiteY32" fmla="*/ 308151 h 874716"/>
              <a:gd name="connsiteX33" fmla="*/ 2094578 w 6858001"/>
              <a:gd name="connsiteY33" fmla="*/ 323010 h 874716"/>
              <a:gd name="connsiteX34" fmla="*/ 2188879 w 6858001"/>
              <a:gd name="connsiteY34" fmla="*/ 345681 h 874716"/>
              <a:gd name="connsiteX35" fmla="*/ 2228314 w 6858001"/>
              <a:gd name="connsiteY35" fmla="*/ 360921 h 874716"/>
              <a:gd name="connsiteX36" fmla="*/ 2334044 w 6858001"/>
              <a:gd name="connsiteY36" fmla="*/ 389878 h 874716"/>
              <a:gd name="connsiteX37" fmla="*/ 2409485 w 6858001"/>
              <a:gd name="connsiteY37" fmla="*/ 414263 h 874716"/>
              <a:gd name="connsiteX38" fmla="*/ 2518264 w 6858001"/>
              <a:gd name="connsiteY38" fmla="*/ 428552 h 874716"/>
              <a:gd name="connsiteX39" fmla="*/ 2571034 w 6858001"/>
              <a:gd name="connsiteY39" fmla="*/ 429122 h 874716"/>
              <a:gd name="connsiteX40" fmla="*/ 2668001 w 6858001"/>
              <a:gd name="connsiteY40" fmla="*/ 502276 h 874716"/>
              <a:gd name="connsiteX41" fmla="*/ 2745348 w 6858001"/>
              <a:gd name="connsiteY41" fmla="*/ 550666 h 874716"/>
              <a:gd name="connsiteX42" fmla="*/ 2826694 w 6858001"/>
              <a:gd name="connsiteY42" fmla="*/ 527233 h 874716"/>
              <a:gd name="connsiteX43" fmla="*/ 2848793 w 6858001"/>
              <a:gd name="connsiteY43" fmla="*/ 505134 h 874716"/>
              <a:gd name="connsiteX44" fmla="*/ 2982148 w 6858001"/>
              <a:gd name="connsiteY44" fmla="*/ 484179 h 874716"/>
              <a:gd name="connsiteX45" fmla="*/ 3172654 w 6858001"/>
              <a:gd name="connsiteY45" fmla="*/ 483417 h 874716"/>
              <a:gd name="connsiteX46" fmla="*/ 3489467 w 6858001"/>
              <a:gd name="connsiteY46" fmla="*/ 435790 h 874716"/>
              <a:gd name="connsiteX47" fmla="*/ 3544713 w 6858001"/>
              <a:gd name="connsiteY47" fmla="*/ 413691 h 874716"/>
              <a:gd name="connsiteX48" fmla="*/ 3606817 w 6858001"/>
              <a:gd name="connsiteY48" fmla="*/ 408167 h 874716"/>
              <a:gd name="connsiteX49" fmla="*/ 3630632 w 6858001"/>
              <a:gd name="connsiteY49" fmla="*/ 421693 h 874716"/>
              <a:gd name="connsiteX50" fmla="*/ 3734837 w 6858001"/>
              <a:gd name="connsiteY50" fmla="*/ 441886 h 874716"/>
              <a:gd name="connsiteX51" fmla="*/ 3754652 w 6858001"/>
              <a:gd name="connsiteY51" fmla="*/ 442268 h 874716"/>
              <a:gd name="connsiteX52" fmla="*/ 3822472 w 6858001"/>
              <a:gd name="connsiteY52" fmla="*/ 433694 h 874716"/>
              <a:gd name="connsiteX53" fmla="*/ 3885338 w 6858001"/>
              <a:gd name="connsiteY53" fmla="*/ 428742 h 874716"/>
              <a:gd name="connsiteX54" fmla="*/ 4043839 w 6858001"/>
              <a:gd name="connsiteY54" fmla="*/ 444934 h 874716"/>
              <a:gd name="connsiteX55" fmla="*/ 4165383 w 6858001"/>
              <a:gd name="connsiteY55" fmla="*/ 441124 h 874716"/>
              <a:gd name="connsiteX56" fmla="*/ 4221391 w 6858001"/>
              <a:gd name="connsiteY56" fmla="*/ 444934 h 874716"/>
              <a:gd name="connsiteX57" fmla="*/ 4253014 w 6858001"/>
              <a:gd name="connsiteY57" fmla="*/ 450650 h 874716"/>
              <a:gd name="connsiteX58" fmla="*/ 4324645 w 6858001"/>
              <a:gd name="connsiteY58" fmla="*/ 490466 h 874716"/>
              <a:gd name="connsiteX59" fmla="*/ 4363890 w 6858001"/>
              <a:gd name="connsiteY59" fmla="*/ 499420 h 874716"/>
              <a:gd name="connsiteX60" fmla="*/ 4482004 w 6858001"/>
              <a:gd name="connsiteY60" fmla="*/ 498658 h 874716"/>
              <a:gd name="connsiteX61" fmla="*/ 4659174 w 6858001"/>
              <a:gd name="connsiteY61" fmla="*/ 438648 h 874716"/>
              <a:gd name="connsiteX62" fmla="*/ 4677655 w 6858001"/>
              <a:gd name="connsiteY62" fmla="*/ 430646 h 874716"/>
              <a:gd name="connsiteX63" fmla="*/ 4767764 w 6858001"/>
              <a:gd name="connsiteY63" fmla="*/ 420739 h 874716"/>
              <a:gd name="connsiteX64" fmla="*/ 4828916 w 6858001"/>
              <a:gd name="connsiteY64" fmla="*/ 434266 h 874716"/>
              <a:gd name="connsiteX65" fmla="*/ 4912168 w 6858001"/>
              <a:gd name="connsiteY65" fmla="*/ 462271 h 874716"/>
              <a:gd name="connsiteX66" fmla="*/ 4987037 w 6858001"/>
              <a:gd name="connsiteY66" fmla="*/ 485703 h 874716"/>
              <a:gd name="connsiteX67" fmla="*/ 5041521 w 6858001"/>
              <a:gd name="connsiteY67" fmla="*/ 512182 h 874716"/>
              <a:gd name="connsiteX68" fmla="*/ 5166113 w 6858001"/>
              <a:gd name="connsiteY68" fmla="*/ 531615 h 874716"/>
              <a:gd name="connsiteX69" fmla="*/ 5179067 w 6858001"/>
              <a:gd name="connsiteY69" fmla="*/ 534853 h 874716"/>
              <a:gd name="connsiteX70" fmla="*/ 5272796 w 6858001"/>
              <a:gd name="connsiteY70" fmla="*/ 511230 h 874716"/>
              <a:gd name="connsiteX71" fmla="*/ 5385384 w 6858001"/>
              <a:gd name="connsiteY71" fmla="*/ 487227 h 874716"/>
              <a:gd name="connsiteX72" fmla="*/ 5425582 w 6858001"/>
              <a:gd name="connsiteY72" fmla="*/ 495418 h 874716"/>
              <a:gd name="connsiteX73" fmla="*/ 5480637 w 6858001"/>
              <a:gd name="connsiteY73" fmla="*/ 507040 h 874716"/>
              <a:gd name="connsiteX74" fmla="*/ 5531693 w 6858001"/>
              <a:gd name="connsiteY74" fmla="*/ 500944 h 874716"/>
              <a:gd name="connsiteX75" fmla="*/ 5562746 w 6858001"/>
              <a:gd name="connsiteY75" fmla="*/ 500372 h 874716"/>
              <a:gd name="connsiteX76" fmla="*/ 5704483 w 6858001"/>
              <a:gd name="connsiteY76" fmla="*/ 571620 h 874716"/>
              <a:gd name="connsiteX77" fmla="*/ 5740488 w 6858001"/>
              <a:gd name="connsiteY77" fmla="*/ 577526 h 874716"/>
              <a:gd name="connsiteX78" fmla="*/ 5760873 w 6858001"/>
              <a:gd name="connsiteY78" fmla="*/ 586291 h 874716"/>
              <a:gd name="connsiteX79" fmla="*/ 5883751 w 6858001"/>
              <a:gd name="connsiteY79" fmla="*/ 674686 h 874716"/>
              <a:gd name="connsiteX80" fmla="*/ 5935949 w 6858001"/>
              <a:gd name="connsiteY80" fmla="*/ 692592 h 874716"/>
              <a:gd name="connsiteX81" fmla="*/ 5993291 w 6858001"/>
              <a:gd name="connsiteY81" fmla="*/ 688972 h 874716"/>
              <a:gd name="connsiteX82" fmla="*/ 6026440 w 6858001"/>
              <a:gd name="connsiteY82" fmla="*/ 682496 h 874716"/>
              <a:gd name="connsiteX83" fmla="*/ 6108738 w 6858001"/>
              <a:gd name="connsiteY83" fmla="*/ 626296 h 874716"/>
              <a:gd name="connsiteX84" fmla="*/ 6155602 w 6858001"/>
              <a:gd name="connsiteY84" fmla="*/ 628202 h 874716"/>
              <a:gd name="connsiteX85" fmla="*/ 6228756 w 6858001"/>
              <a:gd name="connsiteY85" fmla="*/ 666873 h 874716"/>
              <a:gd name="connsiteX86" fmla="*/ 6361539 w 6858001"/>
              <a:gd name="connsiteY86" fmla="*/ 684210 h 874716"/>
              <a:gd name="connsiteX87" fmla="*/ 6428979 w 6858001"/>
              <a:gd name="connsiteY87" fmla="*/ 630106 h 874716"/>
              <a:gd name="connsiteX88" fmla="*/ 6463840 w 6858001"/>
              <a:gd name="connsiteY88" fmla="*/ 578098 h 874716"/>
              <a:gd name="connsiteX89" fmla="*/ 6564620 w 6858001"/>
              <a:gd name="connsiteY89" fmla="*/ 517708 h 874716"/>
              <a:gd name="connsiteX90" fmla="*/ 6588625 w 6858001"/>
              <a:gd name="connsiteY90" fmla="*/ 540187 h 874716"/>
              <a:gd name="connsiteX91" fmla="*/ 6662541 w 6858001"/>
              <a:gd name="connsiteY91" fmla="*/ 549714 h 874716"/>
              <a:gd name="connsiteX92" fmla="*/ 6742552 w 6858001"/>
              <a:gd name="connsiteY92" fmla="*/ 548952 h 874716"/>
              <a:gd name="connsiteX93" fmla="*/ 6812063 w 6858001"/>
              <a:gd name="connsiteY93" fmla="*/ 568430 h 874716"/>
              <a:gd name="connsiteX94" fmla="*/ 6858001 w 6858001"/>
              <a:gd name="connsiteY94" fmla="*/ 562267 h 874716"/>
              <a:gd name="connsiteX95" fmla="*/ 6858001 w 6858001"/>
              <a:gd name="connsiteY95" fmla="*/ 734520 h 874716"/>
              <a:gd name="connsiteX96" fmla="*/ 6815516 w 6858001"/>
              <a:gd name="connsiteY96" fmla="*/ 744220 h 874716"/>
              <a:gd name="connsiteX97" fmla="*/ 6748458 w 6858001"/>
              <a:gd name="connsiteY97" fmla="*/ 763271 h 874716"/>
              <a:gd name="connsiteX98" fmla="*/ 6584812 w 6858001"/>
              <a:gd name="connsiteY98" fmla="*/ 784797 h 874716"/>
              <a:gd name="connsiteX99" fmla="*/ 6415833 w 6858001"/>
              <a:gd name="connsiteY99" fmla="*/ 805562 h 874716"/>
              <a:gd name="connsiteX100" fmla="*/ 6323058 w 6858001"/>
              <a:gd name="connsiteY100" fmla="*/ 812420 h 874716"/>
              <a:gd name="connsiteX101" fmla="*/ 6242093 w 6858001"/>
              <a:gd name="connsiteY101" fmla="*/ 823281 h 874716"/>
              <a:gd name="connsiteX102" fmla="*/ 6171605 w 6858001"/>
              <a:gd name="connsiteY102" fmla="*/ 830139 h 874716"/>
              <a:gd name="connsiteX103" fmla="*/ 6059397 w 6858001"/>
              <a:gd name="connsiteY103" fmla="*/ 844045 h 874716"/>
              <a:gd name="connsiteX104" fmla="*/ 6012723 w 6858001"/>
              <a:gd name="connsiteY104" fmla="*/ 847665 h 874716"/>
              <a:gd name="connsiteX105" fmla="*/ 5902610 w 6858001"/>
              <a:gd name="connsiteY105" fmla="*/ 847473 h 874716"/>
              <a:gd name="connsiteX106" fmla="*/ 5864318 w 6858001"/>
              <a:gd name="connsiteY106" fmla="*/ 845569 h 874716"/>
              <a:gd name="connsiteX107" fmla="*/ 5790592 w 6858001"/>
              <a:gd name="connsiteY107" fmla="*/ 821947 h 874716"/>
              <a:gd name="connsiteX108" fmla="*/ 5781830 w 6858001"/>
              <a:gd name="connsiteY108" fmla="*/ 820233 h 874716"/>
              <a:gd name="connsiteX109" fmla="*/ 5733440 w 6858001"/>
              <a:gd name="connsiteY109" fmla="*/ 810896 h 874716"/>
              <a:gd name="connsiteX110" fmla="*/ 5706959 w 6858001"/>
              <a:gd name="connsiteY110" fmla="*/ 807848 h 874716"/>
              <a:gd name="connsiteX111" fmla="*/ 5606372 w 6858001"/>
              <a:gd name="connsiteY111" fmla="*/ 788417 h 874716"/>
              <a:gd name="connsiteX112" fmla="*/ 5548460 w 6858001"/>
              <a:gd name="connsiteY112" fmla="*/ 779273 h 874716"/>
              <a:gd name="connsiteX113" fmla="*/ 5501594 w 6858001"/>
              <a:gd name="connsiteY113" fmla="*/ 780607 h 874716"/>
              <a:gd name="connsiteX114" fmla="*/ 5419295 w 6858001"/>
              <a:gd name="connsiteY114" fmla="*/ 782321 h 874716"/>
              <a:gd name="connsiteX115" fmla="*/ 5393005 w 6858001"/>
              <a:gd name="connsiteY115" fmla="*/ 786703 h 874716"/>
              <a:gd name="connsiteX116" fmla="*/ 5274129 w 6858001"/>
              <a:gd name="connsiteY116" fmla="*/ 774129 h 874716"/>
              <a:gd name="connsiteX117" fmla="*/ 5206308 w 6858001"/>
              <a:gd name="connsiteY117" fmla="*/ 773177 h 874716"/>
              <a:gd name="connsiteX118" fmla="*/ 5129916 w 6858001"/>
              <a:gd name="connsiteY118" fmla="*/ 757554 h 874716"/>
              <a:gd name="connsiteX119" fmla="*/ 5107627 w 6858001"/>
              <a:gd name="connsiteY119" fmla="*/ 758316 h 874716"/>
              <a:gd name="connsiteX120" fmla="*/ 5082670 w 6858001"/>
              <a:gd name="connsiteY120" fmla="*/ 759651 h 874716"/>
              <a:gd name="connsiteX121" fmla="*/ 5006086 w 6858001"/>
              <a:gd name="connsiteY121" fmla="*/ 760795 h 874716"/>
              <a:gd name="connsiteX122" fmla="*/ 4959602 w 6858001"/>
              <a:gd name="connsiteY122" fmla="*/ 766509 h 874716"/>
              <a:gd name="connsiteX123" fmla="*/ 4871019 w 6858001"/>
              <a:gd name="connsiteY123" fmla="*/ 763081 h 874716"/>
              <a:gd name="connsiteX124" fmla="*/ 4838250 w 6858001"/>
              <a:gd name="connsiteY124" fmla="*/ 768033 h 874716"/>
              <a:gd name="connsiteX125" fmla="*/ 4755381 w 6858001"/>
              <a:gd name="connsiteY125" fmla="*/ 768605 h 874716"/>
              <a:gd name="connsiteX126" fmla="*/ 4681083 w 6858001"/>
              <a:gd name="connsiteY126" fmla="*/ 765747 h 874716"/>
              <a:gd name="connsiteX127" fmla="*/ 4609452 w 6858001"/>
              <a:gd name="connsiteY127" fmla="*/ 767271 h 874716"/>
              <a:gd name="connsiteX128" fmla="*/ 4558207 w 6858001"/>
              <a:gd name="connsiteY128" fmla="*/ 773557 h 874716"/>
              <a:gd name="connsiteX129" fmla="*/ 4502579 w 6858001"/>
              <a:gd name="connsiteY129" fmla="*/ 777367 h 874716"/>
              <a:gd name="connsiteX130" fmla="*/ 4349222 w 6858001"/>
              <a:gd name="connsiteY130" fmla="*/ 800038 h 874716"/>
              <a:gd name="connsiteX131" fmla="*/ 4320837 w 6858001"/>
              <a:gd name="connsiteY131" fmla="*/ 794514 h 874716"/>
              <a:gd name="connsiteX132" fmla="*/ 4159667 w 6858001"/>
              <a:gd name="connsiteY132" fmla="*/ 789370 h 874716"/>
              <a:gd name="connsiteX133" fmla="*/ 4124614 w 6858001"/>
              <a:gd name="connsiteY133" fmla="*/ 789752 h 874716"/>
              <a:gd name="connsiteX134" fmla="*/ 4030503 w 6858001"/>
              <a:gd name="connsiteY134" fmla="*/ 767271 h 874716"/>
              <a:gd name="connsiteX135" fmla="*/ 3885338 w 6858001"/>
              <a:gd name="connsiteY135" fmla="*/ 802896 h 874716"/>
              <a:gd name="connsiteX136" fmla="*/ 3749506 w 6858001"/>
              <a:gd name="connsiteY136" fmla="*/ 847473 h 874716"/>
              <a:gd name="connsiteX137" fmla="*/ 3732361 w 6858001"/>
              <a:gd name="connsiteY137" fmla="*/ 853190 h 874716"/>
              <a:gd name="connsiteX138" fmla="*/ 3683591 w 6858001"/>
              <a:gd name="connsiteY138" fmla="*/ 862906 h 874716"/>
              <a:gd name="connsiteX139" fmla="*/ 3623201 w 6858001"/>
              <a:gd name="connsiteY139" fmla="*/ 866334 h 874716"/>
              <a:gd name="connsiteX140" fmla="*/ 3546617 w 6858001"/>
              <a:gd name="connsiteY140" fmla="*/ 874716 h 874716"/>
              <a:gd name="connsiteX141" fmla="*/ 3485275 w 6858001"/>
              <a:gd name="connsiteY141" fmla="*/ 864238 h 874716"/>
              <a:gd name="connsiteX142" fmla="*/ 3399546 w 6858001"/>
              <a:gd name="connsiteY142" fmla="*/ 848618 h 874716"/>
              <a:gd name="connsiteX143" fmla="*/ 3318771 w 6858001"/>
              <a:gd name="connsiteY143" fmla="*/ 833757 h 874716"/>
              <a:gd name="connsiteX144" fmla="*/ 3293244 w 6858001"/>
              <a:gd name="connsiteY144" fmla="*/ 851284 h 874716"/>
              <a:gd name="connsiteX145" fmla="*/ 3253809 w 6858001"/>
              <a:gd name="connsiteY145" fmla="*/ 866524 h 874716"/>
              <a:gd name="connsiteX146" fmla="*/ 3209993 w 6858001"/>
              <a:gd name="connsiteY146" fmla="*/ 848235 h 874716"/>
              <a:gd name="connsiteX147" fmla="*/ 3107500 w 6858001"/>
              <a:gd name="connsiteY147" fmla="*/ 810326 h 874716"/>
              <a:gd name="connsiteX148" fmla="*/ 3042728 w 6858001"/>
              <a:gd name="connsiteY148" fmla="*/ 808610 h 874716"/>
              <a:gd name="connsiteX149" fmla="*/ 2901943 w 6858001"/>
              <a:gd name="connsiteY149" fmla="*/ 792418 h 874716"/>
              <a:gd name="connsiteX150" fmla="*/ 2809930 w 6858001"/>
              <a:gd name="connsiteY150" fmla="*/ 769367 h 874716"/>
              <a:gd name="connsiteX151" fmla="*/ 2743826 w 6858001"/>
              <a:gd name="connsiteY151" fmla="*/ 743268 h 874716"/>
              <a:gd name="connsiteX152" fmla="*/ 2649143 w 6858001"/>
              <a:gd name="connsiteY152" fmla="*/ 709167 h 874716"/>
              <a:gd name="connsiteX153" fmla="*/ 2554079 w 6858001"/>
              <a:gd name="connsiteY153" fmla="*/ 691450 h 874716"/>
              <a:gd name="connsiteX154" fmla="*/ 2485307 w 6858001"/>
              <a:gd name="connsiteY154" fmla="*/ 669160 h 874716"/>
              <a:gd name="connsiteX155" fmla="*/ 2401292 w 6858001"/>
              <a:gd name="connsiteY155" fmla="*/ 653919 h 874716"/>
              <a:gd name="connsiteX156" fmla="*/ 2330806 w 6858001"/>
              <a:gd name="connsiteY156" fmla="*/ 653349 h 874716"/>
              <a:gd name="connsiteX157" fmla="*/ 2220312 w 6858001"/>
              <a:gd name="connsiteY157" fmla="*/ 656015 h 874716"/>
              <a:gd name="connsiteX158" fmla="*/ 2085054 w 6858001"/>
              <a:gd name="connsiteY158" fmla="*/ 609914 h 874716"/>
              <a:gd name="connsiteX159" fmla="*/ 2030378 w 6858001"/>
              <a:gd name="connsiteY159" fmla="*/ 599625 h 874716"/>
              <a:gd name="connsiteX160" fmla="*/ 1978940 w 6858001"/>
              <a:gd name="connsiteY160" fmla="*/ 594863 h 874716"/>
              <a:gd name="connsiteX161" fmla="*/ 1869780 w 6858001"/>
              <a:gd name="connsiteY161" fmla="*/ 564192 h 874716"/>
              <a:gd name="connsiteX162" fmla="*/ 1825393 w 6858001"/>
              <a:gd name="connsiteY162" fmla="*/ 554094 h 874716"/>
              <a:gd name="connsiteX163" fmla="*/ 1763287 w 6858001"/>
              <a:gd name="connsiteY163" fmla="*/ 554286 h 874716"/>
              <a:gd name="connsiteX164" fmla="*/ 1650317 w 6858001"/>
              <a:gd name="connsiteY164" fmla="*/ 540187 h 874716"/>
              <a:gd name="connsiteX165" fmla="*/ 1537537 w 6858001"/>
              <a:gd name="connsiteY165" fmla="*/ 499038 h 874716"/>
              <a:gd name="connsiteX166" fmla="*/ 1489720 w 6858001"/>
              <a:gd name="connsiteY166" fmla="*/ 503038 h 874716"/>
              <a:gd name="connsiteX167" fmla="*/ 1472575 w 6858001"/>
              <a:gd name="connsiteY167" fmla="*/ 502086 h 874716"/>
              <a:gd name="connsiteX168" fmla="*/ 1318456 w 6858001"/>
              <a:gd name="connsiteY168" fmla="*/ 479415 h 874716"/>
              <a:gd name="connsiteX169" fmla="*/ 1303024 w 6858001"/>
              <a:gd name="connsiteY169" fmla="*/ 476939 h 874716"/>
              <a:gd name="connsiteX170" fmla="*/ 1230633 w 6858001"/>
              <a:gd name="connsiteY170" fmla="*/ 456746 h 874716"/>
              <a:gd name="connsiteX171" fmla="*/ 1048125 w 6858001"/>
              <a:gd name="connsiteY171" fmla="*/ 444172 h 874716"/>
              <a:gd name="connsiteX172" fmla="*/ 1036887 w 6858001"/>
              <a:gd name="connsiteY172" fmla="*/ 442648 h 874716"/>
              <a:gd name="connsiteX173" fmla="*/ 975733 w 6858001"/>
              <a:gd name="connsiteY173" fmla="*/ 452744 h 874716"/>
              <a:gd name="connsiteX174" fmla="*/ 945444 w 6858001"/>
              <a:gd name="connsiteY174" fmla="*/ 467033 h 874716"/>
              <a:gd name="connsiteX175" fmla="*/ 898198 w 6858001"/>
              <a:gd name="connsiteY175" fmla="*/ 481893 h 874716"/>
              <a:gd name="connsiteX176" fmla="*/ 850189 w 6858001"/>
              <a:gd name="connsiteY176" fmla="*/ 487417 h 874716"/>
              <a:gd name="connsiteX177" fmla="*/ 769605 w 6858001"/>
              <a:gd name="connsiteY177" fmla="*/ 464937 h 874716"/>
              <a:gd name="connsiteX178" fmla="*/ 740268 w 6858001"/>
              <a:gd name="connsiteY178" fmla="*/ 462651 h 874716"/>
              <a:gd name="connsiteX179" fmla="*/ 674923 w 6858001"/>
              <a:gd name="connsiteY179" fmla="*/ 451792 h 874716"/>
              <a:gd name="connsiteX180" fmla="*/ 617772 w 6858001"/>
              <a:gd name="connsiteY180" fmla="*/ 452554 h 874716"/>
              <a:gd name="connsiteX181" fmla="*/ 571860 w 6858001"/>
              <a:gd name="connsiteY181" fmla="*/ 469891 h 874716"/>
              <a:gd name="connsiteX182" fmla="*/ 505182 w 6858001"/>
              <a:gd name="connsiteY182" fmla="*/ 473319 h 874716"/>
              <a:gd name="connsiteX183" fmla="*/ 462126 w 6858001"/>
              <a:gd name="connsiteY183" fmla="*/ 460747 h 874716"/>
              <a:gd name="connsiteX184" fmla="*/ 453364 w 6858001"/>
              <a:gd name="connsiteY184" fmla="*/ 459033 h 874716"/>
              <a:gd name="connsiteX185" fmla="*/ 340774 w 6858001"/>
              <a:gd name="connsiteY185" fmla="*/ 458268 h 874716"/>
              <a:gd name="connsiteX186" fmla="*/ 200182 w 6858001"/>
              <a:gd name="connsiteY186" fmla="*/ 496180 h 874716"/>
              <a:gd name="connsiteX187" fmla="*/ 176939 w 6858001"/>
              <a:gd name="connsiteY187" fmla="*/ 504182 h 874716"/>
              <a:gd name="connsiteX188" fmla="*/ 63587 w 6858001"/>
              <a:gd name="connsiteY188" fmla="*/ 518088 h 874716"/>
              <a:gd name="connsiteX189" fmla="*/ 2817 w 6858001"/>
              <a:gd name="connsiteY189" fmla="*/ 532187 h 874716"/>
              <a:gd name="connsiteX190" fmla="*/ 0 w 6858001"/>
              <a:gd name="connsiteY190" fmla="*/ 533314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</a:cxnLst>
            <a:rect l="l" t="t" r="r" b="b"/>
            <a:pathLst>
              <a:path w="6858001" h="874716">
                <a:moveTo>
                  <a:pt x="0" y="533314"/>
                </a:moveTo>
                <a:lnTo>
                  <a:pt x="0" y="69206"/>
                </a:lnTo>
                <a:lnTo>
                  <a:pt x="21486" y="71924"/>
                </a:lnTo>
                <a:cubicBezTo>
                  <a:pt x="92546" y="60493"/>
                  <a:pt x="159604" y="87354"/>
                  <a:pt x="228948" y="88116"/>
                </a:cubicBezTo>
                <a:cubicBezTo>
                  <a:pt x="260382" y="88496"/>
                  <a:pt x="291435" y="94592"/>
                  <a:pt x="313533" y="62779"/>
                </a:cubicBezTo>
                <a:cubicBezTo>
                  <a:pt x="316389" y="58587"/>
                  <a:pt x="330298" y="60873"/>
                  <a:pt x="338870" y="62207"/>
                </a:cubicBezTo>
                <a:cubicBezTo>
                  <a:pt x="357921" y="65066"/>
                  <a:pt x="376781" y="72304"/>
                  <a:pt x="395640" y="72114"/>
                </a:cubicBezTo>
                <a:cubicBezTo>
                  <a:pt x="434695" y="71924"/>
                  <a:pt x="473939" y="68876"/>
                  <a:pt x="512802" y="65446"/>
                </a:cubicBezTo>
                <a:cubicBezTo>
                  <a:pt x="527470" y="64112"/>
                  <a:pt x="541569" y="58969"/>
                  <a:pt x="556047" y="55349"/>
                </a:cubicBezTo>
                <a:cubicBezTo>
                  <a:pt x="564048" y="53253"/>
                  <a:pt x="572622" y="47729"/>
                  <a:pt x="580050" y="48871"/>
                </a:cubicBezTo>
                <a:cubicBezTo>
                  <a:pt x="623106" y="55539"/>
                  <a:pt x="662541" y="39157"/>
                  <a:pt x="703308" y="30964"/>
                </a:cubicBezTo>
                <a:cubicBezTo>
                  <a:pt x="722169" y="27154"/>
                  <a:pt x="739886" y="18010"/>
                  <a:pt x="758174" y="11724"/>
                </a:cubicBezTo>
                <a:cubicBezTo>
                  <a:pt x="762936" y="10008"/>
                  <a:pt x="768271" y="8484"/>
                  <a:pt x="773035" y="8866"/>
                </a:cubicBezTo>
                <a:cubicBezTo>
                  <a:pt x="800276" y="11152"/>
                  <a:pt x="827329" y="14390"/>
                  <a:pt x="854379" y="16866"/>
                </a:cubicBezTo>
                <a:cubicBezTo>
                  <a:pt x="878956" y="19152"/>
                  <a:pt x="903722" y="19914"/>
                  <a:pt x="915343" y="47919"/>
                </a:cubicBezTo>
                <a:cubicBezTo>
                  <a:pt x="917059" y="52301"/>
                  <a:pt x="922773" y="55539"/>
                  <a:pt x="927155" y="58397"/>
                </a:cubicBezTo>
                <a:cubicBezTo>
                  <a:pt x="994785" y="102405"/>
                  <a:pt x="1030980" y="101261"/>
                  <a:pt x="1097087" y="54777"/>
                </a:cubicBezTo>
                <a:cubicBezTo>
                  <a:pt x="1103945" y="50015"/>
                  <a:pt x="1118613" y="46585"/>
                  <a:pt x="1123185" y="50395"/>
                </a:cubicBezTo>
                <a:cubicBezTo>
                  <a:pt x="1162049" y="82020"/>
                  <a:pt x="1204532" y="78590"/>
                  <a:pt x="1249302" y="68684"/>
                </a:cubicBezTo>
                <a:cubicBezTo>
                  <a:pt x="1260922" y="66018"/>
                  <a:pt x="1277307" y="66018"/>
                  <a:pt x="1286069" y="72304"/>
                </a:cubicBezTo>
                <a:cubicBezTo>
                  <a:pt x="1327790" y="101451"/>
                  <a:pt x="1372560" y="97261"/>
                  <a:pt x="1417899" y="88688"/>
                </a:cubicBezTo>
                <a:cubicBezTo>
                  <a:pt x="1424948" y="87354"/>
                  <a:pt x="1433522" y="80114"/>
                  <a:pt x="1436568" y="73448"/>
                </a:cubicBezTo>
                <a:cubicBezTo>
                  <a:pt x="1447428" y="49825"/>
                  <a:pt x="1467813" y="41823"/>
                  <a:pt x="1490292" y="35154"/>
                </a:cubicBezTo>
                <a:cubicBezTo>
                  <a:pt x="1525727" y="24296"/>
                  <a:pt x="1560588" y="11532"/>
                  <a:pt x="1596213" y="1245"/>
                </a:cubicBezTo>
                <a:cubicBezTo>
                  <a:pt x="1604978" y="-1231"/>
                  <a:pt x="1615836" y="293"/>
                  <a:pt x="1624980" y="3150"/>
                </a:cubicBezTo>
                <a:cubicBezTo>
                  <a:pt x="1656223" y="12866"/>
                  <a:pt x="1676036" y="37251"/>
                  <a:pt x="1697753" y="59731"/>
                </a:cubicBezTo>
                <a:cubicBezTo>
                  <a:pt x="1707279" y="69638"/>
                  <a:pt x="1720423" y="76686"/>
                  <a:pt x="1733188" y="82400"/>
                </a:cubicBezTo>
                <a:cubicBezTo>
                  <a:pt x="1766335" y="97071"/>
                  <a:pt x="1800246" y="110215"/>
                  <a:pt x="1833775" y="124121"/>
                </a:cubicBezTo>
                <a:cubicBezTo>
                  <a:pt x="1837013" y="125455"/>
                  <a:pt x="1839679" y="128884"/>
                  <a:pt x="1842158" y="131742"/>
                </a:cubicBezTo>
                <a:cubicBezTo>
                  <a:pt x="1866922" y="161843"/>
                  <a:pt x="1891497" y="192132"/>
                  <a:pt x="1916454" y="222233"/>
                </a:cubicBezTo>
                <a:cubicBezTo>
                  <a:pt x="1921216" y="227947"/>
                  <a:pt x="1928076" y="232139"/>
                  <a:pt x="1933219" y="237663"/>
                </a:cubicBezTo>
                <a:cubicBezTo>
                  <a:pt x="1940459" y="245283"/>
                  <a:pt x="1949603" y="252524"/>
                  <a:pt x="1953413" y="261668"/>
                </a:cubicBezTo>
                <a:cubicBezTo>
                  <a:pt x="1965224" y="290433"/>
                  <a:pt x="1987894" y="302817"/>
                  <a:pt x="2016469" y="308151"/>
                </a:cubicBezTo>
                <a:cubicBezTo>
                  <a:pt x="2042570" y="313104"/>
                  <a:pt x="2068669" y="317296"/>
                  <a:pt x="2094578" y="323010"/>
                </a:cubicBezTo>
                <a:cubicBezTo>
                  <a:pt x="2126201" y="329868"/>
                  <a:pt x="2157636" y="337298"/>
                  <a:pt x="2188879" y="345681"/>
                </a:cubicBezTo>
                <a:cubicBezTo>
                  <a:pt x="2202404" y="349301"/>
                  <a:pt x="2216692" y="353491"/>
                  <a:pt x="2228314" y="360921"/>
                </a:cubicBezTo>
                <a:cubicBezTo>
                  <a:pt x="2260890" y="381496"/>
                  <a:pt x="2295753" y="395402"/>
                  <a:pt x="2334044" y="389878"/>
                </a:cubicBezTo>
                <a:cubicBezTo>
                  <a:pt x="2364715" y="385496"/>
                  <a:pt x="2390434" y="396736"/>
                  <a:pt x="2409485" y="414263"/>
                </a:cubicBezTo>
                <a:cubicBezTo>
                  <a:pt x="2444158" y="446078"/>
                  <a:pt x="2481305" y="438838"/>
                  <a:pt x="2518264" y="428552"/>
                </a:cubicBezTo>
                <a:cubicBezTo>
                  <a:pt x="2537315" y="423217"/>
                  <a:pt x="2552935" y="423979"/>
                  <a:pt x="2571034" y="429122"/>
                </a:cubicBezTo>
                <a:cubicBezTo>
                  <a:pt x="2612945" y="441124"/>
                  <a:pt x="2640950" y="473701"/>
                  <a:pt x="2668001" y="502276"/>
                </a:cubicBezTo>
                <a:cubicBezTo>
                  <a:pt x="2691054" y="526661"/>
                  <a:pt x="2716963" y="540377"/>
                  <a:pt x="2745348" y="550666"/>
                </a:cubicBezTo>
                <a:cubicBezTo>
                  <a:pt x="2781163" y="563810"/>
                  <a:pt x="2809548" y="558858"/>
                  <a:pt x="2826694" y="527233"/>
                </a:cubicBezTo>
                <a:cubicBezTo>
                  <a:pt x="2831457" y="518278"/>
                  <a:pt x="2839839" y="507800"/>
                  <a:pt x="2848793" y="505134"/>
                </a:cubicBezTo>
                <a:cubicBezTo>
                  <a:pt x="2892037" y="491800"/>
                  <a:pt x="2935854" y="472367"/>
                  <a:pt x="2982148" y="484179"/>
                </a:cubicBezTo>
                <a:cubicBezTo>
                  <a:pt x="3046158" y="500372"/>
                  <a:pt x="3108644" y="499420"/>
                  <a:pt x="3172654" y="483417"/>
                </a:cubicBezTo>
                <a:cubicBezTo>
                  <a:pt x="3276480" y="457508"/>
                  <a:pt x="3380305" y="430076"/>
                  <a:pt x="3489467" y="435790"/>
                </a:cubicBezTo>
                <a:cubicBezTo>
                  <a:pt x="3507563" y="436742"/>
                  <a:pt x="3529090" y="425121"/>
                  <a:pt x="3544713" y="413691"/>
                </a:cubicBezTo>
                <a:cubicBezTo>
                  <a:pt x="3574622" y="391974"/>
                  <a:pt x="3573288" y="390258"/>
                  <a:pt x="3606817" y="408167"/>
                </a:cubicBezTo>
                <a:cubicBezTo>
                  <a:pt x="3614819" y="412549"/>
                  <a:pt x="3624725" y="415215"/>
                  <a:pt x="3630632" y="421693"/>
                </a:cubicBezTo>
                <a:cubicBezTo>
                  <a:pt x="3660731" y="454650"/>
                  <a:pt x="3697880" y="446648"/>
                  <a:pt x="3734837" y="441886"/>
                </a:cubicBezTo>
                <a:cubicBezTo>
                  <a:pt x="3741315" y="440934"/>
                  <a:pt x="3749125" y="439600"/>
                  <a:pt x="3754652" y="442268"/>
                </a:cubicBezTo>
                <a:cubicBezTo>
                  <a:pt x="3779607" y="454268"/>
                  <a:pt x="3800753" y="450078"/>
                  <a:pt x="3822472" y="433694"/>
                </a:cubicBezTo>
                <a:cubicBezTo>
                  <a:pt x="3841331" y="419597"/>
                  <a:pt x="3863049" y="411215"/>
                  <a:pt x="3885338" y="428742"/>
                </a:cubicBezTo>
                <a:cubicBezTo>
                  <a:pt x="3934870" y="467605"/>
                  <a:pt x="3987829" y="469509"/>
                  <a:pt x="4043839" y="444934"/>
                </a:cubicBezTo>
                <a:cubicBezTo>
                  <a:pt x="4083845" y="427407"/>
                  <a:pt x="4123280" y="423407"/>
                  <a:pt x="4165383" y="441124"/>
                </a:cubicBezTo>
                <a:cubicBezTo>
                  <a:pt x="4181576" y="447982"/>
                  <a:pt x="4202531" y="443410"/>
                  <a:pt x="4221391" y="444934"/>
                </a:cubicBezTo>
                <a:cubicBezTo>
                  <a:pt x="4232060" y="445696"/>
                  <a:pt x="4243872" y="445886"/>
                  <a:pt x="4253014" y="450650"/>
                </a:cubicBezTo>
                <a:cubicBezTo>
                  <a:pt x="4277401" y="462843"/>
                  <a:pt x="4300070" y="478463"/>
                  <a:pt x="4324645" y="490466"/>
                </a:cubicBezTo>
                <a:cubicBezTo>
                  <a:pt x="4336457" y="496180"/>
                  <a:pt x="4350554" y="499228"/>
                  <a:pt x="4363890" y="499420"/>
                </a:cubicBezTo>
                <a:cubicBezTo>
                  <a:pt x="4403325" y="500372"/>
                  <a:pt x="4442761" y="500372"/>
                  <a:pt x="4482004" y="498658"/>
                </a:cubicBezTo>
                <a:cubicBezTo>
                  <a:pt x="4546776" y="495990"/>
                  <a:pt x="4612500" y="495418"/>
                  <a:pt x="4659174" y="438648"/>
                </a:cubicBezTo>
                <a:cubicBezTo>
                  <a:pt x="4662986" y="434076"/>
                  <a:pt x="4671176" y="431408"/>
                  <a:pt x="4677655" y="430646"/>
                </a:cubicBezTo>
                <a:cubicBezTo>
                  <a:pt x="4707564" y="427027"/>
                  <a:pt x="4738235" y="426645"/>
                  <a:pt x="4767764" y="420739"/>
                </a:cubicBezTo>
                <a:cubicBezTo>
                  <a:pt x="4791386" y="415977"/>
                  <a:pt x="4811009" y="417501"/>
                  <a:pt x="4828916" y="434266"/>
                </a:cubicBezTo>
                <a:cubicBezTo>
                  <a:pt x="4852348" y="456364"/>
                  <a:pt x="4880925" y="469319"/>
                  <a:pt x="4912168" y="462271"/>
                </a:cubicBezTo>
                <a:cubicBezTo>
                  <a:pt x="4943409" y="455412"/>
                  <a:pt x="4963984" y="470271"/>
                  <a:pt x="4987037" y="485703"/>
                </a:cubicBezTo>
                <a:cubicBezTo>
                  <a:pt x="5003801" y="496942"/>
                  <a:pt x="5022852" y="511040"/>
                  <a:pt x="5041521" y="512182"/>
                </a:cubicBezTo>
                <a:cubicBezTo>
                  <a:pt x="5083814" y="514658"/>
                  <a:pt x="5120201" y="553904"/>
                  <a:pt x="5166113" y="531615"/>
                </a:cubicBezTo>
                <a:cubicBezTo>
                  <a:pt x="5169161" y="530091"/>
                  <a:pt x="5174685" y="533901"/>
                  <a:pt x="5179067" y="534853"/>
                </a:cubicBezTo>
                <a:cubicBezTo>
                  <a:pt x="5214121" y="542093"/>
                  <a:pt x="5247078" y="535043"/>
                  <a:pt x="5272796" y="511230"/>
                </a:cubicBezTo>
                <a:cubicBezTo>
                  <a:pt x="5306516" y="480177"/>
                  <a:pt x="5343855" y="477129"/>
                  <a:pt x="5385384" y="487227"/>
                </a:cubicBezTo>
                <a:cubicBezTo>
                  <a:pt x="5398721" y="490466"/>
                  <a:pt x="5412057" y="492752"/>
                  <a:pt x="5425582" y="495418"/>
                </a:cubicBezTo>
                <a:cubicBezTo>
                  <a:pt x="5443870" y="499228"/>
                  <a:pt x="5462351" y="503230"/>
                  <a:pt x="5480637" y="507040"/>
                </a:cubicBezTo>
                <a:cubicBezTo>
                  <a:pt x="5498356" y="510850"/>
                  <a:pt x="5517979" y="517326"/>
                  <a:pt x="5531693" y="500944"/>
                </a:cubicBezTo>
                <a:cubicBezTo>
                  <a:pt x="5543506" y="486845"/>
                  <a:pt x="5551888" y="488179"/>
                  <a:pt x="5562746" y="500372"/>
                </a:cubicBezTo>
                <a:cubicBezTo>
                  <a:pt x="5600467" y="543045"/>
                  <a:pt x="5646189" y="569716"/>
                  <a:pt x="5704483" y="571620"/>
                </a:cubicBezTo>
                <a:cubicBezTo>
                  <a:pt x="5716485" y="572002"/>
                  <a:pt x="5728678" y="574668"/>
                  <a:pt x="5740488" y="577526"/>
                </a:cubicBezTo>
                <a:cubicBezTo>
                  <a:pt x="5747728" y="579241"/>
                  <a:pt x="5756493" y="581147"/>
                  <a:pt x="5760873" y="586291"/>
                </a:cubicBezTo>
                <a:cubicBezTo>
                  <a:pt x="5794974" y="625534"/>
                  <a:pt x="5837457" y="652777"/>
                  <a:pt x="5883751" y="674686"/>
                </a:cubicBezTo>
                <a:cubicBezTo>
                  <a:pt x="5900323" y="682496"/>
                  <a:pt x="5918042" y="690306"/>
                  <a:pt x="5935949" y="692592"/>
                </a:cubicBezTo>
                <a:cubicBezTo>
                  <a:pt x="5954617" y="694878"/>
                  <a:pt x="5974240" y="691068"/>
                  <a:pt x="5993291" y="688972"/>
                </a:cubicBezTo>
                <a:cubicBezTo>
                  <a:pt x="6004531" y="687830"/>
                  <a:pt x="6017485" y="688020"/>
                  <a:pt x="6026440" y="682496"/>
                </a:cubicBezTo>
                <a:cubicBezTo>
                  <a:pt x="6054825" y="665159"/>
                  <a:pt x="6082258" y="646491"/>
                  <a:pt x="6108738" y="626296"/>
                </a:cubicBezTo>
                <a:cubicBezTo>
                  <a:pt x="6131409" y="608960"/>
                  <a:pt x="6135981" y="606483"/>
                  <a:pt x="6155602" y="628202"/>
                </a:cubicBezTo>
                <a:cubicBezTo>
                  <a:pt x="6175797" y="650491"/>
                  <a:pt x="6200944" y="662111"/>
                  <a:pt x="6228756" y="666873"/>
                </a:cubicBezTo>
                <a:cubicBezTo>
                  <a:pt x="6272764" y="674304"/>
                  <a:pt x="6317151" y="680590"/>
                  <a:pt x="6361539" y="684210"/>
                </a:cubicBezTo>
                <a:cubicBezTo>
                  <a:pt x="6401736" y="687448"/>
                  <a:pt x="6420977" y="669922"/>
                  <a:pt x="6428979" y="630106"/>
                </a:cubicBezTo>
                <a:cubicBezTo>
                  <a:pt x="6433551" y="608007"/>
                  <a:pt x="6439458" y="584003"/>
                  <a:pt x="6463840" y="578098"/>
                </a:cubicBezTo>
                <a:cubicBezTo>
                  <a:pt x="6503658" y="568572"/>
                  <a:pt x="6544997" y="564382"/>
                  <a:pt x="6564620" y="517708"/>
                </a:cubicBezTo>
                <a:cubicBezTo>
                  <a:pt x="6575478" y="527995"/>
                  <a:pt x="6582146" y="534091"/>
                  <a:pt x="6588625" y="540187"/>
                </a:cubicBezTo>
                <a:cubicBezTo>
                  <a:pt x="6606531" y="557142"/>
                  <a:pt x="6643678" y="564382"/>
                  <a:pt x="6662541" y="549714"/>
                </a:cubicBezTo>
                <a:cubicBezTo>
                  <a:pt x="6690354" y="528377"/>
                  <a:pt x="6715883" y="532377"/>
                  <a:pt x="6742552" y="548952"/>
                </a:cubicBezTo>
                <a:cubicBezTo>
                  <a:pt x="6764841" y="562668"/>
                  <a:pt x="6788417" y="567954"/>
                  <a:pt x="6812063" y="568430"/>
                </a:cubicBezTo>
                <a:lnTo>
                  <a:pt x="6858001" y="562267"/>
                </a:lnTo>
                <a:lnTo>
                  <a:pt x="6858001" y="734520"/>
                </a:lnTo>
                <a:lnTo>
                  <a:pt x="6815516" y="744220"/>
                </a:lnTo>
                <a:cubicBezTo>
                  <a:pt x="6793035" y="749744"/>
                  <a:pt x="6771319" y="759651"/>
                  <a:pt x="6748458" y="763271"/>
                </a:cubicBezTo>
                <a:cubicBezTo>
                  <a:pt x="6694164" y="771843"/>
                  <a:pt x="6639488" y="777939"/>
                  <a:pt x="6584812" y="784797"/>
                </a:cubicBezTo>
                <a:cubicBezTo>
                  <a:pt x="6528424" y="791846"/>
                  <a:pt x="6472225" y="799276"/>
                  <a:pt x="6415833" y="805562"/>
                </a:cubicBezTo>
                <a:cubicBezTo>
                  <a:pt x="6384972" y="808802"/>
                  <a:pt x="6353919" y="809372"/>
                  <a:pt x="6323058" y="812420"/>
                </a:cubicBezTo>
                <a:cubicBezTo>
                  <a:pt x="6296005" y="815088"/>
                  <a:pt x="6269144" y="820041"/>
                  <a:pt x="6242093" y="823281"/>
                </a:cubicBezTo>
                <a:cubicBezTo>
                  <a:pt x="6218660" y="825947"/>
                  <a:pt x="6195037" y="827471"/>
                  <a:pt x="6171605" y="830139"/>
                </a:cubicBezTo>
                <a:cubicBezTo>
                  <a:pt x="6134075" y="834519"/>
                  <a:pt x="6096736" y="839473"/>
                  <a:pt x="6059397" y="844045"/>
                </a:cubicBezTo>
                <a:cubicBezTo>
                  <a:pt x="6043776" y="845759"/>
                  <a:pt x="6027392" y="850522"/>
                  <a:pt x="6012723" y="847665"/>
                </a:cubicBezTo>
                <a:cubicBezTo>
                  <a:pt x="5975764" y="840425"/>
                  <a:pt x="5939377" y="842521"/>
                  <a:pt x="5902610" y="847473"/>
                </a:cubicBezTo>
                <a:cubicBezTo>
                  <a:pt x="5890037" y="849190"/>
                  <a:pt x="5876511" y="848808"/>
                  <a:pt x="5864318" y="845569"/>
                </a:cubicBezTo>
                <a:cubicBezTo>
                  <a:pt x="5839361" y="839091"/>
                  <a:pt x="5815169" y="829947"/>
                  <a:pt x="5790592" y="821947"/>
                </a:cubicBezTo>
                <a:cubicBezTo>
                  <a:pt x="5787924" y="820995"/>
                  <a:pt x="5784686" y="820803"/>
                  <a:pt x="5781830" y="820233"/>
                </a:cubicBezTo>
                <a:cubicBezTo>
                  <a:pt x="5765635" y="816992"/>
                  <a:pt x="5749634" y="813754"/>
                  <a:pt x="5733440" y="810896"/>
                </a:cubicBezTo>
                <a:cubicBezTo>
                  <a:pt x="5724678" y="809372"/>
                  <a:pt x="5715723" y="809182"/>
                  <a:pt x="5706959" y="807848"/>
                </a:cubicBezTo>
                <a:cubicBezTo>
                  <a:pt x="5673050" y="802514"/>
                  <a:pt x="5635711" y="811468"/>
                  <a:pt x="5606372" y="788417"/>
                </a:cubicBezTo>
                <a:cubicBezTo>
                  <a:pt x="5587321" y="773557"/>
                  <a:pt x="5568842" y="776987"/>
                  <a:pt x="5548460" y="779273"/>
                </a:cubicBezTo>
                <a:cubicBezTo>
                  <a:pt x="5533027" y="780987"/>
                  <a:pt x="5517215" y="780415"/>
                  <a:pt x="5501594" y="780607"/>
                </a:cubicBezTo>
                <a:cubicBezTo>
                  <a:pt x="5474161" y="781177"/>
                  <a:pt x="5446728" y="781369"/>
                  <a:pt x="5419295" y="782321"/>
                </a:cubicBezTo>
                <a:cubicBezTo>
                  <a:pt x="5410531" y="782701"/>
                  <a:pt x="5401579" y="787465"/>
                  <a:pt x="5393005" y="786703"/>
                </a:cubicBezTo>
                <a:cubicBezTo>
                  <a:pt x="5353379" y="783083"/>
                  <a:pt x="5313754" y="777367"/>
                  <a:pt x="5274129" y="774129"/>
                </a:cubicBezTo>
                <a:cubicBezTo>
                  <a:pt x="5251650" y="772225"/>
                  <a:pt x="5228597" y="775843"/>
                  <a:pt x="5206308" y="773177"/>
                </a:cubicBezTo>
                <a:cubicBezTo>
                  <a:pt x="5180591" y="770129"/>
                  <a:pt x="5155445" y="762319"/>
                  <a:pt x="5129916" y="757554"/>
                </a:cubicBezTo>
                <a:cubicBezTo>
                  <a:pt x="5122867" y="756222"/>
                  <a:pt x="5115057" y="757936"/>
                  <a:pt x="5107627" y="758316"/>
                </a:cubicBezTo>
                <a:cubicBezTo>
                  <a:pt x="5099245" y="758699"/>
                  <a:pt x="5091052" y="759461"/>
                  <a:pt x="5082670" y="759651"/>
                </a:cubicBezTo>
                <a:cubicBezTo>
                  <a:pt x="5057141" y="760033"/>
                  <a:pt x="5031614" y="759461"/>
                  <a:pt x="5006086" y="760795"/>
                </a:cubicBezTo>
                <a:cubicBezTo>
                  <a:pt x="4990465" y="761557"/>
                  <a:pt x="4974082" y="769367"/>
                  <a:pt x="4959602" y="766509"/>
                </a:cubicBezTo>
                <a:cubicBezTo>
                  <a:pt x="4930075" y="760985"/>
                  <a:pt x="4900546" y="773367"/>
                  <a:pt x="4871019" y="763081"/>
                </a:cubicBezTo>
                <a:cubicBezTo>
                  <a:pt x="4861873" y="760033"/>
                  <a:pt x="4849300" y="767653"/>
                  <a:pt x="4838250" y="768033"/>
                </a:cubicBezTo>
                <a:cubicBezTo>
                  <a:pt x="4810627" y="768985"/>
                  <a:pt x="4783004" y="768795"/>
                  <a:pt x="4755381" y="768605"/>
                </a:cubicBezTo>
                <a:cubicBezTo>
                  <a:pt x="4730614" y="768415"/>
                  <a:pt x="4704895" y="771081"/>
                  <a:pt x="4681083" y="765747"/>
                </a:cubicBezTo>
                <a:cubicBezTo>
                  <a:pt x="4656126" y="760033"/>
                  <a:pt x="4633647" y="760795"/>
                  <a:pt x="4609452" y="767271"/>
                </a:cubicBezTo>
                <a:cubicBezTo>
                  <a:pt x="4592878" y="771653"/>
                  <a:pt x="4575351" y="772225"/>
                  <a:pt x="4558207" y="773557"/>
                </a:cubicBezTo>
                <a:cubicBezTo>
                  <a:pt x="4539728" y="775081"/>
                  <a:pt x="4519343" y="771081"/>
                  <a:pt x="4502579" y="777367"/>
                </a:cubicBezTo>
                <a:cubicBezTo>
                  <a:pt x="4452665" y="796038"/>
                  <a:pt x="4401419" y="800038"/>
                  <a:pt x="4349222" y="800038"/>
                </a:cubicBezTo>
                <a:cubicBezTo>
                  <a:pt x="4339695" y="800038"/>
                  <a:pt x="4329979" y="797372"/>
                  <a:pt x="4320837" y="794514"/>
                </a:cubicBezTo>
                <a:cubicBezTo>
                  <a:pt x="4267493" y="777367"/>
                  <a:pt x="4213961" y="778891"/>
                  <a:pt x="4159667" y="789370"/>
                </a:cubicBezTo>
                <a:cubicBezTo>
                  <a:pt x="4148427" y="791656"/>
                  <a:pt x="4135854" y="792038"/>
                  <a:pt x="4124614" y="789752"/>
                </a:cubicBezTo>
                <a:cubicBezTo>
                  <a:pt x="4092989" y="783083"/>
                  <a:pt x="4062318" y="772033"/>
                  <a:pt x="4030503" y="767271"/>
                </a:cubicBezTo>
                <a:cubicBezTo>
                  <a:pt x="3977925" y="759461"/>
                  <a:pt x="3932394" y="785749"/>
                  <a:pt x="3885338" y="802896"/>
                </a:cubicBezTo>
                <a:cubicBezTo>
                  <a:pt x="3840569" y="819089"/>
                  <a:pt x="3802467" y="855666"/>
                  <a:pt x="3749506" y="847473"/>
                </a:cubicBezTo>
                <a:cubicBezTo>
                  <a:pt x="3744173" y="846711"/>
                  <a:pt x="3738267" y="851856"/>
                  <a:pt x="3732361" y="853190"/>
                </a:cubicBezTo>
                <a:cubicBezTo>
                  <a:pt x="3716168" y="856810"/>
                  <a:pt x="3699976" y="861190"/>
                  <a:pt x="3683591" y="862906"/>
                </a:cubicBezTo>
                <a:cubicBezTo>
                  <a:pt x="3663589" y="865192"/>
                  <a:pt x="3643204" y="864430"/>
                  <a:pt x="3623201" y="866334"/>
                </a:cubicBezTo>
                <a:cubicBezTo>
                  <a:pt x="3597482" y="868620"/>
                  <a:pt x="3572146" y="874716"/>
                  <a:pt x="3546617" y="874716"/>
                </a:cubicBezTo>
                <a:cubicBezTo>
                  <a:pt x="3526042" y="874716"/>
                  <a:pt x="3505657" y="867668"/>
                  <a:pt x="3485275" y="864238"/>
                </a:cubicBezTo>
                <a:cubicBezTo>
                  <a:pt x="3456508" y="859476"/>
                  <a:pt x="3424883" y="860810"/>
                  <a:pt x="3399546" y="848618"/>
                </a:cubicBezTo>
                <a:cubicBezTo>
                  <a:pt x="3372495" y="835663"/>
                  <a:pt x="3346776" y="829757"/>
                  <a:pt x="3318771" y="833757"/>
                </a:cubicBezTo>
                <a:cubicBezTo>
                  <a:pt x="3309437" y="835091"/>
                  <a:pt x="3297434" y="843093"/>
                  <a:pt x="3293244" y="851284"/>
                </a:cubicBezTo>
                <a:cubicBezTo>
                  <a:pt x="3283908" y="869572"/>
                  <a:pt x="3271145" y="872812"/>
                  <a:pt x="3253809" y="866524"/>
                </a:cubicBezTo>
                <a:cubicBezTo>
                  <a:pt x="3238758" y="861190"/>
                  <a:pt x="3220280" y="858524"/>
                  <a:pt x="3209993" y="848235"/>
                </a:cubicBezTo>
                <a:cubicBezTo>
                  <a:pt x="3180844" y="819089"/>
                  <a:pt x="3143695" y="818136"/>
                  <a:pt x="3107500" y="810326"/>
                </a:cubicBezTo>
                <a:cubicBezTo>
                  <a:pt x="3085403" y="805562"/>
                  <a:pt x="3064827" y="805372"/>
                  <a:pt x="3042728" y="808610"/>
                </a:cubicBezTo>
                <a:cubicBezTo>
                  <a:pt x="2994722" y="815850"/>
                  <a:pt x="2948047" y="805562"/>
                  <a:pt x="2901943" y="792418"/>
                </a:cubicBezTo>
                <a:cubicBezTo>
                  <a:pt x="2871462" y="783655"/>
                  <a:pt x="2840219" y="778321"/>
                  <a:pt x="2809930" y="769367"/>
                </a:cubicBezTo>
                <a:cubicBezTo>
                  <a:pt x="2787259" y="762509"/>
                  <a:pt x="2764590" y="754316"/>
                  <a:pt x="2743826" y="743268"/>
                </a:cubicBezTo>
                <a:cubicBezTo>
                  <a:pt x="2713723" y="727073"/>
                  <a:pt x="2687436" y="702689"/>
                  <a:pt x="2649143" y="709167"/>
                </a:cubicBezTo>
                <a:cubicBezTo>
                  <a:pt x="2615421" y="714881"/>
                  <a:pt x="2584942" y="702881"/>
                  <a:pt x="2554079" y="691450"/>
                </a:cubicBezTo>
                <a:cubicBezTo>
                  <a:pt x="2531409" y="683068"/>
                  <a:pt x="2508742" y="674494"/>
                  <a:pt x="2485307" y="669160"/>
                </a:cubicBezTo>
                <a:cubicBezTo>
                  <a:pt x="2457492" y="662873"/>
                  <a:pt x="2426059" y="665541"/>
                  <a:pt x="2401292" y="653919"/>
                </a:cubicBezTo>
                <a:cubicBezTo>
                  <a:pt x="2375383" y="641727"/>
                  <a:pt x="2353859" y="649919"/>
                  <a:pt x="2330806" y="653349"/>
                </a:cubicBezTo>
                <a:cubicBezTo>
                  <a:pt x="2294039" y="658683"/>
                  <a:pt x="2257459" y="668590"/>
                  <a:pt x="2220312" y="656015"/>
                </a:cubicBezTo>
                <a:cubicBezTo>
                  <a:pt x="2175163" y="640775"/>
                  <a:pt x="2130393" y="624392"/>
                  <a:pt x="2085054" y="609914"/>
                </a:cubicBezTo>
                <a:cubicBezTo>
                  <a:pt x="2067525" y="604387"/>
                  <a:pt x="2048668" y="602101"/>
                  <a:pt x="2030378" y="599625"/>
                </a:cubicBezTo>
                <a:cubicBezTo>
                  <a:pt x="2013043" y="597529"/>
                  <a:pt x="1992279" y="602863"/>
                  <a:pt x="1978940" y="594863"/>
                </a:cubicBezTo>
                <a:cubicBezTo>
                  <a:pt x="1944649" y="574288"/>
                  <a:pt x="1909408" y="564192"/>
                  <a:pt x="1869780" y="564192"/>
                </a:cubicBezTo>
                <a:cubicBezTo>
                  <a:pt x="1854920" y="564192"/>
                  <a:pt x="1840441" y="555618"/>
                  <a:pt x="1825393" y="554094"/>
                </a:cubicBezTo>
                <a:cubicBezTo>
                  <a:pt x="1804816" y="552190"/>
                  <a:pt x="1781194" y="547045"/>
                  <a:pt x="1763287" y="554286"/>
                </a:cubicBezTo>
                <a:cubicBezTo>
                  <a:pt x="1721185" y="571430"/>
                  <a:pt x="1687086" y="557142"/>
                  <a:pt x="1650317" y="540187"/>
                </a:cubicBezTo>
                <a:cubicBezTo>
                  <a:pt x="1614120" y="523423"/>
                  <a:pt x="1576019" y="510088"/>
                  <a:pt x="1537537" y="499038"/>
                </a:cubicBezTo>
                <a:cubicBezTo>
                  <a:pt x="1523059" y="495038"/>
                  <a:pt x="1505724" y="501706"/>
                  <a:pt x="1489720" y="503038"/>
                </a:cubicBezTo>
                <a:cubicBezTo>
                  <a:pt x="1484004" y="503420"/>
                  <a:pt x="1477717" y="503992"/>
                  <a:pt x="1472575" y="502086"/>
                </a:cubicBezTo>
                <a:cubicBezTo>
                  <a:pt x="1422854" y="483797"/>
                  <a:pt x="1372368" y="469891"/>
                  <a:pt x="1318456" y="479415"/>
                </a:cubicBezTo>
                <a:cubicBezTo>
                  <a:pt x="1313504" y="480369"/>
                  <a:pt x="1307978" y="478273"/>
                  <a:pt x="1303024" y="476939"/>
                </a:cubicBezTo>
                <a:cubicBezTo>
                  <a:pt x="1278829" y="470081"/>
                  <a:pt x="1255206" y="459223"/>
                  <a:pt x="1230633" y="456746"/>
                </a:cubicBezTo>
                <a:cubicBezTo>
                  <a:pt x="1170051" y="450650"/>
                  <a:pt x="1109091" y="448172"/>
                  <a:pt x="1048125" y="444172"/>
                </a:cubicBezTo>
                <a:cubicBezTo>
                  <a:pt x="1044315" y="443982"/>
                  <a:pt x="1040315" y="443982"/>
                  <a:pt x="1036887" y="442648"/>
                </a:cubicBezTo>
                <a:cubicBezTo>
                  <a:pt x="1014406" y="434456"/>
                  <a:pt x="994785" y="437124"/>
                  <a:pt x="975733" y="452744"/>
                </a:cubicBezTo>
                <a:cubicBezTo>
                  <a:pt x="967350" y="459603"/>
                  <a:pt x="955920" y="463223"/>
                  <a:pt x="945444" y="467033"/>
                </a:cubicBezTo>
                <a:cubicBezTo>
                  <a:pt x="930011" y="472749"/>
                  <a:pt x="914200" y="478273"/>
                  <a:pt x="898198" y="481893"/>
                </a:cubicBezTo>
                <a:cubicBezTo>
                  <a:pt x="882384" y="485321"/>
                  <a:pt x="865430" y="490084"/>
                  <a:pt x="850189" y="487417"/>
                </a:cubicBezTo>
                <a:cubicBezTo>
                  <a:pt x="822756" y="482655"/>
                  <a:pt x="796655" y="471987"/>
                  <a:pt x="769605" y="464937"/>
                </a:cubicBezTo>
                <a:cubicBezTo>
                  <a:pt x="760270" y="462461"/>
                  <a:pt x="749982" y="462843"/>
                  <a:pt x="740268" y="462651"/>
                </a:cubicBezTo>
                <a:cubicBezTo>
                  <a:pt x="717977" y="462081"/>
                  <a:pt x="695116" y="467605"/>
                  <a:pt x="674923" y="451792"/>
                </a:cubicBezTo>
                <a:cubicBezTo>
                  <a:pt x="656255" y="436934"/>
                  <a:pt x="637392" y="441314"/>
                  <a:pt x="617772" y="452554"/>
                </a:cubicBezTo>
                <a:cubicBezTo>
                  <a:pt x="603673" y="460557"/>
                  <a:pt x="587672" y="466843"/>
                  <a:pt x="571860" y="469891"/>
                </a:cubicBezTo>
                <a:cubicBezTo>
                  <a:pt x="550141" y="474081"/>
                  <a:pt x="528615" y="475797"/>
                  <a:pt x="505182" y="473319"/>
                </a:cubicBezTo>
                <a:cubicBezTo>
                  <a:pt x="488607" y="471605"/>
                  <a:pt x="475081" y="470843"/>
                  <a:pt x="462126" y="460747"/>
                </a:cubicBezTo>
                <a:cubicBezTo>
                  <a:pt x="460032" y="459223"/>
                  <a:pt x="456222" y="458841"/>
                  <a:pt x="453364" y="459033"/>
                </a:cubicBezTo>
                <a:cubicBezTo>
                  <a:pt x="415835" y="462271"/>
                  <a:pt x="378686" y="460557"/>
                  <a:pt x="340774" y="458268"/>
                </a:cubicBezTo>
                <a:cubicBezTo>
                  <a:pt x="292579" y="455222"/>
                  <a:pt x="241901" y="464175"/>
                  <a:pt x="200182" y="496180"/>
                </a:cubicBezTo>
                <a:cubicBezTo>
                  <a:pt x="194085" y="500944"/>
                  <a:pt x="184941" y="503038"/>
                  <a:pt x="176939" y="504182"/>
                </a:cubicBezTo>
                <a:cubicBezTo>
                  <a:pt x="139219" y="509134"/>
                  <a:pt x="101308" y="512564"/>
                  <a:pt x="63587" y="518088"/>
                </a:cubicBezTo>
                <a:cubicBezTo>
                  <a:pt x="43012" y="521137"/>
                  <a:pt x="21486" y="523805"/>
                  <a:pt x="2817" y="532187"/>
                </a:cubicBezTo>
                <a:lnTo>
                  <a:pt x="0" y="53331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C292A62-7F34-4E30-BE04-48164A1DAF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705643" y="2991644"/>
            <a:ext cx="6858001" cy="874716"/>
          </a:xfrm>
          <a:custGeom>
            <a:avLst/>
            <a:gdLst>
              <a:gd name="connsiteX0" fmla="*/ 0 w 6858001"/>
              <a:gd name="connsiteY0" fmla="*/ 533314 h 874716"/>
              <a:gd name="connsiteX1" fmla="*/ 0 w 6858001"/>
              <a:gd name="connsiteY1" fmla="*/ 69206 h 874716"/>
              <a:gd name="connsiteX2" fmla="*/ 21486 w 6858001"/>
              <a:gd name="connsiteY2" fmla="*/ 71924 h 874716"/>
              <a:gd name="connsiteX3" fmla="*/ 228948 w 6858001"/>
              <a:gd name="connsiteY3" fmla="*/ 88116 h 874716"/>
              <a:gd name="connsiteX4" fmla="*/ 313533 w 6858001"/>
              <a:gd name="connsiteY4" fmla="*/ 62779 h 874716"/>
              <a:gd name="connsiteX5" fmla="*/ 338870 w 6858001"/>
              <a:gd name="connsiteY5" fmla="*/ 62207 h 874716"/>
              <a:gd name="connsiteX6" fmla="*/ 395640 w 6858001"/>
              <a:gd name="connsiteY6" fmla="*/ 72114 h 874716"/>
              <a:gd name="connsiteX7" fmla="*/ 512802 w 6858001"/>
              <a:gd name="connsiteY7" fmla="*/ 65446 h 874716"/>
              <a:gd name="connsiteX8" fmla="*/ 556047 w 6858001"/>
              <a:gd name="connsiteY8" fmla="*/ 55349 h 874716"/>
              <a:gd name="connsiteX9" fmla="*/ 580050 w 6858001"/>
              <a:gd name="connsiteY9" fmla="*/ 48871 h 874716"/>
              <a:gd name="connsiteX10" fmla="*/ 703308 w 6858001"/>
              <a:gd name="connsiteY10" fmla="*/ 30964 h 874716"/>
              <a:gd name="connsiteX11" fmla="*/ 758174 w 6858001"/>
              <a:gd name="connsiteY11" fmla="*/ 11724 h 874716"/>
              <a:gd name="connsiteX12" fmla="*/ 773035 w 6858001"/>
              <a:gd name="connsiteY12" fmla="*/ 8866 h 874716"/>
              <a:gd name="connsiteX13" fmla="*/ 854379 w 6858001"/>
              <a:gd name="connsiteY13" fmla="*/ 16866 h 874716"/>
              <a:gd name="connsiteX14" fmla="*/ 915343 w 6858001"/>
              <a:gd name="connsiteY14" fmla="*/ 47919 h 874716"/>
              <a:gd name="connsiteX15" fmla="*/ 927155 w 6858001"/>
              <a:gd name="connsiteY15" fmla="*/ 58397 h 874716"/>
              <a:gd name="connsiteX16" fmla="*/ 1097087 w 6858001"/>
              <a:gd name="connsiteY16" fmla="*/ 54777 h 874716"/>
              <a:gd name="connsiteX17" fmla="*/ 1123185 w 6858001"/>
              <a:gd name="connsiteY17" fmla="*/ 50395 h 874716"/>
              <a:gd name="connsiteX18" fmla="*/ 1249302 w 6858001"/>
              <a:gd name="connsiteY18" fmla="*/ 68684 h 874716"/>
              <a:gd name="connsiteX19" fmla="*/ 1286069 w 6858001"/>
              <a:gd name="connsiteY19" fmla="*/ 72304 h 874716"/>
              <a:gd name="connsiteX20" fmla="*/ 1417899 w 6858001"/>
              <a:gd name="connsiteY20" fmla="*/ 88688 h 874716"/>
              <a:gd name="connsiteX21" fmla="*/ 1436568 w 6858001"/>
              <a:gd name="connsiteY21" fmla="*/ 73448 h 874716"/>
              <a:gd name="connsiteX22" fmla="*/ 1490292 w 6858001"/>
              <a:gd name="connsiteY22" fmla="*/ 35154 h 874716"/>
              <a:gd name="connsiteX23" fmla="*/ 1596213 w 6858001"/>
              <a:gd name="connsiteY23" fmla="*/ 1245 h 874716"/>
              <a:gd name="connsiteX24" fmla="*/ 1624980 w 6858001"/>
              <a:gd name="connsiteY24" fmla="*/ 3150 h 874716"/>
              <a:gd name="connsiteX25" fmla="*/ 1697753 w 6858001"/>
              <a:gd name="connsiteY25" fmla="*/ 59731 h 874716"/>
              <a:gd name="connsiteX26" fmla="*/ 1733188 w 6858001"/>
              <a:gd name="connsiteY26" fmla="*/ 82400 h 874716"/>
              <a:gd name="connsiteX27" fmla="*/ 1833775 w 6858001"/>
              <a:gd name="connsiteY27" fmla="*/ 124121 h 874716"/>
              <a:gd name="connsiteX28" fmla="*/ 1842158 w 6858001"/>
              <a:gd name="connsiteY28" fmla="*/ 131742 h 874716"/>
              <a:gd name="connsiteX29" fmla="*/ 1916454 w 6858001"/>
              <a:gd name="connsiteY29" fmla="*/ 222233 h 874716"/>
              <a:gd name="connsiteX30" fmla="*/ 1933219 w 6858001"/>
              <a:gd name="connsiteY30" fmla="*/ 237663 h 874716"/>
              <a:gd name="connsiteX31" fmla="*/ 1953413 w 6858001"/>
              <a:gd name="connsiteY31" fmla="*/ 261668 h 874716"/>
              <a:gd name="connsiteX32" fmla="*/ 2016469 w 6858001"/>
              <a:gd name="connsiteY32" fmla="*/ 308151 h 874716"/>
              <a:gd name="connsiteX33" fmla="*/ 2094578 w 6858001"/>
              <a:gd name="connsiteY33" fmla="*/ 323010 h 874716"/>
              <a:gd name="connsiteX34" fmla="*/ 2188879 w 6858001"/>
              <a:gd name="connsiteY34" fmla="*/ 345681 h 874716"/>
              <a:gd name="connsiteX35" fmla="*/ 2228314 w 6858001"/>
              <a:gd name="connsiteY35" fmla="*/ 360921 h 874716"/>
              <a:gd name="connsiteX36" fmla="*/ 2334044 w 6858001"/>
              <a:gd name="connsiteY36" fmla="*/ 389878 h 874716"/>
              <a:gd name="connsiteX37" fmla="*/ 2409485 w 6858001"/>
              <a:gd name="connsiteY37" fmla="*/ 414263 h 874716"/>
              <a:gd name="connsiteX38" fmla="*/ 2518264 w 6858001"/>
              <a:gd name="connsiteY38" fmla="*/ 428552 h 874716"/>
              <a:gd name="connsiteX39" fmla="*/ 2571034 w 6858001"/>
              <a:gd name="connsiteY39" fmla="*/ 429122 h 874716"/>
              <a:gd name="connsiteX40" fmla="*/ 2668001 w 6858001"/>
              <a:gd name="connsiteY40" fmla="*/ 502276 h 874716"/>
              <a:gd name="connsiteX41" fmla="*/ 2745348 w 6858001"/>
              <a:gd name="connsiteY41" fmla="*/ 550666 h 874716"/>
              <a:gd name="connsiteX42" fmla="*/ 2826694 w 6858001"/>
              <a:gd name="connsiteY42" fmla="*/ 527233 h 874716"/>
              <a:gd name="connsiteX43" fmla="*/ 2848793 w 6858001"/>
              <a:gd name="connsiteY43" fmla="*/ 505134 h 874716"/>
              <a:gd name="connsiteX44" fmla="*/ 2982148 w 6858001"/>
              <a:gd name="connsiteY44" fmla="*/ 484179 h 874716"/>
              <a:gd name="connsiteX45" fmla="*/ 3172654 w 6858001"/>
              <a:gd name="connsiteY45" fmla="*/ 483417 h 874716"/>
              <a:gd name="connsiteX46" fmla="*/ 3489467 w 6858001"/>
              <a:gd name="connsiteY46" fmla="*/ 435790 h 874716"/>
              <a:gd name="connsiteX47" fmla="*/ 3544713 w 6858001"/>
              <a:gd name="connsiteY47" fmla="*/ 413691 h 874716"/>
              <a:gd name="connsiteX48" fmla="*/ 3606817 w 6858001"/>
              <a:gd name="connsiteY48" fmla="*/ 408167 h 874716"/>
              <a:gd name="connsiteX49" fmla="*/ 3630632 w 6858001"/>
              <a:gd name="connsiteY49" fmla="*/ 421693 h 874716"/>
              <a:gd name="connsiteX50" fmla="*/ 3734837 w 6858001"/>
              <a:gd name="connsiteY50" fmla="*/ 441886 h 874716"/>
              <a:gd name="connsiteX51" fmla="*/ 3754652 w 6858001"/>
              <a:gd name="connsiteY51" fmla="*/ 442268 h 874716"/>
              <a:gd name="connsiteX52" fmla="*/ 3822472 w 6858001"/>
              <a:gd name="connsiteY52" fmla="*/ 433694 h 874716"/>
              <a:gd name="connsiteX53" fmla="*/ 3885338 w 6858001"/>
              <a:gd name="connsiteY53" fmla="*/ 428742 h 874716"/>
              <a:gd name="connsiteX54" fmla="*/ 4043839 w 6858001"/>
              <a:gd name="connsiteY54" fmla="*/ 444934 h 874716"/>
              <a:gd name="connsiteX55" fmla="*/ 4165383 w 6858001"/>
              <a:gd name="connsiteY55" fmla="*/ 441124 h 874716"/>
              <a:gd name="connsiteX56" fmla="*/ 4221391 w 6858001"/>
              <a:gd name="connsiteY56" fmla="*/ 444934 h 874716"/>
              <a:gd name="connsiteX57" fmla="*/ 4253014 w 6858001"/>
              <a:gd name="connsiteY57" fmla="*/ 450650 h 874716"/>
              <a:gd name="connsiteX58" fmla="*/ 4324645 w 6858001"/>
              <a:gd name="connsiteY58" fmla="*/ 490466 h 874716"/>
              <a:gd name="connsiteX59" fmla="*/ 4363890 w 6858001"/>
              <a:gd name="connsiteY59" fmla="*/ 499420 h 874716"/>
              <a:gd name="connsiteX60" fmla="*/ 4482004 w 6858001"/>
              <a:gd name="connsiteY60" fmla="*/ 498658 h 874716"/>
              <a:gd name="connsiteX61" fmla="*/ 4659174 w 6858001"/>
              <a:gd name="connsiteY61" fmla="*/ 438648 h 874716"/>
              <a:gd name="connsiteX62" fmla="*/ 4677655 w 6858001"/>
              <a:gd name="connsiteY62" fmla="*/ 430646 h 874716"/>
              <a:gd name="connsiteX63" fmla="*/ 4767764 w 6858001"/>
              <a:gd name="connsiteY63" fmla="*/ 420739 h 874716"/>
              <a:gd name="connsiteX64" fmla="*/ 4828916 w 6858001"/>
              <a:gd name="connsiteY64" fmla="*/ 434266 h 874716"/>
              <a:gd name="connsiteX65" fmla="*/ 4912168 w 6858001"/>
              <a:gd name="connsiteY65" fmla="*/ 462271 h 874716"/>
              <a:gd name="connsiteX66" fmla="*/ 4987037 w 6858001"/>
              <a:gd name="connsiteY66" fmla="*/ 485703 h 874716"/>
              <a:gd name="connsiteX67" fmla="*/ 5041521 w 6858001"/>
              <a:gd name="connsiteY67" fmla="*/ 512182 h 874716"/>
              <a:gd name="connsiteX68" fmla="*/ 5166113 w 6858001"/>
              <a:gd name="connsiteY68" fmla="*/ 531615 h 874716"/>
              <a:gd name="connsiteX69" fmla="*/ 5179067 w 6858001"/>
              <a:gd name="connsiteY69" fmla="*/ 534853 h 874716"/>
              <a:gd name="connsiteX70" fmla="*/ 5272796 w 6858001"/>
              <a:gd name="connsiteY70" fmla="*/ 511230 h 874716"/>
              <a:gd name="connsiteX71" fmla="*/ 5385384 w 6858001"/>
              <a:gd name="connsiteY71" fmla="*/ 487227 h 874716"/>
              <a:gd name="connsiteX72" fmla="*/ 5425582 w 6858001"/>
              <a:gd name="connsiteY72" fmla="*/ 495418 h 874716"/>
              <a:gd name="connsiteX73" fmla="*/ 5480637 w 6858001"/>
              <a:gd name="connsiteY73" fmla="*/ 507040 h 874716"/>
              <a:gd name="connsiteX74" fmla="*/ 5531693 w 6858001"/>
              <a:gd name="connsiteY74" fmla="*/ 500944 h 874716"/>
              <a:gd name="connsiteX75" fmla="*/ 5562746 w 6858001"/>
              <a:gd name="connsiteY75" fmla="*/ 500372 h 874716"/>
              <a:gd name="connsiteX76" fmla="*/ 5704483 w 6858001"/>
              <a:gd name="connsiteY76" fmla="*/ 571620 h 874716"/>
              <a:gd name="connsiteX77" fmla="*/ 5740488 w 6858001"/>
              <a:gd name="connsiteY77" fmla="*/ 577526 h 874716"/>
              <a:gd name="connsiteX78" fmla="*/ 5760873 w 6858001"/>
              <a:gd name="connsiteY78" fmla="*/ 586291 h 874716"/>
              <a:gd name="connsiteX79" fmla="*/ 5883751 w 6858001"/>
              <a:gd name="connsiteY79" fmla="*/ 674686 h 874716"/>
              <a:gd name="connsiteX80" fmla="*/ 5935949 w 6858001"/>
              <a:gd name="connsiteY80" fmla="*/ 692592 h 874716"/>
              <a:gd name="connsiteX81" fmla="*/ 5993291 w 6858001"/>
              <a:gd name="connsiteY81" fmla="*/ 688972 h 874716"/>
              <a:gd name="connsiteX82" fmla="*/ 6026440 w 6858001"/>
              <a:gd name="connsiteY82" fmla="*/ 682496 h 874716"/>
              <a:gd name="connsiteX83" fmla="*/ 6108738 w 6858001"/>
              <a:gd name="connsiteY83" fmla="*/ 626296 h 874716"/>
              <a:gd name="connsiteX84" fmla="*/ 6155602 w 6858001"/>
              <a:gd name="connsiteY84" fmla="*/ 628202 h 874716"/>
              <a:gd name="connsiteX85" fmla="*/ 6228756 w 6858001"/>
              <a:gd name="connsiteY85" fmla="*/ 666873 h 874716"/>
              <a:gd name="connsiteX86" fmla="*/ 6361539 w 6858001"/>
              <a:gd name="connsiteY86" fmla="*/ 684210 h 874716"/>
              <a:gd name="connsiteX87" fmla="*/ 6428979 w 6858001"/>
              <a:gd name="connsiteY87" fmla="*/ 630106 h 874716"/>
              <a:gd name="connsiteX88" fmla="*/ 6463840 w 6858001"/>
              <a:gd name="connsiteY88" fmla="*/ 578098 h 874716"/>
              <a:gd name="connsiteX89" fmla="*/ 6564620 w 6858001"/>
              <a:gd name="connsiteY89" fmla="*/ 517708 h 874716"/>
              <a:gd name="connsiteX90" fmla="*/ 6588625 w 6858001"/>
              <a:gd name="connsiteY90" fmla="*/ 540187 h 874716"/>
              <a:gd name="connsiteX91" fmla="*/ 6662541 w 6858001"/>
              <a:gd name="connsiteY91" fmla="*/ 549714 h 874716"/>
              <a:gd name="connsiteX92" fmla="*/ 6742552 w 6858001"/>
              <a:gd name="connsiteY92" fmla="*/ 548952 h 874716"/>
              <a:gd name="connsiteX93" fmla="*/ 6812063 w 6858001"/>
              <a:gd name="connsiteY93" fmla="*/ 568430 h 874716"/>
              <a:gd name="connsiteX94" fmla="*/ 6858001 w 6858001"/>
              <a:gd name="connsiteY94" fmla="*/ 562267 h 874716"/>
              <a:gd name="connsiteX95" fmla="*/ 6858001 w 6858001"/>
              <a:gd name="connsiteY95" fmla="*/ 734520 h 874716"/>
              <a:gd name="connsiteX96" fmla="*/ 6815516 w 6858001"/>
              <a:gd name="connsiteY96" fmla="*/ 744220 h 874716"/>
              <a:gd name="connsiteX97" fmla="*/ 6748458 w 6858001"/>
              <a:gd name="connsiteY97" fmla="*/ 763271 h 874716"/>
              <a:gd name="connsiteX98" fmla="*/ 6584812 w 6858001"/>
              <a:gd name="connsiteY98" fmla="*/ 784797 h 874716"/>
              <a:gd name="connsiteX99" fmla="*/ 6415833 w 6858001"/>
              <a:gd name="connsiteY99" fmla="*/ 805562 h 874716"/>
              <a:gd name="connsiteX100" fmla="*/ 6323058 w 6858001"/>
              <a:gd name="connsiteY100" fmla="*/ 812420 h 874716"/>
              <a:gd name="connsiteX101" fmla="*/ 6242093 w 6858001"/>
              <a:gd name="connsiteY101" fmla="*/ 823281 h 874716"/>
              <a:gd name="connsiteX102" fmla="*/ 6171605 w 6858001"/>
              <a:gd name="connsiteY102" fmla="*/ 830139 h 874716"/>
              <a:gd name="connsiteX103" fmla="*/ 6059397 w 6858001"/>
              <a:gd name="connsiteY103" fmla="*/ 844045 h 874716"/>
              <a:gd name="connsiteX104" fmla="*/ 6012723 w 6858001"/>
              <a:gd name="connsiteY104" fmla="*/ 847665 h 874716"/>
              <a:gd name="connsiteX105" fmla="*/ 5902610 w 6858001"/>
              <a:gd name="connsiteY105" fmla="*/ 847473 h 874716"/>
              <a:gd name="connsiteX106" fmla="*/ 5864318 w 6858001"/>
              <a:gd name="connsiteY106" fmla="*/ 845569 h 874716"/>
              <a:gd name="connsiteX107" fmla="*/ 5790592 w 6858001"/>
              <a:gd name="connsiteY107" fmla="*/ 821947 h 874716"/>
              <a:gd name="connsiteX108" fmla="*/ 5781830 w 6858001"/>
              <a:gd name="connsiteY108" fmla="*/ 820233 h 874716"/>
              <a:gd name="connsiteX109" fmla="*/ 5733440 w 6858001"/>
              <a:gd name="connsiteY109" fmla="*/ 810896 h 874716"/>
              <a:gd name="connsiteX110" fmla="*/ 5706959 w 6858001"/>
              <a:gd name="connsiteY110" fmla="*/ 807848 h 874716"/>
              <a:gd name="connsiteX111" fmla="*/ 5606372 w 6858001"/>
              <a:gd name="connsiteY111" fmla="*/ 788417 h 874716"/>
              <a:gd name="connsiteX112" fmla="*/ 5548460 w 6858001"/>
              <a:gd name="connsiteY112" fmla="*/ 779273 h 874716"/>
              <a:gd name="connsiteX113" fmla="*/ 5501594 w 6858001"/>
              <a:gd name="connsiteY113" fmla="*/ 780607 h 874716"/>
              <a:gd name="connsiteX114" fmla="*/ 5419295 w 6858001"/>
              <a:gd name="connsiteY114" fmla="*/ 782321 h 874716"/>
              <a:gd name="connsiteX115" fmla="*/ 5393005 w 6858001"/>
              <a:gd name="connsiteY115" fmla="*/ 786703 h 874716"/>
              <a:gd name="connsiteX116" fmla="*/ 5274129 w 6858001"/>
              <a:gd name="connsiteY116" fmla="*/ 774129 h 874716"/>
              <a:gd name="connsiteX117" fmla="*/ 5206308 w 6858001"/>
              <a:gd name="connsiteY117" fmla="*/ 773177 h 874716"/>
              <a:gd name="connsiteX118" fmla="*/ 5129916 w 6858001"/>
              <a:gd name="connsiteY118" fmla="*/ 757554 h 874716"/>
              <a:gd name="connsiteX119" fmla="*/ 5107627 w 6858001"/>
              <a:gd name="connsiteY119" fmla="*/ 758316 h 874716"/>
              <a:gd name="connsiteX120" fmla="*/ 5082670 w 6858001"/>
              <a:gd name="connsiteY120" fmla="*/ 759651 h 874716"/>
              <a:gd name="connsiteX121" fmla="*/ 5006086 w 6858001"/>
              <a:gd name="connsiteY121" fmla="*/ 760795 h 874716"/>
              <a:gd name="connsiteX122" fmla="*/ 4959602 w 6858001"/>
              <a:gd name="connsiteY122" fmla="*/ 766509 h 874716"/>
              <a:gd name="connsiteX123" fmla="*/ 4871019 w 6858001"/>
              <a:gd name="connsiteY123" fmla="*/ 763081 h 874716"/>
              <a:gd name="connsiteX124" fmla="*/ 4838250 w 6858001"/>
              <a:gd name="connsiteY124" fmla="*/ 768033 h 874716"/>
              <a:gd name="connsiteX125" fmla="*/ 4755381 w 6858001"/>
              <a:gd name="connsiteY125" fmla="*/ 768605 h 874716"/>
              <a:gd name="connsiteX126" fmla="*/ 4681083 w 6858001"/>
              <a:gd name="connsiteY126" fmla="*/ 765747 h 874716"/>
              <a:gd name="connsiteX127" fmla="*/ 4609452 w 6858001"/>
              <a:gd name="connsiteY127" fmla="*/ 767271 h 874716"/>
              <a:gd name="connsiteX128" fmla="*/ 4558207 w 6858001"/>
              <a:gd name="connsiteY128" fmla="*/ 773557 h 874716"/>
              <a:gd name="connsiteX129" fmla="*/ 4502579 w 6858001"/>
              <a:gd name="connsiteY129" fmla="*/ 777367 h 874716"/>
              <a:gd name="connsiteX130" fmla="*/ 4349222 w 6858001"/>
              <a:gd name="connsiteY130" fmla="*/ 800038 h 874716"/>
              <a:gd name="connsiteX131" fmla="*/ 4320837 w 6858001"/>
              <a:gd name="connsiteY131" fmla="*/ 794514 h 874716"/>
              <a:gd name="connsiteX132" fmla="*/ 4159667 w 6858001"/>
              <a:gd name="connsiteY132" fmla="*/ 789370 h 874716"/>
              <a:gd name="connsiteX133" fmla="*/ 4124614 w 6858001"/>
              <a:gd name="connsiteY133" fmla="*/ 789752 h 874716"/>
              <a:gd name="connsiteX134" fmla="*/ 4030503 w 6858001"/>
              <a:gd name="connsiteY134" fmla="*/ 767271 h 874716"/>
              <a:gd name="connsiteX135" fmla="*/ 3885338 w 6858001"/>
              <a:gd name="connsiteY135" fmla="*/ 802896 h 874716"/>
              <a:gd name="connsiteX136" fmla="*/ 3749506 w 6858001"/>
              <a:gd name="connsiteY136" fmla="*/ 847473 h 874716"/>
              <a:gd name="connsiteX137" fmla="*/ 3732361 w 6858001"/>
              <a:gd name="connsiteY137" fmla="*/ 853190 h 874716"/>
              <a:gd name="connsiteX138" fmla="*/ 3683591 w 6858001"/>
              <a:gd name="connsiteY138" fmla="*/ 862906 h 874716"/>
              <a:gd name="connsiteX139" fmla="*/ 3623201 w 6858001"/>
              <a:gd name="connsiteY139" fmla="*/ 866334 h 874716"/>
              <a:gd name="connsiteX140" fmla="*/ 3546617 w 6858001"/>
              <a:gd name="connsiteY140" fmla="*/ 874716 h 874716"/>
              <a:gd name="connsiteX141" fmla="*/ 3485275 w 6858001"/>
              <a:gd name="connsiteY141" fmla="*/ 864238 h 874716"/>
              <a:gd name="connsiteX142" fmla="*/ 3399546 w 6858001"/>
              <a:gd name="connsiteY142" fmla="*/ 848618 h 874716"/>
              <a:gd name="connsiteX143" fmla="*/ 3318771 w 6858001"/>
              <a:gd name="connsiteY143" fmla="*/ 833757 h 874716"/>
              <a:gd name="connsiteX144" fmla="*/ 3293244 w 6858001"/>
              <a:gd name="connsiteY144" fmla="*/ 851284 h 874716"/>
              <a:gd name="connsiteX145" fmla="*/ 3253809 w 6858001"/>
              <a:gd name="connsiteY145" fmla="*/ 866524 h 874716"/>
              <a:gd name="connsiteX146" fmla="*/ 3209993 w 6858001"/>
              <a:gd name="connsiteY146" fmla="*/ 848235 h 874716"/>
              <a:gd name="connsiteX147" fmla="*/ 3107500 w 6858001"/>
              <a:gd name="connsiteY147" fmla="*/ 810326 h 874716"/>
              <a:gd name="connsiteX148" fmla="*/ 3042728 w 6858001"/>
              <a:gd name="connsiteY148" fmla="*/ 808610 h 874716"/>
              <a:gd name="connsiteX149" fmla="*/ 2901943 w 6858001"/>
              <a:gd name="connsiteY149" fmla="*/ 792418 h 874716"/>
              <a:gd name="connsiteX150" fmla="*/ 2809930 w 6858001"/>
              <a:gd name="connsiteY150" fmla="*/ 769367 h 874716"/>
              <a:gd name="connsiteX151" fmla="*/ 2743826 w 6858001"/>
              <a:gd name="connsiteY151" fmla="*/ 743268 h 874716"/>
              <a:gd name="connsiteX152" fmla="*/ 2649143 w 6858001"/>
              <a:gd name="connsiteY152" fmla="*/ 709167 h 874716"/>
              <a:gd name="connsiteX153" fmla="*/ 2554079 w 6858001"/>
              <a:gd name="connsiteY153" fmla="*/ 691450 h 874716"/>
              <a:gd name="connsiteX154" fmla="*/ 2485307 w 6858001"/>
              <a:gd name="connsiteY154" fmla="*/ 669160 h 874716"/>
              <a:gd name="connsiteX155" fmla="*/ 2401292 w 6858001"/>
              <a:gd name="connsiteY155" fmla="*/ 653919 h 874716"/>
              <a:gd name="connsiteX156" fmla="*/ 2330806 w 6858001"/>
              <a:gd name="connsiteY156" fmla="*/ 653349 h 874716"/>
              <a:gd name="connsiteX157" fmla="*/ 2220312 w 6858001"/>
              <a:gd name="connsiteY157" fmla="*/ 656015 h 874716"/>
              <a:gd name="connsiteX158" fmla="*/ 2085054 w 6858001"/>
              <a:gd name="connsiteY158" fmla="*/ 609914 h 874716"/>
              <a:gd name="connsiteX159" fmla="*/ 2030378 w 6858001"/>
              <a:gd name="connsiteY159" fmla="*/ 599625 h 874716"/>
              <a:gd name="connsiteX160" fmla="*/ 1978940 w 6858001"/>
              <a:gd name="connsiteY160" fmla="*/ 594863 h 874716"/>
              <a:gd name="connsiteX161" fmla="*/ 1869780 w 6858001"/>
              <a:gd name="connsiteY161" fmla="*/ 564192 h 874716"/>
              <a:gd name="connsiteX162" fmla="*/ 1825393 w 6858001"/>
              <a:gd name="connsiteY162" fmla="*/ 554094 h 874716"/>
              <a:gd name="connsiteX163" fmla="*/ 1763287 w 6858001"/>
              <a:gd name="connsiteY163" fmla="*/ 554286 h 874716"/>
              <a:gd name="connsiteX164" fmla="*/ 1650317 w 6858001"/>
              <a:gd name="connsiteY164" fmla="*/ 540187 h 874716"/>
              <a:gd name="connsiteX165" fmla="*/ 1537537 w 6858001"/>
              <a:gd name="connsiteY165" fmla="*/ 499038 h 874716"/>
              <a:gd name="connsiteX166" fmla="*/ 1489720 w 6858001"/>
              <a:gd name="connsiteY166" fmla="*/ 503038 h 874716"/>
              <a:gd name="connsiteX167" fmla="*/ 1472575 w 6858001"/>
              <a:gd name="connsiteY167" fmla="*/ 502086 h 874716"/>
              <a:gd name="connsiteX168" fmla="*/ 1318456 w 6858001"/>
              <a:gd name="connsiteY168" fmla="*/ 479415 h 874716"/>
              <a:gd name="connsiteX169" fmla="*/ 1303024 w 6858001"/>
              <a:gd name="connsiteY169" fmla="*/ 476939 h 874716"/>
              <a:gd name="connsiteX170" fmla="*/ 1230633 w 6858001"/>
              <a:gd name="connsiteY170" fmla="*/ 456746 h 874716"/>
              <a:gd name="connsiteX171" fmla="*/ 1048125 w 6858001"/>
              <a:gd name="connsiteY171" fmla="*/ 444172 h 874716"/>
              <a:gd name="connsiteX172" fmla="*/ 1036887 w 6858001"/>
              <a:gd name="connsiteY172" fmla="*/ 442648 h 874716"/>
              <a:gd name="connsiteX173" fmla="*/ 975733 w 6858001"/>
              <a:gd name="connsiteY173" fmla="*/ 452744 h 874716"/>
              <a:gd name="connsiteX174" fmla="*/ 945444 w 6858001"/>
              <a:gd name="connsiteY174" fmla="*/ 467033 h 874716"/>
              <a:gd name="connsiteX175" fmla="*/ 898198 w 6858001"/>
              <a:gd name="connsiteY175" fmla="*/ 481893 h 874716"/>
              <a:gd name="connsiteX176" fmla="*/ 850189 w 6858001"/>
              <a:gd name="connsiteY176" fmla="*/ 487417 h 874716"/>
              <a:gd name="connsiteX177" fmla="*/ 769605 w 6858001"/>
              <a:gd name="connsiteY177" fmla="*/ 464937 h 874716"/>
              <a:gd name="connsiteX178" fmla="*/ 740268 w 6858001"/>
              <a:gd name="connsiteY178" fmla="*/ 462651 h 874716"/>
              <a:gd name="connsiteX179" fmla="*/ 674923 w 6858001"/>
              <a:gd name="connsiteY179" fmla="*/ 451792 h 874716"/>
              <a:gd name="connsiteX180" fmla="*/ 617772 w 6858001"/>
              <a:gd name="connsiteY180" fmla="*/ 452554 h 874716"/>
              <a:gd name="connsiteX181" fmla="*/ 571860 w 6858001"/>
              <a:gd name="connsiteY181" fmla="*/ 469891 h 874716"/>
              <a:gd name="connsiteX182" fmla="*/ 505182 w 6858001"/>
              <a:gd name="connsiteY182" fmla="*/ 473319 h 874716"/>
              <a:gd name="connsiteX183" fmla="*/ 462126 w 6858001"/>
              <a:gd name="connsiteY183" fmla="*/ 460747 h 874716"/>
              <a:gd name="connsiteX184" fmla="*/ 453364 w 6858001"/>
              <a:gd name="connsiteY184" fmla="*/ 459033 h 874716"/>
              <a:gd name="connsiteX185" fmla="*/ 340774 w 6858001"/>
              <a:gd name="connsiteY185" fmla="*/ 458268 h 874716"/>
              <a:gd name="connsiteX186" fmla="*/ 200182 w 6858001"/>
              <a:gd name="connsiteY186" fmla="*/ 496180 h 874716"/>
              <a:gd name="connsiteX187" fmla="*/ 176939 w 6858001"/>
              <a:gd name="connsiteY187" fmla="*/ 504182 h 874716"/>
              <a:gd name="connsiteX188" fmla="*/ 63587 w 6858001"/>
              <a:gd name="connsiteY188" fmla="*/ 518088 h 874716"/>
              <a:gd name="connsiteX189" fmla="*/ 2817 w 6858001"/>
              <a:gd name="connsiteY189" fmla="*/ 532187 h 874716"/>
              <a:gd name="connsiteX190" fmla="*/ 0 w 6858001"/>
              <a:gd name="connsiteY190" fmla="*/ 533314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</a:cxnLst>
            <a:rect l="l" t="t" r="r" b="b"/>
            <a:pathLst>
              <a:path w="6858001" h="874716">
                <a:moveTo>
                  <a:pt x="0" y="533314"/>
                </a:moveTo>
                <a:lnTo>
                  <a:pt x="0" y="69206"/>
                </a:lnTo>
                <a:lnTo>
                  <a:pt x="21486" y="71924"/>
                </a:lnTo>
                <a:cubicBezTo>
                  <a:pt x="92546" y="60493"/>
                  <a:pt x="159604" y="87354"/>
                  <a:pt x="228948" y="88116"/>
                </a:cubicBezTo>
                <a:cubicBezTo>
                  <a:pt x="260382" y="88496"/>
                  <a:pt x="291435" y="94592"/>
                  <a:pt x="313533" y="62779"/>
                </a:cubicBezTo>
                <a:cubicBezTo>
                  <a:pt x="316389" y="58587"/>
                  <a:pt x="330298" y="60873"/>
                  <a:pt x="338870" y="62207"/>
                </a:cubicBezTo>
                <a:cubicBezTo>
                  <a:pt x="357921" y="65066"/>
                  <a:pt x="376781" y="72304"/>
                  <a:pt x="395640" y="72114"/>
                </a:cubicBezTo>
                <a:cubicBezTo>
                  <a:pt x="434695" y="71924"/>
                  <a:pt x="473939" y="68876"/>
                  <a:pt x="512802" y="65446"/>
                </a:cubicBezTo>
                <a:cubicBezTo>
                  <a:pt x="527470" y="64112"/>
                  <a:pt x="541569" y="58969"/>
                  <a:pt x="556047" y="55349"/>
                </a:cubicBezTo>
                <a:cubicBezTo>
                  <a:pt x="564048" y="53253"/>
                  <a:pt x="572622" y="47729"/>
                  <a:pt x="580050" y="48871"/>
                </a:cubicBezTo>
                <a:cubicBezTo>
                  <a:pt x="623106" y="55539"/>
                  <a:pt x="662541" y="39157"/>
                  <a:pt x="703308" y="30964"/>
                </a:cubicBezTo>
                <a:cubicBezTo>
                  <a:pt x="722169" y="27154"/>
                  <a:pt x="739886" y="18010"/>
                  <a:pt x="758174" y="11724"/>
                </a:cubicBezTo>
                <a:cubicBezTo>
                  <a:pt x="762936" y="10008"/>
                  <a:pt x="768271" y="8484"/>
                  <a:pt x="773035" y="8866"/>
                </a:cubicBezTo>
                <a:cubicBezTo>
                  <a:pt x="800276" y="11152"/>
                  <a:pt x="827329" y="14390"/>
                  <a:pt x="854379" y="16866"/>
                </a:cubicBezTo>
                <a:cubicBezTo>
                  <a:pt x="878956" y="19152"/>
                  <a:pt x="903722" y="19914"/>
                  <a:pt x="915343" y="47919"/>
                </a:cubicBezTo>
                <a:cubicBezTo>
                  <a:pt x="917059" y="52301"/>
                  <a:pt x="922773" y="55539"/>
                  <a:pt x="927155" y="58397"/>
                </a:cubicBezTo>
                <a:cubicBezTo>
                  <a:pt x="994785" y="102405"/>
                  <a:pt x="1030980" y="101261"/>
                  <a:pt x="1097087" y="54777"/>
                </a:cubicBezTo>
                <a:cubicBezTo>
                  <a:pt x="1103945" y="50015"/>
                  <a:pt x="1118613" y="46585"/>
                  <a:pt x="1123185" y="50395"/>
                </a:cubicBezTo>
                <a:cubicBezTo>
                  <a:pt x="1162049" y="82020"/>
                  <a:pt x="1204532" y="78590"/>
                  <a:pt x="1249302" y="68684"/>
                </a:cubicBezTo>
                <a:cubicBezTo>
                  <a:pt x="1260922" y="66018"/>
                  <a:pt x="1277307" y="66018"/>
                  <a:pt x="1286069" y="72304"/>
                </a:cubicBezTo>
                <a:cubicBezTo>
                  <a:pt x="1327790" y="101451"/>
                  <a:pt x="1372560" y="97261"/>
                  <a:pt x="1417899" y="88688"/>
                </a:cubicBezTo>
                <a:cubicBezTo>
                  <a:pt x="1424948" y="87354"/>
                  <a:pt x="1433522" y="80114"/>
                  <a:pt x="1436568" y="73448"/>
                </a:cubicBezTo>
                <a:cubicBezTo>
                  <a:pt x="1447428" y="49825"/>
                  <a:pt x="1467813" y="41823"/>
                  <a:pt x="1490292" y="35154"/>
                </a:cubicBezTo>
                <a:cubicBezTo>
                  <a:pt x="1525727" y="24296"/>
                  <a:pt x="1560588" y="11532"/>
                  <a:pt x="1596213" y="1245"/>
                </a:cubicBezTo>
                <a:cubicBezTo>
                  <a:pt x="1604978" y="-1231"/>
                  <a:pt x="1615836" y="293"/>
                  <a:pt x="1624980" y="3150"/>
                </a:cubicBezTo>
                <a:cubicBezTo>
                  <a:pt x="1656223" y="12866"/>
                  <a:pt x="1676036" y="37251"/>
                  <a:pt x="1697753" y="59731"/>
                </a:cubicBezTo>
                <a:cubicBezTo>
                  <a:pt x="1707279" y="69638"/>
                  <a:pt x="1720423" y="76686"/>
                  <a:pt x="1733188" y="82400"/>
                </a:cubicBezTo>
                <a:cubicBezTo>
                  <a:pt x="1766335" y="97071"/>
                  <a:pt x="1800246" y="110215"/>
                  <a:pt x="1833775" y="124121"/>
                </a:cubicBezTo>
                <a:cubicBezTo>
                  <a:pt x="1837013" y="125455"/>
                  <a:pt x="1839679" y="128884"/>
                  <a:pt x="1842158" y="131742"/>
                </a:cubicBezTo>
                <a:cubicBezTo>
                  <a:pt x="1866922" y="161843"/>
                  <a:pt x="1891497" y="192132"/>
                  <a:pt x="1916454" y="222233"/>
                </a:cubicBezTo>
                <a:cubicBezTo>
                  <a:pt x="1921216" y="227947"/>
                  <a:pt x="1928076" y="232139"/>
                  <a:pt x="1933219" y="237663"/>
                </a:cubicBezTo>
                <a:cubicBezTo>
                  <a:pt x="1940459" y="245283"/>
                  <a:pt x="1949603" y="252524"/>
                  <a:pt x="1953413" y="261668"/>
                </a:cubicBezTo>
                <a:cubicBezTo>
                  <a:pt x="1965224" y="290433"/>
                  <a:pt x="1987894" y="302817"/>
                  <a:pt x="2016469" y="308151"/>
                </a:cubicBezTo>
                <a:cubicBezTo>
                  <a:pt x="2042570" y="313104"/>
                  <a:pt x="2068669" y="317296"/>
                  <a:pt x="2094578" y="323010"/>
                </a:cubicBezTo>
                <a:cubicBezTo>
                  <a:pt x="2126201" y="329868"/>
                  <a:pt x="2157636" y="337298"/>
                  <a:pt x="2188879" y="345681"/>
                </a:cubicBezTo>
                <a:cubicBezTo>
                  <a:pt x="2202404" y="349301"/>
                  <a:pt x="2216692" y="353491"/>
                  <a:pt x="2228314" y="360921"/>
                </a:cubicBezTo>
                <a:cubicBezTo>
                  <a:pt x="2260890" y="381496"/>
                  <a:pt x="2295753" y="395402"/>
                  <a:pt x="2334044" y="389878"/>
                </a:cubicBezTo>
                <a:cubicBezTo>
                  <a:pt x="2364715" y="385496"/>
                  <a:pt x="2390434" y="396736"/>
                  <a:pt x="2409485" y="414263"/>
                </a:cubicBezTo>
                <a:cubicBezTo>
                  <a:pt x="2444158" y="446078"/>
                  <a:pt x="2481305" y="438838"/>
                  <a:pt x="2518264" y="428552"/>
                </a:cubicBezTo>
                <a:cubicBezTo>
                  <a:pt x="2537315" y="423217"/>
                  <a:pt x="2552935" y="423979"/>
                  <a:pt x="2571034" y="429122"/>
                </a:cubicBezTo>
                <a:cubicBezTo>
                  <a:pt x="2612945" y="441124"/>
                  <a:pt x="2640950" y="473701"/>
                  <a:pt x="2668001" y="502276"/>
                </a:cubicBezTo>
                <a:cubicBezTo>
                  <a:pt x="2691054" y="526661"/>
                  <a:pt x="2716963" y="540377"/>
                  <a:pt x="2745348" y="550666"/>
                </a:cubicBezTo>
                <a:cubicBezTo>
                  <a:pt x="2781163" y="563810"/>
                  <a:pt x="2809548" y="558858"/>
                  <a:pt x="2826694" y="527233"/>
                </a:cubicBezTo>
                <a:cubicBezTo>
                  <a:pt x="2831457" y="518278"/>
                  <a:pt x="2839839" y="507800"/>
                  <a:pt x="2848793" y="505134"/>
                </a:cubicBezTo>
                <a:cubicBezTo>
                  <a:pt x="2892037" y="491800"/>
                  <a:pt x="2935854" y="472367"/>
                  <a:pt x="2982148" y="484179"/>
                </a:cubicBezTo>
                <a:cubicBezTo>
                  <a:pt x="3046158" y="500372"/>
                  <a:pt x="3108644" y="499420"/>
                  <a:pt x="3172654" y="483417"/>
                </a:cubicBezTo>
                <a:cubicBezTo>
                  <a:pt x="3276480" y="457508"/>
                  <a:pt x="3380305" y="430076"/>
                  <a:pt x="3489467" y="435790"/>
                </a:cubicBezTo>
                <a:cubicBezTo>
                  <a:pt x="3507563" y="436742"/>
                  <a:pt x="3529090" y="425121"/>
                  <a:pt x="3544713" y="413691"/>
                </a:cubicBezTo>
                <a:cubicBezTo>
                  <a:pt x="3574622" y="391974"/>
                  <a:pt x="3573288" y="390258"/>
                  <a:pt x="3606817" y="408167"/>
                </a:cubicBezTo>
                <a:cubicBezTo>
                  <a:pt x="3614819" y="412549"/>
                  <a:pt x="3624725" y="415215"/>
                  <a:pt x="3630632" y="421693"/>
                </a:cubicBezTo>
                <a:cubicBezTo>
                  <a:pt x="3660731" y="454650"/>
                  <a:pt x="3697880" y="446648"/>
                  <a:pt x="3734837" y="441886"/>
                </a:cubicBezTo>
                <a:cubicBezTo>
                  <a:pt x="3741315" y="440934"/>
                  <a:pt x="3749125" y="439600"/>
                  <a:pt x="3754652" y="442268"/>
                </a:cubicBezTo>
                <a:cubicBezTo>
                  <a:pt x="3779607" y="454268"/>
                  <a:pt x="3800753" y="450078"/>
                  <a:pt x="3822472" y="433694"/>
                </a:cubicBezTo>
                <a:cubicBezTo>
                  <a:pt x="3841331" y="419597"/>
                  <a:pt x="3863049" y="411215"/>
                  <a:pt x="3885338" y="428742"/>
                </a:cubicBezTo>
                <a:cubicBezTo>
                  <a:pt x="3934870" y="467605"/>
                  <a:pt x="3987829" y="469509"/>
                  <a:pt x="4043839" y="444934"/>
                </a:cubicBezTo>
                <a:cubicBezTo>
                  <a:pt x="4083845" y="427407"/>
                  <a:pt x="4123280" y="423407"/>
                  <a:pt x="4165383" y="441124"/>
                </a:cubicBezTo>
                <a:cubicBezTo>
                  <a:pt x="4181576" y="447982"/>
                  <a:pt x="4202531" y="443410"/>
                  <a:pt x="4221391" y="444934"/>
                </a:cubicBezTo>
                <a:cubicBezTo>
                  <a:pt x="4232060" y="445696"/>
                  <a:pt x="4243872" y="445886"/>
                  <a:pt x="4253014" y="450650"/>
                </a:cubicBezTo>
                <a:cubicBezTo>
                  <a:pt x="4277401" y="462843"/>
                  <a:pt x="4300070" y="478463"/>
                  <a:pt x="4324645" y="490466"/>
                </a:cubicBezTo>
                <a:cubicBezTo>
                  <a:pt x="4336457" y="496180"/>
                  <a:pt x="4350554" y="499228"/>
                  <a:pt x="4363890" y="499420"/>
                </a:cubicBezTo>
                <a:cubicBezTo>
                  <a:pt x="4403325" y="500372"/>
                  <a:pt x="4442761" y="500372"/>
                  <a:pt x="4482004" y="498658"/>
                </a:cubicBezTo>
                <a:cubicBezTo>
                  <a:pt x="4546776" y="495990"/>
                  <a:pt x="4612500" y="495418"/>
                  <a:pt x="4659174" y="438648"/>
                </a:cubicBezTo>
                <a:cubicBezTo>
                  <a:pt x="4662986" y="434076"/>
                  <a:pt x="4671176" y="431408"/>
                  <a:pt x="4677655" y="430646"/>
                </a:cubicBezTo>
                <a:cubicBezTo>
                  <a:pt x="4707564" y="427027"/>
                  <a:pt x="4738235" y="426645"/>
                  <a:pt x="4767764" y="420739"/>
                </a:cubicBezTo>
                <a:cubicBezTo>
                  <a:pt x="4791386" y="415977"/>
                  <a:pt x="4811009" y="417501"/>
                  <a:pt x="4828916" y="434266"/>
                </a:cubicBezTo>
                <a:cubicBezTo>
                  <a:pt x="4852348" y="456364"/>
                  <a:pt x="4880925" y="469319"/>
                  <a:pt x="4912168" y="462271"/>
                </a:cubicBezTo>
                <a:cubicBezTo>
                  <a:pt x="4943409" y="455412"/>
                  <a:pt x="4963984" y="470271"/>
                  <a:pt x="4987037" y="485703"/>
                </a:cubicBezTo>
                <a:cubicBezTo>
                  <a:pt x="5003801" y="496942"/>
                  <a:pt x="5022852" y="511040"/>
                  <a:pt x="5041521" y="512182"/>
                </a:cubicBezTo>
                <a:cubicBezTo>
                  <a:pt x="5083814" y="514658"/>
                  <a:pt x="5120201" y="553904"/>
                  <a:pt x="5166113" y="531615"/>
                </a:cubicBezTo>
                <a:cubicBezTo>
                  <a:pt x="5169161" y="530091"/>
                  <a:pt x="5174685" y="533901"/>
                  <a:pt x="5179067" y="534853"/>
                </a:cubicBezTo>
                <a:cubicBezTo>
                  <a:pt x="5214121" y="542093"/>
                  <a:pt x="5247078" y="535043"/>
                  <a:pt x="5272796" y="511230"/>
                </a:cubicBezTo>
                <a:cubicBezTo>
                  <a:pt x="5306516" y="480177"/>
                  <a:pt x="5343855" y="477129"/>
                  <a:pt x="5385384" y="487227"/>
                </a:cubicBezTo>
                <a:cubicBezTo>
                  <a:pt x="5398721" y="490466"/>
                  <a:pt x="5412057" y="492752"/>
                  <a:pt x="5425582" y="495418"/>
                </a:cubicBezTo>
                <a:cubicBezTo>
                  <a:pt x="5443870" y="499228"/>
                  <a:pt x="5462351" y="503230"/>
                  <a:pt x="5480637" y="507040"/>
                </a:cubicBezTo>
                <a:cubicBezTo>
                  <a:pt x="5498356" y="510850"/>
                  <a:pt x="5517979" y="517326"/>
                  <a:pt x="5531693" y="500944"/>
                </a:cubicBezTo>
                <a:cubicBezTo>
                  <a:pt x="5543506" y="486845"/>
                  <a:pt x="5551888" y="488179"/>
                  <a:pt x="5562746" y="500372"/>
                </a:cubicBezTo>
                <a:cubicBezTo>
                  <a:pt x="5600467" y="543045"/>
                  <a:pt x="5646189" y="569716"/>
                  <a:pt x="5704483" y="571620"/>
                </a:cubicBezTo>
                <a:cubicBezTo>
                  <a:pt x="5716485" y="572002"/>
                  <a:pt x="5728678" y="574668"/>
                  <a:pt x="5740488" y="577526"/>
                </a:cubicBezTo>
                <a:cubicBezTo>
                  <a:pt x="5747728" y="579241"/>
                  <a:pt x="5756493" y="581147"/>
                  <a:pt x="5760873" y="586291"/>
                </a:cubicBezTo>
                <a:cubicBezTo>
                  <a:pt x="5794974" y="625534"/>
                  <a:pt x="5837457" y="652777"/>
                  <a:pt x="5883751" y="674686"/>
                </a:cubicBezTo>
                <a:cubicBezTo>
                  <a:pt x="5900323" y="682496"/>
                  <a:pt x="5918042" y="690306"/>
                  <a:pt x="5935949" y="692592"/>
                </a:cubicBezTo>
                <a:cubicBezTo>
                  <a:pt x="5954617" y="694878"/>
                  <a:pt x="5974240" y="691068"/>
                  <a:pt x="5993291" y="688972"/>
                </a:cubicBezTo>
                <a:cubicBezTo>
                  <a:pt x="6004531" y="687830"/>
                  <a:pt x="6017485" y="688020"/>
                  <a:pt x="6026440" y="682496"/>
                </a:cubicBezTo>
                <a:cubicBezTo>
                  <a:pt x="6054825" y="665159"/>
                  <a:pt x="6082258" y="646491"/>
                  <a:pt x="6108738" y="626296"/>
                </a:cubicBezTo>
                <a:cubicBezTo>
                  <a:pt x="6131409" y="608960"/>
                  <a:pt x="6135981" y="606483"/>
                  <a:pt x="6155602" y="628202"/>
                </a:cubicBezTo>
                <a:cubicBezTo>
                  <a:pt x="6175797" y="650491"/>
                  <a:pt x="6200944" y="662111"/>
                  <a:pt x="6228756" y="666873"/>
                </a:cubicBezTo>
                <a:cubicBezTo>
                  <a:pt x="6272764" y="674304"/>
                  <a:pt x="6317151" y="680590"/>
                  <a:pt x="6361539" y="684210"/>
                </a:cubicBezTo>
                <a:cubicBezTo>
                  <a:pt x="6401736" y="687448"/>
                  <a:pt x="6420977" y="669922"/>
                  <a:pt x="6428979" y="630106"/>
                </a:cubicBezTo>
                <a:cubicBezTo>
                  <a:pt x="6433551" y="608007"/>
                  <a:pt x="6439458" y="584003"/>
                  <a:pt x="6463840" y="578098"/>
                </a:cubicBezTo>
                <a:cubicBezTo>
                  <a:pt x="6503658" y="568572"/>
                  <a:pt x="6544997" y="564382"/>
                  <a:pt x="6564620" y="517708"/>
                </a:cubicBezTo>
                <a:cubicBezTo>
                  <a:pt x="6575478" y="527995"/>
                  <a:pt x="6582146" y="534091"/>
                  <a:pt x="6588625" y="540187"/>
                </a:cubicBezTo>
                <a:cubicBezTo>
                  <a:pt x="6606531" y="557142"/>
                  <a:pt x="6643678" y="564382"/>
                  <a:pt x="6662541" y="549714"/>
                </a:cubicBezTo>
                <a:cubicBezTo>
                  <a:pt x="6690354" y="528377"/>
                  <a:pt x="6715883" y="532377"/>
                  <a:pt x="6742552" y="548952"/>
                </a:cubicBezTo>
                <a:cubicBezTo>
                  <a:pt x="6764841" y="562668"/>
                  <a:pt x="6788417" y="567954"/>
                  <a:pt x="6812063" y="568430"/>
                </a:cubicBezTo>
                <a:lnTo>
                  <a:pt x="6858001" y="562267"/>
                </a:lnTo>
                <a:lnTo>
                  <a:pt x="6858001" y="734520"/>
                </a:lnTo>
                <a:lnTo>
                  <a:pt x="6815516" y="744220"/>
                </a:lnTo>
                <a:cubicBezTo>
                  <a:pt x="6793035" y="749744"/>
                  <a:pt x="6771319" y="759651"/>
                  <a:pt x="6748458" y="763271"/>
                </a:cubicBezTo>
                <a:cubicBezTo>
                  <a:pt x="6694164" y="771843"/>
                  <a:pt x="6639488" y="777939"/>
                  <a:pt x="6584812" y="784797"/>
                </a:cubicBezTo>
                <a:cubicBezTo>
                  <a:pt x="6528424" y="791846"/>
                  <a:pt x="6472225" y="799276"/>
                  <a:pt x="6415833" y="805562"/>
                </a:cubicBezTo>
                <a:cubicBezTo>
                  <a:pt x="6384972" y="808802"/>
                  <a:pt x="6353919" y="809372"/>
                  <a:pt x="6323058" y="812420"/>
                </a:cubicBezTo>
                <a:cubicBezTo>
                  <a:pt x="6296005" y="815088"/>
                  <a:pt x="6269144" y="820041"/>
                  <a:pt x="6242093" y="823281"/>
                </a:cubicBezTo>
                <a:cubicBezTo>
                  <a:pt x="6218660" y="825947"/>
                  <a:pt x="6195037" y="827471"/>
                  <a:pt x="6171605" y="830139"/>
                </a:cubicBezTo>
                <a:cubicBezTo>
                  <a:pt x="6134075" y="834519"/>
                  <a:pt x="6096736" y="839473"/>
                  <a:pt x="6059397" y="844045"/>
                </a:cubicBezTo>
                <a:cubicBezTo>
                  <a:pt x="6043776" y="845759"/>
                  <a:pt x="6027392" y="850522"/>
                  <a:pt x="6012723" y="847665"/>
                </a:cubicBezTo>
                <a:cubicBezTo>
                  <a:pt x="5975764" y="840425"/>
                  <a:pt x="5939377" y="842521"/>
                  <a:pt x="5902610" y="847473"/>
                </a:cubicBezTo>
                <a:cubicBezTo>
                  <a:pt x="5890037" y="849190"/>
                  <a:pt x="5876511" y="848808"/>
                  <a:pt x="5864318" y="845569"/>
                </a:cubicBezTo>
                <a:cubicBezTo>
                  <a:pt x="5839361" y="839091"/>
                  <a:pt x="5815169" y="829947"/>
                  <a:pt x="5790592" y="821947"/>
                </a:cubicBezTo>
                <a:cubicBezTo>
                  <a:pt x="5787924" y="820995"/>
                  <a:pt x="5784686" y="820803"/>
                  <a:pt x="5781830" y="820233"/>
                </a:cubicBezTo>
                <a:cubicBezTo>
                  <a:pt x="5765635" y="816992"/>
                  <a:pt x="5749634" y="813754"/>
                  <a:pt x="5733440" y="810896"/>
                </a:cubicBezTo>
                <a:cubicBezTo>
                  <a:pt x="5724678" y="809372"/>
                  <a:pt x="5715723" y="809182"/>
                  <a:pt x="5706959" y="807848"/>
                </a:cubicBezTo>
                <a:cubicBezTo>
                  <a:pt x="5673050" y="802514"/>
                  <a:pt x="5635711" y="811468"/>
                  <a:pt x="5606372" y="788417"/>
                </a:cubicBezTo>
                <a:cubicBezTo>
                  <a:pt x="5587321" y="773557"/>
                  <a:pt x="5568842" y="776987"/>
                  <a:pt x="5548460" y="779273"/>
                </a:cubicBezTo>
                <a:cubicBezTo>
                  <a:pt x="5533027" y="780987"/>
                  <a:pt x="5517215" y="780415"/>
                  <a:pt x="5501594" y="780607"/>
                </a:cubicBezTo>
                <a:cubicBezTo>
                  <a:pt x="5474161" y="781177"/>
                  <a:pt x="5446728" y="781369"/>
                  <a:pt x="5419295" y="782321"/>
                </a:cubicBezTo>
                <a:cubicBezTo>
                  <a:pt x="5410531" y="782701"/>
                  <a:pt x="5401579" y="787465"/>
                  <a:pt x="5393005" y="786703"/>
                </a:cubicBezTo>
                <a:cubicBezTo>
                  <a:pt x="5353379" y="783083"/>
                  <a:pt x="5313754" y="777367"/>
                  <a:pt x="5274129" y="774129"/>
                </a:cubicBezTo>
                <a:cubicBezTo>
                  <a:pt x="5251650" y="772225"/>
                  <a:pt x="5228597" y="775843"/>
                  <a:pt x="5206308" y="773177"/>
                </a:cubicBezTo>
                <a:cubicBezTo>
                  <a:pt x="5180591" y="770129"/>
                  <a:pt x="5155445" y="762319"/>
                  <a:pt x="5129916" y="757554"/>
                </a:cubicBezTo>
                <a:cubicBezTo>
                  <a:pt x="5122867" y="756222"/>
                  <a:pt x="5115057" y="757936"/>
                  <a:pt x="5107627" y="758316"/>
                </a:cubicBezTo>
                <a:cubicBezTo>
                  <a:pt x="5099245" y="758699"/>
                  <a:pt x="5091052" y="759461"/>
                  <a:pt x="5082670" y="759651"/>
                </a:cubicBezTo>
                <a:cubicBezTo>
                  <a:pt x="5057141" y="760033"/>
                  <a:pt x="5031614" y="759461"/>
                  <a:pt x="5006086" y="760795"/>
                </a:cubicBezTo>
                <a:cubicBezTo>
                  <a:pt x="4990465" y="761557"/>
                  <a:pt x="4974082" y="769367"/>
                  <a:pt x="4959602" y="766509"/>
                </a:cubicBezTo>
                <a:cubicBezTo>
                  <a:pt x="4930075" y="760985"/>
                  <a:pt x="4900546" y="773367"/>
                  <a:pt x="4871019" y="763081"/>
                </a:cubicBezTo>
                <a:cubicBezTo>
                  <a:pt x="4861873" y="760033"/>
                  <a:pt x="4849300" y="767653"/>
                  <a:pt x="4838250" y="768033"/>
                </a:cubicBezTo>
                <a:cubicBezTo>
                  <a:pt x="4810627" y="768985"/>
                  <a:pt x="4783004" y="768795"/>
                  <a:pt x="4755381" y="768605"/>
                </a:cubicBezTo>
                <a:cubicBezTo>
                  <a:pt x="4730614" y="768415"/>
                  <a:pt x="4704895" y="771081"/>
                  <a:pt x="4681083" y="765747"/>
                </a:cubicBezTo>
                <a:cubicBezTo>
                  <a:pt x="4656126" y="760033"/>
                  <a:pt x="4633647" y="760795"/>
                  <a:pt x="4609452" y="767271"/>
                </a:cubicBezTo>
                <a:cubicBezTo>
                  <a:pt x="4592878" y="771653"/>
                  <a:pt x="4575351" y="772225"/>
                  <a:pt x="4558207" y="773557"/>
                </a:cubicBezTo>
                <a:cubicBezTo>
                  <a:pt x="4539728" y="775081"/>
                  <a:pt x="4519343" y="771081"/>
                  <a:pt x="4502579" y="777367"/>
                </a:cubicBezTo>
                <a:cubicBezTo>
                  <a:pt x="4452665" y="796038"/>
                  <a:pt x="4401419" y="800038"/>
                  <a:pt x="4349222" y="800038"/>
                </a:cubicBezTo>
                <a:cubicBezTo>
                  <a:pt x="4339695" y="800038"/>
                  <a:pt x="4329979" y="797372"/>
                  <a:pt x="4320837" y="794514"/>
                </a:cubicBezTo>
                <a:cubicBezTo>
                  <a:pt x="4267493" y="777367"/>
                  <a:pt x="4213961" y="778891"/>
                  <a:pt x="4159667" y="789370"/>
                </a:cubicBezTo>
                <a:cubicBezTo>
                  <a:pt x="4148427" y="791656"/>
                  <a:pt x="4135854" y="792038"/>
                  <a:pt x="4124614" y="789752"/>
                </a:cubicBezTo>
                <a:cubicBezTo>
                  <a:pt x="4092989" y="783083"/>
                  <a:pt x="4062318" y="772033"/>
                  <a:pt x="4030503" y="767271"/>
                </a:cubicBezTo>
                <a:cubicBezTo>
                  <a:pt x="3977925" y="759461"/>
                  <a:pt x="3932394" y="785749"/>
                  <a:pt x="3885338" y="802896"/>
                </a:cubicBezTo>
                <a:cubicBezTo>
                  <a:pt x="3840569" y="819089"/>
                  <a:pt x="3802467" y="855666"/>
                  <a:pt x="3749506" y="847473"/>
                </a:cubicBezTo>
                <a:cubicBezTo>
                  <a:pt x="3744173" y="846711"/>
                  <a:pt x="3738267" y="851856"/>
                  <a:pt x="3732361" y="853190"/>
                </a:cubicBezTo>
                <a:cubicBezTo>
                  <a:pt x="3716168" y="856810"/>
                  <a:pt x="3699976" y="861190"/>
                  <a:pt x="3683591" y="862906"/>
                </a:cubicBezTo>
                <a:cubicBezTo>
                  <a:pt x="3663589" y="865192"/>
                  <a:pt x="3643204" y="864430"/>
                  <a:pt x="3623201" y="866334"/>
                </a:cubicBezTo>
                <a:cubicBezTo>
                  <a:pt x="3597482" y="868620"/>
                  <a:pt x="3572146" y="874716"/>
                  <a:pt x="3546617" y="874716"/>
                </a:cubicBezTo>
                <a:cubicBezTo>
                  <a:pt x="3526042" y="874716"/>
                  <a:pt x="3505657" y="867668"/>
                  <a:pt x="3485275" y="864238"/>
                </a:cubicBezTo>
                <a:cubicBezTo>
                  <a:pt x="3456508" y="859476"/>
                  <a:pt x="3424883" y="860810"/>
                  <a:pt x="3399546" y="848618"/>
                </a:cubicBezTo>
                <a:cubicBezTo>
                  <a:pt x="3372495" y="835663"/>
                  <a:pt x="3346776" y="829757"/>
                  <a:pt x="3318771" y="833757"/>
                </a:cubicBezTo>
                <a:cubicBezTo>
                  <a:pt x="3309437" y="835091"/>
                  <a:pt x="3297434" y="843093"/>
                  <a:pt x="3293244" y="851284"/>
                </a:cubicBezTo>
                <a:cubicBezTo>
                  <a:pt x="3283908" y="869572"/>
                  <a:pt x="3271145" y="872812"/>
                  <a:pt x="3253809" y="866524"/>
                </a:cubicBezTo>
                <a:cubicBezTo>
                  <a:pt x="3238758" y="861190"/>
                  <a:pt x="3220280" y="858524"/>
                  <a:pt x="3209993" y="848235"/>
                </a:cubicBezTo>
                <a:cubicBezTo>
                  <a:pt x="3180844" y="819089"/>
                  <a:pt x="3143695" y="818136"/>
                  <a:pt x="3107500" y="810326"/>
                </a:cubicBezTo>
                <a:cubicBezTo>
                  <a:pt x="3085403" y="805562"/>
                  <a:pt x="3064827" y="805372"/>
                  <a:pt x="3042728" y="808610"/>
                </a:cubicBezTo>
                <a:cubicBezTo>
                  <a:pt x="2994722" y="815850"/>
                  <a:pt x="2948047" y="805562"/>
                  <a:pt x="2901943" y="792418"/>
                </a:cubicBezTo>
                <a:cubicBezTo>
                  <a:pt x="2871462" y="783655"/>
                  <a:pt x="2840219" y="778321"/>
                  <a:pt x="2809930" y="769367"/>
                </a:cubicBezTo>
                <a:cubicBezTo>
                  <a:pt x="2787259" y="762509"/>
                  <a:pt x="2764590" y="754316"/>
                  <a:pt x="2743826" y="743268"/>
                </a:cubicBezTo>
                <a:cubicBezTo>
                  <a:pt x="2713723" y="727073"/>
                  <a:pt x="2687436" y="702689"/>
                  <a:pt x="2649143" y="709167"/>
                </a:cubicBezTo>
                <a:cubicBezTo>
                  <a:pt x="2615421" y="714881"/>
                  <a:pt x="2584942" y="702881"/>
                  <a:pt x="2554079" y="691450"/>
                </a:cubicBezTo>
                <a:cubicBezTo>
                  <a:pt x="2531409" y="683068"/>
                  <a:pt x="2508742" y="674494"/>
                  <a:pt x="2485307" y="669160"/>
                </a:cubicBezTo>
                <a:cubicBezTo>
                  <a:pt x="2457492" y="662873"/>
                  <a:pt x="2426059" y="665541"/>
                  <a:pt x="2401292" y="653919"/>
                </a:cubicBezTo>
                <a:cubicBezTo>
                  <a:pt x="2375383" y="641727"/>
                  <a:pt x="2353859" y="649919"/>
                  <a:pt x="2330806" y="653349"/>
                </a:cubicBezTo>
                <a:cubicBezTo>
                  <a:pt x="2294039" y="658683"/>
                  <a:pt x="2257459" y="668590"/>
                  <a:pt x="2220312" y="656015"/>
                </a:cubicBezTo>
                <a:cubicBezTo>
                  <a:pt x="2175163" y="640775"/>
                  <a:pt x="2130393" y="624392"/>
                  <a:pt x="2085054" y="609914"/>
                </a:cubicBezTo>
                <a:cubicBezTo>
                  <a:pt x="2067525" y="604387"/>
                  <a:pt x="2048668" y="602101"/>
                  <a:pt x="2030378" y="599625"/>
                </a:cubicBezTo>
                <a:cubicBezTo>
                  <a:pt x="2013043" y="597529"/>
                  <a:pt x="1992279" y="602863"/>
                  <a:pt x="1978940" y="594863"/>
                </a:cubicBezTo>
                <a:cubicBezTo>
                  <a:pt x="1944649" y="574288"/>
                  <a:pt x="1909408" y="564192"/>
                  <a:pt x="1869780" y="564192"/>
                </a:cubicBezTo>
                <a:cubicBezTo>
                  <a:pt x="1854920" y="564192"/>
                  <a:pt x="1840441" y="555618"/>
                  <a:pt x="1825393" y="554094"/>
                </a:cubicBezTo>
                <a:cubicBezTo>
                  <a:pt x="1804816" y="552190"/>
                  <a:pt x="1781194" y="547045"/>
                  <a:pt x="1763287" y="554286"/>
                </a:cubicBezTo>
                <a:cubicBezTo>
                  <a:pt x="1721185" y="571430"/>
                  <a:pt x="1687086" y="557142"/>
                  <a:pt x="1650317" y="540187"/>
                </a:cubicBezTo>
                <a:cubicBezTo>
                  <a:pt x="1614120" y="523423"/>
                  <a:pt x="1576019" y="510088"/>
                  <a:pt x="1537537" y="499038"/>
                </a:cubicBezTo>
                <a:cubicBezTo>
                  <a:pt x="1523059" y="495038"/>
                  <a:pt x="1505724" y="501706"/>
                  <a:pt x="1489720" y="503038"/>
                </a:cubicBezTo>
                <a:cubicBezTo>
                  <a:pt x="1484004" y="503420"/>
                  <a:pt x="1477717" y="503992"/>
                  <a:pt x="1472575" y="502086"/>
                </a:cubicBezTo>
                <a:cubicBezTo>
                  <a:pt x="1422854" y="483797"/>
                  <a:pt x="1372368" y="469891"/>
                  <a:pt x="1318456" y="479415"/>
                </a:cubicBezTo>
                <a:cubicBezTo>
                  <a:pt x="1313504" y="480369"/>
                  <a:pt x="1307978" y="478273"/>
                  <a:pt x="1303024" y="476939"/>
                </a:cubicBezTo>
                <a:cubicBezTo>
                  <a:pt x="1278829" y="470081"/>
                  <a:pt x="1255206" y="459223"/>
                  <a:pt x="1230633" y="456746"/>
                </a:cubicBezTo>
                <a:cubicBezTo>
                  <a:pt x="1170051" y="450650"/>
                  <a:pt x="1109091" y="448172"/>
                  <a:pt x="1048125" y="444172"/>
                </a:cubicBezTo>
                <a:cubicBezTo>
                  <a:pt x="1044315" y="443982"/>
                  <a:pt x="1040315" y="443982"/>
                  <a:pt x="1036887" y="442648"/>
                </a:cubicBezTo>
                <a:cubicBezTo>
                  <a:pt x="1014406" y="434456"/>
                  <a:pt x="994785" y="437124"/>
                  <a:pt x="975733" y="452744"/>
                </a:cubicBezTo>
                <a:cubicBezTo>
                  <a:pt x="967350" y="459603"/>
                  <a:pt x="955920" y="463223"/>
                  <a:pt x="945444" y="467033"/>
                </a:cubicBezTo>
                <a:cubicBezTo>
                  <a:pt x="930011" y="472749"/>
                  <a:pt x="914200" y="478273"/>
                  <a:pt x="898198" y="481893"/>
                </a:cubicBezTo>
                <a:cubicBezTo>
                  <a:pt x="882384" y="485321"/>
                  <a:pt x="865430" y="490084"/>
                  <a:pt x="850189" y="487417"/>
                </a:cubicBezTo>
                <a:cubicBezTo>
                  <a:pt x="822756" y="482655"/>
                  <a:pt x="796655" y="471987"/>
                  <a:pt x="769605" y="464937"/>
                </a:cubicBezTo>
                <a:cubicBezTo>
                  <a:pt x="760270" y="462461"/>
                  <a:pt x="749982" y="462843"/>
                  <a:pt x="740268" y="462651"/>
                </a:cubicBezTo>
                <a:cubicBezTo>
                  <a:pt x="717977" y="462081"/>
                  <a:pt x="695116" y="467605"/>
                  <a:pt x="674923" y="451792"/>
                </a:cubicBezTo>
                <a:cubicBezTo>
                  <a:pt x="656255" y="436934"/>
                  <a:pt x="637392" y="441314"/>
                  <a:pt x="617772" y="452554"/>
                </a:cubicBezTo>
                <a:cubicBezTo>
                  <a:pt x="603673" y="460557"/>
                  <a:pt x="587672" y="466843"/>
                  <a:pt x="571860" y="469891"/>
                </a:cubicBezTo>
                <a:cubicBezTo>
                  <a:pt x="550141" y="474081"/>
                  <a:pt x="528615" y="475797"/>
                  <a:pt x="505182" y="473319"/>
                </a:cubicBezTo>
                <a:cubicBezTo>
                  <a:pt x="488607" y="471605"/>
                  <a:pt x="475081" y="470843"/>
                  <a:pt x="462126" y="460747"/>
                </a:cubicBezTo>
                <a:cubicBezTo>
                  <a:pt x="460032" y="459223"/>
                  <a:pt x="456222" y="458841"/>
                  <a:pt x="453364" y="459033"/>
                </a:cubicBezTo>
                <a:cubicBezTo>
                  <a:pt x="415835" y="462271"/>
                  <a:pt x="378686" y="460557"/>
                  <a:pt x="340774" y="458268"/>
                </a:cubicBezTo>
                <a:cubicBezTo>
                  <a:pt x="292579" y="455222"/>
                  <a:pt x="241901" y="464175"/>
                  <a:pt x="200182" y="496180"/>
                </a:cubicBezTo>
                <a:cubicBezTo>
                  <a:pt x="194085" y="500944"/>
                  <a:pt x="184941" y="503038"/>
                  <a:pt x="176939" y="504182"/>
                </a:cubicBezTo>
                <a:cubicBezTo>
                  <a:pt x="139219" y="509134"/>
                  <a:pt x="101308" y="512564"/>
                  <a:pt x="63587" y="518088"/>
                </a:cubicBezTo>
                <a:cubicBezTo>
                  <a:pt x="43012" y="521137"/>
                  <a:pt x="21486" y="523805"/>
                  <a:pt x="2817" y="532187"/>
                </a:cubicBezTo>
                <a:lnTo>
                  <a:pt x="0" y="533314"/>
                </a:lnTo>
                <a:close/>
              </a:path>
            </a:pathLst>
          </a:custGeom>
          <a:blipFill dpi="0" rotWithShape="1">
            <a:blip r:embed="rId3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3ECF692-F838-8CB6-7042-2D8EADCAD6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3951243"/>
            <a:ext cx="5334000" cy="2144757"/>
          </a:xfrm>
        </p:spPr>
        <p:txBody>
          <a:bodyPr>
            <a:normAutofit fontScale="85000" lnSpcReduction="20000"/>
          </a:bodyPr>
          <a:lstStyle/>
          <a:p>
            <a:r>
              <a:rPr lang="pl-PL" sz="1500" b="0" i="0" dirty="0">
                <a:effectLst/>
                <a:latin typeface="Open Sans" panose="020B0606030504020204" pitchFamily="34" charset="0"/>
              </a:rPr>
              <a:t>Źródła: </a:t>
            </a:r>
          </a:p>
          <a:p>
            <a:r>
              <a:rPr lang="pl-PL" sz="1500" b="0" i="0" u="none" strike="noStrike" dirty="0">
                <a:effectLst/>
                <a:latin typeface="Open Sans" panose="020B0606030504020204" pitchFamily="34" charset="0"/>
                <a:hlinkClick r:id="rId4"/>
              </a:rPr>
              <a:t>Przypadki wścieklizny u zwierząt na terenie województwa mazowieckiego w 2022 r.</a:t>
            </a:r>
            <a:endParaRPr lang="pl-PL" sz="1500" b="0" i="0" dirty="0">
              <a:effectLst/>
              <a:latin typeface="Open Sans" panose="020B0606030504020204" pitchFamily="34" charset="0"/>
            </a:endParaRPr>
          </a:p>
          <a:p>
            <a:r>
              <a:rPr lang="pl-PL" sz="1500" b="0" i="0" u="none" strike="noStrike" dirty="0">
                <a:effectLst/>
                <a:latin typeface="Open Sans" panose="020B0606030504020204" pitchFamily="34" charset="0"/>
                <a:hlinkClick r:id="rId5"/>
              </a:rPr>
              <a:t>https://www.wetgiw.gov.pl/nadzor-weterynaryjny/wscieklizna</a:t>
            </a:r>
            <a:endParaRPr lang="pl-PL" sz="1500" b="0" i="0" dirty="0">
              <a:effectLst/>
              <a:latin typeface="Open Sans" panose="020B0606030504020204" pitchFamily="34" charset="0"/>
            </a:endParaRPr>
          </a:p>
          <a:p>
            <a:r>
              <a:rPr lang="pl-PL" sz="1500" b="0" i="0" u="none" strike="noStrike" dirty="0">
                <a:effectLst/>
                <a:latin typeface="Open Sans" panose="020B0606030504020204" pitchFamily="34" charset="0"/>
                <a:hlinkClick r:id="rId6"/>
              </a:rPr>
              <a:t>https://www.gov.pl/web/gis/wscieklizna</a:t>
            </a:r>
            <a:endParaRPr lang="pl-PL" sz="1500" b="0" i="0" dirty="0">
              <a:effectLst/>
              <a:latin typeface="Open Sans" panose="020B0606030504020204" pitchFamily="34" charset="0"/>
            </a:endParaRPr>
          </a:p>
          <a:p>
            <a:r>
              <a:rPr lang="pl-PL" sz="1500" b="0" i="0" u="none" strike="noStrike" dirty="0">
                <a:effectLst/>
                <a:latin typeface="Open Sans" panose="020B0606030504020204" pitchFamily="34" charset="0"/>
                <a:hlinkClick r:id="rId7"/>
              </a:rPr>
              <a:t>https://www.who.int/news-room/fact-sheets/detail/rabies</a:t>
            </a:r>
            <a:endParaRPr lang="pl-PL" sz="1500" b="0" i="0" dirty="0">
              <a:effectLst/>
              <a:latin typeface="Open Sans" panose="020B0606030504020204" pitchFamily="34" charset="0"/>
            </a:endParaRPr>
          </a:p>
          <a:p>
            <a:r>
              <a:rPr lang="pl-PL" sz="1500" b="0" i="0" u="none" strike="noStrike" dirty="0">
                <a:effectLst/>
                <a:latin typeface="Open Sans" panose="020B0606030504020204" pitchFamily="34" charset="0"/>
                <a:hlinkClick r:id="rId8"/>
              </a:rPr>
              <a:t>Wścieklizna (sanepid.olsztyn.pl)</a:t>
            </a:r>
            <a:endParaRPr lang="pl-PL" sz="1500" b="0" i="0" dirty="0">
              <a:effectLst/>
              <a:latin typeface="Open Sans" panose="020B0606030504020204" pitchFamily="34" charset="0"/>
            </a:endParaRPr>
          </a:p>
          <a:p>
            <a:r>
              <a:rPr lang="pl-PL" sz="1500" b="0" i="0" u="none" strike="noStrike" dirty="0">
                <a:effectLst/>
                <a:latin typeface="Open Sans" panose="020B0606030504020204" pitchFamily="34" charset="0"/>
                <a:hlinkClick r:id="rId9"/>
              </a:rPr>
              <a:t>https://www.gov.pl/web/wsse-warszawa/uwaga-wscieklizna-na-mazowszu</a:t>
            </a:r>
            <a:endParaRPr lang="pl-PL" sz="1500" b="0" i="0" dirty="0">
              <a:effectLst/>
              <a:latin typeface="Open Sans" panose="020B0606030504020204" pitchFamily="34" charset="0"/>
            </a:endParaRPr>
          </a:p>
          <a:p>
            <a:pPr marL="0" indent="0">
              <a:buNone/>
            </a:pPr>
            <a:endParaRPr lang="pl-PL" sz="1500" dirty="0"/>
          </a:p>
        </p:txBody>
      </p:sp>
    </p:spTree>
    <p:extLst>
      <p:ext uri="{BB962C8B-B14F-4D97-AF65-F5344CB8AC3E}">
        <p14:creationId xmlns:p14="http://schemas.microsoft.com/office/powerpoint/2010/main" val="3638335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Zbliżenie oczu lisa">
            <a:extLst>
              <a:ext uri="{FF2B5EF4-FFF2-40B4-BE49-F238E27FC236}">
                <a16:creationId xmlns:a16="http://schemas.microsoft.com/office/drawing/2014/main" id="{C5084A5E-CDB8-2CA6-1983-BF8183869E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090" r="1" b="31601"/>
          <a:stretch/>
        </p:blipFill>
        <p:spPr>
          <a:xfrm>
            <a:off x="476" y="-33773"/>
            <a:ext cx="12191524" cy="3820944"/>
          </a:xfrm>
          <a:custGeom>
            <a:avLst/>
            <a:gdLst/>
            <a:ahLst/>
            <a:cxnLst/>
            <a:rect l="l" t="t" r="r" b="b"/>
            <a:pathLst>
              <a:path w="12191524" h="3820944">
                <a:moveTo>
                  <a:pt x="0" y="0"/>
                </a:moveTo>
                <a:lnTo>
                  <a:pt x="12191524" y="0"/>
                </a:lnTo>
                <a:lnTo>
                  <a:pt x="12191524" y="999522"/>
                </a:lnTo>
                <a:lnTo>
                  <a:pt x="12191524" y="1442807"/>
                </a:lnTo>
                <a:lnTo>
                  <a:pt x="12122577" y="1473667"/>
                </a:lnTo>
                <a:cubicBezTo>
                  <a:pt x="12109137" y="1479237"/>
                  <a:pt x="12094348" y="1482309"/>
                  <a:pt x="12082252" y="1489797"/>
                </a:cubicBezTo>
                <a:cubicBezTo>
                  <a:pt x="12026558" y="1523980"/>
                  <a:pt x="11972595" y="1560851"/>
                  <a:pt x="11916137" y="1593691"/>
                </a:cubicBezTo>
                <a:cubicBezTo>
                  <a:pt x="11857951" y="1627681"/>
                  <a:pt x="11805909" y="1667816"/>
                  <a:pt x="11765771" y="1722164"/>
                </a:cubicBezTo>
                <a:cubicBezTo>
                  <a:pt x="11728516" y="1772670"/>
                  <a:pt x="11692413" y="1823942"/>
                  <a:pt x="11655351" y="1874640"/>
                </a:cubicBezTo>
                <a:cubicBezTo>
                  <a:pt x="11645941" y="1887507"/>
                  <a:pt x="11637298" y="1902679"/>
                  <a:pt x="11624432" y="1910938"/>
                </a:cubicBezTo>
                <a:cubicBezTo>
                  <a:pt x="11597739" y="1928220"/>
                  <a:pt x="11568548" y="1942239"/>
                  <a:pt x="11539935" y="1956449"/>
                </a:cubicBezTo>
                <a:cubicBezTo>
                  <a:pt x="11515354" y="1968548"/>
                  <a:pt x="11489237" y="1977572"/>
                  <a:pt x="11465234" y="1990631"/>
                </a:cubicBezTo>
                <a:cubicBezTo>
                  <a:pt x="11446031" y="2001003"/>
                  <a:pt x="11428938" y="2015406"/>
                  <a:pt x="11411078" y="2028464"/>
                </a:cubicBezTo>
                <a:cubicBezTo>
                  <a:pt x="11395523" y="2039793"/>
                  <a:pt x="11378432" y="2049587"/>
                  <a:pt x="11365374" y="2063224"/>
                </a:cubicBezTo>
                <a:cubicBezTo>
                  <a:pt x="11333494" y="2096253"/>
                  <a:pt x="11301423" y="2128708"/>
                  <a:pt x="11261864" y="2153097"/>
                </a:cubicBezTo>
                <a:cubicBezTo>
                  <a:pt x="11222880" y="2177292"/>
                  <a:pt x="11186009" y="2204371"/>
                  <a:pt x="11147219" y="2228952"/>
                </a:cubicBezTo>
                <a:cubicBezTo>
                  <a:pt x="11109194" y="2252957"/>
                  <a:pt x="11074820" y="2279264"/>
                  <a:pt x="11055040" y="2321898"/>
                </a:cubicBezTo>
                <a:cubicBezTo>
                  <a:pt x="11046207" y="2340716"/>
                  <a:pt x="11033723" y="2361265"/>
                  <a:pt x="11017016" y="2372212"/>
                </a:cubicBezTo>
                <a:cubicBezTo>
                  <a:pt x="10993203" y="2387766"/>
                  <a:pt x="10963054" y="2393336"/>
                  <a:pt x="10937127" y="2406587"/>
                </a:cubicBezTo>
                <a:cubicBezTo>
                  <a:pt x="10906594" y="2422142"/>
                  <a:pt x="10871260" y="2435584"/>
                  <a:pt x="10850520" y="2460357"/>
                </a:cubicBezTo>
                <a:cubicBezTo>
                  <a:pt x="10832083" y="2482442"/>
                  <a:pt x="10813456" y="2499725"/>
                  <a:pt x="10789065" y="2513743"/>
                </a:cubicBezTo>
                <a:cubicBezTo>
                  <a:pt x="10771977" y="2523538"/>
                  <a:pt x="10759302" y="2541396"/>
                  <a:pt x="10741635" y="2549463"/>
                </a:cubicBezTo>
                <a:cubicBezTo>
                  <a:pt x="10718398" y="2560217"/>
                  <a:pt x="10694970" y="2568667"/>
                  <a:pt x="10674613" y="2585374"/>
                </a:cubicBezTo>
                <a:cubicBezTo>
                  <a:pt x="10653488" y="2602657"/>
                  <a:pt x="10629485" y="2616291"/>
                  <a:pt x="10607400" y="2632424"/>
                </a:cubicBezTo>
                <a:cubicBezTo>
                  <a:pt x="10595686" y="2641064"/>
                  <a:pt x="10586083" y="2652395"/>
                  <a:pt x="10574755" y="2661421"/>
                </a:cubicBezTo>
                <a:cubicBezTo>
                  <a:pt x="10554014" y="2677936"/>
                  <a:pt x="10532889" y="2694066"/>
                  <a:pt x="10511572" y="2709621"/>
                </a:cubicBezTo>
                <a:cubicBezTo>
                  <a:pt x="10490258" y="2725177"/>
                  <a:pt x="10469901" y="2743228"/>
                  <a:pt x="10446472" y="2754559"/>
                </a:cubicBezTo>
                <a:cubicBezTo>
                  <a:pt x="10406530" y="2773763"/>
                  <a:pt x="10362937" y="2785286"/>
                  <a:pt x="10324143" y="2806024"/>
                </a:cubicBezTo>
                <a:cubicBezTo>
                  <a:pt x="10284778" y="2827147"/>
                  <a:pt x="10247712" y="2853650"/>
                  <a:pt x="10212763" y="2881687"/>
                </a:cubicBezTo>
                <a:cubicBezTo>
                  <a:pt x="10185110" y="2903772"/>
                  <a:pt x="10159185" y="2925665"/>
                  <a:pt x="10124423" y="2936993"/>
                </a:cubicBezTo>
                <a:cubicBezTo>
                  <a:pt x="10105029" y="2943332"/>
                  <a:pt x="10084674" y="2957158"/>
                  <a:pt x="10072957" y="2973291"/>
                </a:cubicBezTo>
                <a:cubicBezTo>
                  <a:pt x="10047608" y="3008432"/>
                  <a:pt x="10015155" y="3033205"/>
                  <a:pt x="9978476" y="3054330"/>
                </a:cubicBezTo>
                <a:cubicBezTo>
                  <a:pt x="9929506" y="3082751"/>
                  <a:pt x="9881112" y="3111748"/>
                  <a:pt x="9831950" y="3139593"/>
                </a:cubicBezTo>
                <a:cubicBezTo>
                  <a:pt x="9802955" y="3156110"/>
                  <a:pt x="9774150" y="3173585"/>
                  <a:pt x="9743420" y="3185683"/>
                </a:cubicBezTo>
                <a:cubicBezTo>
                  <a:pt x="9680626" y="3210648"/>
                  <a:pt x="9616293" y="3231963"/>
                  <a:pt x="9552921" y="3255202"/>
                </a:cubicBezTo>
                <a:cubicBezTo>
                  <a:pt x="9532180" y="3262690"/>
                  <a:pt x="9512591" y="3273445"/>
                  <a:pt x="9491467" y="3279975"/>
                </a:cubicBezTo>
                <a:cubicBezTo>
                  <a:pt x="9468614" y="3287079"/>
                  <a:pt x="9444037" y="3289191"/>
                  <a:pt x="9421184" y="3296297"/>
                </a:cubicBezTo>
                <a:cubicBezTo>
                  <a:pt x="9383158" y="3308010"/>
                  <a:pt x="9346287" y="3322991"/>
                  <a:pt x="9308263" y="3334897"/>
                </a:cubicBezTo>
                <a:cubicBezTo>
                  <a:pt x="9234905" y="3357750"/>
                  <a:pt x="9161354" y="3379643"/>
                  <a:pt x="9087805" y="3401342"/>
                </a:cubicBezTo>
                <a:cubicBezTo>
                  <a:pt x="9072058" y="3405952"/>
                  <a:pt x="9054966" y="3406528"/>
                  <a:pt x="9039413" y="3411520"/>
                </a:cubicBezTo>
                <a:cubicBezTo>
                  <a:pt x="8998123" y="3424963"/>
                  <a:pt x="8957026" y="3439557"/>
                  <a:pt x="8916122" y="3454344"/>
                </a:cubicBezTo>
                <a:cubicBezTo>
                  <a:pt x="8891351" y="3463370"/>
                  <a:pt x="8867152" y="3474508"/>
                  <a:pt x="8842189" y="3483149"/>
                </a:cubicBezTo>
                <a:cubicBezTo>
                  <a:pt x="8822216" y="3490063"/>
                  <a:pt x="8801668" y="3495439"/>
                  <a:pt x="8780927" y="3499665"/>
                </a:cubicBezTo>
                <a:cubicBezTo>
                  <a:pt x="8763068" y="3503316"/>
                  <a:pt x="8744441" y="3502930"/>
                  <a:pt x="8726773" y="3507348"/>
                </a:cubicBezTo>
                <a:cubicBezTo>
                  <a:pt x="8678955" y="3519252"/>
                  <a:pt x="8631715" y="3532697"/>
                  <a:pt x="8584281" y="3545369"/>
                </a:cubicBezTo>
                <a:cubicBezTo>
                  <a:pt x="8565270" y="3550363"/>
                  <a:pt x="8545874" y="3554014"/>
                  <a:pt x="8527437" y="3560350"/>
                </a:cubicBezTo>
                <a:cubicBezTo>
                  <a:pt x="8478083" y="3577056"/>
                  <a:pt x="8429499" y="3596067"/>
                  <a:pt x="8379953" y="3611816"/>
                </a:cubicBezTo>
                <a:cubicBezTo>
                  <a:pt x="8338858" y="3624874"/>
                  <a:pt x="8296608" y="3634283"/>
                  <a:pt x="8254935" y="3645805"/>
                </a:cubicBezTo>
                <a:cubicBezTo>
                  <a:pt x="8237268" y="3650799"/>
                  <a:pt x="8220369" y="3657906"/>
                  <a:pt x="8202705" y="3662128"/>
                </a:cubicBezTo>
                <a:cubicBezTo>
                  <a:pt x="8163143" y="3671732"/>
                  <a:pt x="8123007" y="3679796"/>
                  <a:pt x="8083256" y="3689399"/>
                </a:cubicBezTo>
                <a:cubicBezTo>
                  <a:pt x="8060593" y="3694967"/>
                  <a:pt x="8038702" y="3704953"/>
                  <a:pt x="8015657" y="3708604"/>
                </a:cubicBezTo>
                <a:cubicBezTo>
                  <a:pt x="7960927" y="3717244"/>
                  <a:pt x="7905813" y="3723388"/>
                  <a:pt x="7850697" y="3730302"/>
                </a:cubicBezTo>
                <a:cubicBezTo>
                  <a:pt x="7793857" y="3737407"/>
                  <a:pt x="7737204" y="3744897"/>
                  <a:pt x="7680358" y="3751233"/>
                </a:cubicBezTo>
                <a:cubicBezTo>
                  <a:pt x="7649249" y="3754499"/>
                  <a:pt x="7617946" y="3755075"/>
                  <a:pt x="7586836" y="3758148"/>
                </a:cubicBezTo>
                <a:cubicBezTo>
                  <a:pt x="7559567" y="3760838"/>
                  <a:pt x="7532490" y="3765830"/>
                  <a:pt x="7505221" y="3769096"/>
                </a:cubicBezTo>
                <a:cubicBezTo>
                  <a:pt x="7481600" y="3771782"/>
                  <a:pt x="7457787" y="3773318"/>
                  <a:pt x="7434167" y="3776008"/>
                </a:cubicBezTo>
                <a:cubicBezTo>
                  <a:pt x="7396337" y="3780424"/>
                  <a:pt x="7358696" y="3785419"/>
                  <a:pt x="7321059" y="3790027"/>
                </a:cubicBezTo>
                <a:cubicBezTo>
                  <a:pt x="7305312" y="3791755"/>
                  <a:pt x="7288795" y="3796555"/>
                  <a:pt x="7274008" y="3793677"/>
                </a:cubicBezTo>
                <a:cubicBezTo>
                  <a:pt x="7236753" y="3786377"/>
                  <a:pt x="7200073" y="3788491"/>
                  <a:pt x="7163010" y="3793483"/>
                </a:cubicBezTo>
                <a:cubicBezTo>
                  <a:pt x="7150336" y="3795213"/>
                  <a:pt x="7136701" y="3794827"/>
                  <a:pt x="7124411" y="3791563"/>
                </a:cubicBezTo>
                <a:cubicBezTo>
                  <a:pt x="7099253" y="3785033"/>
                  <a:pt x="7074865" y="3775814"/>
                  <a:pt x="7050092" y="3767750"/>
                </a:cubicBezTo>
                <a:cubicBezTo>
                  <a:pt x="7047401" y="3766790"/>
                  <a:pt x="7044138" y="3766598"/>
                  <a:pt x="7041259" y="3766022"/>
                </a:cubicBezTo>
                <a:cubicBezTo>
                  <a:pt x="7024935" y="3762756"/>
                  <a:pt x="7008806" y="3759492"/>
                  <a:pt x="6992479" y="3756611"/>
                </a:cubicBezTo>
                <a:cubicBezTo>
                  <a:pt x="6983647" y="3755075"/>
                  <a:pt x="6974621" y="3754883"/>
                  <a:pt x="6965786" y="3753539"/>
                </a:cubicBezTo>
                <a:cubicBezTo>
                  <a:pt x="6931605" y="3748161"/>
                  <a:pt x="6893965" y="3757188"/>
                  <a:pt x="6864390" y="3733953"/>
                </a:cubicBezTo>
                <a:cubicBezTo>
                  <a:pt x="6845188" y="3718972"/>
                  <a:pt x="6826559" y="3722430"/>
                  <a:pt x="6806012" y="3724734"/>
                </a:cubicBezTo>
                <a:cubicBezTo>
                  <a:pt x="6790457" y="3726462"/>
                  <a:pt x="6774517" y="3725884"/>
                  <a:pt x="6758771" y="3726078"/>
                </a:cubicBezTo>
                <a:cubicBezTo>
                  <a:pt x="6731118" y="3726652"/>
                  <a:pt x="6703464" y="3726846"/>
                  <a:pt x="6675809" y="3727806"/>
                </a:cubicBezTo>
                <a:cubicBezTo>
                  <a:pt x="6666975" y="3728190"/>
                  <a:pt x="6657953" y="3732993"/>
                  <a:pt x="6649308" y="3732225"/>
                </a:cubicBezTo>
                <a:cubicBezTo>
                  <a:pt x="6609365" y="3728574"/>
                  <a:pt x="6569421" y="3722812"/>
                  <a:pt x="6529475" y="3719548"/>
                </a:cubicBezTo>
                <a:cubicBezTo>
                  <a:pt x="6506816" y="3717630"/>
                  <a:pt x="6483579" y="3721276"/>
                  <a:pt x="6461111" y="3718588"/>
                </a:cubicBezTo>
                <a:cubicBezTo>
                  <a:pt x="6435188" y="3715516"/>
                  <a:pt x="6409839" y="3707644"/>
                  <a:pt x="6384104" y="3702841"/>
                </a:cubicBezTo>
                <a:cubicBezTo>
                  <a:pt x="6377000" y="3701497"/>
                  <a:pt x="6369125" y="3703225"/>
                  <a:pt x="6361637" y="3703609"/>
                </a:cubicBezTo>
                <a:cubicBezTo>
                  <a:pt x="6353187" y="3703993"/>
                  <a:pt x="6344928" y="3704761"/>
                  <a:pt x="6336480" y="3704953"/>
                </a:cubicBezTo>
                <a:cubicBezTo>
                  <a:pt x="6310745" y="3705339"/>
                  <a:pt x="6285014" y="3704761"/>
                  <a:pt x="6259279" y="3706108"/>
                </a:cubicBezTo>
                <a:cubicBezTo>
                  <a:pt x="6243533" y="3706876"/>
                  <a:pt x="6227020" y="3714748"/>
                  <a:pt x="6212421" y="3711868"/>
                </a:cubicBezTo>
                <a:cubicBezTo>
                  <a:pt x="6182658" y="3706298"/>
                  <a:pt x="6152891" y="3718780"/>
                  <a:pt x="6123127" y="3708412"/>
                </a:cubicBezTo>
                <a:cubicBezTo>
                  <a:pt x="6113907" y="3705339"/>
                  <a:pt x="6101232" y="3713020"/>
                  <a:pt x="6090095" y="3713404"/>
                </a:cubicBezTo>
                <a:cubicBezTo>
                  <a:pt x="6062249" y="3714364"/>
                  <a:pt x="6034404" y="3714172"/>
                  <a:pt x="6006559" y="3713980"/>
                </a:cubicBezTo>
                <a:cubicBezTo>
                  <a:pt x="5981594" y="3713788"/>
                  <a:pt x="5955667" y="3716476"/>
                  <a:pt x="5931664" y="3711100"/>
                </a:cubicBezTo>
                <a:cubicBezTo>
                  <a:pt x="5906505" y="3705339"/>
                  <a:pt x="5883846" y="3706108"/>
                  <a:pt x="5859457" y="3712636"/>
                </a:cubicBezTo>
                <a:cubicBezTo>
                  <a:pt x="5842749" y="3717052"/>
                  <a:pt x="5825082" y="3717630"/>
                  <a:pt x="5807800" y="3718972"/>
                </a:cubicBezTo>
                <a:cubicBezTo>
                  <a:pt x="5789173" y="3720508"/>
                  <a:pt x="5768624" y="3716476"/>
                  <a:pt x="5751725" y="3722812"/>
                </a:cubicBezTo>
                <a:cubicBezTo>
                  <a:pt x="5701409" y="3741633"/>
                  <a:pt x="5649751" y="3745665"/>
                  <a:pt x="5597135" y="3745665"/>
                </a:cubicBezTo>
                <a:cubicBezTo>
                  <a:pt x="5587530" y="3745665"/>
                  <a:pt x="5577737" y="3742979"/>
                  <a:pt x="5568522" y="3740097"/>
                </a:cubicBezTo>
                <a:cubicBezTo>
                  <a:pt x="5514748" y="3722812"/>
                  <a:pt x="5460785" y="3724348"/>
                  <a:pt x="5406055" y="3734911"/>
                </a:cubicBezTo>
                <a:cubicBezTo>
                  <a:pt x="5394725" y="3737217"/>
                  <a:pt x="5382052" y="3737601"/>
                  <a:pt x="5370722" y="3735297"/>
                </a:cubicBezTo>
                <a:cubicBezTo>
                  <a:pt x="5338843" y="3728574"/>
                  <a:pt x="5307923" y="3717436"/>
                  <a:pt x="5275854" y="3712636"/>
                </a:cubicBezTo>
                <a:cubicBezTo>
                  <a:pt x="5222853" y="3704761"/>
                  <a:pt x="5176956" y="3731262"/>
                  <a:pt x="5129523" y="3748547"/>
                </a:cubicBezTo>
                <a:cubicBezTo>
                  <a:pt x="5084393" y="3764870"/>
                  <a:pt x="5045986" y="3801741"/>
                  <a:pt x="4992598" y="3793483"/>
                </a:cubicBezTo>
                <a:cubicBezTo>
                  <a:pt x="4987223" y="3792715"/>
                  <a:pt x="4981269" y="3797899"/>
                  <a:pt x="4975315" y="3799245"/>
                </a:cubicBezTo>
                <a:cubicBezTo>
                  <a:pt x="4958992" y="3802893"/>
                  <a:pt x="4942670" y="3807309"/>
                  <a:pt x="4926153" y="3809040"/>
                </a:cubicBezTo>
                <a:cubicBezTo>
                  <a:pt x="4905990" y="3811344"/>
                  <a:pt x="4885441" y="3810576"/>
                  <a:pt x="4865279" y="3812496"/>
                </a:cubicBezTo>
                <a:cubicBezTo>
                  <a:pt x="4839352" y="3814800"/>
                  <a:pt x="4813813" y="3820944"/>
                  <a:pt x="4788077" y="3820944"/>
                </a:cubicBezTo>
                <a:cubicBezTo>
                  <a:pt x="4767337" y="3820944"/>
                  <a:pt x="4746790" y="3813840"/>
                  <a:pt x="4726243" y="3810382"/>
                </a:cubicBezTo>
                <a:cubicBezTo>
                  <a:pt x="4697244" y="3805581"/>
                  <a:pt x="4665364" y="3806925"/>
                  <a:pt x="4639824" y="3794635"/>
                </a:cubicBezTo>
                <a:cubicBezTo>
                  <a:pt x="4612556" y="3781576"/>
                  <a:pt x="4586629" y="3775624"/>
                  <a:pt x="4558401" y="3779656"/>
                </a:cubicBezTo>
                <a:cubicBezTo>
                  <a:pt x="4548990" y="3781000"/>
                  <a:pt x="4536892" y="3789067"/>
                  <a:pt x="4532667" y="3797323"/>
                </a:cubicBezTo>
                <a:cubicBezTo>
                  <a:pt x="4523257" y="3815760"/>
                  <a:pt x="4510393" y="3819026"/>
                  <a:pt x="4492916" y="3812686"/>
                </a:cubicBezTo>
                <a:cubicBezTo>
                  <a:pt x="4477745" y="3807309"/>
                  <a:pt x="4459117" y="3804621"/>
                  <a:pt x="4448748" y="3794251"/>
                </a:cubicBezTo>
                <a:cubicBezTo>
                  <a:pt x="4419365" y="3764870"/>
                  <a:pt x="4381917" y="3763910"/>
                  <a:pt x="4345430" y="3756037"/>
                </a:cubicBezTo>
                <a:cubicBezTo>
                  <a:pt x="4323158" y="3751233"/>
                  <a:pt x="4302414" y="3751043"/>
                  <a:pt x="4280138" y="3754307"/>
                </a:cubicBezTo>
                <a:cubicBezTo>
                  <a:pt x="4231745" y="3761606"/>
                  <a:pt x="4184696" y="3751233"/>
                  <a:pt x="4138222" y="3737985"/>
                </a:cubicBezTo>
                <a:cubicBezTo>
                  <a:pt x="4107495" y="3729150"/>
                  <a:pt x="4076002" y="3723774"/>
                  <a:pt x="4045468" y="3714748"/>
                </a:cubicBezTo>
                <a:cubicBezTo>
                  <a:pt x="4022615" y="3707836"/>
                  <a:pt x="3999765" y="3699577"/>
                  <a:pt x="3978834" y="3688439"/>
                </a:cubicBezTo>
                <a:cubicBezTo>
                  <a:pt x="3948489" y="3672114"/>
                  <a:pt x="3921990" y="3647533"/>
                  <a:pt x="3883388" y="3654063"/>
                </a:cubicBezTo>
                <a:cubicBezTo>
                  <a:pt x="3849397" y="3659824"/>
                  <a:pt x="3818673" y="3647727"/>
                  <a:pt x="3787562" y="3636205"/>
                </a:cubicBezTo>
                <a:cubicBezTo>
                  <a:pt x="3764709" y="3627754"/>
                  <a:pt x="3741860" y="3619112"/>
                  <a:pt x="3718236" y="3613736"/>
                </a:cubicBezTo>
                <a:cubicBezTo>
                  <a:pt x="3690198" y="3607398"/>
                  <a:pt x="3658511" y="3610088"/>
                  <a:pt x="3633546" y="3598371"/>
                </a:cubicBezTo>
                <a:cubicBezTo>
                  <a:pt x="3607429" y="3586081"/>
                  <a:pt x="3585730" y="3594339"/>
                  <a:pt x="3562493" y="3597797"/>
                </a:cubicBezTo>
                <a:cubicBezTo>
                  <a:pt x="3525430" y="3603173"/>
                  <a:pt x="3488557" y="3613160"/>
                  <a:pt x="3451111" y="3600485"/>
                </a:cubicBezTo>
                <a:cubicBezTo>
                  <a:pt x="3405599" y="3585123"/>
                  <a:pt x="3360470" y="3568608"/>
                  <a:pt x="3314766" y="3554014"/>
                </a:cubicBezTo>
                <a:cubicBezTo>
                  <a:pt x="3297095" y="3548441"/>
                  <a:pt x="3278088" y="3546137"/>
                  <a:pt x="3259650" y="3543641"/>
                </a:cubicBezTo>
                <a:cubicBezTo>
                  <a:pt x="3242177" y="3541529"/>
                  <a:pt x="3221244" y="3546905"/>
                  <a:pt x="3207800" y="3538841"/>
                </a:cubicBezTo>
                <a:cubicBezTo>
                  <a:pt x="3173232" y="3518102"/>
                  <a:pt x="3137707" y="3507924"/>
                  <a:pt x="3097761" y="3507924"/>
                </a:cubicBezTo>
                <a:cubicBezTo>
                  <a:pt x="3082781" y="3507924"/>
                  <a:pt x="3068186" y="3499281"/>
                  <a:pt x="3053018" y="3497743"/>
                </a:cubicBezTo>
                <a:cubicBezTo>
                  <a:pt x="3032275" y="3495825"/>
                  <a:pt x="3008462" y="3490639"/>
                  <a:pt x="2990411" y="3497937"/>
                </a:cubicBezTo>
                <a:cubicBezTo>
                  <a:pt x="2947971" y="3515220"/>
                  <a:pt x="2913598" y="3500817"/>
                  <a:pt x="2876535" y="3483727"/>
                </a:cubicBezTo>
                <a:cubicBezTo>
                  <a:pt x="2840045" y="3466826"/>
                  <a:pt x="2801638" y="3453386"/>
                  <a:pt x="2762848" y="3442245"/>
                </a:cubicBezTo>
                <a:cubicBezTo>
                  <a:pt x="2748254" y="3438213"/>
                  <a:pt x="2730779" y="3444935"/>
                  <a:pt x="2714647" y="3446277"/>
                </a:cubicBezTo>
                <a:cubicBezTo>
                  <a:pt x="2708884" y="3446663"/>
                  <a:pt x="2702546" y="3447239"/>
                  <a:pt x="2697364" y="3445319"/>
                </a:cubicBezTo>
                <a:cubicBezTo>
                  <a:pt x="2647242" y="3426883"/>
                  <a:pt x="2596350" y="3412864"/>
                  <a:pt x="2542006" y="3422464"/>
                </a:cubicBezTo>
                <a:cubicBezTo>
                  <a:pt x="2537013" y="3423426"/>
                  <a:pt x="2531443" y="3421314"/>
                  <a:pt x="2526449" y="3419970"/>
                </a:cubicBezTo>
                <a:cubicBezTo>
                  <a:pt x="2502060" y="3413056"/>
                  <a:pt x="2478247" y="3402110"/>
                  <a:pt x="2453476" y="3399614"/>
                </a:cubicBezTo>
                <a:cubicBezTo>
                  <a:pt x="2392408" y="3393469"/>
                  <a:pt x="2330957" y="3390971"/>
                  <a:pt x="2269501" y="3386939"/>
                </a:cubicBezTo>
                <a:cubicBezTo>
                  <a:pt x="2265661" y="3386747"/>
                  <a:pt x="2261629" y="3386747"/>
                  <a:pt x="2258173" y="3385403"/>
                </a:cubicBezTo>
                <a:cubicBezTo>
                  <a:pt x="2235512" y="3377145"/>
                  <a:pt x="2215733" y="3379835"/>
                  <a:pt x="2196526" y="3395579"/>
                </a:cubicBezTo>
                <a:cubicBezTo>
                  <a:pt x="2188078" y="3402494"/>
                  <a:pt x="2176555" y="3406142"/>
                  <a:pt x="2165995" y="3409984"/>
                </a:cubicBezTo>
                <a:cubicBezTo>
                  <a:pt x="2150438" y="3415746"/>
                  <a:pt x="2134500" y="3421314"/>
                  <a:pt x="2118369" y="3424963"/>
                </a:cubicBezTo>
                <a:cubicBezTo>
                  <a:pt x="2102428" y="3428419"/>
                  <a:pt x="2085338" y="3433219"/>
                  <a:pt x="2069975" y="3430533"/>
                </a:cubicBezTo>
                <a:cubicBezTo>
                  <a:pt x="2042322" y="3425731"/>
                  <a:pt x="2016011" y="3414978"/>
                  <a:pt x="1988742" y="3407870"/>
                </a:cubicBezTo>
                <a:cubicBezTo>
                  <a:pt x="1979334" y="3405374"/>
                  <a:pt x="1968961" y="3405760"/>
                  <a:pt x="1959169" y="3405566"/>
                </a:cubicBezTo>
                <a:cubicBezTo>
                  <a:pt x="1936700" y="3404992"/>
                  <a:pt x="1913655" y="3410560"/>
                  <a:pt x="1893300" y="3394621"/>
                </a:cubicBezTo>
                <a:cubicBezTo>
                  <a:pt x="1874482" y="3379643"/>
                  <a:pt x="1855467" y="3384057"/>
                  <a:pt x="1835688" y="3395389"/>
                </a:cubicBezTo>
                <a:cubicBezTo>
                  <a:pt x="1821477" y="3403456"/>
                  <a:pt x="1805349" y="3409792"/>
                  <a:pt x="1789408" y="3412864"/>
                </a:cubicBezTo>
                <a:cubicBezTo>
                  <a:pt x="1767515" y="3417088"/>
                  <a:pt x="1745815" y="3418818"/>
                  <a:pt x="1722194" y="3416320"/>
                </a:cubicBezTo>
                <a:cubicBezTo>
                  <a:pt x="1705487" y="3414592"/>
                  <a:pt x="1691850" y="3413824"/>
                  <a:pt x="1678792" y="3403646"/>
                </a:cubicBezTo>
                <a:cubicBezTo>
                  <a:pt x="1676682" y="3402110"/>
                  <a:pt x="1672842" y="3401726"/>
                  <a:pt x="1669960" y="3401920"/>
                </a:cubicBezTo>
                <a:cubicBezTo>
                  <a:pt x="1632128" y="3405184"/>
                  <a:pt x="1594681" y="3403456"/>
                  <a:pt x="1556465" y="3401150"/>
                </a:cubicBezTo>
                <a:cubicBezTo>
                  <a:pt x="1507881" y="3398077"/>
                  <a:pt x="1456797" y="3407102"/>
                  <a:pt x="1414742" y="3439365"/>
                </a:cubicBezTo>
                <a:cubicBezTo>
                  <a:pt x="1408597" y="3444167"/>
                  <a:pt x="1399379" y="3446277"/>
                  <a:pt x="1391313" y="3447431"/>
                </a:cubicBezTo>
                <a:cubicBezTo>
                  <a:pt x="1353289" y="3452424"/>
                  <a:pt x="1315074" y="3455882"/>
                  <a:pt x="1277050" y="3461450"/>
                </a:cubicBezTo>
                <a:cubicBezTo>
                  <a:pt x="1256309" y="3464522"/>
                  <a:pt x="1234609" y="3467212"/>
                  <a:pt x="1215792" y="3475661"/>
                </a:cubicBezTo>
                <a:cubicBezTo>
                  <a:pt x="1197357" y="3483917"/>
                  <a:pt x="1182567" y="3493711"/>
                  <a:pt x="1171622" y="3476429"/>
                </a:cubicBezTo>
                <a:cubicBezTo>
                  <a:pt x="1152035" y="3485647"/>
                  <a:pt x="1134940" y="3493329"/>
                  <a:pt x="1118238" y="3501586"/>
                </a:cubicBezTo>
                <a:cubicBezTo>
                  <a:pt x="1112090" y="3504658"/>
                  <a:pt x="1106906" y="3509652"/>
                  <a:pt x="1100759" y="3512532"/>
                </a:cubicBezTo>
                <a:cubicBezTo>
                  <a:pt x="1094229" y="3515606"/>
                  <a:pt x="1086933" y="3517524"/>
                  <a:pt x="1079829" y="3519060"/>
                </a:cubicBezTo>
                <a:cubicBezTo>
                  <a:pt x="1048141" y="3525974"/>
                  <a:pt x="1016454" y="3532311"/>
                  <a:pt x="984963" y="3539801"/>
                </a:cubicBezTo>
                <a:cubicBezTo>
                  <a:pt x="978814" y="3541337"/>
                  <a:pt x="973630" y="3547483"/>
                  <a:pt x="968060" y="3551515"/>
                </a:cubicBezTo>
                <a:cubicBezTo>
                  <a:pt x="964412" y="3554204"/>
                  <a:pt x="960764" y="3558236"/>
                  <a:pt x="956730" y="3558814"/>
                </a:cubicBezTo>
                <a:cubicBezTo>
                  <a:pt x="926004" y="3563422"/>
                  <a:pt x="895471" y="3568800"/>
                  <a:pt x="864554" y="3571104"/>
                </a:cubicBezTo>
                <a:cubicBezTo>
                  <a:pt x="838629" y="3573022"/>
                  <a:pt x="813662" y="3572448"/>
                  <a:pt x="806942" y="3605862"/>
                </a:cubicBezTo>
                <a:cubicBezTo>
                  <a:pt x="805790" y="3611624"/>
                  <a:pt x="797532" y="3617770"/>
                  <a:pt x="791197" y="3620648"/>
                </a:cubicBezTo>
                <a:cubicBezTo>
                  <a:pt x="773144" y="3628906"/>
                  <a:pt x="753938" y="3634475"/>
                  <a:pt x="736079" y="3642925"/>
                </a:cubicBezTo>
                <a:cubicBezTo>
                  <a:pt x="677509" y="3671154"/>
                  <a:pt x="616250" y="3689015"/>
                  <a:pt x="550764" y="3685751"/>
                </a:cubicBezTo>
                <a:cubicBezTo>
                  <a:pt x="530409" y="3684791"/>
                  <a:pt x="510628" y="3674418"/>
                  <a:pt x="497762" y="3670578"/>
                </a:cubicBezTo>
                <a:cubicBezTo>
                  <a:pt x="460700" y="3685751"/>
                  <a:pt x="429589" y="3700345"/>
                  <a:pt x="397134" y="3711290"/>
                </a:cubicBezTo>
                <a:cubicBezTo>
                  <a:pt x="368521" y="3721084"/>
                  <a:pt x="338562" y="3727230"/>
                  <a:pt x="309178" y="3734335"/>
                </a:cubicBezTo>
                <a:cubicBezTo>
                  <a:pt x="298424" y="3737025"/>
                  <a:pt x="287479" y="3738561"/>
                  <a:pt x="276533" y="3739905"/>
                </a:cubicBezTo>
                <a:cubicBezTo>
                  <a:pt x="242352" y="3744129"/>
                  <a:pt x="206632" y="3733953"/>
                  <a:pt x="173219" y="3750083"/>
                </a:cubicBezTo>
                <a:cubicBezTo>
                  <a:pt x="155742" y="3758534"/>
                  <a:pt x="138458" y="3768710"/>
                  <a:pt x="120023" y="3773128"/>
                </a:cubicBezTo>
                <a:cubicBezTo>
                  <a:pt x="100244" y="3777928"/>
                  <a:pt x="80895" y="3785419"/>
                  <a:pt x="61139" y="3790771"/>
                </a:cubicBezTo>
                <a:lnTo>
                  <a:pt x="0" y="3795581"/>
                </a:lnTo>
                <a:lnTo>
                  <a:pt x="0" y="3082393"/>
                </a:lnTo>
                <a:close/>
              </a:path>
            </a:pathLst>
          </a:custGeom>
          <a:effectLst>
            <a:outerShdw blurRad="381000" dist="152400" dir="5400000" algn="t" rotWithShape="0">
              <a:prstClr val="black">
                <a:alpha val="10000"/>
              </a:prstClr>
            </a:outerShdw>
          </a:effectLst>
        </p:spPr>
      </p:pic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027D562-8F7E-478A-942E-D959A950C5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6" y="965747"/>
            <a:ext cx="12191524" cy="2821422"/>
          </a:xfrm>
          <a:custGeom>
            <a:avLst/>
            <a:gdLst>
              <a:gd name="connsiteX0" fmla="*/ 6095524 w 6095524"/>
              <a:gd name="connsiteY0" fmla="*/ 0 h 1410656"/>
              <a:gd name="connsiteX1" fmla="*/ 6095524 w 6095524"/>
              <a:gd name="connsiteY1" fmla="*/ 221634 h 1410656"/>
              <a:gd name="connsiteX2" fmla="*/ 6061052 w 6095524"/>
              <a:gd name="connsiteY2" fmla="*/ 237063 h 1410656"/>
              <a:gd name="connsiteX3" fmla="*/ 6040890 w 6095524"/>
              <a:gd name="connsiteY3" fmla="*/ 245128 h 1410656"/>
              <a:gd name="connsiteX4" fmla="*/ 5957836 w 6095524"/>
              <a:gd name="connsiteY4" fmla="*/ 297073 h 1410656"/>
              <a:gd name="connsiteX5" fmla="*/ 5882656 w 6095524"/>
              <a:gd name="connsiteY5" fmla="*/ 361307 h 1410656"/>
              <a:gd name="connsiteX6" fmla="*/ 5827448 w 6095524"/>
              <a:gd name="connsiteY6" fmla="*/ 437542 h 1410656"/>
              <a:gd name="connsiteX7" fmla="*/ 5811989 w 6095524"/>
              <a:gd name="connsiteY7" fmla="*/ 455690 h 1410656"/>
              <a:gd name="connsiteX8" fmla="*/ 5769742 w 6095524"/>
              <a:gd name="connsiteY8" fmla="*/ 478445 h 1410656"/>
              <a:gd name="connsiteX9" fmla="*/ 5732393 w 6095524"/>
              <a:gd name="connsiteY9" fmla="*/ 495535 h 1410656"/>
              <a:gd name="connsiteX10" fmla="*/ 5705316 w 6095524"/>
              <a:gd name="connsiteY10" fmla="*/ 514451 h 1410656"/>
              <a:gd name="connsiteX11" fmla="*/ 5682465 w 6095524"/>
              <a:gd name="connsiteY11" fmla="*/ 531830 h 1410656"/>
              <a:gd name="connsiteX12" fmla="*/ 5630712 w 6095524"/>
              <a:gd name="connsiteY12" fmla="*/ 576765 h 1410656"/>
              <a:gd name="connsiteX13" fmla="*/ 5573392 w 6095524"/>
              <a:gd name="connsiteY13" fmla="*/ 614691 h 1410656"/>
              <a:gd name="connsiteX14" fmla="*/ 5527304 w 6095524"/>
              <a:gd name="connsiteY14" fmla="*/ 661162 h 1410656"/>
              <a:gd name="connsiteX15" fmla="*/ 5508293 w 6095524"/>
              <a:gd name="connsiteY15" fmla="*/ 686318 h 1410656"/>
              <a:gd name="connsiteX16" fmla="*/ 5468350 w 6095524"/>
              <a:gd name="connsiteY16" fmla="*/ 703505 h 1410656"/>
              <a:gd name="connsiteX17" fmla="*/ 5425048 w 6095524"/>
              <a:gd name="connsiteY17" fmla="*/ 730389 h 1410656"/>
              <a:gd name="connsiteX18" fmla="*/ 5394322 w 6095524"/>
              <a:gd name="connsiteY18" fmla="*/ 757081 h 1410656"/>
              <a:gd name="connsiteX19" fmla="*/ 5370608 w 6095524"/>
              <a:gd name="connsiteY19" fmla="*/ 774940 h 1410656"/>
              <a:gd name="connsiteX20" fmla="*/ 5337098 w 6095524"/>
              <a:gd name="connsiteY20" fmla="*/ 792895 h 1410656"/>
              <a:gd name="connsiteX21" fmla="*/ 5303493 w 6095524"/>
              <a:gd name="connsiteY21" fmla="*/ 816419 h 1410656"/>
              <a:gd name="connsiteX22" fmla="*/ 5287171 w 6095524"/>
              <a:gd name="connsiteY22" fmla="*/ 830917 h 1410656"/>
              <a:gd name="connsiteX23" fmla="*/ 5255581 w 6095524"/>
              <a:gd name="connsiteY23" fmla="*/ 855016 h 1410656"/>
              <a:gd name="connsiteX24" fmla="*/ 5223032 w 6095524"/>
              <a:gd name="connsiteY24" fmla="*/ 877484 h 1410656"/>
              <a:gd name="connsiteX25" fmla="*/ 5161870 w 6095524"/>
              <a:gd name="connsiteY25" fmla="*/ 903216 h 1410656"/>
              <a:gd name="connsiteX26" fmla="*/ 5106182 w 6095524"/>
              <a:gd name="connsiteY26" fmla="*/ 941046 h 1410656"/>
              <a:gd name="connsiteX27" fmla="*/ 5062014 w 6095524"/>
              <a:gd name="connsiteY27" fmla="*/ 968698 h 1410656"/>
              <a:gd name="connsiteX28" fmla="*/ 5036282 w 6095524"/>
              <a:gd name="connsiteY28" fmla="*/ 986846 h 1410656"/>
              <a:gd name="connsiteX29" fmla="*/ 4989043 w 6095524"/>
              <a:gd name="connsiteY29" fmla="*/ 1027364 h 1410656"/>
              <a:gd name="connsiteX30" fmla="*/ 4915783 w 6095524"/>
              <a:gd name="connsiteY30" fmla="*/ 1069994 h 1410656"/>
              <a:gd name="connsiteX31" fmla="*/ 4871520 w 6095524"/>
              <a:gd name="connsiteY31" fmla="*/ 1093038 h 1410656"/>
              <a:gd name="connsiteX32" fmla="*/ 4776274 w 6095524"/>
              <a:gd name="connsiteY32" fmla="*/ 1127796 h 1410656"/>
              <a:gd name="connsiteX33" fmla="*/ 4745548 w 6095524"/>
              <a:gd name="connsiteY33" fmla="*/ 1140182 h 1410656"/>
              <a:gd name="connsiteX34" fmla="*/ 4710408 w 6095524"/>
              <a:gd name="connsiteY34" fmla="*/ 1148343 h 1410656"/>
              <a:gd name="connsiteX35" fmla="*/ 4653950 w 6095524"/>
              <a:gd name="connsiteY35" fmla="*/ 1167642 h 1410656"/>
              <a:gd name="connsiteX36" fmla="*/ 4543725 w 6095524"/>
              <a:gd name="connsiteY36" fmla="*/ 1200863 h 1410656"/>
              <a:gd name="connsiteX37" fmla="*/ 4519530 w 6095524"/>
              <a:gd name="connsiteY37" fmla="*/ 1205952 h 1410656"/>
              <a:gd name="connsiteX38" fmla="*/ 4457887 w 6095524"/>
              <a:gd name="connsiteY38" fmla="*/ 1227363 h 1410656"/>
              <a:gd name="connsiteX39" fmla="*/ 4420922 w 6095524"/>
              <a:gd name="connsiteY39" fmla="*/ 1241765 h 1410656"/>
              <a:gd name="connsiteX40" fmla="*/ 4390292 w 6095524"/>
              <a:gd name="connsiteY40" fmla="*/ 1250023 h 1410656"/>
              <a:gd name="connsiteX41" fmla="*/ 4363216 w 6095524"/>
              <a:gd name="connsiteY41" fmla="*/ 1253864 h 1410656"/>
              <a:gd name="connsiteX42" fmla="*/ 4291973 w 6095524"/>
              <a:gd name="connsiteY42" fmla="*/ 1272874 h 1410656"/>
              <a:gd name="connsiteX43" fmla="*/ 4263552 w 6095524"/>
              <a:gd name="connsiteY43" fmla="*/ 1280364 h 1410656"/>
              <a:gd name="connsiteX44" fmla="*/ 4189813 w 6095524"/>
              <a:gd name="connsiteY44" fmla="*/ 1306096 h 1410656"/>
              <a:gd name="connsiteX45" fmla="*/ 4127306 w 6095524"/>
              <a:gd name="connsiteY45" fmla="*/ 1323090 h 1410656"/>
              <a:gd name="connsiteX46" fmla="*/ 4101192 w 6095524"/>
              <a:gd name="connsiteY46" fmla="*/ 1331251 h 1410656"/>
              <a:gd name="connsiteX47" fmla="*/ 4041470 w 6095524"/>
              <a:gd name="connsiteY47" fmla="*/ 1344886 h 1410656"/>
              <a:gd name="connsiteX48" fmla="*/ 4007672 w 6095524"/>
              <a:gd name="connsiteY48" fmla="*/ 1354488 h 1410656"/>
              <a:gd name="connsiteX49" fmla="*/ 3925195 w 6095524"/>
              <a:gd name="connsiteY49" fmla="*/ 1365337 h 1410656"/>
              <a:gd name="connsiteX50" fmla="*/ 3840029 w 6095524"/>
              <a:gd name="connsiteY50" fmla="*/ 1375802 h 1410656"/>
              <a:gd name="connsiteX51" fmla="*/ 3793270 w 6095524"/>
              <a:gd name="connsiteY51" fmla="*/ 1379259 h 1410656"/>
              <a:gd name="connsiteX52" fmla="*/ 3752464 w 6095524"/>
              <a:gd name="connsiteY52" fmla="*/ 1384733 h 1410656"/>
              <a:gd name="connsiteX53" fmla="*/ 3716938 w 6095524"/>
              <a:gd name="connsiteY53" fmla="*/ 1388189 h 1410656"/>
              <a:gd name="connsiteX54" fmla="*/ 3660386 w 6095524"/>
              <a:gd name="connsiteY54" fmla="*/ 1395198 h 1410656"/>
              <a:gd name="connsiteX55" fmla="*/ 3636862 w 6095524"/>
              <a:gd name="connsiteY55" fmla="*/ 1397023 h 1410656"/>
              <a:gd name="connsiteX56" fmla="*/ 3581365 w 6095524"/>
              <a:gd name="connsiteY56" fmla="*/ 1396926 h 1410656"/>
              <a:gd name="connsiteX57" fmla="*/ 3562066 w 6095524"/>
              <a:gd name="connsiteY57" fmla="*/ 1395966 h 1410656"/>
              <a:gd name="connsiteX58" fmla="*/ 3524908 w 6095524"/>
              <a:gd name="connsiteY58" fmla="*/ 1384060 h 1410656"/>
              <a:gd name="connsiteX59" fmla="*/ 3520492 w 6095524"/>
              <a:gd name="connsiteY59" fmla="*/ 1383196 h 1410656"/>
              <a:gd name="connsiteX60" fmla="*/ 3496103 w 6095524"/>
              <a:gd name="connsiteY60" fmla="*/ 1378491 h 1410656"/>
              <a:gd name="connsiteX61" fmla="*/ 3482757 w 6095524"/>
              <a:gd name="connsiteY61" fmla="*/ 1376955 h 1410656"/>
              <a:gd name="connsiteX62" fmla="*/ 3432061 w 6095524"/>
              <a:gd name="connsiteY62" fmla="*/ 1367162 h 1410656"/>
              <a:gd name="connsiteX63" fmla="*/ 3402873 w 6095524"/>
              <a:gd name="connsiteY63" fmla="*/ 1362553 h 1410656"/>
              <a:gd name="connsiteX64" fmla="*/ 3379253 w 6095524"/>
              <a:gd name="connsiteY64" fmla="*/ 1363225 h 1410656"/>
              <a:gd name="connsiteX65" fmla="*/ 3337774 w 6095524"/>
              <a:gd name="connsiteY65" fmla="*/ 1364089 h 1410656"/>
              <a:gd name="connsiteX66" fmla="*/ 3324524 w 6095524"/>
              <a:gd name="connsiteY66" fmla="*/ 1366298 h 1410656"/>
              <a:gd name="connsiteX67" fmla="*/ 3264610 w 6095524"/>
              <a:gd name="connsiteY67" fmla="*/ 1359960 h 1410656"/>
              <a:gd name="connsiteX68" fmla="*/ 3230429 w 6095524"/>
              <a:gd name="connsiteY68" fmla="*/ 1359480 h 1410656"/>
              <a:gd name="connsiteX69" fmla="*/ 3191927 w 6095524"/>
              <a:gd name="connsiteY69" fmla="*/ 1351607 h 1410656"/>
              <a:gd name="connsiteX70" fmla="*/ 3180694 w 6095524"/>
              <a:gd name="connsiteY70" fmla="*/ 1351991 h 1410656"/>
              <a:gd name="connsiteX71" fmla="*/ 3168116 w 6095524"/>
              <a:gd name="connsiteY71" fmla="*/ 1352663 h 1410656"/>
              <a:gd name="connsiteX72" fmla="*/ 3129517 w 6095524"/>
              <a:gd name="connsiteY72" fmla="*/ 1353240 h 1410656"/>
              <a:gd name="connsiteX73" fmla="*/ 3106089 w 6095524"/>
              <a:gd name="connsiteY73" fmla="*/ 1356120 h 1410656"/>
              <a:gd name="connsiteX74" fmla="*/ 3061444 w 6095524"/>
              <a:gd name="connsiteY74" fmla="*/ 1354392 h 1410656"/>
              <a:gd name="connsiteX75" fmla="*/ 3044928 w 6095524"/>
              <a:gd name="connsiteY75" fmla="*/ 1356888 h 1410656"/>
              <a:gd name="connsiteX76" fmla="*/ 3003162 w 6095524"/>
              <a:gd name="connsiteY76" fmla="*/ 1357176 h 1410656"/>
              <a:gd name="connsiteX77" fmla="*/ 2965716 w 6095524"/>
              <a:gd name="connsiteY77" fmla="*/ 1355736 h 1410656"/>
              <a:gd name="connsiteX78" fmla="*/ 2929614 w 6095524"/>
              <a:gd name="connsiteY78" fmla="*/ 1356504 h 1410656"/>
              <a:gd name="connsiteX79" fmla="*/ 2903786 w 6095524"/>
              <a:gd name="connsiteY79" fmla="*/ 1359672 h 1410656"/>
              <a:gd name="connsiteX80" fmla="*/ 2875750 w 6095524"/>
              <a:gd name="connsiteY80" fmla="*/ 1361592 h 1410656"/>
              <a:gd name="connsiteX81" fmla="*/ 2798458 w 6095524"/>
              <a:gd name="connsiteY81" fmla="*/ 1373018 h 1410656"/>
              <a:gd name="connsiteX82" fmla="*/ 2784152 w 6095524"/>
              <a:gd name="connsiteY82" fmla="*/ 1370234 h 1410656"/>
              <a:gd name="connsiteX83" fmla="*/ 2702922 w 6095524"/>
              <a:gd name="connsiteY83" fmla="*/ 1367641 h 1410656"/>
              <a:gd name="connsiteX84" fmla="*/ 2685256 w 6095524"/>
              <a:gd name="connsiteY84" fmla="*/ 1367834 h 1410656"/>
              <a:gd name="connsiteX85" fmla="*/ 2637824 w 6095524"/>
              <a:gd name="connsiteY85" fmla="*/ 1356504 h 1410656"/>
              <a:gd name="connsiteX86" fmla="*/ 2564661 w 6095524"/>
              <a:gd name="connsiteY86" fmla="*/ 1374459 h 1410656"/>
              <a:gd name="connsiteX87" fmla="*/ 2496201 w 6095524"/>
              <a:gd name="connsiteY87" fmla="*/ 1396926 h 1410656"/>
              <a:gd name="connsiteX88" fmla="*/ 2487560 w 6095524"/>
              <a:gd name="connsiteY88" fmla="*/ 1399807 h 1410656"/>
              <a:gd name="connsiteX89" fmla="*/ 2462980 w 6095524"/>
              <a:gd name="connsiteY89" fmla="*/ 1404704 h 1410656"/>
              <a:gd name="connsiteX90" fmla="*/ 2432544 w 6095524"/>
              <a:gd name="connsiteY90" fmla="*/ 1406432 h 1410656"/>
              <a:gd name="connsiteX91" fmla="*/ 2393945 w 6095524"/>
              <a:gd name="connsiteY91" fmla="*/ 1410656 h 1410656"/>
              <a:gd name="connsiteX92" fmla="*/ 2363029 w 6095524"/>
              <a:gd name="connsiteY92" fmla="*/ 1405375 h 1410656"/>
              <a:gd name="connsiteX93" fmla="*/ 2319821 w 6095524"/>
              <a:gd name="connsiteY93" fmla="*/ 1397502 h 1410656"/>
              <a:gd name="connsiteX94" fmla="*/ 2279111 w 6095524"/>
              <a:gd name="connsiteY94" fmla="*/ 1390013 h 1410656"/>
              <a:gd name="connsiteX95" fmla="*/ 2266245 w 6095524"/>
              <a:gd name="connsiteY95" fmla="*/ 1398846 h 1410656"/>
              <a:gd name="connsiteX96" fmla="*/ 2246370 w 6095524"/>
              <a:gd name="connsiteY96" fmla="*/ 1406527 h 1410656"/>
              <a:gd name="connsiteX97" fmla="*/ 2224287 w 6095524"/>
              <a:gd name="connsiteY97" fmla="*/ 1397310 h 1410656"/>
              <a:gd name="connsiteX98" fmla="*/ 2172630 w 6095524"/>
              <a:gd name="connsiteY98" fmla="*/ 1378204 h 1410656"/>
              <a:gd name="connsiteX99" fmla="*/ 2139985 w 6095524"/>
              <a:gd name="connsiteY99" fmla="*/ 1377339 h 1410656"/>
              <a:gd name="connsiteX100" fmla="*/ 2069030 w 6095524"/>
              <a:gd name="connsiteY100" fmla="*/ 1369178 h 1410656"/>
              <a:gd name="connsiteX101" fmla="*/ 2022655 w 6095524"/>
              <a:gd name="connsiteY101" fmla="*/ 1357560 h 1410656"/>
              <a:gd name="connsiteX102" fmla="*/ 1989339 w 6095524"/>
              <a:gd name="connsiteY102" fmla="*/ 1344406 h 1410656"/>
              <a:gd name="connsiteX103" fmla="*/ 1941618 w 6095524"/>
              <a:gd name="connsiteY103" fmla="*/ 1327219 h 1410656"/>
              <a:gd name="connsiteX104" fmla="*/ 1893707 w 6095524"/>
              <a:gd name="connsiteY104" fmla="*/ 1318290 h 1410656"/>
              <a:gd name="connsiteX105" fmla="*/ 1859045 w 6095524"/>
              <a:gd name="connsiteY105" fmla="*/ 1307056 h 1410656"/>
              <a:gd name="connsiteX106" fmla="*/ 1816702 w 6095524"/>
              <a:gd name="connsiteY106" fmla="*/ 1299374 h 1410656"/>
              <a:gd name="connsiteX107" fmla="*/ 1781177 w 6095524"/>
              <a:gd name="connsiteY107" fmla="*/ 1299087 h 1410656"/>
              <a:gd name="connsiteX108" fmla="*/ 1725488 w 6095524"/>
              <a:gd name="connsiteY108" fmla="*/ 1300431 h 1410656"/>
              <a:gd name="connsiteX109" fmla="*/ 1657318 w 6095524"/>
              <a:gd name="connsiteY109" fmla="*/ 1277196 h 1410656"/>
              <a:gd name="connsiteX110" fmla="*/ 1629761 w 6095524"/>
              <a:gd name="connsiteY110" fmla="*/ 1272010 h 1410656"/>
              <a:gd name="connsiteX111" fmla="*/ 1603837 w 6095524"/>
              <a:gd name="connsiteY111" fmla="*/ 1269610 h 1410656"/>
              <a:gd name="connsiteX112" fmla="*/ 1548820 w 6095524"/>
              <a:gd name="connsiteY112" fmla="*/ 1254152 h 1410656"/>
              <a:gd name="connsiteX113" fmla="*/ 1526449 w 6095524"/>
              <a:gd name="connsiteY113" fmla="*/ 1249062 h 1410656"/>
              <a:gd name="connsiteX114" fmla="*/ 1495147 w 6095524"/>
              <a:gd name="connsiteY114" fmla="*/ 1249159 h 1410656"/>
              <a:gd name="connsiteX115" fmla="*/ 1438211 w 6095524"/>
              <a:gd name="connsiteY115" fmla="*/ 1242054 h 1410656"/>
              <a:gd name="connsiteX116" fmla="*/ 1381370 w 6095524"/>
              <a:gd name="connsiteY116" fmla="*/ 1221314 h 1410656"/>
              <a:gd name="connsiteX117" fmla="*/ 1357270 w 6095524"/>
              <a:gd name="connsiteY117" fmla="*/ 1223330 h 1410656"/>
              <a:gd name="connsiteX118" fmla="*/ 1348629 w 6095524"/>
              <a:gd name="connsiteY118" fmla="*/ 1222851 h 1410656"/>
              <a:gd name="connsiteX119" fmla="*/ 1270953 w 6095524"/>
              <a:gd name="connsiteY119" fmla="*/ 1211424 h 1410656"/>
              <a:gd name="connsiteX120" fmla="*/ 1263175 w 6095524"/>
              <a:gd name="connsiteY120" fmla="*/ 1210177 h 1410656"/>
              <a:gd name="connsiteX121" fmla="*/ 1226690 w 6095524"/>
              <a:gd name="connsiteY121" fmla="*/ 1199999 h 1410656"/>
              <a:gd name="connsiteX122" fmla="*/ 1134706 w 6095524"/>
              <a:gd name="connsiteY122" fmla="*/ 1193662 h 1410656"/>
              <a:gd name="connsiteX123" fmla="*/ 1129042 w 6095524"/>
              <a:gd name="connsiteY123" fmla="*/ 1192894 h 1410656"/>
              <a:gd name="connsiteX124" fmla="*/ 1098220 w 6095524"/>
              <a:gd name="connsiteY124" fmla="*/ 1197982 h 1410656"/>
              <a:gd name="connsiteX125" fmla="*/ 1082955 w 6095524"/>
              <a:gd name="connsiteY125" fmla="*/ 1205184 h 1410656"/>
              <a:gd name="connsiteX126" fmla="*/ 1059143 w 6095524"/>
              <a:gd name="connsiteY126" fmla="*/ 1212673 h 1410656"/>
              <a:gd name="connsiteX127" fmla="*/ 1034947 w 6095524"/>
              <a:gd name="connsiteY127" fmla="*/ 1215458 h 1410656"/>
              <a:gd name="connsiteX128" fmla="*/ 994332 w 6095524"/>
              <a:gd name="connsiteY128" fmla="*/ 1204127 h 1410656"/>
              <a:gd name="connsiteX129" fmla="*/ 979546 w 6095524"/>
              <a:gd name="connsiteY129" fmla="*/ 1202975 h 1410656"/>
              <a:gd name="connsiteX130" fmla="*/ 946613 w 6095524"/>
              <a:gd name="connsiteY130" fmla="*/ 1197503 h 1410656"/>
              <a:gd name="connsiteX131" fmla="*/ 917808 w 6095524"/>
              <a:gd name="connsiteY131" fmla="*/ 1197887 h 1410656"/>
              <a:gd name="connsiteX132" fmla="*/ 894669 w 6095524"/>
              <a:gd name="connsiteY132" fmla="*/ 1206624 h 1410656"/>
              <a:gd name="connsiteX133" fmla="*/ 861063 w 6095524"/>
              <a:gd name="connsiteY133" fmla="*/ 1208352 h 1410656"/>
              <a:gd name="connsiteX134" fmla="*/ 839363 w 6095524"/>
              <a:gd name="connsiteY134" fmla="*/ 1202015 h 1410656"/>
              <a:gd name="connsiteX135" fmla="*/ 834947 w 6095524"/>
              <a:gd name="connsiteY135" fmla="*/ 1201152 h 1410656"/>
              <a:gd name="connsiteX136" fmla="*/ 778202 w 6095524"/>
              <a:gd name="connsiteY136" fmla="*/ 1200767 h 1410656"/>
              <a:gd name="connsiteX137" fmla="*/ 707343 w 6095524"/>
              <a:gd name="connsiteY137" fmla="*/ 1219874 h 1410656"/>
              <a:gd name="connsiteX138" fmla="*/ 695629 w 6095524"/>
              <a:gd name="connsiteY138" fmla="*/ 1223907 h 1410656"/>
              <a:gd name="connsiteX139" fmla="*/ 638500 w 6095524"/>
              <a:gd name="connsiteY139" fmla="*/ 1230916 h 1410656"/>
              <a:gd name="connsiteX140" fmla="*/ 607872 w 6095524"/>
              <a:gd name="connsiteY140" fmla="*/ 1238021 h 1410656"/>
              <a:gd name="connsiteX141" fmla="*/ 585788 w 6095524"/>
              <a:gd name="connsiteY141" fmla="*/ 1238405 h 1410656"/>
              <a:gd name="connsiteX142" fmla="*/ 559097 w 6095524"/>
              <a:gd name="connsiteY142" fmla="*/ 1250983 h 1410656"/>
              <a:gd name="connsiteX143" fmla="*/ 550358 w 6095524"/>
              <a:gd name="connsiteY143" fmla="*/ 1256456 h 1410656"/>
              <a:gd name="connsiteX144" fmla="*/ 539893 w 6095524"/>
              <a:gd name="connsiteY144" fmla="*/ 1259720 h 1410656"/>
              <a:gd name="connsiteX145" fmla="*/ 492462 w 6095524"/>
              <a:gd name="connsiteY145" fmla="*/ 1270090 h 1410656"/>
              <a:gd name="connsiteX146" fmla="*/ 484011 w 6095524"/>
              <a:gd name="connsiteY146" fmla="*/ 1275947 h 1410656"/>
              <a:gd name="connsiteX147" fmla="*/ 478346 w 6095524"/>
              <a:gd name="connsiteY147" fmla="*/ 1279596 h 1410656"/>
              <a:gd name="connsiteX148" fmla="*/ 432260 w 6095524"/>
              <a:gd name="connsiteY148" fmla="*/ 1285741 h 1410656"/>
              <a:gd name="connsiteX149" fmla="*/ 403455 w 6095524"/>
              <a:gd name="connsiteY149" fmla="*/ 1303119 h 1410656"/>
              <a:gd name="connsiteX150" fmla="*/ 395583 w 6095524"/>
              <a:gd name="connsiteY150" fmla="*/ 1310512 h 1410656"/>
              <a:gd name="connsiteX151" fmla="*/ 368025 w 6095524"/>
              <a:gd name="connsiteY151" fmla="*/ 1321650 h 1410656"/>
              <a:gd name="connsiteX152" fmla="*/ 275371 w 6095524"/>
              <a:gd name="connsiteY152" fmla="*/ 1343062 h 1410656"/>
              <a:gd name="connsiteX153" fmla="*/ 248871 w 6095524"/>
              <a:gd name="connsiteY153" fmla="*/ 1335476 h 1410656"/>
              <a:gd name="connsiteX154" fmla="*/ 198559 w 6095524"/>
              <a:gd name="connsiteY154" fmla="*/ 1355831 h 1410656"/>
              <a:gd name="connsiteX155" fmla="*/ 154583 w 6095524"/>
              <a:gd name="connsiteY155" fmla="*/ 1367353 h 1410656"/>
              <a:gd name="connsiteX156" fmla="*/ 138261 w 6095524"/>
              <a:gd name="connsiteY156" fmla="*/ 1370138 h 1410656"/>
              <a:gd name="connsiteX157" fmla="*/ 86606 w 6095524"/>
              <a:gd name="connsiteY157" fmla="*/ 1375227 h 1410656"/>
              <a:gd name="connsiteX158" fmla="*/ 60009 w 6095524"/>
              <a:gd name="connsiteY158" fmla="*/ 1386749 h 1410656"/>
              <a:gd name="connsiteX159" fmla="*/ 30568 w 6095524"/>
              <a:gd name="connsiteY159" fmla="*/ 1395570 h 1410656"/>
              <a:gd name="connsiteX160" fmla="*/ 0 w 6095524"/>
              <a:gd name="connsiteY160" fmla="*/ 1397975 h 1410656"/>
              <a:gd name="connsiteX161" fmla="*/ 0 w 6095524"/>
              <a:gd name="connsiteY161" fmla="*/ 1041395 h 1410656"/>
              <a:gd name="connsiteX162" fmla="*/ 17282 w 6095524"/>
              <a:gd name="connsiteY162" fmla="*/ 1043014 h 1410656"/>
              <a:gd name="connsiteX163" fmla="*/ 45030 w 6095524"/>
              <a:gd name="connsiteY163" fmla="*/ 1049159 h 1410656"/>
              <a:gd name="connsiteX164" fmla="*/ 85356 w 6095524"/>
              <a:gd name="connsiteY164" fmla="*/ 1059145 h 1410656"/>
              <a:gd name="connsiteX165" fmla="*/ 133077 w 6095524"/>
              <a:gd name="connsiteY165" fmla="*/ 1047815 h 1410656"/>
              <a:gd name="connsiteX166" fmla="*/ 137877 w 6095524"/>
              <a:gd name="connsiteY166" fmla="*/ 1043110 h 1410656"/>
              <a:gd name="connsiteX167" fmla="*/ 189053 w 6095524"/>
              <a:gd name="connsiteY167" fmla="*/ 1031877 h 1410656"/>
              <a:gd name="connsiteX168" fmla="*/ 273066 w 6095524"/>
              <a:gd name="connsiteY168" fmla="*/ 1019010 h 1410656"/>
              <a:gd name="connsiteX169" fmla="*/ 278539 w 6095524"/>
              <a:gd name="connsiteY169" fmla="*/ 1018146 h 1410656"/>
              <a:gd name="connsiteX170" fmla="*/ 326355 w 6095524"/>
              <a:gd name="connsiteY170" fmla="*/ 1044358 h 1410656"/>
              <a:gd name="connsiteX171" fmla="*/ 364761 w 6095524"/>
              <a:gd name="connsiteY171" fmla="*/ 1040710 h 1410656"/>
              <a:gd name="connsiteX172" fmla="*/ 382619 w 6095524"/>
              <a:gd name="connsiteY172" fmla="*/ 1022562 h 1410656"/>
              <a:gd name="connsiteX173" fmla="*/ 433988 w 6095524"/>
              <a:gd name="connsiteY173" fmla="*/ 1008256 h 1410656"/>
              <a:gd name="connsiteX174" fmla="*/ 497262 w 6095524"/>
              <a:gd name="connsiteY174" fmla="*/ 1009697 h 1410656"/>
              <a:gd name="connsiteX175" fmla="*/ 542101 w 6095524"/>
              <a:gd name="connsiteY175" fmla="*/ 1007872 h 1410656"/>
              <a:gd name="connsiteX176" fmla="*/ 566681 w 6095524"/>
              <a:gd name="connsiteY176" fmla="*/ 998175 h 1410656"/>
              <a:gd name="connsiteX177" fmla="*/ 584251 w 6095524"/>
              <a:gd name="connsiteY177" fmla="*/ 999136 h 1410656"/>
              <a:gd name="connsiteX178" fmla="*/ 617280 w 6095524"/>
              <a:gd name="connsiteY178" fmla="*/ 1006049 h 1410656"/>
              <a:gd name="connsiteX179" fmla="*/ 721842 w 6095524"/>
              <a:gd name="connsiteY179" fmla="*/ 1014210 h 1410656"/>
              <a:gd name="connsiteX180" fmla="*/ 764472 w 6095524"/>
              <a:gd name="connsiteY180" fmla="*/ 1001440 h 1410656"/>
              <a:gd name="connsiteX181" fmla="*/ 777242 w 6095524"/>
              <a:gd name="connsiteY181" fmla="*/ 1001152 h 1410656"/>
              <a:gd name="connsiteX182" fmla="*/ 805854 w 6095524"/>
              <a:gd name="connsiteY182" fmla="*/ 1006145 h 1410656"/>
              <a:gd name="connsiteX183" fmla="*/ 864904 w 6095524"/>
              <a:gd name="connsiteY183" fmla="*/ 1002784 h 1410656"/>
              <a:gd name="connsiteX184" fmla="*/ 886700 w 6095524"/>
              <a:gd name="connsiteY184" fmla="*/ 997695 h 1410656"/>
              <a:gd name="connsiteX185" fmla="*/ 898797 w 6095524"/>
              <a:gd name="connsiteY185" fmla="*/ 994430 h 1410656"/>
              <a:gd name="connsiteX186" fmla="*/ 960919 w 6095524"/>
              <a:gd name="connsiteY186" fmla="*/ 985405 h 1410656"/>
              <a:gd name="connsiteX187" fmla="*/ 988571 w 6095524"/>
              <a:gd name="connsiteY187" fmla="*/ 975708 h 1410656"/>
              <a:gd name="connsiteX188" fmla="*/ 996061 w 6095524"/>
              <a:gd name="connsiteY188" fmla="*/ 974268 h 1410656"/>
              <a:gd name="connsiteX189" fmla="*/ 1037059 w 6095524"/>
              <a:gd name="connsiteY189" fmla="*/ 978300 h 1410656"/>
              <a:gd name="connsiteX190" fmla="*/ 1067784 w 6095524"/>
              <a:gd name="connsiteY190" fmla="*/ 993950 h 1410656"/>
              <a:gd name="connsiteX191" fmla="*/ 1073737 w 6095524"/>
              <a:gd name="connsiteY191" fmla="*/ 999231 h 1410656"/>
              <a:gd name="connsiteX192" fmla="*/ 1159383 w 6095524"/>
              <a:gd name="connsiteY192" fmla="*/ 997407 h 1410656"/>
              <a:gd name="connsiteX193" fmla="*/ 1172536 w 6095524"/>
              <a:gd name="connsiteY193" fmla="*/ 995198 h 1410656"/>
              <a:gd name="connsiteX194" fmla="*/ 1236099 w 6095524"/>
              <a:gd name="connsiteY194" fmla="*/ 1004416 h 1410656"/>
              <a:gd name="connsiteX195" fmla="*/ 1254630 w 6095524"/>
              <a:gd name="connsiteY195" fmla="*/ 1006240 h 1410656"/>
              <a:gd name="connsiteX196" fmla="*/ 1321072 w 6095524"/>
              <a:gd name="connsiteY196" fmla="*/ 1014498 h 1410656"/>
              <a:gd name="connsiteX197" fmla="*/ 1330481 w 6095524"/>
              <a:gd name="connsiteY197" fmla="*/ 1006817 h 1410656"/>
              <a:gd name="connsiteX198" fmla="*/ 1357558 w 6095524"/>
              <a:gd name="connsiteY198" fmla="*/ 987517 h 1410656"/>
              <a:gd name="connsiteX199" fmla="*/ 1410942 w 6095524"/>
              <a:gd name="connsiteY199" fmla="*/ 970427 h 1410656"/>
              <a:gd name="connsiteX200" fmla="*/ 1425441 w 6095524"/>
              <a:gd name="connsiteY200" fmla="*/ 971387 h 1410656"/>
              <a:gd name="connsiteX201" fmla="*/ 1462118 w 6095524"/>
              <a:gd name="connsiteY201" fmla="*/ 999904 h 1410656"/>
              <a:gd name="connsiteX202" fmla="*/ 1479978 w 6095524"/>
              <a:gd name="connsiteY202" fmla="*/ 1011329 h 1410656"/>
              <a:gd name="connsiteX203" fmla="*/ 1530674 w 6095524"/>
              <a:gd name="connsiteY203" fmla="*/ 1032356 h 1410656"/>
              <a:gd name="connsiteX204" fmla="*/ 1534898 w 6095524"/>
              <a:gd name="connsiteY204" fmla="*/ 1036197 h 1410656"/>
              <a:gd name="connsiteX205" fmla="*/ 1572344 w 6095524"/>
              <a:gd name="connsiteY205" fmla="*/ 1081804 h 1410656"/>
              <a:gd name="connsiteX206" fmla="*/ 1580793 w 6095524"/>
              <a:gd name="connsiteY206" fmla="*/ 1089581 h 1410656"/>
              <a:gd name="connsiteX207" fmla="*/ 1590971 w 6095524"/>
              <a:gd name="connsiteY207" fmla="*/ 1101680 h 1410656"/>
              <a:gd name="connsiteX208" fmla="*/ 1622751 w 6095524"/>
              <a:gd name="connsiteY208" fmla="*/ 1125108 h 1410656"/>
              <a:gd name="connsiteX209" fmla="*/ 1662118 w 6095524"/>
              <a:gd name="connsiteY209" fmla="*/ 1132596 h 1410656"/>
              <a:gd name="connsiteX210" fmla="*/ 1709646 w 6095524"/>
              <a:gd name="connsiteY210" fmla="*/ 1144022 h 1410656"/>
              <a:gd name="connsiteX211" fmla="*/ 1729521 w 6095524"/>
              <a:gd name="connsiteY211" fmla="*/ 1151704 h 1410656"/>
              <a:gd name="connsiteX212" fmla="*/ 1782809 w 6095524"/>
              <a:gd name="connsiteY212" fmla="*/ 1166298 h 1410656"/>
              <a:gd name="connsiteX213" fmla="*/ 1820831 w 6095524"/>
              <a:gd name="connsiteY213" fmla="*/ 1178588 h 1410656"/>
              <a:gd name="connsiteX214" fmla="*/ 1875656 w 6095524"/>
              <a:gd name="connsiteY214" fmla="*/ 1185789 h 1410656"/>
              <a:gd name="connsiteX215" fmla="*/ 1902252 w 6095524"/>
              <a:gd name="connsiteY215" fmla="*/ 1186076 h 1410656"/>
              <a:gd name="connsiteX216" fmla="*/ 1951123 w 6095524"/>
              <a:gd name="connsiteY216" fmla="*/ 1222946 h 1410656"/>
              <a:gd name="connsiteX217" fmla="*/ 1990106 w 6095524"/>
              <a:gd name="connsiteY217" fmla="*/ 1247335 h 1410656"/>
              <a:gd name="connsiteX218" fmla="*/ 2031105 w 6095524"/>
              <a:gd name="connsiteY218" fmla="*/ 1235525 h 1410656"/>
              <a:gd name="connsiteX219" fmla="*/ 2042242 w 6095524"/>
              <a:gd name="connsiteY219" fmla="*/ 1224387 h 1410656"/>
              <a:gd name="connsiteX220" fmla="*/ 2109453 w 6095524"/>
              <a:gd name="connsiteY220" fmla="*/ 1213826 h 1410656"/>
              <a:gd name="connsiteX221" fmla="*/ 2205468 w 6095524"/>
              <a:gd name="connsiteY221" fmla="*/ 1213442 h 1410656"/>
              <a:gd name="connsiteX222" fmla="*/ 2365142 w 6095524"/>
              <a:gd name="connsiteY222" fmla="*/ 1189437 h 1410656"/>
              <a:gd name="connsiteX223" fmla="*/ 2392985 w 6095524"/>
              <a:gd name="connsiteY223" fmla="*/ 1178299 h 1410656"/>
              <a:gd name="connsiteX224" fmla="*/ 2424286 w 6095524"/>
              <a:gd name="connsiteY224" fmla="*/ 1175515 h 1410656"/>
              <a:gd name="connsiteX225" fmla="*/ 2436289 w 6095524"/>
              <a:gd name="connsiteY225" fmla="*/ 1182333 h 1410656"/>
              <a:gd name="connsiteX226" fmla="*/ 2488808 w 6095524"/>
              <a:gd name="connsiteY226" fmla="*/ 1192510 h 1410656"/>
              <a:gd name="connsiteX227" fmla="*/ 2498795 w 6095524"/>
              <a:gd name="connsiteY227" fmla="*/ 1192702 h 1410656"/>
              <a:gd name="connsiteX228" fmla="*/ 2532976 w 6095524"/>
              <a:gd name="connsiteY228" fmla="*/ 1188381 h 1410656"/>
              <a:gd name="connsiteX229" fmla="*/ 2564661 w 6095524"/>
              <a:gd name="connsiteY229" fmla="*/ 1185885 h 1410656"/>
              <a:gd name="connsiteX230" fmla="*/ 2644545 w 6095524"/>
              <a:gd name="connsiteY230" fmla="*/ 1194046 h 1410656"/>
              <a:gd name="connsiteX231" fmla="*/ 2705803 w 6095524"/>
              <a:gd name="connsiteY231" fmla="*/ 1192126 h 1410656"/>
              <a:gd name="connsiteX232" fmla="*/ 2734031 w 6095524"/>
              <a:gd name="connsiteY232" fmla="*/ 1194046 h 1410656"/>
              <a:gd name="connsiteX233" fmla="*/ 2749969 w 6095524"/>
              <a:gd name="connsiteY233" fmla="*/ 1196927 h 1410656"/>
              <a:gd name="connsiteX234" fmla="*/ 2786071 w 6095524"/>
              <a:gd name="connsiteY234" fmla="*/ 1216994 h 1410656"/>
              <a:gd name="connsiteX235" fmla="*/ 2805851 w 6095524"/>
              <a:gd name="connsiteY235" fmla="*/ 1221507 h 1410656"/>
              <a:gd name="connsiteX236" fmla="*/ 2865380 w 6095524"/>
              <a:gd name="connsiteY236" fmla="*/ 1221123 h 1410656"/>
              <a:gd name="connsiteX237" fmla="*/ 2954674 w 6095524"/>
              <a:gd name="connsiteY237" fmla="*/ 1190878 h 1410656"/>
              <a:gd name="connsiteX238" fmla="*/ 2963988 w 6095524"/>
              <a:gd name="connsiteY238" fmla="*/ 1186845 h 1410656"/>
              <a:gd name="connsiteX239" fmla="*/ 3009403 w 6095524"/>
              <a:gd name="connsiteY239" fmla="*/ 1181852 h 1410656"/>
              <a:gd name="connsiteX240" fmla="*/ 3040223 w 6095524"/>
              <a:gd name="connsiteY240" fmla="*/ 1188669 h 1410656"/>
              <a:gd name="connsiteX241" fmla="*/ 3082183 w 6095524"/>
              <a:gd name="connsiteY241" fmla="*/ 1202784 h 1410656"/>
              <a:gd name="connsiteX242" fmla="*/ 3119916 w 6095524"/>
              <a:gd name="connsiteY242" fmla="*/ 1214594 h 1410656"/>
              <a:gd name="connsiteX243" fmla="*/ 3147376 w 6095524"/>
              <a:gd name="connsiteY243" fmla="*/ 1227939 h 1410656"/>
              <a:gd name="connsiteX244" fmla="*/ 3210171 w 6095524"/>
              <a:gd name="connsiteY244" fmla="*/ 1237733 h 1410656"/>
              <a:gd name="connsiteX245" fmla="*/ 3216700 w 6095524"/>
              <a:gd name="connsiteY245" fmla="*/ 1239365 h 1410656"/>
              <a:gd name="connsiteX246" fmla="*/ 3263939 w 6095524"/>
              <a:gd name="connsiteY246" fmla="*/ 1227459 h 1410656"/>
              <a:gd name="connsiteX247" fmla="*/ 3320683 w 6095524"/>
              <a:gd name="connsiteY247" fmla="*/ 1215362 h 1410656"/>
              <a:gd name="connsiteX248" fmla="*/ 3340943 w 6095524"/>
              <a:gd name="connsiteY248" fmla="*/ 1219490 h 1410656"/>
              <a:gd name="connsiteX249" fmla="*/ 3368691 w 6095524"/>
              <a:gd name="connsiteY249" fmla="*/ 1225347 h 1410656"/>
              <a:gd name="connsiteX250" fmla="*/ 3394423 w 6095524"/>
              <a:gd name="connsiteY250" fmla="*/ 1222275 h 1410656"/>
              <a:gd name="connsiteX251" fmla="*/ 3410074 w 6095524"/>
              <a:gd name="connsiteY251" fmla="*/ 1221987 h 1410656"/>
              <a:gd name="connsiteX252" fmla="*/ 3481509 w 6095524"/>
              <a:gd name="connsiteY252" fmla="*/ 1257896 h 1410656"/>
              <a:gd name="connsiteX253" fmla="*/ 3499656 w 6095524"/>
              <a:gd name="connsiteY253" fmla="*/ 1260873 h 1410656"/>
              <a:gd name="connsiteX254" fmla="*/ 3509930 w 6095524"/>
              <a:gd name="connsiteY254" fmla="*/ 1265290 h 1410656"/>
              <a:gd name="connsiteX255" fmla="*/ 3571860 w 6095524"/>
              <a:gd name="connsiteY255" fmla="*/ 1309841 h 1410656"/>
              <a:gd name="connsiteX256" fmla="*/ 3598168 w 6095524"/>
              <a:gd name="connsiteY256" fmla="*/ 1318866 h 1410656"/>
              <a:gd name="connsiteX257" fmla="*/ 3627068 w 6095524"/>
              <a:gd name="connsiteY257" fmla="*/ 1317041 h 1410656"/>
              <a:gd name="connsiteX258" fmla="*/ 3643775 w 6095524"/>
              <a:gd name="connsiteY258" fmla="*/ 1313777 h 1410656"/>
              <a:gd name="connsiteX259" fmla="*/ 3685254 w 6095524"/>
              <a:gd name="connsiteY259" fmla="*/ 1285452 h 1410656"/>
              <a:gd name="connsiteX260" fmla="*/ 3708873 w 6095524"/>
              <a:gd name="connsiteY260" fmla="*/ 1286413 h 1410656"/>
              <a:gd name="connsiteX261" fmla="*/ 3745743 w 6095524"/>
              <a:gd name="connsiteY261" fmla="*/ 1305903 h 1410656"/>
              <a:gd name="connsiteX262" fmla="*/ 3812665 w 6095524"/>
              <a:gd name="connsiteY262" fmla="*/ 1314641 h 1410656"/>
              <a:gd name="connsiteX263" fmla="*/ 3846655 w 6095524"/>
              <a:gd name="connsiteY263" fmla="*/ 1287373 h 1410656"/>
              <a:gd name="connsiteX264" fmla="*/ 3864225 w 6095524"/>
              <a:gd name="connsiteY264" fmla="*/ 1261161 h 1410656"/>
              <a:gd name="connsiteX265" fmla="*/ 3915018 w 6095524"/>
              <a:gd name="connsiteY265" fmla="*/ 1230724 h 1410656"/>
              <a:gd name="connsiteX266" fmla="*/ 3927116 w 6095524"/>
              <a:gd name="connsiteY266" fmla="*/ 1242054 h 1410656"/>
              <a:gd name="connsiteX267" fmla="*/ 3964370 w 6095524"/>
              <a:gd name="connsiteY267" fmla="*/ 1246855 h 1410656"/>
              <a:gd name="connsiteX268" fmla="*/ 4004696 w 6095524"/>
              <a:gd name="connsiteY268" fmla="*/ 1246471 h 1410656"/>
              <a:gd name="connsiteX269" fmla="*/ 4074978 w 6095524"/>
              <a:gd name="connsiteY269" fmla="*/ 1251559 h 1410656"/>
              <a:gd name="connsiteX270" fmla="*/ 4121738 w 6095524"/>
              <a:gd name="connsiteY270" fmla="*/ 1222466 h 1410656"/>
              <a:gd name="connsiteX271" fmla="*/ 4139598 w 6095524"/>
              <a:gd name="connsiteY271" fmla="*/ 1210465 h 1410656"/>
              <a:gd name="connsiteX272" fmla="*/ 4156304 w 6095524"/>
              <a:gd name="connsiteY272" fmla="*/ 1202784 h 1410656"/>
              <a:gd name="connsiteX273" fmla="*/ 4175604 w 6095524"/>
              <a:gd name="connsiteY273" fmla="*/ 1198463 h 1410656"/>
              <a:gd name="connsiteX274" fmla="*/ 4222170 w 6095524"/>
              <a:gd name="connsiteY274" fmla="*/ 1182140 h 1410656"/>
              <a:gd name="connsiteX275" fmla="*/ 4247710 w 6095524"/>
              <a:gd name="connsiteY275" fmla="*/ 1166105 h 1410656"/>
              <a:gd name="connsiteX276" fmla="*/ 4305128 w 6095524"/>
              <a:gd name="connsiteY276" fmla="*/ 1150647 h 1410656"/>
              <a:gd name="connsiteX277" fmla="*/ 4344206 w 6095524"/>
              <a:gd name="connsiteY277" fmla="*/ 1136821 h 1410656"/>
              <a:gd name="connsiteX278" fmla="*/ 4385396 w 6095524"/>
              <a:gd name="connsiteY278" fmla="*/ 1113009 h 1410656"/>
              <a:gd name="connsiteX279" fmla="*/ 4391157 w 6095524"/>
              <a:gd name="connsiteY279" fmla="*/ 1109361 h 1410656"/>
              <a:gd name="connsiteX280" fmla="*/ 4404984 w 6095524"/>
              <a:gd name="connsiteY280" fmla="*/ 1093710 h 1410656"/>
              <a:gd name="connsiteX281" fmla="*/ 4425050 w 6095524"/>
              <a:gd name="connsiteY281" fmla="*/ 1039846 h 1410656"/>
              <a:gd name="connsiteX282" fmla="*/ 4430812 w 6095524"/>
              <a:gd name="connsiteY282" fmla="*/ 1028900 h 1410656"/>
              <a:gd name="connsiteX283" fmla="*/ 4483140 w 6095524"/>
              <a:gd name="connsiteY283" fmla="*/ 992030 h 1410656"/>
              <a:gd name="connsiteX284" fmla="*/ 4502535 w 6095524"/>
              <a:gd name="connsiteY284" fmla="*/ 995487 h 1410656"/>
              <a:gd name="connsiteX285" fmla="*/ 4523946 w 6095524"/>
              <a:gd name="connsiteY285" fmla="*/ 1007585 h 1410656"/>
              <a:gd name="connsiteX286" fmla="*/ 4570898 w 6095524"/>
              <a:gd name="connsiteY286" fmla="*/ 1010753 h 1410656"/>
              <a:gd name="connsiteX287" fmla="*/ 4588468 w 6095524"/>
              <a:gd name="connsiteY287" fmla="*/ 1004513 h 1410656"/>
              <a:gd name="connsiteX288" fmla="*/ 4619192 w 6095524"/>
              <a:gd name="connsiteY288" fmla="*/ 987710 h 1410656"/>
              <a:gd name="connsiteX289" fmla="*/ 4642908 w 6095524"/>
              <a:gd name="connsiteY289" fmla="*/ 961689 h 1410656"/>
              <a:gd name="connsiteX290" fmla="*/ 4677378 w 6095524"/>
              <a:gd name="connsiteY290" fmla="*/ 918674 h 1410656"/>
              <a:gd name="connsiteX291" fmla="*/ 4743532 w 6095524"/>
              <a:gd name="connsiteY291" fmla="*/ 902256 h 1410656"/>
              <a:gd name="connsiteX292" fmla="*/ 4768977 w 6095524"/>
              <a:gd name="connsiteY292" fmla="*/ 896783 h 1410656"/>
              <a:gd name="connsiteX293" fmla="*/ 4861536 w 6095524"/>
              <a:gd name="connsiteY293" fmla="*/ 873835 h 1410656"/>
              <a:gd name="connsiteX294" fmla="*/ 4869600 w 6095524"/>
              <a:gd name="connsiteY294" fmla="*/ 873067 h 1410656"/>
              <a:gd name="connsiteX295" fmla="*/ 4933738 w 6095524"/>
              <a:gd name="connsiteY295" fmla="*/ 846664 h 1410656"/>
              <a:gd name="connsiteX296" fmla="*/ 4949196 w 6095524"/>
              <a:gd name="connsiteY296" fmla="*/ 840134 h 1410656"/>
              <a:gd name="connsiteX297" fmla="*/ 4968112 w 6095524"/>
              <a:gd name="connsiteY297" fmla="*/ 823427 h 1410656"/>
              <a:gd name="connsiteX298" fmla="*/ 4985588 w 6095524"/>
              <a:gd name="connsiteY298" fmla="*/ 776284 h 1410656"/>
              <a:gd name="connsiteX299" fmla="*/ 5006038 w 6095524"/>
              <a:gd name="connsiteY299" fmla="*/ 754776 h 1410656"/>
              <a:gd name="connsiteX300" fmla="*/ 5020921 w 6095524"/>
              <a:gd name="connsiteY300" fmla="*/ 741718 h 1410656"/>
              <a:gd name="connsiteX301" fmla="*/ 5033978 w 6095524"/>
              <a:gd name="connsiteY301" fmla="*/ 721940 h 1410656"/>
              <a:gd name="connsiteX302" fmla="*/ 5047036 w 6095524"/>
              <a:gd name="connsiteY302" fmla="*/ 674604 h 1410656"/>
              <a:gd name="connsiteX303" fmla="*/ 5067104 w 6095524"/>
              <a:gd name="connsiteY303" fmla="*/ 632645 h 1410656"/>
              <a:gd name="connsiteX304" fmla="*/ 5103206 w 6095524"/>
              <a:gd name="connsiteY304" fmla="*/ 609410 h 1410656"/>
              <a:gd name="connsiteX305" fmla="*/ 5125577 w 6095524"/>
              <a:gd name="connsiteY305" fmla="*/ 597216 h 1410656"/>
              <a:gd name="connsiteX306" fmla="*/ 5214200 w 6095524"/>
              <a:gd name="connsiteY306" fmla="*/ 609506 h 1410656"/>
              <a:gd name="connsiteX307" fmla="*/ 5274688 w 6095524"/>
              <a:gd name="connsiteY307" fmla="*/ 621507 h 1410656"/>
              <a:gd name="connsiteX308" fmla="*/ 5294564 w 6095524"/>
              <a:gd name="connsiteY308" fmla="*/ 616899 h 1410656"/>
              <a:gd name="connsiteX309" fmla="*/ 5350732 w 6095524"/>
              <a:gd name="connsiteY309" fmla="*/ 577724 h 1410656"/>
              <a:gd name="connsiteX310" fmla="*/ 5406230 w 6095524"/>
              <a:gd name="connsiteY310" fmla="*/ 560250 h 1410656"/>
              <a:gd name="connsiteX311" fmla="*/ 5447996 w 6095524"/>
              <a:gd name="connsiteY311" fmla="*/ 555257 h 1410656"/>
              <a:gd name="connsiteX312" fmla="*/ 5483904 w 6095524"/>
              <a:gd name="connsiteY312" fmla="*/ 551417 h 1410656"/>
              <a:gd name="connsiteX313" fmla="*/ 5527016 w 6095524"/>
              <a:gd name="connsiteY313" fmla="*/ 540663 h 1410656"/>
              <a:gd name="connsiteX314" fmla="*/ 5551404 w 6095524"/>
              <a:gd name="connsiteY314" fmla="*/ 528949 h 1410656"/>
              <a:gd name="connsiteX315" fmla="*/ 5590194 w 6095524"/>
              <a:gd name="connsiteY315" fmla="*/ 512147 h 1410656"/>
              <a:gd name="connsiteX316" fmla="*/ 5629944 w 6095524"/>
              <a:gd name="connsiteY316" fmla="*/ 490351 h 1410656"/>
              <a:gd name="connsiteX317" fmla="*/ 5660477 w 6095524"/>
              <a:gd name="connsiteY317" fmla="*/ 459818 h 1410656"/>
              <a:gd name="connsiteX318" fmla="*/ 5676896 w 6095524"/>
              <a:gd name="connsiteY318" fmla="*/ 434086 h 1410656"/>
              <a:gd name="connsiteX319" fmla="*/ 5725000 w 6095524"/>
              <a:gd name="connsiteY319" fmla="*/ 397216 h 1410656"/>
              <a:gd name="connsiteX320" fmla="*/ 5768494 w 6095524"/>
              <a:gd name="connsiteY320" fmla="*/ 327701 h 1410656"/>
              <a:gd name="connsiteX321" fmla="*/ 5795763 w 6095524"/>
              <a:gd name="connsiteY321" fmla="*/ 298801 h 1410656"/>
              <a:gd name="connsiteX322" fmla="*/ 5811221 w 6095524"/>
              <a:gd name="connsiteY322" fmla="*/ 290639 h 1410656"/>
              <a:gd name="connsiteX323" fmla="*/ 5837528 w 6095524"/>
              <a:gd name="connsiteY323" fmla="*/ 270573 h 1410656"/>
              <a:gd name="connsiteX324" fmla="*/ 5853084 w 6095524"/>
              <a:gd name="connsiteY324" fmla="*/ 255690 h 1410656"/>
              <a:gd name="connsiteX325" fmla="*/ 5895618 w 6095524"/>
              <a:gd name="connsiteY325" fmla="*/ 200961 h 1410656"/>
              <a:gd name="connsiteX326" fmla="*/ 5908676 w 6095524"/>
              <a:gd name="connsiteY326" fmla="*/ 184735 h 1410656"/>
              <a:gd name="connsiteX327" fmla="*/ 5935657 w 6095524"/>
              <a:gd name="connsiteY327" fmla="*/ 156891 h 1410656"/>
              <a:gd name="connsiteX328" fmla="*/ 5947467 w 6095524"/>
              <a:gd name="connsiteY328" fmla="*/ 148441 h 1410656"/>
              <a:gd name="connsiteX329" fmla="*/ 5968302 w 6095524"/>
              <a:gd name="connsiteY329" fmla="*/ 125782 h 1410656"/>
              <a:gd name="connsiteX330" fmla="*/ 6017942 w 6095524"/>
              <a:gd name="connsiteY330" fmla="*/ 66348 h 1410656"/>
              <a:gd name="connsiteX331" fmla="*/ 6039258 w 6095524"/>
              <a:gd name="connsiteY331" fmla="*/ 33030 h 1410656"/>
              <a:gd name="connsiteX332" fmla="*/ 6081792 w 6095524"/>
              <a:gd name="connsiteY332" fmla="*/ 8451 h 1410656"/>
              <a:gd name="connsiteX333" fmla="*/ 6095524 w 6095524"/>
              <a:gd name="connsiteY333" fmla="*/ 0 h 1410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</a:cxnLst>
            <a:rect l="l" t="t" r="r" b="b"/>
            <a:pathLst>
              <a:path w="6095524" h="1410656">
                <a:moveTo>
                  <a:pt x="6095524" y="0"/>
                </a:moveTo>
                <a:lnTo>
                  <a:pt x="6095524" y="221634"/>
                </a:lnTo>
                <a:lnTo>
                  <a:pt x="6061052" y="237063"/>
                </a:lnTo>
                <a:cubicBezTo>
                  <a:pt x="6054332" y="239848"/>
                  <a:pt x="6046938" y="241384"/>
                  <a:pt x="6040890" y="245128"/>
                </a:cubicBezTo>
                <a:cubicBezTo>
                  <a:pt x="6013044" y="262219"/>
                  <a:pt x="5986064" y="280654"/>
                  <a:pt x="5957836" y="297073"/>
                </a:cubicBezTo>
                <a:cubicBezTo>
                  <a:pt x="5928744" y="314067"/>
                  <a:pt x="5902724" y="334134"/>
                  <a:pt x="5882656" y="361307"/>
                </a:cubicBezTo>
                <a:cubicBezTo>
                  <a:pt x="5864029" y="386559"/>
                  <a:pt x="5845978" y="412194"/>
                  <a:pt x="5827448" y="437542"/>
                </a:cubicBezTo>
                <a:cubicBezTo>
                  <a:pt x="5822743" y="443975"/>
                  <a:pt x="5818422" y="451561"/>
                  <a:pt x="5811989" y="455690"/>
                </a:cubicBezTo>
                <a:cubicBezTo>
                  <a:pt x="5798643" y="464331"/>
                  <a:pt x="5784048" y="471340"/>
                  <a:pt x="5769742" y="478445"/>
                </a:cubicBezTo>
                <a:cubicBezTo>
                  <a:pt x="5757452" y="484494"/>
                  <a:pt x="5744394" y="489006"/>
                  <a:pt x="5732393" y="495535"/>
                </a:cubicBezTo>
                <a:cubicBezTo>
                  <a:pt x="5722792" y="500721"/>
                  <a:pt x="5714246" y="507922"/>
                  <a:pt x="5705316" y="514451"/>
                </a:cubicBezTo>
                <a:cubicBezTo>
                  <a:pt x="5697539" y="520115"/>
                  <a:pt x="5688994" y="525012"/>
                  <a:pt x="5682465" y="531830"/>
                </a:cubicBezTo>
                <a:cubicBezTo>
                  <a:pt x="5666526" y="548344"/>
                  <a:pt x="5650491" y="564571"/>
                  <a:pt x="5630712" y="576765"/>
                </a:cubicBezTo>
                <a:cubicBezTo>
                  <a:pt x="5611221" y="588862"/>
                  <a:pt x="5592786" y="602401"/>
                  <a:pt x="5573392" y="614691"/>
                </a:cubicBezTo>
                <a:cubicBezTo>
                  <a:pt x="5554380" y="626693"/>
                  <a:pt x="5537194" y="639846"/>
                  <a:pt x="5527304" y="661162"/>
                </a:cubicBezTo>
                <a:cubicBezTo>
                  <a:pt x="5522888" y="670571"/>
                  <a:pt x="5516646" y="680845"/>
                  <a:pt x="5508293" y="686318"/>
                </a:cubicBezTo>
                <a:cubicBezTo>
                  <a:pt x="5496387" y="694095"/>
                  <a:pt x="5481313" y="696880"/>
                  <a:pt x="5468350" y="703505"/>
                </a:cubicBezTo>
                <a:cubicBezTo>
                  <a:pt x="5453084" y="711282"/>
                  <a:pt x="5435418" y="718003"/>
                  <a:pt x="5425048" y="730389"/>
                </a:cubicBezTo>
                <a:cubicBezTo>
                  <a:pt x="5415830" y="741431"/>
                  <a:pt x="5406517" y="750072"/>
                  <a:pt x="5394322" y="757081"/>
                </a:cubicBezTo>
                <a:cubicBezTo>
                  <a:pt x="5385778" y="761978"/>
                  <a:pt x="5379441" y="770907"/>
                  <a:pt x="5370608" y="774940"/>
                </a:cubicBezTo>
                <a:cubicBezTo>
                  <a:pt x="5358990" y="780317"/>
                  <a:pt x="5347276" y="784542"/>
                  <a:pt x="5337098" y="792895"/>
                </a:cubicBezTo>
                <a:cubicBezTo>
                  <a:pt x="5326536" y="801536"/>
                  <a:pt x="5314535" y="808353"/>
                  <a:pt x="5303493" y="816419"/>
                </a:cubicBezTo>
                <a:cubicBezTo>
                  <a:pt x="5297636" y="820739"/>
                  <a:pt x="5292835" y="826404"/>
                  <a:pt x="5287171" y="830917"/>
                </a:cubicBezTo>
                <a:cubicBezTo>
                  <a:pt x="5276801" y="839174"/>
                  <a:pt x="5266239" y="847239"/>
                  <a:pt x="5255581" y="855016"/>
                </a:cubicBezTo>
                <a:cubicBezTo>
                  <a:pt x="5244924" y="862794"/>
                  <a:pt x="5234746" y="871819"/>
                  <a:pt x="5223032" y="877484"/>
                </a:cubicBezTo>
                <a:cubicBezTo>
                  <a:pt x="5203062" y="887086"/>
                  <a:pt x="5181266" y="892847"/>
                  <a:pt x="5161870" y="903216"/>
                </a:cubicBezTo>
                <a:cubicBezTo>
                  <a:pt x="5142188" y="913777"/>
                  <a:pt x="5123656" y="927028"/>
                  <a:pt x="5106182" y="941046"/>
                </a:cubicBezTo>
                <a:cubicBezTo>
                  <a:pt x="5092356" y="952088"/>
                  <a:pt x="5079394" y="963034"/>
                  <a:pt x="5062014" y="968698"/>
                </a:cubicBezTo>
                <a:cubicBezTo>
                  <a:pt x="5052317" y="971867"/>
                  <a:pt x="5042140" y="978780"/>
                  <a:pt x="5036282" y="986846"/>
                </a:cubicBezTo>
                <a:cubicBezTo>
                  <a:pt x="5023608" y="1004416"/>
                  <a:pt x="5007382" y="1016802"/>
                  <a:pt x="4989043" y="1027364"/>
                </a:cubicBezTo>
                <a:cubicBezTo>
                  <a:pt x="4964559" y="1041574"/>
                  <a:pt x="4940363" y="1056072"/>
                  <a:pt x="4915783" y="1069994"/>
                </a:cubicBezTo>
                <a:cubicBezTo>
                  <a:pt x="4901286" y="1078252"/>
                  <a:pt x="4886884" y="1086989"/>
                  <a:pt x="4871520" y="1093038"/>
                </a:cubicBezTo>
                <a:cubicBezTo>
                  <a:pt x="4840124" y="1105520"/>
                  <a:pt x="4807959" y="1116177"/>
                  <a:pt x="4776274" y="1127796"/>
                </a:cubicBezTo>
                <a:cubicBezTo>
                  <a:pt x="4765904" y="1131540"/>
                  <a:pt x="4756110" y="1136917"/>
                  <a:pt x="4745548" y="1140182"/>
                </a:cubicBezTo>
                <a:cubicBezTo>
                  <a:pt x="4734122" y="1143734"/>
                  <a:pt x="4721834" y="1144790"/>
                  <a:pt x="4710408" y="1148343"/>
                </a:cubicBezTo>
                <a:cubicBezTo>
                  <a:pt x="4691396" y="1154199"/>
                  <a:pt x="4672961" y="1161689"/>
                  <a:pt x="4653950" y="1167642"/>
                </a:cubicBezTo>
                <a:cubicBezTo>
                  <a:pt x="4617272" y="1179068"/>
                  <a:pt x="4580498" y="1190014"/>
                  <a:pt x="4543725" y="1200863"/>
                </a:cubicBezTo>
                <a:cubicBezTo>
                  <a:pt x="4535852" y="1203168"/>
                  <a:pt x="4527306" y="1203456"/>
                  <a:pt x="4519530" y="1205952"/>
                </a:cubicBezTo>
                <a:cubicBezTo>
                  <a:pt x="4498886" y="1212673"/>
                  <a:pt x="4478338" y="1219970"/>
                  <a:pt x="4457887" y="1227363"/>
                </a:cubicBezTo>
                <a:cubicBezTo>
                  <a:pt x="4445502" y="1231876"/>
                  <a:pt x="4433403" y="1237445"/>
                  <a:pt x="4420922" y="1241765"/>
                </a:cubicBezTo>
                <a:cubicBezTo>
                  <a:pt x="4410936" y="1245222"/>
                  <a:pt x="4400662" y="1247910"/>
                  <a:pt x="4390292" y="1250023"/>
                </a:cubicBezTo>
                <a:cubicBezTo>
                  <a:pt x="4381363" y="1251848"/>
                  <a:pt x="4372050" y="1251655"/>
                  <a:pt x="4363216" y="1253864"/>
                </a:cubicBezTo>
                <a:cubicBezTo>
                  <a:pt x="4339308" y="1259816"/>
                  <a:pt x="4315689" y="1266538"/>
                  <a:pt x="4291973" y="1272874"/>
                </a:cubicBezTo>
                <a:cubicBezTo>
                  <a:pt x="4282468" y="1275371"/>
                  <a:pt x="4272770" y="1277196"/>
                  <a:pt x="4263552" y="1280364"/>
                </a:cubicBezTo>
                <a:cubicBezTo>
                  <a:pt x="4238876" y="1288717"/>
                  <a:pt x="4214585" y="1298222"/>
                  <a:pt x="4189813" y="1306096"/>
                </a:cubicBezTo>
                <a:cubicBezTo>
                  <a:pt x="4169266" y="1312625"/>
                  <a:pt x="4148142" y="1317329"/>
                  <a:pt x="4127306" y="1323090"/>
                </a:cubicBezTo>
                <a:cubicBezTo>
                  <a:pt x="4118473" y="1325587"/>
                  <a:pt x="4110024" y="1329140"/>
                  <a:pt x="4101192" y="1331251"/>
                </a:cubicBezTo>
                <a:cubicBezTo>
                  <a:pt x="4081412" y="1336053"/>
                  <a:pt x="4061345" y="1340085"/>
                  <a:pt x="4041470" y="1344886"/>
                </a:cubicBezTo>
                <a:cubicBezTo>
                  <a:pt x="4030139" y="1347670"/>
                  <a:pt x="4019194" y="1352663"/>
                  <a:pt x="4007672" y="1354488"/>
                </a:cubicBezTo>
                <a:cubicBezTo>
                  <a:pt x="3980308" y="1358808"/>
                  <a:pt x="3952752" y="1361880"/>
                  <a:pt x="3925195" y="1365337"/>
                </a:cubicBezTo>
                <a:cubicBezTo>
                  <a:pt x="3896776" y="1368889"/>
                  <a:pt x="3868451" y="1372634"/>
                  <a:pt x="3840029" y="1375802"/>
                </a:cubicBezTo>
                <a:cubicBezTo>
                  <a:pt x="3824475" y="1377435"/>
                  <a:pt x="3808824" y="1377723"/>
                  <a:pt x="3793270" y="1379259"/>
                </a:cubicBezTo>
                <a:cubicBezTo>
                  <a:pt x="3779636" y="1380604"/>
                  <a:pt x="3766098" y="1383100"/>
                  <a:pt x="3752464" y="1384733"/>
                </a:cubicBezTo>
                <a:cubicBezTo>
                  <a:pt x="3740654" y="1386076"/>
                  <a:pt x="3728748" y="1386844"/>
                  <a:pt x="3716938" y="1388189"/>
                </a:cubicBezTo>
                <a:cubicBezTo>
                  <a:pt x="3698024" y="1390397"/>
                  <a:pt x="3679204" y="1392894"/>
                  <a:pt x="3660386" y="1395198"/>
                </a:cubicBezTo>
                <a:cubicBezTo>
                  <a:pt x="3652513" y="1396062"/>
                  <a:pt x="3644255" y="1398462"/>
                  <a:pt x="3636862" y="1397023"/>
                </a:cubicBezTo>
                <a:cubicBezTo>
                  <a:pt x="3618235" y="1393373"/>
                  <a:pt x="3599896" y="1394430"/>
                  <a:pt x="3581365" y="1396926"/>
                </a:cubicBezTo>
                <a:cubicBezTo>
                  <a:pt x="3575028" y="1397791"/>
                  <a:pt x="3568211" y="1397598"/>
                  <a:pt x="3562066" y="1395966"/>
                </a:cubicBezTo>
                <a:cubicBezTo>
                  <a:pt x="3549488" y="1392701"/>
                  <a:pt x="3537294" y="1388092"/>
                  <a:pt x="3524908" y="1384060"/>
                </a:cubicBezTo>
                <a:cubicBezTo>
                  <a:pt x="3523563" y="1383580"/>
                  <a:pt x="3521931" y="1383484"/>
                  <a:pt x="3520492" y="1383196"/>
                </a:cubicBezTo>
                <a:cubicBezTo>
                  <a:pt x="3512330" y="1381563"/>
                  <a:pt x="3504266" y="1379931"/>
                  <a:pt x="3496103" y="1378491"/>
                </a:cubicBezTo>
                <a:cubicBezTo>
                  <a:pt x="3491687" y="1377723"/>
                  <a:pt x="3487174" y="1377627"/>
                  <a:pt x="3482757" y="1376955"/>
                </a:cubicBezTo>
                <a:cubicBezTo>
                  <a:pt x="3465667" y="1374266"/>
                  <a:pt x="3446848" y="1378779"/>
                  <a:pt x="3432061" y="1367162"/>
                </a:cubicBezTo>
                <a:cubicBezTo>
                  <a:pt x="3422460" y="1359672"/>
                  <a:pt x="3413146" y="1361401"/>
                  <a:pt x="3402873" y="1362553"/>
                </a:cubicBezTo>
                <a:cubicBezTo>
                  <a:pt x="3395096" y="1363417"/>
                  <a:pt x="3387126" y="1363128"/>
                  <a:pt x="3379253" y="1363225"/>
                </a:cubicBezTo>
                <a:cubicBezTo>
                  <a:pt x="3365427" y="1363512"/>
                  <a:pt x="3351601" y="1363609"/>
                  <a:pt x="3337774" y="1364089"/>
                </a:cubicBezTo>
                <a:cubicBezTo>
                  <a:pt x="3333357" y="1364281"/>
                  <a:pt x="3328846" y="1366682"/>
                  <a:pt x="3324524" y="1366298"/>
                </a:cubicBezTo>
                <a:cubicBezTo>
                  <a:pt x="3304553" y="1364473"/>
                  <a:pt x="3284582" y="1361592"/>
                  <a:pt x="3264610" y="1359960"/>
                </a:cubicBezTo>
                <a:cubicBezTo>
                  <a:pt x="3253281" y="1359001"/>
                  <a:pt x="3241663" y="1360824"/>
                  <a:pt x="3230429" y="1359480"/>
                </a:cubicBezTo>
                <a:cubicBezTo>
                  <a:pt x="3217468" y="1357944"/>
                  <a:pt x="3204794" y="1354008"/>
                  <a:pt x="3191927" y="1351607"/>
                </a:cubicBezTo>
                <a:cubicBezTo>
                  <a:pt x="3188375" y="1350935"/>
                  <a:pt x="3184438" y="1351799"/>
                  <a:pt x="3180694" y="1351991"/>
                </a:cubicBezTo>
                <a:cubicBezTo>
                  <a:pt x="3176469" y="1352183"/>
                  <a:pt x="3172340" y="1352567"/>
                  <a:pt x="3168116" y="1352663"/>
                </a:cubicBezTo>
                <a:cubicBezTo>
                  <a:pt x="3155249" y="1352856"/>
                  <a:pt x="3142384" y="1352567"/>
                  <a:pt x="3129517" y="1353240"/>
                </a:cubicBezTo>
                <a:cubicBezTo>
                  <a:pt x="3121644" y="1353624"/>
                  <a:pt x="3113388" y="1357560"/>
                  <a:pt x="3106089" y="1356120"/>
                </a:cubicBezTo>
                <a:cubicBezTo>
                  <a:pt x="3091208" y="1353335"/>
                  <a:pt x="3076325" y="1359576"/>
                  <a:pt x="3061444" y="1354392"/>
                </a:cubicBezTo>
                <a:cubicBezTo>
                  <a:pt x="3056834" y="1352856"/>
                  <a:pt x="3050497" y="1356696"/>
                  <a:pt x="3044928" y="1356888"/>
                </a:cubicBezTo>
                <a:cubicBezTo>
                  <a:pt x="3031006" y="1357368"/>
                  <a:pt x="3017084" y="1357272"/>
                  <a:pt x="3003162" y="1357176"/>
                </a:cubicBezTo>
                <a:cubicBezTo>
                  <a:pt x="2990680" y="1357080"/>
                  <a:pt x="2977717" y="1358424"/>
                  <a:pt x="2965716" y="1355736"/>
                </a:cubicBezTo>
                <a:cubicBezTo>
                  <a:pt x="2953137" y="1352856"/>
                  <a:pt x="2941808" y="1353240"/>
                  <a:pt x="2929614" y="1356504"/>
                </a:cubicBezTo>
                <a:cubicBezTo>
                  <a:pt x="2921260" y="1358712"/>
                  <a:pt x="2912427" y="1359001"/>
                  <a:pt x="2903786" y="1359672"/>
                </a:cubicBezTo>
                <a:cubicBezTo>
                  <a:pt x="2894473" y="1360440"/>
                  <a:pt x="2884199" y="1358424"/>
                  <a:pt x="2875750" y="1361592"/>
                </a:cubicBezTo>
                <a:cubicBezTo>
                  <a:pt x="2850593" y="1371002"/>
                  <a:pt x="2824765" y="1373018"/>
                  <a:pt x="2798458" y="1373018"/>
                </a:cubicBezTo>
                <a:cubicBezTo>
                  <a:pt x="2793656" y="1373018"/>
                  <a:pt x="2788759" y="1371675"/>
                  <a:pt x="2784152" y="1370234"/>
                </a:cubicBezTo>
                <a:cubicBezTo>
                  <a:pt x="2757266" y="1361592"/>
                  <a:pt x="2730286" y="1362360"/>
                  <a:pt x="2702922" y="1367641"/>
                </a:cubicBezTo>
                <a:cubicBezTo>
                  <a:pt x="2697257" y="1368794"/>
                  <a:pt x="2690921" y="1368986"/>
                  <a:pt x="2685256" y="1367834"/>
                </a:cubicBezTo>
                <a:cubicBezTo>
                  <a:pt x="2669317" y="1364473"/>
                  <a:pt x="2653858" y="1358904"/>
                  <a:pt x="2637824" y="1356504"/>
                </a:cubicBezTo>
                <a:cubicBezTo>
                  <a:pt x="2611324" y="1352567"/>
                  <a:pt x="2588377" y="1365817"/>
                  <a:pt x="2564661" y="1374459"/>
                </a:cubicBezTo>
                <a:cubicBezTo>
                  <a:pt x="2542097" y="1382620"/>
                  <a:pt x="2522894" y="1401055"/>
                  <a:pt x="2496201" y="1396926"/>
                </a:cubicBezTo>
                <a:cubicBezTo>
                  <a:pt x="2493514" y="1396542"/>
                  <a:pt x="2490537" y="1399134"/>
                  <a:pt x="2487560" y="1399807"/>
                </a:cubicBezTo>
                <a:cubicBezTo>
                  <a:pt x="2479399" y="1401631"/>
                  <a:pt x="2471238" y="1403839"/>
                  <a:pt x="2462980" y="1404704"/>
                </a:cubicBezTo>
                <a:cubicBezTo>
                  <a:pt x="2452899" y="1405856"/>
                  <a:pt x="2442625" y="1405472"/>
                  <a:pt x="2432544" y="1406432"/>
                </a:cubicBezTo>
                <a:cubicBezTo>
                  <a:pt x="2419581" y="1407584"/>
                  <a:pt x="2406812" y="1410656"/>
                  <a:pt x="2393945" y="1410656"/>
                </a:cubicBezTo>
                <a:cubicBezTo>
                  <a:pt x="2383575" y="1410656"/>
                  <a:pt x="2373302" y="1407104"/>
                  <a:pt x="2363029" y="1405375"/>
                </a:cubicBezTo>
                <a:cubicBezTo>
                  <a:pt x="2348530" y="1402975"/>
                  <a:pt x="2332591" y="1403647"/>
                  <a:pt x="2319821" y="1397502"/>
                </a:cubicBezTo>
                <a:cubicBezTo>
                  <a:pt x="2306188" y="1390973"/>
                  <a:pt x="2293225" y="1387997"/>
                  <a:pt x="2279111" y="1390013"/>
                </a:cubicBezTo>
                <a:cubicBezTo>
                  <a:pt x="2274406" y="1390685"/>
                  <a:pt x="2268357" y="1394718"/>
                  <a:pt x="2266245" y="1398846"/>
                </a:cubicBezTo>
                <a:cubicBezTo>
                  <a:pt x="2261540" y="1408064"/>
                  <a:pt x="2255108" y="1409697"/>
                  <a:pt x="2246370" y="1406527"/>
                </a:cubicBezTo>
                <a:cubicBezTo>
                  <a:pt x="2238785" y="1403839"/>
                  <a:pt x="2229471" y="1402495"/>
                  <a:pt x="2224287" y="1397310"/>
                </a:cubicBezTo>
                <a:cubicBezTo>
                  <a:pt x="2209596" y="1382620"/>
                  <a:pt x="2190873" y="1382140"/>
                  <a:pt x="2172630" y="1378204"/>
                </a:cubicBezTo>
                <a:cubicBezTo>
                  <a:pt x="2161494" y="1375802"/>
                  <a:pt x="2151123" y="1375707"/>
                  <a:pt x="2139985" y="1377339"/>
                </a:cubicBezTo>
                <a:cubicBezTo>
                  <a:pt x="2115790" y="1380988"/>
                  <a:pt x="2092266" y="1375802"/>
                  <a:pt x="2069030" y="1369178"/>
                </a:cubicBezTo>
                <a:cubicBezTo>
                  <a:pt x="2053667" y="1364761"/>
                  <a:pt x="2037921" y="1362073"/>
                  <a:pt x="2022655" y="1357560"/>
                </a:cubicBezTo>
                <a:cubicBezTo>
                  <a:pt x="2011229" y="1354104"/>
                  <a:pt x="1999804" y="1349975"/>
                  <a:pt x="1989339" y="1344406"/>
                </a:cubicBezTo>
                <a:cubicBezTo>
                  <a:pt x="1974167" y="1336244"/>
                  <a:pt x="1960918" y="1323954"/>
                  <a:pt x="1941618" y="1327219"/>
                </a:cubicBezTo>
                <a:cubicBezTo>
                  <a:pt x="1924623" y="1330099"/>
                  <a:pt x="1909262" y="1324051"/>
                  <a:pt x="1893707" y="1318290"/>
                </a:cubicBezTo>
                <a:cubicBezTo>
                  <a:pt x="1882281" y="1314065"/>
                  <a:pt x="1870857" y="1309744"/>
                  <a:pt x="1859045" y="1307056"/>
                </a:cubicBezTo>
                <a:cubicBezTo>
                  <a:pt x="1845027" y="1303887"/>
                  <a:pt x="1829184" y="1305232"/>
                  <a:pt x="1816702" y="1299374"/>
                </a:cubicBezTo>
                <a:cubicBezTo>
                  <a:pt x="1803644" y="1293229"/>
                  <a:pt x="1792795" y="1297358"/>
                  <a:pt x="1781177" y="1299087"/>
                </a:cubicBezTo>
                <a:cubicBezTo>
                  <a:pt x="1762646" y="1301775"/>
                  <a:pt x="1744210" y="1306768"/>
                  <a:pt x="1725488" y="1300431"/>
                </a:cubicBezTo>
                <a:cubicBezTo>
                  <a:pt x="1702733" y="1292750"/>
                  <a:pt x="1680169" y="1284493"/>
                  <a:pt x="1657318" y="1277196"/>
                </a:cubicBezTo>
                <a:cubicBezTo>
                  <a:pt x="1648483" y="1274410"/>
                  <a:pt x="1638980" y="1273258"/>
                  <a:pt x="1629761" y="1272010"/>
                </a:cubicBezTo>
                <a:cubicBezTo>
                  <a:pt x="1621025" y="1270954"/>
                  <a:pt x="1610559" y="1273642"/>
                  <a:pt x="1603837" y="1269610"/>
                </a:cubicBezTo>
                <a:cubicBezTo>
                  <a:pt x="1586554" y="1259241"/>
                  <a:pt x="1568792" y="1254152"/>
                  <a:pt x="1548820" y="1254152"/>
                </a:cubicBezTo>
                <a:cubicBezTo>
                  <a:pt x="1541330" y="1254152"/>
                  <a:pt x="1534033" y="1249831"/>
                  <a:pt x="1526449" y="1249062"/>
                </a:cubicBezTo>
                <a:cubicBezTo>
                  <a:pt x="1516078" y="1248103"/>
                  <a:pt x="1504172" y="1245510"/>
                  <a:pt x="1495147" y="1249159"/>
                </a:cubicBezTo>
                <a:cubicBezTo>
                  <a:pt x="1473928" y="1257800"/>
                  <a:pt x="1456742" y="1250599"/>
                  <a:pt x="1438211" y="1242054"/>
                </a:cubicBezTo>
                <a:cubicBezTo>
                  <a:pt x="1419967" y="1233604"/>
                  <a:pt x="1400764" y="1226884"/>
                  <a:pt x="1381370" y="1221314"/>
                </a:cubicBezTo>
                <a:cubicBezTo>
                  <a:pt x="1374073" y="1219298"/>
                  <a:pt x="1365336" y="1222659"/>
                  <a:pt x="1357270" y="1223330"/>
                </a:cubicBezTo>
                <a:cubicBezTo>
                  <a:pt x="1354389" y="1223523"/>
                  <a:pt x="1351220" y="1223811"/>
                  <a:pt x="1348629" y="1222851"/>
                </a:cubicBezTo>
                <a:cubicBezTo>
                  <a:pt x="1323569" y="1213633"/>
                  <a:pt x="1298124" y="1206624"/>
                  <a:pt x="1270953" y="1211424"/>
                </a:cubicBezTo>
                <a:cubicBezTo>
                  <a:pt x="1268457" y="1211905"/>
                  <a:pt x="1265672" y="1210849"/>
                  <a:pt x="1263175" y="1210177"/>
                </a:cubicBezTo>
                <a:cubicBezTo>
                  <a:pt x="1250981" y="1206720"/>
                  <a:pt x="1239075" y="1201247"/>
                  <a:pt x="1226690" y="1199999"/>
                </a:cubicBezTo>
                <a:cubicBezTo>
                  <a:pt x="1196157" y="1196927"/>
                  <a:pt x="1165433" y="1195678"/>
                  <a:pt x="1134706" y="1193662"/>
                </a:cubicBezTo>
                <a:cubicBezTo>
                  <a:pt x="1132786" y="1193566"/>
                  <a:pt x="1130770" y="1193566"/>
                  <a:pt x="1129042" y="1192894"/>
                </a:cubicBezTo>
                <a:cubicBezTo>
                  <a:pt x="1117712" y="1188765"/>
                  <a:pt x="1107823" y="1190110"/>
                  <a:pt x="1098220" y="1197982"/>
                </a:cubicBezTo>
                <a:cubicBezTo>
                  <a:pt x="1093996" y="1201439"/>
                  <a:pt x="1088235" y="1203263"/>
                  <a:pt x="1082955" y="1205184"/>
                </a:cubicBezTo>
                <a:cubicBezTo>
                  <a:pt x="1075177" y="1208065"/>
                  <a:pt x="1067208" y="1210849"/>
                  <a:pt x="1059143" y="1212673"/>
                </a:cubicBezTo>
                <a:cubicBezTo>
                  <a:pt x="1051173" y="1214401"/>
                  <a:pt x="1042628" y="1216801"/>
                  <a:pt x="1034947" y="1215458"/>
                </a:cubicBezTo>
                <a:cubicBezTo>
                  <a:pt x="1021121" y="1213057"/>
                  <a:pt x="1007966" y="1207681"/>
                  <a:pt x="994332" y="1204127"/>
                </a:cubicBezTo>
                <a:cubicBezTo>
                  <a:pt x="989628" y="1202879"/>
                  <a:pt x="984442" y="1203072"/>
                  <a:pt x="979546" y="1202975"/>
                </a:cubicBezTo>
                <a:cubicBezTo>
                  <a:pt x="968312" y="1202688"/>
                  <a:pt x="956790" y="1205472"/>
                  <a:pt x="946613" y="1197503"/>
                </a:cubicBezTo>
                <a:cubicBezTo>
                  <a:pt x="937204" y="1190014"/>
                  <a:pt x="927697" y="1192221"/>
                  <a:pt x="917808" y="1197887"/>
                </a:cubicBezTo>
                <a:cubicBezTo>
                  <a:pt x="910703" y="1201920"/>
                  <a:pt x="902639" y="1205088"/>
                  <a:pt x="894669" y="1206624"/>
                </a:cubicBezTo>
                <a:cubicBezTo>
                  <a:pt x="883723" y="1208736"/>
                  <a:pt x="872873" y="1209601"/>
                  <a:pt x="861063" y="1208352"/>
                </a:cubicBezTo>
                <a:cubicBezTo>
                  <a:pt x="852710" y="1207488"/>
                  <a:pt x="845892" y="1207104"/>
                  <a:pt x="839363" y="1202015"/>
                </a:cubicBezTo>
                <a:cubicBezTo>
                  <a:pt x="838308" y="1201247"/>
                  <a:pt x="836388" y="1201055"/>
                  <a:pt x="834947" y="1201152"/>
                </a:cubicBezTo>
                <a:cubicBezTo>
                  <a:pt x="816032" y="1202784"/>
                  <a:pt x="797309" y="1201920"/>
                  <a:pt x="778202" y="1200767"/>
                </a:cubicBezTo>
                <a:cubicBezTo>
                  <a:pt x="753911" y="1199231"/>
                  <a:pt x="728370" y="1203743"/>
                  <a:pt x="707343" y="1219874"/>
                </a:cubicBezTo>
                <a:cubicBezTo>
                  <a:pt x="704271" y="1222275"/>
                  <a:pt x="699662" y="1223330"/>
                  <a:pt x="695629" y="1223907"/>
                </a:cubicBezTo>
                <a:cubicBezTo>
                  <a:pt x="676618" y="1226403"/>
                  <a:pt x="657511" y="1228132"/>
                  <a:pt x="638500" y="1230916"/>
                </a:cubicBezTo>
                <a:cubicBezTo>
                  <a:pt x="628130" y="1232452"/>
                  <a:pt x="617280" y="1233797"/>
                  <a:pt x="607872" y="1238021"/>
                </a:cubicBezTo>
                <a:cubicBezTo>
                  <a:pt x="598655" y="1242149"/>
                  <a:pt x="591260" y="1247046"/>
                  <a:pt x="585788" y="1238405"/>
                </a:cubicBezTo>
                <a:cubicBezTo>
                  <a:pt x="575995" y="1243014"/>
                  <a:pt x="567448" y="1246855"/>
                  <a:pt x="559097" y="1250983"/>
                </a:cubicBezTo>
                <a:cubicBezTo>
                  <a:pt x="556023" y="1252519"/>
                  <a:pt x="553431" y="1255016"/>
                  <a:pt x="550358" y="1256456"/>
                </a:cubicBezTo>
                <a:cubicBezTo>
                  <a:pt x="547093" y="1257993"/>
                  <a:pt x="543445" y="1258952"/>
                  <a:pt x="539893" y="1259720"/>
                </a:cubicBezTo>
                <a:cubicBezTo>
                  <a:pt x="524050" y="1263177"/>
                  <a:pt x="508207" y="1266345"/>
                  <a:pt x="492462" y="1270090"/>
                </a:cubicBezTo>
                <a:cubicBezTo>
                  <a:pt x="489388" y="1270858"/>
                  <a:pt x="486796" y="1273931"/>
                  <a:pt x="484011" y="1275947"/>
                </a:cubicBezTo>
                <a:cubicBezTo>
                  <a:pt x="482187" y="1277291"/>
                  <a:pt x="480363" y="1279307"/>
                  <a:pt x="478346" y="1279596"/>
                </a:cubicBezTo>
                <a:cubicBezTo>
                  <a:pt x="462984" y="1281900"/>
                  <a:pt x="447718" y="1284589"/>
                  <a:pt x="432260" y="1285741"/>
                </a:cubicBezTo>
                <a:cubicBezTo>
                  <a:pt x="419298" y="1286700"/>
                  <a:pt x="406815" y="1286413"/>
                  <a:pt x="403455" y="1303119"/>
                </a:cubicBezTo>
                <a:cubicBezTo>
                  <a:pt x="402879" y="1306000"/>
                  <a:pt x="398750" y="1309073"/>
                  <a:pt x="395583" y="1310512"/>
                </a:cubicBezTo>
                <a:cubicBezTo>
                  <a:pt x="386557" y="1314641"/>
                  <a:pt x="376954" y="1317425"/>
                  <a:pt x="368025" y="1321650"/>
                </a:cubicBezTo>
                <a:cubicBezTo>
                  <a:pt x="338741" y="1335764"/>
                  <a:pt x="308113" y="1344694"/>
                  <a:pt x="275371" y="1343062"/>
                </a:cubicBezTo>
                <a:cubicBezTo>
                  <a:pt x="265194" y="1342582"/>
                  <a:pt x="255304" y="1337396"/>
                  <a:pt x="248871" y="1335476"/>
                </a:cubicBezTo>
                <a:cubicBezTo>
                  <a:pt x="230341" y="1343062"/>
                  <a:pt x="214786" y="1350359"/>
                  <a:pt x="198559" y="1355831"/>
                </a:cubicBezTo>
                <a:cubicBezTo>
                  <a:pt x="184253" y="1360728"/>
                  <a:pt x="169274" y="1363801"/>
                  <a:pt x="154583" y="1367353"/>
                </a:cubicBezTo>
                <a:cubicBezTo>
                  <a:pt x="149206" y="1368698"/>
                  <a:pt x="143734" y="1369466"/>
                  <a:pt x="138261" y="1370138"/>
                </a:cubicBezTo>
                <a:cubicBezTo>
                  <a:pt x="121171" y="1372250"/>
                  <a:pt x="103312" y="1367162"/>
                  <a:pt x="86606" y="1375227"/>
                </a:cubicBezTo>
                <a:cubicBezTo>
                  <a:pt x="77868" y="1379452"/>
                  <a:pt x="69226" y="1384540"/>
                  <a:pt x="60009" y="1386749"/>
                </a:cubicBezTo>
                <a:cubicBezTo>
                  <a:pt x="50120" y="1389149"/>
                  <a:pt x="40446" y="1392894"/>
                  <a:pt x="30568" y="1395570"/>
                </a:cubicBezTo>
                <a:lnTo>
                  <a:pt x="0" y="1397975"/>
                </a:lnTo>
                <a:lnTo>
                  <a:pt x="0" y="1041395"/>
                </a:lnTo>
                <a:lnTo>
                  <a:pt x="17282" y="1043014"/>
                </a:lnTo>
                <a:cubicBezTo>
                  <a:pt x="26692" y="1044358"/>
                  <a:pt x="35813" y="1048967"/>
                  <a:pt x="45030" y="1049159"/>
                </a:cubicBezTo>
                <a:cubicBezTo>
                  <a:pt x="59529" y="1049448"/>
                  <a:pt x="72395" y="1051271"/>
                  <a:pt x="85356" y="1059145"/>
                </a:cubicBezTo>
                <a:cubicBezTo>
                  <a:pt x="104944" y="1070955"/>
                  <a:pt x="121074" y="1065962"/>
                  <a:pt x="133077" y="1047815"/>
                </a:cubicBezTo>
                <a:cubicBezTo>
                  <a:pt x="134325" y="1045991"/>
                  <a:pt x="135957" y="1043590"/>
                  <a:pt x="137877" y="1043110"/>
                </a:cubicBezTo>
                <a:cubicBezTo>
                  <a:pt x="154872" y="1038885"/>
                  <a:pt x="172347" y="1030820"/>
                  <a:pt x="189053" y="1031877"/>
                </a:cubicBezTo>
                <a:cubicBezTo>
                  <a:pt x="218530" y="1033797"/>
                  <a:pt x="246278" y="1031493"/>
                  <a:pt x="273066" y="1019010"/>
                </a:cubicBezTo>
                <a:cubicBezTo>
                  <a:pt x="274698" y="1018242"/>
                  <a:pt x="277195" y="1017474"/>
                  <a:pt x="278539" y="1018146"/>
                </a:cubicBezTo>
                <a:cubicBezTo>
                  <a:pt x="294670" y="1026500"/>
                  <a:pt x="312336" y="1033125"/>
                  <a:pt x="326355" y="1044358"/>
                </a:cubicBezTo>
                <a:cubicBezTo>
                  <a:pt x="339701" y="1055016"/>
                  <a:pt x="355832" y="1055112"/>
                  <a:pt x="364761" y="1040710"/>
                </a:cubicBezTo>
                <a:cubicBezTo>
                  <a:pt x="369177" y="1033604"/>
                  <a:pt x="375322" y="1025348"/>
                  <a:pt x="382619" y="1022562"/>
                </a:cubicBezTo>
                <a:cubicBezTo>
                  <a:pt x="399134" y="1016226"/>
                  <a:pt x="416802" y="1012961"/>
                  <a:pt x="433988" y="1008256"/>
                </a:cubicBezTo>
                <a:cubicBezTo>
                  <a:pt x="455208" y="1002495"/>
                  <a:pt x="476139" y="1002495"/>
                  <a:pt x="497262" y="1009697"/>
                </a:cubicBezTo>
                <a:cubicBezTo>
                  <a:pt x="512145" y="1014785"/>
                  <a:pt x="527315" y="1014785"/>
                  <a:pt x="542101" y="1007872"/>
                </a:cubicBezTo>
                <a:cubicBezTo>
                  <a:pt x="550070" y="1004128"/>
                  <a:pt x="558232" y="1000288"/>
                  <a:pt x="566681" y="998175"/>
                </a:cubicBezTo>
                <a:cubicBezTo>
                  <a:pt x="572154" y="996830"/>
                  <a:pt x="578490" y="998079"/>
                  <a:pt x="584251" y="999136"/>
                </a:cubicBezTo>
                <a:cubicBezTo>
                  <a:pt x="595389" y="1001248"/>
                  <a:pt x="606911" y="1007681"/>
                  <a:pt x="617280" y="1006049"/>
                </a:cubicBezTo>
                <a:cubicBezTo>
                  <a:pt x="653095" y="1000288"/>
                  <a:pt x="686892" y="1013826"/>
                  <a:pt x="721842" y="1014210"/>
                </a:cubicBezTo>
                <a:cubicBezTo>
                  <a:pt x="737684" y="1014401"/>
                  <a:pt x="753335" y="1017474"/>
                  <a:pt x="764472" y="1001440"/>
                </a:cubicBezTo>
                <a:cubicBezTo>
                  <a:pt x="765912" y="999327"/>
                  <a:pt x="772922" y="1000479"/>
                  <a:pt x="777242" y="1001152"/>
                </a:cubicBezTo>
                <a:cubicBezTo>
                  <a:pt x="786844" y="1002592"/>
                  <a:pt x="796350" y="1006240"/>
                  <a:pt x="805854" y="1006145"/>
                </a:cubicBezTo>
                <a:cubicBezTo>
                  <a:pt x="825538" y="1006049"/>
                  <a:pt x="845317" y="1004513"/>
                  <a:pt x="864904" y="1002784"/>
                </a:cubicBezTo>
                <a:cubicBezTo>
                  <a:pt x="872297" y="1002111"/>
                  <a:pt x="879402" y="999520"/>
                  <a:pt x="886700" y="997695"/>
                </a:cubicBezTo>
                <a:cubicBezTo>
                  <a:pt x="890732" y="996639"/>
                  <a:pt x="895053" y="993855"/>
                  <a:pt x="898797" y="994430"/>
                </a:cubicBezTo>
                <a:cubicBezTo>
                  <a:pt x="920497" y="997791"/>
                  <a:pt x="940372" y="989534"/>
                  <a:pt x="960919" y="985405"/>
                </a:cubicBezTo>
                <a:cubicBezTo>
                  <a:pt x="970425" y="983485"/>
                  <a:pt x="979354" y="978876"/>
                  <a:pt x="988571" y="975708"/>
                </a:cubicBezTo>
                <a:cubicBezTo>
                  <a:pt x="990972" y="974843"/>
                  <a:pt x="993660" y="974075"/>
                  <a:pt x="996061" y="974268"/>
                </a:cubicBezTo>
                <a:cubicBezTo>
                  <a:pt x="1009791" y="975420"/>
                  <a:pt x="1023425" y="977052"/>
                  <a:pt x="1037059" y="978300"/>
                </a:cubicBezTo>
                <a:cubicBezTo>
                  <a:pt x="1049445" y="979452"/>
                  <a:pt x="1061927" y="979836"/>
                  <a:pt x="1067784" y="993950"/>
                </a:cubicBezTo>
                <a:cubicBezTo>
                  <a:pt x="1068649" y="996159"/>
                  <a:pt x="1071528" y="997791"/>
                  <a:pt x="1073737" y="999231"/>
                </a:cubicBezTo>
                <a:cubicBezTo>
                  <a:pt x="1107823" y="1021411"/>
                  <a:pt x="1126065" y="1020835"/>
                  <a:pt x="1159383" y="997407"/>
                </a:cubicBezTo>
                <a:cubicBezTo>
                  <a:pt x="1162839" y="995007"/>
                  <a:pt x="1170232" y="993278"/>
                  <a:pt x="1172536" y="995198"/>
                </a:cubicBezTo>
                <a:cubicBezTo>
                  <a:pt x="1192124" y="1011137"/>
                  <a:pt x="1213535" y="1009409"/>
                  <a:pt x="1236099" y="1004416"/>
                </a:cubicBezTo>
                <a:cubicBezTo>
                  <a:pt x="1241956" y="1003072"/>
                  <a:pt x="1250213" y="1003072"/>
                  <a:pt x="1254630" y="1006240"/>
                </a:cubicBezTo>
                <a:cubicBezTo>
                  <a:pt x="1275657" y="1020930"/>
                  <a:pt x="1298221" y="1018819"/>
                  <a:pt x="1321072" y="1014498"/>
                </a:cubicBezTo>
                <a:cubicBezTo>
                  <a:pt x="1324624" y="1013826"/>
                  <a:pt x="1328946" y="1010177"/>
                  <a:pt x="1330481" y="1006817"/>
                </a:cubicBezTo>
                <a:cubicBezTo>
                  <a:pt x="1335955" y="994911"/>
                  <a:pt x="1346229" y="990878"/>
                  <a:pt x="1357558" y="987517"/>
                </a:cubicBezTo>
                <a:cubicBezTo>
                  <a:pt x="1375417" y="982044"/>
                  <a:pt x="1392987" y="975611"/>
                  <a:pt x="1410942" y="970427"/>
                </a:cubicBezTo>
                <a:cubicBezTo>
                  <a:pt x="1415360" y="969179"/>
                  <a:pt x="1420832" y="969947"/>
                  <a:pt x="1425441" y="971387"/>
                </a:cubicBezTo>
                <a:cubicBezTo>
                  <a:pt x="1441187" y="976284"/>
                  <a:pt x="1451173" y="988574"/>
                  <a:pt x="1462118" y="999904"/>
                </a:cubicBezTo>
                <a:cubicBezTo>
                  <a:pt x="1466919" y="1004897"/>
                  <a:pt x="1473544" y="1008449"/>
                  <a:pt x="1479978" y="1011329"/>
                </a:cubicBezTo>
                <a:cubicBezTo>
                  <a:pt x="1496684" y="1018723"/>
                  <a:pt x="1513775" y="1025348"/>
                  <a:pt x="1530674" y="1032356"/>
                </a:cubicBezTo>
                <a:cubicBezTo>
                  <a:pt x="1532306" y="1033029"/>
                  <a:pt x="1533649" y="1034757"/>
                  <a:pt x="1534898" y="1036197"/>
                </a:cubicBezTo>
                <a:cubicBezTo>
                  <a:pt x="1547380" y="1051368"/>
                  <a:pt x="1559765" y="1066634"/>
                  <a:pt x="1572344" y="1081804"/>
                </a:cubicBezTo>
                <a:cubicBezTo>
                  <a:pt x="1574744" y="1084684"/>
                  <a:pt x="1578201" y="1086797"/>
                  <a:pt x="1580793" y="1089581"/>
                </a:cubicBezTo>
                <a:cubicBezTo>
                  <a:pt x="1584442" y="1093422"/>
                  <a:pt x="1589051" y="1097071"/>
                  <a:pt x="1590971" y="1101680"/>
                </a:cubicBezTo>
                <a:cubicBezTo>
                  <a:pt x="1596923" y="1116177"/>
                  <a:pt x="1608350" y="1122419"/>
                  <a:pt x="1622751" y="1125108"/>
                </a:cubicBezTo>
                <a:cubicBezTo>
                  <a:pt x="1635906" y="1127603"/>
                  <a:pt x="1649060" y="1129716"/>
                  <a:pt x="1662118" y="1132596"/>
                </a:cubicBezTo>
                <a:cubicBezTo>
                  <a:pt x="1678056" y="1136053"/>
                  <a:pt x="1693899" y="1139798"/>
                  <a:pt x="1709646" y="1144022"/>
                </a:cubicBezTo>
                <a:cubicBezTo>
                  <a:pt x="1716462" y="1145847"/>
                  <a:pt x="1723664" y="1147959"/>
                  <a:pt x="1729521" y="1151704"/>
                </a:cubicBezTo>
                <a:cubicBezTo>
                  <a:pt x="1745939" y="1162073"/>
                  <a:pt x="1763510" y="1169082"/>
                  <a:pt x="1782809" y="1166298"/>
                </a:cubicBezTo>
                <a:cubicBezTo>
                  <a:pt x="1798267" y="1164089"/>
                  <a:pt x="1811229" y="1169754"/>
                  <a:pt x="1820831" y="1178588"/>
                </a:cubicBezTo>
                <a:cubicBezTo>
                  <a:pt x="1838306" y="1194623"/>
                  <a:pt x="1857028" y="1190973"/>
                  <a:pt x="1875656" y="1185789"/>
                </a:cubicBezTo>
                <a:cubicBezTo>
                  <a:pt x="1885257" y="1183101"/>
                  <a:pt x="1893130" y="1183485"/>
                  <a:pt x="1902252" y="1186076"/>
                </a:cubicBezTo>
                <a:cubicBezTo>
                  <a:pt x="1923375" y="1192126"/>
                  <a:pt x="1937490" y="1208544"/>
                  <a:pt x="1951123" y="1222946"/>
                </a:cubicBezTo>
                <a:cubicBezTo>
                  <a:pt x="1962742" y="1235236"/>
                  <a:pt x="1975800" y="1242149"/>
                  <a:pt x="1990106" y="1247335"/>
                </a:cubicBezTo>
                <a:cubicBezTo>
                  <a:pt x="2008157" y="1253959"/>
                  <a:pt x="2022463" y="1251464"/>
                  <a:pt x="2031105" y="1235525"/>
                </a:cubicBezTo>
                <a:cubicBezTo>
                  <a:pt x="2033505" y="1231012"/>
                  <a:pt x="2037729" y="1225730"/>
                  <a:pt x="2042242" y="1224387"/>
                </a:cubicBezTo>
                <a:cubicBezTo>
                  <a:pt x="2064037" y="1217666"/>
                  <a:pt x="2086121" y="1207872"/>
                  <a:pt x="2109453" y="1213826"/>
                </a:cubicBezTo>
                <a:cubicBezTo>
                  <a:pt x="2141714" y="1221987"/>
                  <a:pt x="2173207" y="1221507"/>
                  <a:pt x="2205468" y="1213442"/>
                </a:cubicBezTo>
                <a:cubicBezTo>
                  <a:pt x="2257796" y="1200383"/>
                  <a:pt x="2310124" y="1186557"/>
                  <a:pt x="2365142" y="1189437"/>
                </a:cubicBezTo>
                <a:cubicBezTo>
                  <a:pt x="2374262" y="1189917"/>
                  <a:pt x="2385112" y="1184060"/>
                  <a:pt x="2392985" y="1178299"/>
                </a:cubicBezTo>
                <a:cubicBezTo>
                  <a:pt x="2408060" y="1167354"/>
                  <a:pt x="2407387" y="1166489"/>
                  <a:pt x="2424286" y="1175515"/>
                </a:cubicBezTo>
                <a:cubicBezTo>
                  <a:pt x="2428319" y="1177724"/>
                  <a:pt x="2433312" y="1179068"/>
                  <a:pt x="2436289" y="1182333"/>
                </a:cubicBezTo>
                <a:cubicBezTo>
                  <a:pt x="2451458" y="1198943"/>
                  <a:pt x="2470182" y="1194910"/>
                  <a:pt x="2488808" y="1192510"/>
                </a:cubicBezTo>
                <a:cubicBezTo>
                  <a:pt x="2492073" y="1192030"/>
                  <a:pt x="2496009" y="1191358"/>
                  <a:pt x="2498795" y="1192702"/>
                </a:cubicBezTo>
                <a:cubicBezTo>
                  <a:pt x="2511372" y="1198750"/>
                  <a:pt x="2522030" y="1196639"/>
                  <a:pt x="2532976" y="1188381"/>
                </a:cubicBezTo>
                <a:cubicBezTo>
                  <a:pt x="2542481" y="1181276"/>
                  <a:pt x="2553427" y="1177052"/>
                  <a:pt x="2564661" y="1185885"/>
                </a:cubicBezTo>
                <a:cubicBezTo>
                  <a:pt x="2589625" y="1205472"/>
                  <a:pt x="2616316" y="1206432"/>
                  <a:pt x="2644545" y="1194046"/>
                </a:cubicBezTo>
                <a:cubicBezTo>
                  <a:pt x="2664708" y="1185213"/>
                  <a:pt x="2684583" y="1183196"/>
                  <a:pt x="2705803" y="1192126"/>
                </a:cubicBezTo>
                <a:cubicBezTo>
                  <a:pt x="2713964" y="1195582"/>
                  <a:pt x="2724526" y="1193278"/>
                  <a:pt x="2734031" y="1194046"/>
                </a:cubicBezTo>
                <a:cubicBezTo>
                  <a:pt x="2739408" y="1194430"/>
                  <a:pt x="2745362" y="1194526"/>
                  <a:pt x="2749969" y="1196927"/>
                </a:cubicBezTo>
                <a:cubicBezTo>
                  <a:pt x="2762260" y="1203072"/>
                  <a:pt x="2773685" y="1210945"/>
                  <a:pt x="2786071" y="1216994"/>
                </a:cubicBezTo>
                <a:cubicBezTo>
                  <a:pt x="2792024" y="1219874"/>
                  <a:pt x="2799129" y="1221410"/>
                  <a:pt x="2805851" y="1221507"/>
                </a:cubicBezTo>
                <a:cubicBezTo>
                  <a:pt x="2825726" y="1221987"/>
                  <a:pt x="2845601" y="1221987"/>
                  <a:pt x="2865380" y="1221123"/>
                </a:cubicBezTo>
                <a:cubicBezTo>
                  <a:pt x="2898025" y="1219778"/>
                  <a:pt x="2931150" y="1219490"/>
                  <a:pt x="2954674" y="1190878"/>
                </a:cubicBezTo>
                <a:cubicBezTo>
                  <a:pt x="2956595" y="1188573"/>
                  <a:pt x="2960723" y="1187229"/>
                  <a:pt x="2963988" y="1186845"/>
                </a:cubicBezTo>
                <a:cubicBezTo>
                  <a:pt x="2979062" y="1185021"/>
                  <a:pt x="2994520" y="1184828"/>
                  <a:pt x="3009403" y="1181852"/>
                </a:cubicBezTo>
                <a:cubicBezTo>
                  <a:pt x="3021309" y="1179452"/>
                  <a:pt x="3031199" y="1180220"/>
                  <a:pt x="3040223" y="1188669"/>
                </a:cubicBezTo>
                <a:cubicBezTo>
                  <a:pt x="3052034" y="1199807"/>
                  <a:pt x="3066436" y="1206336"/>
                  <a:pt x="3082183" y="1202784"/>
                </a:cubicBezTo>
                <a:cubicBezTo>
                  <a:pt x="3097928" y="1199327"/>
                  <a:pt x="3108298" y="1206816"/>
                  <a:pt x="3119916" y="1214594"/>
                </a:cubicBezTo>
                <a:cubicBezTo>
                  <a:pt x="3128366" y="1220258"/>
                  <a:pt x="3137967" y="1227363"/>
                  <a:pt x="3147376" y="1227939"/>
                </a:cubicBezTo>
                <a:cubicBezTo>
                  <a:pt x="3168692" y="1229187"/>
                  <a:pt x="3187031" y="1248967"/>
                  <a:pt x="3210171" y="1237733"/>
                </a:cubicBezTo>
                <a:cubicBezTo>
                  <a:pt x="3211707" y="1236965"/>
                  <a:pt x="3214491" y="1238885"/>
                  <a:pt x="3216700" y="1239365"/>
                </a:cubicBezTo>
                <a:cubicBezTo>
                  <a:pt x="3234366" y="1243014"/>
                  <a:pt x="3250977" y="1239461"/>
                  <a:pt x="3263939" y="1227459"/>
                </a:cubicBezTo>
                <a:cubicBezTo>
                  <a:pt x="3280934" y="1211809"/>
                  <a:pt x="3299752" y="1210272"/>
                  <a:pt x="3320683" y="1215362"/>
                </a:cubicBezTo>
                <a:cubicBezTo>
                  <a:pt x="3327405" y="1216994"/>
                  <a:pt x="3334126" y="1218146"/>
                  <a:pt x="3340943" y="1219490"/>
                </a:cubicBezTo>
                <a:cubicBezTo>
                  <a:pt x="3350160" y="1221410"/>
                  <a:pt x="3359474" y="1223427"/>
                  <a:pt x="3368691" y="1225347"/>
                </a:cubicBezTo>
                <a:cubicBezTo>
                  <a:pt x="3377621" y="1227268"/>
                  <a:pt x="3387511" y="1230532"/>
                  <a:pt x="3394423" y="1222275"/>
                </a:cubicBezTo>
                <a:cubicBezTo>
                  <a:pt x="3400376" y="1215169"/>
                  <a:pt x="3404601" y="1215842"/>
                  <a:pt x="3410074" y="1221987"/>
                </a:cubicBezTo>
                <a:cubicBezTo>
                  <a:pt x="3429085" y="1243494"/>
                  <a:pt x="3452129" y="1256936"/>
                  <a:pt x="3481509" y="1257896"/>
                </a:cubicBezTo>
                <a:cubicBezTo>
                  <a:pt x="3487558" y="1258088"/>
                  <a:pt x="3493703" y="1259432"/>
                  <a:pt x="3499656" y="1260873"/>
                </a:cubicBezTo>
                <a:cubicBezTo>
                  <a:pt x="3503305" y="1261736"/>
                  <a:pt x="3507722" y="1262697"/>
                  <a:pt x="3509930" y="1265290"/>
                </a:cubicBezTo>
                <a:cubicBezTo>
                  <a:pt x="3527116" y="1285068"/>
                  <a:pt x="3548528" y="1298799"/>
                  <a:pt x="3571860" y="1309841"/>
                </a:cubicBezTo>
                <a:cubicBezTo>
                  <a:pt x="3580213" y="1313777"/>
                  <a:pt x="3589143" y="1317713"/>
                  <a:pt x="3598168" y="1318866"/>
                </a:cubicBezTo>
                <a:cubicBezTo>
                  <a:pt x="3607577" y="1320018"/>
                  <a:pt x="3617466" y="1318098"/>
                  <a:pt x="3627068" y="1317041"/>
                </a:cubicBezTo>
                <a:cubicBezTo>
                  <a:pt x="3632733" y="1316466"/>
                  <a:pt x="3639262" y="1316561"/>
                  <a:pt x="3643775" y="1313777"/>
                </a:cubicBezTo>
                <a:cubicBezTo>
                  <a:pt x="3658081" y="1305039"/>
                  <a:pt x="3671907" y="1295631"/>
                  <a:pt x="3685254" y="1285452"/>
                </a:cubicBezTo>
                <a:cubicBezTo>
                  <a:pt x="3696680" y="1276715"/>
                  <a:pt x="3698984" y="1275467"/>
                  <a:pt x="3708873" y="1286413"/>
                </a:cubicBezTo>
                <a:cubicBezTo>
                  <a:pt x="3719051" y="1297647"/>
                  <a:pt x="3731725" y="1303503"/>
                  <a:pt x="3745743" y="1305903"/>
                </a:cubicBezTo>
                <a:cubicBezTo>
                  <a:pt x="3767922" y="1309648"/>
                  <a:pt x="3790294" y="1312816"/>
                  <a:pt x="3812665" y="1314641"/>
                </a:cubicBezTo>
                <a:cubicBezTo>
                  <a:pt x="3832924" y="1316273"/>
                  <a:pt x="3842622" y="1307440"/>
                  <a:pt x="3846655" y="1287373"/>
                </a:cubicBezTo>
                <a:cubicBezTo>
                  <a:pt x="3848959" y="1276235"/>
                  <a:pt x="3851936" y="1264137"/>
                  <a:pt x="3864225" y="1261161"/>
                </a:cubicBezTo>
                <a:cubicBezTo>
                  <a:pt x="3884293" y="1256360"/>
                  <a:pt x="3905128" y="1254248"/>
                  <a:pt x="3915018" y="1230724"/>
                </a:cubicBezTo>
                <a:cubicBezTo>
                  <a:pt x="3920490" y="1235909"/>
                  <a:pt x="3923851" y="1238981"/>
                  <a:pt x="3927116" y="1242054"/>
                </a:cubicBezTo>
                <a:cubicBezTo>
                  <a:pt x="3936141" y="1250599"/>
                  <a:pt x="3954863" y="1254248"/>
                  <a:pt x="3964370" y="1246855"/>
                </a:cubicBezTo>
                <a:cubicBezTo>
                  <a:pt x="3978388" y="1236101"/>
                  <a:pt x="3991254" y="1238117"/>
                  <a:pt x="4004696" y="1246471"/>
                </a:cubicBezTo>
                <a:cubicBezTo>
                  <a:pt x="4027164" y="1260297"/>
                  <a:pt x="4052223" y="1257128"/>
                  <a:pt x="4074978" y="1251559"/>
                </a:cubicBezTo>
                <a:cubicBezTo>
                  <a:pt x="4092166" y="1247430"/>
                  <a:pt x="4110505" y="1239845"/>
                  <a:pt x="4121738" y="1222466"/>
                </a:cubicBezTo>
                <a:cubicBezTo>
                  <a:pt x="4125290" y="1216898"/>
                  <a:pt x="4133260" y="1214113"/>
                  <a:pt x="4139598" y="1210465"/>
                </a:cubicBezTo>
                <a:cubicBezTo>
                  <a:pt x="4144878" y="1207488"/>
                  <a:pt x="4150447" y="1204704"/>
                  <a:pt x="4156304" y="1202784"/>
                </a:cubicBezTo>
                <a:cubicBezTo>
                  <a:pt x="4162544" y="1200671"/>
                  <a:pt x="4169458" y="1197598"/>
                  <a:pt x="4175604" y="1198463"/>
                </a:cubicBezTo>
                <a:cubicBezTo>
                  <a:pt x="4194230" y="1200959"/>
                  <a:pt x="4209016" y="1196062"/>
                  <a:pt x="4222170" y="1182140"/>
                </a:cubicBezTo>
                <a:cubicBezTo>
                  <a:pt x="4228988" y="1174939"/>
                  <a:pt x="4239069" y="1166202"/>
                  <a:pt x="4247710" y="1166105"/>
                </a:cubicBezTo>
                <a:cubicBezTo>
                  <a:pt x="4268738" y="1165818"/>
                  <a:pt x="4286212" y="1158905"/>
                  <a:pt x="4305128" y="1150647"/>
                </a:cubicBezTo>
                <a:cubicBezTo>
                  <a:pt x="4317321" y="1145366"/>
                  <a:pt x="4331147" y="1141718"/>
                  <a:pt x="4344206" y="1136821"/>
                </a:cubicBezTo>
                <a:cubicBezTo>
                  <a:pt x="4359472" y="1131060"/>
                  <a:pt x="4376083" y="1128948"/>
                  <a:pt x="4385396" y="1113009"/>
                </a:cubicBezTo>
                <a:cubicBezTo>
                  <a:pt x="4386452" y="1111281"/>
                  <a:pt x="4389621" y="1110993"/>
                  <a:pt x="4391157" y="1109361"/>
                </a:cubicBezTo>
                <a:cubicBezTo>
                  <a:pt x="4396054" y="1104368"/>
                  <a:pt x="4402391" y="1099760"/>
                  <a:pt x="4404984" y="1093710"/>
                </a:cubicBezTo>
                <a:cubicBezTo>
                  <a:pt x="4412472" y="1076044"/>
                  <a:pt x="4418329" y="1057800"/>
                  <a:pt x="4425050" y="1039846"/>
                </a:cubicBezTo>
                <a:cubicBezTo>
                  <a:pt x="4426491" y="1036005"/>
                  <a:pt x="4427834" y="1031108"/>
                  <a:pt x="4430812" y="1028900"/>
                </a:cubicBezTo>
                <a:cubicBezTo>
                  <a:pt x="4447998" y="1016226"/>
                  <a:pt x="4465474" y="1004032"/>
                  <a:pt x="4483140" y="992030"/>
                </a:cubicBezTo>
                <a:cubicBezTo>
                  <a:pt x="4490245" y="987229"/>
                  <a:pt x="4496198" y="989918"/>
                  <a:pt x="4502535" y="995487"/>
                </a:cubicBezTo>
                <a:cubicBezTo>
                  <a:pt x="4508680" y="1000768"/>
                  <a:pt x="4516266" y="1006240"/>
                  <a:pt x="4523946" y="1007585"/>
                </a:cubicBezTo>
                <a:cubicBezTo>
                  <a:pt x="4539309" y="1010177"/>
                  <a:pt x="4555247" y="1010753"/>
                  <a:pt x="4570898" y="1010753"/>
                </a:cubicBezTo>
                <a:cubicBezTo>
                  <a:pt x="4576754" y="1010753"/>
                  <a:pt x="4582995" y="1007297"/>
                  <a:pt x="4588468" y="1004513"/>
                </a:cubicBezTo>
                <a:cubicBezTo>
                  <a:pt x="4598838" y="999231"/>
                  <a:pt x="4608439" y="992126"/>
                  <a:pt x="4619192" y="987710"/>
                </a:cubicBezTo>
                <a:cubicBezTo>
                  <a:pt x="4631675" y="982621"/>
                  <a:pt x="4639164" y="974459"/>
                  <a:pt x="4642908" y="961689"/>
                </a:cubicBezTo>
                <a:cubicBezTo>
                  <a:pt x="4648478" y="942679"/>
                  <a:pt x="4661728" y="929428"/>
                  <a:pt x="4677378" y="918674"/>
                </a:cubicBezTo>
                <a:cubicBezTo>
                  <a:pt x="4697254" y="904944"/>
                  <a:pt x="4720970" y="905616"/>
                  <a:pt x="4743532" y="902256"/>
                </a:cubicBezTo>
                <a:cubicBezTo>
                  <a:pt x="4752174" y="901008"/>
                  <a:pt x="4761104" y="899951"/>
                  <a:pt x="4768977" y="896783"/>
                </a:cubicBezTo>
                <a:cubicBezTo>
                  <a:pt x="4798837" y="884877"/>
                  <a:pt x="4828698" y="873548"/>
                  <a:pt x="4861536" y="873835"/>
                </a:cubicBezTo>
                <a:cubicBezTo>
                  <a:pt x="4864223" y="873835"/>
                  <a:pt x="4866912" y="873548"/>
                  <a:pt x="4869600" y="873067"/>
                </a:cubicBezTo>
                <a:cubicBezTo>
                  <a:pt x="4892932" y="869131"/>
                  <a:pt x="4917032" y="867594"/>
                  <a:pt x="4933738" y="846664"/>
                </a:cubicBezTo>
                <a:cubicBezTo>
                  <a:pt x="4936810" y="842823"/>
                  <a:pt x="4943820" y="841671"/>
                  <a:pt x="4949196" y="840134"/>
                </a:cubicBezTo>
                <a:cubicBezTo>
                  <a:pt x="4958510" y="837638"/>
                  <a:pt x="4964752" y="832549"/>
                  <a:pt x="4968112" y="823427"/>
                </a:cubicBezTo>
                <a:cubicBezTo>
                  <a:pt x="4973778" y="807681"/>
                  <a:pt x="4980498" y="792223"/>
                  <a:pt x="4985588" y="776284"/>
                </a:cubicBezTo>
                <a:cubicBezTo>
                  <a:pt x="4989140" y="765338"/>
                  <a:pt x="4995764" y="759289"/>
                  <a:pt x="5006038" y="754776"/>
                </a:cubicBezTo>
                <a:cubicBezTo>
                  <a:pt x="5011800" y="752280"/>
                  <a:pt x="5016792" y="746808"/>
                  <a:pt x="5020921" y="741718"/>
                </a:cubicBezTo>
                <a:cubicBezTo>
                  <a:pt x="5025914" y="735573"/>
                  <a:pt x="5028506" y="727412"/>
                  <a:pt x="5033978" y="721940"/>
                </a:cubicBezTo>
                <a:cubicBezTo>
                  <a:pt x="5047324" y="708305"/>
                  <a:pt x="5051454" y="693231"/>
                  <a:pt x="5047036" y="674604"/>
                </a:cubicBezTo>
                <a:cubicBezTo>
                  <a:pt x="5043100" y="658090"/>
                  <a:pt x="5053470" y="636006"/>
                  <a:pt x="5067104" y="632645"/>
                </a:cubicBezTo>
                <a:cubicBezTo>
                  <a:pt x="5082178" y="628900"/>
                  <a:pt x="5092548" y="619684"/>
                  <a:pt x="5103206" y="609410"/>
                </a:cubicBezTo>
                <a:cubicBezTo>
                  <a:pt x="5109158" y="603649"/>
                  <a:pt x="5117512" y="598656"/>
                  <a:pt x="5125577" y="597216"/>
                </a:cubicBezTo>
                <a:cubicBezTo>
                  <a:pt x="5156206" y="591647"/>
                  <a:pt x="5185106" y="598464"/>
                  <a:pt x="5214200" y="609506"/>
                </a:cubicBezTo>
                <a:cubicBezTo>
                  <a:pt x="5233210" y="616707"/>
                  <a:pt x="5254333" y="618627"/>
                  <a:pt x="5274688" y="621507"/>
                </a:cubicBezTo>
                <a:cubicBezTo>
                  <a:pt x="5281026" y="622371"/>
                  <a:pt x="5289091" y="620452"/>
                  <a:pt x="5294564" y="616899"/>
                </a:cubicBezTo>
                <a:cubicBezTo>
                  <a:pt x="5313767" y="604609"/>
                  <a:pt x="5332874" y="591935"/>
                  <a:pt x="5350732" y="577724"/>
                </a:cubicBezTo>
                <a:cubicBezTo>
                  <a:pt x="5367344" y="564379"/>
                  <a:pt x="5386066" y="558810"/>
                  <a:pt x="5406230" y="560250"/>
                </a:cubicBezTo>
                <a:cubicBezTo>
                  <a:pt x="5420920" y="561306"/>
                  <a:pt x="5434170" y="558905"/>
                  <a:pt x="5447996" y="555257"/>
                </a:cubicBezTo>
                <a:cubicBezTo>
                  <a:pt x="5459518" y="552185"/>
                  <a:pt x="5472192" y="550072"/>
                  <a:pt x="5483904" y="551417"/>
                </a:cubicBezTo>
                <a:cubicBezTo>
                  <a:pt x="5500324" y="553337"/>
                  <a:pt x="5513862" y="550553"/>
                  <a:pt x="5527016" y="540663"/>
                </a:cubicBezTo>
                <a:cubicBezTo>
                  <a:pt x="5534025" y="535382"/>
                  <a:pt x="5543051" y="532598"/>
                  <a:pt x="5551404" y="528949"/>
                </a:cubicBezTo>
                <a:cubicBezTo>
                  <a:pt x="5564270" y="523284"/>
                  <a:pt x="5577616" y="518483"/>
                  <a:pt x="5590194" y="512147"/>
                </a:cubicBezTo>
                <a:cubicBezTo>
                  <a:pt x="5603732" y="505425"/>
                  <a:pt x="5616118" y="496112"/>
                  <a:pt x="5629944" y="490351"/>
                </a:cubicBezTo>
                <a:cubicBezTo>
                  <a:pt x="5644827" y="484110"/>
                  <a:pt x="5654428" y="474605"/>
                  <a:pt x="5660477" y="459818"/>
                </a:cubicBezTo>
                <a:cubicBezTo>
                  <a:pt x="5664318" y="450504"/>
                  <a:pt x="5669598" y="440615"/>
                  <a:pt x="5676896" y="434086"/>
                </a:cubicBezTo>
                <a:cubicBezTo>
                  <a:pt x="5691971" y="420740"/>
                  <a:pt x="5709636" y="410370"/>
                  <a:pt x="5725000" y="397216"/>
                </a:cubicBezTo>
                <a:cubicBezTo>
                  <a:pt x="5746603" y="378781"/>
                  <a:pt x="5766574" y="359194"/>
                  <a:pt x="5768494" y="327701"/>
                </a:cubicBezTo>
                <a:cubicBezTo>
                  <a:pt x="5769550" y="310322"/>
                  <a:pt x="5778768" y="302929"/>
                  <a:pt x="5795763" y="298801"/>
                </a:cubicBezTo>
                <a:cubicBezTo>
                  <a:pt x="5801427" y="297457"/>
                  <a:pt x="5809494" y="294864"/>
                  <a:pt x="5811221" y="290639"/>
                </a:cubicBezTo>
                <a:cubicBezTo>
                  <a:pt x="5816406" y="278061"/>
                  <a:pt x="5827159" y="275565"/>
                  <a:pt x="5837528" y="270573"/>
                </a:cubicBezTo>
                <a:cubicBezTo>
                  <a:pt x="5843770" y="267596"/>
                  <a:pt x="5851452" y="261739"/>
                  <a:pt x="5853084" y="255690"/>
                </a:cubicBezTo>
                <a:cubicBezTo>
                  <a:pt x="5859804" y="231206"/>
                  <a:pt x="5878239" y="216804"/>
                  <a:pt x="5895618" y="200961"/>
                </a:cubicBezTo>
                <a:cubicBezTo>
                  <a:pt x="5900707" y="196256"/>
                  <a:pt x="5906180" y="190879"/>
                  <a:pt x="5908676" y="184735"/>
                </a:cubicBezTo>
                <a:cubicBezTo>
                  <a:pt x="5913958" y="171484"/>
                  <a:pt x="5921830" y="161882"/>
                  <a:pt x="5935657" y="156891"/>
                </a:cubicBezTo>
                <a:cubicBezTo>
                  <a:pt x="5940073" y="155354"/>
                  <a:pt x="5944106" y="151801"/>
                  <a:pt x="5947467" y="148441"/>
                </a:cubicBezTo>
                <a:cubicBezTo>
                  <a:pt x="5954668" y="141144"/>
                  <a:pt x="5960716" y="132598"/>
                  <a:pt x="5968302" y="125782"/>
                </a:cubicBezTo>
                <a:cubicBezTo>
                  <a:pt x="5987600" y="108211"/>
                  <a:pt x="6006708" y="90928"/>
                  <a:pt x="6017942" y="66348"/>
                </a:cubicBezTo>
                <a:cubicBezTo>
                  <a:pt x="6023414" y="54346"/>
                  <a:pt x="6029656" y="41288"/>
                  <a:pt x="6039258" y="33030"/>
                </a:cubicBezTo>
                <a:cubicBezTo>
                  <a:pt x="6051452" y="22565"/>
                  <a:pt x="6067486" y="16612"/>
                  <a:pt x="6081792" y="8451"/>
                </a:cubicBezTo>
                <a:lnTo>
                  <a:pt x="609552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48A28C56-2619-47F0-B448-9D145309B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6" y="965747"/>
            <a:ext cx="12191524" cy="2821422"/>
          </a:xfrm>
          <a:custGeom>
            <a:avLst/>
            <a:gdLst>
              <a:gd name="connsiteX0" fmla="*/ 6095524 w 6095524"/>
              <a:gd name="connsiteY0" fmla="*/ 0 h 1410656"/>
              <a:gd name="connsiteX1" fmla="*/ 6095524 w 6095524"/>
              <a:gd name="connsiteY1" fmla="*/ 221634 h 1410656"/>
              <a:gd name="connsiteX2" fmla="*/ 6061052 w 6095524"/>
              <a:gd name="connsiteY2" fmla="*/ 237063 h 1410656"/>
              <a:gd name="connsiteX3" fmla="*/ 6040890 w 6095524"/>
              <a:gd name="connsiteY3" fmla="*/ 245128 h 1410656"/>
              <a:gd name="connsiteX4" fmla="*/ 5957836 w 6095524"/>
              <a:gd name="connsiteY4" fmla="*/ 297073 h 1410656"/>
              <a:gd name="connsiteX5" fmla="*/ 5882656 w 6095524"/>
              <a:gd name="connsiteY5" fmla="*/ 361307 h 1410656"/>
              <a:gd name="connsiteX6" fmla="*/ 5827448 w 6095524"/>
              <a:gd name="connsiteY6" fmla="*/ 437542 h 1410656"/>
              <a:gd name="connsiteX7" fmla="*/ 5811989 w 6095524"/>
              <a:gd name="connsiteY7" fmla="*/ 455690 h 1410656"/>
              <a:gd name="connsiteX8" fmla="*/ 5769742 w 6095524"/>
              <a:gd name="connsiteY8" fmla="*/ 478445 h 1410656"/>
              <a:gd name="connsiteX9" fmla="*/ 5732393 w 6095524"/>
              <a:gd name="connsiteY9" fmla="*/ 495535 h 1410656"/>
              <a:gd name="connsiteX10" fmla="*/ 5705316 w 6095524"/>
              <a:gd name="connsiteY10" fmla="*/ 514451 h 1410656"/>
              <a:gd name="connsiteX11" fmla="*/ 5682465 w 6095524"/>
              <a:gd name="connsiteY11" fmla="*/ 531830 h 1410656"/>
              <a:gd name="connsiteX12" fmla="*/ 5630712 w 6095524"/>
              <a:gd name="connsiteY12" fmla="*/ 576765 h 1410656"/>
              <a:gd name="connsiteX13" fmla="*/ 5573392 w 6095524"/>
              <a:gd name="connsiteY13" fmla="*/ 614691 h 1410656"/>
              <a:gd name="connsiteX14" fmla="*/ 5527304 w 6095524"/>
              <a:gd name="connsiteY14" fmla="*/ 661162 h 1410656"/>
              <a:gd name="connsiteX15" fmla="*/ 5508293 w 6095524"/>
              <a:gd name="connsiteY15" fmla="*/ 686318 h 1410656"/>
              <a:gd name="connsiteX16" fmla="*/ 5468350 w 6095524"/>
              <a:gd name="connsiteY16" fmla="*/ 703505 h 1410656"/>
              <a:gd name="connsiteX17" fmla="*/ 5425048 w 6095524"/>
              <a:gd name="connsiteY17" fmla="*/ 730389 h 1410656"/>
              <a:gd name="connsiteX18" fmla="*/ 5394322 w 6095524"/>
              <a:gd name="connsiteY18" fmla="*/ 757081 h 1410656"/>
              <a:gd name="connsiteX19" fmla="*/ 5370608 w 6095524"/>
              <a:gd name="connsiteY19" fmla="*/ 774940 h 1410656"/>
              <a:gd name="connsiteX20" fmla="*/ 5337098 w 6095524"/>
              <a:gd name="connsiteY20" fmla="*/ 792895 h 1410656"/>
              <a:gd name="connsiteX21" fmla="*/ 5303493 w 6095524"/>
              <a:gd name="connsiteY21" fmla="*/ 816419 h 1410656"/>
              <a:gd name="connsiteX22" fmla="*/ 5287171 w 6095524"/>
              <a:gd name="connsiteY22" fmla="*/ 830917 h 1410656"/>
              <a:gd name="connsiteX23" fmla="*/ 5255581 w 6095524"/>
              <a:gd name="connsiteY23" fmla="*/ 855016 h 1410656"/>
              <a:gd name="connsiteX24" fmla="*/ 5223032 w 6095524"/>
              <a:gd name="connsiteY24" fmla="*/ 877484 h 1410656"/>
              <a:gd name="connsiteX25" fmla="*/ 5161870 w 6095524"/>
              <a:gd name="connsiteY25" fmla="*/ 903216 h 1410656"/>
              <a:gd name="connsiteX26" fmla="*/ 5106182 w 6095524"/>
              <a:gd name="connsiteY26" fmla="*/ 941046 h 1410656"/>
              <a:gd name="connsiteX27" fmla="*/ 5062014 w 6095524"/>
              <a:gd name="connsiteY27" fmla="*/ 968698 h 1410656"/>
              <a:gd name="connsiteX28" fmla="*/ 5036282 w 6095524"/>
              <a:gd name="connsiteY28" fmla="*/ 986846 h 1410656"/>
              <a:gd name="connsiteX29" fmla="*/ 4989043 w 6095524"/>
              <a:gd name="connsiteY29" fmla="*/ 1027364 h 1410656"/>
              <a:gd name="connsiteX30" fmla="*/ 4915783 w 6095524"/>
              <a:gd name="connsiteY30" fmla="*/ 1069994 h 1410656"/>
              <a:gd name="connsiteX31" fmla="*/ 4871520 w 6095524"/>
              <a:gd name="connsiteY31" fmla="*/ 1093038 h 1410656"/>
              <a:gd name="connsiteX32" fmla="*/ 4776274 w 6095524"/>
              <a:gd name="connsiteY32" fmla="*/ 1127796 h 1410656"/>
              <a:gd name="connsiteX33" fmla="*/ 4745548 w 6095524"/>
              <a:gd name="connsiteY33" fmla="*/ 1140182 h 1410656"/>
              <a:gd name="connsiteX34" fmla="*/ 4710408 w 6095524"/>
              <a:gd name="connsiteY34" fmla="*/ 1148343 h 1410656"/>
              <a:gd name="connsiteX35" fmla="*/ 4653950 w 6095524"/>
              <a:gd name="connsiteY35" fmla="*/ 1167642 h 1410656"/>
              <a:gd name="connsiteX36" fmla="*/ 4543725 w 6095524"/>
              <a:gd name="connsiteY36" fmla="*/ 1200863 h 1410656"/>
              <a:gd name="connsiteX37" fmla="*/ 4519530 w 6095524"/>
              <a:gd name="connsiteY37" fmla="*/ 1205952 h 1410656"/>
              <a:gd name="connsiteX38" fmla="*/ 4457887 w 6095524"/>
              <a:gd name="connsiteY38" fmla="*/ 1227363 h 1410656"/>
              <a:gd name="connsiteX39" fmla="*/ 4420922 w 6095524"/>
              <a:gd name="connsiteY39" fmla="*/ 1241765 h 1410656"/>
              <a:gd name="connsiteX40" fmla="*/ 4390292 w 6095524"/>
              <a:gd name="connsiteY40" fmla="*/ 1250023 h 1410656"/>
              <a:gd name="connsiteX41" fmla="*/ 4363216 w 6095524"/>
              <a:gd name="connsiteY41" fmla="*/ 1253864 h 1410656"/>
              <a:gd name="connsiteX42" fmla="*/ 4291973 w 6095524"/>
              <a:gd name="connsiteY42" fmla="*/ 1272874 h 1410656"/>
              <a:gd name="connsiteX43" fmla="*/ 4263552 w 6095524"/>
              <a:gd name="connsiteY43" fmla="*/ 1280364 h 1410656"/>
              <a:gd name="connsiteX44" fmla="*/ 4189813 w 6095524"/>
              <a:gd name="connsiteY44" fmla="*/ 1306096 h 1410656"/>
              <a:gd name="connsiteX45" fmla="*/ 4127306 w 6095524"/>
              <a:gd name="connsiteY45" fmla="*/ 1323090 h 1410656"/>
              <a:gd name="connsiteX46" fmla="*/ 4101192 w 6095524"/>
              <a:gd name="connsiteY46" fmla="*/ 1331251 h 1410656"/>
              <a:gd name="connsiteX47" fmla="*/ 4041470 w 6095524"/>
              <a:gd name="connsiteY47" fmla="*/ 1344886 h 1410656"/>
              <a:gd name="connsiteX48" fmla="*/ 4007672 w 6095524"/>
              <a:gd name="connsiteY48" fmla="*/ 1354488 h 1410656"/>
              <a:gd name="connsiteX49" fmla="*/ 3925195 w 6095524"/>
              <a:gd name="connsiteY49" fmla="*/ 1365337 h 1410656"/>
              <a:gd name="connsiteX50" fmla="*/ 3840029 w 6095524"/>
              <a:gd name="connsiteY50" fmla="*/ 1375802 h 1410656"/>
              <a:gd name="connsiteX51" fmla="*/ 3793270 w 6095524"/>
              <a:gd name="connsiteY51" fmla="*/ 1379259 h 1410656"/>
              <a:gd name="connsiteX52" fmla="*/ 3752464 w 6095524"/>
              <a:gd name="connsiteY52" fmla="*/ 1384733 h 1410656"/>
              <a:gd name="connsiteX53" fmla="*/ 3716938 w 6095524"/>
              <a:gd name="connsiteY53" fmla="*/ 1388189 h 1410656"/>
              <a:gd name="connsiteX54" fmla="*/ 3660386 w 6095524"/>
              <a:gd name="connsiteY54" fmla="*/ 1395198 h 1410656"/>
              <a:gd name="connsiteX55" fmla="*/ 3636862 w 6095524"/>
              <a:gd name="connsiteY55" fmla="*/ 1397023 h 1410656"/>
              <a:gd name="connsiteX56" fmla="*/ 3581365 w 6095524"/>
              <a:gd name="connsiteY56" fmla="*/ 1396926 h 1410656"/>
              <a:gd name="connsiteX57" fmla="*/ 3562066 w 6095524"/>
              <a:gd name="connsiteY57" fmla="*/ 1395966 h 1410656"/>
              <a:gd name="connsiteX58" fmla="*/ 3524908 w 6095524"/>
              <a:gd name="connsiteY58" fmla="*/ 1384060 h 1410656"/>
              <a:gd name="connsiteX59" fmla="*/ 3520492 w 6095524"/>
              <a:gd name="connsiteY59" fmla="*/ 1383196 h 1410656"/>
              <a:gd name="connsiteX60" fmla="*/ 3496103 w 6095524"/>
              <a:gd name="connsiteY60" fmla="*/ 1378491 h 1410656"/>
              <a:gd name="connsiteX61" fmla="*/ 3482757 w 6095524"/>
              <a:gd name="connsiteY61" fmla="*/ 1376955 h 1410656"/>
              <a:gd name="connsiteX62" fmla="*/ 3432061 w 6095524"/>
              <a:gd name="connsiteY62" fmla="*/ 1367162 h 1410656"/>
              <a:gd name="connsiteX63" fmla="*/ 3402873 w 6095524"/>
              <a:gd name="connsiteY63" fmla="*/ 1362553 h 1410656"/>
              <a:gd name="connsiteX64" fmla="*/ 3379253 w 6095524"/>
              <a:gd name="connsiteY64" fmla="*/ 1363225 h 1410656"/>
              <a:gd name="connsiteX65" fmla="*/ 3337774 w 6095524"/>
              <a:gd name="connsiteY65" fmla="*/ 1364089 h 1410656"/>
              <a:gd name="connsiteX66" fmla="*/ 3324524 w 6095524"/>
              <a:gd name="connsiteY66" fmla="*/ 1366298 h 1410656"/>
              <a:gd name="connsiteX67" fmla="*/ 3264610 w 6095524"/>
              <a:gd name="connsiteY67" fmla="*/ 1359960 h 1410656"/>
              <a:gd name="connsiteX68" fmla="*/ 3230429 w 6095524"/>
              <a:gd name="connsiteY68" fmla="*/ 1359480 h 1410656"/>
              <a:gd name="connsiteX69" fmla="*/ 3191927 w 6095524"/>
              <a:gd name="connsiteY69" fmla="*/ 1351607 h 1410656"/>
              <a:gd name="connsiteX70" fmla="*/ 3180694 w 6095524"/>
              <a:gd name="connsiteY70" fmla="*/ 1351991 h 1410656"/>
              <a:gd name="connsiteX71" fmla="*/ 3168116 w 6095524"/>
              <a:gd name="connsiteY71" fmla="*/ 1352663 h 1410656"/>
              <a:gd name="connsiteX72" fmla="*/ 3129517 w 6095524"/>
              <a:gd name="connsiteY72" fmla="*/ 1353240 h 1410656"/>
              <a:gd name="connsiteX73" fmla="*/ 3106089 w 6095524"/>
              <a:gd name="connsiteY73" fmla="*/ 1356120 h 1410656"/>
              <a:gd name="connsiteX74" fmla="*/ 3061444 w 6095524"/>
              <a:gd name="connsiteY74" fmla="*/ 1354392 h 1410656"/>
              <a:gd name="connsiteX75" fmla="*/ 3044928 w 6095524"/>
              <a:gd name="connsiteY75" fmla="*/ 1356888 h 1410656"/>
              <a:gd name="connsiteX76" fmla="*/ 3003162 w 6095524"/>
              <a:gd name="connsiteY76" fmla="*/ 1357176 h 1410656"/>
              <a:gd name="connsiteX77" fmla="*/ 2965716 w 6095524"/>
              <a:gd name="connsiteY77" fmla="*/ 1355736 h 1410656"/>
              <a:gd name="connsiteX78" fmla="*/ 2929614 w 6095524"/>
              <a:gd name="connsiteY78" fmla="*/ 1356504 h 1410656"/>
              <a:gd name="connsiteX79" fmla="*/ 2903786 w 6095524"/>
              <a:gd name="connsiteY79" fmla="*/ 1359672 h 1410656"/>
              <a:gd name="connsiteX80" fmla="*/ 2875750 w 6095524"/>
              <a:gd name="connsiteY80" fmla="*/ 1361592 h 1410656"/>
              <a:gd name="connsiteX81" fmla="*/ 2798458 w 6095524"/>
              <a:gd name="connsiteY81" fmla="*/ 1373018 h 1410656"/>
              <a:gd name="connsiteX82" fmla="*/ 2784152 w 6095524"/>
              <a:gd name="connsiteY82" fmla="*/ 1370234 h 1410656"/>
              <a:gd name="connsiteX83" fmla="*/ 2702922 w 6095524"/>
              <a:gd name="connsiteY83" fmla="*/ 1367641 h 1410656"/>
              <a:gd name="connsiteX84" fmla="*/ 2685256 w 6095524"/>
              <a:gd name="connsiteY84" fmla="*/ 1367834 h 1410656"/>
              <a:gd name="connsiteX85" fmla="*/ 2637824 w 6095524"/>
              <a:gd name="connsiteY85" fmla="*/ 1356504 h 1410656"/>
              <a:gd name="connsiteX86" fmla="*/ 2564661 w 6095524"/>
              <a:gd name="connsiteY86" fmla="*/ 1374459 h 1410656"/>
              <a:gd name="connsiteX87" fmla="*/ 2496201 w 6095524"/>
              <a:gd name="connsiteY87" fmla="*/ 1396926 h 1410656"/>
              <a:gd name="connsiteX88" fmla="*/ 2487560 w 6095524"/>
              <a:gd name="connsiteY88" fmla="*/ 1399807 h 1410656"/>
              <a:gd name="connsiteX89" fmla="*/ 2462980 w 6095524"/>
              <a:gd name="connsiteY89" fmla="*/ 1404704 h 1410656"/>
              <a:gd name="connsiteX90" fmla="*/ 2432544 w 6095524"/>
              <a:gd name="connsiteY90" fmla="*/ 1406432 h 1410656"/>
              <a:gd name="connsiteX91" fmla="*/ 2393945 w 6095524"/>
              <a:gd name="connsiteY91" fmla="*/ 1410656 h 1410656"/>
              <a:gd name="connsiteX92" fmla="*/ 2363029 w 6095524"/>
              <a:gd name="connsiteY92" fmla="*/ 1405375 h 1410656"/>
              <a:gd name="connsiteX93" fmla="*/ 2319821 w 6095524"/>
              <a:gd name="connsiteY93" fmla="*/ 1397502 h 1410656"/>
              <a:gd name="connsiteX94" fmla="*/ 2279111 w 6095524"/>
              <a:gd name="connsiteY94" fmla="*/ 1390013 h 1410656"/>
              <a:gd name="connsiteX95" fmla="*/ 2266245 w 6095524"/>
              <a:gd name="connsiteY95" fmla="*/ 1398846 h 1410656"/>
              <a:gd name="connsiteX96" fmla="*/ 2246370 w 6095524"/>
              <a:gd name="connsiteY96" fmla="*/ 1406527 h 1410656"/>
              <a:gd name="connsiteX97" fmla="*/ 2224287 w 6095524"/>
              <a:gd name="connsiteY97" fmla="*/ 1397310 h 1410656"/>
              <a:gd name="connsiteX98" fmla="*/ 2172630 w 6095524"/>
              <a:gd name="connsiteY98" fmla="*/ 1378204 h 1410656"/>
              <a:gd name="connsiteX99" fmla="*/ 2139985 w 6095524"/>
              <a:gd name="connsiteY99" fmla="*/ 1377339 h 1410656"/>
              <a:gd name="connsiteX100" fmla="*/ 2069030 w 6095524"/>
              <a:gd name="connsiteY100" fmla="*/ 1369178 h 1410656"/>
              <a:gd name="connsiteX101" fmla="*/ 2022655 w 6095524"/>
              <a:gd name="connsiteY101" fmla="*/ 1357560 h 1410656"/>
              <a:gd name="connsiteX102" fmla="*/ 1989339 w 6095524"/>
              <a:gd name="connsiteY102" fmla="*/ 1344406 h 1410656"/>
              <a:gd name="connsiteX103" fmla="*/ 1941618 w 6095524"/>
              <a:gd name="connsiteY103" fmla="*/ 1327219 h 1410656"/>
              <a:gd name="connsiteX104" fmla="*/ 1893707 w 6095524"/>
              <a:gd name="connsiteY104" fmla="*/ 1318290 h 1410656"/>
              <a:gd name="connsiteX105" fmla="*/ 1859045 w 6095524"/>
              <a:gd name="connsiteY105" fmla="*/ 1307056 h 1410656"/>
              <a:gd name="connsiteX106" fmla="*/ 1816702 w 6095524"/>
              <a:gd name="connsiteY106" fmla="*/ 1299374 h 1410656"/>
              <a:gd name="connsiteX107" fmla="*/ 1781177 w 6095524"/>
              <a:gd name="connsiteY107" fmla="*/ 1299087 h 1410656"/>
              <a:gd name="connsiteX108" fmla="*/ 1725488 w 6095524"/>
              <a:gd name="connsiteY108" fmla="*/ 1300431 h 1410656"/>
              <a:gd name="connsiteX109" fmla="*/ 1657318 w 6095524"/>
              <a:gd name="connsiteY109" fmla="*/ 1277196 h 1410656"/>
              <a:gd name="connsiteX110" fmla="*/ 1629761 w 6095524"/>
              <a:gd name="connsiteY110" fmla="*/ 1272010 h 1410656"/>
              <a:gd name="connsiteX111" fmla="*/ 1603837 w 6095524"/>
              <a:gd name="connsiteY111" fmla="*/ 1269610 h 1410656"/>
              <a:gd name="connsiteX112" fmla="*/ 1548820 w 6095524"/>
              <a:gd name="connsiteY112" fmla="*/ 1254152 h 1410656"/>
              <a:gd name="connsiteX113" fmla="*/ 1526449 w 6095524"/>
              <a:gd name="connsiteY113" fmla="*/ 1249062 h 1410656"/>
              <a:gd name="connsiteX114" fmla="*/ 1495147 w 6095524"/>
              <a:gd name="connsiteY114" fmla="*/ 1249159 h 1410656"/>
              <a:gd name="connsiteX115" fmla="*/ 1438211 w 6095524"/>
              <a:gd name="connsiteY115" fmla="*/ 1242054 h 1410656"/>
              <a:gd name="connsiteX116" fmla="*/ 1381370 w 6095524"/>
              <a:gd name="connsiteY116" fmla="*/ 1221314 h 1410656"/>
              <a:gd name="connsiteX117" fmla="*/ 1357270 w 6095524"/>
              <a:gd name="connsiteY117" fmla="*/ 1223330 h 1410656"/>
              <a:gd name="connsiteX118" fmla="*/ 1348629 w 6095524"/>
              <a:gd name="connsiteY118" fmla="*/ 1222851 h 1410656"/>
              <a:gd name="connsiteX119" fmla="*/ 1270953 w 6095524"/>
              <a:gd name="connsiteY119" fmla="*/ 1211424 h 1410656"/>
              <a:gd name="connsiteX120" fmla="*/ 1263175 w 6095524"/>
              <a:gd name="connsiteY120" fmla="*/ 1210177 h 1410656"/>
              <a:gd name="connsiteX121" fmla="*/ 1226690 w 6095524"/>
              <a:gd name="connsiteY121" fmla="*/ 1199999 h 1410656"/>
              <a:gd name="connsiteX122" fmla="*/ 1134706 w 6095524"/>
              <a:gd name="connsiteY122" fmla="*/ 1193662 h 1410656"/>
              <a:gd name="connsiteX123" fmla="*/ 1129042 w 6095524"/>
              <a:gd name="connsiteY123" fmla="*/ 1192894 h 1410656"/>
              <a:gd name="connsiteX124" fmla="*/ 1098220 w 6095524"/>
              <a:gd name="connsiteY124" fmla="*/ 1197982 h 1410656"/>
              <a:gd name="connsiteX125" fmla="*/ 1082955 w 6095524"/>
              <a:gd name="connsiteY125" fmla="*/ 1205184 h 1410656"/>
              <a:gd name="connsiteX126" fmla="*/ 1059143 w 6095524"/>
              <a:gd name="connsiteY126" fmla="*/ 1212673 h 1410656"/>
              <a:gd name="connsiteX127" fmla="*/ 1034947 w 6095524"/>
              <a:gd name="connsiteY127" fmla="*/ 1215458 h 1410656"/>
              <a:gd name="connsiteX128" fmla="*/ 994332 w 6095524"/>
              <a:gd name="connsiteY128" fmla="*/ 1204127 h 1410656"/>
              <a:gd name="connsiteX129" fmla="*/ 979546 w 6095524"/>
              <a:gd name="connsiteY129" fmla="*/ 1202975 h 1410656"/>
              <a:gd name="connsiteX130" fmla="*/ 946613 w 6095524"/>
              <a:gd name="connsiteY130" fmla="*/ 1197503 h 1410656"/>
              <a:gd name="connsiteX131" fmla="*/ 917808 w 6095524"/>
              <a:gd name="connsiteY131" fmla="*/ 1197887 h 1410656"/>
              <a:gd name="connsiteX132" fmla="*/ 894669 w 6095524"/>
              <a:gd name="connsiteY132" fmla="*/ 1206624 h 1410656"/>
              <a:gd name="connsiteX133" fmla="*/ 861063 w 6095524"/>
              <a:gd name="connsiteY133" fmla="*/ 1208352 h 1410656"/>
              <a:gd name="connsiteX134" fmla="*/ 839363 w 6095524"/>
              <a:gd name="connsiteY134" fmla="*/ 1202015 h 1410656"/>
              <a:gd name="connsiteX135" fmla="*/ 834947 w 6095524"/>
              <a:gd name="connsiteY135" fmla="*/ 1201152 h 1410656"/>
              <a:gd name="connsiteX136" fmla="*/ 778202 w 6095524"/>
              <a:gd name="connsiteY136" fmla="*/ 1200767 h 1410656"/>
              <a:gd name="connsiteX137" fmla="*/ 707343 w 6095524"/>
              <a:gd name="connsiteY137" fmla="*/ 1219874 h 1410656"/>
              <a:gd name="connsiteX138" fmla="*/ 695629 w 6095524"/>
              <a:gd name="connsiteY138" fmla="*/ 1223907 h 1410656"/>
              <a:gd name="connsiteX139" fmla="*/ 638500 w 6095524"/>
              <a:gd name="connsiteY139" fmla="*/ 1230916 h 1410656"/>
              <a:gd name="connsiteX140" fmla="*/ 607872 w 6095524"/>
              <a:gd name="connsiteY140" fmla="*/ 1238021 h 1410656"/>
              <a:gd name="connsiteX141" fmla="*/ 585788 w 6095524"/>
              <a:gd name="connsiteY141" fmla="*/ 1238405 h 1410656"/>
              <a:gd name="connsiteX142" fmla="*/ 559097 w 6095524"/>
              <a:gd name="connsiteY142" fmla="*/ 1250983 h 1410656"/>
              <a:gd name="connsiteX143" fmla="*/ 550358 w 6095524"/>
              <a:gd name="connsiteY143" fmla="*/ 1256456 h 1410656"/>
              <a:gd name="connsiteX144" fmla="*/ 539893 w 6095524"/>
              <a:gd name="connsiteY144" fmla="*/ 1259720 h 1410656"/>
              <a:gd name="connsiteX145" fmla="*/ 492462 w 6095524"/>
              <a:gd name="connsiteY145" fmla="*/ 1270090 h 1410656"/>
              <a:gd name="connsiteX146" fmla="*/ 484011 w 6095524"/>
              <a:gd name="connsiteY146" fmla="*/ 1275947 h 1410656"/>
              <a:gd name="connsiteX147" fmla="*/ 478346 w 6095524"/>
              <a:gd name="connsiteY147" fmla="*/ 1279596 h 1410656"/>
              <a:gd name="connsiteX148" fmla="*/ 432260 w 6095524"/>
              <a:gd name="connsiteY148" fmla="*/ 1285741 h 1410656"/>
              <a:gd name="connsiteX149" fmla="*/ 403455 w 6095524"/>
              <a:gd name="connsiteY149" fmla="*/ 1303119 h 1410656"/>
              <a:gd name="connsiteX150" fmla="*/ 395583 w 6095524"/>
              <a:gd name="connsiteY150" fmla="*/ 1310512 h 1410656"/>
              <a:gd name="connsiteX151" fmla="*/ 368025 w 6095524"/>
              <a:gd name="connsiteY151" fmla="*/ 1321650 h 1410656"/>
              <a:gd name="connsiteX152" fmla="*/ 275371 w 6095524"/>
              <a:gd name="connsiteY152" fmla="*/ 1343062 h 1410656"/>
              <a:gd name="connsiteX153" fmla="*/ 248871 w 6095524"/>
              <a:gd name="connsiteY153" fmla="*/ 1335476 h 1410656"/>
              <a:gd name="connsiteX154" fmla="*/ 198559 w 6095524"/>
              <a:gd name="connsiteY154" fmla="*/ 1355831 h 1410656"/>
              <a:gd name="connsiteX155" fmla="*/ 154583 w 6095524"/>
              <a:gd name="connsiteY155" fmla="*/ 1367353 h 1410656"/>
              <a:gd name="connsiteX156" fmla="*/ 138261 w 6095524"/>
              <a:gd name="connsiteY156" fmla="*/ 1370138 h 1410656"/>
              <a:gd name="connsiteX157" fmla="*/ 86606 w 6095524"/>
              <a:gd name="connsiteY157" fmla="*/ 1375227 h 1410656"/>
              <a:gd name="connsiteX158" fmla="*/ 60009 w 6095524"/>
              <a:gd name="connsiteY158" fmla="*/ 1386749 h 1410656"/>
              <a:gd name="connsiteX159" fmla="*/ 30568 w 6095524"/>
              <a:gd name="connsiteY159" fmla="*/ 1395570 h 1410656"/>
              <a:gd name="connsiteX160" fmla="*/ 0 w 6095524"/>
              <a:gd name="connsiteY160" fmla="*/ 1397975 h 1410656"/>
              <a:gd name="connsiteX161" fmla="*/ 0 w 6095524"/>
              <a:gd name="connsiteY161" fmla="*/ 1041395 h 1410656"/>
              <a:gd name="connsiteX162" fmla="*/ 17282 w 6095524"/>
              <a:gd name="connsiteY162" fmla="*/ 1043014 h 1410656"/>
              <a:gd name="connsiteX163" fmla="*/ 45030 w 6095524"/>
              <a:gd name="connsiteY163" fmla="*/ 1049159 h 1410656"/>
              <a:gd name="connsiteX164" fmla="*/ 85356 w 6095524"/>
              <a:gd name="connsiteY164" fmla="*/ 1059145 h 1410656"/>
              <a:gd name="connsiteX165" fmla="*/ 133077 w 6095524"/>
              <a:gd name="connsiteY165" fmla="*/ 1047815 h 1410656"/>
              <a:gd name="connsiteX166" fmla="*/ 137877 w 6095524"/>
              <a:gd name="connsiteY166" fmla="*/ 1043110 h 1410656"/>
              <a:gd name="connsiteX167" fmla="*/ 189053 w 6095524"/>
              <a:gd name="connsiteY167" fmla="*/ 1031877 h 1410656"/>
              <a:gd name="connsiteX168" fmla="*/ 273066 w 6095524"/>
              <a:gd name="connsiteY168" fmla="*/ 1019010 h 1410656"/>
              <a:gd name="connsiteX169" fmla="*/ 278539 w 6095524"/>
              <a:gd name="connsiteY169" fmla="*/ 1018146 h 1410656"/>
              <a:gd name="connsiteX170" fmla="*/ 326355 w 6095524"/>
              <a:gd name="connsiteY170" fmla="*/ 1044358 h 1410656"/>
              <a:gd name="connsiteX171" fmla="*/ 364761 w 6095524"/>
              <a:gd name="connsiteY171" fmla="*/ 1040710 h 1410656"/>
              <a:gd name="connsiteX172" fmla="*/ 382619 w 6095524"/>
              <a:gd name="connsiteY172" fmla="*/ 1022562 h 1410656"/>
              <a:gd name="connsiteX173" fmla="*/ 433988 w 6095524"/>
              <a:gd name="connsiteY173" fmla="*/ 1008256 h 1410656"/>
              <a:gd name="connsiteX174" fmla="*/ 497262 w 6095524"/>
              <a:gd name="connsiteY174" fmla="*/ 1009697 h 1410656"/>
              <a:gd name="connsiteX175" fmla="*/ 542101 w 6095524"/>
              <a:gd name="connsiteY175" fmla="*/ 1007872 h 1410656"/>
              <a:gd name="connsiteX176" fmla="*/ 566681 w 6095524"/>
              <a:gd name="connsiteY176" fmla="*/ 998175 h 1410656"/>
              <a:gd name="connsiteX177" fmla="*/ 584251 w 6095524"/>
              <a:gd name="connsiteY177" fmla="*/ 999136 h 1410656"/>
              <a:gd name="connsiteX178" fmla="*/ 617280 w 6095524"/>
              <a:gd name="connsiteY178" fmla="*/ 1006049 h 1410656"/>
              <a:gd name="connsiteX179" fmla="*/ 721842 w 6095524"/>
              <a:gd name="connsiteY179" fmla="*/ 1014210 h 1410656"/>
              <a:gd name="connsiteX180" fmla="*/ 764472 w 6095524"/>
              <a:gd name="connsiteY180" fmla="*/ 1001440 h 1410656"/>
              <a:gd name="connsiteX181" fmla="*/ 777242 w 6095524"/>
              <a:gd name="connsiteY181" fmla="*/ 1001152 h 1410656"/>
              <a:gd name="connsiteX182" fmla="*/ 805854 w 6095524"/>
              <a:gd name="connsiteY182" fmla="*/ 1006145 h 1410656"/>
              <a:gd name="connsiteX183" fmla="*/ 864904 w 6095524"/>
              <a:gd name="connsiteY183" fmla="*/ 1002784 h 1410656"/>
              <a:gd name="connsiteX184" fmla="*/ 886700 w 6095524"/>
              <a:gd name="connsiteY184" fmla="*/ 997695 h 1410656"/>
              <a:gd name="connsiteX185" fmla="*/ 898797 w 6095524"/>
              <a:gd name="connsiteY185" fmla="*/ 994430 h 1410656"/>
              <a:gd name="connsiteX186" fmla="*/ 960919 w 6095524"/>
              <a:gd name="connsiteY186" fmla="*/ 985405 h 1410656"/>
              <a:gd name="connsiteX187" fmla="*/ 988571 w 6095524"/>
              <a:gd name="connsiteY187" fmla="*/ 975708 h 1410656"/>
              <a:gd name="connsiteX188" fmla="*/ 996061 w 6095524"/>
              <a:gd name="connsiteY188" fmla="*/ 974268 h 1410656"/>
              <a:gd name="connsiteX189" fmla="*/ 1037059 w 6095524"/>
              <a:gd name="connsiteY189" fmla="*/ 978300 h 1410656"/>
              <a:gd name="connsiteX190" fmla="*/ 1067784 w 6095524"/>
              <a:gd name="connsiteY190" fmla="*/ 993950 h 1410656"/>
              <a:gd name="connsiteX191" fmla="*/ 1073737 w 6095524"/>
              <a:gd name="connsiteY191" fmla="*/ 999231 h 1410656"/>
              <a:gd name="connsiteX192" fmla="*/ 1159383 w 6095524"/>
              <a:gd name="connsiteY192" fmla="*/ 997407 h 1410656"/>
              <a:gd name="connsiteX193" fmla="*/ 1172536 w 6095524"/>
              <a:gd name="connsiteY193" fmla="*/ 995198 h 1410656"/>
              <a:gd name="connsiteX194" fmla="*/ 1236099 w 6095524"/>
              <a:gd name="connsiteY194" fmla="*/ 1004416 h 1410656"/>
              <a:gd name="connsiteX195" fmla="*/ 1254630 w 6095524"/>
              <a:gd name="connsiteY195" fmla="*/ 1006240 h 1410656"/>
              <a:gd name="connsiteX196" fmla="*/ 1321072 w 6095524"/>
              <a:gd name="connsiteY196" fmla="*/ 1014498 h 1410656"/>
              <a:gd name="connsiteX197" fmla="*/ 1330481 w 6095524"/>
              <a:gd name="connsiteY197" fmla="*/ 1006817 h 1410656"/>
              <a:gd name="connsiteX198" fmla="*/ 1357558 w 6095524"/>
              <a:gd name="connsiteY198" fmla="*/ 987517 h 1410656"/>
              <a:gd name="connsiteX199" fmla="*/ 1410942 w 6095524"/>
              <a:gd name="connsiteY199" fmla="*/ 970427 h 1410656"/>
              <a:gd name="connsiteX200" fmla="*/ 1425441 w 6095524"/>
              <a:gd name="connsiteY200" fmla="*/ 971387 h 1410656"/>
              <a:gd name="connsiteX201" fmla="*/ 1462118 w 6095524"/>
              <a:gd name="connsiteY201" fmla="*/ 999904 h 1410656"/>
              <a:gd name="connsiteX202" fmla="*/ 1479978 w 6095524"/>
              <a:gd name="connsiteY202" fmla="*/ 1011329 h 1410656"/>
              <a:gd name="connsiteX203" fmla="*/ 1530674 w 6095524"/>
              <a:gd name="connsiteY203" fmla="*/ 1032356 h 1410656"/>
              <a:gd name="connsiteX204" fmla="*/ 1534898 w 6095524"/>
              <a:gd name="connsiteY204" fmla="*/ 1036197 h 1410656"/>
              <a:gd name="connsiteX205" fmla="*/ 1572344 w 6095524"/>
              <a:gd name="connsiteY205" fmla="*/ 1081804 h 1410656"/>
              <a:gd name="connsiteX206" fmla="*/ 1580793 w 6095524"/>
              <a:gd name="connsiteY206" fmla="*/ 1089581 h 1410656"/>
              <a:gd name="connsiteX207" fmla="*/ 1590971 w 6095524"/>
              <a:gd name="connsiteY207" fmla="*/ 1101680 h 1410656"/>
              <a:gd name="connsiteX208" fmla="*/ 1622751 w 6095524"/>
              <a:gd name="connsiteY208" fmla="*/ 1125108 h 1410656"/>
              <a:gd name="connsiteX209" fmla="*/ 1662118 w 6095524"/>
              <a:gd name="connsiteY209" fmla="*/ 1132596 h 1410656"/>
              <a:gd name="connsiteX210" fmla="*/ 1709646 w 6095524"/>
              <a:gd name="connsiteY210" fmla="*/ 1144022 h 1410656"/>
              <a:gd name="connsiteX211" fmla="*/ 1729521 w 6095524"/>
              <a:gd name="connsiteY211" fmla="*/ 1151704 h 1410656"/>
              <a:gd name="connsiteX212" fmla="*/ 1782809 w 6095524"/>
              <a:gd name="connsiteY212" fmla="*/ 1166298 h 1410656"/>
              <a:gd name="connsiteX213" fmla="*/ 1820831 w 6095524"/>
              <a:gd name="connsiteY213" fmla="*/ 1178588 h 1410656"/>
              <a:gd name="connsiteX214" fmla="*/ 1875656 w 6095524"/>
              <a:gd name="connsiteY214" fmla="*/ 1185789 h 1410656"/>
              <a:gd name="connsiteX215" fmla="*/ 1902252 w 6095524"/>
              <a:gd name="connsiteY215" fmla="*/ 1186076 h 1410656"/>
              <a:gd name="connsiteX216" fmla="*/ 1951123 w 6095524"/>
              <a:gd name="connsiteY216" fmla="*/ 1222946 h 1410656"/>
              <a:gd name="connsiteX217" fmla="*/ 1990106 w 6095524"/>
              <a:gd name="connsiteY217" fmla="*/ 1247335 h 1410656"/>
              <a:gd name="connsiteX218" fmla="*/ 2031105 w 6095524"/>
              <a:gd name="connsiteY218" fmla="*/ 1235525 h 1410656"/>
              <a:gd name="connsiteX219" fmla="*/ 2042242 w 6095524"/>
              <a:gd name="connsiteY219" fmla="*/ 1224387 h 1410656"/>
              <a:gd name="connsiteX220" fmla="*/ 2109453 w 6095524"/>
              <a:gd name="connsiteY220" fmla="*/ 1213826 h 1410656"/>
              <a:gd name="connsiteX221" fmla="*/ 2205468 w 6095524"/>
              <a:gd name="connsiteY221" fmla="*/ 1213442 h 1410656"/>
              <a:gd name="connsiteX222" fmla="*/ 2365142 w 6095524"/>
              <a:gd name="connsiteY222" fmla="*/ 1189437 h 1410656"/>
              <a:gd name="connsiteX223" fmla="*/ 2392985 w 6095524"/>
              <a:gd name="connsiteY223" fmla="*/ 1178299 h 1410656"/>
              <a:gd name="connsiteX224" fmla="*/ 2424286 w 6095524"/>
              <a:gd name="connsiteY224" fmla="*/ 1175515 h 1410656"/>
              <a:gd name="connsiteX225" fmla="*/ 2436289 w 6095524"/>
              <a:gd name="connsiteY225" fmla="*/ 1182333 h 1410656"/>
              <a:gd name="connsiteX226" fmla="*/ 2488808 w 6095524"/>
              <a:gd name="connsiteY226" fmla="*/ 1192510 h 1410656"/>
              <a:gd name="connsiteX227" fmla="*/ 2498795 w 6095524"/>
              <a:gd name="connsiteY227" fmla="*/ 1192702 h 1410656"/>
              <a:gd name="connsiteX228" fmla="*/ 2532976 w 6095524"/>
              <a:gd name="connsiteY228" fmla="*/ 1188381 h 1410656"/>
              <a:gd name="connsiteX229" fmla="*/ 2564661 w 6095524"/>
              <a:gd name="connsiteY229" fmla="*/ 1185885 h 1410656"/>
              <a:gd name="connsiteX230" fmla="*/ 2644545 w 6095524"/>
              <a:gd name="connsiteY230" fmla="*/ 1194046 h 1410656"/>
              <a:gd name="connsiteX231" fmla="*/ 2705803 w 6095524"/>
              <a:gd name="connsiteY231" fmla="*/ 1192126 h 1410656"/>
              <a:gd name="connsiteX232" fmla="*/ 2734031 w 6095524"/>
              <a:gd name="connsiteY232" fmla="*/ 1194046 h 1410656"/>
              <a:gd name="connsiteX233" fmla="*/ 2749969 w 6095524"/>
              <a:gd name="connsiteY233" fmla="*/ 1196927 h 1410656"/>
              <a:gd name="connsiteX234" fmla="*/ 2786071 w 6095524"/>
              <a:gd name="connsiteY234" fmla="*/ 1216994 h 1410656"/>
              <a:gd name="connsiteX235" fmla="*/ 2805851 w 6095524"/>
              <a:gd name="connsiteY235" fmla="*/ 1221507 h 1410656"/>
              <a:gd name="connsiteX236" fmla="*/ 2865380 w 6095524"/>
              <a:gd name="connsiteY236" fmla="*/ 1221123 h 1410656"/>
              <a:gd name="connsiteX237" fmla="*/ 2954674 w 6095524"/>
              <a:gd name="connsiteY237" fmla="*/ 1190878 h 1410656"/>
              <a:gd name="connsiteX238" fmla="*/ 2963988 w 6095524"/>
              <a:gd name="connsiteY238" fmla="*/ 1186845 h 1410656"/>
              <a:gd name="connsiteX239" fmla="*/ 3009403 w 6095524"/>
              <a:gd name="connsiteY239" fmla="*/ 1181852 h 1410656"/>
              <a:gd name="connsiteX240" fmla="*/ 3040223 w 6095524"/>
              <a:gd name="connsiteY240" fmla="*/ 1188669 h 1410656"/>
              <a:gd name="connsiteX241" fmla="*/ 3082183 w 6095524"/>
              <a:gd name="connsiteY241" fmla="*/ 1202784 h 1410656"/>
              <a:gd name="connsiteX242" fmla="*/ 3119916 w 6095524"/>
              <a:gd name="connsiteY242" fmla="*/ 1214594 h 1410656"/>
              <a:gd name="connsiteX243" fmla="*/ 3147376 w 6095524"/>
              <a:gd name="connsiteY243" fmla="*/ 1227939 h 1410656"/>
              <a:gd name="connsiteX244" fmla="*/ 3210171 w 6095524"/>
              <a:gd name="connsiteY244" fmla="*/ 1237733 h 1410656"/>
              <a:gd name="connsiteX245" fmla="*/ 3216700 w 6095524"/>
              <a:gd name="connsiteY245" fmla="*/ 1239365 h 1410656"/>
              <a:gd name="connsiteX246" fmla="*/ 3263939 w 6095524"/>
              <a:gd name="connsiteY246" fmla="*/ 1227459 h 1410656"/>
              <a:gd name="connsiteX247" fmla="*/ 3320683 w 6095524"/>
              <a:gd name="connsiteY247" fmla="*/ 1215362 h 1410656"/>
              <a:gd name="connsiteX248" fmla="*/ 3340943 w 6095524"/>
              <a:gd name="connsiteY248" fmla="*/ 1219490 h 1410656"/>
              <a:gd name="connsiteX249" fmla="*/ 3368691 w 6095524"/>
              <a:gd name="connsiteY249" fmla="*/ 1225347 h 1410656"/>
              <a:gd name="connsiteX250" fmla="*/ 3394423 w 6095524"/>
              <a:gd name="connsiteY250" fmla="*/ 1222275 h 1410656"/>
              <a:gd name="connsiteX251" fmla="*/ 3410074 w 6095524"/>
              <a:gd name="connsiteY251" fmla="*/ 1221987 h 1410656"/>
              <a:gd name="connsiteX252" fmla="*/ 3481509 w 6095524"/>
              <a:gd name="connsiteY252" fmla="*/ 1257896 h 1410656"/>
              <a:gd name="connsiteX253" fmla="*/ 3499656 w 6095524"/>
              <a:gd name="connsiteY253" fmla="*/ 1260873 h 1410656"/>
              <a:gd name="connsiteX254" fmla="*/ 3509930 w 6095524"/>
              <a:gd name="connsiteY254" fmla="*/ 1265290 h 1410656"/>
              <a:gd name="connsiteX255" fmla="*/ 3571860 w 6095524"/>
              <a:gd name="connsiteY255" fmla="*/ 1309841 h 1410656"/>
              <a:gd name="connsiteX256" fmla="*/ 3598168 w 6095524"/>
              <a:gd name="connsiteY256" fmla="*/ 1318866 h 1410656"/>
              <a:gd name="connsiteX257" fmla="*/ 3627068 w 6095524"/>
              <a:gd name="connsiteY257" fmla="*/ 1317041 h 1410656"/>
              <a:gd name="connsiteX258" fmla="*/ 3643775 w 6095524"/>
              <a:gd name="connsiteY258" fmla="*/ 1313777 h 1410656"/>
              <a:gd name="connsiteX259" fmla="*/ 3685254 w 6095524"/>
              <a:gd name="connsiteY259" fmla="*/ 1285452 h 1410656"/>
              <a:gd name="connsiteX260" fmla="*/ 3708873 w 6095524"/>
              <a:gd name="connsiteY260" fmla="*/ 1286413 h 1410656"/>
              <a:gd name="connsiteX261" fmla="*/ 3745743 w 6095524"/>
              <a:gd name="connsiteY261" fmla="*/ 1305903 h 1410656"/>
              <a:gd name="connsiteX262" fmla="*/ 3812665 w 6095524"/>
              <a:gd name="connsiteY262" fmla="*/ 1314641 h 1410656"/>
              <a:gd name="connsiteX263" fmla="*/ 3846655 w 6095524"/>
              <a:gd name="connsiteY263" fmla="*/ 1287373 h 1410656"/>
              <a:gd name="connsiteX264" fmla="*/ 3864225 w 6095524"/>
              <a:gd name="connsiteY264" fmla="*/ 1261161 h 1410656"/>
              <a:gd name="connsiteX265" fmla="*/ 3915018 w 6095524"/>
              <a:gd name="connsiteY265" fmla="*/ 1230724 h 1410656"/>
              <a:gd name="connsiteX266" fmla="*/ 3927116 w 6095524"/>
              <a:gd name="connsiteY266" fmla="*/ 1242054 h 1410656"/>
              <a:gd name="connsiteX267" fmla="*/ 3964370 w 6095524"/>
              <a:gd name="connsiteY267" fmla="*/ 1246855 h 1410656"/>
              <a:gd name="connsiteX268" fmla="*/ 4004696 w 6095524"/>
              <a:gd name="connsiteY268" fmla="*/ 1246471 h 1410656"/>
              <a:gd name="connsiteX269" fmla="*/ 4074978 w 6095524"/>
              <a:gd name="connsiteY269" fmla="*/ 1251559 h 1410656"/>
              <a:gd name="connsiteX270" fmla="*/ 4121738 w 6095524"/>
              <a:gd name="connsiteY270" fmla="*/ 1222466 h 1410656"/>
              <a:gd name="connsiteX271" fmla="*/ 4139598 w 6095524"/>
              <a:gd name="connsiteY271" fmla="*/ 1210465 h 1410656"/>
              <a:gd name="connsiteX272" fmla="*/ 4156304 w 6095524"/>
              <a:gd name="connsiteY272" fmla="*/ 1202784 h 1410656"/>
              <a:gd name="connsiteX273" fmla="*/ 4175604 w 6095524"/>
              <a:gd name="connsiteY273" fmla="*/ 1198463 h 1410656"/>
              <a:gd name="connsiteX274" fmla="*/ 4222170 w 6095524"/>
              <a:gd name="connsiteY274" fmla="*/ 1182140 h 1410656"/>
              <a:gd name="connsiteX275" fmla="*/ 4247710 w 6095524"/>
              <a:gd name="connsiteY275" fmla="*/ 1166105 h 1410656"/>
              <a:gd name="connsiteX276" fmla="*/ 4305128 w 6095524"/>
              <a:gd name="connsiteY276" fmla="*/ 1150647 h 1410656"/>
              <a:gd name="connsiteX277" fmla="*/ 4344206 w 6095524"/>
              <a:gd name="connsiteY277" fmla="*/ 1136821 h 1410656"/>
              <a:gd name="connsiteX278" fmla="*/ 4385396 w 6095524"/>
              <a:gd name="connsiteY278" fmla="*/ 1113009 h 1410656"/>
              <a:gd name="connsiteX279" fmla="*/ 4391157 w 6095524"/>
              <a:gd name="connsiteY279" fmla="*/ 1109361 h 1410656"/>
              <a:gd name="connsiteX280" fmla="*/ 4404984 w 6095524"/>
              <a:gd name="connsiteY280" fmla="*/ 1093710 h 1410656"/>
              <a:gd name="connsiteX281" fmla="*/ 4425050 w 6095524"/>
              <a:gd name="connsiteY281" fmla="*/ 1039846 h 1410656"/>
              <a:gd name="connsiteX282" fmla="*/ 4430812 w 6095524"/>
              <a:gd name="connsiteY282" fmla="*/ 1028900 h 1410656"/>
              <a:gd name="connsiteX283" fmla="*/ 4483140 w 6095524"/>
              <a:gd name="connsiteY283" fmla="*/ 992030 h 1410656"/>
              <a:gd name="connsiteX284" fmla="*/ 4502535 w 6095524"/>
              <a:gd name="connsiteY284" fmla="*/ 995487 h 1410656"/>
              <a:gd name="connsiteX285" fmla="*/ 4523946 w 6095524"/>
              <a:gd name="connsiteY285" fmla="*/ 1007585 h 1410656"/>
              <a:gd name="connsiteX286" fmla="*/ 4570898 w 6095524"/>
              <a:gd name="connsiteY286" fmla="*/ 1010753 h 1410656"/>
              <a:gd name="connsiteX287" fmla="*/ 4588468 w 6095524"/>
              <a:gd name="connsiteY287" fmla="*/ 1004513 h 1410656"/>
              <a:gd name="connsiteX288" fmla="*/ 4619192 w 6095524"/>
              <a:gd name="connsiteY288" fmla="*/ 987710 h 1410656"/>
              <a:gd name="connsiteX289" fmla="*/ 4642908 w 6095524"/>
              <a:gd name="connsiteY289" fmla="*/ 961689 h 1410656"/>
              <a:gd name="connsiteX290" fmla="*/ 4677378 w 6095524"/>
              <a:gd name="connsiteY290" fmla="*/ 918674 h 1410656"/>
              <a:gd name="connsiteX291" fmla="*/ 4743532 w 6095524"/>
              <a:gd name="connsiteY291" fmla="*/ 902256 h 1410656"/>
              <a:gd name="connsiteX292" fmla="*/ 4768977 w 6095524"/>
              <a:gd name="connsiteY292" fmla="*/ 896783 h 1410656"/>
              <a:gd name="connsiteX293" fmla="*/ 4861536 w 6095524"/>
              <a:gd name="connsiteY293" fmla="*/ 873835 h 1410656"/>
              <a:gd name="connsiteX294" fmla="*/ 4869600 w 6095524"/>
              <a:gd name="connsiteY294" fmla="*/ 873067 h 1410656"/>
              <a:gd name="connsiteX295" fmla="*/ 4933738 w 6095524"/>
              <a:gd name="connsiteY295" fmla="*/ 846664 h 1410656"/>
              <a:gd name="connsiteX296" fmla="*/ 4949196 w 6095524"/>
              <a:gd name="connsiteY296" fmla="*/ 840134 h 1410656"/>
              <a:gd name="connsiteX297" fmla="*/ 4968112 w 6095524"/>
              <a:gd name="connsiteY297" fmla="*/ 823427 h 1410656"/>
              <a:gd name="connsiteX298" fmla="*/ 4985588 w 6095524"/>
              <a:gd name="connsiteY298" fmla="*/ 776284 h 1410656"/>
              <a:gd name="connsiteX299" fmla="*/ 5006038 w 6095524"/>
              <a:gd name="connsiteY299" fmla="*/ 754776 h 1410656"/>
              <a:gd name="connsiteX300" fmla="*/ 5020921 w 6095524"/>
              <a:gd name="connsiteY300" fmla="*/ 741718 h 1410656"/>
              <a:gd name="connsiteX301" fmla="*/ 5033978 w 6095524"/>
              <a:gd name="connsiteY301" fmla="*/ 721940 h 1410656"/>
              <a:gd name="connsiteX302" fmla="*/ 5047036 w 6095524"/>
              <a:gd name="connsiteY302" fmla="*/ 674604 h 1410656"/>
              <a:gd name="connsiteX303" fmla="*/ 5067104 w 6095524"/>
              <a:gd name="connsiteY303" fmla="*/ 632645 h 1410656"/>
              <a:gd name="connsiteX304" fmla="*/ 5103206 w 6095524"/>
              <a:gd name="connsiteY304" fmla="*/ 609410 h 1410656"/>
              <a:gd name="connsiteX305" fmla="*/ 5125577 w 6095524"/>
              <a:gd name="connsiteY305" fmla="*/ 597216 h 1410656"/>
              <a:gd name="connsiteX306" fmla="*/ 5214200 w 6095524"/>
              <a:gd name="connsiteY306" fmla="*/ 609506 h 1410656"/>
              <a:gd name="connsiteX307" fmla="*/ 5274688 w 6095524"/>
              <a:gd name="connsiteY307" fmla="*/ 621507 h 1410656"/>
              <a:gd name="connsiteX308" fmla="*/ 5294564 w 6095524"/>
              <a:gd name="connsiteY308" fmla="*/ 616899 h 1410656"/>
              <a:gd name="connsiteX309" fmla="*/ 5350732 w 6095524"/>
              <a:gd name="connsiteY309" fmla="*/ 577724 h 1410656"/>
              <a:gd name="connsiteX310" fmla="*/ 5406230 w 6095524"/>
              <a:gd name="connsiteY310" fmla="*/ 560250 h 1410656"/>
              <a:gd name="connsiteX311" fmla="*/ 5447996 w 6095524"/>
              <a:gd name="connsiteY311" fmla="*/ 555257 h 1410656"/>
              <a:gd name="connsiteX312" fmla="*/ 5483904 w 6095524"/>
              <a:gd name="connsiteY312" fmla="*/ 551417 h 1410656"/>
              <a:gd name="connsiteX313" fmla="*/ 5527016 w 6095524"/>
              <a:gd name="connsiteY313" fmla="*/ 540663 h 1410656"/>
              <a:gd name="connsiteX314" fmla="*/ 5551404 w 6095524"/>
              <a:gd name="connsiteY314" fmla="*/ 528949 h 1410656"/>
              <a:gd name="connsiteX315" fmla="*/ 5590194 w 6095524"/>
              <a:gd name="connsiteY315" fmla="*/ 512147 h 1410656"/>
              <a:gd name="connsiteX316" fmla="*/ 5629944 w 6095524"/>
              <a:gd name="connsiteY316" fmla="*/ 490351 h 1410656"/>
              <a:gd name="connsiteX317" fmla="*/ 5660477 w 6095524"/>
              <a:gd name="connsiteY317" fmla="*/ 459818 h 1410656"/>
              <a:gd name="connsiteX318" fmla="*/ 5676896 w 6095524"/>
              <a:gd name="connsiteY318" fmla="*/ 434086 h 1410656"/>
              <a:gd name="connsiteX319" fmla="*/ 5725000 w 6095524"/>
              <a:gd name="connsiteY319" fmla="*/ 397216 h 1410656"/>
              <a:gd name="connsiteX320" fmla="*/ 5768494 w 6095524"/>
              <a:gd name="connsiteY320" fmla="*/ 327701 h 1410656"/>
              <a:gd name="connsiteX321" fmla="*/ 5795763 w 6095524"/>
              <a:gd name="connsiteY321" fmla="*/ 298801 h 1410656"/>
              <a:gd name="connsiteX322" fmla="*/ 5811221 w 6095524"/>
              <a:gd name="connsiteY322" fmla="*/ 290639 h 1410656"/>
              <a:gd name="connsiteX323" fmla="*/ 5837528 w 6095524"/>
              <a:gd name="connsiteY323" fmla="*/ 270573 h 1410656"/>
              <a:gd name="connsiteX324" fmla="*/ 5853084 w 6095524"/>
              <a:gd name="connsiteY324" fmla="*/ 255690 h 1410656"/>
              <a:gd name="connsiteX325" fmla="*/ 5895618 w 6095524"/>
              <a:gd name="connsiteY325" fmla="*/ 200961 h 1410656"/>
              <a:gd name="connsiteX326" fmla="*/ 5908676 w 6095524"/>
              <a:gd name="connsiteY326" fmla="*/ 184735 h 1410656"/>
              <a:gd name="connsiteX327" fmla="*/ 5935657 w 6095524"/>
              <a:gd name="connsiteY327" fmla="*/ 156891 h 1410656"/>
              <a:gd name="connsiteX328" fmla="*/ 5947467 w 6095524"/>
              <a:gd name="connsiteY328" fmla="*/ 148441 h 1410656"/>
              <a:gd name="connsiteX329" fmla="*/ 5968302 w 6095524"/>
              <a:gd name="connsiteY329" fmla="*/ 125782 h 1410656"/>
              <a:gd name="connsiteX330" fmla="*/ 6017942 w 6095524"/>
              <a:gd name="connsiteY330" fmla="*/ 66348 h 1410656"/>
              <a:gd name="connsiteX331" fmla="*/ 6039258 w 6095524"/>
              <a:gd name="connsiteY331" fmla="*/ 33030 h 1410656"/>
              <a:gd name="connsiteX332" fmla="*/ 6081792 w 6095524"/>
              <a:gd name="connsiteY332" fmla="*/ 8451 h 1410656"/>
              <a:gd name="connsiteX333" fmla="*/ 6095524 w 6095524"/>
              <a:gd name="connsiteY333" fmla="*/ 0 h 1410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</a:cxnLst>
            <a:rect l="l" t="t" r="r" b="b"/>
            <a:pathLst>
              <a:path w="6095524" h="1410656">
                <a:moveTo>
                  <a:pt x="6095524" y="0"/>
                </a:moveTo>
                <a:lnTo>
                  <a:pt x="6095524" y="221634"/>
                </a:lnTo>
                <a:lnTo>
                  <a:pt x="6061052" y="237063"/>
                </a:lnTo>
                <a:cubicBezTo>
                  <a:pt x="6054332" y="239848"/>
                  <a:pt x="6046938" y="241384"/>
                  <a:pt x="6040890" y="245128"/>
                </a:cubicBezTo>
                <a:cubicBezTo>
                  <a:pt x="6013044" y="262219"/>
                  <a:pt x="5986064" y="280654"/>
                  <a:pt x="5957836" y="297073"/>
                </a:cubicBezTo>
                <a:cubicBezTo>
                  <a:pt x="5928744" y="314067"/>
                  <a:pt x="5902724" y="334134"/>
                  <a:pt x="5882656" y="361307"/>
                </a:cubicBezTo>
                <a:cubicBezTo>
                  <a:pt x="5864029" y="386559"/>
                  <a:pt x="5845978" y="412194"/>
                  <a:pt x="5827448" y="437542"/>
                </a:cubicBezTo>
                <a:cubicBezTo>
                  <a:pt x="5822743" y="443975"/>
                  <a:pt x="5818422" y="451561"/>
                  <a:pt x="5811989" y="455690"/>
                </a:cubicBezTo>
                <a:cubicBezTo>
                  <a:pt x="5798643" y="464331"/>
                  <a:pt x="5784048" y="471340"/>
                  <a:pt x="5769742" y="478445"/>
                </a:cubicBezTo>
                <a:cubicBezTo>
                  <a:pt x="5757452" y="484494"/>
                  <a:pt x="5744394" y="489006"/>
                  <a:pt x="5732393" y="495535"/>
                </a:cubicBezTo>
                <a:cubicBezTo>
                  <a:pt x="5722792" y="500721"/>
                  <a:pt x="5714246" y="507922"/>
                  <a:pt x="5705316" y="514451"/>
                </a:cubicBezTo>
                <a:cubicBezTo>
                  <a:pt x="5697539" y="520115"/>
                  <a:pt x="5688994" y="525012"/>
                  <a:pt x="5682465" y="531830"/>
                </a:cubicBezTo>
                <a:cubicBezTo>
                  <a:pt x="5666526" y="548344"/>
                  <a:pt x="5650491" y="564571"/>
                  <a:pt x="5630712" y="576765"/>
                </a:cubicBezTo>
                <a:cubicBezTo>
                  <a:pt x="5611221" y="588862"/>
                  <a:pt x="5592786" y="602401"/>
                  <a:pt x="5573392" y="614691"/>
                </a:cubicBezTo>
                <a:cubicBezTo>
                  <a:pt x="5554380" y="626693"/>
                  <a:pt x="5537194" y="639846"/>
                  <a:pt x="5527304" y="661162"/>
                </a:cubicBezTo>
                <a:cubicBezTo>
                  <a:pt x="5522888" y="670571"/>
                  <a:pt x="5516646" y="680845"/>
                  <a:pt x="5508293" y="686318"/>
                </a:cubicBezTo>
                <a:cubicBezTo>
                  <a:pt x="5496387" y="694095"/>
                  <a:pt x="5481313" y="696880"/>
                  <a:pt x="5468350" y="703505"/>
                </a:cubicBezTo>
                <a:cubicBezTo>
                  <a:pt x="5453084" y="711282"/>
                  <a:pt x="5435418" y="718003"/>
                  <a:pt x="5425048" y="730389"/>
                </a:cubicBezTo>
                <a:cubicBezTo>
                  <a:pt x="5415830" y="741431"/>
                  <a:pt x="5406517" y="750072"/>
                  <a:pt x="5394322" y="757081"/>
                </a:cubicBezTo>
                <a:cubicBezTo>
                  <a:pt x="5385778" y="761978"/>
                  <a:pt x="5379441" y="770907"/>
                  <a:pt x="5370608" y="774940"/>
                </a:cubicBezTo>
                <a:cubicBezTo>
                  <a:pt x="5358990" y="780317"/>
                  <a:pt x="5347276" y="784542"/>
                  <a:pt x="5337098" y="792895"/>
                </a:cubicBezTo>
                <a:cubicBezTo>
                  <a:pt x="5326536" y="801536"/>
                  <a:pt x="5314535" y="808353"/>
                  <a:pt x="5303493" y="816419"/>
                </a:cubicBezTo>
                <a:cubicBezTo>
                  <a:pt x="5297636" y="820739"/>
                  <a:pt x="5292835" y="826404"/>
                  <a:pt x="5287171" y="830917"/>
                </a:cubicBezTo>
                <a:cubicBezTo>
                  <a:pt x="5276801" y="839174"/>
                  <a:pt x="5266239" y="847239"/>
                  <a:pt x="5255581" y="855016"/>
                </a:cubicBezTo>
                <a:cubicBezTo>
                  <a:pt x="5244924" y="862794"/>
                  <a:pt x="5234746" y="871819"/>
                  <a:pt x="5223032" y="877484"/>
                </a:cubicBezTo>
                <a:cubicBezTo>
                  <a:pt x="5203062" y="887086"/>
                  <a:pt x="5181266" y="892847"/>
                  <a:pt x="5161870" y="903216"/>
                </a:cubicBezTo>
                <a:cubicBezTo>
                  <a:pt x="5142188" y="913777"/>
                  <a:pt x="5123656" y="927028"/>
                  <a:pt x="5106182" y="941046"/>
                </a:cubicBezTo>
                <a:cubicBezTo>
                  <a:pt x="5092356" y="952088"/>
                  <a:pt x="5079394" y="963034"/>
                  <a:pt x="5062014" y="968698"/>
                </a:cubicBezTo>
                <a:cubicBezTo>
                  <a:pt x="5052317" y="971867"/>
                  <a:pt x="5042140" y="978780"/>
                  <a:pt x="5036282" y="986846"/>
                </a:cubicBezTo>
                <a:cubicBezTo>
                  <a:pt x="5023608" y="1004416"/>
                  <a:pt x="5007382" y="1016802"/>
                  <a:pt x="4989043" y="1027364"/>
                </a:cubicBezTo>
                <a:cubicBezTo>
                  <a:pt x="4964559" y="1041574"/>
                  <a:pt x="4940363" y="1056072"/>
                  <a:pt x="4915783" y="1069994"/>
                </a:cubicBezTo>
                <a:cubicBezTo>
                  <a:pt x="4901286" y="1078252"/>
                  <a:pt x="4886884" y="1086989"/>
                  <a:pt x="4871520" y="1093038"/>
                </a:cubicBezTo>
                <a:cubicBezTo>
                  <a:pt x="4840124" y="1105520"/>
                  <a:pt x="4807959" y="1116177"/>
                  <a:pt x="4776274" y="1127796"/>
                </a:cubicBezTo>
                <a:cubicBezTo>
                  <a:pt x="4765904" y="1131540"/>
                  <a:pt x="4756110" y="1136917"/>
                  <a:pt x="4745548" y="1140182"/>
                </a:cubicBezTo>
                <a:cubicBezTo>
                  <a:pt x="4734122" y="1143734"/>
                  <a:pt x="4721834" y="1144790"/>
                  <a:pt x="4710408" y="1148343"/>
                </a:cubicBezTo>
                <a:cubicBezTo>
                  <a:pt x="4691396" y="1154199"/>
                  <a:pt x="4672961" y="1161689"/>
                  <a:pt x="4653950" y="1167642"/>
                </a:cubicBezTo>
                <a:cubicBezTo>
                  <a:pt x="4617272" y="1179068"/>
                  <a:pt x="4580498" y="1190014"/>
                  <a:pt x="4543725" y="1200863"/>
                </a:cubicBezTo>
                <a:cubicBezTo>
                  <a:pt x="4535852" y="1203168"/>
                  <a:pt x="4527306" y="1203456"/>
                  <a:pt x="4519530" y="1205952"/>
                </a:cubicBezTo>
                <a:cubicBezTo>
                  <a:pt x="4498886" y="1212673"/>
                  <a:pt x="4478338" y="1219970"/>
                  <a:pt x="4457887" y="1227363"/>
                </a:cubicBezTo>
                <a:cubicBezTo>
                  <a:pt x="4445502" y="1231876"/>
                  <a:pt x="4433403" y="1237445"/>
                  <a:pt x="4420922" y="1241765"/>
                </a:cubicBezTo>
                <a:cubicBezTo>
                  <a:pt x="4410936" y="1245222"/>
                  <a:pt x="4400662" y="1247910"/>
                  <a:pt x="4390292" y="1250023"/>
                </a:cubicBezTo>
                <a:cubicBezTo>
                  <a:pt x="4381363" y="1251848"/>
                  <a:pt x="4372050" y="1251655"/>
                  <a:pt x="4363216" y="1253864"/>
                </a:cubicBezTo>
                <a:cubicBezTo>
                  <a:pt x="4339308" y="1259816"/>
                  <a:pt x="4315689" y="1266538"/>
                  <a:pt x="4291973" y="1272874"/>
                </a:cubicBezTo>
                <a:cubicBezTo>
                  <a:pt x="4282468" y="1275371"/>
                  <a:pt x="4272770" y="1277196"/>
                  <a:pt x="4263552" y="1280364"/>
                </a:cubicBezTo>
                <a:cubicBezTo>
                  <a:pt x="4238876" y="1288717"/>
                  <a:pt x="4214585" y="1298222"/>
                  <a:pt x="4189813" y="1306096"/>
                </a:cubicBezTo>
                <a:cubicBezTo>
                  <a:pt x="4169266" y="1312625"/>
                  <a:pt x="4148142" y="1317329"/>
                  <a:pt x="4127306" y="1323090"/>
                </a:cubicBezTo>
                <a:cubicBezTo>
                  <a:pt x="4118473" y="1325587"/>
                  <a:pt x="4110024" y="1329140"/>
                  <a:pt x="4101192" y="1331251"/>
                </a:cubicBezTo>
                <a:cubicBezTo>
                  <a:pt x="4081412" y="1336053"/>
                  <a:pt x="4061345" y="1340085"/>
                  <a:pt x="4041470" y="1344886"/>
                </a:cubicBezTo>
                <a:cubicBezTo>
                  <a:pt x="4030139" y="1347670"/>
                  <a:pt x="4019194" y="1352663"/>
                  <a:pt x="4007672" y="1354488"/>
                </a:cubicBezTo>
                <a:cubicBezTo>
                  <a:pt x="3980308" y="1358808"/>
                  <a:pt x="3952752" y="1361880"/>
                  <a:pt x="3925195" y="1365337"/>
                </a:cubicBezTo>
                <a:cubicBezTo>
                  <a:pt x="3896776" y="1368889"/>
                  <a:pt x="3868451" y="1372634"/>
                  <a:pt x="3840029" y="1375802"/>
                </a:cubicBezTo>
                <a:cubicBezTo>
                  <a:pt x="3824475" y="1377435"/>
                  <a:pt x="3808824" y="1377723"/>
                  <a:pt x="3793270" y="1379259"/>
                </a:cubicBezTo>
                <a:cubicBezTo>
                  <a:pt x="3779636" y="1380604"/>
                  <a:pt x="3766098" y="1383100"/>
                  <a:pt x="3752464" y="1384733"/>
                </a:cubicBezTo>
                <a:cubicBezTo>
                  <a:pt x="3740654" y="1386076"/>
                  <a:pt x="3728748" y="1386844"/>
                  <a:pt x="3716938" y="1388189"/>
                </a:cubicBezTo>
                <a:cubicBezTo>
                  <a:pt x="3698024" y="1390397"/>
                  <a:pt x="3679204" y="1392894"/>
                  <a:pt x="3660386" y="1395198"/>
                </a:cubicBezTo>
                <a:cubicBezTo>
                  <a:pt x="3652513" y="1396062"/>
                  <a:pt x="3644255" y="1398462"/>
                  <a:pt x="3636862" y="1397023"/>
                </a:cubicBezTo>
                <a:cubicBezTo>
                  <a:pt x="3618235" y="1393373"/>
                  <a:pt x="3599896" y="1394430"/>
                  <a:pt x="3581365" y="1396926"/>
                </a:cubicBezTo>
                <a:cubicBezTo>
                  <a:pt x="3575028" y="1397791"/>
                  <a:pt x="3568211" y="1397598"/>
                  <a:pt x="3562066" y="1395966"/>
                </a:cubicBezTo>
                <a:cubicBezTo>
                  <a:pt x="3549488" y="1392701"/>
                  <a:pt x="3537294" y="1388092"/>
                  <a:pt x="3524908" y="1384060"/>
                </a:cubicBezTo>
                <a:cubicBezTo>
                  <a:pt x="3523563" y="1383580"/>
                  <a:pt x="3521931" y="1383484"/>
                  <a:pt x="3520492" y="1383196"/>
                </a:cubicBezTo>
                <a:cubicBezTo>
                  <a:pt x="3512330" y="1381563"/>
                  <a:pt x="3504266" y="1379931"/>
                  <a:pt x="3496103" y="1378491"/>
                </a:cubicBezTo>
                <a:cubicBezTo>
                  <a:pt x="3491687" y="1377723"/>
                  <a:pt x="3487174" y="1377627"/>
                  <a:pt x="3482757" y="1376955"/>
                </a:cubicBezTo>
                <a:cubicBezTo>
                  <a:pt x="3465667" y="1374266"/>
                  <a:pt x="3446848" y="1378779"/>
                  <a:pt x="3432061" y="1367162"/>
                </a:cubicBezTo>
                <a:cubicBezTo>
                  <a:pt x="3422460" y="1359672"/>
                  <a:pt x="3413146" y="1361401"/>
                  <a:pt x="3402873" y="1362553"/>
                </a:cubicBezTo>
                <a:cubicBezTo>
                  <a:pt x="3395096" y="1363417"/>
                  <a:pt x="3387126" y="1363128"/>
                  <a:pt x="3379253" y="1363225"/>
                </a:cubicBezTo>
                <a:cubicBezTo>
                  <a:pt x="3365427" y="1363512"/>
                  <a:pt x="3351601" y="1363609"/>
                  <a:pt x="3337774" y="1364089"/>
                </a:cubicBezTo>
                <a:cubicBezTo>
                  <a:pt x="3333357" y="1364281"/>
                  <a:pt x="3328846" y="1366682"/>
                  <a:pt x="3324524" y="1366298"/>
                </a:cubicBezTo>
                <a:cubicBezTo>
                  <a:pt x="3304553" y="1364473"/>
                  <a:pt x="3284582" y="1361592"/>
                  <a:pt x="3264610" y="1359960"/>
                </a:cubicBezTo>
                <a:cubicBezTo>
                  <a:pt x="3253281" y="1359001"/>
                  <a:pt x="3241663" y="1360824"/>
                  <a:pt x="3230429" y="1359480"/>
                </a:cubicBezTo>
                <a:cubicBezTo>
                  <a:pt x="3217468" y="1357944"/>
                  <a:pt x="3204794" y="1354008"/>
                  <a:pt x="3191927" y="1351607"/>
                </a:cubicBezTo>
                <a:cubicBezTo>
                  <a:pt x="3188375" y="1350935"/>
                  <a:pt x="3184438" y="1351799"/>
                  <a:pt x="3180694" y="1351991"/>
                </a:cubicBezTo>
                <a:cubicBezTo>
                  <a:pt x="3176469" y="1352183"/>
                  <a:pt x="3172340" y="1352567"/>
                  <a:pt x="3168116" y="1352663"/>
                </a:cubicBezTo>
                <a:cubicBezTo>
                  <a:pt x="3155249" y="1352856"/>
                  <a:pt x="3142384" y="1352567"/>
                  <a:pt x="3129517" y="1353240"/>
                </a:cubicBezTo>
                <a:cubicBezTo>
                  <a:pt x="3121644" y="1353624"/>
                  <a:pt x="3113388" y="1357560"/>
                  <a:pt x="3106089" y="1356120"/>
                </a:cubicBezTo>
                <a:cubicBezTo>
                  <a:pt x="3091208" y="1353335"/>
                  <a:pt x="3076325" y="1359576"/>
                  <a:pt x="3061444" y="1354392"/>
                </a:cubicBezTo>
                <a:cubicBezTo>
                  <a:pt x="3056834" y="1352856"/>
                  <a:pt x="3050497" y="1356696"/>
                  <a:pt x="3044928" y="1356888"/>
                </a:cubicBezTo>
                <a:cubicBezTo>
                  <a:pt x="3031006" y="1357368"/>
                  <a:pt x="3017084" y="1357272"/>
                  <a:pt x="3003162" y="1357176"/>
                </a:cubicBezTo>
                <a:cubicBezTo>
                  <a:pt x="2990680" y="1357080"/>
                  <a:pt x="2977717" y="1358424"/>
                  <a:pt x="2965716" y="1355736"/>
                </a:cubicBezTo>
                <a:cubicBezTo>
                  <a:pt x="2953137" y="1352856"/>
                  <a:pt x="2941808" y="1353240"/>
                  <a:pt x="2929614" y="1356504"/>
                </a:cubicBezTo>
                <a:cubicBezTo>
                  <a:pt x="2921260" y="1358712"/>
                  <a:pt x="2912427" y="1359001"/>
                  <a:pt x="2903786" y="1359672"/>
                </a:cubicBezTo>
                <a:cubicBezTo>
                  <a:pt x="2894473" y="1360440"/>
                  <a:pt x="2884199" y="1358424"/>
                  <a:pt x="2875750" y="1361592"/>
                </a:cubicBezTo>
                <a:cubicBezTo>
                  <a:pt x="2850593" y="1371002"/>
                  <a:pt x="2824765" y="1373018"/>
                  <a:pt x="2798458" y="1373018"/>
                </a:cubicBezTo>
                <a:cubicBezTo>
                  <a:pt x="2793656" y="1373018"/>
                  <a:pt x="2788759" y="1371675"/>
                  <a:pt x="2784152" y="1370234"/>
                </a:cubicBezTo>
                <a:cubicBezTo>
                  <a:pt x="2757266" y="1361592"/>
                  <a:pt x="2730286" y="1362360"/>
                  <a:pt x="2702922" y="1367641"/>
                </a:cubicBezTo>
                <a:cubicBezTo>
                  <a:pt x="2697257" y="1368794"/>
                  <a:pt x="2690921" y="1368986"/>
                  <a:pt x="2685256" y="1367834"/>
                </a:cubicBezTo>
                <a:cubicBezTo>
                  <a:pt x="2669317" y="1364473"/>
                  <a:pt x="2653858" y="1358904"/>
                  <a:pt x="2637824" y="1356504"/>
                </a:cubicBezTo>
                <a:cubicBezTo>
                  <a:pt x="2611324" y="1352567"/>
                  <a:pt x="2588377" y="1365817"/>
                  <a:pt x="2564661" y="1374459"/>
                </a:cubicBezTo>
                <a:cubicBezTo>
                  <a:pt x="2542097" y="1382620"/>
                  <a:pt x="2522894" y="1401055"/>
                  <a:pt x="2496201" y="1396926"/>
                </a:cubicBezTo>
                <a:cubicBezTo>
                  <a:pt x="2493514" y="1396542"/>
                  <a:pt x="2490537" y="1399134"/>
                  <a:pt x="2487560" y="1399807"/>
                </a:cubicBezTo>
                <a:cubicBezTo>
                  <a:pt x="2479399" y="1401631"/>
                  <a:pt x="2471238" y="1403839"/>
                  <a:pt x="2462980" y="1404704"/>
                </a:cubicBezTo>
                <a:cubicBezTo>
                  <a:pt x="2452899" y="1405856"/>
                  <a:pt x="2442625" y="1405472"/>
                  <a:pt x="2432544" y="1406432"/>
                </a:cubicBezTo>
                <a:cubicBezTo>
                  <a:pt x="2419581" y="1407584"/>
                  <a:pt x="2406812" y="1410656"/>
                  <a:pt x="2393945" y="1410656"/>
                </a:cubicBezTo>
                <a:cubicBezTo>
                  <a:pt x="2383575" y="1410656"/>
                  <a:pt x="2373302" y="1407104"/>
                  <a:pt x="2363029" y="1405375"/>
                </a:cubicBezTo>
                <a:cubicBezTo>
                  <a:pt x="2348530" y="1402975"/>
                  <a:pt x="2332591" y="1403647"/>
                  <a:pt x="2319821" y="1397502"/>
                </a:cubicBezTo>
                <a:cubicBezTo>
                  <a:pt x="2306188" y="1390973"/>
                  <a:pt x="2293225" y="1387997"/>
                  <a:pt x="2279111" y="1390013"/>
                </a:cubicBezTo>
                <a:cubicBezTo>
                  <a:pt x="2274406" y="1390685"/>
                  <a:pt x="2268357" y="1394718"/>
                  <a:pt x="2266245" y="1398846"/>
                </a:cubicBezTo>
                <a:cubicBezTo>
                  <a:pt x="2261540" y="1408064"/>
                  <a:pt x="2255108" y="1409697"/>
                  <a:pt x="2246370" y="1406527"/>
                </a:cubicBezTo>
                <a:cubicBezTo>
                  <a:pt x="2238785" y="1403839"/>
                  <a:pt x="2229471" y="1402495"/>
                  <a:pt x="2224287" y="1397310"/>
                </a:cubicBezTo>
                <a:cubicBezTo>
                  <a:pt x="2209596" y="1382620"/>
                  <a:pt x="2190873" y="1382140"/>
                  <a:pt x="2172630" y="1378204"/>
                </a:cubicBezTo>
                <a:cubicBezTo>
                  <a:pt x="2161494" y="1375802"/>
                  <a:pt x="2151123" y="1375707"/>
                  <a:pt x="2139985" y="1377339"/>
                </a:cubicBezTo>
                <a:cubicBezTo>
                  <a:pt x="2115790" y="1380988"/>
                  <a:pt x="2092266" y="1375802"/>
                  <a:pt x="2069030" y="1369178"/>
                </a:cubicBezTo>
                <a:cubicBezTo>
                  <a:pt x="2053667" y="1364761"/>
                  <a:pt x="2037921" y="1362073"/>
                  <a:pt x="2022655" y="1357560"/>
                </a:cubicBezTo>
                <a:cubicBezTo>
                  <a:pt x="2011229" y="1354104"/>
                  <a:pt x="1999804" y="1349975"/>
                  <a:pt x="1989339" y="1344406"/>
                </a:cubicBezTo>
                <a:cubicBezTo>
                  <a:pt x="1974167" y="1336244"/>
                  <a:pt x="1960918" y="1323954"/>
                  <a:pt x="1941618" y="1327219"/>
                </a:cubicBezTo>
                <a:cubicBezTo>
                  <a:pt x="1924623" y="1330099"/>
                  <a:pt x="1909262" y="1324051"/>
                  <a:pt x="1893707" y="1318290"/>
                </a:cubicBezTo>
                <a:cubicBezTo>
                  <a:pt x="1882281" y="1314065"/>
                  <a:pt x="1870857" y="1309744"/>
                  <a:pt x="1859045" y="1307056"/>
                </a:cubicBezTo>
                <a:cubicBezTo>
                  <a:pt x="1845027" y="1303887"/>
                  <a:pt x="1829184" y="1305232"/>
                  <a:pt x="1816702" y="1299374"/>
                </a:cubicBezTo>
                <a:cubicBezTo>
                  <a:pt x="1803644" y="1293229"/>
                  <a:pt x="1792795" y="1297358"/>
                  <a:pt x="1781177" y="1299087"/>
                </a:cubicBezTo>
                <a:cubicBezTo>
                  <a:pt x="1762646" y="1301775"/>
                  <a:pt x="1744210" y="1306768"/>
                  <a:pt x="1725488" y="1300431"/>
                </a:cubicBezTo>
                <a:cubicBezTo>
                  <a:pt x="1702733" y="1292750"/>
                  <a:pt x="1680169" y="1284493"/>
                  <a:pt x="1657318" y="1277196"/>
                </a:cubicBezTo>
                <a:cubicBezTo>
                  <a:pt x="1648483" y="1274410"/>
                  <a:pt x="1638980" y="1273258"/>
                  <a:pt x="1629761" y="1272010"/>
                </a:cubicBezTo>
                <a:cubicBezTo>
                  <a:pt x="1621025" y="1270954"/>
                  <a:pt x="1610559" y="1273642"/>
                  <a:pt x="1603837" y="1269610"/>
                </a:cubicBezTo>
                <a:cubicBezTo>
                  <a:pt x="1586554" y="1259241"/>
                  <a:pt x="1568792" y="1254152"/>
                  <a:pt x="1548820" y="1254152"/>
                </a:cubicBezTo>
                <a:cubicBezTo>
                  <a:pt x="1541330" y="1254152"/>
                  <a:pt x="1534033" y="1249831"/>
                  <a:pt x="1526449" y="1249062"/>
                </a:cubicBezTo>
                <a:cubicBezTo>
                  <a:pt x="1516078" y="1248103"/>
                  <a:pt x="1504172" y="1245510"/>
                  <a:pt x="1495147" y="1249159"/>
                </a:cubicBezTo>
                <a:cubicBezTo>
                  <a:pt x="1473928" y="1257800"/>
                  <a:pt x="1456742" y="1250599"/>
                  <a:pt x="1438211" y="1242054"/>
                </a:cubicBezTo>
                <a:cubicBezTo>
                  <a:pt x="1419967" y="1233604"/>
                  <a:pt x="1400764" y="1226884"/>
                  <a:pt x="1381370" y="1221314"/>
                </a:cubicBezTo>
                <a:cubicBezTo>
                  <a:pt x="1374073" y="1219298"/>
                  <a:pt x="1365336" y="1222659"/>
                  <a:pt x="1357270" y="1223330"/>
                </a:cubicBezTo>
                <a:cubicBezTo>
                  <a:pt x="1354389" y="1223523"/>
                  <a:pt x="1351220" y="1223811"/>
                  <a:pt x="1348629" y="1222851"/>
                </a:cubicBezTo>
                <a:cubicBezTo>
                  <a:pt x="1323569" y="1213633"/>
                  <a:pt x="1298124" y="1206624"/>
                  <a:pt x="1270953" y="1211424"/>
                </a:cubicBezTo>
                <a:cubicBezTo>
                  <a:pt x="1268457" y="1211905"/>
                  <a:pt x="1265672" y="1210849"/>
                  <a:pt x="1263175" y="1210177"/>
                </a:cubicBezTo>
                <a:cubicBezTo>
                  <a:pt x="1250981" y="1206720"/>
                  <a:pt x="1239075" y="1201247"/>
                  <a:pt x="1226690" y="1199999"/>
                </a:cubicBezTo>
                <a:cubicBezTo>
                  <a:pt x="1196157" y="1196927"/>
                  <a:pt x="1165433" y="1195678"/>
                  <a:pt x="1134706" y="1193662"/>
                </a:cubicBezTo>
                <a:cubicBezTo>
                  <a:pt x="1132786" y="1193566"/>
                  <a:pt x="1130770" y="1193566"/>
                  <a:pt x="1129042" y="1192894"/>
                </a:cubicBezTo>
                <a:cubicBezTo>
                  <a:pt x="1117712" y="1188765"/>
                  <a:pt x="1107823" y="1190110"/>
                  <a:pt x="1098220" y="1197982"/>
                </a:cubicBezTo>
                <a:cubicBezTo>
                  <a:pt x="1093996" y="1201439"/>
                  <a:pt x="1088235" y="1203263"/>
                  <a:pt x="1082955" y="1205184"/>
                </a:cubicBezTo>
                <a:cubicBezTo>
                  <a:pt x="1075177" y="1208065"/>
                  <a:pt x="1067208" y="1210849"/>
                  <a:pt x="1059143" y="1212673"/>
                </a:cubicBezTo>
                <a:cubicBezTo>
                  <a:pt x="1051173" y="1214401"/>
                  <a:pt x="1042628" y="1216801"/>
                  <a:pt x="1034947" y="1215458"/>
                </a:cubicBezTo>
                <a:cubicBezTo>
                  <a:pt x="1021121" y="1213057"/>
                  <a:pt x="1007966" y="1207681"/>
                  <a:pt x="994332" y="1204127"/>
                </a:cubicBezTo>
                <a:cubicBezTo>
                  <a:pt x="989628" y="1202879"/>
                  <a:pt x="984442" y="1203072"/>
                  <a:pt x="979546" y="1202975"/>
                </a:cubicBezTo>
                <a:cubicBezTo>
                  <a:pt x="968312" y="1202688"/>
                  <a:pt x="956790" y="1205472"/>
                  <a:pt x="946613" y="1197503"/>
                </a:cubicBezTo>
                <a:cubicBezTo>
                  <a:pt x="937204" y="1190014"/>
                  <a:pt x="927697" y="1192221"/>
                  <a:pt x="917808" y="1197887"/>
                </a:cubicBezTo>
                <a:cubicBezTo>
                  <a:pt x="910703" y="1201920"/>
                  <a:pt x="902639" y="1205088"/>
                  <a:pt x="894669" y="1206624"/>
                </a:cubicBezTo>
                <a:cubicBezTo>
                  <a:pt x="883723" y="1208736"/>
                  <a:pt x="872873" y="1209601"/>
                  <a:pt x="861063" y="1208352"/>
                </a:cubicBezTo>
                <a:cubicBezTo>
                  <a:pt x="852710" y="1207488"/>
                  <a:pt x="845892" y="1207104"/>
                  <a:pt x="839363" y="1202015"/>
                </a:cubicBezTo>
                <a:cubicBezTo>
                  <a:pt x="838308" y="1201247"/>
                  <a:pt x="836388" y="1201055"/>
                  <a:pt x="834947" y="1201152"/>
                </a:cubicBezTo>
                <a:cubicBezTo>
                  <a:pt x="816032" y="1202784"/>
                  <a:pt x="797309" y="1201920"/>
                  <a:pt x="778202" y="1200767"/>
                </a:cubicBezTo>
                <a:cubicBezTo>
                  <a:pt x="753911" y="1199231"/>
                  <a:pt x="728370" y="1203743"/>
                  <a:pt x="707343" y="1219874"/>
                </a:cubicBezTo>
                <a:cubicBezTo>
                  <a:pt x="704271" y="1222275"/>
                  <a:pt x="699662" y="1223330"/>
                  <a:pt x="695629" y="1223907"/>
                </a:cubicBezTo>
                <a:cubicBezTo>
                  <a:pt x="676618" y="1226403"/>
                  <a:pt x="657511" y="1228132"/>
                  <a:pt x="638500" y="1230916"/>
                </a:cubicBezTo>
                <a:cubicBezTo>
                  <a:pt x="628130" y="1232452"/>
                  <a:pt x="617280" y="1233797"/>
                  <a:pt x="607872" y="1238021"/>
                </a:cubicBezTo>
                <a:cubicBezTo>
                  <a:pt x="598655" y="1242149"/>
                  <a:pt x="591260" y="1247046"/>
                  <a:pt x="585788" y="1238405"/>
                </a:cubicBezTo>
                <a:cubicBezTo>
                  <a:pt x="575995" y="1243014"/>
                  <a:pt x="567448" y="1246855"/>
                  <a:pt x="559097" y="1250983"/>
                </a:cubicBezTo>
                <a:cubicBezTo>
                  <a:pt x="556023" y="1252519"/>
                  <a:pt x="553431" y="1255016"/>
                  <a:pt x="550358" y="1256456"/>
                </a:cubicBezTo>
                <a:cubicBezTo>
                  <a:pt x="547093" y="1257993"/>
                  <a:pt x="543445" y="1258952"/>
                  <a:pt x="539893" y="1259720"/>
                </a:cubicBezTo>
                <a:cubicBezTo>
                  <a:pt x="524050" y="1263177"/>
                  <a:pt x="508207" y="1266345"/>
                  <a:pt x="492462" y="1270090"/>
                </a:cubicBezTo>
                <a:cubicBezTo>
                  <a:pt x="489388" y="1270858"/>
                  <a:pt x="486796" y="1273931"/>
                  <a:pt x="484011" y="1275947"/>
                </a:cubicBezTo>
                <a:cubicBezTo>
                  <a:pt x="482187" y="1277291"/>
                  <a:pt x="480363" y="1279307"/>
                  <a:pt x="478346" y="1279596"/>
                </a:cubicBezTo>
                <a:cubicBezTo>
                  <a:pt x="462984" y="1281900"/>
                  <a:pt x="447718" y="1284589"/>
                  <a:pt x="432260" y="1285741"/>
                </a:cubicBezTo>
                <a:cubicBezTo>
                  <a:pt x="419298" y="1286700"/>
                  <a:pt x="406815" y="1286413"/>
                  <a:pt x="403455" y="1303119"/>
                </a:cubicBezTo>
                <a:cubicBezTo>
                  <a:pt x="402879" y="1306000"/>
                  <a:pt x="398750" y="1309073"/>
                  <a:pt x="395583" y="1310512"/>
                </a:cubicBezTo>
                <a:cubicBezTo>
                  <a:pt x="386557" y="1314641"/>
                  <a:pt x="376954" y="1317425"/>
                  <a:pt x="368025" y="1321650"/>
                </a:cubicBezTo>
                <a:cubicBezTo>
                  <a:pt x="338741" y="1335764"/>
                  <a:pt x="308113" y="1344694"/>
                  <a:pt x="275371" y="1343062"/>
                </a:cubicBezTo>
                <a:cubicBezTo>
                  <a:pt x="265194" y="1342582"/>
                  <a:pt x="255304" y="1337396"/>
                  <a:pt x="248871" y="1335476"/>
                </a:cubicBezTo>
                <a:cubicBezTo>
                  <a:pt x="230341" y="1343062"/>
                  <a:pt x="214786" y="1350359"/>
                  <a:pt x="198559" y="1355831"/>
                </a:cubicBezTo>
                <a:cubicBezTo>
                  <a:pt x="184253" y="1360728"/>
                  <a:pt x="169274" y="1363801"/>
                  <a:pt x="154583" y="1367353"/>
                </a:cubicBezTo>
                <a:cubicBezTo>
                  <a:pt x="149206" y="1368698"/>
                  <a:pt x="143734" y="1369466"/>
                  <a:pt x="138261" y="1370138"/>
                </a:cubicBezTo>
                <a:cubicBezTo>
                  <a:pt x="121171" y="1372250"/>
                  <a:pt x="103312" y="1367162"/>
                  <a:pt x="86606" y="1375227"/>
                </a:cubicBezTo>
                <a:cubicBezTo>
                  <a:pt x="77868" y="1379452"/>
                  <a:pt x="69226" y="1384540"/>
                  <a:pt x="60009" y="1386749"/>
                </a:cubicBezTo>
                <a:cubicBezTo>
                  <a:pt x="50120" y="1389149"/>
                  <a:pt x="40446" y="1392894"/>
                  <a:pt x="30568" y="1395570"/>
                </a:cubicBezTo>
                <a:lnTo>
                  <a:pt x="0" y="1397975"/>
                </a:lnTo>
                <a:lnTo>
                  <a:pt x="0" y="1041395"/>
                </a:lnTo>
                <a:lnTo>
                  <a:pt x="17282" y="1043014"/>
                </a:lnTo>
                <a:cubicBezTo>
                  <a:pt x="26692" y="1044358"/>
                  <a:pt x="35813" y="1048967"/>
                  <a:pt x="45030" y="1049159"/>
                </a:cubicBezTo>
                <a:cubicBezTo>
                  <a:pt x="59529" y="1049448"/>
                  <a:pt x="72395" y="1051271"/>
                  <a:pt x="85356" y="1059145"/>
                </a:cubicBezTo>
                <a:cubicBezTo>
                  <a:pt x="104944" y="1070955"/>
                  <a:pt x="121074" y="1065962"/>
                  <a:pt x="133077" y="1047815"/>
                </a:cubicBezTo>
                <a:cubicBezTo>
                  <a:pt x="134325" y="1045991"/>
                  <a:pt x="135957" y="1043590"/>
                  <a:pt x="137877" y="1043110"/>
                </a:cubicBezTo>
                <a:cubicBezTo>
                  <a:pt x="154872" y="1038885"/>
                  <a:pt x="172347" y="1030820"/>
                  <a:pt x="189053" y="1031877"/>
                </a:cubicBezTo>
                <a:cubicBezTo>
                  <a:pt x="218530" y="1033797"/>
                  <a:pt x="246278" y="1031493"/>
                  <a:pt x="273066" y="1019010"/>
                </a:cubicBezTo>
                <a:cubicBezTo>
                  <a:pt x="274698" y="1018242"/>
                  <a:pt x="277195" y="1017474"/>
                  <a:pt x="278539" y="1018146"/>
                </a:cubicBezTo>
                <a:cubicBezTo>
                  <a:pt x="294670" y="1026500"/>
                  <a:pt x="312336" y="1033125"/>
                  <a:pt x="326355" y="1044358"/>
                </a:cubicBezTo>
                <a:cubicBezTo>
                  <a:pt x="339701" y="1055016"/>
                  <a:pt x="355832" y="1055112"/>
                  <a:pt x="364761" y="1040710"/>
                </a:cubicBezTo>
                <a:cubicBezTo>
                  <a:pt x="369177" y="1033604"/>
                  <a:pt x="375322" y="1025348"/>
                  <a:pt x="382619" y="1022562"/>
                </a:cubicBezTo>
                <a:cubicBezTo>
                  <a:pt x="399134" y="1016226"/>
                  <a:pt x="416802" y="1012961"/>
                  <a:pt x="433988" y="1008256"/>
                </a:cubicBezTo>
                <a:cubicBezTo>
                  <a:pt x="455208" y="1002495"/>
                  <a:pt x="476139" y="1002495"/>
                  <a:pt x="497262" y="1009697"/>
                </a:cubicBezTo>
                <a:cubicBezTo>
                  <a:pt x="512145" y="1014785"/>
                  <a:pt x="527315" y="1014785"/>
                  <a:pt x="542101" y="1007872"/>
                </a:cubicBezTo>
                <a:cubicBezTo>
                  <a:pt x="550070" y="1004128"/>
                  <a:pt x="558232" y="1000288"/>
                  <a:pt x="566681" y="998175"/>
                </a:cubicBezTo>
                <a:cubicBezTo>
                  <a:pt x="572154" y="996830"/>
                  <a:pt x="578490" y="998079"/>
                  <a:pt x="584251" y="999136"/>
                </a:cubicBezTo>
                <a:cubicBezTo>
                  <a:pt x="595389" y="1001248"/>
                  <a:pt x="606911" y="1007681"/>
                  <a:pt x="617280" y="1006049"/>
                </a:cubicBezTo>
                <a:cubicBezTo>
                  <a:pt x="653095" y="1000288"/>
                  <a:pt x="686892" y="1013826"/>
                  <a:pt x="721842" y="1014210"/>
                </a:cubicBezTo>
                <a:cubicBezTo>
                  <a:pt x="737684" y="1014401"/>
                  <a:pt x="753335" y="1017474"/>
                  <a:pt x="764472" y="1001440"/>
                </a:cubicBezTo>
                <a:cubicBezTo>
                  <a:pt x="765912" y="999327"/>
                  <a:pt x="772922" y="1000479"/>
                  <a:pt x="777242" y="1001152"/>
                </a:cubicBezTo>
                <a:cubicBezTo>
                  <a:pt x="786844" y="1002592"/>
                  <a:pt x="796350" y="1006240"/>
                  <a:pt x="805854" y="1006145"/>
                </a:cubicBezTo>
                <a:cubicBezTo>
                  <a:pt x="825538" y="1006049"/>
                  <a:pt x="845317" y="1004513"/>
                  <a:pt x="864904" y="1002784"/>
                </a:cubicBezTo>
                <a:cubicBezTo>
                  <a:pt x="872297" y="1002111"/>
                  <a:pt x="879402" y="999520"/>
                  <a:pt x="886700" y="997695"/>
                </a:cubicBezTo>
                <a:cubicBezTo>
                  <a:pt x="890732" y="996639"/>
                  <a:pt x="895053" y="993855"/>
                  <a:pt x="898797" y="994430"/>
                </a:cubicBezTo>
                <a:cubicBezTo>
                  <a:pt x="920497" y="997791"/>
                  <a:pt x="940372" y="989534"/>
                  <a:pt x="960919" y="985405"/>
                </a:cubicBezTo>
                <a:cubicBezTo>
                  <a:pt x="970425" y="983485"/>
                  <a:pt x="979354" y="978876"/>
                  <a:pt x="988571" y="975708"/>
                </a:cubicBezTo>
                <a:cubicBezTo>
                  <a:pt x="990972" y="974843"/>
                  <a:pt x="993660" y="974075"/>
                  <a:pt x="996061" y="974268"/>
                </a:cubicBezTo>
                <a:cubicBezTo>
                  <a:pt x="1009791" y="975420"/>
                  <a:pt x="1023425" y="977052"/>
                  <a:pt x="1037059" y="978300"/>
                </a:cubicBezTo>
                <a:cubicBezTo>
                  <a:pt x="1049445" y="979452"/>
                  <a:pt x="1061927" y="979836"/>
                  <a:pt x="1067784" y="993950"/>
                </a:cubicBezTo>
                <a:cubicBezTo>
                  <a:pt x="1068649" y="996159"/>
                  <a:pt x="1071528" y="997791"/>
                  <a:pt x="1073737" y="999231"/>
                </a:cubicBezTo>
                <a:cubicBezTo>
                  <a:pt x="1107823" y="1021411"/>
                  <a:pt x="1126065" y="1020835"/>
                  <a:pt x="1159383" y="997407"/>
                </a:cubicBezTo>
                <a:cubicBezTo>
                  <a:pt x="1162839" y="995007"/>
                  <a:pt x="1170232" y="993278"/>
                  <a:pt x="1172536" y="995198"/>
                </a:cubicBezTo>
                <a:cubicBezTo>
                  <a:pt x="1192124" y="1011137"/>
                  <a:pt x="1213535" y="1009409"/>
                  <a:pt x="1236099" y="1004416"/>
                </a:cubicBezTo>
                <a:cubicBezTo>
                  <a:pt x="1241956" y="1003072"/>
                  <a:pt x="1250213" y="1003072"/>
                  <a:pt x="1254630" y="1006240"/>
                </a:cubicBezTo>
                <a:cubicBezTo>
                  <a:pt x="1275657" y="1020930"/>
                  <a:pt x="1298221" y="1018819"/>
                  <a:pt x="1321072" y="1014498"/>
                </a:cubicBezTo>
                <a:cubicBezTo>
                  <a:pt x="1324624" y="1013826"/>
                  <a:pt x="1328946" y="1010177"/>
                  <a:pt x="1330481" y="1006817"/>
                </a:cubicBezTo>
                <a:cubicBezTo>
                  <a:pt x="1335955" y="994911"/>
                  <a:pt x="1346229" y="990878"/>
                  <a:pt x="1357558" y="987517"/>
                </a:cubicBezTo>
                <a:cubicBezTo>
                  <a:pt x="1375417" y="982044"/>
                  <a:pt x="1392987" y="975611"/>
                  <a:pt x="1410942" y="970427"/>
                </a:cubicBezTo>
                <a:cubicBezTo>
                  <a:pt x="1415360" y="969179"/>
                  <a:pt x="1420832" y="969947"/>
                  <a:pt x="1425441" y="971387"/>
                </a:cubicBezTo>
                <a:cubicBezTo>
                  <a:pt x="1441187" y="976284"/>
                  <a:pt x="1451173" y="988574"/>
                  <a:pt x="1462118" y="999904"/>
                </a:cubicBezTo>
                <a:cubicBezTo>
                  <a:pt x="1466919" y="1004897"/>
                  <a:pt x="1473544" y="1008449"/>
                  <a:pt x="1479978" y="1011329"/>
                </a:cubicBezTo>
                <a:cubicBezTo>
                  <a:pt x="1496684" y="1018723"/>
                  <a:pt x="1513775" y="1025348"/>
                  <a:pt x="1530674" y="1032356"/>
                </a:cubicBezTo>
                <a:cubicBezTo>
                  <a:pt x="1532306" y="1033029"/>
                  <a:pt x="1533649" y="1034757"/>
                  <a:pt x="1534898" y="1036197"/>
                </a:cubicBezTo>
                <a:cubicBezTo>
                  <a:pt x="1547380" y="1051368"/>
                  <a:pt x="1559765" y="1066634"/>
                  <a:pt x="1572344" y="1081804"/>
                </a:cubicBezTo>
                <a:cubicBezTo>
                  <a:pt x="1574744" y="1084684"/>
                  <a:pt x="1578201" y="1086797"/>
                  <a:pt x="1580793" y="1089581"/>
                </a:cubicBezTo>
                <a:cubicBezTo>
                  <a:pt x="1584442" y="1093422"/>
                  <a:pt x="1589051" y="1097071"/>
                  <a:pt x="1590971" y="1101680"/>
                </a:cubicBezTo>
                <a:cubicBezTo>
                  <a:pt x="1596923" y="1116177"/>
                  <a:pt x="1608350" y="1122419"/>
                  <a:pt x="1622751" y="1125108"/>
                </a:cubicBezTo>
                <a:cubicBezTo>
                  <a:pt x="1635906" y="1127603"/>
                  <a:pt x="1649060" y="1129716"/>
                  <a:pt x="1662118" y="1132596"/>
                </a:cubicBezTo>
                <a:cubicBezTo>
                  <a:pt x="1678056" y="1136053"/>
                  <a:pt x="1693899" y="1139798"/>
                  <a:pt x="1709646" y="1144022"/>
                </a:cubicBezTo>
                <a:cubicBezTo>
                  <a:pt x="1716462" y="1145847"/>
                  <a:pt x="1723664" y="1147959"/>
                  <a:pt x="1729521" y="1151704"/>
                </a:cubicBezTo>
                <a:cubicBezTo>
                  <a:pt x="1745939" y="1162073"/>
                  <a:pt x="1763510" y="1169082"/>
                  <a:pt x="1782809" y="1166298"/>
                </a:cubicBezTo>
                <a:cubicBezTo>
                  <a:pt x="1798267" y="1164089"/>
                  <a:pt x="1811229" y="1169754"/>
                  <a:pt x="1820831" y="1178588"/>
                </a:cubicBezTo>
                <a:cubicBezTo>
                  <a:pt x="1838306" y="1194623"/>
                  <a:pt x="1857028" y="1190973"/>
                  <a:pt x="1875656" y="1185789"/>
                </a:cubicBezTo>
                <a:cubicBezTo>
                  <a:pt x="1885257" y="1183101"/>
                  <a:pt x="1893130" y="1183485"/>
                  <a:pt x="1902252" y="1186076"/>
                </a:cubicBezTo>
                <a:cubicBezTo>
                  <a:pt x="1923375" y="1192126"/>
                  <a:pt x="1937490" y="1208544"/>
                  <a:pt x="1951123" y="1222946"/>
                </a:cubicBezTo>
                <a:cubicBezTo>
                  <a:pt x="1962742" y="1235236"/>
                  <a:pt x="1975800" y="1242149"/>
                  <a:pt x="1990106" y="1247335"/>
                </a:cubicBezTo>
                <a:cubicBezTo>
                  <a:pt x="2008157" y="1253959"/>
                  <a:pt x="2022463" y="1251464"/>
                  <a:pt x="2031105" y="1235525"/>
                </a:cubicBezTo>
                <a:cubicBezTo>
                  <a:pt x="2033505" y="1231012"/>
                  <a:pt x="2037729" y="1225730"/>
                  <a:pt x="2042242" y="1224387"/>
                </a:cubicBezTo>
                <a:cubicBezTo>
                  <a:pt x="2064037" y="1217666"/>
                  <a:pt x="2086121" y="1207872"/>
                  <a:pt x="2109453" y="1213826"/>
                </a:cubicBezTo>
                <a:cubicBezTo>
                  <a:pt x="2141714" y="1221987"/>
                  <a:pt x="2173207" y="1221507"/>
                  <a:pt x="2205468" y="1213442"/>
                </a:cubicBezTo>
                <a:cubicBezTo>
                  <a:pt x="2257796" y="1200383"/>
                  <a:pt x="2310124" y="1186557"/>
                  <a:pt x="2365142" y="1189437"/>
                </a:cubicBezTo>
                <a:cubicBezTo>
                  <a:pt x="2374262" y="1189917"/>
                  <a:pt x="2385112" y="1184060"/>
                  <a:pt x="2392985" y="1178299"/>
                </a:cubicBezTo>
                <a:cubicBezTo>
                  <a:pt x="2408060" y="1167354"/>
                  <a:pt x="2407387" y="1166489"/>
                  <a:pt x="2424286" y="1175515"/>
                </a:cubicBezTo>
                <a:cubicBezTo>
                  <a:pt x="2428319" y="1177724"/>
                  <a:pt x="2433312" y="1179068"/>
                  <a:pt x="2436289" y="1182333"/>
                </a:cubicBezTo>
                <a:cubicBezTo>
                  <a:pt x="2451458" y="1198943"/>
                  <a:pt x="2470182" y="1194910"/>
                  <a:pt x="2488808" y="1192510"/>
                </a:cubicBezTo>
                <a:cubicBezTo>
                  <a:pt x="2492073" y="1192030"/>
                  <a:pt x="2496009" y="1191358"/>
                  <a:pt x="2498795" y="1192702"/>
                </a:cubicBezTo>
                <a:cubicBezTo>
                  <a:pt x="2511372" y="1198750"/>
                  <a:pt x="2522030" y="1196639"/>
                  <a:pt x="2532976" y="1188381"/>
                </a:cubicBezTo>
                <a:cubicBezTo>
                  <a:pt x="2542481" y="1181276"/>
                  <a:pt x="2553427" y="1177052"/>
                  <a:pt x="2564661" y="1185885"/>
                </a:cubicBezTo>
                <a:cubicBezTo>
                  <a:pt x="2589625" y="1205472"/>
                  <a:pt x="2616316" y="1206432"/>
                  <a:pt x="2644545" y="1194046"/>
                </a:cubicBezTo>
                <a:cubicBezTo>
                  <a:pt x="2664708" y="1185213"/>
                  <a:pt x="2684583" y="1183196"/>
                  <a:pt x="2705803" y="1192126"/>
                </a:cubicBezTo>
                <a:cubicBezTo>
                  <a:pt x="2713964" y="1195582"/>
                  <a:pt x="2724526" y="1193278"/>
                  <a:pt x="2734031" y="1194046"/>
                </a:cubicBezTo>
                <a:cubicBezTo>
                  <a:pt x="2739408" y="1194430"/>
                  <a:pt x="2745362" y="1194526"/>
                  <a:pt x="2749969" y="1196927"/>
                </a:cubicBezTo>
                <a:cubicBezTo>
                  <a:pt x="2762260" y="1203072"/>
                  <a:pt x="2773685" y="1210945"/>
                  <a:pt x="2786071" y="1216994"/>
                </a:cubicBezTo>
                <a:cubicBezTo>
                  <a:pt x="2792024" y="1219874"/>
                  <a:pt x="2799129" y="1221410"/>
                  <a:pt x="2805851" y="1221507"/>
                </a:cubicBezTo>
                <a:cubicBezTo>
                  <a:pt x="2825726" y="1221987"/>
                  <a:pt x="2845601" y="1221987"/>
                  <a:pt x="2865380" y="1221123"/>
                </a:cubicBezTo>
                <a:cubicBezTo>
                  <a:pt x="2898025" y="1219778"/>
                  <a:pt x="2931150" y="1219490"/>
                  <a:pt x="2954674" y="1190878"/>
                </a:cubicBezTo>
                <a:cubicBezTo>
                  <a:pt x="2956595" y="1188573"/>
                  <a:pt x="2960723" y="1187229"/>
                  <a:pt x="2963988" y="1186845"/>
                </a:cubicBezTo>
                <a:cubicBezTo>
                  <a:pt x="2979062" y="1185021"/>
                  <a:pt x="2994520" y="1184828"/>
                  <a:pt x="3009403" y="1181852"/>
                </a:cubicBezTo>
                <a:cubicBezTo>
                  <a:pt x="3021309" y="1179452"/>
                  <a:pt x="3031199" y="1180220"/>
                  <a:pt x="3040223" y="1188669"/>
                </a:cubicBezTo>
                <a:cubicBezTo>
                  <a:pt x="3052034" y="1199807"/>
                  <a:pt x="3066436" y="1206336"/>
                  <a:pt x="3082183" y="1202784"/>
                </a:cubicBezTo>
                <a:cubicBezTo>
                  <a:pt x="3097928" y="1199327"/>
                  <a:pt x="3108298" y="1206816"/>
                  <a:pt x="3119916" y="1214594"/>
                </a:cubicBezTo>
                <a:cubicBezTo>
                  <a:pt x="3128366" y="1220258"/>
                  <a:pt x="3137967" y="1227363"/>
                  <a:pt x="3147376" y="1227939"/>
                </a:cubicBezTo>
                <a:cubicBezTo>
                  <a:pt x="3168692" y="1229187"/>
                  <a:pt x="3187031" y="1248967"/>
                  <a:pt x="3210171" y="1237733"/>
                </a:cubicBezTo>
                <a:cubicBezTo>
                  <a:pt x="3211707" y="1236965"/>
                  <a:pt x="3214491" y="1238885"/>
                  <a:pt x="3216700" y="1239365"/>
                </a:cubicBezTo>
                <a:cubicBezTo>
                  <a:pt x="3234366" y="1243014"/>
                  <a:pt x="3250977" y="1239461"/>
                  <a:pt x="3263939" y="1227459"/>
                </a:cubicBezTo>
                <a:cubicBezTo>
                  <a:pt x="3280934" y="1211809"/>
                  <a:pt x="3299752" y="1210272"/>
                  <a:pt x="3320683" y="1215362"/>
                </a:cubicBezTo>
                <a:cubicBezTo>
                  <a:pt x="3327405" y="1216994"/>
                  <a:pt x="3334126" y="1218146"/>
                  <a:pt x="3340943" y="1219490"/>
                </a:cubicBezTo>
                <a:cubicBezTo>
                  <a:pt x="3350160" y="1221410"/>
                  <a:pt x="3359474" y="1223427"/>
                  <a:pt x="3368691" y="1225347"/>
                </a:cubicBezTo>
                <a:cubicBezTo>
                  <a:pt x="3377621" y="1227268"/>
                  <a:pt x="3387511" y="1230532"/>
                  <a:pt x="3394423" y="1222275"/>
                </a:cubicBezTo>
                <a:cubicBezTo>
                  <a:pt x="3400376" y="1215169"/>
                  <a:pt x="3404601" y="1215842"/>
                  <a:pt x="3410074" y="1221987"/>
                </a:cubicBezTo>
                <a:cubicBezTo>
                  <a:pt x="3429085" y="1243494"/>
                  <a:pt x="3452129" y="1256936"/>
                  <a:pt x="3481509" y="1257896"/>
                </a:cubicBezTo>
                <a:cubicBezTo>
                  <a:pt x="3487558" y="1258088"/>
                  <a:pt x="3493703" y="1259432"/>
                  <a:pt x="3499656" y="1260873"/>
                </a:cubicBezTo>
                <a:cubicBezTo>
                  <a:pt x="3503305" y="1261736"/>
                  <a:pt x="3507722" y="1262697"/>
                  <a:pt x="3509930" y="1265290"/>
                </a:cubicBezTo>
                <a:cubicBezTo>
                  <a:pt x="3527116" y="1285068"/>
                  <a:pt x="3548528" y="1298799"/>
                  <a:pt x="3571860" y="1309841"/>
                </a:cubicBezTo>
                <a:cubicBezTo>
                  <a:pt x="3580213" y="1313777"/>
                  <a:pt x="3589143" y="1317713"/>
                  <a:pt x="3598168" y="1318866"/>
                </a:cubicBezTo>
                <a:cubicBezTo>
                  <a:pt x="3607577" y="1320018"/>
                  <a:pt x="3617466" y="1318098"/>
                  <a:pt x="3627068" y="1317041"/>
                </a:cubicBezTo>
                <a:cubicBezTo>
                  <a:pt x="3632733" y="1316466"/>
                  <a:pt x="3639262" y="1316561"/>
                  <a:pt x="3643775" y="1313777"/>
                </a:cubicBezTo>
                <a:cubicBezTo>
                  <a:pt x="3658081" y="1305039"/>
                  <a:pt x="3671907" y="1295631"/>
                  <a:pt x="3685254" y="1285452"/>
                </a:cubicBezTo>
                <a:cubicBezTo>
                  <a:pt x="3696680" y="1276715"/>
                  <a:pt x="3698984" y="1275467"/>
                  <a:pt x="3708873" y="1286413"/>
                </a:cubicBezTo>
                <a:cubicBezTo>
                  <a:pt x="3719051" y="1297647"/>
                  <a:pt x="3731725" y="1303503"/>
                  <a:pt x="3745743" y="1305903"/>
                </a:cubicBezTo>
                <a:cubicBezTo>
                  <a:pt x="3767922" y="1309648"/>
                  <a:pt x="3790294" y="1312816"/>
                  <a:pt x="3812665" y="1314641"/>
                </a:cubicBezTo>
                <a:cubicBezTo>
                  <a:pt x="3832924" y="1316273"/>
                  <a:pt x="3842622" y="1307440"/>
                  <a:pt x="3846655" y="1287373"/>
                </a:cubicBezTo>
                <a:cubicBezTo>
                  <a:pt x="3848959" y="1276235"/>
                  <a:pt x="3851936" y="1264137"/>
                  <a:pt x="3864225" y="1261161"/>
                </a:cubicBezTo>
                <a:cubicBezTo>
                  <a:pt x="3884293" y="1256360"/>
                  <a:pt x="3905128" y="1254248"/>
                  <a:pt x="3915018" y="1230724"/>
                </a:cubicBezTo>
                <a:cubicBezTo>
                  <a:pt x="3920490" y="1235909"/>
                  <a:pt x="3923851" y="1238981"/>
                  <a:pt x="3927116" y="1242054"/>
                </a:cubicBezTo>
                <a:cubicBezTo>
                  <a:pt x="3936141" y="1250599"/>
                  <a:pt x="3954863" y="1254248"/>
                  <a:pt x="3964370" y="1246855"/>
                </a:cubicBezTo>
                <a:cubicBezTo>
                  <a:pt x="3978388" y="1236101"/>
                  <a:pt x="3991254" y="1238117"/>
                  <a:pt x="4004696" y="1246471"/>
                </a:cubicBezTo>
                <a:cubicBezTo>
                  <a:pt x="4027164" y="1260297"/>
                  <a:pt x="4052223" y="1257128"/>
                  <a:pt x="4074978" y="1251559"/>
                </a:cubicBezTo>
                <a:cubicBezTo>
                  <a:pt x="4092166" y="1247430"/>
                  <a:pt x="4110505" y="1239845"/>
                  <a:pt x="4121738" y="1222466"/>
                </a:cubicBezTo>
                <a:cubicBezTo>
                  <a:pt x="4125290" y="1216898"/>
                  <a:pt x="4133260" y="1214113"/>
                  <a:pt x="4139598" y="1210465"/>
                </a:cubicBezTo>
                <a:cubicBezTo>
                  <a:pt x="4144878" y="1207488"/>
                  <a:pt x="4150447" y="1204704"/>
                  <a:pt x="4156304" y="1202784"/>
                </a:cubicBezTo>
                <a:cubicBezTo>
                  <a:pt x="4162544" y="1200671"/>
                  <a:pt x="4169458" y="1197598"/>
                  <a:pt x="4175604" y="1198463"/>
                </a:cubicBezTo>
                <a:cubicBezTo>
                  <a:pt x="4194230" y="1200959"/>
                  <a:pt x="4209016" y="1196062"/>
                  <a:pt x="4222170" y="1182140"/>
                </a:cubicBezTo>
                <a:cubicBezTo>
                  <a:pt x="4228988" y="1174939"/>
                  <a:pt x="4239069" y="1166202"/>
                  <a:pt x="4247710" y="1166105"/>
                </a:cubicBezTo>
                <a:cubicBezTo>
                  <a:pt x="4268738" y="1165818"/>
                  <a:pt x="4286212" y="1158905"/>
                  <a:pt x="4305128" y="1150647"/>
                </a:cubicBezTo>
                <a:cubicBezTo>
                  <a:pt x="4317321" y="1145366"/>
                  <a:pt x="4331147" y="1141718"/>
                  <a:pt x="4344206" y="1136821"/>
                </a:cubicBezTo>
                <a:cubicBezTo>
                  <a:pt x="4359472" y="1131060"/>
                  <a:pt x="4376083" y="1128948"/>
                  <a:pt x="4385396" y="1113009"/>
                </a:cubicBezTo>
                <a:cubicBezTo>
                  <a:pt x="4386452" y="1111281"/>
                  <a:pt x="4389621" y="1110993"/>
                  <a:pt x="4391157" y="1109361"/>
                </a:cubicBezTo>
                <a:cubicBezTo>
                  <a:pt x="4396054" y="1104368"/>
                  <a:pt x="4402391" y="1099760"/>
                  <a:pt x="4404984" y="1093710"/>
                </a:cubicBezTo>
                <a:cubicBezTo>
                  <a:pt x="4412472" y="1076044"/>
                  <a:pt x="4418329" y="1057800"/>
                  <a:pt x="4425050" y="1039846"/>
                </a:cubicBezTo>
                <a:cubicBezTo>
                  <a:pt x="4426491" y="1036005"/>
                  <a:pt x="4427834" y="1031108"/>
                  <a:pt x="4430812" y="1028900"/>
                </a:cubicBezTo>
                <a:cubicBezTo>
                  <a:pt x="4447998" y="1016226"/>
                  <a:pt x="4465474" y="1004032"/>
                  <a:pt x="4483140" y="992030"/>
                </a:cubicBezTo>
                <a:cubicBezTo>
                  <a:pt x="4490245" y="987229"/>
                  <a:pt x="4496198" y="989918"/>
                  <a:pt x="4502535" y="995487"/>
                </a:cubicBezTo>
                <a:cubicBezTo>
                  <a:pt x="4508680" y="1000768"/>
                  <a:pt x="4516266" y="1006240"/>
                  <a:pt x="4523946" y="1007585"/>
                </a:cubicBezTo>
                <a:cubicBezTo>
                  <a:pt x="4539309" y="1010177"/>
                  <a:pt x="4555247" y="1010753"/>
                  <a:pt x="4570898" y="1010753"/>
                </a:cubicBezTo>
                <a:cubicBezTo>
                  <a:pt x="4576754" y="1010753"/>
                  <a:pt x="4582995" y="1007297"/>
                  <a:pt x="4588468" y="1004513"/>
                </a:cubicBezTo>
                <a:cubicBezTo>
                  <a:pt x="4598838" y="999231"/>
                  <a:pt x="4608439" y="992126"/>
                  <a:pt x="4619192" y="987710"/>
                </a:cubicBezTo>
                <a:cubicBezTo>
                  <a:pt x="4631675" y="982621"/>
                  <a:pt x="4639164" y="974459"/>
                  <a:pt x="4642908" y="961689"/>
                </a:cubicBezTo>
                <a:cubicBezTo>
                  <a:pt x="4648478" y="942679"/>
                  <a:pt x="4661728" y="929428"/>
                  <a:pt x="4677378" y="918674"/>
                </a:cubicBezTo>
                <a:cubicBezTo>
                  <a:pt x="4697254" y="904944"/>
                  <a:pt x="4720970" y="905616"/>
                  <a:pt x="4743532" y="902256"/>
                </a:cubicBezTo>
                <a:cubicBezTo>
                  <a:pt x="4752174" y="901008"/>
                  <a:pt x="4761104" y="899951"/>
                  <a:pt x="4768977" y="896783"/>
                </a:cubicBezTo>
                <a:cubicBezTo>
                  <a:pt x="4798837" y="884877"/>
                  <a:pt x="4828698" y="873548"/>
                  <a:pt x="4861536" y="873835"/>
                </a:cubicBezTo>
                <a:cubicBezTo>
                  <a:pt x="4864223" y="873835"/>
                  <a:pt x="4866912" y="873548"/>
                  <a:pt x="4869600" y="873067"/>
                </a:cubicBezTo>
                <a:cubicBezTo>
                  <a:pt x="4892932" y="869131"/>
                  <a:pt x="4917032" y="867594"/>
                  <a:pt x="4933738" y="846664"/>
                </a:cubicBezTo>
                <a:cubicBezTo>
                  <a:pt x="4936810" y="842823"/>
                  <a:pt x="4943820" y="841671"/>
                  <a:pt x="4949196" y="840134"/>
                </a:cubicBezTo>
                <a:cubicBezTo>
                  <a:pt x="4958510" y="837638"/>
                  <a:pt x="4964752" y="832549"/>
                  <a:pt x="4968112" y="823427"/>
                </a:cubicBezTo>
                <a:cubicBezTo>
                  <a:pt x="4973778" y="807681"/>
                  <a:pt x="4980498" y="792223"/>
                  <a:pt x="4985588" y="776284"/>
                </a:cubicBezTo>
                <a:cubicBezTo>
                  <a:pt x="4989140" y="765338"/>
                  <a:pt x="4995764" y="759289"/>
                  <a:pt x="5006038" y="754776"/>
                </a:cubicBezTo>
                <a:cubicBezTo>
                  <a:pt x="5011800" y="752280"/>
                  <a:pt x="5016792" y="746808"/>
                  <a:pt x="5020921" y="741718"/>
                </a:cubicBezTo>
                <a:cubicBezTo>
                  <a:pt x="5025914" y="735573"/>
                  <a:pt x="5028506" y="727412"/>
                  <a:pt x="5033978" y="721940"/>
                </a:cubicBezTo>
                <a:cubicBezTo>
                  <a:pt x="5047324" y="708305"/>
                  <a:pt x="5051454" y="693231"/>
                  <a:pt x="5047036" y="674604"/>
                </a:cubicBezTo>
                <a:cubicBezTo>
                  <a:pt x="5043100" y="658090"/>
                  <a:pt x="5053470" y="636006"/>
                  <a:pt x="5067104" y="632645"/>
                </a:cubicBezTo>
                <a:cubicBezTo>
                  <a:pt x="5082178" y="628900"/>
                  <a:pt x="5092548" y="619684"/>
                  <a:pt x="5103206" y="609410"/>
                </a:cubicBezTo>
                <a:cubicBezTo>
                  <a:pt x="5109158" y="603649"/>
                  <a:pt x="5117512" y="598656"/>
                  <a:pt x="5125577" y="597216"/>
                </a:cubicBezTo>
                <a:cubicBezTo>
                  <a:pt x="5156206" y="591647"/>
                  <a:pt x="5185106" y="598464"/>
                  <a:pt x="5214200" y="609506"/>
                </a:cubicBezTo>
                <a:cubicBezTo>
                  <a:pt x="5233210" y="616707"/>
                  <a:pt x="5254333" y="618627"/>
                  <a:pt x="5274688" y="621507"/>
                </a:cubicBezTo>
                <a:cubicBezTo>
                  <a:pt x="5281026" y="622371"/>
                  <a:pt x="5289091" y="620452"/>
                  <a:pt x="5294564" y="616899"/>
                </a:cubicBezTo>
                <a:cubicBezTo>
                  <a:pt x="5313767" y="604609"/>
                  <a:pt x="5332874" y="591935"/>
                  <a:pt x="5350732" y="577724"/>
                </a:cubicBezTo>
                <a:cubicBezTo>
                  <a:pt x="5367344" y="564379"/>
                  <a:pt x="5386066" y="558810"/>
                  <a:pt x="5406230" y="560250"/>
                </a:cubicBezTo>
                <a:cubicBezTo>
                  <a:pt x="5420920" y="561306"/>
                  <a:pt x="5434170" y="558905"/>
                  <a:pt x="5447996" y="555257"/>
                </a:cubicBezTo>
                <a:cubicBezTo>
                  <a:pt x="5459518" y="552185"/>
                  <a:pt x="5472192" y="550072"/>
                  <a:pt x="5483904" y="551417"/>
                </a:cubicBezTo>
                <a:cubicBezTo>
                  <a:pt x="5500324" y="553337"/>
                  <a:pt x="5513862" y="550553"/>
                  <a:pt x="5527016" y="540663"/>
                </a:cubicBezTo>
                <a:cubicBezTo>
                  <a:pt x="5534025" y="535382"/>
                  <a:pt x="5543051" y="532598"/>
                  <a:pt x="5551404" y="528949"/>
                </a:cubicBezTo>
                <a:cubicBezTo>
                  <a:pt x="5564270" y="523284"/>
                  <a:pt x="5577616" y="518483"/>
                  <a:pt x="5590194" y="512147"/>
                </a:cubicBezTo>
                <a:cubicBezTo>
                  <a:pt x="5603732" y="505425"/>
                  <a:pt x="5616118" y="496112"/>
                  <a:pt x="5629944" y="490351"/>
                </a:cubicBezTo>
                <a:cubicBezTo>
                  <a:pt x="5644827" y="484110"/>
                  <a:pt x="5654428" y="474605"/>
                  <a:pt x="5660477" y="459818"/>
                </a:cubicBezTo>
                <a:cubicBezTo>
                  <a:pt x="5664318" y="450504"/>
                  <a:pt x="5669598" y="440615"/>
                  <a:pt x="5676896" y="434086"/>
                </a:cubicBezTo>
                <a:cubicBezTo>
                  <a:pt x="5691971" y="420740"/>
                  <a:pt x="5709636" y="410370"/>
                  <a:pt x="5725000" y="397216"/>
                </a:cubicBezTo>
                <a:cubicBezTo>
                  <a:pt x="5746603" y="378781"/>
                  <a:pt x="5766574" y="359194"/>
                  <a:pt x="5768494" y="327701"/>
                </a:cubicBezTo>
                <a:cubicBezTo>
                  <a:pt x="5769550" y="310322"/>
                  <a:pt x="5778768" y="302929"/>
                  <a:pt x="5795763" y="298801"/>
                </a:cubicBezTo>
                <a:cubicBezTo>
                  <a:pt x="5801427" y="297457"/>
                  <a:pt x="5809494" y="294864"/>
                  <a:pt x="5811221" y="290639"/>
                </a:cubicBezTo>
                <a:cubicBezTo>
                  <a:pt x="5816406" y="278061"/>
                  <a:pt x="5827159" y="275565"/>
                  <a:pt x="5837528" y="270573"/>
                </a:cubicBezTo>
                <a:cubicBezTo>
                  <a:pt x="5843770" y="267596"/>
                  <a:pt x="5851452" y="261739"/>
                  <a:pt x="5853084" y="255690"/>
                </a:cubicBezTo>
                <a:cubicBezTo>
                  <a:pt x="5859804" y="231206"/>
                  <a:pt x="5878239" y="216804"/>
                  <a:pt x="5895618" y="200961"/>
                </a:cubicBezTo>
                <a:cubicBezTo>
                  <a:pt x="5900707" y="196256"/>
                  <a:pt x="5906180" y="190879"/>
                  <a:pt x="5908676" y="184735"/>
                </a:cubicBezTo>
                <a:cubicBezTo>
                  <a:pt x="5913958" y="171484"/>
                  <a:pt x="5921830" y="161882"/>
                  <a:pt x="5935657" y="156891"/>
                </a:cubicBezTo>
                <a:cubicBezTo>
                  <a:pt x="5940073" y="155354"/>
                  <a:pt x="5944106" y="151801"/>
                  <a:pt x="5947467" y="148441"/>
                </a:cubicBezTo>
                <a:cubicBezTo>
                  <a:pt x="5954668" y="141144"/>
                  <a:pt x="5960716" y="132598"/>
                  <a:pt x="5968302" y="125782"/>
                </a:cubicBezTo>
                <a:cubicBezTo>
                  <a:pt x="5987600" y="108211"/>
                  <a:pt x="6006708" y="90928"/>
                  <a:pt x="6017942" y="66348"/>
                </a:cubicBezTo>
                <a:cubicBezTo>
                  <a:pt x="6023414" y="54346"/>
                  <a:pt x="6029656" y="41288"/>
                  <a:pt x="6039258" y="33030"/>
                </a:cubicBezTo>
                <a:cubicBezTo>
                  <a:pt x="6051452" y="22565"/>
                  <a:pt x="6067486" y="16612"/>
                  <a:pt x="6081792" y="8451"/>
                </a:cubicBezTo>
                <a:lnTo>
                  <a:pt x="6095524" y="0"/>
                </a:lnTo>
                <a:close/>
              </a:path>
            </a:pathLst>
          </a:custGeom>
          <a:blipFill dpi="0" rotWithShape="1">
            <a:blip r:embed="rId3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24B8707-C297-02F1-855B-A937E2D6E8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3667539"/>
            <a:ext cx="11827565" cy="300161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sz="2400" b="0" i="0" dirty="0">
              <a:effectLst/>
              <a:latin typeface="Open Sans" panose="020B0606030504020204" pitchFamily="34" charset="0"/>
            </a:endParaRPr>
          </a:p>
          <a:p>
            <a:r>
              <a:rPr lang="pl-PL" sz="2400" b="0" i="0" dirty="0">
                <a:effectLst/>
                <a:latin typeface="Open Sans" panose="020B0606030504020204" pitchFamily="34" charset="0"/>
              </a:rPr>
              <a:t>Od początku 2022 roku do sierpnia w województwie mazowieckim odnotowano 30 przypadków wścieklizny u zwierząt - poinformował Mazowiecki Wojewódzki Lekarz Weterynarii. </a:t>
            </a:r>
          </a:p>
          <a:p>
            <a:r>
              <a:rPr lang="pl-PL" sz="2400" b="0" i="0" dirty="0">
                <a:effectLst/>
                <a:latin typeface="Open Sans" panose="020B0606030504020204" pitchFamily="34" charset="0"/>
              </a:rPr>
              <a:t>Wśród zarażonych zwierząt najwięcej było lisów, oprócz nich wściekliznę wykryto także u dwóch psów, kota i borsuka. </a:t>
            </a:r>
          </a:p>
          <a:p>
            <a:r>
              <a:rPr lang="pl-PL" sz="2400" b="0" i="0" dirty="0">
                <a:effectLst/>
                <a:latin typeface="Open Sans" panose="020B0606030504020204" pitchFamily="34" charset="0"/>
              </a:rPr>
              <a:t>W 2021 r. na tym samym obszarze zgłoszono 110 takich przypadków. 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252635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60DB02BD-FF61-4042-BC21-4EFF543EC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88C0B08-7BED-727F-AECD-DB06045AE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1524001"/>
            <a:ext cx="3047999" cy="3810000"/>
          </a:xfrm>
        </p:spPr>
        <p:txBody>
          <a:bodyPr anchor="b">
            <a:normAutofit/>
          </a:bodyPr>
          <a:lstStyle/>
          <a:p>
            <a:r>
              <a:rPr lang="pl-PL" sz="4100" b="0" i="0">
                <a:effectLst/>
                <a:latin typeface="Open Sans" panose="020B0606030504020204" pitchFamily="34" charset="0"/>
              </a:rPr>
              <a:t>Przyczyny wścieklizny</a:t>
            </a:r>
            <a:br>
              <a:rPr lang="pl-PL" sz="4100" b="0" i="0">
                <a:effectLst/>
                <a:latin typeface="Open Sans" panose="020B0606030504020204" pitchFamily="34" charset="0"/>
              </a:rPr>
            </a:br>
            <a:endParaRPr lang="pl-PL" sz="410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5811A85E-38EA-465A-84F9-6230CF743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78285" y="0"/>
            <a:ext cx="874715" cy="6858001"/>
          </a:xfrm>
          <a:custGeom>
            <a:avLst/>
            <a:gdLst>
              <a:gd name="connsiteX0" fmla="*/ 669467 w 874715"/>
              <a:gd name="connsiteY0" fmla="*/ 3720275 h 6858001"/>
              <a:gd name="connsiteX1" fmla="*/ 710453 w 874715"/>
              <a:gd name="connsiteY1" fmla="*/ 3726292 h 6858001"/>
              <a:gd name="connsiteX2" fmla="*/ 710455 w 874715"/>
              <a:gd name="connsiteY2" fmla="*/ 3726292 h 6858001"/>
              <a:gd name="connsiteX3" fmla="*/ 669465 w 874715"/>
              <a:gd name="connsiteY3" fmla="*/ 3720275 h 6858001"/>
              <a:gd name="connsiteX4" fmla="*/ 834223 w 874715"/>
              <a:gd name="connsiteY4" fmla="*/ 3333751 h 6858001"/>
              <a:gd name="connsiteX5" fmla="*/ 446757 w 874715"/>
              <a:gd name="connsiteY5" fmla="*/ 3333751 h 6858001"/>
              <a:gd name="connsiteX6" fmla="*/ 441229 w 874715"/>
              <a:gd name="connsiteY6" fmla="*/ 3376550 h 6858001"/>
              <a:gd name="connsiteX7" fmla="*/ 437178 w 874715"/>
              <a:gd name="connsiteY7" fmla="*/ 3407910 h 6858001"/>
              <a:gd name="connsiteX8" fmla="*/ 435790 w 874715"/>
              <a:gd name="connsiteY8" fmla="*/ 3491262 h 6858001"/>
              <a:gd name="connsiteX9" fmla="*/ 429384 w 874715"/>
              <a:gd name="connsiteY9" fmla="*/ 3520658 h 6858001"/>
              <a:gd name="connsiteX10" fmla="*/ 427332 w 874715"/>
              <a:gd name="connsiteY10" fmla="*/ 3524252 h 6858001"/>
              <a:gd name="connsiteX11" fmla="*/ 427331 w 874715"/>
              <a:gd name="connsiteY11" fmla="*/ 3524252 h 6858001"/>
              <a:gd name="connsiteX12" fmla="*/ 413690 w 874715"/>
              <a:gd name="connsiteY12" fmla="*/ 3548145 h 6858001"/>
              <a:gd name="connsiteX13" fmla="*/ 408166 w 874715"/>
              <a:gd name="connsiteY13" fmla="*/ 3612089 h 6858001"/>
              <a:gd name="connsiteX14" fmla="*/ 421692 w 874715"/>
              <a:gd name="connsiteY14" fmla="*/ 3636610 h 6858001"/>
              <a:gd name="connsiteX15" fmla="*/ 445933 w 874715"/>
              <a:gd name="connsiteY15" fmla="*/ 3687609 h 6858001"/>
              <a:gd name="connsiteX16" fmla="*/ 443241 w 874715"/>
              <a:gd name="connsiteY16" fmla="*/ 3725049 h 6858001"/>
              <a:gd name="connsiteX17" fmla="*/ 455589 w 874715"/>
              <a:gd name="connsiteY17" fmla="*/ 3723372 h 6858001"/>
              <a:gd name="connsiteX18" fmla="*/ 544787 w 874715"/>
              <a:gd name="connsiteY18" fmla="*/ 3712739 h 6858001"/>
              <a:gd name="connsiteX19" fmla="*/ 544802 w 874715"/>
              <a:gd name="connsiteY19" fmla="*/ 3712740 h 6858001"/>
              <a:gd name="connsiteX20" fmla="*/ 544786 w 874715"/>
              <a:gd name="connsiteY20" fmla="*/ 3712740 h 6858001"/>
              <a:gd name="connsiteX21" fmla="*/ 455588 w 874715"/>
              <a:gd name="connsiteY21" fmla="*/ 3723373 h 6858001"/>
              <a:gd name="connsiteX22" fmla="*/ 443240 w 874715"/>
              <a:gd name="connsiteY22" fmla="*/ 3725050 h 6858001"/>
              <a:gd name="connsiteX23" fmla="*/ 441884 w 874715"/>
              <a:gd name="connsiteY23" fmla="*/ 3743904 h 6858001"/>
              <a:gd name="connsiteX24" fmla="*/ 442266 w 874715"/>
              <a:gd name="connsiteY24" fmla="*/ 3764306 h 6858001"/>
              <a:gd name="connsiteX25" fmla="*/ 433692 w 874715"/>
              <a:gd name="connsiteY25" fmla="*/ 3834135 h 6858001"/>
              <a:gd name="connsiteX26" fmla="*/ 428740 w 874715"/>
              <a:gd name="connsiteY26" fmla="*/ 3898864 h 6858001"/>
              <a:gd name="connsiteX27" fmla="*/ 444932 w 874715"/>
              <a:gd name="connsiteY27" fmla="*/ 4062061 h 6858001"/>
              <a:gd name="connsiteX28" fmla="*/ 441122 w 874715"/>
              <a:gd name="connsiteY28" fmla="*/ 4187207 h 6858001"/>
              <a:gd name="connsiteX29" fmla="*/ 444932 w 874715"/>
              <a:gd name="connsiteY29" fmla="*/ 4244874 h 6858001"/>
              <a:gd name="connsiteX30" fmla="*/ 450648 w 874715"/>
              <a:gd name="connsiteY30" fmla="*/ 4277434 h 6858001"/>
              <a:gd name="connsiteX31" fmla="*/ 490464 w 874715"/>
              <a:gd name="connsiteY31" fmla="*/ 4351188 h 6858001"/>
              <a:gd name="connsiteX32" fmla="*/ 499418 w 874715"/>
              <a:gd name="connsiteY32" fmla="*/ 4391596 h 6858001"/>
              <a:gd name="connsiteX33" fmla="*/ 498656 w 874715"/>
              <a:gd name="connsiteY33" fmla="*/ 4513209 h 6858001"/>
              <a:gd name="connsiteX34" fmla="*/ 438646 w 874715"/>
              <a:gd name="connsiteY34" fmla="*/ 4695629 h 6858001"/>
              <a:gd name="connsiteX35" fmla="*/ 430644 w 874715"/>
              <a:gd name="connsiteY35" fmla="*/ 4714658 h 6858001"/>
              <a:gd name="connsiteX36" fmla="*/ 420737 w 874715"/>
              <a:gd name="connsiteY36" fmla="*/ 4807436 h 6858001"/>
              <a:gd name="connsiteX37" fmla="*/ 434264 w 874715"/>
              <a:gd name="connsiteY37" fmla="*/ 4870400 h 6858001"/>
              <a:gd name="connsiteX38" fmla="*/ 462269 w 874715"/>
              <a:gd name="connsiteY38" fmla="*/ 4956119 h 6858001"/>
              <a:gd name="connsiteX39" fmla="*/ 485701 w 874715"/>
              <a:gd name="connsiteY39" fmla="*/ 5033207 h 6858001"/>
              <a:gd name="connsiteX40" fmla="*/ 512180 w 874715"/>
              <a:gd name="connsiteY40" fmla="*/ 5089305 h 6858001"/>
              <a:gd name="connsiteX41" fmla="*/ 531613 w 874715"/>
              <a:gd name="connsiteY41" fmla="*/ 5217589 h 6858001"/>
              <a:gd name="connsiteX42" fmla="*/ 534851 w 874715"/>
              <a:gd name="connsiteY42" fmla="*/ 5230926 h 6858001"/>
              <a:gd name="connsiteX43" fmla="*/ 511228 w 874715"/>
              <a:gd name="connsiteY43" fmla="*/ 5327433 h 6858001"/>
              <a:gd name="connsiteX44" fmla="*/ 487225 w 874715"/>
              <a:gd name="connsiteY44" fmla="*/ 5443357 h 6858001"/>
              <a:gd name="connsiteX45" fmla="*/ 495416 w 874715"/>
              <a:gd name="connsiteY45" fmla="*/ 5484746 h 6858001"/>
              <a:gd name="connsiteX46" fmla="*/ 507038 w 874715"/>
              <a:gd name="connsiteY46" fmla="*/ 5541432 h 6858001"/>
              <a:gd name="connsiteX47" fmla="*/ 500942 w 874715"/>
              <a:gd name="connsiteY47" fmla="*/ 5594001 h 6858001"/>
              <a:gd name="connsiteX48" fmla="*/ 500370 w 874715"/>
              <a:gd name="connsiteY48" fmla="*/ 5625974 h 6858001"/>
              <a:gd name="connsiteX49" fmla="*/ 571618 w 874715"/>
              <a:gd name="connsiteY49" fmla="*/ 5771911 h 6858001"/>
              <a:gd name="connsiteX50" fmla="*/ 577524 w 874715"/>
              <a:gd name="connsiteY50" fmla="*/ 5808982 h 6858001"/>
              <a:gd name="connsiteX51" fmla="*/ 586289 w 874715"/>
              <a:gd name="connsiteY51" fmla="*/ 5829971 h 6858001"/>
              <a:gd name="connsiteX52" fmla="*/ 674684 w 874715"/>
              <a:gd name="connsiteY52" fmla="*/ 5956490 h 6858001"/>
              <a:gd name="connsiteX53" fmla="*/ 692590 w 874715"/>
              <a:gd name="connsiteY53" fmla="*/ 6010235 h 6858001"/>
              <a:gd name="connsiteX54" fmla="*/ 688970 w 874715"/>
              <a:gd name="connsiteY54" fmla="*/ 6069276 h 6858001"/>
              <a:gd name="connsiteX55" fmla="*/ 682494 w 874715"/>
              <a:gd name="connsiteY55" fmla="*/ 6103407 h 6858001"/>
              <a:gd name="connsiteX56" fmla="*/ 626294 w 874715"/>
              <a:gd name="connsiteY56" fmla="*/ 6188144 h 6858001"/>
              <a:gd name="connsiteX57" fmla="*/ 628200 w 874715"/>
              <a:gd name="connsiteY57" fmla="*/ 6236396 h 6858001"/>
              <a:gd name="connsiteX58" fmla="*/ 666871 w 874715"/>
              <a:gd name="connsiteY58" fmla="*/ 6311718 h 6858001"/>
              <a:gd name="connsiteX59" fmla="*/ 684208 w 874715"/>
              <a:gd name="connsiteY59" fmla="*/ 6448435 h 6858001"/>
              <a:gd name="connsiteX60" fmla="*/ 630104 w 874715"/>
              <a:gd name="connsiteY60" fmla="*/ 6517873 h 6858001"/>
              <a:gd name="connsiteX61" fmla="*/ 578096 w 874715"/>
              <a:gd name="connsiteY61" fmla="*/ 6553767 h 6858001"/>
              <a:gd name="connsiteX62" fmla="*/ 517706 w 874715"/>
              <a:gd name="connsiteY62" fmla="*/ 6657533 h 6858001"/>
              <a:gd name="connsiteX63" fmla="*/ 540185 w 874715"/>
              <a:gd name="connsiteY63" fmla="*/ 6682250 h 6858001"/>
              <a:gd name="connsiteX64" fmla="*/ 549712 w 874715"/>
              <a:gd name="connsiteY64" fmla="*/ 6758356 h 6858001"/>
              <a:gd name="connsiteX65" fmla="*/ 548950 w 874715"/>
              <a:gd name="connsiteY65" fmla="*/ 6840738 h 6858001"/>
              <a:gd name="connsiteX66" fmla="*/ 556149 w 874715"/>
              <a:gd name="connsiteY66" fmla="*/ 6858001 h 6858001"/>
              <a:gd name="connsiteX67" fmla="*/ 760427 w 874715"/>
              <a:gd name="connsiteY67" fmla="*/ 6858001 h 6858001"/>
              <a:gd name="connsiteX68" fmla="*/ 763269 w 874715"/>
              <a:gd name="connsiteY68" fmla="*/ 6846819 h 6858001"/>
              <a:gd name="connsiteX69" fmla="*/ 784795 w 874715"/>
              <a:gd name="connsiteY69" fmla="*/ 6678324 h 6858001"/>
              <a:gd name="connsiteX70" fmla="*/ 805560 w 874715"/>
              <a:gd name="connsiteY70" fmla="*/ 6504338 h 6858001"/>
              <a:gd name="connsiteX71" fmla="*/ 812418 w 874715"/>
              <a:gd name="connsiteY71" fmla="*/ 6408814 h 6858001"/>
              <a:gd name="connsiteX72" fmla="*/ 823279 w 874715"/>
              <a:gd name="connsiteY72" fmla="*/ 6325450 h 6858001"/>
              <a:gd name="connsiteX73" fmla="*/ 830137 w 874715"/>
              <a:gd name="connsiteY73" fmla="*/ 6252873 h 6858001"/>
              <a:gd name="connsiteX74" fmla="*/ 844043 w 874715"/>
              <a:gd name="connsiteY74" fmla="*/ 6137341 h 6858001"/>
              <a:gd name="connsiteX75" fmla="*/ 847663 w 874715"/>
              <a:gd name="connsiteY75" fmla="*/ 6089284 h 6858001"/>
              <a:gd name="connsiteX76" fmla="*/ 847471 w 874715"/>
              <a:gd name="connsiteY76" fmla="*/ 5975908 h 6858001"/>
              <a:gd name="connsiteX77" fmla="*/ 845567 w 874715"/>
              <a:gd name="connsiteY77" fmla="*/ 5936481 h 6858001"/>
              <a:gd name="connsiteX78" fmla="*/ 821945 w 874715"/>
              <a:gd name="connsiteY78" fmla="*/ 5860571 h 6858001"/>
              <a:gd name="connsiteX79" fmla="*/ 820231 w 874715"/>
              <a:gd name="connsiteY79" fmla="*/ 5851549 h 6858001"/>
              <a:gd name="connsiteX80" fmla="*/ 810894 w 874715"/>
              <a:gd name="connsiteY80" fmla="*/ 5801726 h 6858001"/>
              <a:gd name="connsiteX81" fmla="*/ 807846 w 874715"/>
              <a:gd name="connsiteY81" fmla="*/ 5774460 h 6858001"/>
              <a:gd name="connsiteX82" fmla="*/ 788415 w 874715"/>
              <a:gd name="connsiteY82" fmla="*/ 5670892 h 6858001"/>
              <a:gd name="connsiteX83" fmla="*/ 779271 w 874715"/>
              <a:gd name="connsiteY83" fmla="*/ 5611265 h 6858001"/>
              <a:gd name="connsiteX84" fmla="*/ 780605 w 874715"/>
              <a:gd name="connsiteY84" fmla="*/ 5563010 h 6858001"/>
              <a:gd name="connsiteX85" fmla="*/ 782319 w 874715"/>
              <a:gd name="connsiteY85" fmla="*/ 5478272 h 6858001"/>
              <a:gd name="connsiteX86" fmla="*/ 786701 w 874715"/>
              <a:gd name="connsiteY86" fmla="*/ 5451203 h 6858001"/>
              <a:gd name="connsiteX87" fmla="*/ 774127 w 874715"/>
              <a:gd name="connsiteY87" fmla="*/ 5328805 h 6858001"/>
              <a:gd name="connsiteX88" fmla="*/ 773175 w 874715"/>
              <a:gd name="connsiteY88" fmla="*/ 5258975 h 6858001"/>
              <a:gd name="connsiteX89" fmla="*/ 757552 w 874715"/>
              <a:gd name="connsiteY89" fmla="*/ 5180319 h 6858001"/>
              <a:gd name="connsiteX90" fmla="*/ 758314 w 874715"/>
              <a:gd name="connsiteY90" fmla="*/ 5157370 h 6858001"/>
              <a:gd name="connsiteX91" fmla="*/ 759649 w 874715"/>
              <a:gd name="connsiteY91" fmla="*/ 5131673 h 6858001"/>
              <a:gd name="connsiteX92" fmla="*/ 760793 w 874715"/>
              <a:gd name="connsiteY92" fmla="*/ 5052820 h 6858001"/>
              <a:gd name="connsiteX93" fmla="*/ 766507 w 874715"/>
              <a:gd name="connsiteY93" fmla="*/ 5004959 h 6858001"/>
              <a:gd name="connsiteX94" fmla="*/ 763079 w 874715"/>
              <a:gd name="connsiteY94" fmla="*/ 4913751 h 6858001"/>
              <a:gd name="connsiteX95" fmla="*/ 768031 w 874715"/>
              <a:gd name="connsiteY95" fmla="*/ 4880011 h 6858001"/>
              <a:gd name="connsiteX96" fmla="*/ 768603 w 874715"/>
              <a:gd name="connsiteY96" fmla="*/ 4794687 h 6858001"/>
              <a:gd name="connsiteX97" fmla="*/ 765745 w 874715"/>
              <a:gd name="connsiteY97" fmla="*/ 4718187 h 6858001"/>
              <a:gd name="connsiteX98" fmla="*/ 767269 w 874715"/>
              <a:gd name="connsiteY98" fmla="*/ 4644434 h 6858001"/>
              <a:gd name="connsiteX99" fmla="*/ 773555 w 874715"/>
              <a:gd name="connsiteY99" fmla="*/ 4591670 h 6858001"/>
              <a:gd name="connsiteX100" fmla="*/ 777365 w 874715"/>
              <a:gd name="connsiteY100" fmla="*/ 4534394 h 6858001"/>
              <a:gd name="connsiteX101" fmla="*/ 800036 w 874715"/>
              <a:gd name="connsiteY101" fmla="*/ 4376493 h 6858001"/>
              <a:gd name="connsiteX102" fmla="*/ 794512 w 874715"/>
              <a:gd name="connsiteY102" fmla="*/ 4347267 h 6858001"/>
              <a:gd name="connsiteX103" fmla="*/ 789368 w 874715"/>
              <a:gd name="connsiteY103" fmla="*/ 4181322 h 6858001"/>
              <a:gd name="connsiteX104" fmla="*/ 789750 w 874715"/>
              <a:gd name="connsiteY104" fmla="*/ 4145230 h 6858001"/>
              <a:gd name="connsiteX105" fmla="*/ 767269 w 874715"/>
              <a:gd name="connsiteY105" fmla="*/ 4048330 h 6858001"/>
              <a:gd name="connsiteX106" fmla="*/ 802894 w 874715"/>
              <a:gd name="connsiteY106" fmla="*/ 3898864 h 6858001"/>
              <a:gd name="connsiteX107" fmla="*/ 847471 w 874715"/>
              <a:gd name="connsiteY107" fmla="*/ 3759007 h 6858001"/>
              <a:gd name="connsiteX108" fmla="*/ 848163 w 874715"/>
              <a:gd name="connsiteY108" fmla="*/ 3756136 h 6858001"/>
              <a:gd name="connsiteX109" fmla="*/ 819543 w 874715"/>
              <a:gd name="connsiteY109" fmla="*/ 3748731 h 6858001"/>
              <a:gd name="connsiteX110" fmla="*/ 819313 w 874715"/>
              <a:gd name="connsiteY110" fmla="*/ 3748682 h 6858001"/>
              <a:gd name="connsiteX111" fmla="*/ 819544 w 874715"/>
              <a:gd name="connsiteY111" fmla="*/ 3748730 h 6858001"/>
              <a:gd name="connsiteX112" fmla="*/ 848164 w 874715"/>
              <a:gd name="connsiteY112" fmla="*/ 3756135 h 6858001"/>
              <a:gd name="connsiteX113" fmla="*/ 849545 w 874715"/>
              <a:gd name="connsiteY113" fmla="*/ 3750401 h 6858001"/>
              <a:gd name="connsiteX114" fmla="*/ 853189 w 874715"/>
              <a:gd name="connsiteY114" fmla="*/ 3741353 h 6858001"/>
              <a:gd name="connsiteX115" fmla="*/ 862905 w 874715"/>
              <a:gd name="connsiteY115" fmla="*/ 3691138 h 6858001"/>
              <a:gd name="connsiteX116" fmla="*/ 866333 w 874715"/>
              <a:gd name="connsiteY116" fmla="*/ 3628959 h 6858001"/>
              <a:gd name="connsiteX117" fmla="*/ 874715 w 874715"/>
              <a:gd name="connsiteY117" fmla="*/ 3550106 h 6858001"/>
              <a:gd name="connsiteX118" fmla="*/ 871487 w 874715"/>
              <a:gd name="connsiteY118" fmla="*/ 3524252 h 6858001"/>
              <a:gd name="connsiteX119" fmla="*/ 871488 w 874715"/>
              <a:gd name="connsiteY119" fmla="*/ 3524252 h 6858001"/>
              <a:gd name="connsiteX120" fmla="*/ 870763 w 874715"/>
              <a:gd name="connsiteY120" fmla="*/ 3518451 h 6858001"/>
              <a:gd name="connsiteX121" fmla="*/ 864238 w 874715"/>
              <a:gd name="connsiteY121" fmla="*/ 3486946 h 6858001"/>
              <a:gd name="connsiteX122" fmla="*/ 848618 w 874715"/>
              <a:gd name="connsiteY122" fmla="*/ 3398677 h 6858001"/>
              <a:gd name="connsiteX123" fmla="*/ 837595 w 874715"/>
              <a:gd name="connsiteY123" fmla="*/ 3365728 h 6858001"/>
              <a:gd name="connsiteX124" fmla="*/ 834829 w 874715"/>
              <a:gd name="connsiteY124" fmla="*/ 3357461 h 6858001"/>
              <a:gd name="connsiteX125" fmla="*/ 513783 w 874715"/>
              <a:gd name="connsiteY125" fmla="*/ 0 h 6858001"/>
              <a:gd name="connsiteX126" fmla="*/ 72334 w 874715"/>
              <a:gd name="connsiteY126" fmla="*/ 0 h 6858001"/>
              <a:gd name="connsiteX127" fmla="*/ 75447 w 874715"/>
              <a:gd name="connsiteY127" fmla="*/ 27991 h 6858001"/>
              <a:gd name="connsiteX128" fmla="*/ 88115 w 874715"/>
              <a:gd name="connsiteY128" fmla="*/ 134133 h 6858001"/>
              <a:gd name="connsiteX129" fmla="*/ 62778 w 874715"/>
              <a:gd name="connsiteY129" fmla="*/ 221224 h 6858001"/>
              <a:gd name="connsiteX130" fmla="*/ 62206 w 874715"/>
              <a:gd name="connsiteY130" fmla="*/ 247312 h 6858001"/>
              <a:gd name="connsiteX131" fmla="*/ 72113 w 874715"/>
              <a:gd name="connsiteY131" fmla="*/ 305764 h 6858001"/>
              <a:gd name="connsiteX132" fmla="*/ 65445 w 874715"/>
              <a:gd name="connsiteY132" fmla="*/ 426397 h 6858001"/>
              <a:gd name="connsiteX133" fmla="*/ 55348 w 874715"/>
              <a:gd name="connsiteY133" fmla="*/ 470924 h 6858001"/>
              <a:gd name="connsiteX134" fmla="*/ 48870 w 874715"/>
              <a:gd name="connsiteY134" fmla="*/ 495638 h 6858001"/>
              <a:gd name="connsiteX135" fmla="*/ 30963 w 874715"/>
              <a:gd name="connsiteY135" fmla="*/ 622548 h 6858001"/>
              <a:gd name="connsiteX136" fmla="*/ 11723 w 874715"/>
              <a:gd name="connsiteY136" fmla="*/ 679040 h 6858001"/>
              <a:gd name="connsiteX137" fmla="*/ 8865 w 874715"/>
              <a:gd name="connsiteY137" fmla="*/ 694341 h 6858001"/>
              <a:gd name="connsiteX138" fmla="*/ 16865 w 874715"/>
              <a:gd name="connsiteY138" fmla="*/ 778095 h 6858001"/>
              <a:gd name="connsiteX139" fmla="*/ 47918 w 874715"/>
              <a:gd name="connsiteY139" fmla="*/ 840866 h 6858001"/>
              <a:gd name="connsiteX140" fmla="*/ 58396 w 874715"/>
              <a:gd name="connsiteY140" fmla="*/ 853028 h 6858001"/>
              <a:gd name="connsiteX141" fmla="*/ 54776 w 874715"/>
              <a:gd name="connsiteY141" fmla="*/ 1027995 h 6858001"/>
              <a:gd name="connsiteX142" fmla="*/ 50394 w 874715"/>
              <a:gd name="connsiteY142" fmla="*/ 1054866 h 6858001"/>
              <a:gd name="connsiteX143" fmla="*/ 68683 w 874715"/>
              <a:gd name="connsiteY143" fmla="*/ 1184720 h 6858001"/>
              <a:gd name="connsiteX144" fmla="*/ 72303 w 874715"/>
              <a:gd name="connsiteY144" fmla="*/ 1222576 h 6858001"/>
              <a:gd name="connsiteX145" fmla="*/ 88687 w 874715"/>
              <a:gd name="connsiteY145" fmla="*/ 1358313 h 6858001"/>
              <a:gd name="connsiteX146" fmla="*/ 73447 w 874715"/>
              <a:gd name="connsiteY146" fmla="*/ 1377535 h 6858001"/>
              <a:gd name="connsiteX147" fmla="*/ 35153 w 874715"/>
              <a:gd name="connsiteY147" fmla="*/ 1432851 h 6858001"/>
              <a:gd name="connsiteX148" fmla="*/ 1244 w 874715"/>
              <a:gd name="connsiteY148" fmla="*/ 1541910 h 6858001"/>
              <a:gd name="connsiteX149" fmla="*/ 3149 w 874715"/>
              <a:gd name="connsiteY149" fmla="*/ 1571529 h 6858001"/>
              <a:gd name="connsiteX150" fmla="*/ 59730 w 874715"/>
              <a:gd name="connsiteY150" fmla="*/ 1646459 h 6858001"/>
              <a:gd name="connsiteX151" fmla="*/ 82399 w 874715"/>
              <a:gd name="connsiteY151" fmla="*/ 1682944 h 6858001"/>
              <a:gd name="connsiteX152" fmla="*/ 124120 w 874715"/>
              <a:gd name="connsiteY152" fmla="*/ 1786511 h 6858001"/>
              <a:gd name="connsiteX153" fmla="*/ 131741 w 874715"/>
              <a:gd name="connsiteY153" fmla="*/ 1795142 h 6858001"/>
              <a:gd name="connsiteX154" fmla="*/ 222232 w 874715"/>
              <a:gd name="connsiteY154" fmla="*/ 1871640 h 6858001"/>
              <a:gd name="connsiteX155" fmla="*/ 237662 w 874715"/>
              <a:gd name="connsiteY155" fmla="*/ 1888901 h 6858001"/>
              <a:gd name="connsiteX156" fmla="*/ 261667 w 874715"/>
              <a:gd name="connsiteY156" fmla="*/ 1909694 h 6858001"/>
              <a:gd name="connsiteX157" fmla="*/ 308150 w 874715"/>
              <a:gd name="connsiteY157" fmla="*/ 1974618 h 6858001"/>
              <a:gd name="connsiteX158" fmla="*/ 323009 w 874715"/>
              <a:gd name="connsiteY158" fmla="*/ 2055042 h 6858001"/>
              <a:gd name="connsiteX159" fmla="*/ 345680 w 874715"/>
              <a:gd name="connsiteY159" fmla="*/ 2152137 h 6858001"/>
              <a:gd name="connsiteX160" fmla="*/ 360920 w 874715"/>
              <a:gd name="connsiteY160" fmla="*/ 2192740 h 6858001"/>
              <a:gd name="connsiteX161" fmla="*/ 389877 w 874715"/>
              <a:gd name="connsiteY161" fmla="*/ 2301603 h 6858001"/>
              <a:gd name="connsiteX162" fmla="*/ 414262 w 874715"/>
              <a:gd name="connsiteY162" fmla="*/ 2379279 h 6858001"/>
              <a:gd name="connsiteX163" fmla="*/ 428551 w 874715"/>
              <a:gd name="connsiteY163" fmla="*/ 2491281 h 6858001"/>
              <a:gd name="connsiteX164" fmla="*/ 429121 w 874715"/>
              <a:gd name="connsiteY164" fmla="*/ 2545615 h 6858001"/>
              <a:gd name="connsiteX165" fmla="*/ 502275 w 874715"/>
              <a:gd name="connsiteY165" fmla="*/ 2645455 h 6858001"/>
              <a:gd name="connsiteX166" fmla="*/ 550665 w 874715"/>
              <a:gd name="connsiteY166" fmla="*/ 2725094 h 6858001"/>
              <a:gd name="connsiteX167" fmla="*/ 527232 w 874715"/>
              <a:gd name="connsiteY167" fmla="*/ 2808850 h 6858001"/>
              <a:gd name="connsiteX168" fmla="*/ 505133 w 874715"/>
              <a:gd name="connsiteY168" fmla="*/ 2831604 h 6858001"/>
              <a:gd name="connsiteX169" fmla="*/ 484178 w 874715"/>
              <a:gd name="connsiteY169" fmla="*/ 2968910 h 6858001"/>
              <a:gd name="connsiteX170" fmla="*/ 483416 w 874715"/>
              <a:gd name="connsiteY170" fmla="*/ 3165061 h 6858001"/>
              <a:gd name="connsiteX171" fmla="*/ 447744 w 874715"/>
              <a:gd name="connsiteY171" fmla="*/ 3326101 h 6858001"/>
              <a:gd name="connsiteX172" fmla="*/ 446756 w 874715"/>
              <a:gd name="connsiteY172" fmla="*/ 3333750 h 6858001"/>
              <a:gd name="connsiteX173" fmla="*/ 834222 w 874715"/>
              <a:gd name="connsiteY173" fmla="*/ 3333750 h 6858001"/>
              <a:gd name="connsiteX174" fmla="*/ 833756 w 874715"/>
              <a:gd name="connsiteY174" fmla="*/ 3315508 h 6858001"/>
              <a:gd name="connsiteX175" fmla="*/ 851283 w 874715"/>
              <a:gd name="connsiteY175" fmla="*/ 3289224 h 6858001"/>
              <a:gd name="connsiteX176" fmla="*/ 866523 w 874715"/>
              <a:gd name="connsiteY176" fmla="*/ 3248621 h 6858001"/>
              <a:gd name="connsiteX177" fmla="*/ 848234 w 874715"/>
              <a:gd name="connsiteY177" fmla="*/ 3203506 h 6858001"/>
              <a:gd name="connsiteX178" fmla="*/ 810325 w 874715"/>
              <a:gd name="connsiteY178" fmla="*/ 3097977 h 6858001"/>
              <a:gd name="connsiteX179" fmla="*/ 808609 w 874715"/>
              <a:gd name="connsiteY179" fmla="*/ 3031285 h 6858001"/>
              <a:gd name="connsiteX180" fmla="*/ 792417 w 874715"/>
              <a:gd name="connsiteY180" fmla="*/ 2886329 h 6858001"/>
              <a:gd name="connsiteX181" fmla="*/ 769366 w 874715"/>
              <a:gd name="connsiteY181" fmla="*/ 2791590 h 6858001"/>
              <a:gd name="connsiteX182" fmla="*/ 743267 w 874715"/>
              <a:gd name="connsiteY182" fmla="*/ 2723527 h 6858001"/>
              <a:gd name="connsiteX183" fmla="*/ 709166 w 874715"/>
              <a:gd name="connsiteY183" fmla="*/ 2626038 h 6858001"/>
              <a:gd name="connsiteX184" fmla="*/ 691449 w 874715"/>
              <a:gd name="connsiteY184" fmla="*/ 2528158 h 6858001"/>
              <a:gd name="connsiteX185" fmla="*/ 669159 w 874715"/>
              <a:gd name="connsiteY185" fmla="*/ 2457348 h 6858001"/>
              <a:gd name="connsiteX186" fmla="*/ 653918 w 874715"/>
              <a:gd name="connsiteY186" fmla="*/ 2370844 h 6858001"/>
              <a:gd name="connsiteX187" fmla="*/ 653348 w 874715"/>
              <a:gd name="connsiteY187" fmla="*/ 2298269 h 6858001"/>
              <a:gd name="connsiteX188" fmla="*/ 656014 w 874715"/>
              <a:gd name="connsiteY188" fmla="*/ 2184501 h 6858001"/>
              <a:gd name="connsiteX189" fmla="*/ 609913 w 874715"/>
              <a:gd name="connsiteY189" fmla="*/ 2045235 h 6858001"/>
              <a:gd name="connsiteX190" fmla="*/ 599624 w 874715"/>
              <a:gd name="connsiteY190" fmla="*/ 1988939 h 6858001"/>
              <a:gd name="connsiteX191" fmla="*/ 594862 w 874715"/>
              <a:gd name="connsiteY191" fmla="*/ 1935977 h 6858001"/>
              <a:gd name="connsiteX192" fmla="*/ 564191 w 874715"/>
              <a:gd name="connsiteY192" fmla="*/ 1823583 h 6858001"/>
              <a:gd name="connsiteX193" fmla="*/ 554093 w 874715"/>
              <a:gd name="connsiteY193" fmla="*/ 1777881 h 6858001"/>
              <a:gd name="connsiteX194" fmla="*/ 554285 w 874715"/>
              <a:gd name="connsiteY194" fmla="*/ 1713934 h 6858001"/>
              <a:gd name="connsiteX195" fmla="*/ 540186 w 874715"/>
              <a:gd name="connsiteY195" fmla="*/ 1597617 h 6858001"/>
              <a:gd name="connsiteX196" fmla="*/ 499037 w 874715"/>
              <a:gd name="connsiteY196" fmla="*/ 1481495 h 6858001"/>
              <a:gd name="connsiteX197" fmla="*/ 503037 w 874715"/>
              <a:gd name="connsiteY197" fmla="*/ 1432262 h 6858001"/>
              <a:gd name="connsiteX198" fmla="*/ 502085 w 874715"/>
              <a:gd name="connsiteY198" fmla="*/ 1414609 h 6858001"/>
              <a:gd name="connsiteX199" fmla="*/ 479414 w 874715"/>
              <a:gd name="connsiteY199" fmla="*/ 1255923 h 6858001"/>
              <a:gd name="connsiteX200" fmla="*/ 476938 w 874715"/>
              <a:gd name="connsiteY200" fmla="*/ 1240034 h 6858001"/>
              <a:gd name="connsiteX201" fmla="*/ 456745 w 874715"/>
              <a:gd name="connsiteY201" fmla="*/ 1165498 h 6858001"/>
              <a:gd name="connsiteX202" fmla="*/ 444171 w 874715"/>
              <a:gd name="connsiteY202" fmla="*/ 977582 h 6858001"/>
              <a:gd name="connsiteX203" fmla="*/ 442647 w 874715"/>
              <a:gd name="connsiteY203" fmla="*/ 966011 h 6858001"/>
              <a:gd name="connsiteX204" fmla="*/ 452743 w 874715"/>
              <a:gd name="connsiteY204" fmla="*/ 903045 h 6858001"/>
              <a:gd name="connsiteX205" fmla="*/ 467032 w 874715"/>
              <a:gd name="connsiteY205" fmla="*/ 871859 h 6858001"/>
              <a:gd name="connsiteX206" fmla="*/ 481892 w 874715"/>
              <a:gd name="connsiteY206" fmla="*/ 823213 h 6858001"/>
              <a:gd name="connsiteX207" fmla="*/ 487416 w 874715"/>
              <a:gd name="connsiteY207" fmla="*/ 773781 h 6858001"/>
              <a:gd name="connsiteX208" fmla="*/ 464936 w 874715"/>
              <a:gd name="connsiteY208" fmla="*/ 690809 h 6858001"/>
              <a:gd name="connsiteX209" fmla="*/ 462650 w 874715"/>
              <a:gd name="connsiteY209" fmla="*/ 660603 h 6858001"/>
              <a:gd name="connsiteX210" fmla="*/ 451791 w 874715"/>
              <a:gd name="connsiteY210" fmla="*/ 593322 h 6858001"/>
              <a:gd name="connsiteX211" fmla="*/ 452553 w 874715"/>
              <a:gd name="connsiteY211" fmla="*/ 534478 h 6858001"/>
              <a:gd name="connsiteX212" fmla="*/ 469890 w 874715"/>
              <a:gd name="connsiteY212" fmla="*/ 487205 h 6858001"/>
              <a:gd name="connsiteX213" fmla="*/ 473318 w 874715"/>
              <a:gd name="connsiteY213" fmla="*/ 418552 h 6858001"/>
              <a:gd name="connsiteX214" fmla="*/ 460746 w 874715"/>
              <a:gd name="connsiteY214" fmla="*/ 374220 h 6858001"/>
              <a:gd name="connsiteX215" fmla="*/ 459032 w 874715"/>
              <a:gd name="connsiteY215" fmla="*/ 365198 h 6858001"/>
              <a:gd name="connsiteX216" fmla="*/ 458267 w 874715"/>
              <a:gd name="connsiteY216" fmla="*/ 249272 h 6858001"/>
              <a:gd name="connsiteX217" fmla="*/ 496179 w 874715"/>
              <a:gd name="connsiteY217" fmla="*/ 104514 h 6858001"/>
              <a:gd name="connsiteX218" fmla="*/ 504181 w 874715"/>
              <a:gd name="connsiteY218" fmla="*/ 80583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</a:cxnLst>
            <a:rect l="l" t="t" r="r" b="b"/>
            <a:pathLst>
              <a:path w="874715" h="6858001">
                <a:moveTo>
                  <a:pt x="669467" y="3720275"/>
                </a:moveTo>
                <a:lnTo>
                  <a:pt x="710453" y="3726292"/>
                </a:lnTo>
                <a:lnTo>
                  <a:pt x="710455" y="3726292"/>
                </a:lnTo>
                <a:lnTo>
                  <a:pt x="669465" y="3720275"/>
                </a:lnTo>
                <a:close/>
                <a:moveTo>
                  <a:pt x="834223" y="3333751"/>
                </a:moveTo>
                <a:lnTo>
                  <a:pt x="446757" y="3333751"/>
                </a:lnTo>
                <a:lnTo>
                  <a:pt x="441229" y="3376550"/>
                </a:lnTo>
                <a:lnTo>
                  <a:pt x="437178" y="3407910"/>
                </a:lnTo>
                <a:cubicBezTo>
                  <a:pt x="435005" y="3435408"/>
                  <a:pt x="434362" y="3463164"/>
                  <a:pt x="435790" y="3491262"/>
                </a:cubicBezTo>
                <a:cubicBezTo>
                  <a:pt x="436266" y="3500578"/>
                  <a:pt x="433599" y="3510777"/>
                  <a:pt x="429384" y="3520658"/>
                </a:cubicBezTo>
                <a:lnTo>
                  <a:pt x="427332" y="3524252"/>
                </a:lnTo>
                <a:lnTo>
                  <a:pt x="427331" y="3524252"/>
                </a:lnTo>
                <a:lnTo>
                  <a:pt x="413690" y="3548145"/>
                </a:lnTo>
                <a:cubicBezTo>
                  <a:pt x="391973" y="3578940"/>
                  <a:pt x="390257" y="3577567"/>
                  <a:pt x="408166" y="3612089"/>
                </a:cubicBezTo>
                <a:cubicBezTo>
                  <a:pt x="412548" y="3620328"/>
                  <a:pt x="415214" y="3630528"/>
                  <a:pt x="421692" y="3636610"/>
                </a:cubicBezTo>
                <a:cubicBezTo>
                  <a:pt x="438171" y="3652106"/>
                  <a:pt x="444409" y="3669416"/>
                  <a:pt x="445933" y="3687609"/>
                </a:cubicBezTo>
                <a:lnTo>
                  <a:pt x="443241" y="3725049"/>
                </a:lnTo>
                <a:lnTo>
                  <a:pt x="455589" y="3723372"/>
                </a:lnTo>
                <a:cubicBezTo>
                  <a:pt x="485111" y="3719138"/>
                  <a:pt x="514678" y="3715144"/>
                  <a:pt x="544787" y="3712739"/>
                </a:cubicBezTo>
                <a:lnTo>
                  <a:pt x="544802" y="3712740"/>
                </a:lnTo>
                <a:lnTo>
                  <a:pt x="544786" y="3712740"/>
                </a:lnTo>
                <a:cubicBezTo>
                  <a:pt x="514677" y="3715145"/>
                  <a:pt x="485110" y="3719139"/>
                  <a:pt x="455588" y="3723373"/>
                </a:cubicBezTo>
                <a:lnTo>
                  <a:pt x="443240" y="3725050"/>
                </a:lnTo>
                <a:lnTo>
                  <a:pt x="441884" y="3743904"/>
                </a:lnTo>
                <a:cubicBezTo>
                  <a:pt x="440932" y="3750574"/>
                  <a:pt x="439598" y="3758615"/>
                  <a:pt x="442266" y="3764306"/>
                </a:cubicBezTo>
                <a:cubicBezTo>
                  <a:pt x="454266" y="3790000"/>
                  <a:pt x="450076" y="3811773"/>
                  <a:pt x="433692" y="3834135"/>
                </a:cubicBezTo>
                <a:cubicBezTo>
                  <a:pt x="419595" y="3853553"/>
                  <a:pt x="411213" y="3875915"/>
                  <a:pt x="428740" y="3898864"/>
                </a:cubicBezTo>
                <a:cubicBezTo>
                  <a:pt x="467603" y="3949864"/>
                  <a:pt x="469507" y="4004392"/>
                  <a:pt x="444932" y="4062061"/>
                </a:cubicBezTo>
                <a:cubicBezTo>
                  <a:pt x="427405" y="4103253"/>
                  <a:pt x="423405" y="4143856"/>
                  <a:pt x="441122" y="4187207"/>
                </a:cubicBezTo>
                <a:cubicBezTo>
                  <a:pt x="447980" y="4203880"/>
                  <a:pt x="443408" y="4225456"/>
                  <a:pt x="444932" y="4244874"/>
                </a:cubicBezTo>
                <a:cubicBezTo>
                  <a:pt x="445694" y="4255860"/>
                  <a:pt x="445884" y="4268022"/>
                  <a:pt x="450648" y="4277434"/>
                </a:cubicBezTo>
                <a:cubicBezTo>
                  <a:pt x="462841" y="4302544"/>
                  <a:pt x="478461" y="4325885"/>
                  <a:pt x="490464" y="4351188"/>
                </a:cubicBezTo>
                <a:cubicBezTo>
                  <a:pt x="496178" y="4363350"/>
                  <a:pt x="499226" y="4377865"/>
                  <a:pt x="499418" y="4391596"/>
                </a:cubicBezTo>
                <a:cubicBezTo>
                  <a:pt x="500370" y="4432199"/>
                  <a:pt x="500370" y="4472804"/>
                  <a:pt x="498656" y="4513209"/>
                </a:cubicBezTo>
                <a:cubicBezTo>
                  <a:pt x="495988" y="4579901"/>
                  <a:pt x="495416" y="4647572"/>
                  <a:pt x="438646" y="4695629"/>
                </a:cubicBezTo>
                <a:cubicBezTo>
                  <a:pt x="434074" y="4699554"/>
                  <a:pt x="431406" y="4707987"/>
                  <a:pt x="430644" y="4714658"/>
                </a:cubicBezTo>
                <a:cubicBezTo>
                  <a:pt x="427025" y="4745453"/>
                  <a:pt x="426643" y="4777033"/>
                  <a:pt x="420737" y="4807436"/>
                </a:cubicBezTo>
                <a:cubicBezTo>
                  <a:pt x="415975" y="4831758"/>
                  <a:pt x="417499" y="4851963"/>
                  <a:pt x="434264" y="4870400"/>
                </a:cubicBezTo>
                <a:cubicBezTo>
                  <a:pt x="456362" y="4894527"/>
                  <a:pt x="469317" y="4923950"/>
                  <a:pt x="462269" y="4956119"/>
                </a:cubicBezTo>
                <a:cubicBezTo>
                  <a:pt x="455410" y="4988286"/>
                  <a:pt x="470269" y="5009470"/>
                  <a:pt x="485701" y="5033207"/>
                </a:cubicBezTo>
                <a:cubicBezTo>
                  <a:pt x="496940" y="5050467"/>
                  <a:pt x="511038" y="5070083"/>
                  <a:pt x="512180" y="5089305"/>
                </a:cubicBezTo>
                <a:cubicBezTo>
                  <a:pt x="514656" y="5132851"/>
                  <a:pt x="553902" y="5170316"/>
                  <a:pt x="531613" y="5217589"/>
                </a:cubicBezTo>
                <a:cubicBezTo>
                  <a:pt x="530089" y="5220727"/>
                  <a:pt x="533899" y="5226415"/>
                  <a:pt x="534851" y="5230926"/>
                </a:cubicBezTo>
                <a:cubicBezTo>
                  <a:pt x="542091" y="5267019"/>
                  <a:pt x="535041" y="5300953"/>
                  <a:pt x="511228" y="5327433"/>
                </a:cubicBezTo>
                <a:cubicBezTo>
                  <a:pt x="480175" y="5362152"/>
                  <a:pt x="477127" y="5400597"/>
                  <a:pt x="487225" y="5443357"/>
                </a:cubicBezTo>
                <a:cubicBezTo>
                  <a:pt x="490464" y="5457089"/>
                  <a:pt x="492750" y="5470820"/>
                  <a:pt x="495416" y="5484746"/>
                </a:cubicBezTo>
                <a:cubicBezTo>
                  <a:pt x="499226" y="5503576"/>
                  <a:pt x="503228" y="5522604"/>
                  <a:pt x="507038" y="5541432"/>
                </a:cubicBezTo>
                <a:cubicBezTo>
                  <a:pt x="510848" y="5559676"/>
                  <a:pt x="517324" y="5579880"/>
                  <a:pt x="500942" y="5594001"/>
                </a:cubicBezTo>
                <a:cubicBezTo>
                  <a:pt x="486843" y="5606164"/>
                  <a:pt x="488177" y="5614794"/>
                  <a:pt x="500370" y="5625974"/>
                </a:cubicBezTo>
                <a:cubicBezTo>
                  <a:pt x="543043" y="5664813"/>
                  <a:pt x="569714" y="5711889"/>
                  <a:pt x="571618" y="5771911"/>
                </a:cubicBezTo>
                <a:cubicBezTo>
                  <a:pt x="572000" y="5784268"/>
                  <a:pt x="574666" y="5796822"/>
                  <a:pt x="577524" y="5808982"/>
                </a:cubicBezTo>
                <a:cubicBezTo>
                  <a:pt x="579239" y="5816437"/>
                  <a:pt x="581145" y="5825462"/>
                  <a:pt x="586289" y="5829971"/>
                </a:cubicBezTo>
                <a:cubicBezTo>
                  <a:pt x="625532" y="5865083"/>
                  <a:pt x="652775" y="5908825"/>
                  <a:pt x="674684" y="5956490"/>
                </a:cubicBezTo>
                <a:cubicBezTo>
                  <a:pt x="682494" y="5973553"/>
                  <a:pt x="690304" y="5991797"/>
                  <a:pt x="692590" y="6010235"/>
                </a:cubicBezTo>
                <a:cubicBezTo>
                  <a:pt x="694876" y="6029456"/>
                  <a:pt x="691066" y="6049660"/>
                  <a:pt x="688970" y="6069276"/>
                </a:cubicBezTo>
                <a:cubicBezTo>
                  <a:pt x="687828" y="6080849"/>
                  <a:pt x="688018" y="6094187"/>
                  <a:pt x="682494" y="6103407"/>
                </a:cubicBezTo>
                <a:cubicBezTo>
                  <a:pt x="665157" y="6132633"/>
                  <a:pt x="646489" y="6160879"/>
                  <a:pt x="626294" y="6188144"/>
                </a:cubicBezTo>
                <a:cubicBezTo>
                  <a:pt x="608958" y="6211486"/>
                  <a:pt x="606481" y="6216194"/>
                  <a:pt x="628200" y="6236396"/>
                </a:cubicBezTo>
                <a:cubicBezTo>
                  <a:pt x="650489" y="6257190"/>
                  <a:pt x="662109" y="6283082"/>
                  <a:pt x="666871" y="6311718"/>
                </a:cubicBezTo>
                <a:cubicBezTo>
                  <a:pt x="674302" y="6357030"/>
                  <a:pt x="680588" y="6402732"/>
                  <a:pt x="684208" y="6448435"/>
                </a:cubicBezTo>
                <a:cubicBezTo>
                  <a:pt x="687446" y="6489823"/>
                  <a:pt x="669920" y="6509634"/>
                  <a:pt x="630104" y="6517873"/>
                </a:cubicBezTo>
                <a:cubicBezTo>
                  <a:pt x="608005" y="6522581"/>
                  <a:pt x="584001" y="6528663"/>
                  <a:pt x="578096" y="6553767"/>
                </a:cubicBezTo>
                <a:cubicBezTo>
                  <a:pt x="568570" y="6594765"/>
                  <a:pt x="564380" y="6637329"/>
                  <a:pt x="517706" y="6657533"/>
                </a:cubicBezTo>
                <a:cubicBezTo>
                  <a:pt x="527993" y="6668713"/>
                  <a:pt x="534089" y="6675579"/>
                  <a:pt x="540185" y="6682250"/>
                </a:cubicBezTo>
                <a:cubicBezTo>
                  <a:pt x="557140" y="6700686"/>
                  <a:pt x="564380" y="6738934"/>
                  <a:pt x="549712" y="6758356"/>
                </a:cubicBezTo>
                <a:cubicBezTo>
                  <a:pt x="528375" y="6786993"/>
                  <a:pt x="532375" y="6813278"/>
                  <a:pt x="548950" y="6840738"/>
                </a:cubicBezTo>
                <a:lnTo>
                  <a:pt x="556149" y="6858001"/>
                </a:lnTo>
                <a:lnTo>
                  <a:pt x="760427" y="6858001"/>
                </a:lnTo>
                <a:lnTo>
                  <a:pt x="763269" y="6846819"/>
                </a:lnTo>
                <a:cubicBezTo>
                  <a:pt x="771841" y="6790916"/>
                  <a:pt x="777937" y="6734620"/>
                  <a:pt x="784795" y="6678324"/>
                </a:cubicBezTo>
                <a:cubicBezTo>
                  <a:pt x="791844" y="6620265"/>
                  <a:pt x="799274" y="6562401"/>
                  <a:pt x="805560" y="6504338"/>
                </a:cubicBezTo>
                <a:cubicBezTo>
                  <a:pt x="808800" y="6472562"/>
                  <a:pt x="809370" y="6440589"/>
                  <a:pt x="812418" y="6408814"/>
                </a:cubicBezTo>
                <a:cubicBezTo>
                  <a:pt x="815086" y="6380959"/>
                  <a:pt x="820039" y="6353302"/>
                  <a:pt x="823279" y="6325450"/>
                </a:cubicBezTo>
                <a:cubicBezTo>
                  <a:pt x="825945" y="6301323"/>
                  <a:pt x="827469" y="6277000"/>
                  <a:pt x="830137" y="6252873"/>
                </a:cubicBezTo>
                <a:cubicBezTo>
                  <a:pt x="834517" y="6214231"/>
                  <a:pt x="839471" y="6175786"/>
                  <a:pt x="844043" y="6137341"/>
                </a:cubicBezTo>
                <a:cubicBezTo>
                  <a:pt x="845757" y="6121257"/>
                  <a:pt x="850520" y="6104387"/>
                  <a:pt x="847663" y="6089284"/>
                </a:cubicBezTo>
                <a:cubicBezTo>
                  <a:pt x="840423" y="6051230"/>
                  <a:pt x="842519" y="6013764"/>
                  <a:pt x="847471" y="5975908"/>
                </a:cubicBezTo>
                <a:cubicBezTo>
                  <a:pt x="849188" y="5962962"/>
                  <a:pt x="848806" y="5949036"/>
                  <a:pt x="845567" y="5936481"/>
                </a:cubicBezTo>
                <a:cubicBezTo>
                  <a:pt x="839089" y="5910785"/>
                  <a:pt x="829945" y="5885876"/>
                  <a:pt x="821945" y="5860571"/>
                </a:cubicBezTo>
                <a:cubicBezTo>
                  <a:pt x="820993" y="5857824"/>
                  <a:pt x="820801" y="5854490"/>
                  <a:pt x="820231" y="5851549"/>
                </a:cubicBezTo>
                <a:cubicBezTo>
                  <a:pt x="816990" y="5834874"/>
                  <a:pt x="813752" y="5818399"/>
                  <a:pt x="810894" y="5801726"/>
                </a:cubicBezTo>
                <a:cubicBezTo>
                  <a:pt x="809370" y="5792704"/>
                  <a:pt x="809180" y="5783484"/>
                  <a:pt x="807846" y="5774460"/>
                </a:cubicBezTo>
                <a:cubicBezTo>
                  <a:pt x="802512" y="5739546"/>
                  <a:pt x="811466" y="5701101"/>
                  <a:pt x="788415" y="5670892"/>
                </a:cubicBezTo>
                <a:cubicBezTo>
                  <a:pt x="773555" y="5651277"/>
                  <a:pt x="776985" y="5632250"/>
                  <a:pt x="779271" y="5611265"/>
                </a:cubicBezTo>
                <a:cubicBezTo>
                  <a:pt x="780985" y="5595374"/>
                  <a:pt x="780413" y="5579094"/>
                  <a:pt x="780605" y="5563010"/>
                </a:cubicBezTo>
                <a:cubicBezTo>
                  <a:pt x="781175" y="5534764"/>
                  <a:pt x="781367" y="5506518"/>
                  <a:pt x="782319" y="5478272"/>
                </a:cubicBezTo>
                <a:cubicBezTo>
                  <a:pt x="782699" y="5469249"/>
                  <a:pt x="787463" y="5460031"/>
                  <a:pt x="786701" y="5451203"/>
                </a:cubicBezTo>
                <a:cubicBezTo>
                  <a:pt x="783081" y="5410403"/>
                  <a:pt x="777365" y="5369604"/>
                  <a:pt x="774127" y="5328805"/>
                </a:cubicBezTo>
                <a:cubicBezTo>
                  <a:pt x="772223" y="5305660"/>
                  <a:pt x="775841" y="5281924"/>
                  <a:pt x="773175" y="5258975"/>
                </a:cubicBezTo>
                <a:cubicBezTo>
                  <a:pt x="770127" y="5232496"/>
                  <a:pt x="762317" y="5206604"/>
                  <a:pt x="757552" y="5180319"/>
                </a:cubicBezTo>
                <a:cubicBezTo>
                  <a:pt x="756220" y="5173061"/>
                  <a:pt x="757934" y="5165020"/>
                  <a:pt x="758314" y="5157370"/>
                </a:cubicBezTo>
                <a:cubicBezTo>
                  <a:pt x="758697" y="5148739"/>
                  <a:pt x="759459" y="5140304"/>
                  <a:pt x="759649" y="5131673"/>
                </a:cubicBezTo>
                <a:cubicBezTo>
                  <a:pt x="760031" y="5105388"/>
                  <a:pt x="759459" y="5079104"/>
                  <a:pt x="760793" y="5052820"/>
                </a:cubicBezTo>
                <a:cubicBezTo>
                  <a:pt x="761555" y="5036736"/>
                  <a:pt x="769365" y="5019868"/>
                  <a:pt x="766507" y="5004959"/>
                </a:cubicBezTo>
                <a:cubicBezTo>
                  <a:pt x="760983" y="4974557"/>
                  <a:pt x="773365" y="4944153"/>
                  <a:pt x="763079" y="4913751"/>
                </a:cubicBezTo>
                <a:cubicBezTo>
                  <a:pt x="760031" y="4904334"/>
                  <a:pt x="767651" y="4891388"/>
                  <a:pt x="768031" y="4880011"/>
                </a:cubicBezTo>
                <a:cubicBezTo>
                  <a:pt x="768983" y="4851570"/>
                  <a:pt x="768793" y="4823128"/>
                  <a:pt x="768603" y="4794687"/>
                </a:cubicBezTo>
                <a:cubicBezTo>
                  <a:pt x="768413" y="4769186"/>
                  <a:pt x="771079" y="4742705"/>
                  <a:pt x="765745" y="4718187"/>
                </a:cubicBezTo>
                <a:cubicBezTo>
                  <a:pt x="760031" y="4692491"/>
                  <a:pt x="760793" y="4669346"/>
                  <a:pt x="767269" y="4644434"/>
                </a:cubicBezTo>
                <a:cubicBezTo>
                  <a:pt x="771651" y="4627369"/>
                  <a:pt x="772223" y="4609322"/>
                  <a:pt x="773555" y="4591670"/>
                </a:cubicBezTo>
                <a:cubicBezTo>
                  <a:pt x="775079" y="4572644"/>
                  <a:pt x="771079" y="4551655"/>
                  <a:pt x="777365" y="4534394"/>
                </a:cubicBezTo>
                <a:cubicBezTo>
                  <a:pt x="796036" y="4483001"/>
                  <a:pt x="800036" y="4430237"/>
                  <a:pt x="800036" y="4376493"/>
                </a:cubicBezTo>
                <a:cubicBezTo>
                  <a:pt x="800036" y="4366684"/>
                  <a:pt x="797370" y="4356680"/>
                  <a:pt x="794512" y="4347267"/>
                </a:cubicBezTo>
                <a:cubicBezTo>
                  <a:pt x="777365" y="4292342"/>
                  <a:pt x="778889" y="4237224"/>
                  <a:pt x="789368" y="4181322"/>
                </a:cubicBezTo>
                <a:cubicBezTo>
                  <a:pt x="791654" y="4169748"/>
                  <a:pt x="792036" y="4156803"/>
                  <a:pt x="789750" y="4145230"/>
                </a:cubicBezTo>
                <a:cubicBezTo>
                  <a:pt x="783081" y="4112668"/>
                  <a:pt x="772031" y="4081088"/>
                  <a:pt x="767269" y="4048330"/>
                </a:cubicBezTo>
                <a:cubicBezTo>
                  <a:pt x="759459" y="3994194"/>
                  <a:pt x="785747" y="3947314"/>
                  <a:pt x="802894" y="3898864"/>
                </a:cubicBezTo>
                <a:cubicBezTo>
                  <a:pt x="819087" y="3852768"/>
                  <a:pt x="855664" y="3813538"/>
                  <a:pt x="847471" y="3759007"/>
                </a:cubicBezTo>
                <a:lnTo>
                  <a:pt x="848163" y="3756136"/>
                </a:lnTo>
                <a:lnTo>
                  <a:pt x="819543" y="3748731"/>
                </a:lnTo>
                <a:lnTo>
                  <a:pt x="819313" y="3748682"/>
                </a:lnTo>
                <a:lnTo>
                  <a:pt x="819544" y="3748730"/>
                </a:lnTo>
                <a:lnTo>
                  <a:pt x="848164" y="3756135"/>
                </a:lnTo>
                <a:lnTo>
                  <a:pt x="849545" y="3750401"/>
                </a:lnTo>
                <a:cubicBezTo>
                  <a:pt x="850902" y="3747434"/>
                  <a:pt x="852522" y="3744394"/>
                  <a:pt x="853189" y="3741353"/>
                </a:cubicBezTo>
                <a:cubicBezTo>
                  <a:pt x="856809" y="3724680"/>
                  <a:pt x="861189" y="3708009"/>
                  <a:pt x="862905" y="3691138"/>
                </a:cubicBezTo>
                <a:cubicBezTo>
                  <a:pt x="865191" y="3670544"/>
                  <a:pt x="864429" y="3649555"/>
                  <a:pt x="866333" y="3628959"/>
                </a:cubicBezTo>
                <a:cubicBezTo>
                  <a:pt x="868619" y="3602478"/>
                  <a:pt x="874715" y="3576391"/>
                  <a:pt x="874715" y="3550106"/>
                </a:cubicBezTo>
                <a:lnTo>
                  <a:pt x="871487" y="3524252"/>
                </a:lnTo>
                <a:lnTo>
                  <a:pt x="871488" y="3524252"/>
                </a:lnTo>
                <a:lnTo>
                  <a:pt x="870763" y="3518451"/>
                </a:lnTo>
                <a:cubicBezTo>
                  <a:pt x="868573" y="3507933"/>
                  <a:pt x="865953" y="3497439"/>
                  <a:pt x="864238" y="3486946"/>
                </a:cubicBezTo>
                <a:cubicBezTo>
                  <a:pt x="859476" y="3457327"/>
                  <a:pt x="860810" y="3424765"/>
                  <a:pt x="848618" y="3398677"/>
                </a:cubicBezTo>
                <a:lnTo>
                  <a:pt x="837595" y="3365728"/>
                </a:lnTo>
                <a:lnTo>
                  <a:pt x="834829" y="3357461"/>
                </a:lnTo>
                <a:close/>
                <a:moveTo>
                  <a:pt x="513783" y="0"/>
                </a:moveTo>
                <a:lnTo>
                  <a:pt x="72334" y="0"/>
                </a:lnTo>
                <a:lnTo>
                  <a:pt x="75447" y="27991"/>
                </a:lnTo>
                <a:cubicBezTo>
                  <a:pt x="80828" y="63323"/>
                  <a:pt x="87734" y="98434"/>
                  <a:pt x="88115" y="134133"/>
                </a:cubicBezTo>
                <a:cubicBezTo>
                  <a:pt x="88495" y="166498"/>
                  <a:pt x="94591" y="198471"/>
                  <a:pt x="62778" y="221224"/>
                </a:cubicBezTo>
                <a:cubicBezTo>
                  <a:pt x="58586" y="224165"/>
                  <a:pt x="60872" y="238486"/>
                  <a:pt x="62206" y="247312"/>
                </a:cubicBezTo>
                <a:cubicBezTo>
                  <a:pt x="65065" y="266927"/>
                  <a:pt x="72303" y="286346"/>
                  <a:pt x="72113" y="305764"/>
                </a:cubicBezTo>
                <a:cubicBezTo>
                  <a:pt x="71923" y="345976"/>
                  <a:pt x="68875" y="386383"/>
                  <a:pt x="65445" y="426397"/>
                </a:cubicBezTo>
                <a:cubicBezTo>
                  <a:pt x="64111" y="441500"/>
                  <a:pt x="58968" y="456017"/>
                  <a:pt x="55348" y="470924"/>
                </a:cubicBezTo>
                <a:cubicBezTo>
                  <a:pt x="53252" y="479162"/>
                  <a:pt x="47728" y="487990"/>
                  <a:pt x="48870" y="495638"/>
                </a:cubicBezTo>
                <a:cubicBezTo>
                  <a:pt x="55538" y="539970"/>
                  <a:pt x="39156" y="580573"/>
                  <a:pt x="30963" y="622548"/>
                </a:cubicBezTo>
                <a:cubicBezTo>
                  <a:pt x="27153" y="641968"/>
                  <a:pt x="18009" y="660210"/>
                  <a:pt x="11723" y="679040"/>
                </a:cubicBezTo>
                <a:cubicBezTo>
                  <a:pt x="10007" y="683943"/>
                  <a:pt x="8483" y="689436"/>
                  <a:pt x="8865" y="694341"/>
                </a:cubicBezTo>
                <a:cubicBezTo>
                  <a:pt x="11151" y="722389"/>
                  <a:pt x="14389" y="750244"/>
                  <a:pt x="16865" y="778095"/>
                </a:cubicBezTo>
                <a:cubicBezTo>
                  <a:pt x="19151" y="803401"/>
                  <a:pt x="19913" y="828900"/>
                  <a:pt x="47918" y="840866"/>
                </a:cubicBezTo>
                <a:cubicBezTo>
                  <a:pt x="52300" y="842633"/>
                  <a:pt x="55538" y="848516"/>
                  <a:pt x="58396" y="853028"/>
                </a:cubicBezTo>
                <a:cubicBezTo>
                  <a:pt x="102404" y="922662"/>
                  <a:pt x="101260" y="959929"/>
                  <a:pt x="54776" y="1027995"/>
                </a:cubicBezTo>
                <a:cubicBezTo>
                  <a:pt x="50014" y="1035056"/>
                  <a:pt x="46584" y="1050159"/>
                  <a:pt x="50394" y="1054866"/>
                </a:cubicBezTo>
                <a:cubicBezTo>
                  <a:pt x="82019" y="1094882"/>
                  <a:pt x="78589" y="1138623"/>
                  <a:pt x="68683" y="1184720"/>
                </a:cubicBezTo>
                <a:cubicBezTo>
                  <a:pt x="66017" y="1196684"/>
                  <a:pt x="66017" y="1213555"/>
                  <a:pt x="72303" y="1222576"/>
                </a:cubicBezTo>
                <a:cubicBezTo>
                  <a:pt x="101450" y="1265534"/>
                  <a:pt x="97260" y="1311630"/>
                  <a:pt x="88687" y="1358313"/>
                </a:cubicBezTo>
                <a:cubicBezTo>
                  <a:pt x="87353" y="1365570"/>
                  <a:pt x="80113" y="1374398"/>
                  <a:pt x="73447" y="1377535"/>
                </a:cubicBezTo>
                <a:cubicBezTo>
                  <a:pt x="49824" y="1388716"/>
                  <a:pt x="41822" y="1409705"/>
                  <a:pt x="35153" y="1432851"/>
                </a:cubicBezTo>
                <a:cubicBezTo>
                  <a:pt x="24295" y="1469335"/>
                  <a:pt x="11531" y="1505229"/>
                  <a:pt x="1244" y="1541910"/>
                </a:cubicBezTo>
                <a:cubicBezTo>
                  <a:pt x="-1232" y="1550935"/>
                  <a:pt x="292" y="1562114"/>
                  <a:pt x="3149" y="1571529"/>
                </a:cubicBezTo>
                <a:cubicBezTo>
                  <a:pt x="12865" y="1603698"/>
                  <a:pt x="37250" y="1624098"/>
                  <a:pt x="59730" y="1646459"/>
                </a:cubicBezTo>
                <a:cubicBezTo>
                  <a:pt x="69637" y="1656267"/>
                  <a:pt x="76685" y="1669800"/>
                  <a:pt x="82399" y="1682944"/>
                </a:cubicBezTo>
                <a:cubicBezTo>
                  <a:pt x="97070" y="1717073"/>
                  <a:pt x="110214" y="1751988"/>
                  <a:pt x="124120" y="1786511"/>
                </a:cubicBezTo>
                <a:cubicBezTo>
                  <a:pt x="125454" y="1789845"/>
                  <a:pt x="128883" y="1792590"/>
                  <a:pt x="131741" y="1795142"/>
                </a:cubicBezTo>
                <a:cubicBezTo>
                  <a:pt x="161842" y="1820640"/>
                  <a:pt x="192131" y="1845943"/>
                  <a:pt x="222232" y="1871640"/>
                </a:cubicBezTo>
                <a:cubicBezTo>
                  <a:pt x="227946" y="1876543"/>
                  <a:pt x="232138" y="1883606"/>
                  <a:pt x="237662" y="1888901"/>
                </a:cubicBezTo>
                <a:cubicBezTo>
                  <a:pt x="245282" y="1896356"/>
                  <a:pt x="252523" y="1905771"/>
                  <a:pt x="261667" y="1909694"/>
                </a:cubicBezTo>
                <a:cubicBezTo>
                  <a:pt x="290432" y="1921855"/>
                  <a:pt x="302816" y="1945197"/>
                  <a:pt x="308150" y="1974618"/>
                </a:cubicBezTo>
                <a:cubicBezTo>
                  <a:pt x="313103" y="2001493"/>
                  <a:pt x="317295" y="2028365"/>
                  <a:pt x="323009" y="2055042"/>
                </a:cubicBezTo>
                <a:cubicBezTo>
                  <a:pt x="329867" y="2087602"/>
                  <a:pt x="337297" y="2119968"/>
                  <a:pt x="345680" y="2152137"/>
                </a:cubicBezTo>
                <a:cubicBezTo>
                  <a:pt x="349300" y="2166063"/>
                  <a:pt x="353490" y="2180774"/>
                  <a:pt x="360920" y="2192740"/>
                </a:cubicBezTo>
                <a:cubicBezTo>
                  <a:pt x="381495" y="2226281"/>
                  <a:pt x="395401" y="2262177"/>
                  <a:pt x="389877" y="2301603"/>
                </a:cubicBezTo>
                <a:cubicBezTo>
                  <a:pt x="385495" y="2333183"/>
                  <a:pt x="396735" y="2359664"/>
                  <a:pt x="414262" y="2379279"/>
                </a:cubicBezTo>
                <a:cubicBezTo>
                  <a:pt x="446077" y="2414980"/>
                  <a:pt x="438837" y="2453227"/>
                  <a:pt x="428551" y="2491281"/>
                </a:cubicBezTo>
                <a:cubicBezTo>
                  <a:pt x="423216" y="2510897"/>
                  <a:pt x="423978" y="2526980"/>
                  <a:pt x="429121" y="2545615"/>
                </a:cubicBezTo>
                <a:cubicBezTo>
                  <a:pt x="441123" y="2588768"/>
                  <a:pt x="473700" y="2617603"/>
                  <a:pt x="502275" y="2645455"/>
                </a:cubicBezTo>
                <a:cubicBezTo>
                  <a:pt x="526660" y="2669191"/>
                  <a:pt x="540376" y="2695868"/>
                  <a:pt x="550665" y="2725094"/>
                </a:cubicBezTo>
                <a:cubicBezTo>
                  <a:pt x="563809" y="2761970"/>
                  <a:pt x="558857" y="2791196"/>
                  <a:pt x="527232" y="2808850"/>
                </a:cubicBezTo>
                <a:cubicBezTo>
                  <a:pt x="518277" y="2813754"/>
                  <a:pt x="507799" y="2822385"/>
                  <a:pt x="505133" y="2831604"/>
                </a:cubicBezTo>
                <a:cubicBezTo>
                  <a:pt x="491799" y="2876129"/>
                  <a:pt x="472366" y="2921245"/>
                  <a:pt x="484178" y="2968910"/>
                </a:cubicBezTo>
                <a:cubicBezTo>
                  <a:pt x="500371" y="3034817"/>
                  <a:pt x="499419" y="3099154"/>
                  <a:pt x="483416" y="3165061"/>
                </a:cubicBezTo>
                <a:cubicBezTo>
                  <a:pt x="470462" y="3218512"/>
                  <a:pt x="457126" y="3271963"/>
                  <a:pt x="447744" y="3326101"/>
                </a:cubicBezTo>
                <a:lnTo>
                  <a:pt x="446756" y="3333750"/>
                </a:lnTo>
                <a:lnTo>
                  <a:pt x="834222" y="3333750"/>
                </a:lnTo>
                <a:lnTo>
                  <a:pt x="833756" y="3315508"/>
                </a:lnTo>
                <a:cubicBezTo>
                  <a:pt x="835090" y="3305897"/>
                  <a:pt x="843092" y="3293538"/>
                  <a:pt x="851283" y="3289224"/>
                </a:cubicBezTo>
                <a:cubicBezTo>
                  <a:pt x="869571" y="3279612"/>
                  <a:pt x="872811" y="3266470"/>
                  <a:pt x="866523" y="3248621"/>
                </a:cubicBezTo>
                <a:cubicBezTo>
                  <a:pt x="861189" y="3233124"/>
                  <a:pt x="858523" y="3214098"/>
                  <a:pt x="848234" y="3203506"/>
                </a:cubicBezTo>
                <a:cubicBezTo>
                  <a:pt x="819088" y="3173494"/>
                  <a:pt x="818135" y="3135244"/>
                  <a:pt x="810325" y="3097977"/>
                </a:cubicBezTo>
                <a:cubicBezTo>
                  <a:pt x="805561" y="3075225"/>
                  <a:pt x="805371" y="3054039"/>
                  <a:pt x="808609" y="3031285"/>
                </a:cubicBezTo>
                <a:cubicBezTo>
                  <a:pt x="815849" y="2981857"/>
                  <a:pt x="805561" y="2933799"/>
                  <a:pt x="792417" y="2886329"/>
                </a:cubicBezTo>
                <a:cubicBezTo>
                  <a:pt x="783654" y="2854945"/>
                  <a:pt x="778320" y="2822776"/>
                  <a:pt x="769366" y="2791590"/>
                </a:cubicBezTo>
                <a:cubicBezTo>
                  <a:pt x="762508" y="2768247"/>
                  <a:pt x="754315" y="2744906"/>
                  <a:pt x="743267" y="2723527"/>
                </a:cubicBezTo>
                <a:cubicBezTo>
                  <a:pt x="727072" y="2692532"/>
                  <a:pt x="702688" y="2665466"/>
                  <a:pt x="709166" y="2626038"/>
                </a:cubicBezTo>
                <a:cubicBezTo>
                  <a:pt x="714880" y="2591317"/>
                  <a:pt x="702880" y="2559935"/>
                  <a:pt x="691449" y="2528158"/>
                </a:cubicBezTo>
                <a:cubicBezTo>
                  <a:pt x="683067" y="2504816"/>
                  <a:pt x="674493" y="2481477"/>
                  <a:pt x="669159" y="2457348"/>
                </a:cubicBezTo>
                <a:cubicBezTo>
                  <a:pt x="662872" y="2428709"/>
                  <a:pt x="665540" y="2396344"/>
                  <a:pt x="653918" y="2370844"/>
                </a:cubicBezTo>
                <a:cubicBezTo>
                  <a:pt x="641726" y="2344167"/>
                  <a:pt x="649918" y="2322005"/>
                  <a:pt x="653348" y="2298269"/>
                </a:cubicBezTo>
                <a:cubicBezTo>
                  <a:pt x="658682" y="2260413"/>
                  <a:pt x="668589" y="2222749"/>
                  <a:pt x="656014" y="2184501"/>
                </a:cubicBezTo>
                <a:cubicBezTo>
                  <a:pt x="640774" y="2138014"/>
                  <a:pt x="624391" y="2091918"/>
                  <a:pt x="609913" y="2045235"/>
                </a:cubicBezTo>
                <a:cubicBezTo>
                  <a:pt x="604386" y="2027187"/>
                  <a:pt x="602100" y="2007771"/>
                  <a:pt x="599624" y="1988939"/>
                </a:cubicBezTo>
                <a:cubicBezTo>
                  <a:pt x="597528" y="1971091"/>
                  <a:pt x="602862" y="1949711"/>
                  <a:pt x="594862" y="1935977"/>
                </a:cubicBezTo>
                <a:cubicBezTo>
                  <a:pt x="574287" y="1900670"/>
                  <a:pt x="564191" y="1864385"/>
                  <a:pt x="564191" y="1823583"/>
                </a:cubicBezTo>
                <a:cubicBezTo>
                  <a:pt x="564191" y="1808282"/>
                  <a:pt x="555617" y="1793374"/>
                  <a:pt x="554093" y="1777881"/>
                </a:cubicBezTo>
                <a:cubicBezTo>
                  <a:pt x="552189" y="1756694"/>
                  <a:pt x="547044" y="1732372"/>
                  <a:pt x="554285" y="1713934"/>
                </a:cubicBezTo>
                <a:cubicBezTo>
                  <a:pt x="571429" y="1670585"/>
                  <a:pt x="557141" y="1635476"/>
                  <a:pt x="540186" y="1597617"/>
                </a:cubicBezTo>
                <a:cubicBezTo>
                  <a:pt x="523422" y="1560348"/>
                  <a:pt x="510087" y="1521118"/>
                  <a:pt x="499037" y="1481495"/>
                </a:cubicBezTo>
                <a:cubicBezTo>
                  <a:pt x="495037" y="1466588"/>
                  <a:pt x="501705" y="1448740"/>
                  <a:pt x="503037" y="1432262"/>
                </a:cubicBezTo>
                <a:cubicBezTo>
                  <a:pt x="503419" y="1426376"/>
                  <a:pt x="503991" y="1419903"/>
                  <a:pt x="502085" y="1414609"/>
                </a:cubicBezTo>
                <a:cubicBezTo>
                  <a:pt x="483796" y="1363414"/>
                  <a:pt x="469890" y="1311432"/>
                  <a:pt x="479414" y="1255923"/>
                </a:cubicBezTo>
                <a:cubicBezTo>
                  <a:pt x="480368" y="1250824"/>
                  <a:pt x="478272" y="1245135"/>
                  <a:pt x="476938" y="1240034"/>
                </a:cubicBezTo>
                <a:cubicBezTo>
                  <a:pt x="470080" y="1215122"/>
                  <a:pt x="459222" y="1190799"/>
                  <a:pt x="456745" y="1165498"/>
                </a:cubicBezTo>
                <a:cubicBezTo>
                  <a:pt x="450649" y="1103121"/>
                  <a:pt x="448171" y="1040355"/>
                  <a:pt x="444171" y="977582"/>
                </a:cubicBezTo>
                <a:cubicBezTo>
                  <a:pt x="443981" y="973659"/>
                  <a:pt x="443981" y="969541"/>
                  <a:pt x="442647" y="966011"/>
                </a:cubicBezTo>
                <a:cubicBezTo>
                  <a:pt x="434455" y="942864"/>
                  <a:pt x="437123" y="922662"/>
                  <a:pt x="452743" y="903045"/>
                </a:cubicBezTo>
                <a:cubicBezTo>
                  <a:pt x="459602" y="894414"/>
                  <a:pt x="463222" y="882645"/>
                  <a:pt x="467032" y="871859"/>
                </a:cubicBezTo>
                <a:cubicBezTo>
                  <a:pt x="472748" y="855968"/>
                  <a:pt x="478272" y="839689"/>
                  <a:pt x="481892" y="823213"/>
                </a:cubicBezTo>
                <a:cubicBezTo>
                  <a:pt x="485320" y="806930"/>
                  <a:pt x="490083" y="789474"/>
                  <a:pt x="487416" y="773781"/>
                </a:cubicBezTo>
                <a:cubicBezTo>
                  <a:pt x="482654" y="745535"/>
                  <a:pt x="471986" y="718661"/>
                  <a:pt x="464936" y="690809"/>
                </a:cubicBezTo>
                <a:cubicBezTo>
                  <a:pt x="462460" y="681198"/>
                  <a:pt x="462842" y="670605"/>
                  <a:pt x="462650" y="660603"/>
                </a:cubicBezTo>
                <a:cubicBezTo>
                  <a:pt x="462080" y="637652"/>
                  <a:pt x="467604" y="614113"/>
                  <a:pt x="451791" y="593322"/>
                </a:cubicBezTo>
                <a:cubicBezTo>
                  <a:pt x="436933" y="574101"/>
                  <a:pt x="441313" y="554679"/>
                  <a:pt x="452553" y="534478"/>
                </a:cubicBezTo>
                <a:cubicBezTo>
                  <a:pt x="460556" y="519961"/>
                  <a:pt x="466842" y="503486"/>
                  <a:pt x="469890" y="487205"/>
                </a:cubicBezTo>
                <a:cubicBezTo>
                  <a:pt x="474080" y="464843"/>
                  <a:pt x="475796" y="442679"/>
                  <a:pt x="473318" y="418552"/>
                </a:cubicBezTo>
                <a:cubicBezTo>
                  <a:pt x="471604" y="401485"/>
                  <a:pt x="470842" y="387559"/>
                  <a:pt x="460746" y="374220"/>
                </a:cubicBezTo>
                <a:cubicBezTo>
                  <a:pt x="459222" y="372064"/>
                  <a:pt x="458840" y="368141"/>
                  <a:pt x="459032" y="365198"/>
                </a:cubicBezTo>
                <a:cubicBezTo>
                  <a:pt x="462270" y="326557"/>
                  <a:pt x="460556" y="288308"/>
                  <a:pt x="458267" y="249272"/>
                </a:cubicBezTo>
                <a:cubicBezTo>
                  <a:pt x="455221" y="199649"/>
                  <a:pt x="464174" y="147470"/>
                  <a:pt x="496179" y="104514"/>
                </a:cubicBezTo>
                <a:cubicBezTo>
                  <a:pt x="500943" y="98237"/>
                  <a:pt x="503037" y="88822"/>
                  <a:pt x="504181" y="805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866290A3-7E80-441D-AA1E-5263326B1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78285" y="0"/>
            <a:ext cx="874715" cy="6858001"/>
          </a:xfrm>
          <a:custGeom>
            <a:avLst/>
            <a:gdLst>
              <a:gd name="connsiteX0" fmla="*/ 669467 w 874715"/>
              <a:gd name="connsiteY0" fmla="*/ 3720275 h 6858001"/>
              <a:gd name="connsiteX1" fmla="*/ 710453 w 874715"/>
              <a:gd name="connsiteY1" fmla="*/ 3726292 h 6858001"/>
              <a:gd name="connsiteX2" fmla="*/ 710455 w 874715"/>
              <a:gd name="connsiteY2" fmla="*/ 3726292 h 6858001"/>
              <a:gd name="connsiteX3" fmla="*/ 669465 w 874715"/>
              <a:gd name="connsiteY3" fmla="*/ 3720275 h 6858001"/>
              <a:gd name="connsiteX4" fmla="*/ 834223 w 874715"/>
              <a:gd name="connsiteY4" fmla="*/ 3333751 h 6858001"/>
              <a:gd name="connsiteX5" fmla="*/ 446757 w 874715"/>
              <a:gd name="connsiteY5" fmla="*/ 3333751 h 6858001"/>
              <a:gd name="connsiteX6" fmla="*/ 441229 w 874715"/>
              <a:gd name="connsiteY6" fmla="*/ 3376550 h 6858001"/>
              <a:gd name="connsiteX7" fmla="*/ 437178 w 874715"/>
              <a:gd name="connsiteY7" fmla="*/ 3407910 h 6858001"/>
              <a:gd name="connsiteX8" fmla="*/ 435790 w 874715"/>
              <a:gd name="connsiteY8" fmla="*/ 3491262 h 6858001"/>
              <a:gd name="connsiteX9" fmla="*/ 429384 w 874715"/>
              <a:gd name="connsiteY9" fmla="*/ 3520658 h 6858001"/>
              <a:gd name="connsiteX10" fmla="*/ 427332 w 874715"/>
              <a:gd name="connsiteY10" fmla="*/ 3524252 h 6858001"/>
              <a:gd name="connsiteX11" fmla="*/ 427331 w 874715"/>
              <a:gd name="connsiteY11" fmla="*/ 3524252 h 6858001"/>
              <a:gd name="connsiteX12" fmla="*/ 413690 w 874715"/>
              <a:gd name="connsiteY12" fmla="*/ 3548145 h 6858001"/>
              <a:gd name="connsiteX13" fmla="*/ 408166 w 874715"/>
              <a:gd name="connsiteY13" fmla="*/ 3612089 h 6858001"/>
              <a:gd name="connsiteX14" fmla="*/ 421692 w 874715"/>
              <a:gd name="connsiteY14" fmla="*/ 3636610 h 6858001"/>
              <a:gd name="connsiteX15" fmla="*/ 445933 w 874715"/>
              <a:gd name="connsiteY15" fmla="*/ 3687609 h 6858001"/>
              <a:gd name="connsiteX16" fmla="*/ 443241 w 874715"/>
              <a:gd name="connsiteY16" fmla="*/ 3725049 h 6858001"/>
              <a:gd name="connsiteX17" fmla="*/ 455589 w 874715"/>
              <a:gd name="connsiteY17" fmla="*/ 3723372 h 6858001"/>
              <a:gd name="connsiteX18" fmla="*/ 544787 w 874715"/>
              <a:gd name="connsiteY18" fmla="*/ 3712739 h 6858001"/>
              <a:gd name="connsiteX19" fmla="*/ 544802 w 874715"/>
              <a:gd name="connsiteY19" fmla="*/ 3712740 h 6858001"/>
              <a:gd name="connsiteX20" fmla="*/ 544786 w 874715"/>
              <a:gd name="connsiteY20" fmla="*/ 3712740 h 6858001"/>
              <a:gd name="connsiteX21" fmla="*/ 455588 w 874715"/>
              <a:gd name="connsiteY21" fmla="*/ 3723373 h 6858001"/>
              <a:gd name="connsiteX22" fmla="*/ 443240 w 874715"/>
              <a:gd name="connsiteY22" fmla="*/ 3725050 h 6858001"/>
              <a:gd name="connsiteX23" fmla="*/ 441884 w 874715"/>
              <a:gd name="connsiteY23" fmla="*/ 3743904 h 6858001"/>
              <a:gd name="connsiteX24" fmla="*/ 442266 w 874715"/>
              <a:gd name="connsiteY24" fmla="*/ 3764306 h 6858001"/>
              <a:gd name="connsiteX25" fmla="*/ 433692 w 874715"/>
              <a:gd name="connsiteY25" fmla="*/ 3834135 h 6858001"/>
              <a:gd name="connsiteX26" fmla="*/ 428740 w 874715"/>
              <a:gd name="connsiteY26" fmla="*/ 3898864 h 6858001"/>
              <a:gd name="connsiteX27" fmla="*/ 444932 w 874715"/>
              <a:gd name="connsiteY27" fmla="*/ 4062061 h 6858001"/>
              <a:gd name="connsiteX28" fmla="*/ 441122 w 874715"/>
              <a:gd name="connsiteY28" fmla="*/ 4187207 h 6858001"/>
              <a:gd name="connsiteX29" fmla="*/ 444932 w 874715"/>
              <a:gd name="connsiteY29" fmla="*/ 4244874 h 6858001"/>
              <a:gd name="connsiteX30" fmla="*/ 450648 w 874715"/>
              <a:gd name="connsiteY30" fmla="*/ 4277434 h 6858001"/>
              <a:gd name="connsiteX31" fmla="*/ 490464 w 874715"/>
              <a:gd name="connsiteY31" fmla="*/ 4351188 h 6858001"/>
              <a:gd name="connsiteX32" fmla="*/ 499418 w 874715"/>
              <a:gd name="connsiteY32" fmla="*/ 4391596 h 6858001"/>
              <a:gd name="connsiteX33" fmla="*/ 498656 w 874715"/>
              <a:gd name="connsiteY33" fmla="*/ 4513209 h 6858001"/>
              <a:gd name="connsiteX34" fmla="*/ 438646 w 874715"/>
              <a:gd name="connsiteY34" fmla="*/ 4695629 h 6858001"/>
              <a:gd name="connsiteX35" fmla="*/ 430644 w 874715"/>
              <a:gd name="connsiteY35" fmla="*/ 4714658 h 6858001"/>
              <a:gd name="connsiteX36" fmla="*/ 420737 w 874715"/>
              <a:gd name="connsiteY36" fmla="*/ 4807436 h 6858001"/>
              <a:gd name="connsiteX37" fmla="*/ 434264 w 874715"/>
              <a:gd name="connsiteY37" fmla="*/ 4870400 h 6858001"/>
              <a:gd name="connsiteX38" fmla="*/ 462269 w 874715"/>
              <a:gd name="connsiteY38" fmla="*/ 4956119 h 6858001"/>
              <a:gd name="connsiteX39" fmla="*/ 485701 w 874715"/>
              <a:gd name="connsiteY39" fmla="*/ 5033207 h 6858001"/>
              <a:gd name="connsiteX40" fmla="*/ 512180 w 874715"/>
              <a:gd name="connsiteY40" fmla="*/ 5089305 h 6858001"/>
              <a:gd name="connsiteX41" fmla="*/ 531613 w 874715"/>
              <a:gd name="connsiteY41" fmla="*/ 5217589 h 6858001"/>
              <a:gd name="connsiteX42" fmla="*/ 534851 w 874715"/>
              <a:gd name="connsiteY42" fmla="*/ 5230926 h 6858001"/>
              <a:gd name="connsiteX43" fmla="*/ 511228 w 874715"/>
              <a:gd name="connsiteY43" fmla="*/ 5327433 h 6858001"/>
              <a:gd name="connsiteX44" fmla="*/ 487225 w 874715"/>
              <a:gd name="connsiteY44" fmla="*/ 5443357 h 6858001"/>
              <a:gd name="connsiteX45" fmla="*/ 495416 w 874715"/>
              <a:gd name="connsiteY45" fmla="*/ 5484746 h 6858001"/>
              <a:gd name="connsiteX46" fmla="*/ 507038 w 874715"/>
              <a:gd name="connsiteY46" fmla="*/ 5541432 h 6858001"/>
              <a:gd name="connsiteX47" fmla="*/ 500942 w 874715"/>
              <a:gd name="connsiteY47" fmla="*/ 5594001 h 6858001"/>
              <a:gd name="connsiteX48" fmla="*/ 500370 w 874715"/>
              <a:gd name="connsiteY48" fmla="*/ 5625974 h 6858001"/>
              <a:gd name="connsiteX49" fmla="*/ 571618 w 874715"/>
              <a:gd name="connsiteY49" fmla="*/ 5771911 h 6858001"/>
              <a:gd name="connsiteX50" fmla="*/ 577524 w 874715"/>
              <a:gd name="connsiteY50" fmla="*/ 5808982 h 6858001"/>
              <a:gd name="connsiteX51" fmla="*/ 586289 w 874715"/>
              <a:gd name="connsiteY51" fmla="*/ 5829971 h 6858001"/>
              <a:gd name="connsiteX52" fmla="*/ 674684 w 874715"/>
              <a:gd name="connsiteY52" fmla="*/ 5956490 h 6858001"/>
              <a:gd name="connsiteX53" fmla="*/ 692590 w 874715"/>
              <a:gd name="connsiteY53" fmla="*/ 6010235 h 6858001"/>
              <a:gd name="connsiteX54" fmla="*/ 688970 w 874715"/>
              <a:gd name="connsiteY54" fmla="*/ 6069276 h 6858001"/>
              <a:gd name="connsiteX55" fmla="*/ 682494 w 874715"/>
              <a:gd name="connsiteY55" fmla="*/ 6103407 h 6858001"/>
              <a:gd name="connsiteX56" fmla="*/ 626294 w 874715"/>
              <a:gd name="connsiteY56" fmla="*/ 6188144 h 6858001"/>
              <a:gd name="connsiteX57" fmla="*/ 628200 w 874715"/>
              <a:gd name="connsiteY57" fmla="*/ 6236396 h 6858001"/>
              <a:gd name="connsiteX58" fmla="*/ 666871 w 874715"/>
              <a:gd name="connsiteY58" fmla="*/ 6311718 h 6858001"/>
              <a:gd name="connsiteX59" fmla="*/ 684208 w 874715"/>
              <a:gd name="connsiteY59" fmla="*/ 6448435 h 6858001"/>
              <a:gd name="connsiteX60" fmla="*/ 630104 w 874715"/>
              <a:gd name="connsiteY60" fmla="*/ 6517873 h 6858001"/>
              <a:gd name="connsiteX61" fmla="*/ 578096 w 874715"/>
              <a:gd name="connsiteY61" fmla="*/ 6553767 h 6858001"/>
              <a:gd name="connsiteX62" fmla="*/ 517706 w 874715"/>
              <a:gd name="connsiteY62" fmla="*/ 6657533 h 6858001"/>
              <a:gd name="connsiteX63" fmla="*/ 540185 w 874715"/>
              <a:gd name="connsiteY63" fmla="*/ 6682250 h 6858001"/>
              <a:gd name="connsiteX64" fmla="*/ 549712 w 874715"/>
              <a:gd name="connsiteY64" fmla="*/ 6758356 h 6858001"/>
              <a:gd name="connsiteX65" fmla="*/ 548950 w 874715"/>
              <a:gd name="connsiteY65" fmla="*/ 6840738 h 6858001"/>
              <a:gd name="connsiteX66" fmla="*/ 556149 w 874715"/>
              <a:gd name="connsiteY66" fmla="*/ 6858001 h 6858001"/>
              <a:gd name="connsiteX67" fmla="*/ 760427 w 874715"/>
              <a:gd name="connsiteY67" fmla="*/ 6858001 h 6858001"/>
              <a:gd name="connsiteX68" fmla="*/ 763269 w 874715"/>
              <a:gd name="connsiteY68" fmla="*/ 6846819 h 6858001"/>
              <a:gd name="connsiteX69" fmla="*/ 784795 w 874715"/>
              <a:gd name="connsiteY69" fmla="*/ 6678324 h 6858001"/>
              <a:gd name="connsiteX70" fmla="*/ 805560 w 874715"/>
              <a:gd name="connsiteY70" fmla="*/ 6504338 h 6858001"/>
              <a:gd name="connsiteX71" fmla="*/ 812418 w 874715"/>
              <a:gd name="connsiteY71" fmla="*/ 6408814 h 6858001"/>
              <a:gd name="connsiteX72" fmla="*/ 823279 w 874715"/>
              <a:gd name="connsiteY72" fmla="*/ 6325450 h 6858001"/>
              <a:gd name="connsiteX73" fmla="*/ 830137 w 874715"/>
              <a:gd name="connsiteY73" fmla="*/ 6252873 h 6858001"/>
              <a:gd name="connsiteX74" fmla="*/ 844043 w 874715"/>
              <a:gd name="connsiteY74" fmla="*/ 6137341 h 6858001"/>
              <a:gd name="connsiteX75" fmla="*/ 847663 w 874715"/>
              <a:gd name="connsiteY75" fmla="*/ 6089284 h 6858001"/>
              <a:gd name="connsiteX76" fmla="*/ 847471 w 874715"/>
              <a:gd name="connsiteY76" fmla="*/ 5975908 h 6858001"/>
              <a:gd name="connsiteX77" fmla="*/ 845567 w 874715"/>
              <a:gd name="connsiteY77" fmla="*/ 5936481 h 6858001"/>
              <a:gd name="connsiteX78" fmla="*/ 821945 w 874715"/>
              <a:gd name="connsiteY78" fmla="*/ 5860571 h 6858001"/>
              <a:gd name="connsiteX79" fmla="*/ 820231 w 874715"/>
              <a:gd name="connsiteY79" fmla="*/ 5851549 h 6858001"/>
              <a:gd name="connsiteX80" fmla="*/ 810894 w 874715"/>
              <a:gd name="connsiteY80" fmla="*/ 5801726 h 6858001"/>
              <a:gd name="connsiteX81" fmla="*/ 807846 w 874715"/>
              <a:gd name="connsiteY81" fmla="*/ 5774460 h 6858001"/>
              <a:gd name="connsiteX82" fmla="*/ 788415 w 874715"/>
              <a:gd name="connsiteY82" fmla="*/ 5670892 h 6858001"/>
              <a:gd name="connsiteX83" fmla="*/ 779271 w 874715"/>
              <a:gd name="connsiteY83" fmla="*/ 5611265 h 6858001"/>
              <a:gd name="connsiteX84" fmla="*/ 780605 w 874715"/>
              <a:gd name="connsiteY84" fmla="*/ 5563010 h 6858001"/>
              <a:gd name="connsiteX85" fmla="*/ 782319 w 874715"/>
              <a:gd name="connsiteY85" fmla="*/ 5478272 h 6858001"/>
              <a:gd name="connsiteX86" fmla="*/ 786701 w 874715"/>
              <a:gd name="connsiteY86" fmla="*/ 5451203 h 6858001"/>
              <a:gd name="connsiteX87" fmla="*/ 774127 w 874715"/>
              <a:gd name="connsiteY87" fmla="*/ 5328805 h 6858001"/>
              <a:gd name="connsiteX88" fmla="*/ 773175 w 874715"/>
              <a:gd name="connsiteY88" fmla="*/ 5258975 h 6858001"/>
              <a:gd name="connsiteX89" fmla="*/ 757552 w 874715"/>
              <a:gd name="connsiteY89" fmla="*/ 5180319 h 6858001"/>
              <a:gd name="connsiteX90" fmla="*/ 758314 w 874715"/>
              <a:gd name="connsiteY90" fmla="*/ 5157370 h 6858001"/>
              <a:gd name="connsiteX91" fmla="*/ 759649 w 874715"/>
              <a:gd name="connsiteY91" fmla="*/ 5131673 h 6858001"/>
              <a:gd name="connsiteX92" fmla="*/ 760793 w 874715"/>
              <a:gd name="connsiteY92" fmla="*/ 5052820 h 6858001"/>
              <a:gd name="connsiteX93" fmla="*/ 766507 w 874715"/>
              <a:gd name="connsiteY93" fmla="*/ 5004959 h 6858001"/>
              <a:gd name="connsiteX94" fmla="*/ 763079 w 874715"/>
              <a:gd name="connsiteY94" fmla="*/ 4913751 h 6858001"/>
              <a:gd name="connsiteX95" fmla="*/ 768031 w 874715"/>
              <a:gd name="connsiteY95" fmla="*/ 4880011 h 6858001"/>
              <a:gd name="connsiteX96" fmla="*/ 768603 w 874715"/>
              <a:gd name="connsiteY96" fmla="*/ 4794687 h 6858001"/>
              <a:gd name="connsiteX97" fmla="*/ 765745 w 874715"/>
              <a:gd name="connsiteY97" fmla="*/ 4718187 h 6858001"/>
              <a:gd name="connsiteX98" fmla="*/ 767269 w 874715"/>
              <a:gd name="connsiteY98" fmla="*/ 4644434 h 6858001"/>
              <a:gd name="connsiteX99" fmla="*/ 773555 w 874715"/>
              <a:gd name="connsiteY99" fmla="*/ 4591670 h 6858001"/>
              <a:gd name="connsiteX100" fmla="*/ 777365 w 874715"/>
              <a:gd name="connsiteY100" fmla="*/ 4534394 h 6858001"/>
              <a:gd name="connsiteX101" fmla="*/ 800036 w 874715"/>
              <a:gd name="connsiteY101" fmla="*/ 4376493 h 6858001"/>
              <a:gd name="connsiteX102" fmla="*/ 794512 w 874715"/>
              <a:gd name="connsiteY102" fmla="*/ 4347267 h 6858001"/>
              <a:gd name="connsiteX103" fmla="*/ 789368 w 874715"/>
              <a:gd name="connsiteY103" fmla="*/ 4181322 h 6858001"/>
              <a:gd name="connsiteX104" fmla="*/ 789750 w 874715"/>
              <a:gd name="connsiteY104" fmla="*/ 4145230 h 6858001"/>
              <a:gd name="connsiteX105" fmla="*/ 767269 w 874715"/>
              <a:gd name="connsiteY105" fmla="*/ 4048330 h 6858001"/>
              <a:gd name="connsiteX106" fmla="*/ 802894 w 874715"/>
              <a:gd name="connsiteY106" fmla="*/ 3898864 h 6858001"/>
              <a:gd name="connsiteX107" fmla="*/ 847471 w 874715"/>
              <a:gd name="connsiteY107" fmla="*/ 3759007 h 6858001"/>
              <a:gd name="connsiteX108" fmla="*/ 848163 w 874715"/>
              <a:gd name="connsiteY108" fmla="*/ 3756136 h 6858001"/>
              <a:gd name="connsiteX109" fmla="*/ 819543 w 874715"/>
              <a:gd name="connsiteY109" fmla="*/ 3748731 h 6858001"/>
              <a:gd name="connsiteX110" fmla="*/ 819313 w 874715"/>
              <a:gd name="connsiteY110" fmla="*/ 3748682 h 6858001"/>
              <a:gd name="connsiteX111" fmla="*/ 819544 w 874715"/>
              <a:gd name="connsiteY111" fmla="*/ 3748730 h 6858001"/>
              <a:gd name="connsiteX112" fmla="*/ 848164 w 874715"/>
              <a:gd name="connsiteY112" fmla="*/ 3756135 h 6858001"/>
              <a:gd name="connsiteX113" fmla="*/ 849545 w 874715"/>
              <a:gd name="connsiteY113" fmla="*/ 3750401 h 6858001"/>
              <a:gd name="connsiteX114" fmla="*/ 853189 w 874715"/>
              <a:gd name="connsiteY114" fmla="*/ 3741353 h 6858001"/>
              <a:gd name="connsiteX115" fmla="*/ 862905 w 874715"/>
              <a:gd name="connsiteY115" fmla="*/ 3691138 h 6858001"/>
              <a:gd name="connsiteX116" fmla="*/ 866333 w 874715"/>
              <a:gd name="connsiteY116" fmla="*/ 3628959 h 6858001"/>
              <a:gd name="connsiteX117" fmla="*/ 874715 w 874715"/>
              <a:gd name="connsiteY117" fmla="*/ 3550106 h 6858001"/>
              <a:gd name="connsiteX118" fmla="*/ 871487 w 874715"/>
              <a:gd name="connsiteY118" fmla="*/ 3524252 h 6858001"/>
              <a:gd name="connsiteX119" fmla="*/ 871488 w 874715"/>
              <a:gd name="connsiteY119" fmla="*/ 3524252 h 6858001"/>
              <a:gd name="connsiteX120" fmla="*/ 870763 w 874715"/>
              <a:gd name="connsiteY120" fmla="*/ 3518451 h 6858001"/>
              <a:gd name="connsiteX121" fmla="*/ 864238 w 874715"/>
              <a:gd name="connsiteY121" fmla="*/ 3486946 h 6858001"/>
              <a:gd name="connsiteX122" fmla="*/ 848618 w 874715"/>
              <a:gd name="connsiteY122" fmla="*/ 3398677 h 6858001"/>
              <a:gd name="connsiteX123" fmla="*/ 837595 w 874715"/>
              <a:gd name="connsiteY123" fmla="*/ 3365728 h 6858001"/>
              <a:gd name="connsiteX124" fmla="*/ 834829 w 874715"/>
              <a:gd name="connsiteY124" fmla="*/ 3357461 h 6858001"/>
              <a:gd name="connsiteX125" fmla="*/ 513783 w 874715"/>
              <a:gd name="connsiteY125" fmla="*/ 0 h 6858001"/>
              <a:gd name="connsiteX126" fmla="*/ 72334 w 874715"/>
              <a:gd name="connsiteY126" fmla="*/ 0 h 6858001"/>
              <a:gd name="connsiteX127" fmla="*/ 75447 w 874715"/>
              <a:gd name="connsiteY127" fmla="*/ 27991 h 6858001"/>
              <a:gd name="connsiteX128" fmla="*/ 88115 w 874715"/>
              <a:gd name="connsiteY128" fmla="*/ 134133 h 6858001"/>
              <a:gd name="connsiteX129" fmla="*/ 62778 w 874715"/>
              <a:gd name="connsiteY129" fmla="*/ 221224 h 6858001"/>
              <a:gd name="connsiteX130" fmla="*/ 62206 w 874715"/>
              <a:gd name="connsiteY130" fmla="*/ 247312 h 6858001"/>
              <a:gd name="connsiteX131" fmla="*/ 72113 w 874715"/>
              <a:gd name="connsiteY131" fmla="*/ 305764 h 6858001"/>
              <a:gd name="connsiteX132" fmla="*/ 65445 w 874715"/>
              <a:gd name="connsiteY132" fmla="*/ 426397 h 6858001"/>
              <a:gd name="connsiteX133" fmla="*/ 55348 w 874715"/>
              <a:gd name="connsiteY133" fmla="*/ 470924 h 6858001"/>
              <a:gd name="connsiteX134" fmla="*/ 48870 w 874715"/>
              <a:gd name="connsiteY134" fmla="*/ 495638 h 6858001"/>
              <a:gd name="connsiteX135" fmla="*/ 30963 w 874715"/>
              <a:gd name="connsiteY135" fmla="*/ 622548 h 6858001"/>
              <a:gd name="connsiteX136" fmla="*/ 11723 w 874715"/>
              <a:gd name="connsiteY136" fmla="*/ 679040 h 6858001"/>
              <a:gd name="connsiteX137" fmla="*/ 8865 w 874715"/>
              <a:gd name="connsiteY137" fmla="*/ 694341 h 6858001"/>
              <a:gd name="connsiteX138" fmla="*/ 16865 w 874715"/>
              <a:gd name="connsiteY138" fmla="*/ 778095 h 6858001"/>
              <a:gd name="connsiteX139" fmla="*/ 47918 w 874715"/>
              <a:gd name="connsiteY139" fmla="*/ 840866 h 6858001"/>
              <a:gd name="connsiteX140" fmla="*/ 58396 w 874715"/>
              <a:gd name="connsiteY140" fmla="*/ 853028 h 6858001"/>
              <a:gd name="connsiteX141" fmla="*/ 54776 w 874715"/>
              <a:gd name="connsiteY141" fmla="*/ 1027995 h 6858001"/>
              <a:gd name="connsiteX142" fmla="*/ 50394 w 874715"/>
              <a:gd name="connsiteY142" fmla="*/ 1054866 h 6858001"/>
              <a:gd name="connsiteX143" fmla="*/ 68683 w 874715"/>
              <a:gd name="connsiteY143" fmla="*/ 1184720 h 6858001"/>
              <a:gd name="connsiteX144" fmla="*/ 72303 w 874715"/>
              <a:gd name="connsiteY144" fmla="*/ 1222576 h 6858001"/>
              <a:gd name="connsiteX145" fmla="*/ 88687 w 874715"/>
              <a:gd name="connsiteY145" fmla="*/ 1358313 h 6858001"/>
              <a:gd name="connsiteX146" fmla="*/ 73447 w 874715"/>
              <a:gd name="connsiteY146" fmla="*/ 1377535 h 6858001"/>
              <a:gd name="connsiteX147" fmla="*/ 35153 w 874715"/>
              <a:gd name="connsiteY147" fmla="*/ 1432851 h 6858001"/>
              <a:gd name="connsiteX148" fmla="*/ 1244 w 874715"/>
              <a:gd name="connsiteY148" fmla="*/ 1541910 h 6858001"/>
              <a:gd name="connsiteX149" fmla="*/ 3149 w 874715"/>
              <a:gd name="connsiteY149" fmla="*/ 1571529 h 6858001"/>
              <a:gd name="connsiteX150" fmla="*/ 59730 w 874715"/>
              <a:gd name="connsiteY150" fmla="*/ 1646459 h 6858001"/>
              <a:gd name="connsiteX151" fmla="*/ 82399 w 874715"/>
              <a:gd name="connsiteY151" fmla="*/ 1682944 h 6858001"/>
              <a:gd name="connsiteX152" fmla="*/ 124120 w 874715"/>
              <a:gd name="connsiteY152" fmla="*/ 1786511 h 6858001"/>
              <a:gd name="connsiteX153" fmla="*/ 131741 w 874715"/>
              <a:gd name="connsiteY153" fmla="*/ 1795142 h 6858001"/>
              <a:gd name="connsiteX154" fmla="*/ 222232 w 874715"/>
              <a:gd name="connsiteY154" fmla="*/ 1871640 h 6858001"/>
              <a:gd name="connsiteX155" fmla="*/ 237662 w 874715"/>
              <a:gd name="connsiteY155" fmla="*/ 1888901 h 6858001"/>
              <a:gd name="connsiteX156" fmla="*/ 261667 w 874715"/>
              <a:gd name="connsiteY156" fmla="*/ 1909694 h 6858001"/>
              <a:gd name="connsiteX157" fmla="*/ 308150 w 874715"/>
              <a:gd name="connsiteY157" fmla="*/ 1974618 h 6858001"/>
              <a:gd name="connsiteX158" fmla="*/ 323009 w 874715"/>
              <a:gd name="connsiteY158" fmla="*/ 2055042 h 6858001"/>
              <a:gd name="connsiteX159" fmla="*/ 345680 w 874715"/>
              <a:gd name="connsiteY159" fmla="*/ 2152137 h 6858001"/>
              <a:gd name="connsiteX160" fmla="*/ 360920 w 874715"/>
              <a:gd name="connsiteY160" fmla="*/ 2192740 h 6858001"/>
              <a:gd name="connsiteX161" fmla="*/ 389877 w 874715"/>
              <a:gd name="connsiteY161" fmla="*/ 2301603 h 6858001"/>
              <a:gd name="connsiteX162" fmla="*/ 414262 w 874715"/>
              <a:gd name="connsiteY162" fmla="*/ 2379279 h 6858001"/>
              <a:gd name="connsiteX163" fmla="*/ 428551 w 874715"/>
              <a:gd name="connsiteY163" fmla="*/ 2491281 h 6858001"/>
              <a:gd name="connsiteX164" fmla="*/ 429121 w 874715"/>
              <a:gd name="connsiteY164" fmla="*/ 2545615 h 6858001"/>
              <a:gd name="connsiteX165" fmla="*/ 502275 w 874715"/>
              <a:gd name="connsiteY165" fmla="*/ 2645455 h 6858001"/>
              <a:gd name="connsiteX166" fmla="*/ 550665 w 874715"/>
              <a:gd name="connsiteY166" fmla="*/ 2725094 h 6858001"/>
              <a:gd name="connsiteX167" fmla="*/ 527232 w 874715"/>
              <a:gd name="connsiteY167" fmla="*/ 2808850 h 6858001"/>
              <a:gd name="connsiteX168" fmla="*/ 505133 w 874715"/>
              <a:gd name="connsiteY168" fmla="*/ 2831604 h 6858001"/>
              <a:gd name="connsiteX169" fmla="*/ 484178 w 874715"/>
              <a:gd name="connsiteY169" fmla="*/ 2968910 h 6858001"/>
              <a:gd name="connsiteX170" fmla="*/ 483416 w 874715"/>
              <a:gd name="connsiteY170" fmla="*/ 3165061 h 6858001"/>
              <a:gd name="connsiteX171" fmla="*/ 447744 w 874715"/>
              <a:gd name="connsiteY171" fmla="*/ 3326101 h 6858001"/>
              <a:gd name="connsiteX172" fmla="*/ 446756 w 874715"/>
              <a:gd name="connsiteY172" fmla="*/ 3333750 h 6858001"/>
              <a:gd name="connsiteX173" fmla="*/ 834222 w 874715"/>
              <a:gd name="connsiteY173" fmla="*/ 3333750 h 6858001"/>
              <a:gd name="connsiteX174" fmla="*/ 833756 w 874715"/>
              <a:gd name="connsiteY174" fmla="*/ 3315508 h 6858001"/>
              <a:gd name="connsiteX175" fmla="*/ 851283 w 874715"/>
              <a:gd name="connsiteY175" fmla="*/ 3289224 h 6858001"/>
              <a:gd name="connsiteX176" fmla="*/ 866523 w 874715"/>
              <a:gd name="connsiteY176" fmla="*/ 3248621 h 6858001"/>
              <a:gd name="connsiteX177" fmla="*/ 848234 w 874715"/>
              <a:gd name="connsiteY177" fmla="*/ 3203506 h 6858001"/>
              <a:gd name="connsiteX178" fmla="*/ 810325 w 874715"/>
              <a:gd name="connsiteY178" fmla="*/ 3097977 h 6858001"/>
              <a:gd name="connsiteX179" fmla="*/ 808609 w 874715"/>
              <a:gd name="connsiteY179" fmla="*/ 3031285 h 6858001"/>
              <a:gd name="connsiteX180" fmla="*/ 792417 w 874715"/>
              <a:gd name="connsiteY180" fmla="*/ 2886329 h 6858001"/>
              <a:gd name="connsiteX181" fmla="*/ 769366 w 874715"/>
              <a:gd name="connsiteY181" fmla="*/ 2791590 h 6858001"/>
              <a:gd name="connsiteX182" fmla="*/ 743267 w 874715"/>
              <a:gd name="connsiteY182" fmla="*/ 2723527 h 6858001"/>
              <a:gd name="connsiteX183" fmla="*/ 709166 w 874715"/>
              <a:gd name="connsiteY183" fmla="*/ 2626038 h 6858001"/>
              <a:gd name="connsiteX184" fmla="*/ 691449 w 874715"/>
              <a:gd name="connsiteY184" fmla="*/ 2528158 h 6858001"/>
              <a:gd name="connsiteX185" fmla="*/ 669159 w 874715"/>
              <a:gd name="connsiteY185" fmla="*/ 2457348 h 6858001"/>
              <a:gd name="connsiteX186" fmla="*/ 653918 w 874715"/>
              <a:gd name="connsiteY186" fmla="*/ 2370844 h 6858001"/>
              <a:gd name="connsiteX187" fmla="*/ 653348 w 874715"/>
              <a:gd name="connsiteY187" fmla="*/ 2298269 h 6858001"/>
              <a:gd name="connsiteX188" fmla="*/ 656014 w 874715"/>
              <a:gd name="connsiteY188" fmla="*/ 2184501 h 6858001"/>
              <a:gd name="connsiteX189" fmla="*/ 609913 w 874715"/>
              <a:gd name="connsiteY189" fmla="*/ 2045235 h 6858001"/>
              <a:gd name="connsiteX190" fmla="*/ 599624 w 874715"/>
              <a:gd name="connsiteY190" fmla="*/ 1988939 h 6858001"/>
              <a:gd name="connsiteX191" fmla="*/ 594862 w 874715"/>
              <a:gd name="connsiteY191" fmla="*/ 1935977 h 6858001"/>
              <a:gd name="connsiteX192" fmla="*/ 564191 w 874715"/>
              <a:gd name="connsiteY192" fmla="*/ 1823583 h 6858001"/>
              <a:gd name="connsiteX193" fmla="*/ 554093 w 874715"/>
              <a:gd name="connsiteY193" fmla="*/ 1777881 h 6858001"/>
              <a:gd name="connsiteX194" fmla="*/ 554285 w 874715"/>
              <a:gd name="connsiteY194" fmla="*/ 1713934 h 6858001"/>
              <a:gd name="connsiteX195" fmla="*/ 540186 w 874715"/>
              <a:gd name="connsiteY195" fmla="*/ 1597617 h 6858001"/>
              <a:gd name="connsiteX196" fmla="*/ 499037 w 874715"/>
              <a:gd name="connsiteY196" fmla="*/ 1481495 h 6858001"/>
              <a:gd name="connsiteX197" fmla="*/ 503037 w 874715"/>
              <a:gd name="connsiteY197" fmla="*/ 1432262 h 6858001"/>
              <a:gd name="connsiteX198" fmla="*/ 502085 w 874715"/>
              <a:gd name="connsiteY198" fmla="*/ 1414609 h 6858001"/>
              <a:gd name="connsiteX199" fmla="*/ 479414 w 874715"/>
              <a:gd name="connsiteY199" fmla="*/ 1255923 h 6858001"/>
              <a:gd name="connsiteX200" fmla="*/ 476938 w 874715"/>
              <a:gd name="connsiteY200" fmla="*/ 1240034 h 6858001"/>
              <a:gd name="connsiteX201" fmla="*/ 456745 w 874715"/>
              <a:gd name="connsiteY201" fmla="*/ 1165498 h 6858001"/>
              <a:gd name="connsiteX202" fmla="*/ 444171 w 874715"/>
              <a:gd name="connsiteY202" fmla="*/ 977582 h 6858001"/>
              <a:gd name="connsiteX203" fmla="*/ 442647 w 874715"/>
              <a:gd name="connsiteY203" fmla="*/ 966011 h 6858001"/>
              <a:gd name="connsiteX204" fmla="*/ 452743 w 874715"/>
              <a:gd name="connsiteY204" fmla="*/ 903045 h 6858001"/>
              <a:gd name="connsiteX205" fmla="*/ 467032 w 874715"/>
              <a:gd name="connsiteY205" fmla="*/ 871859 h 6858001"/>
              <a:gd name="connsiteX206" fmla="*/ 481892 w 874715"/>
              <a:gd name="connsiteY206" fmla="*/ 823213 h 6858001"/>
              <a:gd name="connsiteX207" fmla="*/ 487416 w 874715"/>
              <a:gd name="connsiteY207" fmla="*/ 773781 h 6858001"/>
              <a:gd name="connsiteX208" fmla="*/ 464936 w 874715"/>
              <a:gd name="connsiteY208" fmla="*/ 690809 h 6858001"/>
              <a:gd name="connsiteX209" fmla="*/ 462650 w 874715"/>
              <a:gd name="connsiteY209" fmla="*/ 660603 h 6858001"/>
              <a:gd name="connsiteX210" fmla="*/ 451791 w 874715"/>
              <a:gd name="connsiteY210" fmla="*/ 593322 h 6858001"/>
              <a:gd name="connsiteX211" fmla="*/ 452553 w 874715"/>
              <a:gd name="connsiteY211" fmla="*/ 534478 h 6858001"/>
              <a:gd name="connsiteX212" fmla="*/ 469890 w 874715"/>
              <a:gd name="connsiteY212" fmla="*/ 487205 h 6858001"/>
              <a:gd name="connsiteX213" fmla="*/ 473318 w 874715"/>
              <a:gd name="connsiteY213" fmla="*/ 418552 h 6858001"/>
              <a:gd name="connsiteX214" fmla="*/ 460746 w 874715"/>
              <a:gd name="connsiteY214" fmla="*/ 374220 h 6858001"/>
              <a:gd name="connsiteX215" fmla="*/ 459032 w 874715"/>
              <a:gd name="connsiteY215" fmla="*/ 365198 h 6858001"/>
              <a:gd name="connsiteX216" fmla="*/ 458267 w 874715"/>
              <a:gd name="connsiteY216" fmla="*/ 249272 h 6858001"/>
              <a:gd name="connsiteX217" fmla="*/ 496179 w 874715"/>
              <a:gd name="connsiteY217" fmla="*/ 104514 h 6858001"/>
              <a:gd name="connsiteX218" fmla="*/ 504181 w 874715"/>
              <a:gd name="connsiteY218" fmla="*/ 80583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</a:cxnLst>
            <a:rect l="l" t="t" r="r" b="b"/>
            <a:pathLst>
              <a:path w="874715" h="6858001">
                <a:moveTo>
                  <a:pt x="669467" y="3720275"/>
                </a:moveTo>
                <a:lnTo>
                  <a:pt x="710453" y="3726292"/>
                </a:lnTo>
                <a:lnTo>
                  <a:pt x="710455" y="3726292"/>
                </a:lnTo>
                <a:lnTo>
                  <a:pt x="669465" y="3720275"/>
                </a:lnTo>
                <a:close/>
                <a:moveTo>
                  <a:pt x="834223" y="3333751"/>
                </a:moveTo>
                <a:lnTo>
                  <a:pt x="446757" y="3333751"/>
                </a:lnTo>
                <a:lnTo>
                  <a:pt x="441229" y="3376550"/>
                </a:lnTo>
                <a:lnTo>
                  <a:pt x="437178" y="3407910"/>
                </a:lnTo>
                <a:cubicBezTo>
                  <a:pt x="435005" y="3435408"/>
                  <a:pt x="434362" y="3463164"/>
                  <a:pt x="435790" y="3491262"/>
                </a:cubicBezTo>
                <a:cubicBezTo>
                  <a:pt x="436266" y="3500578"/>
                  <a:pt x="433599" y="3510777"/>
                  <a:pt x="429384" y="3520658"/>
                </a:cubicBezTo>
                <a:lnTo>
                  <a:pt x="427332" y="3524252"/>
                </a:lnTo>
                <a:lnTo>
                  <a:pt x="427331" y="3524252"/>
                </a:lnTo>
                <a:lnTo>
                  <a:pt x="413690" y="3548145"/>
                </a:lnTo>
                <a:cubicBezTo>
                  <a:pt x="391973" y="3578940"/>
                  <a:pt x="390257" y="3577567"/>
                  <a:pt x="408166" y="3612089"/>
                </a:cubicBezTo>
                <a:cubicBezTo>
                  <a:pt x="412548" y="3620328"/>
                  <a:pt x="415214" y="3630528"/>
                  <a:pt x="421692" y="3636610"/>
                </a:cubicBezTo>
                <a:cubicBezTo>
                  <a:pt x="438171" y="3652106"/>
                  <a:pt x="444409" y="3669416"/>
                  <a:pt x="445933" y="3687609"/>
                </a:cubicBezTo>
                <a:lnTo>
                  <a:pt x="443241" y="3725049"/>
                </a:lnTo>
                <a:lnTo>
                  <a:pt x="455589" y="3723372"/>
                </a:lnTo>
                <a:cubicBezTo>
                  <a:pt x="485111" y="3719138"/>
                  <a:pt x="514678" y="3715144"/>
                  <a:pt x="544787" y="3712739"/>
                </a:cubicBezTo>
                <a:lnTo>
                  <a:pt x="544802" y="3712740"/>
                </a:lnTo>
                <a:lnTo>
                  <a:pt x="544786" y="3712740"/>
                </a:lnTo>
                <a:cubicBezTo>
                  <a:pt x="514677" y="3715145"/>
                  <a:pt x="485110" y="3719139"/>
                  <a:pt x="455588" y="3723373"/>
                </a:cubicBezTo>
                <a:lnTo>
                  <a:pt x="443240" y="3725050"/>
                </a:lnTo>
                <a:lnTo>
                  <a:pt x="441884" y="3743904"/>
                </a:lnTo>
                <a:cubicBezTo>
                  <a:pt x="440932" y="3750574"/>
                  <a:pt x="439598" y="3758615"/>
                  <a:pt x="442266" y="3764306"/>
                </a:cubicBezTo>
                <a:cubicBezTo>
                  <a:pt x="454266" y="3790000"/>
                  <a:pt x="450076" y="3811773"/>
                  <a:pt x="433692" y="3834135"/>
                </a:cubicBezTo>
                <a:cubicBezTo>
                  <a:pt x="419595" y="3853553"/>
                  <a:pt x="411213" y="3875915"/>
                  <a:pt x="428740" y="3898864"/>
                </a:cubicBezTo>
                <a:cubicBezTo>
                  <a:pt x="467603" y="3949864"/>
                  <a:pt x="469507" y="4004392"/>
                  <a:pt x="444932" y="4062061"/>
                </a:cubicBezTo>
                <a:cubicBezTo>
                  <a:pt x="427405" y="4103253"/>
                  <a:pt x="423405" y="4143856"/>
                  <a:pt x="441122" y="4187207"/>
                </a:cubicBezTo>
                <a:cubicBezTo>
                  <a:pt x="447980" y="4203880"/>
                  <a:pt x="443408" y="4225456"/>
                  <a:pt x="444932" y="4244874"/>
                </a:cubicBezTo>
                <a:cubicBezTo>
                  <a:pt x="445694" y="4255860"/>
                  <a:pt x="445884" y="4268022"/>
                  <a:pt x="450648" y="4277434"/>
                </a:cubicBezTo>
                <a:cubicBezTo>
                  <a:pt x="462841" y="4302544"/>
                  <a:pt x="478461" y="4325885"/>
                  <a:pt x="490464" y="4351188"/>
                </a:cubicBezTo>
                <a:cubicBezTo>
                  <a:pt x="496178" y="4363350"/>
                  <a:pt x="499226" y="4377865"/>
                  <a:pt x="499418" y="4391596"/>
                </a:cubicBezTo>
                <a:cubicBezTo>
                  <a:pt x="500370" y="4432199"/>
                  <a:pt x="500370" y="4472804"/>
                  <a:pt x="498656" y="4513209"/>
                </a:cubicBezTo>
                <a:cubicBezTo>
                  <a:pt x="495988" y="4579901"/>
                  <a:pt x="495416" y="4647572"/>
                  <a:pt x="438646" y="4695629"/>
                </a:cubicBezTo>
                <a:cubicBezTo>
                  <a:pt x="434074" y="4699554"/>
                  <a:pt x="431406" y="4707987"/>
                  <a:pt x="430644" y="4714658"/>
                </a:cubicBezTo>
                <a:cubicBezTo>
                  <a:pt x="427025" y="4745453"/>
                  <a:pt x="426643" y="4777033"/>
                  <a:pt x="420737" y="4807436"/>
                </a:cubicBezTo>
                <a:cubicBezTo>
                  <a:pt x="415975" y="4831758"/>
                  <a:pt x="417499" y="4851963"/>
                  <a:pt x="434264" y="4870400"/>
                </a:cubicBezTo>
                <a:cubicBezTo>
                  <a:pt x="456362" y="4894527"/>
                  <a:pt x="469317" y="4923950"/>
                  <a:pt x="462269" y="4956119"/>
                </a:cubicBezTo>
                <a:cubicBezTo>
                  <a:pt x="455410" y="4988286"/>
                  <a:pt x="470269" y="5009470"/>
                  <a:pt x="485701" y="5033207"/>
                </a:cubicBezTo>
                <a:cubicBezTo>
                  <a:pt x="496940" y="5050467"/>
                  <a:pt x="511038" y="5070083"/>
                  <a:pt x="512180" y="5089305"/>
                </a:cubicBezTo>
                <a:cubicBezTo>
                  <a:pt x="514656" y="5132851"/>
                  <a:pt x="553902" y="5170316"/>
                  <a:pt x="531613" y="5217589"/>
                </a:cubicBezTo>
                <a:cubicBezTo>
                  <a:pt x="530089" y="5220727"/>
                  <a:pt x="533899" y="5226415"/>
                  <a:pt x="534851" y="5230926"/>
                </a:cubicBezTo>
                <a:cubicBezTo>
                  <a:pt x="542091" y="5267019"/>
                  <a:pt x="535041" y="5300953"/>
                  <a:pt x="511228" y="5327433"/>
                </a:cubicBezTo>
                <a:cubicBezTo>
                  <a:pt x="480175" y="5362152"/>
                  <a:pt x="477127" y="5400597"/>
                  <a:pt x="487225" y="5443357"/>
                </a:cubicBezTo>
                <a:cubicBezTo>
                  <a:pt x="490464" y="5457089"/>
                  <a:pt x="492750" y="5470820"/>
                  <a:pt x="495416" y="5484746"/>
                </a:cubicBezTo>
                <a:cubicBezTo>
                  <a:pt x="499226" y="5503576"/>
                  <a:pt x="503228" y="5522604"/>
                  <a:pt x="507038" y="5541432"/>
                </a:cubicBezTo>
                <a:cubicBezTo>
                  <a:pt x="510848" y="5559676"/>
                  <a:pt x="517324" y="5579880"/>
                  <a:pt x="500942" y="5594001"/>
                </a:cubicBezTo>
                <a:cubicBezTo>
                  <a:pt x="486843" y="5606164"/>
                  <a:pt x="488177" y="5614794"/>
                  <a:pt x="500370" y="5625974"/>
                </a:cubicBezTo>
                <a:cubicBezTo>
                  <a:pt x="543043" y="5664813"/>
                  <a:pt x="569714" y="5711889"/>
                  <a:pt x="571618" y="5771911"/>
                </a:cubicBezTo>
                <a:cubicBezTo>
                  <a:pt x="572000" y="5784268"/>
                  <a:pt x="574666" y="5796822"/>
                  <a:pt x="577524" y="5808982"/>
                </a:cubicBezTo>
                <a:cubicBezTo>
                  <a:pt x="579239" y="5816437"/>
                  <a:pt x="581145" y="5825462"/>
                  <a:pt x="586289" y="5829971"/>
                </a:cubicBezTo>
                <a:cubicBezTo>
                  <a:pt x="625532" y="5865083"/>
                  <a:pt x="652775" y="5908825"/>
                  <a:pt x="674684" y="5956490"/>
                </a:cubicBezTo>
                <a:cubicBezTo>
                  <a:pt x="682494" y="5973553"/>
                  <a:pt x="690304" y="5991797"/>
                  <a:pt x="692590" y="6010235"/>
                </a:cubicBezTo>
                <a:cubicBezTo>
                  <a:pt x="694876" y="6029456"/>
                  <a:pt x="691066" y="6049660"/>
                  <a:pt x="688970" y="6069276"/>
                </a:cubicBezTo>
                <a:cubicBezTo>
                  <a:pt x="687828" y="6080849"/>
                  <a:pt x="688018" y="6094187"/>
                  <a:pt x="682494" y="6103407"/>
                </a:cubicBezTo>
                <a:cubicBezTo>
                  <a:pt x="665157" y="6132633"/>
                  <a:pt x="646489" y="6160879"/>
                  <a:pt x="626294" y="6188144"/>
                </a:cubicBezTo>
                <a:cubicBezTo>
                  <a:pt x="608958" y="6211486"/>
                  <a:pt x="606481" y="6216194"/>
                  <a:pt x="628200" y="6236396"/>
                </a:cubicBezTo>
                <a:cubicBezTo>
                  <a:pt x="650489" y="6257190"/>
                  <a:pt x="662109" y="6283082"/>
                  <a:pt x="666871" y="6311718"/>
                </a:cubicBezTo>
                <a:cubicBezTo>
                  <a:pt x="674302" y="6357030"/>
                  <a:pt x="680588" y="6402732"/>
                  <a:pt x="684208" y="6448435"/>
                </a:cubicBezTo>
                <a:cubicBezTo>
                  <a:pt x="687446" y="6489823"/>
                  <a:pt x="669920" y="6509634"/>
                  <a:pt x="630104" y="6517873"/>
                </a:cubicBezTo>
                <a:cubicBezTo>
                  <a:pt x="608005" y="6522581"/>
                  <a:pt x="584001" y="6528663"/>
                  <a:pt x="578096" y="6553767"/>
                </a:cubicBezTo>
                <a:cubicBezTo>
                  <a:pt x="568570" y="6594765"/>
                  <a:pt x="564380" y="6637329"/>
                  <a:pt x="517706" y="6657533"/>
                </a:cubicBezTo>
                <a:cubicBezTo>
                  <a:pt x="527993" y="6668713"/>
                  <a:pt x="534089" y="6675579"/>
                  <a:pt x="540185" y="6682250"/>
                </a:cubicBezTo>
                <a:cubicBezTo>
                  <a:pt x="557140" y="6700686"/>
                  <a:pt x="564380" y="6738934"/>
                  <a:pt x="549712" y="6758356"/>
                </a:cubicBezTo>
                <a:cubicBezTo>
                  <a:pt x="528375" y="6786993"/>
                  <a:pt x="532375" y="6813278"/>
                  <a:pt x="548950" y="6840738"/>
                </a:cubicBezTo>
                <a:lnTo>
                  <a:pt x="556149" y="6858001"/>
                </a:lnTo>
                <a:lnTo>
                  <a:pt x="760427" y="6858001"/>
                </a:lnTo>
                <a:lnTo>
                  <a:pt x="763269" y="6846819"/>
                </a:lnTo>
                <a:cubicBezTo>
                  <a:pt x="771841" y="6790916"/>
                  <a:pt x="777937" y="6734620"/>
                  <a:pt x="784795" y="6678324"/>
                </a:cubicBezTo>
                <a:cubicBezTo>
                  <a:pt x="791844" y="6620265"/>
                  <a:pt x="799274" y="6562401"/>
                  <a:pt x="805560" y="6504338"/>
                </a:cubicBezTo>
                <a:cubicBezTo>
                  <a:pt x="808800" y="6472562"/>
                  <a:pt x="809370" y="6440589"/>
                  <a:pt x="812418" y="6408814"/>
                </a:cubicBezTo>
                <a:cubicBezTo>
                  <a:pt x="815086" y="6380959"/>
                  <a:pt x="820039" y="6353302"/>
                  <a:pt x="823279" y="6325450"/>
                </a:cubicBezTo>
                <a:cubicBezTo>
                  <a:pt x="825945" y="6301323"/>
                  <a:pt x="827469" y="6277000"/>
                  <a:pt x="830137" y="6252873"/>
                </a:cubicBezTo>
                <a:cubicBezTo>
                  <a:pt x="834517" y="6214231"/>
                  <a:pt x="839471" y="6175786"/>
                  <a:pt x="844043" y="6137341"/>
                </a:cubicBezTo>
                <a:cubicBezTo>
                  <a:pt x="845757" y="6121257"/>
                  <a:pt x="850520" y="6104387"/>
                  <a:pt x="847663" y="6089284"/>
                </a:cubicBezTo>
                <a:cubicBezTo>
                  <a:pt x="840423" y="6051230"/>
                  <a:pt x="842519" y="6013764"/>
                  <a:pt x="847471" y="5975908"/>
                </a:cubicBezTo>
                <a:cubicBezTo>
                  <a:pt x="849188" y="5962962"/>
                  <a:pt x="848806" y="5949036"/>
                  <a:pt x="845567" y="5936481"/>
                </a:cubicBezTo>
                <a:cubicBezTo>
                  <a:pt x="839089" y="5910785"/>
                  <a:pt x="829945" y="5885876"/>
                  <a:pt x="821945" y="5860571"/>
                </a:cubicBezTo>
                <a:cubicBezTo>
                  <a:pt x="820993" y="5857824"/>
                  <a:pt x="820801" y="5854490"/>
                  <a:pt x="820231" y="5851549"/>
                </a:cubicBezTo>
                <a:cubicBezTo>
                  <a:pt x="816990" y="5834874"/>
                  <a:pt x="813752" y="5818399"/>
                  <a:pt x="810894" y="5801726"/>
                </a:cubicBezTo>
                <a:cubicBezTo>
                  <a:pt x="809370" y="5792704"/>
                  <a:pt x="809180" y="5783484"/>
                  <a:pt x="807846" y="5774460"/>
                </a:cubicBezTo>
                <a:cubicBezTo>
                  <a:pt x="802512" y="5739546"/>
                  <a:pt x="811466" y="5701101"/>
                  <a:pt x="788415" y="5670892"/>
                </a:cubicBezTo>
                <a:cubicBezTo>
                  <a:pt x="773555" y="5651277"/>
                  <a:pt x="776985" y="5632250"/>
                  <a:pt x="779271" y="5611265"/>
                </a:cubicBezTo>
                <a:cubicBezTo>
                  <a:pt x="780985" y="5595374"/>
                  <a:pt x="780413" y="5579094"/>
                  <a:pt x="780605" y="5563010"/>
                </a:cubicBezTo>
                <a:cubicBezTo>
                  <a:pt x="781175" y="5534764"/>
                  <a:pt x="781367" y="5506518"/>
                  <a:pt x="782319" y="5478272"/>
                </a:cubicBezTo>
                <a:cubicBezTo>
                  <a:pt x="782699" y="5469249"/>
                  <a:pt x="787463" y="5460031"/>
                  <a:pt x="786701" y="5451203"/>
                </a:cubicBezTo>
                <a:cubicBezTo>
                  <a:pt x="783081" y="5410403"/>
                  <a:pt x="777365" y="5369604"/>
                  <a:pt x="774127" y="5328805"/>
                </a:cubicBezTo>
                <a:cubicBezTo>
                  <a:pt x="772223" y="5305660"/>
                  <a:pt x="775841" y="5281924"/>
                  <a:pt x="773175" y="5258975"/>
                </a:cubicBezTo>
                <a:cubicBezTo>
                  <a:pt x="770127" y="5232496"/>
                  <a:pt x="762317" y="5206604"/>
                  <a:pt x="757552" y="5180319"/>
                </a:cubicBezTo>
                <a:cubicBezTo>
                  <a:pt x="756220" y="5173061"/>
                  <a:pt x="757934" y="5165020"/>
                  <a:pt x="758314" y="5157370"/>
                </a:cubicBezTo>
                <a:cubicBezTo>
                  <a:pt x="758697" y="5148739"/>
                  <a:pt x="759459" y="5140304"/>
                  <a:pt x="759649" y="5131673"/>
                </a:cubicBezTo>
                <a:cubicBezTo>
                  <a:pt x="760031" y="5105388"/>
                  <a:pt x="759459" y="5079104"/>
                  <a:pt x="760793" y="5052820"/>
                </a:cubicBezTo>
                <a:cubicBezTo>
                  <a:pt x="761555" y="5036736"/>
                  <a:pt x="769365" y="5019868"/>
                  <a:pt x="766507" y="5004959"/>
                </a:cubicBezTo>
                <a:cubicBezTo>
                  <a:pt x="760983" y="4974557"/>
                  <a:pt x="773365" y="4944153"/>
                  <a:pt x="763079" y="4913751"/>
                </a:cubicBezTo>
                <a:cubicBezTo>
                  <a:pt x="760031" y="4904334"/>
                  <a:pt x="767651" y="4891388"/>
                  <a:pt x="768031" y="4880011"/>
                </a:cubicBezTo>
                <a:cubicBezTo>
                  <a:pt x="768983" y="4851570"/>
                  <a:pt x="768793" y="4823128"/>
                  <a:pt x="768603" y="4794687"/>
                </a:cubicBezTo>
                <a:cubicBezTo>
                  <a:pt x="768413" y="4769186"/>
                  <a:pt x="771079" y="4742705"/>
                  <a:pt x="765745" y="4718187"/>
                </a:cubicBezTo>
                <a:cubicBezTo>
                  <a:pt x="760031" y="4692491"/>
                  <a:pt x="760793" y="4669346"/>
                  <a:pt x="767269" y="4644434"/>
                </a:cubicBezTo>
                <a:cubicBezTo>
                  <a:pt x="771651" y="4627369"/>
                  <a:pt x="772223" y="4609322"/>
                  <a:pt x="773555" y="4591670"/>
                </a:cubicBezTo>
                <a:cubicBezTo>
                  <a:pt x="775079" y="4572644"/>
                  <a:pt x="771079" y="4551655"/>
                  <a:pt x="777365" y="4534394"/>
                </a:cubicBezTo>
                <a:cubicBezTo>
                  <a:pt x="796036" y="4483001"/>
                  <a:pt x="800036" y="4430237"/>
                  <a:pt x="800036" y="4376493"/>
                </a:cubicBezTo>
                <a:cubicBezTo>
                  <a:pt x="800036" y="4366684"/>
                  <a:pt x="797370" y="4356680"/>
                  <a:pt x="794512" y="4347267"/>
                </a:cubicBezTo>
                <a:cubicBezTo>
                  <a:pt x="777365" y="4292342"/>
                  <a:pt x="778889" y="4237224"/>
                  <a:pt x="789368" y="4181322"/>
                </a:cubicBezTo>
                <a:cubicBezTo>
                  <a:pt x="791654" y="4169748"/>
                  <a:pt x="792036" y="4156803"/>
                  <a:pt x="789750" y="4145230"/>
                </a:cubicBezTo>
                <a:cubicBezTo>
                  <a:pt x="783081" y="4112668"/>
                  <a:pt x="772031" y="4081088"/>
                  <a:pt x="767269" y="4048330"/>
                </a:cubicBezTo>
                <a:cubicBezTo>
                  <a:pt x="759459" y="3994194"/>
                  <a:pt x="785747" y="3947314"/>
                  <a:pt x="802894" y="3898864"/>
                </a:cubicBezTo>
                <a:cubicBezTo>
                  <a:pt x="819087" y="3852768"/>
                  <a:pt x="855664" y="3813538"/>
                  <a:pt x="847471" y="3759007"/>
                </a:cubicBezTo>
                <a:lnTo>
                  <a:pt x="848163" y="3756136"/>
                </a:lnTo>
                <a:lnTo>
                  <a:pt x="819543" y="3748731"/>
                </a:lnTo>
                <a:lnTo>
                  <a:pt x="819313" y="3748682"/>
                </a:lnTo>
                <a:lnTo>
                  <a:pt x="819544" y="3748730"/>
                </a:lnTo>
                <a:lnTo>
                  <a:pt x="848164" y="3756135"/>
                </a:lnTo>
                <a:lnTo>
                  <a:pt x="849545" y="3750401"/>
                </a:lnTo>
                <a:cubicBezTo>
                  <a:pt x="850902" y="3747434"/>
                  <a:pt x="852522" y="3744394"/>
                  <a:pt x="853189" y="3741353"/>
                </a:cubicBezTo>
                <a:cubicBezTo>
                  <a:pt x="856809" y="3724680"/>
                  <a:pt x="861189" y="3708009"/>
                  <a:pt x="862905" y="3691138"/>
                </a:cubicBezTo>
                <a:cubicBezTo>
                  <a:pt x="865191" y="3670544"/>
                  <a:pt x="864429" y="3649555"/>
                  <a:pt x="866333" y="3628959"/>
                </a:cubicBezTo>
                <a:cubicBezTo>
                  <a:pt x="868619" y="3602478"/>
                  <a:pt x="874715" y="3576391"/>
                  <a:pt x="874715" y="3550106"/>
                </a:cubicBezTo>
                <a:lnTo>
                  <a:pt x="871487" y="3524252"/>
                </a:lnTo>
                <a:lnTo>
                  <a:pt x="871488" y="3524252"/>
                </a:lnTo>
                <a:lnTo>
                  <a:pt x="870763" y="3518451"/>
                </a:lnTo>
                <a:cubicBezTo>
                  <a:pt x="868573" y="3507933"/>
                  <a:pt x="865953" y="3497439"/>
                  <a:pt x="864238" y="3486946"/>
                </a:cubicBezTo>
                <a:cubicBezTo>
                  <a:pt x="859476" y="3457327"/>
                  <a:pt x="860810" y="3424765"/>
                  <a:pt x="848618" y="3398677"/>
                </a:cubicBezTo>
                <a:lnTo>
                  <a:pt x="837595" y="3365728"/>
                </a:lnTo>
                <a:lnTo>
                  <a:pt x="834829" y="3357461"/>
                </a:lnTo>
                <a:close/>
                <a:moveTo>
                  <a:pt x="513783" y="0"/>
                </a:moveTo>
                <a:lnTo>
                  <a:pt x="72334" y="0"/>
                </a:lnTo>
                <a:lnTo>
                  <a:pt x="75447" y="27991"/>
                </a:lnTo>
                <a:cubicBezTo>
                  <a:pt x="80828" y="63323"/>
                  <a:pt x="87734" y="98434"/>
                  <a:pt x="88115" y="134133"/>
                </a:cubicBezTo>
                <a:cubicBezTo>
                  <a:pt x="88495" y="166498"/>
                  <a:pt x="94591" y="198471"/>
                  <a:pt x="62778" y="221224"/>
                </a:cubicBezTo>
                <a:cubicBezTo>
                  <a:pt x="58586" y="224165"/>
                  <a:pt x="60872" y="238486"/>
                  <a:pt x="62206" y="247312"/>
                </a:cubicBezTo>
                <a:cubicBezTo>
                  <a:pt x="65065" y="266927"/>
                  <a:pt x="72303" y="286346"/>
                  <a:pt x="72113" y="305764"/>
                </a:cubicBezTo>
                <a:cubicBezTo>
                  <a:pt x="71923" y="345976"/>
                  <a:pt x="68875" y="386383"/>
                  <a:pt x="65445" y="426397"/>
                </a:cubicBezTo>
                <a:cubicBezTo>
                  <a:pt x="64111" y="441500"/>
                  <a:pt x="58968" y="456017"/>
                  <a:pt x="55348" y="470924"/>
                </a:cubicBezTo>
                <a:cubicBezTo>
                  <a:pt x="53252" y="479162"/>
                  <a:pt x="47728" y="487990"/>
                  <a:pt x="48870" y="495638"/>
                </a:cubicBezTo>
                <a:cubicBezTo>
                  <a:pt x="55538" y="539970"/>
                  <a:pt x="39156" y="580573"/>
                  <a:pt x="30963" y="622548"/>
                </a:cubicBezTo>
                <a:cubicBezTo>
                  <a:pt x="27153" y="641968"/>
                  <a:pt x="18009" y="660210"/>
                  <a:pt x="11723" y="679040"/>
                </a:cubicBezTo>
                <a:cubicBezTo>
                  <a:pt x="10007" y="683943"/>
                  <a:pt x="8483" y="689436"/>
                  <a:pt x="8865" y="694341"/>
                </a:cubicBezTo>
                <a:cubicBezTo>
                  <a:pt x="11151" y="722389"/>
                  <a:pt x="14389" y="750244"/>
                  <a:pt x="16865" y="778095"/>
                </a:cubicBezTo>
                <a:cubicBezTo>
                  <a:pt x="19151" y="803401"/>
                  <a:pt x="19913" y="828900"/>
                  <a:pt x="47918" y="840866"/>
                </a:cubicBezTo>
                <a:cubicBezTo>
                  <a:pt x="52300" y="842633"/>
                  <a:pt x="55538" y="848516"/>
                  <a:pt x="58396" y="853028"/>
                </a:cubicBezTo>
                <a:cubicBezTo>
                  <a:pt x="102404" y="922662"/>
                  <a:pt x="101260" y="959929"/>
                  <a:pt x="54776" y="1027995"/>
                </a:cubicBezTo>
                <a:cubicBezTo>
                  <a:pt x="50014" y="1035056"/>
                  <a:pt x="46584" y="1050159"/>
                  <a:pt x="50394" y="1054866"/>
                </a:cubicBezTo>
                <a:cubicBezTo>
                  <a:pt x="82019" y="1094882"/>
                  <a:pt x="78589" y="1138623"/>
                  <a:pt x="68683" y="1184720"/>
                </a:cubicBezTo>
                <a:cubicBezTo>
                  <a:pt x="66017" y="1196684"/>
                  <a:pt x="66017" y="1213555"/>
                  <a:pt x="72303" y="1222576"/>
                </a:cubicBezTo>
                <a:cubicBezTo>
                  <a:pt x="101450" y="1265534"/>
                  <a:pt x="97260" y="1311630"/>
                  <a:pt x="88687" y="1358313"/>
                </a:cubicBezTo>
                <a:cubicBezTo>
                  <a:pt x="87353" y="1365570"/>
                  <a:pt x="80113" y="1374398"/>
                  <a:pt x="73447" y="1377535"/>
                </a:cubicBezTo>
                <a:cubicBezTo>
                  <a:pt x="49824" y="1388716"/>
                  <a:pt x="41822" y="1409705"/>
                  <a:pt x="35153" y="1432851"/>
                </a:cubicBezTo>
                <a:cubicBezTo>
                  <a:pt x="24295" y="1469335"/>
                  <a:pt x="11531" y="1505229"/>
                  <a:pt x="1244" y="1541910"/>
                </a:cubicBezTo>
                <a:cubicBezTo>
                  <a:pt x="-1232" y="1550935"/>
                  <a:pt x="292" y="1562114"/>
                  <a:pt x="3149" y="1571529"/>
                </a:cubicBezTo>
                <a:cubicBezTo>
                  <a:pt x="12865" y="1603698"/>
                  <a:pt x="37250" y="1624098"/>
                  <a:pt x="59730" y="1646459"/>
                </a:cubicBezTo>
                <a:cubicBezTo>
                  <a:pt x="69637" y="1656267"/>
                  <a:pt x="76685" y="1669800"/>
                  <a:pt x="82399" y="1682944"/>
                </a:cubicBezTo>
                <a:cubicBezTo>
                  <a:pt x="97070" y="1717073"/>
                  <a:pt x="110214" y="1751988"/>
                  <a:pt x="124120" y="1786511"/>
                </a:cubicBezTo>
                <a:cubicBezTo>
                  <a:pt x="125454" y="1789845"/>
                  <a:pt x="128883" y="1792590"/>
                  <a:pt x="131741" y="1795142"/>
                </a:cubicBezTo>
                <a:cubicBezTo>
                  <a:pt x="161842" y="1820640"/>
                  <a:pt x="192131" y="1845943"/>
                  <a:pt x="222232" y="1871640"/>
                </a:cubicBezTo>
                <a:cubicBezTo>
                  <a:pt x="227946" y="1876543"/>
                  <a:pt x="232138" y="1883606"/>
                  <a:pt x="237662" y="1888901"/>
                </a:cubicBezTo>
                <a:cubicBezTo>
                  <a:pt x="245282" y="1896356"/>
                  <a:pt x="252523" y="1905771"/>
                  <a:pt x="261667" y="1909694"/>
                </a:cubicBezTo>
                <a:cubicBezTo>
                  <a:pt x="290432" y="1921855"/>
                  <a:pt x="302816" y="1945197"/>
                  <a:pt x="308150" y="1974618"/>
                </a:cubicBezTo>
                <a:cubicBezTo>
                  <a:pt x="313103" y="2001493"/>
                  <a:pt x="317295" y="2028365"/>
                  <a:pt x="323009" y="2055042"/>
                </a:cubicBezTo>
                <a:cubicBezTo>
                  <a:pt x="329867" y="2087602"/>
                  <a:pt x="337297" y="2119968"/>
                  <a:pt x="345680" y="2152137"/>
                </a:cubicBezTo>
                <a:cubicBezTo>
                  <a:pt x="349300" y="2166063"/>
                  <a:pt x="353490" y="2180774"/>
                  <a:pt x="360920" y="2192740"/>
                </a:cubicBezTo>
                <a:cubicBezTo>
                  <a:pt x="381495" y="2226281"/>
                  <a:pt x="395401" y="2262177"/>
                  <a:pt x="389877" y="2301603"/>
                </a:cubicBezTo>
                <a:cubicBezTo>
                  <a:pt x="385495" y="2333183"/>
                  <a:pt x="396735" y="2359664"/>
                  <a:pt x="414262" y="2379279"/>
                </a:cubicBezTo>
                <a:cubicBezTo>
                  <a:pt x="446077" y="2414980"/>
                  <a:pt x="438837" y="2453227"/>
                  <a:pt x="428551" y="2491281"/>
                </a:cubicBezTo>
                <a:cubicBezTo>
                  <a:pt x="423216" y="2510897"/>
                  <a:pt x="423978" y="2526980"/>
                  <a:pt x="429121" y="2545615"/>
                </a:cubicBezTo>
                <a:cubicBezTo>
                  <a:pt x="441123" y="2588768"/>
                  <a:pt x="473700" y="2617603"/>
                  <a:pt x="502275" y="2645455"/>
                </a:cubicBezTo>
                <a:cubicBezTo>
                  <a:pt x="526660" y="2669191"/>
                  <a:pt x="540376" y="2695868"/>
                  <a:pt x="550665" y="2725094"/>
                </a:cubicBezTo>
                <a:cubicBezTo>
                  <a:pt x="563809" y="2761970"/>
                  <a:pt x="558857" y="2791196"/>
                  <a:pt x="527232" y="2808850"/>
                </a:cubicBezTo>
                <a:cubicBezTo>
                  <a:pt x="518277" y="2813754"/>
                  <a:pt x="507799" y="2822385"/>
                  <a:pt x="505133" y="2831604"/>
                </a:cubicBezTo>
                <a:cubicBezTo>
                  <a:pt x="491799" y="2876129"/>
                  <a:pt x="472366" y="2921245"/>
                  <a:pt x="484178" y="2968910"/>
                </a:cubicBezTo>
                <a:cubicBezTo>
                  <a:pt x="500371" y="3034817"/>
                  <a:pt x="499419" y="3099154"/>
                  <a:pt x="483416" y="3165061"/>
                </a:cubicBezTo>
                <a:cubicBezTo>
                  <a:pt x="470462" y="3218512"/>
                  <a:pt x="457126" y="3271963"/>
                  <a:pt x="447744" y="3326101"/>
                </a:cubicBezTo>
                <a:lnTo>
                  <a:pt x="446756" y="3333750"/>
                </a:lnTo>
                <a:lnTo>
                  <a:pt x="834222" y="3333750"/>
                </a:lnTo>
                <a:lnTo>
                  <a:pt x="833756" y="3315508"/>
                </a:lnTo>
                <a:cubicBezTo>
                  <a:pt x="835090" y="3305897"/>
                  <a:pt x="843092" y="3293538"/>
                  <a:pt x="851283" y="3289224"/>
                </a:cubicBezTo>
                <a:cubicBezTo>
                  <a:pt x="869571" y="3279612"/>
                  <a:pt x="872811" y="3266470"/>
                  <a:pt x="866523" y="3248621"/>
                </a:cubicBezTo>
                <a:cubicBezTo>
                  <a:pt x="861189" y="3233124"/>
                  <a:pt x="858523" y="3214098"/>
                  <a:pt x="848234" y="3203506"/>
                </a:cubicBezTo>
                <a:cubicBezTo>
                  <a:pt x="819088" y="3173494"/>
                  <a:pt x="818135" y="3135244"/>
                  <a:pt x="810325" y="3097977"/>
                </a:cubicBezTo>
                <a:cubicBezTo>
                  <a:pt x="805561" y="3075225"/>
                  <a:pt x="805371" y="3054039"/>
                  <a:pt x="808609" y="3031285"/>
                </a:cubicBezTo>
                <a:cubicBezTo>
                  <a:pt x="815849" y="2981857"/>
                  <a:pt x="805561" y="2933799"/>
                  <a:pt x="792417" y="2886329"/>
                </a:cubicBezTo>
                <a:cubicBezTo>
                  <a:pt x="783654" y="2854945"/>
                  <a:pt x="778320" y="2822776"/>
                  <a:pt x="769366" y="2791590"/>
                </a:cubicBezTo>
                <a:cubicBezTo>
                  <a:pt x="762508" y="2768247"/>
                  <a:pt x="754315" y="2744906"/>
                  <a:pt x="743267" y="2723527"/>
                </a:cubicBezTo>
                <a:cubicBezTo>
                  <a:pt x="727072" y="2692532"/>
                  <a:pt x="702688" y="2665466"/>
                  <a:pt x="709166" y="2626038"/>
                </a:cubicBezTo>
                <a:cubicBezTo>
                  <a:pt x="714880" y="2591317"/>
                  <a:pt x="702880" y="2559935"/>
                  <a:pt x="691449" y="2528158"/>
                </a:cubicBezTo>
                <a:cubicBezTo>
                  <a:pt x="683067" y="2504816"/>
                  <a:pt x="674493" y="2481477"/>
                  <a:pt x="669159" y="2457348"/>
                </a:cubicBezTo>
                <a:cubicBezTo>
                  <a:pt x="662872" y="2428709"/>
                  <a:pt x="665540" y="2396344"/>
                  <a:pt x="653918" y="2370844"/>
                </a:cubicBezTo>
                <a:cubicBezTo>
                  <a:pt x="641726" y="2344167"/>
                  <a:pt x="649918" y="2322005"/>
                  <a:pt x="653348" y="2298269"/>
                </a:cubicBezTo>
                <a:cubicBezTo>
                  <a:pt x="658682" y="2260413"/>
                  <a:pt x="668589" y="2222749"/>
                  <a:pt x="656014" y="2184501"/>
                </a:cubicBezTo>
                <a:cubicBezTo>
                  <a:pt x="640774" y="2138014"/>
                  <a:pt x="624391" y="2091918"/>
                  <a:pt x="609913" y="2045235"/>
                </a:cubicBezTo>
                <a:cubicBezTo>
                  <a:pt x="604386" y="2027187"/>
                  <a:pt x="602100" y="2007771"/>
                  <a:pt x="599624" y="1988939"/>
                </a:cubicBezTo>
                <a:cubicBezTo>
                  <a:pt x="597528" y="1971091"/>
                  <a:pt x="602862" y="1949711"/>
                  <a:pt x="594862" y="1935977"/>
                </a:cubicBezTo>
                <a:cubicBezTo>
                  <a:pt x="574287" y="1900670"/>
                  <a:pt x="564191" y="1864385"/>
                  <a:pt x="564191" y="1823583"/>
                </a:cubicBezTo>
                <a:cubicBezTo>
                  <a:pt x="564191" y="1808282"/>
                  <a:pt x="555617" y="1793374"/>
                  <a:pt x="554093" y="1777881"/>
                </a:cubicBezTo>
                <a:cubicBezTo>
                  <a:pt x="552189" y="1756694"/>
                  <a:pt x="547044" y="1732372"/>
                  <a:pt x="554285" y="1713934"/>
                </a:cubicBezTo>
                <a:cubicBezTo>
                  <a:pt x="571429" y="1670585"/>
                  <a:pt x="557141" y="1635476"/>
                  <a:pt x="540186" y="1597617"/>
                </a:cubicBezTo>
                <a:cubicBezTo>
                  <a:pt x="523422" y="1560348"/>
                  <a:pt x="510087" y="1521118"/>
                  <a:pt x="499037" y="1481495"/>
                </a:cubicBezTo>
                <a:cubicBezTo>
                  <a:pt x="495037" y="1466588"/>
                  <a:pt x="501705" y="1448740"/>
                  <a:pt x="503037" y="1432262"/>
                </a:cubicBezTo>
                <a:cubicBezTo>
                  <a:pt x="503419" y="1426376"/>
                  <a:pt x="503991" y="1419903"/>
                  <a:pt x="502085" y="1414609"/>
                </a:cubicBezTo>
                <a:cubicBezTo>
                  <a:pt x="483796" y="1363414"/>
                  <a:pt x="469890" y="1311432"/>
                  <a:pt x="479414" y="1255923"/>
                </a:cubicBezTo>
                <a:cubicBezTo>
                  <a:pt x="480368" y="1250824"/>
                  <a:pt x="478272" y="1245135"/>
                  <a:pt x="476938" y="1240034"/>
                </a:cubicBezTo>
                <a:cubicBezTo>
                  <a:pt x="470080" y="1215122"/>
                  <a:pt x="459222" y="1190799"/>
                  <a:pt x="456745" y="1165498"/>
                </a:cubicBezTo>
                <a:cubicBezTo>
                  <a:pt x="450649" y="1103121"/>
                  <a:pt x="448171" y="1040355"/>
                  <a:pt x="444171" y="977582"/>
                </a:cubicBezTo>
                <a:cubicBezTo>
                  <a:pt x="443981" y="973659"/>
                  <a:pt x="443981" y="969541"/>
                  <a:pt x="442647" y="966011"/>
                </a:cubicBezTo>
                <a:cubicBezTo>
                  <a:pt x="434455" y="942864"/>
                  <a:pt x="437123" y="922662"/>
                  <a:pt x="452743" y="903045"/>
                </a:cubicBezTo>
                <a:cubicBezTo>
                  <a:pt x="459602" y="894414"/>
                  <a:pt x="463222" y="882645"/>
                  <a:pt x="467032" y="871859"/>
                </a:cubicBezTo>
                <a:cubicBezTo>
                  <a:pt x="472748" y="855968"/>
                  <a:pt x="478272" y="839689"/>
                  <a:pt x="481892" y="823213"/>
                </a:cubicBezTo>
                <a:cubicBezTo>
                  <a:pt x="485320" y="806930"/>
                  <a:pt x="490083" y="789474"/>
                  <a:pt x="487416" y="773781"/>
                </a:cubicBezTo>
                <a:cubicBezTo>
                  <a:pt x="482654" y="745535"/>
                  <a:pt x="471986" y="718661"/>
                  <a:pt x="464936" y="690809"/>
                </a:cubicBezTo>
                <a:cubicBezTo>
                  <a:pt x="462460" y="681198"/>
                  <a:pt x="462842" y="670605"/>
                  <a:pt x="462650" y="660603"/>
                </a:cubicBezTo>
                <a:cubicBezTo>
                  <a:pt x="462080" y="637652"/>
                  <a:pt x="467604" y="614113"/>
                  <a:pt x="451791" y="593322"/>
                </a:cubicBezTo>
                <a:cubicBezTo>
                  <a:pt x="436933" y="574101"/>
                  <a:pt x="441313" y="554679"/>
                  <a:pt x="452553" y="534478"/>
                </a:cubicBezTo>
                <a:cubicBezTo>
                  <a:pt x="460556" y="519961"/>
                  <a:pt x="466842" y="503486"/>
                  <a:pt x="469890" y="487205"/>
                </a:cubicBezTo>
                <a:cubicBezTo>
                  <a:pt x="474080" y="464843"/>
                  <a:pt x="475796" y="442679"/>
                  <a:pt x="473318" y="418552"/>
                </a:cubicBezTo>
                <a:cubicBezTo>
                  <a:pt x="471604" y="401485"/>
                  <a:pt x="470842" y="387559"/>
                  <a:pt x="460746" y="374220"/>
                </a:cubicBezTo>
                <a:cubicBezTo>
                  <a:pt x="459222" y="372064"/>
                  <a:pt x="458840" y="368141"/>
                  <a:pt x="459032" y="365198"/>
                </a:cubicBezTo>
                <a:cubicBezTo>
                  <a:pt x="462270" y="326557"/>
                  <a:pt x="460556" y="288308"/>
                  <a:pt x="458267" y="249272"/>
                </a:cubicBezTo>
                <a:cubicBezTo>
                  <a:pt x="455221" y="199649"/>
                  <a:pt x="464174" y="147470"/>
                  <a:pt x="496179" y="104514"/>
                </a:cubicBezTo>
                <a:cubicBezTo>
                  <a:pt x="500943" y="98237"/>
                  <a:pt x="503037" y="88822"/>
                  <a:pt x="504181" y="80583"/>
                </a:cubicBezTo>
                <a:close/>
              </a:path>
            </a:pathLst>
          </a:custGeom>
          <a:blipFill dpi="0" rotWithShape="1">
            <a:blip r:embed="rId2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aphicFrame>
        <p:nvGraphicFramePr>
          <p:cNvPr id="14" name="Symbol zastępczy zawartości 2">
            <a:extLst>
              <a:ext uri="{FF2B5EF4-FFF2-40B4-BE49-F238E27FC236}">
                <a16:creationId xmlns:a16="http://schemas.microsoft.com/office/drawing/2014/main" id="{AC23CD08-6D11-4FB5-3BC4-05A4C77AB28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2405064"/>
              </p:ext>
            </p:extLst>
          </p:nvPr>
        </p:nvGraphicFramePr>
        <p:xfrm>
          <a:off x="4760843" y="0"/>
          <a:ext cx="7275444" cy="67188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041654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Obraz ze skanowania ludzkiego mózgu w klinice neurologii">
            <a:extLst>
              <a:ext uri="{FF2B5EF4-FFF2-40B4-BE49-F238E27FC236}">
                <a16:creationId xmlns:a16="http://schemas.microsoft.com/office/drawing/2014/main" id="{E375D201-B78C-B46C-745B-717994FE47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744" r="257"/>
          <a:stretch/>
        </p:blipFill>
        <p:spPr>
          <a:xfrm>
            <a:off x="20" y="10"/>
            <a:ext cx="4571982" cy="6857992"/>
          </a:xfrm>
          <a:custGeom>
            <a:avLst/>
            <a:gdLst/>
            <a:ahLst/>
            <a:cxnLst/>
            <a:rect l="l" t="t" r="r" b="b"/>
            <a:pathLst>
              <a:path w="4572002" h="6858002">
                <a:moveTo>
                  <a:pt x="4295315" y="6438981"/>
                </a:moveTo>
                <a:lnTo>
                  <a:pt x="4275384" y="6463840"/>
                </a:lnTo>
                <a:lnTo>
                  <a:pt x="4275382" y="6463849"/>
                </a:lnTo>
                <a:lnTo>
                  <a:pt x="4261587" y="6513012"/>
                </a:lnTo>
                <a:lnTo>
                  <a:pt x="4242781" y="6546194"/>
                </a:lnTo>
                <a:lnTo>
                  <a:pt x="4242781" y="6546195"/>
                </a:lnTo>
                <a:lnTo>
                  <a:pt x="4259119" y="6521804"/>
                </a:lnTo>
                <a:lnTo>
                  <a:pt x="4261587" y="6513012"/>
                </a:lnTo>
                <a:lnTo>
                  <a:pt x="4264397" y="6508052"/>
                </a:lnTo>
                <a:lnTo>
                  <a:pt x="4275382" y="6463849"/>
                </a:lnTo>
                <a:lnTo>
                  <a:pt x="4275384" y="6463841"/>
                </a:lnTo>
                <a:cubicBezTo>
                  <a:pt x="4278336" y="6451650"/>
                  <a:pt x="4285813" y="6444077"/>
                  <a:pt x="4295315" y="6438981"/>
                </a:cubicBezTo>
                <a:close/>
                <a:moveTo>
                  <a:pt x="4211111" y="2836172"/>
                </a:moveTo>
                <a:lnTo>
                  <a:pt x="4202420" y="2848793"/>
                </a:lnTo>
                <a:cubicBezTo>
                  <a:pt x="4192420" y="2881226"/>
                  <a:pt x="4178988" y="2913982"/>
                  <a:pt x="4177881" y="2947862"/>
                </a:cubicBezTo>
                <a:lnTo>
                  <a:pt x="4177881" y="2947863"/>
                </a:lnTo>
                <a:lnTo>
                  <a:pt x="4177881" y="2947863"/>
                </a:lnTo>
                <a:cubicBezTo>
                  <a:pt x="4177512" y="2959157"/>
                  <a:pt x="4178512" y="2970576"/>
                  <a:pt x="4181465" y="2982149"/>
                </a:cubicBezTo>
                <a:lnTo>
                  <a:pt x="4193158" y="3077402"/>
                </a:lnTo>
                <a:lnTo>
                  <a:pt x="4180703" y="3172654"/>
                </a:lnTo>
                <a:cubicBezTo>
                  <a:pt x="4154794" y="3276480"/>
                  <a:pt x="4127362" y="3380305"/>
                  <a:pt x="4133076" y="3489467"/>
                </a:cubicBezTo>
                <a:cubicBezTo>
                  <a:pt x="4134028" y="3507563"/>
                  <a:pt x="4122407" y="3529090"/>
                  <a:pt x="4110977" y="3544713"/>
                </a:cubicBezTo>
                <a:cubicBezTo>
                  <a:pt x="4100119" y="3559668"/>
                  <a:pt x="4094260" y="3566811"/>
                  <a:pt x="4093355" y="3574408"/>
                </a:cubicBezTo>
                <a:lnTo>
                  <a:pt x="4093356" y="3574408"/>
                </a:lnTo>
                <a:lnTo>
                  <a:pt x="4093355" y="3574409"/>
                </a:lnTo>
                <a:cubicBezTo>
                  <a:pt x="4092450" y="3582005"/>
                  <a:pt x="4096499" y="3590054"/>
                  <a:pt x="4105453" y="3606818"/>
                </a:cubicBezTo>
                <a:cubicBezTo>
                  <a:pt x="4109835" y="3614820"/>
                  <a:pt x="4112501" y="3624726"/>
                  <a:pt x="4118979" y="3630633"/>
                </a:cubicBezTo>
                <a:cubicBezTo>
                  <a:pt x="4127218" y="3638158"/>
                  <a:pt x="4132898" y="3646123"/>
                  <a:pt x="4136708" y="3654416"/>
                </a:cubicBezTo>
                <a:lnTo>
                  <a:pt x="4143220" y="3680164"/>
                </a:lnTo>
                <a:lnTo>
                  <a:pt x="4139172" y="3734837"/>
                </a:lnTo>
                <a:lnTo>
                  <a:pt x="4139172" y="3734838"/>
                </a:lnTo>
                <a:lnTo>
                  <a:pt x="4139172" y="3734838"/>
                </a:lnTo>
                <a:cubicBezTo>
                  <a:pt x="4138220" y="3741316"/>
                  <a:pt x="4136886" y="3749126"/>
                  <a:pt x="4139554" y="3754653"/>
                </a:cubicBezTo>
                <a:lnTo>
                  <a:pt x="4145911" y="3789776"/>
                </a:lnTo>
                <a:lnTo>
                  <a:pt x="4130980" y="3822472"/>
                </a:lnTo>
                <a:cubicBezTo>
                  <a:pt x="4123932" y="3831902"/>
                  <a:pt x="4118312" y="3842046"/>
                  <a:pt x="4116645" y="3852619"/>
                </a:cubicBezTo>
                <a:lnTo>
                  <a:pt x="4116645" y="3852620"/>
                </a:lnTo>
                <a:lnTo>
                  <a:pt x="4116645" y="3852620"/>
                </a:lnTo>
                <a:cubicBezTo>
                  <a:pt x="4114978" y="3863193"/>
                  <a:pt x="4117265" y="3874195"/>
                  <a:pt x="4126028" y="3885339"/>
                </a:cubicBezTo>
                <a:cubicBezTo>
                  <a:pt x="4135744" y="3897722"/>
                  <a:pt x="4143150" y="3910319"/>
                  <a:pt x="4148409" y="3923125"/>
                </a:cubicBezTo>
                <a:lnTo>
                  <a:pt x="4157913" y="3962160"/>
                </a:lnTo>
                <a:lnTo>
                  <a:pt x="4155523" y="4002410"/>
                </a:lnTo>
                <a:cubicBezTo>
                  <a:pt x="4152853" y="4016025"/>
                  <a:pt x="4148364" y="4029837"/>
                  <a:pt x="4142220" y="4043839"/>
                </a:cubicBezTo>
                <a:cubicBezTo>
                  <a:pt x="4133457" y="4063842"/>
                  <a:pt x="4128075" y="4083702"/>
                  <a:pt x="4127099" y="4103825"/>
                </a:cubicBezTo>
                <a:lnTo>
                  <a:pt x="4127099" y="4103826"/>
                </a:lnTo>
                <a:lnTo>
                  <a:pt x="4127099" y="4103826"/>
                </a:lnTo>
                <a:cubicBezTo>
                  <a:pt x="4126122" y="4123948"/>
                  <a:pt x="4129552" y="4144333"/>
                  <a:pt x="4138410" y="4165384"/>
                </a:cubicBezTo>
                <a:lnTo>
                  <a:pt x="4142315" y="4192388"/>
                </a:lnTo>
                <a:lnTo>
                  <a:pt x="4142220" y="4221391"/>
                </a:lnTo>
                <a:lnTo>
                  <a:pt x="4142220" y="4221391"/>
                </a:lnTo>
                <a:lnTo>
                  <a:pt x="4142220" y="4221392"/>
                </a:lnTo>
                <a:cubicBezTo>
                  <a:pt x="4142982" y="4232061"/>
                  <a:pt x="4143172" y="4243873"/>
                  <a:pt x="4147936" y="4253015"/>
                </a:cubicBezTo>
                <a:cubicBezTo>
                  <a:pt x="4160129" y="4277402"/>
                  <a:pt x="4175749" y="4300071"/>
                  <a:pt x="4187752" y="4324646"/>
                </a:cubicBezTo>
                <a:lnTo>
                  <a:pt x="4196706" y="4363891"/>
                </a:lnTo>
                <a:lnTo>
                  <a:pt x="4195944" y="4482004"/>
                </a:lnTo>
                <a:cubicBezTo>
                  <a:pt x="4193276" y="4546776"/>
                  <a:pt x="4192704" y="4612500"/>
                  <a:pt x="4135934" y="4659174"/>
                </a:cubicBezTo>
                <a:cubicBezTo>
                  <a:pt x="4131362" y="4662986"/>
                  <a:pt x="4128694" y="4671176"/>
                  <a:pt x="4127932" y="4677655"/>
                </a:cubicBezTo>
                <a:cubicBezTo>
                  <a:pt x="4124313" y="4707564"/>
                  <a:pt x="4123931" y="4738235"/>
                  <a:pt x="4118025" y="4767764"/>
                </a:cubicBezTo>
                <a:cubicBezTo>
                  <a:pt x="4115644" y="4779575"/>
                  <a:pt x="4114835" y="4790386"/>
                  <a:pt x="4116716" y="4800483"/>
                </a:cubicBezTo>
                <a:lnTo>
                  <a:pt x="4116716" y="4800483"/>
                </a:lnTo>
                <a:lnTo>
                  <a:pt x="4116716" y="4800484"/>
                </a:lnTo>
                <a:cubicBezTo>
                  <a:pt x="4118597" y="4810581"/>
                  <a:pt x="4123170" y="4819964"/>
                  <a:pt x="4131552" y="4828917"/>
                </a:cubicBezTo>
                <a:cubicBezTo>
                  <a:pt x="4142601" y="4840633"/>
                  <a:pt x="4151364" y="4853636"/>
                  <a:pt x="4156484" y="4867614"/>
                </a:cubicBezTo>
                <a:lnTo>
                  <a:pt x="4161262" y="4889275"/>
                </a:lnTo>
                <a:lnTo>
                  <a:pt x="4159557" y="4912168"/>
                </a:lnTo>
                <a:cubicBezTo>
                  <a:pt x="4157842" y="4919978"/>
                  <a:pt x="4157485" y="4927122"/>
                  <a:pt x="4158155" y="4933805"/>
                </a:cubicBezTo>
                <a:lnTo>
                  <a:pt x="4158155" y="4933805"/>
                </a:lnTo>
                <a:lnTo>
                  <a:pt x="4158155" y="4933806"/>
                </a:lnTo>
                <a:cubicBezTo>
                  <a:pt x="4160163" y="4953853"/>
                  <a:pt x="4171415" y="4969748"/>
                  <a:pt x="4182989" y="4987038"/>
                </a:cubicBezTo>
                <a:cubicBezTo>
                  <a:pt x="4194228" y="5003802"/>
                  <a:pt x="4208326" y="5022853"/>
                  <a:pt x="4209468" y="5041522"/>
                </a:cubicBezTo>
                <a:cubicBezTo>
                  <a:pt x="4210706" y="5062669"/>
                  <a:pt x="4221137" y="5082339"/>
                  <a:pt x="4228472" y="5102461"/>
                </a:cubicBezTo>
                <a:lnTo>
                  <a:pt x="4235616" y="5133225"/>
                </a:lnTo>
                <a:lnTo>
                  <a:pt x="4228901" y="5166113"/>
                </a:lnTo>
                <a:lnTo>
                  <a:pt x="4228901" y="5166114"/>
                </a:lnTo>
                <a:lnTo>
                  <a:pt x="4228901" y="5166114"/>
                </a:lnTo>
                <a:cubicBezTo>
                  <a:pt x="4228139" y="5167638"/>
                  <a:pt x="4228711" y="5169781"/>
                  <a:pt x="4229592" y="5172091"/>
                </a:cubicBezTo>
                <a:lnTo>
                  <a:pt x="4232139" y="5179068"/>
                </a:lnTo>
                <a:lnTo>
                  <a:pt x="4231973" y="5229433"/>
                </a:lnTo>
                <a:cubicBezTo>
                  <a:pt x="4228139" y="5245269"/>
                  <a:pt x="4220423" y="5259937"/>
                  <a:pt x="4208516" y="5272796"/>
                </a:cubicBezTo>
                <a:cubicBezTo>
                  <a:pt x="4185226" y="5298086"/>
                  <a:pt x="4177689" y="5325412"/>
                  <a:pt x="4179637" y="5355014"/>
                </a:cubicBezTo>
                <a:lnTo>
                  <a:pt x="4179637" y="5355014"/>
                </a:lnTo>
                <a:lnTo>
                  <a:pt x="4179637" y="5355015"/>
                </a:lnTo>
                <a:cubicBezTo>
                  <a:pt x="4180286" y="5364883"/>
                  <a:pt x="4181989" y="5375003"/>
                  <a:pt x="4184513" y="5385385"/>
                </a:cubicBezTo>
                <a:cubicBezTo>
                  <a:pt x="4187752" y="5398722"/>
                  <a:pt x="4190038" y="5412058"/>
                  <a:pt x="4192704" y="5425583"/>
                </a:cubicBezTo>
                <a:cubicBezTo>
                  <a:pt x="4196514" y="5443871"/>
                  <a:pt x="4200516" y="5462352"/>
                  <a:pt x="4204326" y="5480638"/>
                </a:cubicBezTo>
                <a:lnTo>
                  <a:pt x="4208850" y="5507668"/>
                </a:lnTo>
                <a:lnTo>
                  <a:pt x="4206630" y="5520422"/>
                </a:lnTo>
                <a:cubicBezTo>
                  <a:pt x="4204993" y="5524467"/>
                  <a:pt x="4202326" y="5528265"/>
                  <a:pt x="4198230" y="5531693"/>
                </a:cubicBezTo>
                <a:cubicBezTo>
                  <a:pt x="4191181" y="5537600"/>
                  <a:pt x="4187989" y="5542649"/>
                  <a:pt x="4188085" y="5547578"/>
                </a:cubicBezTo>
                <a:lnTo>
                  <a:pt x="4188085" y="5547578"/>
                </a:lnTo>
                <a:lnTo>
                  <a:pt x="4188085" y="5547579"/>
                </a:lnTo>
                <a:cubicBezTo>
                  <a:pt x="4188180" y="5552508"/>
                  <a:pt x="4191562" y="5557318"/>
                  <a:pt x="4197658" y="5562747"/>
                </a:cubicBezTo>
                <a:cubicBezTo>
                  <a:pt x="4240331" y="5600468"/>
                  <a:pt x="4267002" y="5646190"/>
                  <a:pt x="4268906" y="5704484"/>
                </a:cubicBezTo>
                <a:cubicBezTo>
                  <a:pt x="4269288" y="5716486"/>
                  <a:pt x="4271954" y="5728679"/>
                  <a:pt x="4274812" y="5740489"/>
                </a:cubicBezTo>
                <a:cubicBezTo>
                  <a:pt x="4276527" y="5747729"/>
                  <a:pt x="4278433" y="5756494"/>
                  <a:pt x="4283577" y="5760874"/>
                </a:cubicBezTo>
                <a:cubicBezTo>
                  <a:pt x="4322820" y="5794975"/>
                  <a:pt x="4350063" y="5837458"/>
                  <a:pt x="4371972" y="5883752"/>
                </a:cubicBezTo>
                <a:cubicBezTo>
                  <a:pt x="4375877" y="5892038"/>
                  <a:pt x="4379782" y="5900611"/>
                  <a:pt x="4382997" y="5909351"/>
                </a:cubicBezTo>
                <a:lnTo>
                  <a:pt x="4389878" y="5935950"/>
                </a:lnTo>
                <a:lnTo>
                  <a:pt x="4389711" y="5964477"/>
                </a:lnTo>
                <a:cubicBezTo>
                  <a:pt x="4388783" y="5974097"/>
                  <a:pt x="4387306" y="5983766"/>
                  <a:pt x="4386258" y="5993291"/>
                </a:cubicBezTo>
                <a:cubicBezTo>
                  <a:pt x="4385116" y="6004531"/>
                  <a:pt x="4385306" y="6017485"/>
                  <a:pt x="4379782" y="6026440"/>
                </a:cubicBezTo>
                <a:cubicBezTo>
                  <a:pt x="4362445" y="6054825"/>
                  <a:pt x="4343777" y="6082258"/>
                  <a:pt x="4323582" y="6108738"/>
                </a:cubicBezTo>
                <a:cubicBezTo>
                  <a:pt x="4314914" y="6120074"/>
                  <a:pt x="4309961" y="6126884"/>
                  <a:pt x="4309890" y="6133314"/>
                </a:cubicBezTo>
                <a:lnTo>
                  <a:pt x="4309890" y="6133315"/>
                </a:lnTo>
                <a:lnTo>
                  <a:pt x="4309890" y="6133315"/>
                </a:lnTo>
                <a:cubicBezTo>
                  <a:pt x="4309818" y="6139745"/>
                  <a:pt x="4314629" y="6145793"/>
                  <a:pt x="4325488" y="6155603"/>
                </a:cubicBezTo>
                <a:cubicBezTo>
                  <a:pt x="4347777" y="6175798"/>
                  <a:pt x="4359397" y="6200945"/>
                  <a:pt x="4364159" y="6228757"/>
                </a:cubicBezTo>
                <a:lnTo>
                  <a:pt x="4381496" y="6361540"/>
                </a:lnTo>
                <a:lnTo>
                  <a:pt x="4381314" y="6364769"/>
                </a:lnTo>
                <a:lnTo>
                  <a:pt x="4380007" y="6387910"/>
                </a:lnTo>
                <a:lnTo>
                  <a:pt x="4377352" y="6393385"/>
                </a:lnTo>
                <a:lnTo>
                  <a:pt x="4370589" y="6407332"/>
                </a:lnTo>
                <a:lnTo>
                  <a:pt x="4370589" y="6407333"/>
                </a:lnTo>
                <a:lnTo>
                  <a:pt x="4377352" y="6393385"/>
                </a:lnTo>
                <a:lnTo>
                  <a:pt x="4380008" y="6387910"/>
                </a:lnTo>
                <a:lnTo>
                  <a:pt x="4381314" y="6364769"/>
                </a:lnTo>
                <a:lnTo>
                  <a:pt x="4381496" y="6361540"/>
                </a:lnTo>
                <a:lnTo>
                  <a:pt x="4381496" y="6361540"/>
                </a:lnTo>
                <a:lnTo>
                  <a:pt x="4381496" y="6361539"/>
                </a:lnTo>
                <a:cubicBezTo>
                  <a:pt x="4377876" y="6317151"/>
                  <a:pt x="4371590" y="6272764"/>
                  <a:pt x="4364159" y="6228756"/>
                </a:cubicBezTo>
                <a:cubicBezTo>
                  <a:pt x="4359397" y="6200944"/>
                  <a:pt x="4347777" y="6175797"/>
                  <a:pt x="4325488" y="6155602"/>
                </a:cubicBezTo>
                <a:cubicBezTo>
                  <a:pt x="4320059" y="6150697"/>
                  <a:pt x="4316141" y="6146732"/>
                  <a:pt x="4313590" y="6143190"/>
                </a:cubicBezTo>
                <a:lnTo>
                  <a:pt x="4309890" y="6133315"/>
                </a:lnTo>
                <a:lnTo>
                  <a:pt x="4323582" y="6108739"/>
                </a:lnTo>
                <a:cubicBezTo>
                  <a:pt x="4343777" y="6082259"/>
                  <a:pt x="4362445" y="6054826"/>
                  <a:pt x="4379782" y="6026441"/>
                </a:cubicBezTo>
                <a:cubicBezTo>
                  <a:pt x="4385306" y="6017486"/>
                  <a:pt x="4385116" y="6004532"/>
                  <a:pt x="4386258" y="5993292"/>
                </a:cubicBezTo>
                <a:cubicBezTo>
                  <a:pt x="4388354" y="5974241"/>
                  <a:pt x="4392164" y="5954618"/>
                  <a:pt x="4389878" y="5935950"/>
                </a:cubicBezTo>
                <a:lnTo>
                  <a:pt x="4389878" y="5935950"/>
                </a:lnTo>
                <a:lnTo>
                  <a:pt x="4389878" y="5935949"/>
                </a:lnTo>
                <a:cubicBezTo>
                  <a:pt x="4387592" y="5918042"/>
                  <a:pt x="4379782" y="5900323"/>
                  <a:pt x="4371972" y="5883751"/>
                </a:cubicBezTo>
                <a:cubicBezTo>
                  <a:pt x="4350063" y="5837457"/>
                  <a:pt x="4322820" y="5794974"/>
                  <a:pt x="4283577" y="5760873"/>
                </a:cubicBezTo>
                <a:cubicBezTo>
                  <a:pt x="4278433" y="5756493"/>
                  <a:pt x="4276527" y="5747728"/>
                  <a:pt x="4274812" y="5740488"/>
                </a:cubicBezTo>
                <a:cubicBezTo>
                  <a:pt x="4271954" y="5728678"/>
                  <a:pt x="4269288" y="5716485"/>
                  <a:pt x="4268906" y="5704483"/>
                </a:cubicBezTo>
                <a:cubicBezTo>
                  <a:pt x="4267002" y="5646189"/>
                  <a:pt x="4240331" y="5600467"/>
                  <a:pt x="4197658" y="5562746"/>
                </a:cubicBezTo>
                <a:lnTo>
                  <a:pt x="4188085" y="5547578"/>
                </a:lnTo>
                <a:lnTo>
                  <a:pt x="4198230" y="5531694"/>
                </a:lnTo>
                <a:cubicBezTo>
                  <a:pt x="4206421" y="5524837"/>
                  <a:pt x="4208898" y="5516503"/>
                  <a:pt x="4208850" y="5507668"/>
                </a:cubicBezTo>
                <a:lnTo>
                  <a:pt x="4208850" y="5507668"/>
                </a:lnTo>
                <a:lnTo>
                  <a:pt x="4208850" y="5507667"/>
                </a:lnTo>
                <a:cubicBezTo>
                  <a:pt x="4208803" y="5498832"/>
                  <a:pt x="4206231" y="5489497"/>
                  <a:pt x="4204326" y="5480637"/>
                </a:cubicBezTo>
                <a:cubicBezTo>
                  <a:pt x="4200516" y="5462351"/>
                  <a:pt x="4196514" y="5443870"/>
                  <a:pt x="4192704" y="5425582"/>
                </a:cubicBezTo>
                <a:cubicBezTo>
                  <a:pt x="4190038" y="5412057"/>
                  <a:pt x="4187752" y="5398721"/>
                  <a:pt x="4184513" y="5385384"/>
                </a:cubicBezTo>
                <a:lnTo>
                  <a:pt x="4179637" y="5355014"/>
                </a:lnTo>
                <a:lnTo>
                  <a:pt x="4181083" y="5326163"/>
                </a:lnTo>
                <a:cubicBezTo>
                  <a:pt x="4184464" y="5307422"/>
                  <a:pt x="4192990" y="5289657"/>
                  <a:pt x="4208516" y="5272797"/>
                </a:cubicBezTo>
                <a:cubicBezTo>
                  <a:pt x="4232329" y="5247079"/>
                  <a:pt x="4239379" y="5214122"/>
                  <a:pt x="4232139" y="5179068"/>
                </a:cubicBezTo>
                <a:lnTo>
                  <a:pt x="4232139" y="5179068"/>
                </a:lnTo>
                <a:lnTo>
                  <a:pt x="4232139" y="5179067"/>
                </a:lnTo>
                <a:cubicBezTo>
                  <a:pt x="4231663" y="5176876"/>
                  <a:pt x="4230473" y="5174400"/>
                  <a:pt x="4229592" y="5172090"/>
                </a:cubicBezTo>
                <a:lnTo>
                  <a:pt x="4228901" y="5166114"/>
                </a:lnTo>
                <a:lnTo>
                  <a:pt x="4235616" y="5133225"/>
                </a:lnTo>
                <a:lnTo>
                  <a:pt x="4235616" y="5133225"/>
                </a:lnTo>
                <a:lnTo>
                  <a:pt x="4235616" y="5133224"/>
                </a:lnTo>
                <a:cubicBezTo>
                  <a:pt x="4233865" y="5101639"/>
                  <a:pt x="4211325" y="5073241"/>
                  <a:pt x="4209468" y="5041521"/>
                </a:cubicBezTo>
                <a:cubicBezTo>
                  <a:pt x="4208326" y="5022852"/>
                  <a:pt x="4194228" y="5003801"/>
                  <a:pt x="4182989" y="4987037"/>
                </a:cubicBezTo>
                <a:cubicBezTo>
                  <a:pt x="4175273" y="4975511"/>
                  <a:pt x="4167700" y="4964604"/>
                  <a:pt x="4162914" y="4952673"/>
                </a:cubicBezTo>
                <a:lnTo>
                  <a:pt x="4158155" y="4933805"/>
                </a:lnTo>
                <a:lnTo>
                  <a:pt x="4159557" y="4912169"/>
                </a:lnTo>
                <a:cubicBezTo>
                  <a:pt x="4161319" y="4904359"/>
                  <a:pt x="4161831" y="4896714"/>
                  <a:pt x="4161262" y="4889276"/>
                </a:cubicBezTo>
                <a:lnTo>
                  <a:pt x="4161262" y="4889275"/>
                </a:lnTo>
                <a:lnTo>
                  <a:pt x="4161262" y="4889275"/>
                </a:lnTo>
                <a:cubicBezTo>
                  <a:pt x="4159556" y="4866958"/>
                  <a:pt x="4148126" y="4846490"/>
                  <a:pt x="4131552" y="4828916"/>
                </a:cubicBezTo>
                <a:lnTo>
                  <a:pt x="4116716" y="4800483"/>
                </a:lnTo>
                <a:lnTo>
                  <a:pt x="4118025" y="4767765"/>
                </a:lnTo>
                <a:cubicBezTo>
                  <a:pt x="4123931" y="4738236"/>
                  <a:pt x="4124313" y="4707565"/>
                  <a:pt x="4127932" y="4677656"/>
                </a:cubicBezTo>
                <a:cubicBezTo>
                  <a:pt x="4128694" y="4671177"/>
                  <a:pt x="4131362" y="4662987"/>
                  <a:pt x="4135934" y="4659175"/>
                </a:cubicBezTo>
                <a:cubicBezTo>
                  <a:pt x="4192704" y="4612501"/>
                  <a:pt x="4193276" y="4546777"/>
                  <a:pt x="4195944" y="4482005"/>
                </a:cubicBezTo>
                <a:cubicBezTo>
                  <a:pt x="4197658" y="4442762"/>
                  <a:pt x="4197658" y="4403326"/>
                  <a:pt x="4196706" y="4363891"/>
                </a:cubicBezTo>
                <a:lnTo>
                  <a:pt x="4196706" y="4363891"/>
                </a:lnTo>
                <a:lnTo>
                  <a:pt x="4196706" y="4363890"/>
                </a:lnTo>
                <a:cubicBezTo>
                  <a:pt x="4196514" y="4350554"/>
                  <a:pt x="4193466" y="4336457"/>
                  <a:pt x="4187752" y="4324645"/>
                </a:cubicBezTo>
                <a:cubicBezTo>
                  <a:pt x="4175749" y="4300070"/>
                  <a:pt x="4160129" y="4277401"/>
                  <a:pt x="4147936" y="4253014"/>
                </a:cubicBezTo>
                <a:lnTo>
                  <a:pt x="4142220" y="4221391"/>
                </a:lnTo>
                <a:lnTo>
                  <a:pt x="4142315" y="4192388"/>
                </a:lnTo>
                <a:lnTo>
                  <a:pt x="4142315" y="4192388"/>
                </a:lnTo>
                <a:lnTo>
                  <a:pt x="4142315" y="4192387"/>
                </a:lnTo>
                <a:cubicBezTo>
                  <a:pt x="4142411" y="4182767"/>
                  <a:pt x="4141839" y="4173480"/>
                  <a:pt x="4138410" y="4165383"/>
                </a:cubicBezTo>
                <a:cubicBezTo>
                  <a:pt x="4133981" y="4154857"/>
                  <a:pt x="4130909" y="4144498"/>
                  <a:pt x="4129066" y="4134255"/>
                </a:cubicBezTo>
                <a:lnTo>
                  <a:pt x="4127099" y="4103826"/>
                </a:lnTo>
                <a:lnTo>
                  <a:pt x="4142220" y="4043840"/>
                </a:lnTo>
                <a:cubicBezTo>
                  <a:pt x="4154508" y="4015835"/>
                  <a:pt x="4160175" y="3988593"/>
                  <a:pt x="4157913" y="3962160"/>
                </a:cubicBezTo>
                <a:lnTo>
                  <a:pt x="4157913" y="3962160"/>
                </a:lnTo>
                <a:lnTo>
                  <a:pt x="4157913" y="3962159"/>
                </a:lnTo>
                <a:cubicBezTo>
                  <a:pt x="4155651" y="3935727"/>
                  <a:pt x="4145460" y="3910104"/>
                  <a:pt x="4126028" y="3885338"/>
                </a:cubicBezTo>
                <a:cubicBezTo>
                  <a:pt x="4121646" y="3879766"/>
                  <a:pt x="4118884" y="3874229"/>
                  <a:pt x="4117425" y="3868764"/>
                </a:cubicBezTo>
                <a:lnTo>
                  <a:pt x="4116645" y="3852620"/>
                </a:lnTo>
                <a:lnTo>
                  <a:pt x="4130980" y="3822473"/>
                </a:lnTo>
                <a:cubicBezTo>
                  <a:pt x="4139172" y="3811614"/>
                  <a:pt x="4144316" y="3800897"/>
                  <a:pt x="4145911" y="3789777"/>
                </a:cubicBezTo>
                <a:lnTo>
                  <a:pt x="4145911" y="3789776"/>
                </a:lnTo>
                <a:lnTo>
                  <a:pt x="4145911" y="3789776"/>
                </a:lnTo>
                <a:cubicBezTo>
                  <a:pt x="4147507" y="3778655"/>
                  <a:pt x="4145554" y="3767130"/>
                  <a:pt x="4139554" y="3754652"/>
                </a:cubicBezTo>
                <a:lnTo>
                  <a:pt x="4139172" y="3734838"/>
                </a:lnTo>
                <a:lnTo>
                  <a:pt x="4143220" y="3680164"/>
                </a:lnTo>
                <a:lnTo>
                  <a:pt x="4143220" y="3680164"/>
                </a:lnTo>
                <a:lnTo>
                  <a:pt x="4143220" y="3680163"/>
                </a:lnTo>
                <a:cubicBezTo>
                  <a:pt x="4141696" y="3662494"/>
                  <a:pt x="4135458" y="3645682"/>
                  <a:pt x="4118979" y="3630632"/>
                </a:cubicBezTo>
                <a:cubicBezTo>
                  <a:pt x="4112501" y="3624725"/>
                  <a:pt x="4109835" y="3614819"/>
                  <a:pt x="4105453" y="3606817"/>
                </a:cubicBezTo>
                <a:cubicBezTo>
                  <a:pt x="4100976" y="3598435"/>
                  <a:pt x="4097725" y="3592232"/>
                  <a:pt x="4095707" y="3587174"/>
                </a:cubicBezTo>
                <a:lnTo>
                  <a:pt x="4093356" y="3574408"/>
                </a:lnTo>
                <a:lnTo>
                  <a:pt x="4098434" y="3562321"/>
                </a:lnTo>
                <a:cubicBezTo>
                  <a:pt x="4101369" y="3557716"/>
                  <a:pt x="4105548" y="3552191"/>
                  <a:pt x="4110977" y="3544714"/>
                </a:cubicBezTo>
                <a:cubicBezTo>
                  <a:pt x="4122407" y="3529091"/>
                  <a:pt x="4134028" y="3507564"/>
                  <a:pt x="4133076" y="3489468"/>
                </a:cubicBezTo>
                <a:cubicBezTo>
                  <a:pt x="4127362" y="3380306"/>
                  <a:pt x="4154794" y="3276481"/>
                  <a:pt x="4180703" y="3172655"/>
                </a:cubicBezTo>
                <a:cubicBezTo>
                  <a:pt x="4188705" y="3140650"/>
                  <a:pt x="4192943" y="3109026"/>
                  <a:pt x="4193158" y="3077402"/>
                </a:cubicBezTo>
                <a:lnTo>
                  <a:pt x="4193158" y="3077402"/>
                </a:lnTo>
                <a:lnTo>
                  <a:pt x="4193158" y="3077401"/>
                </a:lnTo>
                <a:cubicBezTo>
                  <a:pt x="4193372" y="3045777"/>
                  <a:pt x="4189562" y="3014153"/>
                  <a:pt x="4181465" y="2982148"/>
                </a:cubicBezTo>
                <a:lnTo>
                  <a:pt x="4177881" y="2947863"/>
                </a:lnTo>
                <a:lnTo>
                  <a:pt x="4182513" y="2914328"/>
                </a:lnTo>
                <a:cubicBezTo>
                  <a:pt x="4187561" y="2892182"/>
                  <a:pt x="4195753" y="2870416"/>
                  <a:pt x="4202420" y="2848794"/>
                </a:cubicBezTo>
                <a:cubicBezTo>
                  <a:pt x="4203753" y="2844317"/>
                  <a:pt x="4207039" y="2839983"/>
                  <a:pt x="4211111" y="2836173"/>
                </a:cubicBezTo>
                <a:close/>
                <a:moveTo>
                  <a:pt x="3726625" y="1508458"/>
                </a:moveTo>
                <a:lnTo>
                  <a:pt x="3698531" y="1596214"/>
                </a:lnTo>
                <a:cubicBezTo>
                  <a:pt x="3696054" y="1604979"/>
                  <a:pt x="3697579" y="1615837"/>
                  <a:pt x="3700436" y="1624981"/>
                </a:cubicBezTo>
                <a:cubicBezTo>
                  <a:pt x="3710152" y="1656224"/>
                  <a:pt x="3734537" y="1676037"/>
                  <a:pt x="3757017" y="1697754"/>
                </a:cubicBezTo>
                <a:cubicBezTo>
                  <a:pt x="3766924" y="1707280"/>
                  <a:pt x="3773972" y="1720424"/>
                  <a:pt x="3779686" y="1733189"/>
                </a:cubicBezTo>
                <a:cubicBezTo>
                  <a:pt x="3794357" y="1766336"/>
                  <a:pt x="3807501" y="1800247"/>
                  <a:pt x="3821407" y="1833776"/>
                </a:cubicBezTo>
                <a:cubicBezTo>
                  <a:pt x="3822741" y="1837014"/>
                  <a:pt x="3826170" y="1839680"/>
                  <a:pt x="3829028" y="1842159"/>
                </a:cubicBezTo>
                <a:cubicBezTo>
                  <a:pt x="3859129" y="1866923"/>
                  <a:pt x="3889418" y="1891498"/>
                  <a:pt x="3919519" y="1916455"/>
                </a:cubicBezTo>
                <a:cubicBezTo>
                  <a:pt x="3925233" y="1921217"/>
                  <a:pt x="3929425" y="1928077"/>
                  <a:pt x="3934949" y="1933220"/>
                </a:cubicBezTo>
                <a:cubicBezTo>
                  <a:pt x="3942569" y="1940460"/>
                  <a:pt x="3949810" y="1949604"/>
                  <a:pt x="3958954" y="1953414"/>
                </a:cubicBezTo>
                <a:cubicBezTo>
                  <a:pt x="3987719" y="1965225"/>
                  <a:pt x="4000103" y="1987895"/>
                  <a:pt x="4005437" y="2016470"/>
                </a:cubicBezTo>
                <a:cubicBezTo>
                  <a:pt x="4010390" y="2042571"/>
                  <a:pt x="4014582" y="2068670"/>
                  <a:pt x="4020296" y="2094579"/>
                </a:cubicBezTo>
                <a:cubicBezTo>
                  <a:pt x="4027154" y="2126202"/>
                  <a:pt x="4034584" y="2157637"/>
                  <a:pt x="4042967" y="2188880"/>
                </a:cubicBezTo>
                <a:cubicBezTo>
                  <a:pt x="4046587" y="2202405"/>
                  <a:pt x="4050777" y="2216693"/>
                  <a:pt x="4058207" y="2228315"/>
                </a:cubicBezTo>
                <a:cubicBezTo>
                  <a:pt x="4078782" y="2260891"/>
                  <a:pt x="4092688" y="2295754"/>
                  <a:pt x="4087164" y="2334045"/>
                </a:cubicBezTo>
                <a:cubicBezTo>
                  <a:pt x="4082782" y="2364716"/>
                  <a:pt x="4094022" y="2390435"/>
                  <a:pt x="4111549" y="2409486"/>
                </a:cubicBezTo>
                <a:cubicBezTo>
                  <a:pt x="4119503" y="2418155"/>
                  <a:pt x="4125016" y="2426977"/>
                  <a:pt x="4128650" y="2435913"/>
                </a:cubicBezTo>
                <a:lnTo>
                  <a:pt x="4134481" y="2463018"/>
                </a:lnTo>
                <a:lnTo>
                  <a:pt x="4132419" y="2490551"/>
                </a:lnTo>
                <a:cubicBezTo>
                  <a:pt x="4130791" y="2499773"/>
                  <a:pt x="4128410" y="2509025"/>
                  <a:pt x="4125838" y="2518264"/>
                </a:cubicBezTo>
                <a:cubicBezTo>
                  <a:pt x="4123171" y="2527790"/>
                  <a:pt x="4122027" y="2536458"/>
                  <a:pt x="4122194" y="2545006"/>
                </a:cubicBezTo>
                <a:lnTo>
                  <a:pt x="4122194" y="2545007"/>
                </a:lnTo>
                <a:lnTo>
                  <a:pt x="4122194" y="2545007"/>
                </a:lnTo>
                <a:cubicBezTo>
                  <a:pt x="4122360" y="2553556"/>
                  <a:pt x="4123837" y="2561986"/>
                  <a:pt x="4126408" y="2571035"/>
                </a:cubicBezTo>
                <a:cubicBezTo>
                  <a:pt x="4138410" y="2612946"/>
                  <a:pt x="4170987" y="2640951"/>
                  <a:pt x="4199562" y="2668002"/>
                </a:cubicBezTo>
                <a:cubicBezTo>
                  <a:pt x="4223947" y="2691055"/>
                  <a:pt x="4237663" y="2716964"/>
                  <a:pt x="4247952" y="2745349"/>
                </a:cubicBezTo>
                <a:lnTo>
                  <a:pt x="4247953" y="2745352"/>
                </a:lnTo>
                <a:lnTo>
                  <a:pt x="4253873" y="2778006"/>
                </a:lnTo>
                <a:lnTo>
                  <a:pt x="4253453" y="2785440"/>
                </a:lnTo>
                <a:lnTo>
                  <a:pt x="4243374" y="2811780"/>
                </a:lnTo>
                <a:lnTo>
                  <a:pt x="4243370" y="2811787"/>
                </a:lnTo>
                <a:lnTo>
                  <a:pt x="4243371" y="2811787"/>
                </a:lnTo>
                <a:lnTo>
                  <a:pt x="4243374" y="2811780"/>
                </a:lnTo>
                <a:lnTo>
                  <a:pt x="4253024" y="2793023"/>
                </a:lnTo>
                <a:lnTo>
                  <a:pt x="4253453" y="2785440"/>
                </a:lnTo>
                <a:lnTo>
                  <a:pt x="4254653" y="2782305"/>
                </a:lnTo>
                <a:lnTo>
                  <a:pt x="4253873" y="2778006"/>
                </a:lnTo>
                <a:lnTo>
                  <a:pt x="4254283" y="2770757"/>
                </a:lnTo>
                <a:lnTo>
                  <a:pt x="4247953" y="2745352"/>
                </a:lnTo>
                <a:lnTo>
                  <a:pt x="4247952" y="2745348"/>
                </a:lnTo>
                <a:cubicBezTo>
                  <a:pt x="4237663" y="2716963"/>
                  <a:pt x="4223947" y="2691054"/>
                  <a:pt x="4199562" y="2668001"/>
                </a:cubicBezTo>
                <a:cubicBezTo>
                  <a:pt x="4170987" y="2640950"/>
                  <a:pt x="4138410" y="2612945"/>
                  <a:pt x="4126408" y="2571034"/>
                </a:cubicBezTo>
                <a:lnTo>
                  <a:pt x="4122194" y="2545007"/>
                </a:lnTo>
                <a:lnTo>
                  <a:pt x="4125838" y="2518265"/>
                </a:lnTo>
                <a:cubicBezTo>
                  <a:pt x="4130981" y="2499786"/>
                  <a:pt x="4135363" y="2481259"/>
                  <a:pt x="4134482" y="2463019"/>
                </a:cubicBezTo>
                <a:lnTo>
                  <a:pt x="4134481" y="2463018"/>
                </a:lnTo>
                <a:lnTo>
                  <a:pt x="4134482" y="2463018"/>
                </a:lnTo>
                <a:cubicBezTo>
                  <a:pt x="4133600" y="2444777"/>
                  <a:pt x="4127457" y="2426822"/>
                  <a:pt x="4111549" y="2409485"/>
                </a:cubicBezTo>
                <a:cubicBezTo>
                  <a:pt x="4094022" y="2390434"/>
                  <a:pt x="4082782" y="2364715"/>
                  <a:pt x="4087164" y="2334044"/>
                </a:cubicBezTo>
                <a:cubicBezTo>
                  <a:pt x="4092688" y="2295753"/>
                  <a:pt x="4078782" y="2260890"/>
                  <a:pt x="4058207" y="2228314"/>
                </a:cubicBezTo>
                <a:cubicBezTo>
                  <a:pt x="4050777" y="2216692"/>
                  <a:pt x="4046587" y="2202404"/>
                  <a:pt x="4042967" y="2188879"/>
                </a:cubicBezTo>
                <a:cubicBezTo>
                  <a:pt x="4034584" y="2157636"/>
                  <a:pt x="4027154" y="2126201"/>
                  <a:pt x="4020296" y="2094578"/>
                </a:cubicBezTo>
                <a:cubicBezTo>
                  <a:pt x="4014582" y="2068669"/>
                  <a:pt x="4010390" y="2042570"/>
                  <a:pt x="4005437" y="2016469"/>
                </a:cubicBezTo>
                <a:cubicBezTo>
                  <a:pt x="4000103" y="1987894"/>
                  <a:pt x="3987719" y="1965224"/>
                  <a:pt x="3958954" y="1953413"/>
                </a:cubicBezTo>
                <a:cubicBezTo>
                  <a:pt x="3949810" y="1949603"/>
                  <a:pt x="3942569" y="1940459"/>
                  <a:pt x="3934949" y="1933219"/>
                </a:cubicBezTo>
                <a:cubicBezTo>
                  <a:pt x="3929425" y="1928076"/>
                  <a:pt x="3925233" y="1921216"/>
                  <a:pt x="3919519" y="1916454"/>
                </a:cubicBezTo>
                <a:cubicBezTo>
                  <a:pt x="3889418" y="1891497"/>
                  <a:pt x="3859129" y="1866922"/>
                  <a:pt x="3829028" y="1842158"/>
                </a:cubicBezTo>
                <a:cubicBezTo>
                  <a:pt x="3826170" y="1839679"/>
                  <a:pt x="3822741" y="1837013"/>
                  <a:pt x="3821407" y="1833775"/>
                </a:cubicBezTo>
                <a:cubicBezTo>
                  <a:pt x="3807501" y="1800246"/>
                  <a:pt x="3794358" y="1766335"/>
                  <a:pt x="3779686" y="1733188"/>
                </a:cubicBezTo>
                <a:cubicBezTo>
                  <a:pt x="3773972" y="1720423"/>
                  <a:pt x="3766924" y="1707279"/>
                  <a:pt x="3757018" y="1697753"/>
                </a:cubicBezTo>
                <a:cubicBezTo>
                  <a:pt x="3734538" y="1676036"/>
                  <a:pt x="3710152" y="1656223"/>
                  <a:pt x="3700436" y="1624980"/>
                </a:cubicBezTo>
                <a:cubicBezTo>
                  <a:pt x="3697580" y="1615836"/>
                  <a:pt x="3696055" y="1604978"/>
                  <a:pt x="3698532" y="1596213"/>
                </a:cubicBezTo>
                <a:close/>
                <a:moveTo>
                  <a:pt x="3751027" y="1453958"/>
                </a:moveTo>
                <a:lnTo>
                  <a:pt x="3745230" y="1459073"/>
                </a:lnTo>
                <a:lnTo>
                  <a:pt x="3745230" y="1459073"/>
                </a:lnTo>
                <a:lnTo>
                  <a:pt x="3745229" y="1459074"/>
                </a:lnTo>
                <a:lnTo>
                  <a:pt x="3736012" y="1481572"/>
                </a:lnTo>
                <a:lnTo>
                  <a:pt x="3745230" y="1459073"/>
                </a:lnTo>
                <a:close/>
                <a:moveTo>
                  <a:pt x="3764423" y="1268758"/>
                </a:moveTo>
                <a:cubicBezTo>
                  <a:pt x="3764875" y="1275402"/>
                  <a:pt x="3766447" y="1281689"/>
                  <a:pt x="3769590" y="1286070"/>
                </a:cubicBezTo>
                <a:cubicBezTo>
                  <a:pt x="3784163" y="1306930"/>
                  <a:pt x="3790403" y="1328553"/>
                  <a:pt x="3791927" y="1350628"/>
                </a:cubicBezTo>
                <a:lnTo>
                  <a:pt x="3786333" y="1413840"/>
                </a:lnTo>
                <a:lnTo>
                  <a:pt x="3791928" y="1350627"/>
                </a:lnTo>
                <a:cubicBezTo>
                  <a:pt x="3790403" y="1328552"/>
                  <a:pt x="3784164" y="1306930"/>
                  <a:pt x="3769590" y="1286069"/>
                </a:cubicBezTo>
                <a:close/>
                <a:moveTo>
                  <a:pt x="3706152" y="773035"/>
                </a:moveTo>
                <a:lnTo>
                  <a:pt x="3706152" y="773036"/>
                </a:lnTo>
                <a:cubicBezTo>
                  <a:pt x="3708438" y="800277"/>
                  <a:pt x="3711676" y="827330"/>
                  <a:pt x="3714152" y="854380"/>
                </a:cubicBezTo>
                <a:cubicBezTo>
                  <a:pt x="3716438" y="878957"/>
                  <a:pt x="3717200" y="903723"/>
                  <a:pt x="3745205" y="915344"/>
                </a:cubicBezTo>
                <a:cubicBezTo>
                  <a:pt x="3749587" y="917060"/>
                  <a:pt x="3752825" y="922774"/>
                  <a:pt x="3755683" y="927156"/>
                </a:cubicBezTo>
                <a:cubicBezTo>
                  <a:pt x="3799691" y="994786"/>
                  <a:pt x="3798547" y="1030981"/>
                  <a:pt x="3752063" y="1097088"/>
                </a:cubicBezTo>
                <a:cubicBezTo>
                  <a:pt x="3747301" y="1103946"/>
                  <a:pt x="3743871" y="1118614"/>
                  <a:pt x="3747681" y="1123186"/>
                </a:cubicBezTo>
                <a:cubicBezTo>
                  <a:pt x="3763493" y="1142618"/>
                  <a:pt x="3770542" y="1162954"/>
                  <a:pt x="3772400" y="1184029"/>
                </a:cubicBezTo>
                <a:cubicBezTo>
                  <a:pt x="3770542" y="1162954"/>
                  <a:pt x="3763494" y="1142617"/>
                  <a:pt x="3747682" y="1123185"/>
                </a:cubicBezTo>
                <a:cubicBezTo>
                  <a:pt x="3743872" y="1118613"/>
                  <a:pt x="3747302" y="1103945"/>
                  <a:pt x="3752064" y="1097087"/>
                </a:cubicBezTo>
                <a:cubicBezTo>
                  <a:pt x="3798548" y="1030980"/>
                  <a:pt x="3799692" y="994785"/>
                  <a:pt x="3755684" y="927155"/>
                </a:cubicBezTo>
                <a:cubicBezTo>
                  <a:pt x="3752826" y="922773"/>
                  <a:pt x="3749588" y="917059"/>
                  <a:pt x="3745206" y="915343"/>
                </a:cubicBezTo>
                <a:cubicBezTo>
                  <a:pt x="3717200" y="903722"/>
                  <a:pt x="3716438" y="878956"/>
                  <a:pt x="3714152" y="854379"/>
                </a:cubicBezTo>
                <a:close/>
                <a:moveTo>
                  <a:pt x="3761553" y="517851"/>
                </a:moveTo>
                <a:lnTo>
                  <a:pt x="3752635" y="556048"/>
                </a:lnTo>
                <a:cubicBezTo>
                  <a:pt x="3750539" y="564049"/>
                  <a:pt x="3745015" y="572623"/>
                  <a:pt x="3746157" y="580051"/>
                </a:cubicBezTo>
                <a:cubicBezTo>
                  <a:pt x="3749491" y="601579"/>
                  <a:pt x="3747062" y="622201"/>
                  <a:pt x="3742776" y="642538"/>
                </a:cubicBezTo>
                <a:lnTo>
                  <a:pt x="3730253" y="694928"/>
                </a:lnTo>
                <a:lnTo>
                  <a:pt x="3742777" y="642537"/>
                </a:lnTo>
                <a:cubicBezTo>
                  <a:pt x="3747063" y="622201"/>
                  <a:pt x="3749492" y="601578"/>
                  <a:pt x="3746158" y="580050"/>
                </a:cubicBezTo>
                <a:cubicBezTo>
                  <a:pt x="3745016" y="572622"/>
                  <a:pt x="3750540" y="564048"/>
                  <a:pt x="3752636" y="556047"/>
                </a:cubicBezTo>
                <a:close/>
                <a:moveTo>
                  <a:pt x="3774848" y="298169"/>
                </a:moveTo>
                <a:lnTo>
                  <a:pt x="3760065" y="313534"/>
                </a:lnTo>
                <a:cubicBezTo>
                  <a:pt x="3755873" y="316390"/>
                  <a:pt x="3758159" y="330299"/>
                  <a:pt x="3759493" y="338871"/>
                </a:cubicBezTo>
                <a:cubicBezTo>
                  <a:pt x="3760922" y="348396"/>
                  <a:pt x="3763447" y="357874"/>
                  <a:pt x="3765590" y="367328"/>
                </a:cubicBezTo>
                <a:lnTo>
                  <a:pt x="3769400" y="395640"/>
                </a:lnTo>
                <a:cubicBezTo>
                  <a:pt x="3769590" y="376781"/>
                  <a:pt x="3762352" y="357921"/>
                  <a:pt x="3759494" y="338870"/>
                </a:cubicBezTo>
                <a:cubicBezTo>
                  <a:pt x="3758160" y="330298"/>
                  <a:pt x="3755874" y="316389"/>
                  <a:pt x="3760066" y="313533"/>
                </a:cubicBezTo>
                <a:close/>
                <a:moveTo>
                  <a:pt x="3782393" y="281568"/>
                </a:moveTo>
                <a:lnTo>
                  <a:pt x="3777498" y="295415"/>
                </a:lnTo>
                <a:lnTo>
                  <a:pt x="3777499" y="295415"/>
                </a:lnTo>
                <a:close/>
                <a:moveTo>
                  <a:pt x="3769073" y="24486"/>
                </a:moveTo>
                <a:lnTo>
                  <a:pt x="3766810" y="74129"/>
                </a:lnTo>
                <a:cubicBezTo>
                  <a:pt x="3767733" y="91492"/>
                  <a:pt x="3770043" y="108703"/>
                  <a:pt x="3772734" y="125861"/>
                </a:cubicBezTo>
                <a:lnTo>
                  <a:pt x="3777129" y="153388"/>
                </a:lnTo>
                <a:lnTo>
                  <a:pt x="3785402" y="228944"/>
                </a:lnTo>
                <a:lnTo>
                  <a:pt x="3785402" y="228949"/>
                </a:lnTo>
                <a:lnTo>
                  <a:pt x="3785402" y="228948"/>
                </a:lnTo>
                <a:lnTo>
                  <a:pt x="3785402" y="228944"/>
                </a:lnTo>
                <a:lnTo>
                  <a:pt x="3780943" y="177271"/>
                </a:lnTo>
                <a:lnTo>
                  <a:pt x="3777129" y="153388"/>
                </a:lnTo>
                <a:lnTo>
                  <a:pt x="3776930" y="151569"/>
                </a:lnTo>
                <a:cubicBezTo>
                  <a:pt x="3772700" y="125876"/>
                  <a:pt x="3768195" y="100174"/>
                  <a:pt x="3766811" y="74129"/>
                </a:cubicBezTo>
                <a:close/>
                <a:moveTo>
                  <a:pt x="3766492" y="0"/>
                </a:moveTo>
                <a:lnTo>
                  <a:pt x="4230600" y="0"/>
                </a:lnTo>
                <a:lnTo>
                  <a:pt x="4229473" y="2817"/>
                </a:lnTo>
                <a:cubicBezTo>
                  <a:pt x="4221091" y="21486"/>
                  <a:pt x="4218423" y="43012"/>
                  <a:pt x="4215374" y="63587"/>
                </a:cubicBezTo>
                <a:cubicBezTo>
                  <a:pt x="4209850" y="101308"/>
                  <a:pt x="4206420" y="139219"/>
                  <a:pt x="4201468" y="176939"/>
                </a:cubicBezTo>
                <a:cubicBezTo>
                  <a:pt x="4200324" y="184941"/>
                  <a:pt x="4198230" y="194085"/>
                  <a:pt x="4193466" y="200182"/>
                </a:cubicBezTo>
                <a:cubicBezTo>
                  <a:pt x="4161461" y="241901"/>
                  <a:pt x="4152508" y="292579"/>
                  <a:pt x="4155554" y="340774"/>
                </a:cubicBezTo>
                <a:cubicBezTo>
                  <a:pt x="4157843" y="378686"/>
                  <a:pt x="4159557" y="415835"/>
                  <a:pt x="4156319" y="453364"/>
                </a:cubicBezTo>
                <a:cubicBezTo>
                  <a:pt x="4156127" y="456222"/>
                  <a:pt x="4156509" y="460032"/>
                  <a:pt x="4158033" y="462126"/>
                </a:cubicBezTo>
                <a:cubicBezTo>
                  <a:pt x="4168129" y="475081"/>
                  <a:pt x="4168891" y="488607"/>
                  <a:pt x="4170605" y="505182"/>
                </a:cubicBezTo>
                <a:cubicBezTo>
                  <a:pt x="4173083" y="528615"/>
                  <a:pt x="4171367" y="550141"/>
                  <a:pt x="4167177" y="571860"/>
                </a:cubicBezTo>
                <a:cubicBezTo>
                  <a:pt x="4164129" y="587672"/>
                  <a:pt x="4157843" y="603673"/>
                  <a:pt x="4149840" y="617772"/>
                </a:cubicBezTo>
                <a:cubicBezTo>
                  <a:pt x="4138600" y="637392"/>
                  <a:pt x="4134220" y="656255"/>
                  <a:pt x="4149078" y="674923"/>
                </a:cubicBezTo>
                <a:cubicBezTo>
                  <a:pt x="4164891" y="695116"/>
                  <a:pt x="4159367" y="717977"/>
                  <a:pt x="4159937" y="740268"/>
                </a:cubicBezTo>
                <a:cubicBezTo>
                  <a:pt x="4160129" y="749982"/>
                  <a:pt x="4159747" y="760270"/>
                  <a:pt x="4162223" y="769605"/>
                </a:cubicBezTo>
                <a:cubicBezTo>
                  <a:pt x="4169273" y="796655"/>
                  <a:pt x="4179941" y="822756"/>
                  <a:pt x="4184703" y="850189"/>
                </a:cubicBezTo>
                <a:cubicBezTo>
                  <a:pt x="4187370" y="865430"/>
                  <a:pt x="4182607" y="882384"/>
                  <a:pt x="4179179" y="898198"/>
                </a:cubicBezTo>
                <a:cubicBezTo>
                  <a:pt x="4175559" y="914200"/>
                  <a:pt x="4170035" y="930011"/>
                  <a:pt x="4164319" y="945444"/>
                </a:cubicBezTo>
                <a:cubicBezTo>
                  <a:pt x="4160509" y="955920"/>
                  <a:pt x="4156889" y="967350"/>
                  <a:pt x="4150030" y="975733"/>
                </a:cubicBezTo>
                <a:cubicBezTo>
                  <a:pt x="4134410" y="994785"/>
                  <a:pt x="4131742" y="1014406"/>
                  <a:pt x="4139934" y="1036887"/>
                </a:cubicBezTo>
                <a:cubicBezTo>
                  <a:pt x="4141268" y="1040315"/>
                  <a:pt x="4141268" y="1044315"/>
                  <a:pt x="4141458" y="1048125"/>
                </a:cubicBezTo>
                <a:cubicBezTo>
                  <a:pt x="4145458" y="1109091"/>
                  <a:pt x="4147936" y="1170051"/>
                  <a:pt x="4154032" y="1230633"/>
                </a:cubicBezTo>
                <a:cubicBezTo>
                  <a:pt x="4156509" y="1255206"/>
                  <a:pt x="4167367" y="1278829"/>
                  <a:pt x="4174225" y="1303024"/>
                </a:cubicBezTo>
                <a:cubicBezTo>
                  <a:pt x="4175559" y="1307978"/>
                  <a:pt x="4177655" y="1313504"/>
                  <a:pt x="4176701" y="1318456"/>
                </a:cubicBezTo>
                <a:cubicBezTo>
                  <a:pt x="4167177" y="1372368"/>
                  <a:pt x="4181083" y="1422854"/>
                  <a:pt x="4199372" y="1472575"/>
                </a:cubicBezTo>
                <a:cubicBezTo>
                  <a:pt x="4201278" y="1477717"/>
                  <a:pt x="4200706" y="1484004"/>
                  <a:pt x="4200324" y="1489720"/>
                </a:cubicBezTo>
                <a:cubicBezTo>
                  <a:pt x="4198992" y="1505724"/>
                  <a:pt x="4192324" y="1523059"/>
                  <a:pt x="4196324" y="1537537"/>
                </a:cubicBezTo>
                <a:cubicBezTo>
                  <a:pt x="4207374" y="1576019"/>
                  <a:pt x="4220709" y="1614120"/>
                  <a:pt x="4237473" y="1650317"/>
                </a:cubicBezTo>
                <a:cubicBezTo>
                  <a:pt x="4254428" y="1687086"/>
                  <a:pt x="4268716" y="1721185"/>
                  <a:pt x="4251572" y="1763287"/>
                </a:cubicBezTo>
                <a:cubicBezTo>
                  <a:pt x="4244331" y="1781194"/>
                  <a:pt x="4249476" y="1804816"/>
                  <a:pt x="4251380" y="1825393"/>
                </a:cubicBezTo>
                <a:cubicBezTo>
                  <a:pt x="4252904" y="1840441"/>
                  <a:pt x="4261478" y="1854920"/>
                  <a:pt x="4261478" y="1869780"/>
                </a:cubicBezTo>
                <a:cubicBezTo>
                  <a:pt x="4261478" y="1909408"/>
                  <a:pt x="4271574" y="1944649"/>
                  <a:pt x="4292149" y="1978940"/>
                </a:cubicBezTo>
                <a:cubicBezTo>
                  <a:pt x="4300149" y="1992279"/>
                  <a:pt x="4294815" y="2013043"/>
                  <a:pt x="4296911" y="2030378"/>
                </a:cubicBezTo>
                <a:cubicBezTo>
                  <a:pt x="4299387" y="2048668"/>
                  <a:pt x="4301673" y="2067525"/>
                  <a:pt x="4307200" y="2085054"/>
                </a:cubicBezTo>
                <a:cubicBezTo>
                  <a:pt x="4321678" y="2130393"/>
                  <a:pt x="4338061" y="2175163"/>
                  <a:pt x="4353301" y="2220312"/>
                </a:cubicBezTo>
                <a:cubicBezTo>
                  <a:pt x="4365876" y="2257459"/>
                  <a:pt x="4355969" y="2294039"/>
                  <a:pt x="4350635" y="2330806"/>
                </a:cubicBezTo>
                <a:cubicBezTo>
                  <a:pt x="4347205" y="2353859"/>
                  <a:pt x="4339013" y="2375383"/>
                  <a:pt x="4351205" y="2401292"/>
                </a:cubicBezTo>
                <a:cubicBezTo>
                  <a:pt x="4362827" y="2426059"/>
                  <a:pt x="4360159" y="2457492"/>
                  <a:pt x="4366446" y="2485307"/>
                </a:cubicBezTo>
                <a:cubicBezTo>
                  <a:pt x="4371780" y="2508742"/>
                  <a:pt x="4380354" y="2531409"/>
                  <a:pt x="4388736" y="2554079"/>
                </a:cubicBezTo>
                <a:cubicBezTo>
                  <a:pt x="4400167" y="2584942"/>
                  <a:pt x="4412167" y="2615421"/>
                  <a:pt x="4406453" y="2649143"/>
                </a:cubicBezTo>
                <a:cubicBezTo>
                  <a:pt x="4399975" y="2687436"/>
                  <a:pt x="4424359" y="2713723"/>
                  <a:pt x="4440554" y="2743826"/>
                </a:cubicBezTo>
                <a:cubicBezTo>
                  <a:pt x="4451602" y="2764590"/>
                  <a:pt x="4459795" y="2787259"/>
                  <a:pt x="4466653" y="2809930"/>
                </a:cubicBezTo>
                <a:cubicBezTo>
                  <a:pt x="4475607" y="2840219"/>
                  <a:pt x="4480941" y="2871462"/>
                  <a:pt x="4489704" y="2901943"/>
                </a:cubicBezTo>
                <a:cubicBezTo>
                  <a:pt x="4502848" y="2948047"/>
                  <a:pt x="4513136" y="2994722"/>
                  <a:pt x="4505896" y="3042728"/>
                </a:cubicBezTo>
                <a:cubicBezTo>
                  <a:pt x="4502658" y="3064827"/>
                  <a:pt x="4502848" y="3085403"/>
                  <a:pt x="4507612" y="3107500"/>
                </a:cubicBezTo>
                <a:cubicBezTo>
                  <a:pt x="4515422" y="3143695"/>
                  <a:pt x="4516375" y="3180844"/>
                  <a:pt x="4545521" y="3209993"/>
                </a:cubicBezTo>
                <a:cubicBezTo>
                  <a:pt x="4555810" y="3220280"/>
                  <a:pt x="4558476" y="3238758"/>
                  <a:pt x="4563810" y="3253809"/>
                </a:cubicBezTo>
                <a:cubicBezTo>
                  <a:pt x="4570098" y="3271145"/>
                  <a:pt x="4566858" y="3283908"/>
                  <a:pt x="4548570" y="3293244"/>
                </a:cubicBezTo>
                <a:cubicBezTo>
                  <a:pt x="4540379" y="3297434"/>
                  <a:pt x="4532377" y="3309437"/>
                  <a:pt x="4531043" y="3318771"/>
                </a:cubicBezTo>
                <a:cubicBezTo>
                  <a:pt x="4527043" y="3346776"/>
                  <a:pt x="4532949" y="3372495"/>
                  <a:pt x="4545904" y="3399546"/>
                </a:cubicBezTo>
                <a:cubicBezTo>
                  <a:pt x="4558096" y="3424883"/>
                  <a:pt x="4556762" y="3456508"/>
                  <a:pt x="4561524" y="3485275"/>
                </a:cubicBezTo>
                <a:cubicBezTo>
                  <a:pt x="4564954" y="3505657"/>
                  <a:pt x="4572002" y="3526042"/>
                  <a:pt x="4572002" y="3546617"/>
                </a:cubicBezTo>
                <a:cubicBezTo>
                  <a:pt x="4572002" y="3572146"/>
                  <a:pt x="4565906" y="3597482"/>
                  <a:pt x="4563620" y="3623201"/>
                </a:cubicBezTo>
                <a:cubicBezTo>
                  <a:pt x="4561716" y="3643204"/>
                  <a:pt x="4562478" y="3663589"/>
                  <a:pt x="4560192" y="3683591"/>
                </a:cubicBezTo>
                <a:cubicBezTo>
                  <a:pt x="4558476" y="3699976"/>
                  <a:pt x="4554096" y="3716168"/>
                  <a:pt x="4550476" y="3732361"/>
                </a:cubicBezTo>
                <a:cubicBezTo>
                  <a:pt x="4549142" y="3738267"/>
                  <a:pt x="4543997" y="3744173"/>
                  <a:pt x="4544759" y="3749506"/>
                </a:cubicBezTo>
                <a:cubicBezTo>
                  <a:pt x="4552952" y="3802467"/>
                  <a:pt x="4516375" y="3840569"/>
                  <a:pt x="4500182" y="3885338"/>
                </a:cubicBezTo>
                <a:cubicBezTo>
                  <a:pt x="4483035" y="3932394"/>
                  <a:pt x="4456747" y="3977925"/>
                  <a:pt x="4464557" y="4030503"/>
                </a:cubicBezTo>
                <a:cubicBezTo>
                  <a:pt x="4469319" y="4062318"/>
                  <a:pt x="4480369" y="4092989"/>
                  <a:pt x="4487038" y="4124614"/>
                </a:cubicBezTo>
                <a:cubicBezTo>
                  <a:pt x="4489324" y="4135854"/>
                  <a:pt x="4488942" y="4148427"/>
                  <a:pt x="4486656" y="4159667"/>
                </a:cubicBezTo>
                <a:cubicBezTo>
                  <a:pt x="4476177" y="4213961"/>
                  <a:pt x="4474653" y="4267493"/>
                  <a:pt x="4491800" y="4320837"/>
                </a:cubicBezTo>
                <a:cubicBezTo>
                  <a:pt x="4494658" y="4329979"/>
                  <a:pt x="4497324" y="4339695"/>
                  <a:pt x="4497324" y="4349222"/>
                </a:cubicBezTo>
                <a:cubicBezTo>
                  <a:pt x="4497324" y="4401419"/>
                  <a:pt x="4493324" y="4452665"/>
                  <a:pt x="4474653" y="4502579"/>
                </a:cubicBezTo>
                <a:cubicBezTo>
                  <a:pt x="4468367" y="4519343"/>
                  <a:pt x="4472367" y="4539728"/>
                  <a:pt x="4470843" y="4558207"/>
                </a:cubicBezTo>
                <a:cubicBezTo>
                  <a:pt x="4469511" y="4575351"/>
                  <a:pt x="4468939" y="4592878"/>
                  <a:pt x="4464557" y="4609452"/>
                </a:cubicBezTo>
                <a:cubicBezTo>
                  <a:pt x="4458081" y="4633647"/>
                  <a:pt x="4457319" y="4656126"/>
                  <a:pt x="4463033" y="4681083"/>
                </a:cubicBezTo>
                <a:cubicBezTo>
                  <a:pt x="4468367" y="4704895"/>
                  <a:pt x="4465701" y="4730614"/>
                  <a:pt x="4465891" y="4755381"/>
                </a:cubicBezTo>
                <a:cubicBezTo>
                  <a:pt x="4466081" y="4783004"/>
                  <a:pt x="4466271" y="4810627"/>
                  <a:pt x="4465319" y="4838250"/>
                </a:cubicBezTo>
                <a:cubicBezTo>
                  <a:pt x="4464939" y="4849300"/>
                  <a:pt x="4457319" y="4861873"/>
                  <a:pt x="4460367" y="4871019"/>
                </a:cubicBezTo>
                <a:cubicBezTo>
                  <a:pt x="4470653" y="4900546"/>
                  <a:pt x="4458271" y="4930075"/>
                  <a:pt x="4463795" y="4959602"/>
                </a:cubicBezTo>
                <a:cubicBezTo>
                  <a:pt x="4466653" y="4974082"/>
                  <a:pt x="4458843" y="4990465"/>
                  <a:pt x="4458081" y="5006086"/>
                </a:cubicBezTo>
                <a:cubicBezTo>
                  <a:pt x="4456747" y="5031614"/>
                  <a:pt x="4457319" y="5057141"/>
                  <a:pt x="4456937" y="5082670"/>
                </a:cubicBezTo>
                <a:cubicBezTo>
                  <a:pt x="4456747" y="5091052"/>
                  <a:pt x="4455985" y="5099245"/>
                  <a:pt x="4455602" y="5107627"/>
                </a:cubicBezTo>
                <a:cubicBezTo>
                  <a:pt x="4455222" y="5115057"/>
                  <a:pt x="4453508" y="5122867"/>
                  <a:pt x="4454840" y="5129916"/>
                </a:cubicBezTo>
                <a:cubicBezTo>
                  <a:pt x="4459605" y="5155445"/>
                  <a:pt x="4467415" y="5180591"/>
                  <a:pt x="4470463" y="5206308"/>
                </a:cubicBezTo>
                <a:cubicBezTo>
                  <a:pt x="4473129" y="5228597"/>
                  <a:pt x="4469511" y="5251650"/>
                  <a:pt x="4471415" y="5274129"/>
                </a:cubicBezTo>
                <a:cubicBezTo>
                  <a:pt x="4474653" y="5313754"/>
                  <a:pt x="4480369" y="5353379"/>
                  <a:pt x="4483989" y="5393005"/>
                </a:cubicBezTo>
                <a:cubicBezTo>
                  <a:pt x="4484751" y="5401579"/>
                  <a:pt x="4479987" y="5410531"/>
                  <a:pt x="4479607" y="5419295"/>
                </a:cubicBezTo>
                <a:cubicBezTo>
                  <a:pt x="4478655" y="5446728"/>
                  <a:pt x="4478463" y="5474161"/>
                  <a:pt x="4477893" y="5501594"/>
                </a:cubicBezTo>
                <a:cubicBezTo>
                  <a:pt x="4477701" y="5517215"/>
                  <a:pt x="4478273" y="5533027"/>
                  <a:pt x="4476559" y="5548460"/>
                </a:cubicBezTo>
                <a:cubicBezTo>
                  <a:pt x="4474273" y="5568842"/>
                  <a:pt x="4470843" y="5587321"/>
                  <a:pt x="4485703" y="5606372"/>
                </a:cubicBezTo>
                <a:cubicBezTo>
                  <a:pt x="4508754" y="5635711"/>
                  <a:pt x="4499800" y="5673050"/>
                  <a:pt x="4505134" y="5706959"/>
                </a:cubicBezTo>
                <a:cubicBezTo>
                  <a:pt x="4506468" y="5715723"/>
                  <a:pt x="4506658" y="5724678"/>
                  <a:pt x="4508182" y="5733440"/>
                </a:cubicBezTo>
                <a:cubicBezTo>
                  <a:pt x="4511040" y="5749634"/>
                  <a:pt x="4514278" y="5765635"/>
                  <a:pt x="4517519" y="5781830"/>
                </a:cubicBezTo>
                <a:cubicBezTo>
                  <a:pt x="4518089" y="5784686"/>
                  <a:pt x="4518281" y="5787924"/>
                  <a:pt x="4519233" y="5790592"/>
                </a:cubicBezTo>
                <a:cubicBezTo>
                  <a:pt x="4527233" y="5815169"/>
                  <a:pt x="4536377" y="5839361"/>
                  <a:pt x="4542855" y="5864318"/>
                </a:cubicBezTo>
                <a:cubicBezTo>
                  <a:pt x="4546094" y="5876511"/>
                  <a:pt x="4546476" y="5890037"/>
                  <a:pt x="4544759" y="5902610"/>
                </a:cubicBezTo>
                <a:cubicBezTo>
                  <a:pt x="4539807" y="5939377"/>
                  <a:pt x="4537711" y="5975764"/>
                  <a:pt x="4544951" y="6012723"/>
                </a:cubicBezTo>
                <a:cubicBezTo>
                  <a:pt x="4547808" y="6027392"/>
                  <a:pt x="4543045" y="6043776"/>
                  <a:pt x="4541331" y="6059397"/>
                </a:cubicBezTo>
                <a:cubicBezTo>
                  <a:pt x="4536759" y="6096736"/>
                  <a:pt x="4531805" y="6134075"/>
                  <a:pt x="4527425" y="6171605"/>
                </a:cubicBezTo>
                <a:cubicBezTo>
                  <a:pt x="4524757" y="6195037"/>
                  <a:pt x="4523233" y="6218660"/>
                  <a:pt x="4520567" y="6242093"/>
                </a:cubicBezTo>
                <a:cubicBezTo>
                  <a:pt x="4517327" y="6269144"/>
                  <a:pt x="4512374" y="6296005"/>
                  <a:pt x="4509706" y="6323058"/>
                </a:cubicBezTo>
                <a:cubicBezTo>
                  <a:pt x="4506658" y="6353919"/>
                  <a:pt x="4506088" y="6384972"/>
                  <a:pt x="4502848" y="6415833"/>
                </a:cubicBezTo>
                <a:cubicBezTo>
                  <a:pt x="4496562" y="6472225"/>
                  <a:pt x="4489132" y="6528424"/>
                  <a:pt x="4482083" y="6584812"/>
                </a:cubicBezTo>
                <a:cubicBezTo>
                  <a:pt x="4475225" y="6639488"/>
                  <a:pt x="4469129" y="6694164"/>
                  <a:pt x="4460557" y="6748458"/>
                </a:cubicBezTo>
                <a:cubicBezTo>
                  <a:pt x="4456937" y="6771319"/>
                  <a:pt x="4447030" y="6793035"/>
                  <a:pt x="4441506" y="6815516"/>
                </a:cubicBezTo>
                <a:lnTo>
                  <a:pt x="4431806" y="6858001"/>
                </a:lnTo>
                <a:lnTo>
                  <a:pt x="4259553" y="6858001"/>
                </a:lnTo>
                <a:lnTo>
                  <a:pt x="4265716" y="6812064"/>
                </a:lnTo>
                <a:lnTo>
                  <a:pt x="4265716" y="6812064"/>
                </a:lnTo>
                <a:lnTo>
                  <a:pt x="4265716" y="6812063"/>
                </a:lnTo>
                <a:cubicBezTo>
                  <a:pt x="4265240" y="6788417"/>
                  <a:pt x="4259954" y="6764841"/>
                  <a:pt x="4246238" y="6742552"/>
                </a:cubicBezTo>
                <a:lnTo>
                  <a:pt x="4232402" y="6702976"/>
                </a:lnTo>
                <a:lnTo>
                  <a:pt x="4235549" y="6683027"/>
                </a:lnTo>
                <a:cubicBezTo>
                  <a:pt x="4237915" y="6676306"/>
                  <a:pt x="4241666" y="6669496"/>
                  <a:pt x="4247000" y="6662542"/>
                </a:cubicBezTo>
                <a:cubicBezTo>
                  <a:pt x="4254334" y="6653111"/>
                  <a:pt x="4256191" y="6639108"/>
                  <a:pt x="4254095" y="6625225"/>
                </a:cubicBezTo>
                <a:lnTo>
                  <a:pt x="4254095" y="6625225"/>
                </a:lnTo>
                <a:lnTo>
                  <a:pt x="4254095" y="6625224"/>
                </a:lnTo>
                <a:cubicBezTo>
                  <a:pt x="4251999" y="6611342"/>
                  <a:pt x="4245951" y="6597578"/>
                  <a:pt x="4237473" y="6588625"/>
                </a:cubicBezTo>
                <a:lnTo>
                  <a:pt x="4214994" y="6564620"/>
                </a:lnTo>
                <a:lnTo>
                  <a:pt x="4214994" y="6564621"/>
                </a:lnTo>
                <a:cubicBezTo>
                  <a:pt x="4225281" y="6575479"/>
                  <a:pt x="4231377" y="6582147"/>
                  <a:pt x="4237473" y="6588626"/>
                </a:cubicBezTo>
                <a:lnTo>
                  <a:pt x="4254095" y="6625225"/>
                </a:lnTo>
                <a:lnTo>
                  <a:pt x="4254084" y="6645552"/>
                </a:lnTo>
                <a:cubicBezTo>
                  <a:pt x="4252965" y="6651967"/>
                  <a:pt x="4250667" y="6657825"/>
                  <a:pt x="4247000" y="6662541"/>
                </a:cubicBezTo>
                <a:cubicBezTo>
                  <a:pt x="4236332" y="6676448"/>
                  <a:pt x="4231997" y="6689783"/>
                  <a:pt x="4232402" y="6702976"/>
                </a:cubicBezTo>
                <a:lnTo>
                  <a:pt x="4232402" y="6702976"/>
                </a:lnTo>
                <a:lnTo>
                  <a:pt x="4232402" y="6702977"/>
                </a:lnTo>
                <a:cubicBezTo>
                  <a:pt x="4232807" y="6716169"/>
                  <a:pt x="4237951" y="6729219"/>
                  <a:pt x="4246238" y="6742553"/>
                </a:cubicBezTo>
                <a:cubicBezTo>
                  <a:pt x="4253096" y="6753698"/>
                  <a:pt x="4257847" y="6765164"/>
                  <a:pt x="4260942" y="6776800"/>
                </a:cubicBezTo>
                <a:lnTo>
                  <a:pt x="4265716" y="6812064"/>
                </a:lnTo>
                <a:lnTo>
                  <a:pt x="4259553" y="6858001"/>
                </a:lnTo>
                <a:lnTo>
                  <a:pt x="4259553" y="6858001"/>
                </a:lnTo>
                <a:lnTo>
                  <a:pt x="4259553" y="6858002"/>
                </a:lnTo>
                <a:lnTo>
                  <a:pt x="0" y="6858002"/>
                </a:lnTo>
                <a:lnTo>
                  <a:pt x="0" y="2"/>
                </a:lnTo>
                <a:lnTo>
                  <a:pt x="3766492" y="1"/>
                </a:lnTo>
                <a:lnTo>
                  <a:pt x="3769210" y="21486"/>
                </a:lnTo>
                <a:close/>
              </a:path>
            </a:pathLst>
          </a:custGeom>
          <a:effectLst>
            <a:outerShdw blurRad="381000" dist="152400" algn="l" rotWithShape="0">
              <a:prstClr val="black">
                <a:alpha val="10000"/>
              </a:prstClr>
            </a:outerShdw>
          </a:effectLst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40822D1-9EEA-4ECF-9360-D9AF87950D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705643" y="2991643"/>
            <a:ext cx="6858001" cy="874716"/>
          </a:xfrm>
          <a:custGeom>
            <a:avLst/>
            <a:gdLst>
              <a:gd name="connsiteX0" fmla="*/ 0 w 6858001"/>
              <a:gd name="connsiteY0" fmla="*/ 533314 h 874716"/>
              <a:gd name="connsiteX1" fmla="*/ 0 w 6858001"/>
              <a:gd name="connsiteY1" fmla="*/ 69206 h 874716"/>
              <a:gd name="connsiteX2" fmla="*/ 21486 w 6858001"/>
              <a:gd name="connsiteY2" fmla="*/ 71924 h 874716"/>
              <a:gd name="connsiteX3" fmla="*/ 228948 w 6858001"/>
              <a:gd name="connsiteY3" fmla="*/ 88116 h 874716"/>
              <a:gd name="connsiteX4" fmla="*/ 313533 w 6858001"/>
              <a:gd name="connsiteY4" fmla="*/ 62779 h 874716"/>
              <a:gd name="connsiteX5" fmla="*/ 338870 w 6858001"/>
              <a:gd name="connsiteY5" fmla="*/ 62207 h 874716"/>
              <a:gd name="connsiteX6" fmla="*/ 395640 w 6858001"/>
              <a:gd name="connsiteY6" fmla="*/ 72114 h 874716"/>
              <a:gd name="connsiteX7" fmla="*/ 512802 w 6858001"/>
              <a:gd name="connsiteY7" fmla="*/ 65446 h 874716"/>
              <a:gd name="connsiteX8" fmla="*/ 556047 w 6858001"/>
              <a:gd name="connsiteY8" fmla="*/ 55349 h 874716"/>
              <a:gd name="connsiteX9" fmla="*/ 580050 w 6858001"/>
              <a:gd name="connsiteY9" fmla="*/ 48871 h 874716"/>
              <a:gd name="connsiteX10" fmla="*/ 703308 w 6858001"/>
              <a:gd name="connsiteY10" fmla="*/ 30964 h 874716"/>
              <a:gd name="connsiteX11" fmla="*/ 758174 w 6858001"/>
              <a:gd name="connsiteY11" fmla="*/ 11724 h 874716"/>
              <a:gd name="connsiteX12" fmla="*/ 773035 w 6858001"/>
              <a:gd name="connsiteY12" fmla="*/ 8866 h 874716"/>
              <a:gd name="connsiteX13" fmla="*/ 854379 w 6858001"/>
              <a:gd name="connsiteY13" fmla="*/ 16866 h 874716"/>
              <a:gd name="connsiteX14" fmla="*/ 915343 w 6858001"/>
              <a:gd name="connsiteY14" fmla="*/ 47919 h 874716"/>
              <a:gd name="connsiteX15" fmla="*/ 927155 w 6858001"/>
              <a:gd name="connsiteY15" fmla="*/ 58397 h 874716"/>
              <a:gd name="connsiteX16" fmla="*/ 1097087 w 6858001"/>
              <a:gd name="connsiteY16" fmla="*/ 54777 h 874716"/>
              <a:gd name="connsiteX17" fmla="*/ 1123185 w 6858001"/>
              <a:gd name="connsiteY17" fmla="*/ 50395 h 874716"/>
              <a:gd name="connsiteX18" fmla="*/ 1249302 w 6858001"/>
              <a:gd name="connsiteY18" fmla="*/ 68684 h 874716"/>
              <a:gd name="connsiteX19" fmla="*/ 1286069 w 6858001"/>
              <a:gd name="connsiteY19" fmla="*/ 72304 h 874716"/>
              <a:gd name="connsiteX20" fmla="*/ 1417899 w 6858001"/>
              <a:gd name="connsiteY20" fmla="*/ 88688 h 874716"/>
              <a:gd name="connsiteX21" fmla="*/ 1436568 w 6858001"/>
              <a:gd name="connsiteY21" fmla="*/ 73448 h 874716"/>
              <a:gd name="connsiteX22" fmla="*/ 1490292 w 6858001"/>
              <a:gd name="connsiteY22" fmla="*/ 35154 h 874716"/>
              <a:gd name="connsiteX23" fmla="*/ 1596213 w 6858001"/>
              <a:gd name="connsiteY23" fmla="*/ 1245 h 874716"/>
              <a:gd name="connsiteX24" fmla="*/ 1624980 w 6858001"/>
              <a:gd name="connsiteY24" fmla="*/ 3150 h 874716"/>
              <a:gd name="connsiteX25" fmla="*/ 1697753 w 6858001"/>
              <a:gd name="connsiteY25" fmla="*/ 59731 h 874716"/>
              <a:gd name="connsiteX26" fmla="*/ 1733188 w 6858001"/>
              <a:gd name="connsiteY26" fmla="*/ 82400 h 874716"/>
              <a:gd name="connsiteX27" fmla="*/ 1833775 w 6858001"/>
              <a:gd name="connsiteY27" fmla="*/ 124121 h 874716"/>
              <a:gd name="connsiteX28" fmla="*/ 1842158 w 6858001"/>
              <a:gd name="connsiteY28" fmla="*/ 131742 h 874716"/>
              <a:gd name="connsiteX29" fmla="*/ 1916454 w 6858001"/>
              <a:gd name="connsiteY29" fmla="*/ 222233 h 874716"/>
              <a:gd name="connsiteX30" fmla="*/ 1933219 w 6858001"/>
              <a:gd name="connsiteY30" fmla="*/ 237663 h 874716"/>
              <a:gd name="connsiteX31" fmla="*/ 1953413 w 6858001"/>
              <a:gd name="connsiteY31" fmla="*/ 261668 h 874716"/>
              <a:gd name="connsiteX32" fmla="*/ 2016469 w 6858001"/>
              <a:gd name="connsiteY32" fmla="*/ 308151 h 874716"/>
              <a:gd name="connsiteX33" fmla="*/ 2094578 w 6858001"/>
              <a:gd name="connsiteY33" fmla="*/ 323010 h 874716"/>
              <a:gd name="connsiteX34" fmla="*/ 2188879 w 6858001"/>
              <a:gd name="connsiteY34" fmla="*/ 345681 h 874716"/>
              <a:gd name="connsiteX35" fmla="*/ 2228314 w 6858001"/>
              <a:gd name="connsiteY35" fmla="*/ 360921 h 874716"/>
              <a:gd name="connsiteX36" fmla="*/ 2334044 w 6858001"/>
              <a:gd name="connsiteY36" fmla="*/ 389878 h 874716"/>
              <a:gd name="connsiteX37" fmla="*/ 2409485 w 6858001"/>
              <a:gd name="connsiteY37" fmla="*/ 414263 h 874716"/>
              <a:gd name="connsiteX38" fmla="*/ 2518264 w 6858001"/>
              <a:gd name="connsiteY38" fmla="*/ 428552 h 874716"/>
              <a:gd name="connsiteX39" fmla="*/ 2571034 w 6858001"/>
              <a:gd name="connsiteY39" fmla="*/ 429122 h 874716"/>
              <a:gd name="connsiteX40" fmla="*/ 2668001 w 6858001"/>
              <a:gd name="connsiteY40" fmla="*/ 502276 h 874716"/>
              <a:gd name="connsiteX41" fmla="*/ 2745348 w 6858001"/>
              <a:gd name="connsiteY41" fmla="*/ 550666 h 874716"/>
              <a:gd name="connsiteX42" fmla="*/ 2826694 w 6858001"/>
              <a:gd name="connsiteY42" fmla="*/ 527233 h 874716"/>
              <a:gd name="connsiteX43" fmla="*/ 2848793 w 6858001"/>
              <a:gd name="connsiteY43" fmla="*/ 505134 h 874716"/>
              <a:gd name="connsiteX44" fmla="*/ 2982148 w 6858001"/>
              <a:gd name="connsiteY44" fmla="*/ 484179 h 874716"/>
              <a:gd name="connsiteX45" fmla="*/ 3172654 w 6858001"/>
              <a:gd name="connsiteY45" fmla="*/ 483417 h 874716"/>
              <a:gd name="connsiteX46" fmla="*/ 3489467 w 6858001"/>
              <a:gd name="connsiteY46" fmla="*/ 435790 h 874716"/>
              <a:gd name="connsiteX47" fmla="*/ 3544713 w 6858001"/>
              <a:gd name="connsiteY47" fmla="*/ 413691 h 874716"/>
              <a:gd name="connsiteX48" fmla="*/ 3606817 w 6858001"/>
              <a:gd name="connsiteY48" fmla="*/ 408167 h 874716"/>
              <a:gd name="connsiteX49" fmla="*/ 3630632 w 6858001"/>
              <a:gd name="connsiteY49" fmla="*/ 421693 h 874716"/>
              <a:gd name="connsiteX50" fmla="*/ 3734837 w 6858001"/>
              <a:gd name="connsiteY50" fmla="*/ 441886 h 874716"/>
              <a:gd name="connsiteX51" fmla="*/ 3754652 w 6858001"/>
              <a:gd name="connsiteY51" fmla="*/ 442268 h 874716"/>
              <a:gd name="connsiteX52" fmla="*/ 3822472 w 6858001"/>
              <a:gd name="connsiteY52" fmla="*/ 433694 h 874716"/>
              <a:gd name="connsiteX53" fmla="*/ 3885338 w 6858001"/>
              <a:gd name="connsiteY53" fmla="*/ 428742 h 874716"/>
              <a:gd name="connsiteX54" fmla="*/ 4043839 w 6858001"/>
              <a:gd name="connsiteY54" fmla="*/ 444934 h 874716"/>
              <a:gd name="connsiteX55" fmla="*/ 4165383 w 6858001"/>
              <a:gd name="connsiteY55" fmla="*/ 441124 h 874716"/>
              <a:gd name="connsiteX56" fmla="*/ 4221391 w 6858001"/>
              <a:gd name="connsiteY56" fmla="*/ 444934 h 874716"/>
              <a:gd name="connsiteX57" fmla="*/ 4253014 w 6858001"/>
              <a:gd name="connsiteY57" fmla="*/ 450650 h 874716"/>
              <a:gd name="connsiteX58" fmla="*/ 4324645 w 6858001"/>
              <a:gd name="connsiteY58" fmla="*/ 490466 h 874716"/>
              <a:gd name="connsiteX59" fmla="*/ 4363890 w 6858001"/>
              <a:gd name="connsiteY59" fmla="*/ 499420 h 874716"/>
              <a:gd name="connsiteX60" fmla="*/ 4482004 w 6858001"/>
              <a:gd name="connsiteY60" fmla="*/ 498658 h 874716"/>
              <a:gd name="connsiteX61" fmla="*/ 4659174 w 6858001"/>
              <a:gd name="connsiteY61" fmla="*/ 438648 h 874716"/>
              <a:gd name="connsiteX62" fmla="*/ 4677655 w 6858001"/>
              <a:gd name="connsiteY62" fmla="*/ 430646 h 874716"/>
              <a:gd name="connsiteX63" fmla="*/ 4767764 w 6858001"/>
              <a:gd name="connsiteY63" fmla="*/ 420739 h 874716"/>
              <a:gd name="connsiteX64" fmla="*/ 4828916 w 6858001"/>
              <a:gd name="connsiteY64" fmla="*/ 434266 h 874716"/>
              <a:gd name="connsiteX65" fmla="*/ 4912168 w 6858001"/>
              <a:gd name="connsiteY65" fmla="*/ 462271 h 874716"/>
              <a:gd name="connsiteX66" fmla="*/ 4987037 w 6858001"/>
              <a:gd name="connsiteY66" fmla="*/ 485703 h 874716"/>
              <a:gd name="connsiteX67" fmla="*/ 5041521 w 6858001"/>
              <a:gd name="connsiteY67" fmla="*/ 512182 h 874716"/>
              <a:gd name="connsiteX68" fmla="*/ 5166113 w 6858001"/>
              <a:gd name="connsiteY68" fmla="*/ 531615 h 874716"/>
              <a:gd name="connsiteX69" fmla="*/ 5179067 w 6858001"/>
              <a:gd name="connsiteY69" fmla="*/ 534853 h 874716"/>
              <a:gd name="connsiteX70" fmla="*/ 5272796 w 6858001"/>
              <a:gd name="connsiteY70" fmla="*/ 511230 h 874716"/>
              <a:gd name="connsiteX71" fmla="*/ 5385384 w 6858001"/>
              <a:gd name="connsiteY71" fmla="*/ 487227 h 874716"/>
              <a:gd name="connsiteX72" fmla="*/ 5425582 w 6858001"/>
              <a:gd name="connsiteY72" fmla="*/ 495418 h 874716"/>
              <a:gd name="connsiteX73" fmla="*/ 5480637 w 6858001"/>
              <a:gd name="connsiteY73" fmla="*/ 507040 h 874716"/>
              <a:gd name="connsiteX74" fmla="*/ 5531693 w 6858001"/>
              <a:gd name="connsiteY74" fmla="*/ 500944 h 874716"/>
              <a:gd name="connsiteX75" fmla="*/ 5562746 w 6858001"/>
              <a:gd name="connsiteY75" fmla="*/ 500372 h 874716"/>
              <a:gd name="connsiteX76" fmla="*/ 5704483 w 6858001"/>
              <a:gd name="connsiteY76" fmla="*/ 571620 h 874716"/>
              <a:gd name="connsiteX77" fmla="*/ 5740488 w 6858001"/>
              <a:gd name="connsiteY77" fmla="*/ 577526 h 874716"/>
              <a:gd name="connsiteX78" fmla="*/ 5760873 w 6858001"/>
              <a:gd name="connsiteY78" fmla="*/ 586291 h 874716"/>
              <a:gd name="connsiteX79" fmla="*/ 5883751 w 6858001"/>
              <a:gd name="connsiteY79" fmla="*/ 674686 h 874716"/>
              <a:gd name="connsiteX80" fmla="*/ 5935949 w 6858001"/>
              <a:gd name="connsiteY80" fmla="*/ 692592 h 874716"/>
              <a:gd name="connsiteX81" fmla="*/ 5993291 w 6858001"/>
              <a:gd name="connsiteY81" fmla="*/ 688972 h 874716"/>
              <a:gd name="connsiteX82" fmla="*/ 6026440 w 6858001"/>
              <a:gd name="connsiteY82" fmla="*/ 682496 h 874716"/>
              <a:gd name="connsiteX83" fmla="*/ 6108738 w 6858001"/>
              <a:gd name="connsiteY83" fmla="*/ 626296 h 874716"/>
              <a:gd name="connsiteX84" fmla="*/ 6155602 w 6858001"/>
              <a:gd name="connsiteY84" fmla="*/ 628202 h 874716"/>
              <a:gd name="connsiteX85" fmla="*/ 6228756 w 6858001"/>
              <a:gd name="connsiteY85" fmla="*/ 666873 h 874716"/>
              <a:gd name="connsiteX86" fmla="*/ 6361539 w 6858001"/>
              <a:gd name="connsiteY86" fmla="*/ 684210 h 874716"/>
              <a:gd name="connsiteX87" fmla="*/ 6428979 w 6858001"/>
              <a:gd name="connsiteY87" fmla="*/ 630106 h 874716"/>
              <a:gd name="connsiteX88" fmla="*/ 6463840 w 6858001"/>
              <a:gd name="connsiteY88" fmla="*/ 578098 h 874716"/>
              <a:gd name="connsiteX89" fmla="*/ 6564620 w 6858001"/>
              <a:gd name="connsiteY89" fmla="*/ 517708 h 874716"/>
              <a:gd name="connsiteX90" fmla="*/ 6588625 w 6858001"/>
              <a:gd name="connsiteY90" fmla="*/ 540187 h 874716"/>
              <a:gd name="connsiteX91" fmla="*/ 6662541 w 6858001"/>
              <a:gd name="connsiteY91" fmla="*/ 549714 h 874716"/>
              <a:gd name="connsiteX92" fmla="*/ 6742552 w 6858001"/>
              <a:gd name="connsiteY92" fmla="*/ 548952 h 874716"/>
              <a:gd name="connsiteX93" fmla="*/ 6812063 w 6858001"/>
              <a:gd name="connsiteY93" fmla="*/ 568430 h 874716"/>
              <a:gd name="connsiteX94" fmla="*/ 6858001 w 6858001"/>
              <a:gd name="connsiteY94" fmla="*/ 562267 h 874716"/>
              <a:gd name="connsiteX95" fmla="*/ 6858001 w 6858001"/>
              <a:gd name="connsiteY95" fmla="*/ 734520 h 874716"/>
              <a:gd name="connsiteX96" fmla="*/ 6815516 w 6858001"/>
              <a:gd name="connsiteY96" fmla="*/ 744220 h 874716"/>
              <a:gd name="connsiteX97" fmla="*/ 6748458 w 6858001"/>
              <a:gd name="connsiteY97" fmla="*/ 763271 h 874716"/>
              <a:gd name="connsiteX98" fmla="*/ 6584812 w 6858001"/>
              <a:gd name="connsiteY98" fmla="*/ 784797 h 874716"/>
              <a:gd name="connsiteX99" fmla="*/ 6415833 w 6858001"/>
              <a:gd name="connsiteY99" fmla="*/ 805562 h 874716"/>
              <a:gd name="connsiteX100" fmla="*/ 6323058 w 6858001"/>
              <a:gd name="connsiteY100" fmla="*/ 812420 h 874716"/>
              <a:gd name="connsiteX101" fmla="*/ 6242093 w 6858001"/>
              <a:gd name="connsiteY101" fmla="*/ 823281 h 874716"/>
              <a:gd name="connsiteX102" fmla="*/ 6171605 w 6858001"/>
              <a:gd name="connsiteY102" fmla="*/ 830139 h 874716"/>
              <a:gd name="connsiteX103" fmla="*/ 6059397 w 6858001"/>
              <a:gd name="connsiteY103" fmla="*/ 844045 h 874716"/>
              <a:gd name="connsiteX104" fmla="*/ 6012723 w 6858001"/>
              <a:gd name="connsiteY104" fmla="*/ 847665 h 874716"/>
              <a:gd name="connsiteX105" fmla="*/ 5902610 w 6858001"/>
              <a:gd name="connsiteY105" fmla="*/ 847473 h 874716"/>
              <a:gd name="connsiteX106" fmla="*/ 5864318 w 6858001"/>
              <a:gd name="connsiteY106" fmla="*/ 845569 h 874716"/>
              <a:gd name="connsiteX107" fmla="*/ 5790592 w 6858001"/>
              <a:gd name="connsiteY107" fmla="*/ 821947 h 874716"/>
              <a:gd name="connsiteX108" fmla="*/ 5781830 w 6858001"/>
              <a:gd name="connsiteY108" fmla="*/ 820233 h 874716"/>
              <a:gd name="connsiteX109" fmla="*/ 5733440 w 6858001"/>
              <a:gd name="connsiteY109" fmla="*/ 810896 h 874716"/>
              <a:gd name="connsiteX110" fmla="*/ 5706959 w 6858001"/>
              <a:gd name="connsiteY110" fmla="*/ 807848 h 874716"/>
              <a:gd name="connsiteX111" fmla="*/ 5606372 w 6858001"/>
              <a:gd name="connsiteY111" fmla="*/ 788417 h 874716"/>
              <a:gd name="connsiteX112" fmla="*/ 5548460 w 6858001"/>
              <a:gd name="connsiteY112" fmla="*/ 779273 h 874716"/>
              <a:gd name="connsiteX113" fmla="*/ 5501594 w 6858001"/>
              <a:gd name="connsiteY113" fmla="*/ 780607 h 874716"/>
              <a:gd name="connsiteX114" fmla="*/ 5419295 w 6858001"/>
              <a:gd name="connsiteY114" fmla="*/ 782321 h 874716"/>
              <a:gd name="connsiteX115" fmla="*/ 5393005 w 6858001"/>
              <a:gd name="connsiteY115" fmla="*/ 786703 h 874716"/>
              <a:gd name="connsiteX116" fmla="*/ 5274129 w 6858001"/>
              <a:gd name="connsiteY116" fmla="*/ 774129 h 874716"/>
              <a:gd name="connsiteX117" fmla="*/ 5206308 w 6858001"/>
              <a:gd name="connsiteY117" fmla="*/ 773177 h 874716"/>
              <a:gd name="connsiteX118" fmla="*/ 5129916 w 6858001"/>
              <a:gd name="connsiteY118" fmla="*/ 757554 h 874716"/>
              <a:gd name="connsiteX119" fmla="*/ 5107627 w 6858001"/>
              <a:gd name="connsiteY119" fmla="*/ 758316 h 874716"/>
              <a:gd name="connsiteX120" fmla="*/ 5082670 w 6858001"/>
              <a:gd name="connsiteY120" fmla="*/ 759651 h 874716"/>
              <a:gd name="connsiteX121" fmla="*/ 5006086 w 6858001"/>
              <a:gd name="connsiteY121" fmla="*/ 760795 h 874716"/>
              <a:gd name="connsiteX122" fmla="*/ 4959602 w 6858001"/>
              <a:gd name="connsiteY122" fmla="*/ 766509 h 874716"/>
              <a:gd name="connsiteX123" fmla="*/ 4871019 w 6858001"/>
              <a:gd name="connsiteY123" fmla="*/ 763081 h 874716"/>
              <a:gd name="connsiteX124" fmla="*/ 4838250 w 6858001"/>
              <a:gd name="connsiteY124" fmla="*/ 768033 h 874716"/>
              <a:gd name="connsiteX125" fmla="*/ 4755381 w 6858001"/>
              <a:gd name="connsiteY125" fmla="*/ 768605 h 874716"/>
              <a:gd name="connsiteX126" fmla="*/ 4681083 w 6858001"/>
              <a:gd name="connsiteY126" fmla="*/ 765747 h 874716"/>
              <a:gd name="connsiteX127" fmla="*/ 4609452 w 6858001"/>
              <a:gd name="connsiteY127" fmla="*/ 767271 h 874716"/>
              <a:gd name="connsiteX128" fmla="*/ 4558207 w 6858001"/>
              <a:gd name="connsiteY128" fmla="*/ 773557 h 874716"/>
              <a:gd name="connsiteX129" fmla="*/ 4502579 w 6858001"/>
              <a:gd name="connsiteY129" fmla="*/ 777367 h 874716"/>
              <a:gd name="connsiteX130" fmla="*/ 4349222 w 6858001"/>
              <a:gd name="connsiteY130" fmla="*/ 800038 h 874716"/>
              <a:gd name="connsiteX131" fmla="*/ 4320837 w 6858001"/>
              <a:gd name="connsiteY131" fmla="*/ 794514 h 874716"/>
              <a:gd name="connsiteX132" fmla="*/ 4159667 w 6858001"/>
              <a:gd name="connsiteY132" fmla="*/ 789370 h 874716"/>
              <a:gd name="connsiteX133" fmla="*/ 4124614 w 6858001"/>
              <a:gd name="connsiteY133" fmla="*/ 789752 h 874716"/>
              <a:gd name="connsiteX134" fmla="*/ 4030503 w 6858001"/>
              <a:gd name="connsiteY134" fmla="*/ 767271 h 874716"/>
              <a:gd name="connsiteX135" fmla="*/ 3885338 w 6858001"/>
              <a:gd name="connsiteY135" fmla="*/ 802896 h 874716"/>
              <a:gd name="connsiteX136" fmla="*/ 3749506 w 6858001"/>
              <a:gd name="connsiteY136" fmla="*/ 847473 h 874716"/>
              <a:gd name="connsiteX137" fmla="*/ 3732361 w 6858001"/>
              <a:gd name="connsiteY137" fmla="*/ 853190 h 874716"/>
              <a:gd name="connsiteX138" fmla="*/ 3683591 w 6858001"/>
              <a:gd name="connsiteY138" fmla="*/ 862906 h 874716"/>
              <a:gd name="connsiteX139" fmla="*/ 3623201 w 6858001"/>
              <a:gd name="connsiteY139" fmla="*/ 866334 h 874716"/>
              <a:gd name="connsiteX140" fmla="*/ 3546617 w 6858001"/>
              <a:gd name="connsiteY140" fmla="*/ 874716 h 874716"/>
              <a:gd name="connsiteX141" fmla="*/ 3485275 w 6858001"/>
              <a:gd name="connsiteY141" fmla="*/ 864238 h 874716"/>
              <a:gd name="connsiteX142" fmla="*/ 3399546 w 6858001"/>
              <a:gd name="connsiteY142" fmla="*/ 848618 h 874716"/>
              <a:gd name="connsiteX143" fmla="*/ 3318771 w 6858001"/>
              <a:gd name="connsiteY143" fmla="*/ 833757 h 874716"/>
              <a:gd name="connsiteX144" fmla="*/ 3293244 w 6858001"/>
              <a:gd name="connsiteY144" fmla="*/ 851284 h 874716"/>
              <a:gd name="connsiteX145" fmla="*/ 3253809 w 6858001"/>
              <a:gd name="connsiteY145" fmla="*/ 866524 h 874716"/>
              <a:gd name="connsiteX146" fmla="*/ 3209993 w 6858001"/>
              <a:gd name="connsiteY146" fmla="*/ 848235 h 874716"/>
              <a:gd name="connsiteX147" fmla="*/ 3107500 w 6858001"/>
              <a:gd name="connsiteY147" fmla="*/ 810326 h 874716"/>
              <a:gd name="connsiteX148" fmla="*/ 3042728 w 6858001"/>
              <a:gd name="connsiteY148" fmla="*/ 808610 h 874716"/>
              <a:gd name="connsiteX149" fmla="*/ 2901943 w 6858001"/>
              <a:gd name="connsiteY149" fmla="*/ 792418 h 874716"/>
              <a:gd name="connsiteX150" fmla="*/ 2809930 w 6858001"/>
              <a:gd name="connsiteY150" fmla="*/ 769367 h 874716"/>
              <a:gd name="connsiteX151" fmla="*/ 2743826 w 6858001"/>
              <a:gd name="connsiteY151" fmla="*/ 743268 h 874716"/>
              <a:gd name="connsiteX152" fmla="*/ 2649143 w 6858001"/>
              <a:gd name="connsiteY152" fmla="*/ 709167 h 874716"/>
              <a:gd name="connsiteX153" fmla="*/ 2554079 w 6858001"/>
              <a:gd name="connsiteY153" fmla="*/ 691450 h 874716"/>
              <a:gd name="connsiteX154" fmla="*/ 2485307 w 6858001"/>
              <a:gd name="connsiteY154" fmla="*/ 669160 h 874716"/>
              <a:gd name="connsiteX155" fmla="*/ 2401292 w 6858001"/>
              <a:gd name="connsiteY155" fmla="*/ 653919 h 874716"/>
              <a:gd name="connsiteX156" fmla="*/ 2330806 w 6858001"/>
              <a:gd name="connsiteY156" fmla="*/ 653349 h 874716"/>
              <a:gd name="connsiteX157" fmla="*/ 2220312 w 6858001"/>
              <a:gd name="connsiteY157" fmla="*/ 656015 h 874716"/>
              <a:gd name="connsiteX158" fmla="*/ 2085054 w 6858001"/>
              <a:gd name="connsiteY158" fmla="*/ 609914 h 874716"/>
              <a:gd name="connsiteX159" fmla="*/ 2030378 w 6858001"/>
              <a:gd name="connsiteY159" fmla="*/ 599625 h 874716"/>
              <a:gd name="connsiteX160" fmla="*/ 1978940 w 6858001"/>
              <a:gd name="connsiteY160" fmla="*/ 594863 h 874716"/>
              <a:gd name="connsiteX161" fmla="*/ 1869780 w 6858001"/>
              <a:gd name="connsiteY161" fmla="*/ 564192 h 874716"/>
              <a:gd name="connsiteX162" fmla="*/ 1825393 w 6858001"/>
              <a:gd name="connsiteY162" fmla="*/ 554094 h 874716"/>
              <a:gd name="connsiteX163" fmla="*/ 1763287 w 6858001"/>
              <a:gd name="connsiteY163" fmla="*/ 554286 h 874716"/>
              <a:gd name="connsiteX164" fmla="*/ 1650317 w 6858001"/>
              <a:gd name="connsiteY164" fmla="*/ 540187 h 874716"/>
              <a:gd name="connsiteX165" fmla="*/ 1537537 w 6858001"/>
              <a:gd name="connsiteY165" fmla="*/ 499038 h 874716"/>
              <a:gd name="connsiteX166" fmla="*/ 1489720 w 6858001"/>
              <a:gd name="connsiteY166" fmla="*/ 503038 h 874716"/>
              <a:gd name="connsiteX167" fmla="*/ 1472575 w 6858001"/>
              <a:gd name="connsiteY167" fmla="*/ 502086 h 874716"/>
              <a:gd name="connsiteX168" fmla="*/ 1318456 w 6858001"/>
              <a:gd name="connsiteY168" fmla="*/ 479415 h 874716"/>
              <a:gd name="connsiteX169" fmla="*/ 1303024 w 6858001"/>
              <a:gd name="connsiteY169" fmla="*/ 476939 h 874716"/>
              <a:gd name="connsiteX170" fmla="*/ 1230633 w 6858001"/>
              <a:gd name="connsiteY170" fmla="*/ 456746 h 874716"/>
              <a:gd name="connsiteX171" fmla="*/ 1048125 w 6858001"/>
              <a:gd name="connsiteY171" fmla="*/ 444172 h 874716"/>
              <a:gd name="connsiteX172" fmla="*/ 1036887 w 6858001"/>
              <a:gd name="connsiteY172" fmla="*/ 442648 h 874716"/>
              <a:gd name="connsiteX173" fmla="*/ 975733 w 6858001"/>
              <a:gd name="connsiteY173" fmla="*/ 452744 h 874716"/>
              <a:gd name="connsiteX174" fmla="*/ 945444 w 6858001"/>
              <a:gd name="connsiteY174" fmla="*/ 467033 h 874716"/>
              <a:gd name="connsiteX175" fmla="*/ 898198 w 6858001"/>
              <a:gd name="connsiteY175" fmla="*/ 481893 h 874716"/>
              <a:gd name="connsiteX176" fmla="*/ 850189 w 6858001"/>
              <a:gd name="connsiteY176" fmla="*/ 487417 h 874716"/>
              <a:gd name="connsiteX177" fmla="*/ 769605 w 6858001"/>
              <a:gd name="connsiteY177" fmla="*/ 464937 h 874716"/>
              <a:gd name="connsiteX178" fmla="*/ 740268 w 6858001"/>
              <a:gd name="connsiteY178" fmla="*/ 462651 h 874716"/>
              <a:gd name="connsiteX179" fmla="*/ 674923 w 6858001"/>
              <a:gd name="connsiteY179" fmla="*/ 451792 h 874716"/>
              <a:gd name="connsiteX180" fmla="*/ 617772 w 6858001"/>
              <a:gd name="connsiteY180" fmla="*/ 452554 h 874716"/>
              <a:gd name="connsiteX181" fmla="*/ 571860 w 6858001"/>
              <a:gd name="connsiteY181" fmla="*/ 469891 h 874716"/>
              <a:gd name="connsiteX182" fmla="*/ 505182 w 6858001"/>
              <a:gd name="connsiteY182" fmla="*/ 473319 h 874716"/>
              <a:gd name="connsiteX183" fmla="*/ 462126 w 6858001"/>
              <a:gd name="connsiteY183" fmla="*/ 460747 h 874716"/>
              <a:gd name="connsiteX184" fmla="*/ 453364 w 6858001"/>
              <a:gd name="connsiteY184" fmla="*/ 459033 h 874716"/>
              <a:gd name="connsiteX185" fmla="*/ 340774 w 6858001"/>
              <a:gd name="connsiteY185" fmla="*/ 458268 h 874716"/>
              <a:gd name="connsiteX186" fmla="*/ 200182 w 6858001"/>
              <a:gd name="connsiteY186" fmla="*/ 496180 h 874716"/>
              <a:gd name="connsiteX187" fmla="*/ 176939 w 6858001"/>
              <a:gd name="connsiteY187" fmla="*/ 504182 h 874716"/>
              <a:gd name="connsiteX188" fmla="*/ 63587 w 6858001"/>
              <a:gd name="connsiteY188" fmla="*/ 518088 h 874716"/>
              <a:gd name="connsiteX189" fmla="*/ 2817 w 6858001"/>
              <a:gd name="connsiteY189" fmla="*/ 532187 h 874716"/>
              <a:gd name="connsiteX190" fmla="*/ 0 w 6858001"/>
              <a:gd name="connsiteY190" fmla="*/ 533314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</a:cxnLst>
            <a:rect l="l" t="t" r="r" b="b"/>
            <a:pathLst>
              <a:path w="6858001" h="874716">
                <a:moveTo>
                  <a:pt x="0" y="533314"/>
                </a:moveTo>
                <a:lnTo>
                  <a:pt x="0" y="69206"/>
                </a:lnTo>
                <a:lnTo>
                  <a:pt x="21486" y="71924"/>
                </a:lnTo>
                <a:cubicBezTo>
                  <a:pt x="92546" y="60493"/>
                  <a:pt x="159604" y="87354"/>
                  <a:pt x="228948" y="88116"/>
                </a:cubicBezTo>
                <a:cubicBezTo>
                  <a:pt x="260382" y="88496"/>
                  <a:pt x="291435" y="94592"/>
                  <a:pt x="313533" y="62779"/>
                </a:cubicBezTo>
                <a:cubicBezTo>
                  <a:pt x="316389" y="58587"/>
                  <a:pt x="330298" y="60873"/>
                  <a:pt x="338870" y="62207"/>
                </a:cubicBezTo>
                <a:cubicBezTo>
                  <a:pt x="357921" y="65066"/>
                  <a:pt x="376781" y="72304"/>
                  <a:pt x="395640" y="72114"/>
                </a:cubicBezTo>
                <a:cubicBezTo>
                  <a:pt x="434695" y="71924"/>
                  <a:pt x="473939" y="68876"/>
                  <a:pt x="512802" y="65446"/>
                </a:cubicBezTo>
                <a:cubicBezTo>
                  <a:pt x="527470" y="64112"/>
                  <a:pt x="541569" y="58969"/>
                  <a:pt x="556047" y="55349"/>
                </a:cubicBezTo>
                <a:cubicBezTo>
                  <a:pt x="564048" y="53253"/>
                  <a:pt x="572622" y="47729"/>
                  <a:pt x="580050" y="48871"/>
                </a:cubicBezTo>
                <a:cubicBezTo>
                  <a:pt x="623106" y="55539"/>
                  <a:pt x="662541" y="39157"/>
                  <a:pt x="703308" y="30964"/>
                </a:cubicBezTo>
                <a:cubicBezTo>
                  <a:pt x="722169" y="27154"/>
                  <a:pt x="739886" y="18010"/>
                  <a:pt x="758174" y="11724"/>
                </a:cubicBezTo>
                <a:cubicBezTo>
                  <a:pt x="762936" y="10008"/>
                  <a:pt x="768271" y="8484"/>
                  <a:pt x="773035" y="8866"/>
                </a:cubicBezTo>
                <a:cubicBezTo>
                  <a:pt x="800276" y="11152"/>
                  <a:pt x="827329" y="14390"/>
                  <a:pt x="854379" y="16866"/>
                </a:cubicBezTo>
                <a:cubicBezTo>
                  <a:pt x="878956" y="19152"/>
                  <a:pt x="903722" y="19914"/>
                  <a:pt x="915343" y="47919"/>
                </a:cubicBezTo>
                <a:cubicBezTo>
                  <a:pt x="917059" y="52301"/>
                  <a:pt x="922773" y="55539"/>
                  <a:pt x="927155" y="58397"/>
                </a:cubicBezTo>
                <a:cubicBezTo>
                  <a:pt x="994785" y="102405"/>
                  <a:pt x="1030980" y="101261"/>
                  <a:pt x="1097087" y="54777"/>
                </a:cubicBezTo>
                <a:cubicBezTo>
                  <a:pt x="1103945" y="50015"/>
                  <a:pt x="1118613" y="46585"/>
                  <a:pt x="1123185" y="50395"/>
                </a:cubicBezTo>
                <a:cubicBezTo>
                  <a:pt x="1162049" y="82020"/>
                  <a:pt x="1204532" y="78590"/>
                  <a:pt x="1249302" y="68684"/>
                </a:cubicBezTo>
                <a:cubicBezTo>
                  <a:pt x="1260922" y="66018"/>
                  <a:pt x="1277307" y="66018"/>
                  <a:pt x="1286069" y="72304"/>
                </a:cubicBezTo>
                <a:cubicBezTo>
                  <a:pt x="1327790" y="101451"/>
                  <a:pt x="1372560" y="97261"/>
                  <a:pt x="1417899" y="88688"/>
                </a:cubicBezTo>
                <a:cubicBezTo>
                  <a:pt x="1424948" y="87354"/>
                  <a:pt x="1433522" y="80114"/>
                  <a:pt x="1436568" y="73448"/>
                </a:cubicBezTo>
                <a:cubicBezTo>
                  <a:pt x="1447428" y="49825"/>
                  <a:pt x="1467813" y="41823"/>
                  <a:pt x="1490292" y="35154"/>
                </a:cubicBezTo>
                <a:cubicBezTo>
                  <a:pt x="1525727" y="24296"/>
                  <a:pt x="1560588" y="11532"/>
                  <a:pt x="1596213" y="1245"/>
                </a:cubicBezTo>
                <a:cubicBezTo>
                  <a:pt x="1604978" y="-1231"/>
                  <a:pt x="1615836" y="293"/>
                  <a:pt x="1624980" y="3150"/>
                </a:cubicBezTo>
                <a:cubicBezTo>
                  <a:pt x="1656223" y="12866"/>
                  <a:pt x="1676036" y="37251"/>
                  <a:pt x="1697753" y="59731"/>
                </a:cubicBezTo>
                <a:cubicBezTo>
                  <a:pt x="1707279" y="69638"/>
                  <a:pt x="1720423" y="76686"/>
                  <a:pt x="1733188" y="82400"/>
                </a:cubicBezTo>
                <a:cubicBezTo>
                  <a:pt x="1766335" y="97071"/>
                  <a:pt x="1800246" y="110215"/>
                  <a:pt x="1833775" y="124121"/>
                </a:cubicBezTo>
                <a:cubicBezTo>
                  <a:pt x="1837013" y="125455"/>
                  <a:pt x="1839679" y="128884"/>
                  <a:pt x="1842158" y="131742"/>
                </a:cubicBezTo>
                <a:cubicBezTo>
                  <a:pt x="1866922" y="161843"/>
                  <a:pt x="1891497" y="192132"/>
                  <a:pt x="1916454" y="222233"/>
                </a:cubicBezTo>
                <a:cubicBezTo>
                  <a:pt x="1921216" y="227947"/>
                  <a:pt x="1928076" y="232139"/>
                  <a:pt x="1933219" y="237663"/>
                </a:cubicBezTo>
                <a:cubicBezTo>
                  <a:pt x="1940459" y="245283"/>
                  <a:pt x="1949603" y="252524"/>
                  <a:pt x="1953413" y="261668"/>
                </a:cubicBezTo>
                <a:cubicBezTo>
                  <a:pt x="1965224" y="290433"/>
                  <a:pt x="1987894" y="302817"/>
                  <a:pt x="2016469" y="308151"/>
                </a:cubicBezTo>
                <a:cubicBezTo>
                  <a:pt x="2042570" y="313104"/>
                  <a:pt x="2068669" y="317296"/>
                  <a:pt x="2094578" y="323010"/>
                </a:cubicBezTo>
                <a:cubicBezTo>
                  <a:pt x="2126201" y="329868"/>
                  <a:pt x="2157636" y="337298"/>
                  <a:pt x="2188879" y="345681"/>
                </a:cubicBezTo>
                <a:cubicBezTo>
                  <a:pt x="2202404" y="349301"/>
                  <a:pt x="2216692" y="353491"/>
                  <a:pt x="2228314" y="360921"/>
                </a:cubicBezTo>
                <a:cubicBezTo>
                  <a:pt x="2260890" y="381496"/>
                  <a:pt x="2295753" y="395402"/>
                  <a:pt x="2334044" y="389878"/>
                </a:cubicBezTo>
                <a:cubicBezTo>
                  <a:pt x="2364715" y="385496"/>
                  <a:pt x="2390434" y="396736"/>
                  <a:pt x="2409485" y="414263"/>
                </a:cubicBezTo>
                <a:cubicBezTo>
                  <a:pt x="2444158" y="446078"/>
                  <a:pt x="2481305" y="438838"/>
                  <a:pt x="2518264" y="428552"/>
                </a:cubicBezTo>
                <a:cubicBezTo>
                  <a:pt x="2537315" y="423217"/>
                  <a:pt x="2552935" y="423979"/>
                  <a:pt x="2571034" y="429122"/>
                </a:cubicBezTo>
                <a:cubicBezTo>
                  <a:pt x="2612945" y="441124"/>
                  <a:pt x="2640950" y="473701"/>
                  <a:pt x="2668001" y="502276"/>
                </a:cubicBezTo>
                <a:cubicBezTo>
                  <a:pt x="2691054" y="526661"/>
                  <a:pt x="2716963" y="540377"/>
                  <a:pt x="2745348" y="550666"/>
                </a:cubicBezTo>
                <a:cubicBezTo>
                  <a:pt x="2781163" y="563810"/>
                  <a:pt x="2809548" y="558858"/>
                  <a:pt x="2826694" y="527233"/>
                </a:cubicBezTo>
                <a:cubicBezTo>
                  <a:pt x="2831457" y="518278"/>
                  <a:pt x="2839839" y="507800"/>
                  <a:pt x="2848793" y="505134"/>
                </a:cubicBezTo>
                <a:cubicBezTo>
                  <a:pt x="2892037" y="491800"/>
                  <a:pt x="2935854" y="472367"/>
                  <a:pt x="2982148" y="484179"/>
                </a:cubicBezTo>
                <a:cubicBezTo>
                  <a:pt x="3046158" y="500372"/>
                  <a:pt x="3108644" y="499420"/>
                  <a:pt x="3172654" y="483417"/>
                </a:cubicBezTo>
                <a:cubicBezTo>
                  <a:pt x="3276480" y="457508"/>
                  <a:pt x="3380305" y="430076"/>
                  <a:pt x="3489467" y="435790"/>
                </a:cubicBezTo>
                <a:cubicBezTo>
                  <a:pt x="3507563" y="436742"/>
                  <a:pt x="3529090" y="425121"/>
                  <a:pt x="3544713" y="413691"/>
                </a:cubicBezTo>
                <a:cubicBezTo>
                  <a:pt x="3574622" y="391974"/>
                  <a:pt x="3573288" y="390258"/>
                  <a:pt x="3606817" y="408167"/>
                </a:cubicBezTo>
                <a:cubicBezTo>
                  <a:pt x="3614819" y="412549"/>
                  <a:pt x="3624725" y="415215"/>
                  <a:pt x="3630632" y="421693"/>
                </a:cubicBezTo>
                <a:cubicBezTo>
                  <a:pt x="3660731" y="454650"/>
                  <a:pt x="3697880" y="446648"/>
                  <a:pt x="3734837" y="441886"/>
                </a:cubicBezTo>
                <a:cubicBezTo>
                  <a:pt x="3741315" y="440934"/>
                  <a:pt x="3749125" y="439600"/>
                  <a:pt x="3754652" y="442268"/>
                </a:cubicBezTo>
                <a:cubicBezTo>
                  <a:pt x="3779607" y="454268"/>
                  <a:pt x="3800753" y="450078"/>
                  <a:pt x="3822472" y="433694"/>
                </a:cubicBezTo>
                <a:cubicBezTo>
                  <a:pt x="3841331" y="419597"/>
                  <a:pt x="3863049" y="411215"/>
                  <a:pt x="3885338" y="428742"/>
                </a:cubicBezTo>
                <a:cubicBezTo>
                  <a:pt x="3934870" y="467605"/>
                  <a:pt x="3987829" y="469509"/>
                  <a:pt x="4043839" y="444934"/>
                </a:cubicBezTo>
                <a:cubicBezTo>
                  <a:pt x="4083845" y="427407"/>
                  <a:pt x="4123280" y="423407"/>
                  <a:pt x="4165383" y="441124"/>
                </a:cubicBezTo>
                <a:cubicBezTo>
                  <a:pt x="4181576" y="447982"/>
                  <a:pt x="4202531" y="443410"/>
                  <a:pt x="4221391" y="444934"/>
                </a:cubicBezTo>
                <a:cubicBezTo>
                  <a:pt x="4232060" y="445696"/>
                  <a:pt x="4243872" y="445886"/>
                  <a:pt x="4253014" y="450650"/>
                </a:cubicBezTo>
                <a:cubicBezTo>
                  <a:pt x="4277401" y="462843"/>
                  <a:pt x="4300070" y="478463"/>
                  <a:pt x="4324645" y="490466"/>
                </a:cubicBezTo>
                <a:cubicBezTo>
                  <a:pt x="4336457" y="496180"/>
                  <a:pt x="4350554" y="499228"/>
                  <a:pt x="4363890" y="499420"/>
                </a:cubicBezTo>
                <a:cubicBezTo>
                  <a:pt x="4403325" y="500372"/>
                  <a:pt x="4442761" y="500372"/>
                  <a:pt x="4482004" y="498658"/>
                </a:cubicBezTo>
                <a:cubicBezTo>
                  <a:pt x="4546776" y="495990"/>
                  <a:pt x="4612500" y="495418"/>
                  <a:pt x="4659174" y="438648"/>
                </a:cubicBezTo>
                <a:cubicBezTo>
                  <a:pt x="4662986" y="434076"/>
                  <a:pt x="4671176" y="431408"/>
                  <a:pt x="4677655" y="430646"/>
                </a:cubicBezTo>
                <a:cubicBezTo>
                  <a:pt x="4707564" y="427027"/>
                  <a:pt x="4738235" y="426645"/>
                  <a:pt x="4767764" y="420739"/>
                </a:cubicBezTo>
                <a:cubicBezTo>
                  <a:pt x="4791386" y="415977"/>
                  <a:pt x="4811009" y="417501"/>
                  <a:pt x="4828916" y="434266"/>
                </a:cubicBezTo>
                <a:cubicBezTo>
                  <a:pt x="4852348" y="456364"/>
                  <a:pt x="4880925" y="469319"/>
                  <a:pt x="4912168" y="462271"/>
                </a:cubicBezTo>
                <a:cubicBezTo>
                  <a:pt x="4943409" y="455412"/>
                  <a:pt x="4963984" y="470271"/>
                  <a:pt x="4987037" y="485703"/>
                </a:cubicBezTo>
                <a:cubicBezTo>
                  <a:pt x="5003801" y="496942"/>
                  <a:pt x="5022852" y="511040"/>
                  <a:pt x="5041521" y="512182"/>
                </a:cubicBezTo>
                <a:cubicBezTo>
                  <a:pt x="5083814" y="514658"/>
                  <a:pt x="5120201" y="553904"/>
                  <a:pt x="5166113" y="531615"/>
                </a:cubicBezTo>
                <a:cubicBezTo>
                  <a:pt x="5169161" y="530091"/>
                  <a:pt x="5174685" y="533901"/>
                  <a:pt x="5179067" y="534853"/>
                </a:cubicBezTo>
                <a:cubicBezTo>
                  <a:pt x="5214121" y="542093"/>
                  <a:pt x="5247078" y="535043"/>
                  <a:pt x="5272796" y="511230"/>
                </a:cubicBezTo>
                <a:cubicBezTo>
                  <a:pt x="5306516" y="480177"/>
                  <a:pt x="5343855" y="477129"/>
                  <a:pt x="5385384" y="487227"/>
                </a:cubicBezTo>
                <a:cubicBezTo>
                  <a:pt x="5398721" y="490466"/>
                  <a:pt x="5412057" y="492752"/>
                  <a:pt x="5425582" y="495418"/>
                </a:cubicBezTo>
                <a:cubicBezTo>
                  <a:pt x="5443870" y="499228"/>
                  <a:pt x="5462351" y="503230"/>
                  <a:pt x="5480637" y="507040"/>
                </a:cubicBezTo>
                <a:cubicBezTo>
                  <a:pt x="5498356" y="510850"/>
                  <a:pt x="5517979" y="517326"/>
                  <a:pt x="5531693" y="500944"/>
                </a:cubicBezTo>
                <a:cubicBezTo>
                  <a:pt x="5543506" y="486845"/>
                  <a:pt x="5551888" y="488179"/>
                  <a:pt x="5562746" y="500372"/>
                </a:cubicBezTo>
                <a:cubicBezTo>
                  <a:pt x="5600467" y="543045"/>
                  <a:pt x="5646189" y="569716"/>
                  <a:pt x="5704483" y="571620"/>
                </a:cubicBezTo>
                <a:cubicBezTo>
                  <a:pt x="5716485" y="572002"/>
                  <a:pt x="5728678" y="574668"/>
                  <a:pt x="5740488" y="577526"/>
                </a:cubicBezTo>
                <a:cubicBezTo>
                  <a:pt x="5747728" y="579241"/>
                  <a:pt x="5756493" y="581147"/>
                  <a:pt x="5760873" y="586291"/>
                </a:cubicBezTo>
                <a:cubicBezTo>
                  <a:pt x="5794974" y="625534"/>
                  <a:pt x="5837457" y="652777"/>
                  <a:pt x="5883751" y="674686"/>
                </a:cubicBezTo>
                <a:cubicBezTo>
                  <a:pt x="5900323" y="682496"/>
                  <a:pt x="5918042" y="690306"/>
                  <a:pt x="5935949" y="692592"/>
                </a:cubicBezTo>
                <a:cubicBezTo>
                  <a:pt x="5954617" y="694878"/>
                  <a:pt x="5974240" y="691068"/>
                  <a:pt x="5993291" y="688972"/>
                </a:cubicBezTo>
                <a:cubicBezTo>
                  <a:pt x="6004531" y="687830"/>
                  <a:pt x="6017485" y="688020"/>
                  <a:pt x="6026440" y="682496"/>
                </a:cubicBezTo>
                <a:cubicBezTo>
                  <a:pt x="6054825" y="665159"/>
                  <a:pt x="6082258" y="646491"/>
                  <a:pt x="6108738" y="626296"/>
                </a:cubicBezTo>
                <a:cubicBezTo>
                  <a:pt x="6131409" y="608960"/>
                  <a:pt x="6135981" y="606483"/>
                  <a:pt x="6155602" y="628202"/>
                </a:cubicBezTo>
                <a:cubicBezTo>
                  <a:pt x="6175797" y="650491"/>
                  <a:pt x="6200944" y="662111"/>
                  <a:pt x="6228756" y="666873"/>
                </a:cubicBezTo>
                <a:cubicBezTo>
                  <a:pt x="6272764" y="674304"/>
                  <a:pt x="6317151" y="680590"/>
                  <a:pt x="6361539" y="684210"/>
                </a:cubicBezTo>
                <a:cubicBezTo>
                  <a:pt x="6401736" y="687448"/>
                  <a:pt x="6420977" y="669922"/>
                  <a:pt x="6428979" y="630106"/>
                </a:cubicBezTo>
                <a:cubicBezTo>
                  <a:pt x="6433551" y="608007"/>
                  <a:pt x="6439458" y="584003"/>
                  <a:pt x="6463840" y="578098"/>
                </a:cubicBezTo>
                <a:cubicBezTo>
                  <a:pt x="6503658" y="568572"/>
                  <a:pt x="6544997" y="564382"/>
                  <a:pt x="6564620" y="517708"/>
                </a:cubicBezTo>
                <a:cubicBezTo>
                  <a:pt x="6575478" y="527995"/>
                  <a:pt x="6582146" y="534091"/>
                  <a:pt x="6588625" y="540187"/>
                </a:cubicBezTo>
                <a:cubicBezTo>
                  <a:pt x="6606531" y="557142"/>
                  <a:pt x="6643678" y="564382"/>
                  <a:pt x="6662541" y="549714"/>
                </a:cubicBezTo>
                <a:cubicBezTo>
                  <a:pt x="6690354" y="528377"/>
                  <a:pt x="6715883" y="532377"/>
                  <a:pt x="6742552" y="548952"/>
                </a:cubicBezTo>
                <a:cubicBezTo>
                  <a:pt x="6764841" y="562668"/>
                  <a:pt x="6788417" y="567954"/>
                  <a:pt x="6812063" y="568430"/>
                </a:cubicBezTo>
                <a:lnTo>
                  <a:pt x="6858001" y="562267"/>
                </a:lnTo>
                <a:lnTo>
                  <a:pt x="6858001" y="734520"/>
                </a:lnTo>
                <a:lnTo>
                  <a:pt x="6815516" y="744220"/>
                </a:lnTo>
                <a:cubicBezTo>
                  <a:pt x="6793035" y="749744"/>
                  <a:pt x="6771319" y="759651"/>
                  <a:pt x="6748458" y="763271"/>
                </a:cubicBezTo>
                <a:cubicBezTo>
                  <a:pt x="6694164" y="771843"/>
                  <a:pt x="6639488" y="777939"/>
                  <a:pt x="6584812" y="784797"/>
                </a:cubicBezTo>
                <a:cubicBezTo>
                  <a:pt x="6528424" y="791846"/>
                  <a:pt x="6472225" y="799276"/>
                  <a:pt x="6415833" y="805562"/>
                </a:cubicBezTo>
                <a:cubicBezTo>
                  <a:pt x="6384972" y="808802"/>
                  <a:pt x="6353919" y="809372"/>
                  <a:pt x="6323058" y="812420"/>
                </a:cubicBezTo>
                <a:cubicBezTo>
                  <a:pt x="6296005" y="815088"/>
                  <a:pt x="6269144" y="820041"/>
                  <a:pt x="6242093" y="823281"/>
                </a:cubicBezTo>
                <a:cubicBezTo>
                  <a:pt x="6218660" y="825947"/>
                  <a:pt x="6195037" y="827471"/>
                  <a:pt x="6171605" y="830139"/>
                </a:cubicBezTo>
                <a:cubicBezTo>
                  <a:pt x="6134075" y="834519"/>
                  <a:pt x="6096736" y="839473"/>
                  <a:pt x="6059397" y="844045"/>
                </a:cubicBezTo>
                <a:cubicBezTo>
                  <a:pt x="6043776" y="845759"/>
                  <a:pt x="6027392" y="850522"/>
                  <a:pt x="6012723" y="847665"/>
                </a:cubicBezTo>
                <a:cubicBezTo>
                  <a:pt x="5975764" y="840425"/>
                  <a:pt x="5939377" y="842521"/>
                  <a:pt x="5902610" y="847473"/>
                </a:cubicBezTo>
                <a:cubicBezTo>
                  <a:pt x="5890037" y="849190"/>
                  <a:pt x="5876511" y="848808"/>
                  <a:pt x="5864318" y="845569"/>
                </a:cubicBezTo>
                <a:cubicBezTo>
                  <a:pt x="5839361" y="839091"/>
                  <a:pt x="5815169" y="829947"/>
                  <a:pt x="5790592" y="821947"/>
                </a:cubicBezTo>
                <a:cubicBezTo>
                  <a:pt x="5787924" y="820995"/>
                  <a:pt x="5784686" y="820803"/>
                  <a:pt x="5781830" y="820233"/>
                </a:cubicBezTo>
                <a:cubicBezTo>
                  <a:pt x="5765635" y="816992"/>
                  <a:pt x="5749634" y="813754"/>
                  <a:pt x="5733440" y="810896"/>
                </a:cubicBezTo>
                <a:cubicBezTo>
                  <a:pt x="5724678" y="809372"/>
                  <a:pt x="5715723" y="809182"/>
                  <a:pt x="5706959" y="807848"/>
                </a:cubicBezTo>
                <a:cubicBezTo>
                  <a:pt x="5673050" y="802514"/>
                  <a:pt x="5635711" y="811468"/>
                  <a:pt x="5606372" y="788417"/>
                </a:cubicBezTo>
                <a:cubicBezTo>
                  <a:pt x="5587321" y="773557"/>
                  <a:pt x="5568842" y="776987"/>
                  <a:pt x="5548460" y="779273"/>
                </a:cubicBezTo>
                <a:cubicBezTo>
                  <a:pt x="5533027" y="780987"/>
                  <a:pt x="5517215" y="780415"/>
                  <a:pt x="5501594" y="780607"/>
                </a:cubicBezTo>
                <a:cubicBezTo>
                  <a:pt x="5474161" y="781177"/>
                  <a:pt x="5446728" y="781369"/>
                  <a:pt x="5419295" y="782321"/>
                </a:cubicBezTo>
                <a:cubicBezTo>
                  <a:pt x="5410531" y="782701"/>
                  <a:pt x="5401579" y="787465"/>
                  <a:pt x="5393005" y="786703"/>
                </a:cubicBezTo>
                <a:cubicBezTo>
                  <a:pt x="5353379" y="783083"/>
                  <a:pt x="5313754" y="777367"/>
                  <a:pt x="5274129" y="774129"/>
                </a:cubicBezTo>
                <a:cubicBezTo>
                  <a:pt x="5251650" y="772225"/>
                  <a:pt x="5228597" y="775843"/>
                  <a:pt x="5206308" y="773177"/>
                </a:cubicBezTo>
                <a:cubicBezTo>
                  <a:pt x="5180591" y="770129"/>
                  <a:pt x="5155445" y="762319"/>
                  <a:pt x="5129916" y="757554"/>
                </a:cubicBezTo>
                <a:cubicBezTo>
                  <a:pt x="5122867" y="756222"/>
                  <a:pt x="5115057" y="757936"/>
                  <a:pt x="5107627" y="758316"/>
                </a:cubicBezTo>
                <a:cubicBezTo>
                  <a:pt x="5099245" y="758699"/>
                  <a:pt x="5091052" y="759461"/>
                  <a:pt x="5082670" y="759651"/>
                </a:cubicBezTo>
                <a:cubicBezTo>
                  <a:pt x="5057141" y="760033"/>
                  <a:pt x="5031614" y="759461"/>
                  <a:pt x="5006086" y="760795"/>
                </a:cubicBezTo>
                <a:cubicBezTo>
                  <a:pt x="4990465" y="761557"/>
                  <a:pt x="4974082" y="769367"/>
                  <a:pt x="4959602" y="766509"/>
                </a:cubicBezTo>
                <a:cubicBezTo>
                  <a:pt x="4930075" y="760985"/>
                  <a:pt x="4900546" y="773367"/>
                  <a:pt x="4871019" y="763081"/>
                </a:cubicBezTo>
                <a:cubicBezTo>
                  <a:pt x="4861873" y="760033"/>
                  <a:pt x="4849300" y="767653"/>
                  <a:pt x="4838250" y="768033"/>
                </a:cubicBezTo>
                <a:cubicBezTo>
                  <a:pt x="4810627" y="768985"/>
                  <a:pt x="4783004" y="768795"/>
                  <a:pt x="4755381" y="768605"/>
                </a:cubicBezTo>
                <a:cubicBezTo>
                  <a:pt x="4730614" y="768415"/>
                  <a:pt x="4704895" y="771081"/>
                  <a:pt x="4681083" y="765747"/>
                </a:cubicBezTo>
                <a:cubicBezTo>
                  <a:pt x="4656126" y="760033"/>
                  <a:pt x="4633647" y="760795"/>
                  <a:pt x="4609452" y="767271"/>
                </a:cubicBezTo>
                <a:cubicBezTo>
                  <a:pt x="4592878" y="771653"/>
                  <a:pt x="4575351" y="772225"/>
                  <a:pt x="4558207" y="773557"/>
                </a:cubicBezTo>
                <a:cubicBezTo>
                  <a:pt x="4539728" y="775081"/>
                  <a:pt x="4519343" y="771081"/>
                  <a:pt x="4502579" y="777367"/>
                </a:cubicBezTo>
                <a:cubicBezTo>
                  <a:pt x="4452665" y="796038"/>
                  <a:pt x="4401419" y="800038"/>
                  <a:pt x="4349222" y="800038"/>
                </a:cubicBezTo>
                <a:cubicBezTo>
                  <a:pt x="4339695" y="800038"/>
                  <a:pt x="4329979" y="797372"/>
                  <a:pt x="4320837" y="794514"/>
                </a:cubicBezTo>
                <a:cubicBezTo>
                  <a:pt x="4267493" y="777367"/>
                  <a:pt x="4213961" y="778891"/>
                  <a:pt x="4159667" y="789370"/>
                </a:cubicBezTo>
                <a:cubicBezTo>
                  <a:pt x="4148427" y="791656"/>
                  <a:pt x="4135854" y="792038"/>
                  <a:pt x="4124614" y="789752"/>
                </a:cubicBezTo>
                <a:cubicBezTo>
                  <a:pt x="4092989" y="783083"/>
                  <a:pt x="4062318" y="772033"/>
                  <a:pt x="4030503" y="767271"/>
                </a:cubicBezTo>
                <a:cubicBezTo>
                  <a:pt x="3977925" y="759461"/>
                  <a:pt x="3932394" y="785749"/>
                  <a:pt x="3885338" y="802896"/>
                </a:cubicBezTo>
                <a:cubicBezTo>
                  <a:pt x="3840569" y="819089"/>
                  <a:pt x="3802467" y="855666"/>
                  <a:pt x="3749506" y="847473"/>
                </a:cubicBezTo>
                <a:cubicBezTo>
                  <a:pt x="3744173" y="846711"/>
                  <a:pt x="3738267" y="851856"/>
                  <a:pt x="3732361" y="853190"/>
                </a:cubicBezTo>
                <a:cubicBezTo>
                  <a:pt x="3716168" y="856810"/>
                  <a:pt x="3699976" y="861190"/>
                  <a:pt x="3683591" y="862906"/>
                </a:cubicBezTo>
                <a:cubicBezTo>
                  <a:pt x="3663589" y="865192"/>
                  <a:pt x="3643204" y="864430"/>
                  <a:pt x="3623201" y="866334"/>
                </a:cubicBezTo>
                <a:cubicBezTo>
                  <a:pt x="3597482" y="868620"/>
                  <a:pt x="3572146" y="874716"/>
                  <a:pt x="3546617" y="874716"/>
                </a:cubicBezTo>
                <a:cubicBezTo>
                  <a:pt x="3526042" y="874716"/>
                  <a:pt x="3505657" y="867668"/>
                  <a:pt x="3485275" y="864238"/>
                </a:cubicBezTo>
                <a:cubicBezTo>
                  <a:pt x="3456508" y="859476"/>
                  <a:pt x="3424883" y="860810"/>
                  <a:pt x="3399546" y="848618"/>
                </a:cubicBezTo>
                <a:cubicBezTo>
                  <a:pt x="3372495" y="835663"/>
                  <a:pt x="3346776" y="829757"/>
                  <a:pt x="3318771" y="833757"/>
                </a:cubicBezTo>
                <a:cubicBezTo>
                  <a:pt x="3309437" y="835091"/>
                  <a:pt x="3297434" y="843093"/>
                  <a:pt x="3293244" y="851284"/>
                </a:cubicBezTo>
                <a:cubicBezTo>
                  <a:pt x="3283908" y="869572"/>
                  <a:pt x="3271145" y="872812"/>
                  <a:pt x="3253809" y="866524"/>
                </a:cubicBezTo>
                <a:cubicBezTo>
                  <a:pt x="3238758" y="861190"/>
                  <a:pt x="3220280" y="858524"/>
                  <a:pt x="3209993" y="848235"/>
                </a:cubicBezTo>
                <a:cubicBezTo>
                  <a:pt x="3180844" y="819089"/>
                  <a:pt x="3143695" y="818136"/>
                  <a:pt x="3107500" y="810326"/>
                </a:cubicBezTo>
                <a:cubicBezTo>
                  <a:pt x="3085403" y="805562"/>
                  <a:pt x="3064827" y="805372"/>
                  <a:pt x="3042728" y="808610"/>
                </a:cubicBezTo>
                <a:cubicBezTo>
                  <a:pt x="2994722" y="815850"/>
                  <a:pt x="2948047" y="805562"/>
                  <a:pt x="2901943" y="792418"/>
                </a:cubicBezTo>
                <a:cubicBezTo>
                  <a:pt x="2871462" y="783655"/>
                  <a:pt x="2840219" y="778321"/>
                  <a:pt x="2809930" y="769367"/>
                </a:cubicBezTo>
                <a:cubicBezTo>
                  <a:pt x="2787259" y="762509"/>
                  <a:pt x="2764590" y="754316"/>
                  <a:pt x="2743826" y="743268"/>
                </a:cubicBezTo>
                <a:cubicBezTo>
                  <a:pt x="2713723" y="727073"/>
                  <a:pt x="2687436" y="702689"/>
                  <a:pt x="2649143" y="709167"/>
                </a:cubicBezTo>
                <a:cubicBezTo>
                  <a:pt x="2615421" y="714881"/>
                  <a:pt x="2584942" y="702881"/>
                  <a:pt x="2554079" y="691450"/>
                </a:cubicBezTo>
                <a:cubicBezTo>
                  <a:pt x="2531409" y="683068"/>
                  <a:pt x="2508742" y="674494"/>
                  <a:pt x="2485307" y="669160"/>
                </a:cubicBezTo>
                <a:cubicBezTo>
                  <a:pt x="2457492" y="662873"/>
                  <a:pt x="2426059" y="665541"/>
                  <a:pt x="2401292" y="653919"/>
                </a:cubicBezTo>
                <a:cubicBezTo>
                  <a:pt x="2375383" y="641727"/>
                  <a:pt x="2353859" y="649919"/>
                  <a:pt x="2330806" y="653349"/>
                </a:cubicBezTo>
                <a:cubicBezTo>
                  <a:pt x="2294039" y="658683"/>
                  <a:pt x="2257459" y="668590"/>
                  <a:pt x="2220312" y="656015"/>
                </a:cubicBezTo>
                <a:cubicBezTo>
                  <a:pt x="2175163" y="640775"/>
                  <a:pt x="2130393" y="624392"/>
                  <a:pt x="2085054" y="609914"/>
                </a:cubicBezTo>
                <a:cubicBezTo>
                  <a:pt x="2067525" y="604387"/>
                  <a:pt x="2048668" y="602101"/>
                  <a:pt x="2030378" y="599625"/>
                </a:cubicBezTo>
                <a:cubicBezTo>
                  <a:pt x="2013043" y="597529"/>
                  <a:pt x="1992279" y="602863"/>
                  <a:pt x="1978940" y="594863"/>
                </a:cubicBezTo>
                <a:cubicBezTo>
                  <a:pt x="1944649" y="574288"/>
                  <a:pt x="1909408" y="564192"/>
                  <a:pt x="1869780" y="564192"/>
                </a:cubicBezTo>
                <a:cubicBezTo>
                  <a:pt x="1854920" y="564192"/>
                  <a:pt x="1840441" y="555618"/>
                  <a:pt x="1825393" y="554094"/>
                </a:cubicBezTo>
                <a:cubicBezTo>
                  <a:pt x="1804816" y="552190"/>
                  <a:pt x="1781194" y="547045"/>
                  <a:pt x="1763287" y="554286"/>
                </a:cubicBezTo>
                <a:cubicBezTo>
                  <a:pt x="1721185" y="571430"/>
                  <a:pt x="1687086" y="557142"/>
                  <a:pt x="1650317" y="540187"/>
                </a:cubicBezTo>
                <a:cubicBezTo>
                  <a:pt x="1614120" y="523423"/>
                  <a:pt x="1576019" y="510088"/>
                  <a:pt x="1537537" y="499038"/>
                </a:cubicBezTo>
                <a:cubicBezTo>
                  <a:pt x="1523059" y="495038"/>
                  <a:pt x="1505724" y="501706"/>
                  <a:pt x="1489720" y="503038"/>
                </a:cubicBezTo>
                <a:cubicBezTo>
                  <a:pt x="1484004" y="503420"/>
                  <a:pt x="1477717" y="503992"/>
                  <a:pt x="1472575" y="502086"/>
                </a:cubicBezTo>
                <a:cubicBezTo>
                  <a:pt x="1422854" y="483797"/>
                  <a:pt x="1372368" y="469891"/>
                  <a:pt x="1318456" y="479415"/>
                </a:cubicBezTo>
                <a:cubicBezTo>
                  <a:pt x="1313504" y="480369"/>
                  <a:pt x="1307978" y="478273"/>
                  <a:pt x="1303024" y="476939"/>
                </a:cubicBezTo>
                <a:cubicBezTo>
                  <a:pt x="1278829" y="470081"/>
                  <a:pt x="1255206" y="459223"/>
                  <a:pt x="1230633" y="456746"/>
                </a:cubicBezTo>
                <a:cubicBezTo>
                  <a:pt x="1170051" y="450650"/>
                  <a:pt x="1109091" y="448172"/>
                  <a:pt x="1048125" y="444172"/>
                </a:cubicBezTo>
                <a:cubicBezTo>
                  <a:pt x="1044315" y="443982"/>
                  <a:pt x="1040315" y="443982"/>
                  <a:pt x="1036887" y="442648"/>
                </a:cubicBezTo>
                <a:cubicBezTo>
                  <a:pt x="1014406" y="434456"/>
                  <a:pt x="994785" y="437124"/>
                  <a:pt x="975733" y="452744"/>
                </a:cubicBezTo>
                <a:cubicBezTo>
                  <a:pt x="967350" y="459603"/>
                  <a:pt x="955920" y="463223"/>
                  <a:pt x="945444" y="467033"/>
                </a:cubicBezTo>
                <a:cubicBezTo>
                  <a:pt x="930011" y="472749"/>
                  <a:pt x="914200" y="478273"/>
                  <a:pt x="898198" y="481893"/>
                </a:cubicBezTo>
                <a:cubicBezTo>
                  <a:pt x="882384" y="485321"/>
                  <a:pt x="865430" y="490084"/>
                  <a:pt x="850189" y="487417"/>
                </a:cubicBezTo>
                <a:cubicBezTo>
                  <a:pt x="822756" y="482655"/>
                  <a:pt x="796655" y="471987"/>
                  <a:pt x="769605" y="464937"/>
                </a:cubicBezTo>
                <a:cubicBezTo>
                  <a:pt x="760270" y="462461"/>
                  <a:pt x="749982" y="462843"/>
                  <a:pt x="740268" y="462651"/>
                </a:cubicBezTo>
                <a:cubicBezTo>
                  <a:pt x="717977" y="462081"/>
                  <a:pt x="695116" y="467605"/>
                  <a:pt x="674923" y="451792"/>
                </a:cubicBezTo>
                <a:cubicBezTo>
                  <a:pt x="656255" y="436934"/>
                  <a:pt x="637392" y="441314"/>
                  <a:pt x="617772" y="452554"/>
                </a:cubicBezTo>
                <a:cubicBezTo>
                  <a:pt x="603673" y="460557"/>
                  <a:pt x="587672" y="466843"/>
                  <a:pt x="571860" y="469891"/>
                </a:cubicBezTo>
                <a:cubicBezTo>
                  <a:pt x="550141" y="474081"/>
                  <a:pt x="528615" y="475797"/>
                  <a:pt x="505182" y="473319"/>
                </a:cubicBezTo>
                <a:cubicBezTo>
                  <a:pt x="488607" y="471605"/>
                  <a:pt x="475081" y="470843"/>
                  <a:pt x="462126" y="460747"/>
                </a:cubicBezTo>
                <a:cubicBezTo>
                  <a:pt x="460032" y="459223"/>
                  <a:pt x="456222" y="458841"/>
                  <a:pt x="453364" y="459033"/>
                </a:cubicBezTo>
                <a:cubicBezTo>
                  <a:pt x="415835" y="462271"/>
                  <a:pt x="378686" y="460557"/>
                  <a:pt x="340774" y="458268"/>
                </a:cubicBezTo>
                <a:cubicBezTo>
                  <a:pt x="292579" y="455222"/>
                  <a:pt x="241901" y="464175"/>
                  <a:pt x="200182" y="496180"/>
                </a:cubicBezTo>
                <a:cubicBezTo>
                  <a:pt x="194085" y="500944"/>
                  <a:pt x="184941" y="503038"/>
                  <a:pt x="176939" y="504182"/>
                </a:cubicBezTo>
                <a:cubicBezTo>
                  <a:pt x="139219" y="509134"/>
                  <a:pt x="101308" y="512564"/>
                  <a:pt x="63587" y="518088"/>
                </a:cubicBezTo>
                <a:cubicBezTo>
                  <a:pt x="43012" y="521137"/>
                  <a:pt x="21486" y="523805"/>
                  <a:pt x="2817" y="532187"/>
                </a:cubicBezTo>
                <a:lnTo>
                  <a:pt x="0" y="53331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C292A62-7F34-4E30-BE04-48164A1DAF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705643" y="2991644"/>
            <a:ext cx="6858001" cy="874716"/>
          </a:xfrm>
          <a:custGeom>
            <a:avLst/>
            <a:gdLst>
              <a:gd name="connsiteX0" fmla="*/ 0 w 6858001"/>
              <a:gd name="connsiteY0" fmla="*/ 533314 h 874716"/>
              <a:gd name="connsiteX1" fmla="*/ 0 w 6858001"/>
              <a:gd name="connsiteY1" fmla="*/ 69206 h 874716"/>
              <a:gd name="connsiteX2" fmla="*/ 21486 w 6858001"/>
              <a:gd name="connsiteY2" fmla="*/ 71924 h 874716"/>
              <a:gd name="connsiteX3" fmla="*/ 228948 w 6858001"/>
              <a:gd name="connsiteY3" fmla="*/ 88116 h 874716"/>
              <a:gd name="connsiteX4" fmla="*/ 313533 w 6858001"/>
              <a:gd name="connsiteY4" fmla="*/ 62779 h 874716"/>
              <a:gd name="connsiteX5" fmla="*/ 338870 w 6858001"/>
              <a:gd name="connsiteY5" fmla="*/ 62207 h 874716"/>
              <a:gd name="connsiteX6" fmla="*/ 395640 w 6858001"/>
              <a:gd name="connsiteY6" fmla="*/ 72114 h 874716"/>
              <a:gd name="connsiteX7" fmla="*/ 512802 w 6858001"/>
              <a:gd name="connsiteY7" fmla="*/ 65446 h 874716"/>
              <a:gd name="connsiteX8" fmla="*/ 556047 w 6858001"/>
              <a:gd name="connsiteY8" fmla="*/ 55349 h 874716"/>
              <a:gd name="connsiteX9" fmla="*/ 580050 w 6858001"/>
              <a:gd name="connsiteY9" fmla="*/ 48871 h 874716"/>
              <a:gd name="connsiteX10" fmla="*/ 703308 w 6858001"/>
              <a:gd name="connsiteY10" fmla="*/ 30964 h 874716"/>
              <a:gd name="connsiteX11" fmla="*/ 758174 w 6858001"/>
              <a:gd name="connsiteY11" fmla="*/ 11724 h 874716"/>
              <a:gd name="connsiteX12" fmla="*/ 773035 w 6858001"/>
              <a:gd name="connsiteY12" fmla="*/ 8866 h 874716"/>
              <a:gd name="connsiteX13" fmla="*/ 854379 w 6858001"/>
              <a:gd name="connsiteY13" fmla="*/ 16866 h 874716"/>
              <a:gd name="connsiteX14" fmla="*/ 915343 w 6858001"/>
              <a:gd name="connsiteY14" fmla="*/ 47919 h 874716"/>
              <a:gd name="connsiteX15" fmla="*/ 927155 w 6858001"/>
              <a:gd name="connsiteY15" fmla="*/ 58397 h 874716"/>
              <a:gd name="connsiteX16" fmla="*/ 1097087 w 6858001"/>
              <a:gd name="connsiteY16" fmla="*/ 54777 h 874716"/>
              <a:gd name="connsiteX17" fmla="*/ 1123185 w 6858001"/>
              <a:gd name="connsiteY17" fmla="*/ 50395 h 874716"/>
              <a:gd name="connsiteX18" fmla="*/ 1249302 w 6858001"/>
              <a:gd name="connsiteY18" fmla="*/ 68684 h 874716"/>
              <a:gd name="connsiteX19" fmla="*/ 1286069 w 6858001"/>
              <a:gd name="connsiteY19" fmla="*/ 72304 h 874716"/>
              <a:gd name="connsiteX20" fmla="*/ 1417899 w 6858001"/>
              <a:gd name="connsiteY20" fmla="*/ 88688 h 874716"/>
              <a:gd name="connsiteX21" fmla="*/ 1436568 w 6858001"/>
              <a:gd name="connsiteY21" fmla="*/ 73448 h 874716"/>
              <a:gd name="connsiteX22" fmla="*/ 1490292 w 6858001"/>
              <a:gd name="connsiteY22" fmla="*/ 35154 h 874716"/>
              <a:gd name="connsiteX23" fmla="*/ 1596213 w 6858001"/>
              <a:gd name="connsiteY23" fmla="*/ 1245 h 874716"/>
              <a:gd name="connsiteX24" fmla="*/ 1624980 w 6858001"/>
              <a:gd name="connsiteY24" fmla="*/ 3150 h 874716"/>
              <a:gd name="connsiteX25" fmla="*/ 1697753 w 6858001"/>
              <a:gd name="connsiteY25" fmla="*/ 59731 h 874716"/>
              <a:gd name="connsiteX26" fmla="*/ 1733188 w 6858001"/>
              <a:gd name="connsiteY26" fmla="*/ 82400 h 874716"/>
              <a:gd name="connsiteX27" fmla="*/ 1833775 w 6858001"/>
              <a:gd name="connsiteY27" fmla="*/ 124121 h 874716"/>
              <a:gd name="connsiteX28" fmla="*/ 1842158 w 6858001"/>
              <a:gd name="connsiteY28" fmla="*/ 131742 h 874716"/>
              <a:gd name="connsiteX29" fmla="*/ 1916454 w 6858001"/>
              <a:gd name="connsiteY29" fmla="*/ 222233 h 874716"/>
              <a:gd name="connsiteX30" fmla="*/ 1933219 w 6858001"/>
              <a:gd name="connsiteY30" fmla="*/ 237663 h 874716"/>
              <a:gd name="connsiteX31" fmla="*/ 1953413 w 6858001"/>
              <a:gd name="connsiteY31" fmla="*/ 261668 h 874716"/>
              <a:gd name="connsiteX32" fmla="*/ 2016469 w 6858001"/>
              <a:gd name="connsiteY32" fmla="*/ 308151 h 874716"/>
              <a:gd name="connsiteX33" fmla="*/ 2094578 w 6858001"/>
              <a:gd name="connsiteY33" fmla="*/ 323010 h 874716"/>
              <a:gd name="connsiteX34" fmla="*/ 2188879 w 6858001"/>
              <a:gd name="connsiteY34" fmla="*/ 345681 h 874716"/>
              <a:gd name="connsiteX35" fmla="*/ 2228314 w 6858001"/>
              <a:gd name="connsiteY35" fmla="*/ 360921 h 874716"/>
              <a:gd name="connsiteX36" fmla="*/ 2334044 w 6858001"/>
              <a:gd name="connsiteY36" fmla="*/ 389878 h 874716"/>
              <a:gd name="connsiteX37" fmla="*/ 2409485 w 6858001"/>
              <a:gd name="connsiteY37" fmla="*/ 414263 h 874716"/>
              <a:gd name="connsiteX38" fmla="*/ 2518264 w 6858001"/>
              <a:gd name="connsiteY38" fmla="*/ 428552 h 874716"/>
              <a:gd name="connsiteX39" fmla="*/ 2571034 w 6858001"/>
              <a:gd name="connsiteY39" fmla="*/ 429122 h 874716"/>
              <a:gd name="connsiteX40" fmla="*/ 2668001 w 6858001"/>
              <a:gd name="connsiteY40" fmla="*/ 502276 h 874716"/>
              <a:gd name="connsiteX41" fmla="*/ 2745348 w 6858001"/>
              <a:gd name="connsiteY41" fmla="*/ 550666 h 874716"/>
              <a:gd name="connsiteX42" fmla="*/ 2826694 w 6858001"/>
              <a:gd name="connsiteY42" fmla="*/ 527233 h 874716"/>
              <a:gd name="connsiteX43" fmla="*/ 2848793 w 6858001"/>
              <a:gd name="connsiteY43" fmla="*/ 505134 h 874716"/>
              <a:gd name="connsiteX44" fmla="*/ 2982148 w 6858001"/>
              <a:gd name="connsiteY44" fmla="*/ 484179 h 874716"/>
              <a:gd name="connsiteX45" fmla="*/ 3172654 w 6858001"/>
              <a:gd name="connsiteY45" fmla="*/ 483417 h 874716"/>
              <a:gd name="connsiteX46" fmla="*/ 3489467 w 6858001"/>
              <a:gd name="connsiteY46" fmla="*/ 435790 h 874716"/>
              <a:gd name="connsiteX47" fmla="*/ 3544713 w 6858001"/>
              <a:gd name="connsiteY47" fmla="*/ 413691 h 874716"/>
              <a:gd name="connsiteX48" fmla="*/ 3606817 w 6858001"/>
              <a:gd name="connsiteY48" fmla="*/ 408167 h 874716"/>
              <a:gd name="connsiteX49" fmla="*/ 3630632 w 6858001"/>
              <a:gd name="connsiteY49" fmla="*/ 421693 h 874716"/>
              <a:gd name="connsiteX50" fmla="*/ 3734837 w 6858001"/>
              <a:gd name="connsiteY50" fmla="*/ 441886 h 874716"/>
              <a:gd name="connsiteX51" fmla="*/ 3754652 w 6858001"/>
              <a:gd name="connsiteY51" fmla="*/ 442268 h 874716"/>
              <a:gd name="connsiteX52" fmla="*/ 3822472 w 6858001"/>
              <a:gd name="connsiteY52" fmla="*/ 433694 h 874716"/>
              <a:gd name="connsiteX53" fmla="*/ 3885338 w 6858001"/>
              <a:gd name="connsiteY53" fmla="*/ 428742 h 874716"/>
              <a:gd name="connsiteX54" fmla="*/ 4043839 w 6858001"/>
              <a:gd name="connsiteY54" fmla="*/ 444934 h 874716"/>
              <a:gd name="connsiteX55" fmla="*/ 4165383 w 6858001"/>
              <a:gd name="connsiteY55" fmla="*/ 441124 h 874716"/>
              <a:gd name="connsiteX56" fmla="*/ 4221391 w 6858001"/>
              <a:gd name="connsiteY56" fmla="*/ 444934 h 874716"/>
              <a:gd name="connsiteX57" fmla="*/ 4253014 w 6858001"/>
              <a:gd name="connsiteY57" fmla="*/ 450650 h 874716"/>
              <a:gd name="connsiteX58" fmla="*/ 4324645 w 6858001"/>
              <a:gd name="connsiteY58" fmla="*/ 490466 h 874716"/>
              <a:gd name="connsiteX59" fmla="*/ 4363890 w 6858001"/>
              <a:gd name="connsiteY59" fmla="*/ 499420 h 874716"/>
              <a:gd name="connsiteX60" fmla="*/ 4482004 w 6858001"/>
              <a:gd name="connsiteY60" fmla="*/ 498658 h 874716"/>
              <a:gd name="connsiteX61" fmla="*/ 4659174 w 6858001"/>
              <a:gd name="connsiteY61" fmla="*/ 438648 h 874716"/>
              <a:gd name="connsiteX62" fmla="*/ 4677655 w 6858001"/>
              <a:gd name="connsiteY62" fmla="*/ 430646 h 874716"/>
              <a:gd name="connsiteX63" fmla="*/ 4767764 w 6858001"/>
              <a:gd name="connsiteY63" fmla="*/ 420739 h 874716"/>
              <a:gd name="connsiteX64" fmla="*/ 4828916 w 6858001"/>
              <a:gd name="connsiteY64" fmla="*/ 434266 h 874716"/>
              <a:gd name="connsiteX65" fmla="*/ 4912168 w 6858001"/>
              <a:gd name="connsiteY65" fmla="*/ 462271 h 874716"/>
              <a:gd name="connsiteX66" fmla="*/ 4987037 w 6858001"/>
              <a:gd name="connsiteY66" fmla="*/ 485703 h 874716"/>
              <a:gd name="connsiteX67" fmla="*/ 5041521 w 6858001"/>
              <a:gd name="connsiteY67" fmla="*/ 512182 h 874716"/>
              <a:gd name="connsiteX68" fmla="*/ 5166113 w 6858001"/>
              <a:gd name="connsiteY68" fmla="*/ 531615 h 874716"/>
              <a:gd name="connsiteX69" fmla="*/ 5179067 w 6858001"/>
              <a:gd name="connsiteY69" fmla="*/ 534853 h 874716"/>
              <a:gd name="connsiteX70" fmla="*/ 5272796 w 6858001"/>
              <a:gd name="connsiteY70" fmla="*/ 511230 h 874716"/>
              <a:gd name="connsiteX71" fmla="*/ 5385384 w 6858001"/>
              <a:gd name="connsiteY71" fmla="*/ 487227 h 874716"/>
              <a:gd name="connsiteX72" fmla="*/ 5425582 w 6858001"/>
              <a:gd name="connsiteY72" fmla="*/ 495418 h 874716"/>
              <a:gd name="connsiteX73" fmla="*/ 5480637 w 6858001"/>
              <a:gd name="connsiteY73" fmla="*/ 507040 h 874716"/>
              <a:gd name="connsiteX74" fmla="*/ 5531693 w 6858001"/>
              <a:gd name="connsiteY74" fmla="*/ 500944 h 874716"/>
              <a:gd name="connsiteX75" fmla="*/ 5562746 w 6858001"/>
              <a:gd name="connsiteY75" fmla="*/ 500372 h 874716"/>
              <a:gd name="connsiteX76" fmla="*/ 5704483 w 6858001"/>
              <a:gd name="connsiteY76" fmla="*/ 571620 h 874716"/>
              <a:gd name="connsiteX77" fmla="*/ 5740488 w 6858001"/>
              <a:gd name="connsiteY77" fmla="*/ 577526 h 874716"/>
              <a:gd name="connsiteX78" fmla="*/ 5760873 w 6858001"/>
              <a:gd name="connsiteY78" fmla="*/ 586291 h 874716"/>
              <a:gd name="connsiteX79" fmla="*/ 5883751 w 6858001"/>
              <a:gd name="connsiteY79" fmla="*/ 674686 h 874716"/>
              <a:gd name="connsiteX80" fmla="*/ 5935949 w 6858001"/>
              <a:gd name="connsiteY80" fmla="*/ 692592 h 874716"/>
              <a:gd name="connsiteX81" fmla="*/ 5993291 w 6858001"/>
              <a:gd name="connsiteY81" fmla="*/ 688972 h 874716"/>
              <a:gd name="connsiteX82" fmla="*/ 6026440 w 6858001"/>
              <a:gd name="connsiteY82" fmla="*/ 682496 h 874716"/>
              <a:gd name="connsiteX83" fmla="*/ 6108738 w 6858001"/>
              <a:gd name="connsiteY83" fmla="*/ 626296 h 874716"/>
              <a:gd name="connsiteX84" fmla="*/ 6155602 w 6858001"/>
              <a:gd name="connsiteY84" fmla="*/ 628202 h 874716"/>
              <a:gd name="connsiteX85" fmla="*/ 6228756 w 6858001"/>
              <a:gd name="connsiteY85" fmla="*/ 666873 h 874716"/>
              <a:gd name="connsiteX86" fmla="*/ 6361539 w 6858001"/>
              <a:gd name="connsiteY86" fmla="*/ 684210 h 874716"/>
              <a:gd name="connsiteX87" fmla="*/ 6428979 w 6858001"/>
              <a:gd name="connsiteY87" fmla="*/ 630106 h 874716"/>
              <a:gd name="connsiteX88" fmla="*/ 6463840 w 6858001"/>
              <a:gd name="connsiteY88" fmla="*/ 578098 h 874716"/>
              <a:gd name="connsiteX89" fmla="*/ 6564620 w 6858001"/>
              <a:gd name="connsiteY89" fmla="*/ 517708 h 874716"/>
              <a:gd name="connsiteX90" fmla="*/ 6588625 w 6858001"/>
              <a:gd name="connsiteY90" fmla="*/ 540187 h 874716"/>
              <a:gd name="connsiteX91" fmla="*/ 6662541 w 6858001"/>
              <a:gd name="connsiteY91" fmla="*/ 549714 h 874716"/>
              <a:gd name="connsiteX92" fmla="*/ 6742552 w 6858001"/>
              <a:gd name="connsiteY92" fmla="*/ 548952 h 874716"/>
              <a:gd name="connsiteX93" fmla="*/ 6812063 w 6858001"/>
              <a:gd name="connsiteY93" fmla="*/ 568430 h 874716"/>
              <a:gd name="connsiteX94" fmla="*/ 6858001 w 6858001"/>
              <a:gd name="connsiteY94" fmla="*/ 562267 h 874716"/>
              <a:gd name="connsiteX95" fmla="*/ 6858001 w 6858001"/>
              <a:gd name="connsiteY95" fmla="*/ 734520 h 874716"/>
              <a:gd name="connsiteX96" fmla="*/ 6815516 w 6858001"/>
              <a:gd name="connsiteY96" fmla="*/ 744220 h 874716"/>
              <a:gd name="connsiteX97" fmla="*/ 6748458 w 6858001"/>
              <a:gd name="connsiteY97" fmla="*/ 763271 h 874716"/>
              <a:gd name="connsiteX98" fmla="*/ 6584812 w 6858001"/>
              <a:gd name="connsiteY98" fmla="*/ 784797 h 874716"/>
              <a:gd name="connsiteX99" fmla="*/ 6415833 w 6858001"/>
              <a:gd name="connsiteY99" fmla="*/ 805562 h 874716"/>
              <a:gd name="connsiteX100" fmla="*/ 6323058 w 6858001"/>
              <a:gd name="connsiteY100" fmla="*/ 812420 h 874716"/>
              <a:gd name="connsiteX101" fmla="*/ 6242093 w 6858001"/>
              <a:gd name="connsiteY101" fmla="*/ 823281 h 874716"/>
              <a:gd name="connsiteX102" fmla="*/ 6171605 w 6858001"/>
              <a:gd name="connsiteY102" fmla="*/ 830139 h 874716"/>
              <a:gd name="connsiteX103" fmla="*/ 6059397 w 6858001"/>
              <a:gd name="connsiteY103" fmla="*/ 844045 h 874716"/>
              <a:gd name="connsiteX104" fmla="*/ 6012723 w 6858001"/>
              <a:gd name="connsiteY104" fmla="*/ 847665 h 874716"/>
              <a:gd name="connsiteX105" fmla="*/ 5902610 w 6858001"/>
              <a:gd name="connsiteY105" fmla="*/ 847473 h 874716"/>
              <a:gd name="connsiteX106" fmla="*/ 5864318 w 6858001"/>
              <a:gd name="connsiteY106" fmla="*/ 845569 h 874716"/>
              <a:gd name="connsiteX107" fmla="*/ 5790592 w 6858001"/>
              <a:gd name="connsiteY107" fmla="*/ 821947 h 874716"/>
              <a:gd name="connsiteX108" fmla="*/ 5781830 w 6858001"/>
              <a:gd name="connsiteY108" fmla="*/ 820233 h 874716"/>
              <a:gd name="connsiteX109" fmla="*/ 5733440 w 6858001"/>
              <a:gd name="connsiteY109" fmla="*/ 810896 h 874716"/>
              <a:gd name="connsiteX110" fmla="*/ 5706959 w 6858001"/>
              <a:gd name="connsiteY110" fmla="*/ 807848 h 874716"/>
              <a:gd name="connsiteX111" fmla="*/ 5606372 w 6858001"/>
              <a:gd name="connsiteY111" fmla="*/ 788417 h 874716"/>
              <a:gd name="connsiteX112" fmla="*/ 5548460 w 6858001"/>
              <a:gd name="connsiteY112" fmla="*/ 779273 h 874716"/>
              <a:gd name="connsiteX113" fmla="*/ 5501594 w 6858001"/>
              <a:gd name="connsiteY113" fmla="*/ 780607 h 874716"/>
              <a:gd name="connsiteX114" fmla="*/ 5419295 w 6858001"/>
              <a:gd name="connsiteY114" fmla="*/ 782321 h 874716"/>
              <a:gd name="connsiteX115" fmla="*/ 5393005 w 6858001"/>
              <a:gd name="connsiteY115" fmla="*/ 786703 h 874716"/>
              <a:gd name="connsiteX116" fmla="*/ 5274129 w 6858001"/>
              <a:gd name="connsiteY116" fmla="*/ 774129 h 874716"/>
              <a:gd name="connsiteX117" fmla="*/ 5206308 w 6858001"/>
              <a:gd name="connsiteY117" fmla="*/ 773177 h 874716"/>
              <a:gd name="connsiteX118" fmla="*/ 5129916 w 6858001"/>
              <a:gd name="connsiteY118" fmla="*/ 757554 h 874716"/>
              <a:gd name="connsiteX119" fmla="*/ 5107627 w 6858001"/>
              <a:gd name="connsiteY119" fmla="*/ 758316 h 874716"/>
              <a:gd name="connsiteX120" fmla="*/ 5082670 w 6858001"/>
              <a:gd name="connsiteY120" fmla="*/ 759651 h 874716"/>
              <a:gd name="connsiteX121" fmla="*/ 5006086 w 6858001"/>
              <a:gd name="connsiteY121" fmla="*/ 760795 h 874716"/>
              <a:gd name="connsiteX122" fmla="*/ 4959602 w 6858001"/>
              <a:gd name="connsiteY122" fmla="*/ 766509 h 874716"/>
              <a:gd name="connsiteX123" fmla="*/ 4871019 w 6858001"/>
              <a:gd name="connsiteY123" fmla="*/ 763081 h 874716"/>
              <a:gd name="connsiteX124" fmla="*/ 4838250 w 6858001"/>
              <a:gd name="connsiteY124" fmla="*/ 768033 h 874716"/>
              <a:gd name="connsiteX125" fmla="*/ 4755381 w 6858001"/>
              <a:gd name="connsiteY125" fmla="*/ 768605 h 874716"/>
              <a:gd name="connsiteX126" fmla="*/ 4681083 w 6858001"/>
              <a:gd name="connsiteY126" fmla="*/ 765747 h 874716"/>
              <a:gd name="connsiteX127" fmla="*/ 4609452 w 6858001"/>
              <a:gd name="connsiteY127" fmla="*/ 767271 h 874716"/>
              <a:gd name="connsiteX128" fmla="*/ 4558207 w 6858001"/>
              <a:gd name="connsiteY128" fmla="*/ 773557 h 874716"/>
              <a:gd name="connsiteX129" fmla="*/ 4502579 w 6858001"/>
              <a:gd name="connsiteY129" fmla="*/ 777367 h 874716"/>
              <a:gd name="connsiteX130" fmla="*/ 4349222 w 6858001"/>
              <a:gd name="connsiteY130" fmla="*/ 800038 h 874716"/>
              <a:gd name="connsiteX131" fmla="*/ 4320837 w 6858001"/>
              <a:gd name="connsiteY131" fmla="*/ 794514 h 874716"/>
              <a:gd name="connsiteX132" fmla="*/ 4159667 w 6858001"/>
              <a:gd name="connsiteY132" fmla="*/ 789370 h 874716"/>
              <a:gd name="connsiteX133" fmla="*/ 4124614 w 6858001"/>
              <a:gd name="connsiteY133" fmla="*/ 789752 h 874716"/>
              <a:gd name="connsiteX134" fmla="*/ 4030503 w 6858001"/>
              <a:gd name="connsiteY134" fmla="*/ 767271 h 874716"/>
              <a:gd name="connsiteX135" fmla="*/ 3885338 w 6858001"/>
              <a:gd name="connsiteY135" fmla="*/ 802896 h 874716"/>
              <a:gd name="connsiteX136" fmla="*/ 3749506 w 6858001"/>
              <a:gd name="connsiteY136" fmla="*/ 847473 h 874716"/>
              <a:gd name="connsiteX137" fmla="*/ 3732361 w 6858001"/>
              <a:gd name="connsiteY137" fmla="*/ 853190 h 874716"/>
              <a:gd name="connsiteX138" fmla="*/ 3683591 w 6858001"/>
              <a:gd name="connsiteY138" fmla="*/ 862906 h 874716"/>
              <a:gd name="connsiteX139" fmla="*/ 3623201 w 6858001"/>
              <a:gd name="connsiteY139" fmla="*/ 866334 h 874716"/>
              <a:gd name="connsiteX140" fmla="*/ 3546617 w 6858001"/>
              <a:gd name="connsiteY140" fmla="*/ 874716 h 874716"/>
              <a:gd name="connsiteX141" fmla="*/ 3485275 w 6858001"/>
              <a:gd name="connsiteY141" fmla="*/ 864238 h 874716"/>
              <a:gd name="connsiteX142" fmla="*/ 3399546 w 6858001"/>
              <a:gd name="connsiteY142" fmla="*/ 848618 h 874716"/>
              <a:gd name="connsiteX143" fmla="*/ 3318771 w 6858001"/>
              <a:gd name="connsiteY143" fmla="*/ 833757 h 874716"/>
              <a:gd name="connsiteX144" fmla="*/ 3293244 w 6858001"/>
              <a:gd name="connsiteY144" fmla="*/ 851284 h 874716"/>
              <a:gd name="connsiteX145" fmla="*/ 3253809 w 6858001"/>
              <a:gd name="connsiteY145" fmla="*/ 866524 h 874716"/>
              <a:gd name="connsiteX146" fmla="*/ 3209993 w 6858001"/>
              <a:gd name="connsiteY146" fmla="*/ 848235 h 874716"/>
              <a:gd name="connsiteX147" fmla="*/ 3107500 w 6858001"/>
              <a:gd name="connsiteY147" fmla="*/ 810326 h 874716"/>
              <a:gd name="connsiteX148" fmla="*/ 3042728 w 6858001"/>
              <a:gd name="connsiteY148" fmla="*/ 808610 h 874716"/>
              <a:gd name="connsiteX149" fmla="*/ 2901943 w 6858001"/>
              <a:gd name="connsiteY149" fmla="*/ 792418 h 874716"/>
              <a:gd name="connsiteX150" fmla="*/ 2809930 w 6858001"/>
              <a:gd name="connsiteY150" fmla="*/ 769367 h 874716"/>
              <a:gd name="connsiteX151" fmla="*/ 2743826 w 6858001"/>
              <a:gd name="connsiteY151" fmla="*/ 743268 h 874716"/>
              <a:gd name="connsiteX152" fmla="*/ 2649143 w 6858001"/>
              <a:gd name="connsiteY152" fmla="*/ 709167 h 874716"/>
              <a:gd name="connsiteX153" fmla="*/ 2554079 w 6858001"/>
              <a:gd name="connsiteY153" fmla="*/ 691450 h 874716"/>
              <a:gd name="connsiteX154" fmla="*/ 2485307 w 6858001"/>
              <a:gd name="connsiteY154" fmla="*/ 669160 h 874716"/>
              <a:gd name="connsiteX155" fmla="*/ 2401292 w 6858001"/>
              <a:gd name="connsiteY155" fmla="*/ 653919 h 874716"/>
              <a:gd name="connsiteX156" fmla="*/ 2330806 w 6858001"/>
              <a:gd name="connsiteY156" fmla="*/ 653349 h 874716"/>
              <a:gd name="connsiteX157" fmla="*/ 2220312 w 6858001"/>
              <a:gd name="connsiteY157" fmla="*/ 656015 h 874716"/>
              <a:gd name="connsiteX158" fmla="*/ 2085054 w 6858001"/>
              <a:gd name="connsiteY158" fmla="*/ 609914 h 874716"/>
              <a:gd name="connsiteX159" fmla="*/ 2030378 w 6858001"/>
              <a:gd name="connsiteY159" fmla="*/ 599625 h 874716"/>
              <a:gd name="connsiteX160" fmla="*/ 1978940 w 6858001"/>
              <a:gd name="connsiteY160" fmla="*/ 594863 h 874716"/>
              <a:gd name="connsiteX161" fmla="*/ 1869780 w 6858001"/>
              <a:gd name="connsiteY161" fmla="*/ 564192 h 874716"/>
              <a:gd name="connsiteX162" fmla="*/ 1825393 w 6858001"/>
              <a:gd name="connsiteY162" fmla="*/ 554094 h 874716"/>
              <a:gd name="connsiteX163" fmla="*/ 1763287 w 6858001"/>
              <a:gd name="connsiteY163" fmla="*/ 554286 h 874716"/>
              <a:gd name="connsiteX164" fmla="*/ 1650317 w 6858001"/>
              <a:gd name="connsiteY164" fmla="*/ 540187 h 874716"/>
              <a:gd name="connsiteX165" fmla="*/ 1537537 w 6858001"/>
              <a:gd name="connsiteY165" fmla="*/ 499038 h 874716"/>
              <a:gd name="connsiteX166" fmla="*/ 1489720 w 6858001"/>
              <a:gd name="connsiteY166" fmla="*/ 503038 h 874716"/>
              <a:gd name="connsiteX167" fmla="*/ 1472575 w 6858001"/>
              <a:gd name="connsiteY167" fmla="*/ 502086 h 874716"/>
              <a:gd name="connsiteX168" fmla="*/ 1318456 w 6858001"/>
              <a:gd name="connsiteY168" fmla="*/ 479415 h 874716"/>
              <a:gd name="connsiteX169" fmla="*/ 1303024 w 6858001"/>
              <a:gd name="connsiteY169" fmla="*/ 476939 h 874716"/>
              <a:gd name="connsiteX170" fmla="*/ 1230633 w 6858001"/>
              <a:gd name="connsiteY170" fmla="*/ 456746 h 874716"/>
              <a:gd name="connsiteX171" fmla="*/ 1048125 w 6858001"/>
              <a:gd name="connsiteY171" fmla="*/ 444172 h 874716"/>
              <a:gd name="connsiteX172" fmla="*/ 1036887 w 6858001"/>
              <a:gd name="connsiteY172" fmla="*/ 442648 h 874716"/>
              <a:gd name="connsiteX173" fmla="*/ 975733 w 6858001"/>
              <a:gd name="connsiteY173" fmla="*/ 452744 h 874716"/>
              <a:gd name="connsiteX174" fmla="*/ 945444 w 6858001"/>
              <a:gd name="connsiteY174" fmla="*/ 467033 h 874716"/>
              <a:gd name="connsiteX175" fmla="*/ 898198 w 6858001"/>
              <a:gd name="connsiteY175" fmla="*/ 481893 h 874716"/>
              <a:gd name="connsiteX176" fmla="*/ 850189 w 6858001"/>
              <a:gd name="connsiteY176" fmla="*/ 487417 h 874716"/>
              <a:gd name="connsiteX177" fmla="*/ 769605 w 6858001"/>
              <a:gd name="connsiteY177" fmla="*/ 464937 h 874716"/>
              <a:gd name="connsiteX178" fmla="*/ 740268 w 6858001"/>
              <a:gd name="connsiteY178" fmla="*/ 462651 h 874716"/>
              <a:gd name="connsiteX179" fmla="*/ 674923 w 6858001"/>
              <a:gd name="connsiteY179" fmla="*/ 451792 h 874716"/>
              <a:gd name="connsiteX180" fmla="*/ 617772 w 6858001"/>
              <a:gd name="connsiteY180" fmla="*/ 452554 h 874716"/>
              <a:gd name="connsiteX181" fmla="*/ 571860 w 6858001"/>
              <a:gd name="connsiteY181" fmla="*/ 469891 h 874716"/>
              <a:gd name="connsiteX182" fmla="*/ 505182 w 6858001"/>
              <a:gd name="connsiteY182" fmla="*/ 473319 h 874716"/>
              <a:gd name="connsiteX183" fmla="*/ 462126 w 6858001"/>
              <a:gd name="connsiteY183" fmla="*/ 460747 h 874716"/>
              <a:gd name="connsiteX184" fmla="*/ 453364 w 6858001"/>
              <a:gd name="connsiteY184" fmla="*/ 459033 h 874716"/>
              <a:gd name="connsiteX185" fmla="*/ 340774 w 6858001"/>
              <a:gd name="connsiteY185" fmla="*/ 458268 h 874716"/>
              <a:gd name="connsiteX186" fmla="*/ 200182 w 6858001"/>
              <a:gd name="connsiteY186" fmla="*/ 496180 h 874716"/>
              <a:gd name="connsiteX187" fmla="*/ 176939 w 6858001"/>
              <a:gd name="connsiteY187" fmla="*/ 504182 h 874716"/>
              <a:gd name="connsiteX188" fmla="*/ 63587 w 6858001"/>
              <a:gd name="connsiteY188" fmla="*/ 518088 h 874716"/>
              <a:gd name="connsiteX189" fmla="*/ 2817 w 6858001"/>
              <a:gd name="connsiteY189" fmla="*/ 532187 h 874716"/>
              <a:gd name="connsiteX190" fmla="*/ 0 w 6858001"/>
              <a:gd name="connsiteY190" fmla="*/ 533314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</a:cxnLst>
            <a:rect l="l" t="t" r="r" b="b"/>
            <a:pathLst>
              <a:path w="6858001" h="874716">
                <a:moveTo>
                  <a:pt x="0" y="533314"/>
                </a:moveTo>
                <a:lnTo>
                  <a:pt x="0" y="69206"/>
                </a:lnTo>
                <a:lnTo>
                  <a:pt x="21486" y="71924"/>
                </a:lnTo>
                <a:cubicBezTo>
                  <a:pt x="92546" y="60493"/>
                  <a:pt x="159604" y="87354"/>
                  <a:pt x="228948" y="88116"/>
                </a:cubicBezTo>
                <a:cubicBezTo>
                  <a:pt x="260382" y="88496"/>
                  <a:pt x="291435" y="94592"/>
                  <a:pt x="313533" y="62779"/>
                </a:cubicBezTo>
                <a:cubicBezTo>
                  <a:pt x="316389" y="58587"/>
                  <a:pt x="330298" y="60873"/>
                  <a:pt x="338870" y="62207"/>
                </a:cubicBezTo>
                <a:cubicBezTo>
                  <a:pt x="357921" y="65066"/>
                  <a:pt x="376781" y="72304"/>
                  <a:pt x="395640" y="72114"/>
                </a:cubicBezTo>
                <a:cubicBezTo>
                  <a:pt x="434695" y="71924"/>
                  <a:pt x="473939" y="68876"/>
                  <a:pt x="512802" y="65446"/>
                </a:cubicBezTo>
                <a:cubicBezTo>
                  <a:pt x="527470" y="64112"/>
                  <a:pt x="541569" y="58969"/>
                  <a:pt x="556047" y="55349"/>
                </a:cubicBezTo>
                <a:cubicBezTo>
                  <a:pt x="564048" y="53253"/>
                  <a:pt x="572622" y="47729"/>
                  <a:pt x="580050" y="48871"/>
                </a:cubicBezTo>
                <a:cubicBezTo>
                  <a:pt x="623106" y="55539"/>
                  <a:pt x="662541" y="39157"/>
                  <a:pt x="703308" y="30964"/>
                </a:cubicBezTo>
                <a:cubicBezTo>
                  <a:pt x="722169" y="27154"/>
                  <a:pt x="739886" y="18010"/>
                  <a:pt x="758174" y="11724"/>
                </a:cubicBezTo>
                <a:cubicBezTo>
                  <a:pt x="762936" y="10008"/>
                  <a:pt x="768271" y="8484"/>
                  <a:pt x="773035" y="8866"/>
                </a:cubicBezTo>
                <a:cubicBezTo>
                  <a:pt x="800276" y="11152"/>
                  <a:pt x="827329" y="14390"/>
                  <a:pt x="854379" y="16866"/>
                </a:cubicBezTo>
                <a:cubicBezTo>
                  <a:pt x="878956" y="19152"/>
                  <a:pt x="903722" y="19914"/>
                  <a:pt x="915343" y="47919"/>
                </a:cubicBezTo>
                <a:cubicBezTo>
                  <a:pt x="917059" y="52301"/>
                  <a:pt x="922773" y="55539"/>
                  <a:pt x="927155" y="58397"/>
                </a:cubicBezTo>
                <a:cubicBezTo>
                  <a:pt x="994785" y="102405"/>
                  <a:pt x="1030980" y="101261"/>
                  <a:pt x="1097087" y="54777"/>
                </a:cubicBezTo>
                <a:cubicBezTo>
                  <a:pt x="1103945" y="50015"/>
                  <a:pt x="1118613" y="46585"/>
                  <a:pt x="1123185" y="50395"/>
                </a:cubicBezTo>
                <a:cubicBezTo>
                  <a:pt x="1162049" y="82020"/>
                  <a:pt x="1204532" y="78590"/>
                  <a:pt x="1249302" y="68684"/>
                </a:cubicBezTo>
                <a:cubicBezTo>
                  <a:pt x="1260922" y="66018"/>
                  <a:pt x="1277307" y="66018"/>
                  <a:pt x="1286069" y="72304"/>
                </a:cubicBezTo>
                <a:cubicBezTo>
                  <a:pt x="1327790" y="101451"/>
                  <a:pt x="1372560" y="97261"/>
                  <a:pt x="1417899" y="88688"/>
                </a:cubicBezTo>
                <a:cubicBezTo>
                  <a:pt x="1424948" y="87354"/>
                  <a:pt x="1433522" y="80114"/>
                  <a:pt x="1436568" y="73448"/>
                </a:cubicBezTo>
                <a:cubicBezTo>
                  <a:pt x="1447428" y="49825"/>
                  <a:pt x="1467813" y="41823"/>
                  <a:pt x="1490292" y="35154"/>
                </a:cubicBezTo>
                <a:cubicBezTo>
                  <a:pt x="1525727" y="24296"/>
                  <a:pt x="1560588" y="11532"/>
                  <a:pt x="1596213" y="1245"/>
                </a:cubicBezTo>
                <a:cubicBezTo>
                  <a:pt x="1604978" y="-1231"/>
                  <a:pt x="1615836" y="293"/>
                  <a:pt x="1624980" y="3150"/>
                </a:cubicBezTo>
                <a:cubicBezTo>
                  <a:pt x="1656223" y="12866"/>
                  <a:pt x="1676036" y="37251"/>
                  <a:pt x="1697753" y="59731"/>
                </a:cubicBezTo>
                <a:cubicBezTo>
                  <a:pt x="1707279" y="69638"/>
                  <a:pt x="1720423" y="76686"/>
                  <a:pt x="1733188" y="82400"/>
                </a:cubicBezTo>
                <a:cubicBezTo>
                  <a:pt x="1766335" y="97071"/>
                  <a:pt x="1800246" y="110215"/>
                  <a:pt x="1833775" y="124121"/>
                </a:cubicBezTo>
                <a:cubicBezTo>
                  <a:pt x="1837013" y="125455"/>
                  <a:pt x="1839679" y="128884"/>
                  <a:pt x="1842158" y="131742"/>
                </a:cubicBezTo>
                <a:cubicBezTo>
                  <a:pt x="1866922" y="161843"/>
                  <a:pt x="1891497" y="192132"/>
                  <a:pt x="1916454" y="222233"/>
                </a:cubicBezTo>
                <a:cubicBezTo>
                  <a:pt x="1921216" y="227947"/>
                  <a:pt x="1928076" y="232139"/>
                  <a:pt x="1933219" y="237663"/>
                </a:cubicBezTo>
                <a:cubicBezTo>
                  <a:pt x="1940459" y="245283"/>
                  <a:pt x="1949603" y="252524"/>
                  <a:pt x="1953413" y="261668"/>
                </a:cubicBezTo>
                <a:cubicBezTo>
                  <a:pt x="1965224" y="290433"/>
                  <a:pt x="1987894" y="302817"/>
                  <a:pt x="2016469" y="308151"/>
                </a:cubicBezTo>
                <a:cubicBezTo>
                  <a:pt x="2042570" y="313104"/>
                  <a:pt x="2068669" y="317296"/>
                  <a:pt x="2094578" y="323010"/>
                </a:cubicBezTo>
                <a:cubicBezTo>
                  <a:pt x="2126201" y="329868"/>
                  <a:pt x="2157636" y="337298"/>
                  <a:pt x="2188879" y="345681"/>
                </a:cubicBezTo>
                <a:cubicBezTo>
                  <a:pt x="2202404" y="349301"/>
                  <a:pt x="2216692" y="353491"/>
                  <a:pt x="2228314" y="360921"/>
                </a:cubicBezTo>
                <a:cubicBezTo>
                  <a:pt x="2260890" y="381496"/>
                  <a:pt x="2295753" y="395402"/>
                  <a:pt x="2334044" y="389878"/>
                </a:cubicBezTo>
                <a:cubicBezTo>
                  <a:pt x="2364715" y="385496"/>
                  <a:pt x="2390434" y="396736"/>
                  <a:pt x="2409485" y="414263"/>
                </a:cubicBezTo>
                <a:cubicBezTo>
                  <a:pt x="2444158" y="446078"/>
                  <a:pt x="2481305" y="438838"/>
                  <a:pt x="2518264" y="428552"/>
                </a:cubicBezTo>
                <a:cubicBezTo>
                  <a:pt x="2537315" y="423217"/>
                  <a:pt x="2552935" y="423979"/>
                  <a:pt x="2571034" y="429122"/>
                </a:cubicBezTo>
                <a:cubicBezTo>
                  <a:pt x="2612945" y="441124"/>
                  <a:pt x="2640950" y="473701"/>
                  <a:pt x="2668001" y="502276"/>
                </a:cubicBezTo>
                <a:cubicBezTo>
                  <a:pt x="2691054" y="526661"/>
                  <a:pt x="2716963" y="540377"/>
                  <a:pt x="2745348" y="550666"/>
                </a:cubicBezTo>
                <a:cubicBezTo>
                  <a:pt x="2781163" y="563810"/>
                  <a:pt x="2809548" y="558858"/>
                  <a:pt x="2826694" y="527233"/>
                </a:cubicBezTo>
                <a:cubicBezTo>
                  <a:pt x="2831457" y="518278"/>
                  <a:pt x="2839839" y="507800"/>
                  <a:pt x="2848793" y="505134"/>
                </a:cubicBezTo>
                <a:cubicBezTo>
                  <a:pt x="2892037" y="491800"/>
                  <a:pt x="2935854" y="472367"/>
                  <a:pt x="2982148" y="484179"/>
                </a:cubicBezTo>
                <a:cubicBezTo>
                  <a:pt x="3046158" y="500372"/>
                  <a:pt x="3108644" y="499420"/>
                  <a:pt x="3172654" y="483417"/>
                </a:cubicBezTo>
                <a:cubicBezTo>
                  <a:pt x="3276480" y="457508"/>
                  <a:pt x="3380305" y="430076"/>
                  <a:pt x="3489467" y="435790"/>
                </a:cubicBezTo>
                <a:cubicBezTo>
                  <a:pt x="3507563" y="436742"/>
                  <a:pt x="3529090" y="425121"/>
                  <a:pt x="3544713" y="413691"/>
                </a:cubicBezTo>
                <a:cubicBezTo>
                  <a:pt x="3574622" y="391974"/>
                  <a:pt x="3573288" y="390258"/>
                  <a:pt x="3606817" y="408167"/>
                </a:cubicBezTo>
                <a:cubicBezTo>
                  <a:pt x="3614819" y="412549"/>
                  <a:pt x="3624725" y="415215"/>
                  <a:pt x="3630632" y="421693"/>
                </a:cubicBezTo>
                <a:cubicBezTo>
                  <a:pt x="3660731" y="454650"/>
                  <a:pt x="3697880" y="446648"/>
                  <a:pt x="3734837" y="441886"/>
                </a:cubicBezTo>
                <a:cubicBezTo>
                  <a:pt x="3741315" y="440934"/>
                  <a:pt x="3749125" y="439600"/>
                  <a:pt x="3754652" y="442268"/>
                </a:cubicBezTo>
                <a:cubicBezTo>
                  <a:pt x="3779607" y="454268"/>
                  <a:pt x="3800753" y="450078"/>
                  <a:pt x="3822472" y="433694"/>
                </a:cubicBezTo>
                <a:cubicBezTo>
                  <a:pt x="3841331" y="419597"/>
                  <a:pt x="3863049" y="411215"/>
                  <a:pt x="3885338" y="428742"/>
                </a:cubicBezTo>
                <a:cubicBezTo>
                  <a:pt x="3934870" y="467605"/>
                  <a:pt x="3987829" y="469509"/>
                  <a:pt x="4043839" y="444934"/>
                </a:cubicBezTo>
                <a:cubicBezTo>
                  <a:pt x="4083845" y="427407"/>
                  <a:pt x="4123280" y="423407"/>
                  <a:pt x="4165383" y="441124"/>
                </a:cubicBezTo>
                <a:cubicBezTo>
                  <a:pt x="4181576" y="447982"/>
                  <a:pt x="4202531" y="443410"/>
                  <a:pt x="4221391" y="444934"/>
                </a:cubicBezTo>
                <a:cubicBezTo>
                  <a:pt x="4232060" y="445696"/>
                  <a:pt x="4243872" y="445886"/>
                  <a:pt x="4253014" y="450650"/>
                </a:cubicBezTo>
                <a:cubicBezTo>
                  <a:pt x="4277401" y="462843"/>
                  <a:pt x="4300070" y="478463"/>
                  <a:pt x="4324645" y="490466"/>
                </a:cubicBezTo>
                <a:cubicBezTo>
                  <a:pt x="4336457" y="496180"/>
                  <a:pt x="4350554" y="499228"/>
                  <a:pt x="4363890" y="499420"/>
                </a:cubicBezTo>
                <a:cubicBezTo>
                  <a:pt x="4403325" y="500372"/>
                  <a:pt x="4442761" y="500372"/>
                  <a:pt x="4482004" y="498658"/>
                </a:cubicBezTo>
                <a:cubicBezTo>
                  <a:pt x="4546776" y="495990"/>
                  <a:pt x="4612500" y="495418"/>
                  <a:pt x="4659174" y="438648"/>
                </a:cubicBezTo>
                <a:cubicBezTo>
                  <a:pt x="4662986" y="434076"/>
                  <a:pt x="4671176" y="431408"/>
                  <a:pt x="4677655" y="430646"/>
                </a:cubicBezTo>
                <a:cubicBezTo>
                  <a:pt x="4707564" y="427027"/>
                  <a:pt x="4738235" y="426645"/>
                  <a:pt x="4767764" y="420739"/>
                </a:cubicBezTo>
                <a:cubicBezTo>
                  <a:pt x="4791386" y="415977"/>
                  <a:pt x="4811009" y="417501"/>
                  <a:pt x="4828916" y="434266"/>
                </a:cubicBezTo>
                <a:cubicBezTo>
                  <a:pt x="4852348" y="456364"/>
                  <a:pt x="4880925" y="469319"/>
                  <a:pt x="4912168" y="462271"/>
                </a:cubicBezTo>
                <a:cubicBezTo>
                  <a:pt x="4943409" y="455412"/>
                  <a:pt x="4963984" y="470271"/>
                  <a:pt x="4987037" y="485703"/>
                </a:cubicBezTo>
                <a:cubicBezTo>
                  <a:pt x="5003801" y="496942"/>
                  <a:pt x="5022852" y="511040"/>
                  <a:pt x="5041521" y="512182"/>
                </a:cubicBezTo>
                <a:cubicBezTo>
                  <a:pt x="5083814" y="514658"/>
                  <a:pt x="5120201" y="553904"/>
                  <a:pt x="5166113" y="531615"/>
                </a:cubicBezTo>
                <a:cubicBezTo>
                  <a:pt x="5169161" y="530091"/>
                  <a:pt x="5174685" y="533901"/>
                  <a:pt x="5179067" y="534853"/>
                </a:cubicBezTo>
                <a:cubicBezTo>
                  <a:pt x="5214121" y="542093"/>
                  <a:pt x="5247078" y="535043"/>
                  <a:pt x="5272796" y="511230"/>
                </a:cubicBezTo>
                <a:cubicBezTo>
                  <a:pt x="5306516" y="480177"/>
                  <a:pt x="5343855" y="477129"/>
                  <a:pt x="5385384" y="487227"/>
                </a:cubicBezTo>
                <a:cubicBezTo>
                  <a:pt x="5398721" y="490466"/>
                  <a:pt x="5412057" y="492752"/>
                  <a:pt x="5425582" y="495418"/>
                </a:cubicBezTo>
                <a:cubicBezTo>
                  <a:pt x="5443870" y="499228"/>
                  <a:pt x="5462351" y="503230"/>
                  <a:pt x="5480637" y="507040"/>
                </a:cubicBezTo>
                <a:cubicBezTo>
                  <a:pt x="5498356" y="510850"/>
                  <a:pt x="5517979" y="517326"/>
                  <a:pt x="5531693" y="500944"/>
                </a:cubicBezTo>
                <a:cubicBezTo>
                  <a:pt x="5543506" y="486845"/>
                  <a:pt x="5551888" y="488179"/>
                  <a:pt x="5562746" y="500372"/>
                </a:cubicBezTo>
                <a:cubicBezTo>
                  <a:pt x="5600467" y="543045"/>
                  <a:pt x="5646189" y="569716"/>
                  <a:pt x="5704483" y="571620"/>
                </a:cubicBezTo>
                <a:cubicBezTo>
                  <a:pt x="5716485" y="572002"/>
                  <a:pt x="5728678" y="574668"/>
                  <a:pt x="5740488" y="577526"/>
                </a:cubicBezTo>
                <a:cubicBezTo>
                  <a:pt x="5747728" y="579241"/>
                  <a:pt x="5756493" y="581147"/>
                  <a:pt x="5760873" y="586291"/>
                </a:cubicBezTo>
                <a:cubicBezTo>
                  <a:pt x="5794974" y="625534"/>
                  <a:pt x="5837457" y="652777"/>
                  <a:pt x="5883751" y="674686"/>
                </a:cubicBezTo>
                <a:cubicBezTo>
                  <a:pt x="5900323" y="682496"/>
                  <a:pt x="5918042" y="690306"/>
                  <a:pt x="5935949" y="692592"/>
                </a:cubicBezTo>
                <a:cubicBezTo>
                  <a:pt x="5954617" y="694878"/>
                  <a:pt x="5974240" y="691068"/>
                  <a:pt x="5993291" y="688972"/>
                </a:cubicBezTo>
                <a:cubicBezTo>
                  <a:pt x="6004531" y="687830"/>
                  <a:pt x="6017485" y="688020"/>
                  <a:pt x="6026440" y="682496"/>
                </a:cubicBezTo>
                <a:cubicBezTo>
                  <a:pt x="6054825" y="665159"/>
                  <a:pt x="6082258" y="646491"/>
                  <a:pt x="6108738" y="626296"/>
                </a:cubicBezTo>
                <a:cubicBezTo>
                  <a:pt x="6131409" y="608960"/>
                  <a:pt x="6135981" y="606483"/>
                  <a:pt x="6155602" y="628202"/>
                </a:cubicBezTo>
                <a:cubicBezTo>
                  <a:pt x="6175797" y="650491"/>
                  <a:pt x="6200944" y="662111"/>
                  <a:pt x="6228756" y="666873"/>
                </a:cubicBezTo>
                <a:cubicBezTo>
                  <a:pt x="6272764" y="674304"/>
                  <a:pt x="6317151" y="680590"/>
                  <a:pt x="6361539" y="684210"/>
                </a:cubicBezTo>
                <a:cubicBezTo>
                  <a:pt x="6401736" y="687448"/>
                  <a:pt x="6420977" y="669922"/>
                  <a:pt x="6428979" y="630106"/>
                </a:cubicBezTo>
                <a:cubicBezTo>
                  <a:pt x="6433551" y="608007"/>
                  <a:pt x="6439458" y="584003"/>
                  <a:pt x="6463840" y="578098"/>
                </a:cubicBezTo>
                <a:cubicBezTo>
                  <a:pt x="6503658" y="568572"/>
                  <a:pt x="6544997" y="564382"/>
                  <a:pt x="6564620" y="517708"/>
                </a:cubicBezTo>
                <a:cubicBezTo>
                  <a:pt x="6575478" y="527995"/>
                  <a:pt x="6582146" y="534091"/>
                  <a:pt x="6588625" y="540187"/>
                </a:cubicBezTo>
                <a:cubicBezTo>
                  <a:pt x="6606531" y="557142"/>
                  <a:pt x="6643678" y="564382"/>
                  <a:pt x="6662541" y="549714"/>
                </a:cubicBezTo>
                <a:cubicBezTo>
                  <a:pt x="6690354" y="528377"/>
                  <a:pt x="6715883" y="532377"/>
                  <a:pt x="6742552" y="548952"/>
                </a:cubicBezTo>
                <a:cubicBezTo>
                  <a:pt x="6764841" y="562668"/>
                  <a:pt x="6788417" y="567954"/>
                  <a:pt x="6812063" y="568430"/>
                </a:cubicBezTo>
                <a:lnTo>
                  <a:pt x="6858001" y="562267"/>
                </a:lnTo>
                <a:lnTo>
                  <a:pt x="6858001" y="734520"/>
                </a:lnTo>
                <a:lnTo>
                  <a:pt x="6815516" y="744220"/>
                </a:lnTo>
                <a:cubicBezTo>
                  <a:pt x="6793035" y="749744"/>
                  <a:pt x="6771319" y="759651"/>
                  <a:pt x="6748458" y="763271"/>
                </a:cubicBezTo>
                <a:cubicBezTo>
                  <a:pt x="6694164" y="771843"/>
                  <a:pt x="6639488" y="777939"/>
                  <a:pt x="6584812" y="784797"/>
                </a:cubicBezTo>
                <a:cubicBezTo>
                  <a:pt x="6528424" y="791846"/>
                  <a:pt x="6472225" y="799276"/>
                  <a:pt x="6415833" y="805562"/>
                </a:cubicBezTo>
                <a:cubicBezTo>
                  <a:pt x="6384972" y="808802"/>
                  <a:pt x="6353919" y="809372"/>
                  <a:pt x="6323058" y="812420"/>
                </a:cubicBezTo>
                <a:cubicBezTo>
                  <a:pt x="6296005" y="815088"/>
                  <a:pt x="6269144" y="820041"/>
                  <a:pt x="6242093" y="823281"/>
                </a:cubicBezTo>
                <a:cubicBezTo>
                  <a:pt x="6218660" y="825947"/>
                  <a:pt x="6195037" y="827471"/>
                  <a:pt x="6171605" y="830139"/>
                </a:cubicBezTo>
                <a:cubicBezTo>
                  <a:pt x="6134075" y="834519"/>
                  <a:pt x="6096736" y="839473"/>
                  <a:pt x="6059397" y="844045"/>
                </a:cubicBezTo>
                <a:cubicBezTo>
                  <a:pt x="6043776" y="845759"/>
                  <a:pt x="6027392" y="850522"/>
                  <a:pt x="6012723" y="847665"/>
                </a:cubicBezTo>
                <a:cubicBezTo>
                  <a:pt x="5975764" y="840425"/>
                  <a:pt x="5939377" y="842521"/>
                  <a:pt x="5902610" y="847473"/>
                </a:cubicBezTo>
                <a:cubicBezTo>
                  <a:pt x="5890037" y="849190"/>
                  <a:pt x="5876511" y="848808"/>
                  <a:pt x="5864318" y="845569"/>
                </a:cubicBezTo>
                <a:cubicBezTo>
                  <a:pt x="5839361" y="839091"/>
                  <a:pt x="5815169" y="829947"/>
                  <a:pt x="5790592" y="821947"/>
                </a:cubicBezTo>
                <a:cubicBezTo>
                  <a:pt x="5787924" y="820995"/>
                  <a:pt x="5784686" y="820803"/>
                  <a:pt x="5781830" y="820233"/>
                </a:cubicBezTo>
                <a:cubicBezTo>
                  <a:pt x="5765635" y="816992"/>
                  <a:pt x="5749634" y="813754"/>
                  <a:pt x="5733440" y="810896"/>
                </a:cubicBezTo>
                <a:cubicBezTo>
                  <a:pt x="5724678" y="809372"/>
                  <a:pt x="5715723" y="809182"/>
                  <a:pt x="5706959" y="807848"/>
                </a:cubicBezTo>
                <a:cubicBezTo>
                  <a:pt x="5673050" y="802514"/>
                  <a:pt x="5635711" y="811468"/>
                  <a:pt x="5606372" y="788417"/>
                </a:cubicBezTo>
                <a:cubicBezTo>
                  <a:pt x="5587321" y="773557"/>
                  <a:pt x="5568842" y="776987"/>
                  <a:pt x="5548460" y="779273"/>
                </a:cubicBezTo>
                <a:cubicBezTo>
                  <a:pt x="5533027" y="780987"/>
                  <a:pt x="5517215" y="780415"/>
                  <a:pt x="5501594" y="780607"/>
                </a:cubicBezTo>
                <a:cubicBezTo>
                  <a:pt x="5474161" y="781177"/>
                  <a:pt x="5446728" y="781369"/>
                  <a:pt x="5419295" y="782321"/>
                </a:cubicBezTo>
                <a:cubicBezTo>
                  <a:pt x="5410531" y="782701"/>
                  <a:pt x="5401579" y="787465"/>
                  <a:pt x="5393005" y="786703"/>
                </a:cubicBezTo>
                <a:cubicBezTo>
                  <a:pt x="5353379" y="783083"/>
                  <a:pt x="5313754" y="777367"/>
                  <a:pt x="5274129" y="774129"/>
                </a:cubicBezTo>
                <a:cubicBezTo>
                  <a:pt x="5251650" y="772225"/>
                  <a:pt x="5228597" y="775843"/>
                  <a:pt x="5206308" y="773177"/>
                </a:cubicBezTo>
                <a:cubicBezTo>
                  <a:pt x="5180591" y="770129"/>
                  <a:pt x="5155445" y="762319"/>
                  <a:pt x="5129916" y="757554"/>
                </a:cubicBezTo>
                <a:cubicBezTo>
                  <a:pt x="5122867" y="756222"/>
                  <a:pt x="5115057" y="757936"/>
                  <a:pt x="5107627" y="758316"/>
                </a:cubicBezTo>
                <a:cubicBezTo>
                  <a:pt x="5099245" y="758699"/>
                  <a:pt x="5091052" y="759461"/>
                  <a:pt x="5082670" y="759651"/>
                </a:cubicBezTo>
                <a:cubicBezTo>
                  <a:pt x="5057141" y="760033"/>
                  <a:pt x="5031614" y="759461"/>
                  <a:pt x="5006086" y="760795"/>
                </a:cubicBezTo>
                <a:cubicBezTo>
                  <a:pt x="4990465" y="761557"/>
                  <a:pt x="4974082" y="769367"/>
                  <a:pt x="4959602" y="766509"/>
                </a:cubicBezTo>
                <a:cubicBezTo>
                  <a:pt x="4930075" y="760985"/>
                  <a:pt x="4900546" y="773367"/>
                  <a:pt x="4871019" y="763081"/>
                </a:cubicBezTo>
                <a:cubicBezTo>
                  <a:pt x="4861873" y="760033"/>
                  <a:pt x="4849300" y="767653"/>
                  <a:pt x="4838250" y="768033"/>
                </a:cubicBezTo>
                <a:cubicBezTo>
                  <a:pt x="4810627" y="768985"/>
                  <a:pt x="4783004" y="768795"/>
                  <a:pt x="4755381" y="768605"/>
                </a:cubicBezTo>
                <a:cubicBezTo>
                  <a:pt x="4730614" y="768415"/>
                  <a:pt x="4704895" y="771081"/>
                  <a:pt x="4681083" y="765747"/>
                </a:cubicBezTo>
                <a:cubicBezTo>
                  <a:pt x="4656126" y="760033"/>
                  <a:pt x="4633647" y="760795"/>
                  <a:pt x="4609452" y="767271"/>
                </a:cubicBezTo>
                <a:cubicBezTo>
                  <a:pt x="4592878" y="771653"/>
                  <a:pt x="4575351" y="772225"/>
                  <a:pt x="4558207" y="773557"/>
                </a:cubicBezTo>
                <a:cubicBezTo>
                  <a:pt x="4539728" y="775081"/>
                  <a:pt x="4519343" y="771081"/>
                  <a:pt x="4502579" y="777367"/>
                </a:cubicBezTo>
                <a:cubicBezTo>
                  <a:pt x="4452665" y="796038"/>
                  <a:pt x="4401419" y="800038"/>
                  <a:pt x="4349222" y="800038"/>
                </a:cubicBezTo>
                <a:cubicBezTo>
                  <a:pt x="4339695" y="800038"/>
                  <a:pt x="4329979" y="797372"/>
                  <a:pt x="4320837" y="794514"/>
                </a:cubicBezTo>
                <a:cubicBezTo>
                  <a:pt x="4267493" y="777367"/>
                  <a:pt x="4213961" y="778891"/>
                  <a:pt x="4159667" y="789370"/>
                </a:cubicBezTo>
                <a:cubicBezTo>
                  <a:pt x="4148427" y="791656"/>
                  <a:pt x="4135854" y="792038"/>
                  <a:pt x="4124614" y="789752"/>
                </a:cubicBezTo>
                <a:cubicBezTo>
                  <a:pt x="4092989" y="783083"/>
                  <a:pt x="4062318" y="772033"/>
                  <a:pt x="4030503" y="767271"/>
                </a:cubicBezTo>
                <a:cubicBezTo>
                  <a:pt x="3977925" y="759461"/>
                  <a:pt x="3932394" y="785749"/>
                  <a:pt x="3885338" y="802896"/>
                </a:cubicBezTo>
                <a:cubicBezTo>
                  <a:pt x="3840569" y="819089"/>
                  <a:pt x="3802467" y="855666"/>
                  <a:pt x="3749506" y="847473"/>
                </a:cubicBezTo>
                <a:cubicBezTo>
                  <a:pt x="3744173" y="846711"/>
                  <a:pt x="3738267" y="851856"/>
                  <a:pt x="3732361" y="853190"/>
                </a:cubicBezTo>
                <a:cubicBezTo>
                  <a:pt x="3716168" y="856810"/>
                  <a:pt x="3699976" y="861190"/>
                  <a:pt x="3683591" y="862906"/>
                </a:cubicBezTo>
                <a:cubicBezTo>
                  <a:pt x="3663589" y="865192"/>
                  <a:pt x="3643204" y="864430"/>
                  <a:pt x="3623201" y="866334"/>
                </a:cubicBezTo>
                <a:cubicBezTo>
                  <a:pt x="3597482" y="868620"/>
                  <a:pt x="3572146" y="874716"/>
                  <a:pt x="3546617" y="874716"/>
                </a:cubicBezTo>
                <a:cubicBezTo>
                  <a:pt x="3526042" y="874716"/>
                  <a:pt x="3505657" y="867668"/>
                  <a:pt x="3485275" y="864238"/>
                </a:cubicBezTo>
                <a:cubicBezTo>
                  <a:pt x="3456508" y="859476"/>
                  <a:pt x="3424883" y="860810"/>
                  <a:pt x="3399546" y="848618"/>
                </a:cubicBezTo>
                <a:cubicBezTo>
                  <a:pt x="3372495" y="835663"/>
                  <a:pt x="3346776" y="829757"/>
                  <a:pt x="3318771" y="833757"/>
                </a:cubicBezTo>
                <a:cubicBezTo>
                  <a:pt x="3309437" y="835091"/>
                  <a:pt x="3297434" y="843093"/>
                  <a:pt x="3293244" y="851284"/>
                </a:cubicBezTo>
                <a:cubicBezTo>
                  <a:pt x="3283908" y="869572"/>
                  <a:pt x="3271145" y="872812"/>
                  <a:pt x="3253809" y="866524"/>
                </a:cubicBezTo>
                <a:cubicBezTo>
                  <a:pt x="3238758" y="861190"/>
                  <a:pt x="3220280" y="858524"/>
                  <a:pt x="3209993" y="848235"/>
                </a:cubicBezTo>
                <a:cubicBezTo>
                  <a:pt x="3180844" y="819089"/>
                  <a:pt x="3143695" y="818136"/>
                  <a:pt x="3107500" y="810326"/>
                </a:cubicBezTo>
                <a:cubicBezTo>
                  <a:pt x="3085403" y="805562"/>
                  <a:pt x="3064827" y="805372"/>
                  <a:pt x="3042728" y="808610"/>
                </a:cubicBezTo>
                <a:cubicBezTo>
                  <a:pt x="2994722" y="815850"/>
                  <a:pt x="2948047" y="805562"/>
                  <a:pt x="2901943" y="792418"/>
                </a:cubicBezTo>
                <a:cubicBezTo>
                  <a:pt x="2871462" y="783655"/>
                  <a:pt x="2840219" y="778321"/>
                  <a:pt x="2809930" y="769367"/>
                </a:cubicBezTo>
                <a:cubicBezTo>
                  <a:pt x="2787259" y="762509"/>
                  <a:pt x="2764590" y="754316"/>
                  <a:pt x="2743826" y="743268"/>
                </a:cubicBezTo>
                <a:cubicBezTo>
                  <a:pt x="2713723" y="727073"/>
                  <a:pt x="2687436" y="702689"/>
                  <a:pt x="2649143" y="709167"/>
                </a:cubicBezTo>
                <a:cubicBezTo>
                  <a:pt x="2615421" y="714881"/>
                  <a:pt x="2584942" y="702881"/>
                  <a:pt x="2554079" y="691450"/>
                </a:cubicBezTo>
                <a:cubicBezTo>
                  <a:pt x="2531409" y="683068"/>
                  <a:pt x="2508742" y="674494"/>
                  <a:pt x="2485307" y="669160"/>
                </a:cubicBezTo>
                <a:cubicBezTo>
                  <a:pt x="2457492" y="662873"/>
                  <a:pt x="2426059" y="665541"/>
                  <a:pt x="2401292" y="653919"/>
                </a:cubicBezTo>
                <a:cubicBezTo>
                  <a:pt x="2375383" y="641727"/>
                  <a:pt x="2353859" y="649919"/>
                  <a:pt x="2330806" y="653349"/>
                </a:cubicBezTo>
                <a:cubicBezTo>
                  <a:pt x="2294039" y="658683"/>
                  <a:pt x="2257459" y="668590"/>
                  <a:pt x="2220312" y="656015"/>
                </a:cubicBezTo>
                <a:cubicBezTo>
                  <a:pt x="2175163" y="640775"/>
                  <a:pt x="2130393" y="624392"/>
                  <a:pt x="2085054" y="609914"/>
                </a:cubicBezTo>
                <a:cubicBezTo>
                  <a:pt x="2067525" y="604387"/>
                  <a:pt x="2048668" y="602101"/>
                  <a:pt x="2030378" y="599625"/>
                </a:cubicBezTo>
                <a:cubicBezTo>
                  <a:pt x="2013043" y="597529"/>
                  <a:pt x="1992279" y="602863"/>
                  <a:pt x="1978940" y="594863"/>
                </a:cubicBezTo>
                <a:cubicBezTo>
                  <a:pt x="1944649" y="574288"/>
                  <a:pt x="1909408" y="564192"/>
                  <a:pt x="1869780" y="564192"/>
                </a:cubicBezTo>
                <a:cubicBezTo>
                  <a:pt x="1854920" y="564192"/>
                  <a:pt x="1840441" y="555618"/>
                  <a:pt x="1825393" y="554094"/>
                </a:cubicBezTo>
                <a:cubicBezTo>
                  <a:pt x="1804816" y="552190"/>
                  <a:pt x="1781194" y="547045"/>
                  <a:pt x="1763287" y="554286"/>
                </a:cubicBezTo>
                <a:cubicBezTo>
                  <a:pt x="1721185" y="571430"/>
                  <a:pt x="1687086" y="557142"/>
                  <a:pt x="1650317" y="540187"/>
                </a:cubicBezTo>
                <a:cubicBezTo>
                  <a:pt x="1614120" y="523423"/>
                  <a:pt x="1576019" y="510088"/>
                  <a:pt x="1537537" y="499038"/>
                </a:cubicBezTo>
                <a:cubicBezTo>
                  <a:pt x="1523059" y="495038"/>
                  <a:pt x="1505724" y="501706"/>
                  <a:pt x="1489720" y="503038"/>
                </a:cubicBezTo>
                <a:cubicBezTo>
                  <a:pt x="1484004" y="503420"/>
                  <a:pt x="1477717" y="503992"/>
                  <a:pt x="1472575" y="502086"/>
                </a:cubicBezTo>
                <a:cubicBezTo>
                  <a:pt x="1422854" y="483797"/>
                  <a:pt x="1372368" y="469891"/>
                  <a:pt x="1318456" y="479415"/>
                </a:cubicBezTo>
                <a:cubicBezTo>
                  <a:pt x="1313504" y="480369"/>
                  <a:pt x="1307978" y="478273"/>
                  <a:pt x="1303024" y="476939"/>
                </a:cubicBezTo>
                <a:cubicBezTo>
                  <a:pt x="1278829" y="470081"/>
                  <a:pt x="1255206" y="459223"/>
                  <a:pt x="1230633" y="456746"/>
                </a:cubicBezTo>
                <a:cubicBezTo>
                  <a:pt x="1170051" y="450650"/>
                  <a:pt x="1109091" y="448172"/>
                  <a:pt x="1048125" y="444172"/>
                </a:cubicBezTo>
                <a:cubicBezTo>
                  <a:pt x="1044315" y="443982"/>
                  <a:pt x="1040315" y="443982"/>
                  <a:pt x="1036887" y="442648"/>
                </a:cubicBezTo>
                <a:cubicBezTo>
                  <a:pt x="1014406" y="434456"/>
                  <a:pt x="994785" y="437124"/>
                  <a:pt x="975733" y="452744"/>
                </a:cubicBezTo>
                <a:cubicBezTo>
                  <a:pt x="967350" y="459603"/>
                  <a:pt x="955920" y="463223"/>
                  <a:pt x="945444" y="467033"/>
                </a:cubicBezTo>
                <a:cubicBezTo>
                  <a:pt x="930011" y="472749"/>
                  <a:pt x="914200" y="478273"/>
                  <a:pt x="898198" y="481893"/>
                </a:cubicBezTo>
                <a:cubicBezTo>
                  <a:pt x="882384" y="485321"/>
                  <a:pt x="865430" y="490084"/>
                  <a:pt x="850189" y="487417"/>
                </a:cubicBezTo>
                <a:cubicBezTo>
                  <a:pt x="822756" y="482655"/>
                  <a:pt x="796655" y="471987"/>
                  <a:pt x="769605" y="464937"/>
                </a:cubicBezTo>
                <a:cubicBezTo>
                  <a:pt x="760270" y="462461"/>
                  <a:pt x="749982" y="462843"/>
                  <a:pt x="740268" y="462651"/>
                </a:cubicBezTo>
                <a:cubicBezTo>
                  <a:pt x="717977" y="462081"/>
                  <a:pt x="695116" y="467605"/>
                  <a:pt x="674923" y="451792"/>
                </a:cubicBezTo>
                <a:cubicBezTo>
                  <a:pt x="656255" y="436934"/>
                  <a:pt x="637392" y="441314"/>
                  <a:pt x="617772" y="452554"/>
                </a:cubicBezTo>
                <a:cubicBezTo>
                  <a:pt x="603673" y="460557"/>
                  <a:pt x="587672" y="466843"/>
                  <a:pt x="571860" y="469891"/>
                </a:cubicBezTo>
                <a:cubicBezTo>
                  <a:pt x="550141" y="474081"/>
                  <a:pt x="528615" y="475797"/>
                  <a:pt x="505182" y="473319"/>
                </a:cubicBezTo>
                <a:cubicBezTo>
                  <a:pt x="488607" y="471605"/>
                  <a:pt x="475081" y="470843"/>
                  <a:pt x="462126" y="460747"/>
                </a:cubicBezTo>
                <a:cubicBezTo>
                  <a:pt x="460032" y="459223"/>
                  <a:pt x="456222" y="458841"/>
                  <a:pt x="453364" y="459033"/>
                </a:cubicBezTo>
                <a:cubicBezTo>
                  <a:pt x="415835" y="462271"/>
                  <a:pt x="378686" y="460557"/>
                  <a:pt x="340774" y="458268"/>
                </a:cubicBezTo>
                <a:cubicBezTo>
                  <a:pt x="292579" y="455222"/>
                  <a:pt x="241901" y="464175"/>
                  <a:pt x="200182" y="496180"/>
                </a:cubicBezTo>
                <a:cubicBezTo>
                  <a:pt x="194085" y="500944"/>
                  <a:pt x="184941" y="503038"/>
                  <a:pt x="176939" y="504182"/>
                </a:cubicBezTo>
                <a:cubicBezTo>
                  <a:pt x="139219" y="509134"/>
                  <a:pt x="101308" y="512564"/>
                  <a:pt x="63587" y="518088"/>
                </a:cubicBezTo>
                <a:cubicBezTo>
                  <a:pt x="43012" y="521137"/>
                  <a:pt x="21486" y="523805"/>
                  <a:pt x="2817" y="532187"/>
                </a:cubicBezTo>
                <a:lnTo>
                  <a:pt x="0" y="533314"/>
                </a:lnTo>
                <a:close/>
              </a:path>
            </a:pathLst>
          </a:custGeom>
          <a:blipFill dpi="0" rotWithShape="1">
            <a:blip r:embed="rId3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70C434F-7111-986F-E8C3-1265DA9FF6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2" y="467139"/>
            <a:ext cx="7619977" cy="6390850"/>
          </a:xfrm>
        </p:spPr>
        <p:txBody>
          <a:bodyPr>
            <a:normAutofit/>
          </a:bodyPr>
          <a:lstStyle/>
          <a:p>
            <a:r>
              <a:rPr lang="pl-PL" sz="2000" b="0" i="0" dirty="0">
                <a:effectLst/>
                <a:latin typeface="Open Sans" panose="020B0606030504020204" pitchFamily="34" charset="0"/>
              </a:rPr>
              <a:t>Wirus wścieklizny infekuje ośrodkowy układ nerwowy. Z miejsca zakażenia przenosi się wzdłuż nerwów obwodowych do mózgu i rdzenia kręgowego, gdzie namnaża się w komórkach nerwowych. Wtórnemu zakażeniu ulegają gruczoły ślinowe, w których również dochodzi do namnażania i wydalania wirusa.</a:t>
            </a:r>
          </a:p>
          <a:p>
            <a:r>
              <a:rPr lang="pl-PL" sz="2000" b="0" i="0" dirty="0">
                <a:effectLst/>
                <a:latin typeface="Open Sans" panose="020B0606030504020204" pitchFamily="34" charset="0"/>
              </a:rPr>
              <a:t>Okres wylęgania wirusa u człowieka wynosi przeciętnie 4‒12 tygodni, lecz może być krótszy (rzadziej dłuższy). Jeśli dana osoba nie otrzyma odpowiedniej profilaktyki </a:t>
            </a:r>
            <a:r>
              <a:rPr lang="pl-PL" sz="2000" b="0" i="0" dirty="0" err="1">
                <a:effectLst/>
                <a:latin typeface="Open Sans" panose="020B0606030504020204" pitchFamily="34" charset="0"/>
              </a:rPr>
              <a:t>poekspozycyjnej</a:t>
            </a:r>
            <a:r>
              <a:rPr lang="pl-PL" sz="2000" b="0" i="0" dirty="0">
                <a:effectLst/>
                <a:latin typeface="Open Sans" panose="020B0606030504020204" pitchFamily="34" charset="0"/>
              </a:rPr>
              <a:t>  po potencjalnym narażeniu na wściekliznę, wirus może powodować zapalenie mózgu, ostatecznie doprowadzając do śmierci.</a:t>
            </a:r>
          </a:p>
          <a:p>
            <a:r>
              <a:rPr lang="pl-PL" sz="2000" b="0" i="0" dirty="0">
                <a:effectLst/>
                <a:latin typeface="Open Sans" panose="020B0606030504020204" pitchFamily="34" charset="0"/>
              </a:rPr>
              <a:t>Choroba występuje na wszystkich kontynentach, z wyjątkiem Antarktydy i niektórych wysp (np. Wielkiej Brytanii, Irlandii), a ponad 95 proc. zgonów ludzi ma miejsce w regionach Azji i Afryki. Około 80 proc. przypadków występuje na obszarach wiejskich.</a:t>
            </a:r>
          </a:p>
          <a:p>
            <a:r>
              <a:rPr lang="pl-PL" sz="2000" b="0" i="0" dirty="0">
                <a:effectLst/>
                <a:latin typeface="Open Sans" panose="020B0606030504020204" pitchFamily="34" charset="0"/>
              </a:rPr>
              <a:t>Wirus wścieklizny jest wrażliwy na wysoką temperaturę i światło słoneczne, ale jednocześnie jest wysoce odporny na niskie temperatury.</a:t>
            </a:r>
          </a:p>
          <a:p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19282873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27C4D1B0-60D2-D460-ED41-756E88748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157" y="305216"/>
            <a:ext cx="6095998" cy="1806574"/>
          </a:xfrm>
        </p:spPr>
        <p:txBody>
          <a:bodyPr anchor="b">
            <a:normAutofit/>
          </a:bodyPr>
          <a:lstStyle/>
          <a:p>
            <a:r>
              <a:rPr lang="pl-PL" sz="4100" b="0" i="0" dirty="0">
                <a:effectLst/>
                <a:latin typeface="Open Sans" panose="020B0606030504020204" pitchFamily="34" charset="0"/>
              </a:rPr>
              <a:t>Jak przenoszona jest wścieklizna?</a:t>
            </a:r>
            <a:br>
              <a:rPr lang="pl-PL" sz="4100" b="0" i="0" dirty="0">
                <a:effectLst/>
                <a:latin typeface="Open Sans" panose="020B0606030504020204" pitchFamily="34" charset="0"/>
              </a:rPr>
            </a:br>
            <a:endParaRPr lang="pl-PL" sz="41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866840-FE8F-9B67-8B1B-E579D72989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475" r="43025"/>
          <a:stretch/>
        </p:blipFill>
        <p:spPr>
          <a:xfrm>
            <a:off x="7620000" y="10"/>
            <a:ext cx="4572002" cy="6857992"/>
          </a:xfrm>
          <a:custGeom>
            <a:avLst/>
            <a:gdLst/>
            <a:ahLst/>
            <a:cxnLst/>
            <a:rect l="l" t="t" r="r" b="b"/>
            <a:pathLst>
              <a:path w="4572002" h="6858002">
                <a:moveTo>
                  <a:pt x="276687" y="6438981"/>
                </a:moveTo>
                <a:cubicBezTo>
                  <a:pt x="286189" y="6444077"/>
                  <a:pt x="293666" y="6451650"/>
                  <a:pt x="296618" y="6463841"/>
                </a:cubicBezTo>
                <a:lnTo>
                  <a:pt x="296621" y="6463850"/>
                </a:lnTo>
                <a:lnTo>
                  <a:pt x="307605" y="6508052"/>
                </a:lnTo>
                <a:lnTo>
                  <a:pt x="310416" y="6513012"/>
                </a:lnTo>
                <a:lnTo>
                  <a:pt x="312883" y="6521804"/>
                </a:lnTo>
                <a:lnTo>
                  <a:pt x="329221" y="6546195"/>
                </a:lnTo>
                <a:lnTo>
                  <a:pt x="329221" y="6546194"/>
                </a:lnTo>
                <a:lnTo>
                  <a:pt x="310416" y="6513012"/>
                </a:lnTo>
                <a:lnTo>
                  <a:pt x="296621" y="6463850"/>
                </a:lnTo>
                <a:lnTo>
                  <a:pt x="296618" y="6463840"/>
                </a:lnTo>
                <a:close/>
                <a:moveTo>
                  <a:pt x="360891" y="2836172"/>
                </a:moveTo>
                <a:lnTo>
                  <a:pt x="360891" y="2836173"/>
                </a:lnTo>
                <a:cubicBezTo>
                  <a:pt x="364963" y="2839983"/>
                  <a:pt x="368249" y="2844317"/>
                  <a:pt x="369582" y="2848794"/>
                </a:cubicBezTo>
                <a:cubicBezTo>
                  <a:pt x="376249" y="2870416"/>
                  <a:pt x="384441" y="2892181"/>
                  <a:pt x="389490" y="2914328"/>
                </a:cubicBezTo>
                <a:lnTo>
                  <a:pt x="394121" y="2947863"/>
                </a:lnTo>
                <a:lnTo>
                  <a:pt x="390537" y="2982148"/>
                </a:lnTo>
                <a:cubicBezTo>
                  <a:pt x="382441" y="3014153"/>
                  <a:pt x="378631" y="3045777"/>
                  <a:pt x="378845" y="3077401"/>
                </a:cubicBezTo>
                <a:lnTo>
                  <a:pt x="378845" y="3077402"/>
                </a:lnTo>
                <a:lnTo>
                  <a:pt x="378845" y="3077402"/>
                </a:lnTo>
                <a:cubicBezTo>
                  <a:pt x="379059" y="3109026"/>
                  <a:pt x="383298" y="3140650"/>
                  <a:pt x="391299" y="3172655"/>
                </a:cubicBezTo>
                <a:cubicBezTo>
                  <a:pt x="417208" y="3276481"/>
                  <a:pt x="444640" y="3380306"/>
                  <a:pt x="438926" y="3489468"/>
                </a:cubicBezTo>
                <a:cubicBezTo>
                  <a:pt x="437974" y="3507564"/>
                  <a:pt x="449595" y="3529091"/>
                  <a:pt x="461025" y="3544714"/>
                </a:cubicBezTo>
                <a:cubicBezTo>
                  <a:pt x="466455" y="3552191"/>
                  <a:pt x="470634" y="3557716"/>
                  <a:pt x="473569" y="3562321"/>
                </a:cubicBezTo>
                <a:lnTo>
                  <a:pt x="478647" y="3574408"/>
                </a:lnTo>
                <a:lnTo>
                  <a:pt x="476296" y="3587174"/>
                </a:lnTo>
                <a:cubicBezTo>
                  <a:pt x="474277" y="3592232"/>
                  <a:pt x="471027" y="3598435"/>
                  <a:pt x="466549" y="3606817"/>
                </a:cubicBezTo>
                <a:cubicBezTo>
                  <a:pt x="462167" y="3614819"/>
                  <a:pt x="459501" y="3624725"/>
                  <a:pt x="453023" y="3630632"/>
                </a:cubicBezTo>
                <a:cubicBezTo>
                  <a:pt x="436545" y="3645682"/>
                  <a:pt x="430306" y="3662494"/>
                  <a:pt x="428782" y="3680163"/>
                </a:cubicBezTo>
                <a:lnTo>
                  <a:pt x="428782" y="3680164"/>
                </a:lnTo>
                <a:lnTo>
                  <a:pt x="428782" y="3680164"/>
                </a:lnTo>
                <a:lnTo>
                  <a:pt x="432830" y="3734838"/>
                </a:lnTo>
                <a:lnTo>
                  <a:pt x="432448" y="3754652"/>
                </a:lnTo>
                <a:cubicBezTo>
                  <a:pt x="426448" y="3767130"/>
                  <a:pt x="424496" y="3778655"/>
                  <a:pt x="426091" y="3789776"/>
                </a:cubicBezTo>
                <a:lnTo>
                  <a:pt x="426091" y="3789776"/>
                </a:lnTo>
                <a:lnTo>
                  <a:pt x="426091" y="3789777"/>
                </a:lnTo>
                <a:cubicBezTo>
                  <a:pt x="427687" y="3800897"/>
                  <a:pt x="432830" y="3811614"/>
                  <a:pt x="441022" y="3822473"/>
                </a:cubicBezTo>
                <a:lnTo>
                  <a:pt x="455357" y="3852620"/>
                </a:lnTo>
                <a:lnTo>
                  <a:pt x="454577" y="3868764"/>
                </a:lnTo>
                <a:cubicBezTo>
                  <a:pt x="453119" y="3874229"/>
                  <a:pt x="450356" y="3879766"/>
                  <a:pt x="445974" y="3885338"/>
                </a:cubicBezTo>
                <a:cubicBezTo>
                  <a:pt x="426543" y="3910104"/>
                  <a:pt x="416351" y="3935727"/>
                  <a:pt x="414089" y="3962159"/>
                </a:cubicBezTo>
                <a:lnTo>
                  <a:pt x="414089" y="3962160"/>
                </a:lnTo>
                <a:lnTo>
                  <a:pt x="414089" y="3962160"/>
                </a:lnTo>
                <a:cubicBezTo>
                  <a:pt x="411827" y="3988593"/>
                  <a:pt x="417495" y="4015835"/>
                  <a:pt x="429782" y="4043840"/>
                </a:cubicBezTo>
                <a:lnTo>
                  <a:pt x="444904" y="4103826"/>
                </a:lnTo>
                <a:lnTo>
                  <a:pt x="442936" y="4134255"/>
                </a:lnTo>
                <a:cubicBezTo>
                  <a:pt x="441094" y="4144498"/>
                  <a:pt x="438022" y="4154857"/>
                  <a:pt x="433592" y="4165383"/>
                </a:cubicBezTo>
                <a:cubicBezTo>
                  <a:pt x="430163" y="4173480"/>
                  <a:pt x="429592" y="4182767"/>
                  <a:pt x="429687" y="4192387"/>
                </a:cubicBezTo>
                <a:lnTo>
                  <a:pt x="429687" y="4192388"/>
                </a:lnTo>
                <a:lnTo>
                  <a:pt x="429687" y="4192388"/>
                </a:lnTo>
                <a:lnTo>
                  <a:pt x="429782" y="4221391"/>
                </a:lnTo>
                <a:lnTo>
                  <a:pt x="424066" y="4253014"/>
                </a:lnTo>
                <a:cubicBezTo>
                  <a:pt x="411873" y="4277401"/>
                  <a:pt x="396253" y="4300070"/>
                  <a:pt x="384250" y="4324645"/>
                </a:cubicBezTo>
                <a:cubicBezTo>
                  <a:pt x="378536" y="4336457"/>
                  <a:pt x="375488" y="4350554"/>
                  <a:pt x="375296" y="4363890"/>
                </a:cubicBezTo>
                <a:lnTo>
                  <a:pt x="375296" y="4363891"/>
                </a:lnTo>
                <a:lnTo>
                  <a:pt x="375296" y="4363891"/>
                </a:lnTo>
                <a:cubicBezTo>
                  <a:pt x="374344" y="4403326"/>
                  <a:pt x="374344" y="4442762"/>
                  <a:pt x="376058" y="4482005"/>
                </a:cubicBezTo>
                <a:cubicBezTo>
                  <a:pt x="378726" y="4546777"/>
                  <a:pt x="379298" y="4612501"/>
                  <a:pt x="436068" y="4659175"/>
                </a:cubicBezTo>
                <a:cubicBezTo>
                  <a:pt x="440640" y="4662987"/>
                  <a:pt x="443308" y="4671177"/>
                  <a:pt x="444070" y="4677656"/>
                </a:cubicBezTo>
                <a:cubicBezTo>
                  <a:pt x="447689" y="4707565"/>
                  <a:pt x="448071" y="4738236"/>
                  <a:pt x="453977" y="4767765"/>
                </a:cubicBezTo>
                <a:lnTo>
                  <a:pt x="455286" y="4800483"/>
                </a:lnTo>
                <a:lnTo>
                  <a:pt x="440450" y="4828916"/>
                </a:lnTo>
                <a:cubicBezTo>
                  <a:pt x="423877" y="4846490"/>
                  <a:pt x="412446" y="4866958"/>
                  <a:pt x="410740" y="4889275"/>
                </a:cubicBezTo>
                <a:lnTo>
                  <a:pt x="410740" y="4889275"/>
                </a:lnTo>
                <a:lnTo>
                  <a:pt x="410740" y="4889276"/>
                </a:lnTo>
                <a:cubicBezTo>
                  <a:pt x="410172" y="4896714"/>
                  <a:pt x="410683" y="4904358"/>
                  <a:pt x="412445" y="4912169"/>
                </a:cubicBezTo>
                <a:lnTo>
                  <a:pt x="413848" y="4933805"/>
                </a:lnTo>
                <a:lnTo>
                  <a:pt x="409088" y="4952673"/>
                </a:lnTo>
                <a:cubicBezTo>
                  <a:pt x="404302" y="4964604"/>
                  <a:pt x="396729" y="4975511"/>
                  <a:pt x="389013" y="4987037"/>
                </a:cubicBezTo>
                <a:cubicBezTo>
                  <a:pt x="377774" y="5003801"/>
                  <a:pt x="363676" y="5022852"/>
                  <a:pt x="362534" y="5041521"/>
                </a:cubicBezTo>
                <a:cubicBezTo>
                  <a:pt x="360677" y="5073241"/>
                  <a:pt x="338137" y="5101639"/>
                  <a:pt x="336386" y="5133224"/>
                </a:cubicBezTo>
                <a:lnTo>
                  <a:pt x="336386" y="5133225"/>
                </a:lnTo>
                <a:lnTo>
                  <a:pt x="336386" y="5133225"/>
                </a:lnTo>
                <a:lnTo>
                  <a:pt x="343101" y="5166114"/>
                </a:lnTo>
                <a:lnTo>
                  <a:pt x="342411" y="5172090"/>
                </a:lnTo>
                <a:cubicBezTo>
                  <a:pt x="341530" y="5174400"/>
                  <a:pt x="340339" y="5176876"/>
                  <a:pt x="339863" y="5179067"/>
                </a:cubicBezTo>
                <a:lnTo>
                  <a:pt x="339863" y="5179068"/>
                </a:lnTo>
                <a:lnTo>
                  <a:pt x="339863" y="5179068"/>
                </a:lnTo>
                <a:cubicBezTo>
                  <a:pt x="332623" y="5214122"/>
                  <a:pt x="339673" y="5247079"/>
                  <a:pt x="363486" y="5272797"/>
                </a:cubicBezTo>
                <a:cubicBezTo>
                  <a:pt x="379013" y="5289657"/>
                  <a:pt x="387538" y="5307422"/>
                  <a:pt x="390920" y="5326163"/>
                </a:cubicBezTo>
                <a:lnTo>
                  <a:pt x="392366" y="5355014"/>
                </a:lnTo>
                <a:lnTo>
                  <a:pt x="387489" y="5385384"/>
                </a:lnTo>
                <a:cubicBezTo>
                  <a:pt x="384250" y="5398721"/>
                  <a:pt x="381964" y="5412057"/>
                  <a:pt x="379298" y="5425582"/>
                </a:cubicBezTo>
                <a:cubicBezTo>
                  <a:pt x="375488" y="5443870"/>
                  <a:pt x="371486" y="5462351"/>
                  <a:pt x="367676" y="5480637"/>
                </a:cubicBezTo>
                <a:cubicBezTo>
                  <a:pt x="365771" y="5489497"/>
                  <a:pt x="363200" y="5498832"/>
                  <a:pt x="363152" y="5507667"/>
                </a:cubicBezTo>
                <a:lnTo>
                  <a:pt x="363152" y="5507668"/>
                </a:lnTo>
                <a:lnTo>
                  <a:pt x="363152" y="5507668"/>
                </a:lnTo>
                <a:cubicBezTo>
                  <a:pt x="363105" y="5516503"/>
                  <a:pt x="365581" y="5524837"/>
                  <a:pt x="373772" y="5531694"/>
                </a:cubicBezTo>
                <a:lnTo>
                  <a:pt x="383918" y="5547578"/>
                </a:lnTo>
                <a:lnTo>
                  <a:pt x="374344" y="5562746"/>
                </a:lnTo>
                <a:cubicBezTo>
                  <a:pt x="331671" y="5600467"/>
                  <a:pt x="305000" y="5646189"/>
                  <a:pt x="303096" y="5704483"/>
                </a:cubicBezTo>
                <a:cubicBezTo>
                  <a:pt x="302714" y="5716485"/>
                  <a:pt x="300048" y="5728678"/>
                  <a:pt x="297190" y="5740488"/>
                </a:cubicBezTo>
                <a:cubicBezTo>
                  <a:pt x="295475" y="5747728"/>
                  <a:pt x="293569" y="5756493"/>
                  <a:pt x="288425" y="5760873"/>
                </a:cubicBezTo>
                <a:cubicBezTo>
                  <a:pt x="249182" y="5794974"/>
                  <a:pt x="221939" y="5837457"/>
                  <a:pt x="200030" y="5883751"/>
                </a:cubicBezTo>
                <a:cubicBezTo>
                  <a:pt x="192220" y="5900323"/>
                  <a:pt x="184410" y="5918042"/>
                  <a:pt x="182124" y="5935949"/>
                </a:cubicBezTo>
                <a:lnTo>
                  <a:pt x="182124" y="5935950"/>
                </a:lnTo>
                <a:lnTo>
                  <a:pt x="182124" y="5935950"/>
                </a:lnTo>
                <a:cubicBezTo>
                  <a:pt x="179838" y="5954618"/>
                  <a:pt x="183648" y="5974241"/>
                  <a:pt x="185744" y="5993292"/>
                </a:cubicBezTo>
                <a:cubicBezTo>
                  <a:pt x="186886" y="6004532"/>
                  <a:pt x="186696" y="6017486"/>
                  <a:pt x="192220" y="6026441"/>
                </a:cubicBezTo>
                <a:cubicBezTo>
                  <a:pt x="209557" y="6054826"/>
                  <a:pt x="228225" y="6082259"/>
                  <a:pt x="248420" y="6108739"/>
                </a:cubicBezTo>
                <a:lnTo>
                  <a:pt x="262113" y="6133315"/>
                </a:lnTo>
                <a:lnTo>
                  <a:pt x="258413" y="6143190"/>
                </a:lnTo>
                <a:cubicBezTo>
                  <a:pt x="255862" y="6146732"/>
                  <a:pt x="251944" y="6150697"/>
                  <a:pt x="246514" y="6155602"/>
                </a:cubicBezTo>
                <a:cubicBezTo>
                  <a:pt x="224225" y="6175797"/>
                  <a:pt x="212605" y="6200944"/>
                  <a:pt x="207843" y="6228756"/>
                </a:cubicBezTo>
                <a:cubicBezTo>
                  <a:pt x="200412" y="6272764"/>
                  <a:pt x="194126" y="6317151"/>
                  <a:pt x="190506" y="6361539"/>
                </a:cubicBezTo>
                <a:lnTo>
                  <a:pt x="190506" y="6361540"/>
                </a:lnTo>
                <a:lnTo>
                  <a:pt x="190506" y="6361540"/>
                </a:lnTo>
                <a:lnTo>
                  <a:pt x="190704" y="6365039"/>
                </a:lnTo>
                <a:lnTo>
                  <a:pt x="191995" y="6387910"/>
                </a:lnTo>
                <a:lnTo>
                  <a:pt x="194825" y="6393746"/>
                </a:lnTo>
                <a:lnTo>
                  <a:pt x="201413" y="6407333"/>
                </a:lnTo>
                <a:lnTo>
                  <a:pt x="201413" y="6407332"/>
                </a:lnTo>
                <a:lnTo>
                  <a:pt x="194825" y="6393746"/>
                </a:lnTo>
                <a:lnTo>
                  <a:pt x="191995" y="6387910"/>
                </a:lnTo>
                <a:lnTo>
                  <a:pt x="190704" y="6365039"/>
                </a:lnTo>
                <a:lnTo>
                  <a:pt x="190506" y="6361540"/>
                </a:lnTo>
                <a:lnTo>
                  <a:pt x="207843" y="6228757"/>
                </a:lnTo>
                <a:cubicBezTo>
                  <a:pt x="212605" y="6200945"/>
                  <a:pt x="224225" y="6175798"/>
                  <a:pt x="246514" y="6155603"/>
                </a:cubicBezTo>
                <a:cubicBezTo>
                  <a:pt x="257374" y="6145793"/>
                  <a:pt x="262184" y="6139745"/>
                  <a:pt x="262113" y="6133315"/>
                </a:cubicBezTo>
                <a:lnTo>
                  <a:pt x="262113" y="6133315"/>
                </a:lnTo>
                <a:lnTo>
                  <a:pt x="262113" y="6133314"/>
                </a:lnTo>
                <a:cubicBezTo>
                  <a:pt x="262042" y="6126884"/>
                  <a:pt x="257088" y="6120074"/>
                  <a:pt x="248420" y="6108738"/>
                </a:cubicBezTo>
                <a:cubicBezTo>
                  <a:pt x="228225" y="6082258"/>
                  <a:pt x="209557" y="6054825"/>
                  <a:pt x="192220" y="6026440"/>
                </a:cubicBezTo>
                <a:cubicBezTo>
                  <a:pt x="186696" y="6017485"/>
                  <a:pt x="186886" y="6004531"/>
                  <a:pt x="185744" y="5993291"/>
                </a:cubicBezTo>
                <a:cubicBezTo>
                  <a:pt x="184696" y="5983766"/>
                  <a:pt x="183220" y="5974097"/>
                  <a:pt x="182291" y="5964477"/>
                </a:cubicBezTo>
                <a:lnTo>
                  <a:pt x="182124" y="5935950"/>
                </a:lnTo>
                <a:lnTo>
                  <a:pt x="189006" y="5909351"/>
                </a:lnTo>
                <a:cubicBezTo>
                  <a:pt x="192220" y="5900611"/>
                  <a:pt x="196125" y="5892038"/>
                  <a:pt x="200030" y="5883752"/>
                </a:cubicBezTo>
                <a:cubicBezTo>
                  <a:pt x="221939" y="5837458"/>
                  <a:pt x="249182" y="5794975"/>
                  <a:pt x="288425" y="5760874"/>
                </a:cubicBezTo>
                <a:cubicBezTo>
                  <a:pt x="293569" y="5756494"/>
                  <a:pt x="295475" y="5747729"/>
                  <a:pt x="297190" y="5740489"/>
                </a:cubicBezTo>
                <a:cubicBezTo>
                  <a:pt x="300048" y="5728679"/>
                  <a:pt x="302714" y="5716486"/>
                  <a:pt x="303096" y="5704484"/>
                </a:cubicBezTo>
                <a:cubicBezTo>
                  <a:pt x="305000" y="5646190"/>
                  <a:pt x="331671" y="5600468"/>
                  <a:pt x="374344" y="5562747"/>
                </a:cubicBezTo>
                <a:cubicBezTo>
                  <a:pt x="380441" y="5557318"/>
                  <a:pt x="383823" y="5552508"/>
                  <a:pt x="383918" y="5547579"/>
                </a:cubicBezTo>
                <a:lnTo>
                  <a:pt x="383918" y="5547578"/>
                </a:lnTo>
                <a:lnTo>
                  <a:pt x="383918" y="5547578"/>
                </a:lnTo>
                <a:cubicBezTo>
                  <a:pt x="384013" y="5542648"/>
                  <a:pt x="380822" y="5537600"/>
                  <a:pt x="373772" y="5531693"/>
                </a:cubicBezTo>
                <a:cubicBezTo>
                  <a:pt x="369677" y="5528265"/>
                  <a:pt x="367010" y="5524467"/>
                  <a:pt x="365373" y="5520422"/>
                </a:cubicBezTo>
                <a:lnTo>
                  <a:pt x="363152" y="5507668"/>
                </a:lnTo>
                <a:lnTo>
                  <a:pt x="367676" y="5480638"/>
                </a:lnTo>
                <a:cubicBezTo>
                  <a:pt x="371486" y="5462352"/>
                  <a:pt x="375488" y="5443871"/>
                  <a:pt x="379298" y="5425583"/>
                </a:cubicBezTo>
                <a:cubicBezTo>
                  <a:pt x="381964" y="5412058"/>
                  <a:pt x="384250" y="5398722"/>
                  <a:pt x="387489" y="5385385"/>
                </a:cubicBezTo>
                <a:cubicBezTo>
                  <a:pt x="390014" y="5375003"/>
                  <a:pt x="391717" y="5364883"/>
                  <a:pt x="392366" y="5355015"/>
                </a:cubicBezTo>
                <a:lnTo>
                  <a:pt x="392366" y="5355014"/>
                </a:lnTo>
                <a:lnTo>
                  <a:pt x="392366" y="5355014"/>
                </a:lnTo>
                <a:cubicBezTo>
                  <a:pt x="394313" y="5325412"/>
                  <a:pt x="386776" y="5298086"/>
                  <a:pt x="363486" y="5272796"/>
                </a:cubicBezTo>
                <a:cubicBezTo>
                  <a:pt x="351580" y="5259937"/>
                  <a:pt x="343864" y="5245269"/>
                  <a:pt x="340030" y="5229433"/>
                </a:cubicBezTo>
                <a:lnTo>
                  <a:pt x="339863" y="5179068"/>
                </a:lnTo>
                <a:lnTo>
                  <a:pt x="342411" y="5172091"/>
                </a:lnTo>
                <a:cubicBezTo>
                  <a:pt x="343292" y="5169781"/>
                  <a:pt x="343863" y="5167638"/>
                  <a:pt x="343101" y="5166114"/>
                </a:cubicBezTo>
                <a:lnTo>
                  <a:pt x="343101" y="5166114"/>
                </a:lnTo>
                <a:lnTo>
                  <a:pt x="343101" y="5166113"/>
                </a:lnTo>
                <a:lnTo>
                  <a:pt x="336386" y="5133225"/>
                </a:lnTo>
                <a:lnTo>
                  <a:pt x="343531" y="5102461"/>
                </a:lnTo>
                <a:cubicBezTo>
                  <a:pt x="350866" y="5082339"/>
                  <a:pt x="361296" y="5062669"/>
                  <a:pt x="362534" y="5041522"/>
                </a:cubicBezTo>
                <a:cubicBezTo>
                  <a:pt x="363676" y="5022853"/>
                  <a:pt x="377774" y="5003802"/>
                  <a:pt x="389013" y="4987038"/>
                </a:cubicBezTo>
                <a:cubicBezTo>
                  <a:pt x="400587" y="4969748"/>
                  <a:pt x="411839" y="4953853"/>
                  <a:pt x="413848" y="4933805"/>
                </a:cubicBezTo>
                <a:lnTo>
                  <a:pt x="413848" y="4933805"/>
                </a:lnTo>
                <a:lnTo>
                  <a:pt x="413848" y="4933804"/>
                </a:lnTo>
                <a:cubicBezTo>
                  <a:pt x="414517" y="4927122"/>
                  <a:pt x="414160" y="4919978"/>
                  <a:pt x="412445" y="4912168"/>
                </a:cubicBezTo>
                <a:lnTo>
                  <a:pt x="410740" y="4889275"/>
                </a:lnTo>
                <a:lnTo>
                  <a:pt x="415518" y="4867614"/>
                </a:lnTo>
                <a:cubicBezTo>
                  <a:pt x="420638" y="4853635"/>
                  <a:pt x="429401" y="4840633"/>
                  <a:pt x="440450" y="4828917"/>
                </a:cubicBezTo>
                <a:cubicBezTo>
                  <a:pt x="448833" y="4819964"/>
                  <a:pt x="453405" y="4810581"/>
                  <a:pt x="455286" y="4800484"/>
                </a:cubicBezTo>
                <a:lnTo>
                  <a:pt x="455286" y="4800483"/>
                </a:lnTo>
                <a:lnTo>
                  <a:pt x="455286" y="4800483"/>
                </a:lnTo>
                <a:cubicBezTo>
                  <a:pt x="457168" y="4790386"/>
                  <a:pt x="456358" y="4779575"/>
                  <a:pt x="453977" y="4767764"/>
                </a:cubicBezTo>
                <a:cubicBezTo>
                  <a:pt x="448071" y="4738235"/>
                  <a:pt x="447689" y="4707564"/>
                  <a:pt x="444070" y="4677655"/>
                </a:cubicBezTo>
                <a:cubicBezTo>
                  <a:pt x="443308" y="4671176"/>
                  <a:pt x="440640" y="4662986"/>
                  <a:pt x="436068" y="4659174"/>
                </a:cubicBezTo>
                <a:cubicBezTo>
                  <a:pt x="379298" y="4612500"/>
                  <a:pt x="378726" y="4546776"/>
                  <a:pt x="376058" y="4482004"/>
                </a:cubicBezTo>
                <a:lnTo>
                  <a:pt x="375296" y="4363891"/>
                </a:lnTo>
                <a:lnTo>
                  <a:pt x="384250" y="4324646"/>
                </a:lnTo>
                <a:cubicBezTo>
                  <a:pt x="396253" y="4300071"/>
                  <a:pt x="411873" y="4277402"/>
                  <a:pt x="424066" y="4253015"/>
                </a:cubicBezTo>
                <a:cubicBezTo>
                  <a:pt x="428830" y="4243873"/>
                  <a:pt x="429020" y="4232061"/>
                  <a:pt x="429782" y="4221392"/>
                </a:cubicBezTo>
                <a:lnTo>
                  <a:pt x="429782" y="4221391"/>
                </a:lnTo>
                <a:lnTo>
                  <a:pt x="429782" y="4221391"/>
                </a:lnTo>
                <a:lnTo>
                  <a:pt x="429687" y="4192388"/>
                </a:lnTo>
                <a:lnTo>
                  <a:pt x="433592" y="4165384"/>
                </a:lnTo>
                <a:cubicBezTo>
                  <a:pt x="442451" y="4144333"/>
                  <a:pt x="445880" y="4123948"/>
                  <a:pt x="444904" y="4103826"/>
                </a:cubicBezTo>
                <a:lnTo>
                  <a:pt x="444904" y="4103826"/>
                </a:lnTo>
                <a:lnTo>
                  <a:pt x="444904" y="4103825"/>
                </a:lnTo>
                <a:cubicBezTo>
                  <a:pt x="443928" y="4083702"/>
                  <a:pt x="438546" y="4063842"/>
                  <a:pt x="429782" y="4043839"/>
                </a:cubicBezTo>
                <a:cubicBezTo>
                  <a:pt x="423639" y="4029837"/>
                  <a:pt x="419150" y="4016025"/>
                  <a:pt x="416480" y="4002410"/>
                </a:cubicBezTo>
                <a:lnTo>
                  <a:pt x="414089" y="3962160"/>
                </a:lnTo>
                <a:lnTo>
                  <a:pt x="423593" y="3923125"/>
                </a:lnTo>
                <a:cubicBezTo>
                  <a:pt x="428853" y="3910319"/>
                  <a:pt x="436259" y="3897722"/>
                  <a:pt x="445974" y="3885339"/>
                </a:cubicBezTo>
                <a:cubicBezTo>
                  <a:pt x="454738" y="3874195"/>
                  <a:pt x="457024" y="3863193"/>
                  <a:pt x="455357" y="3852620"/>
                </a:cubicBezTo>
                <a:lnTo>
                  <a:pt x="455357" y="3852620"/>
                </a:lnTo>
                <a:lnTo>
                  <a:pt x="455357" y="3852619"/>
                </a:lnTo>
                <a:cubicBezTo>
                  <a:pt x="453691" y="3842046"/>
                  <a:pt x="448071" y="3831902"/>
                  <a:pt x="441022" y="3822472"/>
                </a:cubicBezTo>
                <a:lnTo>
                  <a:pt x="426091" y="3789776"/>
                </a:lnTo>
                <a:lnTo>
                  <a:pt x="432448" y="3754653"/>
                </a:lnTo>
                <a:cubicBezTo>
                  <a:pt x="435116" y="3749126"/>
                  <a:pt x="433782" y="3741316"/>
                  <a:pt x="432830" y="3734838"/>
                </a:cubicBezTo>
                <a:lnTo>
                  <a:pt x="432830" y="3734838"/>
                </a:lnTo>
                <a:lnTo>
                  <a:pt x="432830" y="3734837"/>
                </a:lnTo>
                <a:lnTo>
                  <a:pt x="428782" y="3680164"/>
                </a:lnTo>
                <a:lnTo>
                  <a:pt x="435295" y="3654416"/>
                </a:lnTo>
                <a:cubicBezTo>
                  <a:pt x="439105" y="3646123"/>
                  <a:pt x="444784" y="3638158"/>
                  <a:pt x="453023" y="3630633"/>
                </a:cubicBezTo>
                <a:cubicBezTo>
                  <a:pt x="459501" y="3624726"/>
                  <a:pt x="462167" y="3614820"/>
                  <a:pt x="466549" y="3606818"/>
                </a:cubicBezTo>
                <a:cubicBezTo>
                  <a:pt x="475504" y="3590054"/>
                  <a:pt x="479552" y="3582005"/>
                  <a:pt x="478647" y="3574409"/>
                </a:cubicBezTo>
                <a:lnTo>
                  <a:pt x="478647" y="3574408"/>
                </a:lnTo>
                <a:lnTo>
                  <a:pt x="478647" y="3574408"/>
                </a:lnTo>
                <a:cubicBezTo>
                  <a:pt x="477742" y="3566811"/>
                  <a:pt x="471884" y="3559668"/>
                  <a:pt x="461025" y="3544713"/>
                </a:cubicBezTo>
                <a:cubicBezTo>
                  <a:pt x="449595" y="3529090"/>
                  <a:pt x="437974" y="3507563"/>
                  <a:pt x="438926" y="3489467"/>
                </a:cubicBezTo>
                <a:cubicBezTo>
                  <a:pt x="444640" y="3380305"/>
                  <a:pt x="417208" y="3276480"/>
                  <a:pt x="391299" y="3172654"/>
                </a:cubicBezTo>
                <a:lnTo>
                  <a:pt x="378845" y="3077402"/>
                </a:lnTo>
                <a:lnTo>
                  <a:pt x="390537" y="2982149"/>
                </a:lnTo>
                <a:cubicBezTo>
                  <a:pt x="393490" y="2970576"/>
                  <a:pt x="394491" y="2959157"/>
                  <a:pt x="394121" y="2947863"/>
                </a:cubicBezTo>
                <a:lnTo>
                  <a:pt x="394121" y="2947863"/>
                </a:lnTo>
                <a:lnTo>
                  <a:pt x="394121" y="2947862"/>
                </a:lnTo>
                <a:cubicBezTo>
                  <a:pt x="393014" y="2913982"/>
                  <a:pt x="379583" y="2881226"/>
                  <a:pt x="369582" y="2848793"/>
                </a:cubicBezTo>
                <a:close/>
                <a:moveTo>
                  <a:pt x="845377" y="1508458"/>
                </a:moveTo>
                <a:lnTo>
                  <a:pt x="873470" y="1596213"/>
                </a:lnTo>
                <a:cubicBezTo>
                  <a:pt x="875947" y="1604978"/>
                  <a:pt x="874422" y="1615836"/>
                  <a:pt x="871566" y="1624980"/>
                </a:cubicBezTo>
                <a:cubicBezTo>
                  <a:pt x="861850" y="1656223"/>
                  <a:pt x="837464" y="1676036"/>
                  <a:pt x="814984" y="1697753"/>
                </a:cubicBezTo>
                <a:cubicBezTo>
                  <a:pt x="805078" y="1707279"/>
                  <a:pt x="798030" y="1720423"/>
                  <a:pt x="792316" y="1733188"/>
                </a:cubicBezTo>
                <a:cubicBezTo>
                  <a:pt x="777644" y="1766335"/>
                  <a:pt x="764501" y="1800246"/>
                  <a:pt x="750595" y="1833775"/>
                </a:cubicBezTo>
                <a:cubicBezTo>
                  <a:pt x="749261" y="1837013"/>
                  <a:pt x="745832" y="1839679"/>
                  <a:pt x="742974" y="1842158"/>
                </a:cubicBezTo>
                <a:cubicBezTo>
                  <a:pt x="712873" y="1866922"/>
                  <a:pt x="682584" y="1891497"/>
                  <a:pt x="652483" y="1916454"/>
                </a:cubicBezTo>
                <a:cubicBezTo>
                  <a:pt x="646769" y="1921216"/>
                  <a:pt x="642577" y="1928076"/>
                  <a:pt x="637053" y="1933219"/>
                </a:cubicBezTo>
                <a:cubicBezTo>
                  <a:pt x="629433" y="1940459"/>
                  <a:pt x="622192" y="1949603"/>
                  <a:pt x="613048" y="1953413"/>
                </a:cubicBezTo>
                <a:cubicBezTo>
                  <a:pt x="584283" y="1965224"/>
                  <a:pt x="571899" y="1987894"/>
                  <a:pt x="566565" y="2016469"/>
                </a:cubicBezTo>
                <a:cubicBezTo>
                  <a:pt x="561612" y="2042570"/>
                  <a:pt x="557420" y="2068669"/>
                  <a:pt x="551706" y="2094578"/>
                </a:cubicBezTo>
                <a:cubicBezTo>
                  <a:pt x="544848" y="2126201"/>
                  <a:pt x="537418" y="2157636"/>
                  <a:pt x="529035" y="2188879"/>
                </a:cubicBezTo>
                <a:cubicBezTo>
                  <a:pt x="525415" y="2202404"/>
                  <a:pt x="521225" y="2216692"/>
                  <a:pt x="513795" y="2228314"/>
                </a:cubicBezTo>
                <a:cubicBezTo>
                  <a:pt x="493220" y="2260890"/>
                  <a:pt x="479314" y="2295753"/>
                  <a:pt x="484838" y="2334044"/>
                </a:cubicBezTo>
                <a:cubicBezTo>
                  <a:pt x="489220" y="2364715"/>
                  <a:pt x="477980" y="2390434"/>
                  <a:pt x="460453" y="2409485"/>
                </a:cubicBezTo>
                <a:cubicBezTo>
                  <a:pt x="444546" y="2426822"/>
                  <a:pt x="438402" y="2444777"/>
                  <a:pt x="437521" y="2463017"/>
                </a:cubicBezTo>
                <a:lnTo>
                  <a:pt x="437521" y="2463018"/>
                </a:lnTo>
                <a:lnTo>
                  <a:pt x="437521" y="2463019"/>
                </a:lnTo>
                <a:cubicBezTo>
                  <a:pt x="436640" y="2481259"/>
                  <a:pt x="441021" y="2499786"/>
                  <a:pt x="446164" y="2518265"/>
                </a:cubicBezTo>
                <a:lnTo>
                  <a:pt x="449808" y="2545007"/>
                </a:lnTo>
                <a:lnTo>
                  <a:pt x="445594" y="2571034"/>
                </a:lnTo>
                <a:cubicBezTo>
                  <a:pt x="433592" y="2612945"/>
                  <a:pt x="401015" y="2640950"/>
                  <a:pt x="372440" y="2668001"/>
                </a:cubicBezTo>
                <a:cubicBezTo>
                  <a:pt x="348055" y="2691054"/>
                  <a:pt x="334339" y="2716963"/>
                  <a:pt x="324050" y="2745348"/>
                </a:cubicBezTo>
                <a:lnTo>
                  <a:pt x="324050" y="2745352"/>
                </a:lnTo>
                <a:lnTo>
                  <a:pt x="317719" y="2770757"/>
                </a:lnTo>
                <a:lnTo>
                  <a:pt x="318129" y="2778006"/>
                </a:lnTo>
                <a:lnTo>
                  <a:pt x="317350" y="2782305"/>
                </a:lnTo>
                <a:lnTo>
                  <a:pt x="318550" y="2785440"/>
                </a:lnTo>
                <a:lnTo>
                  <a:pt x="318978" y="2793023"/>
                </a:lnTo>
                <a:lnTo>
                  <a:pt x="328628" y="2811780"/>
                </a:lnTo>
                <a:lnTo>
                  <a:pt x="328631" y="2811787"/>
                </a:lnTo>
                <a:lnTo>
                  <a:pt x="328632" y="2811787"/>
                </a:lnTo>
                <a:lnTo>
                  <a:pt x="328628" y="2811780"/>
                </a:lnTo>
                <a:lnTo>
                  <a:pt x="318550" y="2785440"/>
                </a:lnTo>
                <a:lnTo>
                  <a:pt x="318129" y="2778006"/>
                </a:lnTo>
                <a:lnTo>
                  <a:pt x="324050" y="2745352"/>
                </a:lnTo>
                <a:lnTo>
                  <a:pt x="324050" y="2745349"/>
                </a:lnTo>
                <a:cubicBezTo>
                  <a:pt x="334339" y="2716964"/>
                  <a:pt x="348055" y="2691055"/>
                  <a:pt x="372440" y="2668002"/>
                </a:cubicBezTo>
                <a:cubicBezTo>
                  <a:pt x="401015" y="2640951"/>
                  <a:pt x="433592" y="2612946"/>
                  <a:pt x="445594" y="2571035"/>
                </a:cubicBezTo>
                <a:cubicBezTo>
                  <a:pt x="448166" y="2561986"/>
                  <a:pt x="449642" y="2553556"/>
                  <a:pt x="449809" y="2545007"/>
                </a:cubicBezTo>
                <a:lnTo>
                  <a:pt x="449808" y="2545007"/>
                </a:lnTo>
                <a:lnTo>
                  <a:pt x="449809" y="2545006"/>
                </a:lnTo>
                <a:cubicBezTo>
                  <a:pt x="449975" y="2536458"/>
                  <a:pt x="448832" y="2527790"/>
                  <a:pt x="446164" y="2518264"/>
                </a:cubicBezTo>
                <a:cubicBezTo>
                  <a:pt x="443593" y="2509024"/>
                  <a:pt x="441212" y="2499773"/>
                  <a:pt x="439584" y="2490551"/>
                </a:cubicBezTo>
                <a:lnTo>
                  <a:pt x="437521" y="2463018"/>
                </a:lnTo>
                <a:lnTo>
                  <a:pt x="443352" y="2435913"/>
                </a:lnTo>
                <a:cubicBezTo>
                  <a:pt x="446987" y="2426977"/>
                  <a:pt x="452500" y="2418155"/>
                  <a:pt x="460453" y="2409486"/>
                </a:cubicBezTo>
                <a:cubicBezTo>
                  <a:pt x="477980" y="2390435"/>
                  <a:pt x="489220" y="2364716"/>
                  <a:pt x="484838" y="2334045"/>
                </a:cubicBezTo>
                <a:cubicBezTo>
                  <a:pt x="479314" y="2295754"/>
                  <a:pt x="493220" y="2260891"/>
                  <a:pt x="513795" y="2228315"/>
                </a:cubicBezTo>
                <a:cubicBezTo>
                  <a:pt x="521225" y="2216693"/>
                  <a:pt x="525415" y="2202405"/>
                  <a:pt x="529035" y="2188880"/>
                </a:cubicBezTo>
                <a:cubicBezTo>
                  <a:pt x="537418" y="2157637"/>
                  <a:pt x="544848" y="2126202"/>
                  <a:pt x="551706" y="2094579"/>
                </a:cubicBezTo>
                <a:cubicBezTo>
                  <a:pt x="557420" y="2068670"/>
                  <a:pt x="561612" y="2042571"/>
                  <a:pt x="566565" y="2016470"/>
                </a:cubicBezTo>
                <a:cubicBezTo>
                  <a:pt x="571899" y="1987895"/>
                  <a:pt x="584283" y="1965225"/>
                  <a:pt x="613048" y="1953414"/>
                </a:cubicBezTo>
                <a:cubicBezTo>
                  <a:pt x="622192" y="1949604"/>
                  <a:pt x="629433" y="1940460"/>
                  <a:pt x="637053" y="1933220"/>
                </a:cubicBezTo>
                <a:cubicBezTo>
                  <a:pt x="642577" y="1928077"/>
                  <a:pt x="646769" y="1921217"/>
                  <a:pt x="652483" y="1916455"/>
                </a:cubicBezTo>
                <a:cubicBezTo>
                  <a:pt x="682584" y="1891498"/>
                  <a:pt x="712873" y="1866923"/>
                  <a:pt x="742974" y="1842159"/>
                </a:cubicBezTo>
                <a:cubicBezTo>
                  <a:pt x="745832" y="1839680"/>
                  <a:pt x="749261" y="1837014"/>
                  <a:pt x="750595" y="1833776"/>
                </a:cubicBezTo>
                <a:cubicBezTo>
                  <a:pt x="764501" y="1800247"/>
                  <a:pt x="777645" y="1766336"/>
                  <a:pt x="792316" y="1733189"/>
                </a:cubicBezTo>
                <a:cubicBezTo>
                  <a:pt x="798030" y="1720424"/>
                  <a:pt x="805078" y="1707280"/>
                  <a:pt x="814985" y="1697754"/>
                </a:cubicBezTo>
                <a:cubicBezTo>
                  <a:pt x="837465" y="1676037"/>
                  <a:pt x="861850" y="1656224"/>
                  <a:pt x="871566" y="1624981"/>
                </a:cubicBezTo>
                <a:cubicBezTo>
                  <a:pt x="874423" y="1615837"/>
                  <a:pt x="875948" y="1604979"/>
                  <a:pt x="873471" y="1596214"/>
                </a:cubicBezTo>
                <a:close/>
                <a:moveTo>
                  <a:pt x="820975" y="1453958"/>
                </a:moveTo>
                <a:lnTo>
                  <a:pt x="826772" y="1459073"/>
                </a:lnTo>
                <a:lnTo>
                  <a:pt x="835990" y="1481572"/>
                </a:lnTo>
                <a:lnTo>
                  <a:pt x="826773" y="1459074"/>
                </a:lnTo>
                <a:lnTo>
                  <a:pt x="826772" y="1459073"/>
                </a:lnTo>
                <a:lnTo>
                  <a:pt x="826772" y="1459073"/>
                </a:lnTo>
                <a:close/>
                <a:moveTo>
                  <a:pt x="807579" y="1268758"/>
                </a:moveTo>
                <a:lnTo>
                  <a:pt x="802412" y="1286069"/>
                </a:lnTo>
                <a:cubicBezTo>
                  <a:pt x="787838" y="1306930"/>
                  <a:pt x="781599" y="1328552"/>
                  <a:pt x="780074" y="1350627"/>
                </a:cubicBezTo>
                <a:lnTo>
                  <a:pt x="785669" y="1413840"/>
                </a:lnTo>
                <a:lnTo>
                  <a:pt x="780075" y="1350628"/>
                </a:lnTo>
                <a:cubicBezTo>
                  <a:pt x="781599" y="1328553"/>
                  <a:pt x="787839" y="1306930"/>
                  <a:pt x="802412" y="1286070"/>
                </a:cubicBezTo>
                <a:cubicBezTo>
                  <a:pt x="805555" y="1281689"/>
                  <a:pt x="807127" y="1275402"/>
                  <a:pt x="807579" y="1268758"/>
                </a:cubicBezTo>
                <a:close/>
                <a:moveTo>
                  <a:pt x="865850" y="773035"/>
                </a:moveTo>
                <a:lnTo>
                  <a:pt x="857850" y="854379"/>
                </a:lnTo>
                <a:cubicBezTo>
                  <a:pt x="855564" y="878956"/>
                  <a:pt x="854802" y="903722"/>
                  <a:pt x="826796" y="915343"/>
                </a:cubicBezTo>
                <a:cubicBezTo>
                  <a:pt x="822414" y="917059"/>
                  <a:pt x="819176" y="922773"/>
                  <a:pt x="816318" y="927155"/>
                </a:cubicBezTo>
                <a:cubicBezTo>
                  <a:pt x="772310" y="994785"/>
                  <a:pt x="773454" y="1030980"/>
                  <a:pt x="819938" y="1097087"/>
                </a:cubicBezTo>
                <a:cubicBezTo>
                  <a:pt x="824700" y="1103945"/>
                  <a:pt x="828130" y="1118613"/>
                  <a:pt x="824320" y="1123185"/>
                </a:cubicBezTo>
                <a:cubicBezTo>
                  <a:pt x="808508" y="1142617"/>
                  <a:pt x="801460" y="1162954"/>
                  <a:pt x="799602" y="1184029"/>
                </a:cubicBezTo>
                <a:cubicBezTo>
                  <a:pt x="801460" y="1162954"/>
                  <a:pt x="808509" y="1142618"/>
                  <a:pt x="824321" y="1123186"/>
                </a:cubicBezTo>
                <a:cubicBezTo>
                  <a:pt x="828131" y="1118614"/>
                  <a:pt x="824701" y="1103946"/>
                  <a:pt x="819939" y="1097088"/>
                </a:cubicBezTo>
                <a:cubicBezTo>
                  <a:pt x="773455" y="1030981"/>
                  <a:pt x="772311" y="994786"/>
                  <a:pt x="816319" y="927156"/>
                </a:cubicBezTo>
                <a:cubicBezTo>
                  <a:pt x="819177" y="922774"/>
                  <a:pt x="822415" y="917060"/>
                  <a:pt x="826797" y="915344"/>
                </a:cubicBezTo>
                <a:cubicBezTo>
                  <a:pt x="854802" y="903723"/>
                  <a:pt x="855564" y="878957"/>
                  <a:pt x="857850" y="854380"/>
                </a:cubicBezTo>
                <a:cubicBezTo>
                  <a:pt x="860326" y="827330"/>
                  <a:pt x="863564" y="800277"/>
                  <a:pt x="865850" y="773036"/>
                </a:cubicBezTo>
                <a:close/>
                <a:moveTo>
                  <a:pt x="810449" y="517851"/>
                </a:moveTo>
                <a:lnTo>
                  <a:pt x="819366" y="556047"/>
                </a:lnTo>
                <a:cubicBezTo>
                  <a:pt x="821462" y="564048"/>
                  <a:pt x="826986" y="572622"/>
                  <a:pt x="825844" y="580050"/>
                </a:cubicBezTo>
                <a:cubicBezTo>
                  <a:pt x="822510" y="601578"/>
                  <a:pt x="824939" y="622201"/>
                  <a:pt x="829225" y="642537"/>
                </a:cubicBezTo>
                <a:lnTo>
                  <a:pt x="841749" y="694928"/>
                </a:lnTo>
                <a:lnTo>
                  <a:pt x="829226" y="642538"/>
                </a:lnTo>
                <a:cubicBezTo>
                  <a:pt x="824940" y="622201"/>
                  <a:pt x="822511" y="601579"/>
                  <a:pt x="825845" y="580051"/>
                </a:cubicBezTo>
                <a:cubicBezTo>
                  <a:pt x="826987" y="572623"/>
                  <a:pt x="821463" y="564049"/>
                  <a:pt x="819367" y="556048"/>
                </a:cubicBezTo>
                <a:close/>
                <a:moveTo>
                  <a:pt x="797154" y="298169"/>
                </a:moveTo>
                <a:lnTo>
                  <a:pt x="811936" y="313533"/>
                </a:lnTo>
                <a:cubicBezTo>
                  <a:pt x="816128" y="316389"/>
                  <a:pt x="813842" y="330298"/>
                  <a:pt x="812508" y="338870"/>
                </a:cubicBezTo>
                <a:cubicBezTo>
                  <a:pt x="809650" y="357921"/>
                  <a:pt x="802412" y="376781"/>
                  <a:pt x="802602" y="395640"/>
                </a:cubicBezTo>
                <a:lnTo>
                  <a:pt x="806412" y="367328"/>
                </a:lnTo>
                <a:cubicBezTo>
                  <a:pt x="808555" y="357874"/>
                  <a:pt x="811080" y="348396"/>
                  <a:pt x="812509" y="338871"/>
                </a:cubicBezTo>
                <a:cubicBezTo>
                  <a:pt x="813843" y="330299"/>
                  <a:pt x="816129" y="316390"/>
                  <a:pt x="811937" y="313534"/>
                </a:cubicBezTo>
                <a:close/>
                <a:moveTo>
                  <a:pt x="789609" y="281568"/>
                </a:moveTo>
                <a:lnTo>
                  <a:pt x="794503" y="295415"/>
                </a:lnTo>
                <a:lnTo>
                  <a:pt x="794504" y="295415"/>
                </a:lnTo>
                <a:close/>
                <a:moveTo>
                  <a:pt x="802929" y="24486"/>
                </a:moveTo>
                <a:lnTo>
                  <a:pt x="805191" y="74129"/>
                </a:lnTo>
                <a:cubicBezTo>
                  <a:pt x="803807" y="100174"/>
                  <a:pt x="799302" y="125876"/>
                  <a:pt x="795072" y="151569"/>
                </a:cubicBezTo>
                <a:lnTo>
                  <a:pt x="794873" y="153388"/>
                </a:lnTo>
                <a:lnTo>
                  <a:pt x="791059" y="177271"/>
                </a:lnTo>
                <a:lnTo>
                  <a:pt x="786600" y="228944"/>
                </a:lnTo>
                <a:lnTo>
                  <a:pt x="786600" y="228948"/>
                </a:lnTo>
                <a:lnTo>
                  <a:pt x="786600" y="228949"/>
                </a:lnTo>
                <a:lnTo>
                  <a:pt x="786600" y="228944"/>
                </a:lnTo>
                <a:lnTo>
                  <a:pt x="794873" y="153388"/>
                </a:lnTo>
                <a:lnTo>
                  <a:pt x="799269" y="125861"/>
                </a:lnTo>
                <a:cubicBezTo>
                  <a:pt x="801959" y="108703"/>
                  <a:pt x="804269" y="91492"/>
                  <a:pt x="805192" y="74129"/>
                </a:cubicBezTo>
                <a:close/>
                <a:moveTo>
                  <a:pt x="341402" y="0"/>
                </a:moveTo>
                <a:lnTo>
                  <a:pt x="805510" y="0"/>
                </a:lnTo>
                <a:lnTo>
                  <a:pt x="802792" y="21486"/>
                </a:lnTo>
                <a:lnTo>
                  <a:pt x="805510" y="1"/>
                </a:lnTo>
                <a:lnTo>
                  <a:pt x="4572002" y="2"/>
                </a:lnTo>
                <a:lnTo>
                  <a:pt x="4572002" y="6858002"/>
                </a:lnTo>
                <a:lnTo>
                  <a:pt x="312449" y="6858002"/>
                </a:lnTo>
                <a:lnTo>
                  <a:pt x="312449" y="6858001"/>
                </a:lnTo>
                <a:lnTo>
                  <a:pt x="312449" y="6858001"/>
                </a:lnTo>
                <a:lnTo>
                  <a:pt x="306286" y="6812064"/>
                </a:lnTo>
                <a:lnTo>
                  <a:pt x="311060" y="6776800"/>
                </a:lnTo>
                <a:cubicBezTo>
                  <a:pt x="314156" y="6765164"/>
                  <a:pt x="318906" y="6753698"/>
                  <a:pt x="325764" y="6742553"/>
                </a:cubicBezTo>
                <a:cubicBezTo>
                  <a:pt x="334052" y="6729219"/>
                  <a:pt x="339196" y="6716169"/>
                  <a:pt x="339600" y="6702977"/>
                </a:cubicBezTo>
                <a:lnTo>
                  <a:pt x="339600" y="6702976"/>
                </a:lnTo>
                <a:lnTo>
                  <a:pt x="339600" y="6702976"/>
                </a:lnTo>
                <a:cubicBezTo>
                  <a:pt x="340005" y="6689783"/>
                  <a:pt x="335671" y="6676448"/>
                  <a:pt x="325002" y="6662541"/>
                </a:cubicBezTo>
                <a:cubicBezTo>
                  <a:pt x="321335" y="6657826"/>
                  <a:pt x="319038" y="6651967"/>
                  <a:pt x="317919" y="6645552"/>
                </a:cubicBezTo>
                <a:lnTo>
                  <a:pt x="317907" y="6625225"/>
                </a:lnTo>
                <a:lnTo>
                  <a:pt x="334529" y="6588626"/>
                </a:lnTo>
                <a:cubicBezTo>
                  <a:pt x="340625" y="6582147"/>
                  <a:pt x="346721" y="6575479"/>
                  <a:pt x="357008" y="6564621"/>
                </a:cubicBezTo>
                <a:lnTo>
                  <a:pt x="357008" y="6564620"/>
                </a:lnTo>
                <a:lnTo>
                  <a:pt x="334529" y="6588625"/>
                </a:lnTo>
                <a:cubicBezTo>
                  <a:pt x="326052" y="6597578"/>
                  <a:pt x="320003" y="6611342"/>
                  <a:pt x="317907" y="6625224"/>
                </a:cubicBezTo>
                <a:lnTo>
                  <a:pt x="317907" y="6625225"/>
                </a:lnTo>
                <a:lnTo>
                  <a:pt x="317907" y="6625225"/>
                </a:lnTo>
                <a:cubicBezTo>
                  <a:pt x="315811" y="6639108"/>
                  <a:pt x="317668" y="6653111"/>
                  <a:pt x="325002" y="6662542"/>
                </a:cubicBezTo>
                <a:cubicBezTo>
                  <a:pt x="330337" y="6669496"/>
                  <a:pt x="334087" y="6676306"/>
                  <a:pt x="336454" y="6683027"/>
                </a:cubicBezTo>
                <a:lnTo>
                  <a:pt x="339600" y="6702976"/>
                </a:lnTo>
                <a:lnTo>
                  <a:pt x="325764" y="6742552"/>
                </a:lnTo>
                <a:cubicBezTo>
                  <a:pt x="312048" y="6764841"/>
                  <a:pt x="306762" y="6788417"/>
                  <a:pt x="306286" y="6812063"/>
                </a:cubicBezTo>
                <a:lnTo>
                  <a:pt x="306286" y="6812064"/>
                </a:lnTo>
                <a:lnTo>
                  <a:pt x="306286" y="6812064"/>
                </a:lnTo>
                <a:lnTo>
                  <a:pt x="312449" y="6858001"/>
                </a:lnTo>
                <a:lnTo>
                  <a:pt x="140196" y="6858001"/>
                </a:lnTo>
                <a:lnTo>
                  <a:pt x="130496" y="6815516"/>
                </a:lnTo>
                <a:cubicBezTo>
                  <a:pt x="124972" y="6793035"/>
                  <a:pt x="115065" y="6771319"/>
                  <a:pt x="111445" y="6748458"/>
                </a:cubicBezTo>
                <a:cubicBezTo>
                  <a:pt x="102873" y="6694164"/>
                  <a:pt x="96777" y="6639488"/>
                  <a:pt x="89919" y="6584812"/>
                </a:cubicBezTo>
                <a:cubicBezTo>
                  <a:pt x="82870" y="6528424"/>
                  <a:pt x="75440" y="6472225"/>
                  <a:pt x="69154" y="6415833"/>
                </a:cubicBezTo>
                <a:cubicBezTo>
                  <a:pt x="65914" y="6384972"/>
                  <a:pt x="65344" y="6353919"/>
                  <a:pt x="62296" y="6323058"/>
                </a:cubicBezTo>
                <a:cubicBezTo>
                  <a:pt x="59628" y="6296005"/>
                  <a:pt x="54675" y="6269144"/>
                  <a:pt x="51435" y="6242093"/>
                </a:cubicBezTo>
                <a:cubicBezTo>
                  <a:pt x="48769" y="6218660"/>
                  <a:pt x="47245" y="6195037"/>
                  <a:pt x="44577" y="6171605"/>
                </a:cubicBezTo>
                <a:cubicBezTo>
                  <a:pt x="40197" y="6134075"/>
                  <a:pt x="35243" y="6096736"/>
                  <a:pt x="30671" y="6059397"/>
                </a:cubicBezTo>
                <a:cubicBezTo>
                  <a:pt x="28957" y="6043776"/>
                  <a:pt x="24194" y="6027392"/>
                  <a:pt x="27051" y="6012723"/>
                </a:cubicBezTo>
                <a:cubicBezTo>
                  <a:pt x="34291" y="5975764"/>
                  <a:pt x="32195" y="5939377"/>
                  <a:pt x="27243" y="5902610"/>
                </a:cubicBezTo>
                <a:cubicBezTo>
                  <a:pt x="25526" y="5890037"/>
                  <a:pt x="25908" y="5876511"/>
                  <a:pt x="29147" y="5864318"/>
                </a:cubicBezTo>
                <a:cubicBezTo>
                  <a:pt x="35625" y="5839361"/>
                  <a:pt x="44769" y="5815169"/>
                  <a:pt x="52769" y="5790592"/>
                </a:cubicBezTo>
                <a:cubicBezTo>
                  <a:pt x="53721" y="5787924"/>
                  <a:pt x="53913" y="5784686"/>
                  <a:pt x="54483" y="5781830"/>
                </a:cubicBezTo>
                <a:cubicBezTo>
                  <a:pt x="57724" y="5765635"/>
                  <a:pt x="60962" y="5749634"/>
                  <a:pt x="63820" y="5733440"/>
                </a:cubicBezTo>
                <a:cubicBezTo>
                  <a:pt x="65344" y="5724678"/>
                  <a:pt x="65534" y="5715723"/>
                  <a:pt x="66868" y="5706959"/>
                </a:cubicBezTo>
                <a:cubicBezTo>
                  <a:pt x="72202" y="5673050"/>
                  <a:pt x="63248" y="5635711"/>
                  <a:pt x="86299" y="5606372"/>
                </a:cubicBezTo>
                <a:cubicBezTo>
                  <a:pt x="101159" y="5587321"/>
                  <a:pt x="97729" y="5568842"/>
                  <a:pt x="95443" y="5548460"/>
                </a:cubicBezTo>
                <a:cubicBezTo>
                  <a:pt x="93729" y="5533027"/>
                  <a:pt x="94301" y="5517215"/>
                  <a:pt x="94109" y="5501594"/>
                </a:cubicBezTo>
                <a:cubicBezTo>
                  <a:pt x="93539" y="5474161"/>
                  <a:pt x="93347" y="5446728"/>
                  <a:pt x="92395" y="5419295"/>
                </a:cubicBezTo>
                <a:cubicBezTo>
                  <a:pt x="92015" y="5410531"/>
                  <a:pt x="87251" y="5401579"/>
                  <a:pt x="88013" y="5393005"/>
                </a:cubicBezTo>
                <a:cubicBezTo>
                  <a:pt x="91633" y="5353379"/>
                  <a:pt x="97349" y="5313754"/>
                  <a:pt x="100587" y="5274129"/>
                </a:cubicBezTo>
                <a:cubicBezTo>
                  <a:pt x="102491" y="5251650"/>
                  <a:pt x="98873" y="5228597"/>
                  <a:pt x="101539" y="5206308"/>
                </a:cubicBezTo>
                <a:cubicBezTo>
                  <a:pt x="104587" y="5180591"/>
                  <a:pt x="112397" y="5155445"/>
                  <a:pt x="117162" y="5129916"/>
                </a:cubicBezTo>
                <a:cubicBezTo>
                  <a:pt x="118494" y="5122867"/>
                  <a:pt x="116780" y="5115057"/>
                  <a:pt x="116400" y="5107627"/>
                </a:cubicBezTo>
                <a:cubicBezTo>
                  <a:pt x="116017" y="5099245"/>
                  <a:pt x="115255" y="5091052"/>
                  <a:pt x="115065" y="5082670"/>
                </a:cubicBezTo>
                <a:cubicBezTo>
                  <a:pt x="114683" y="5057141"/>
                  <a:pt x="115255" y="5031614"/>
                  <a:pt x="113921" y="5006086"/>
                </a:cubicBezTo>
                <a:cubicBezTo>
                  <a:pt x="113159" y="4990465"/>
                  <a:pt x="105349" y="4974082"/>
                  <a:pt x="108207" y="4959602"/>
                </a:cubicBezTo>
                <a:cubicBezTo>
                  <a:pt x="113731" y="4930075"/>
                  <a:pt x="101349" y="4900546"/>
                  <a:pt x="111635" y="4871019"/>
                </a:cubicBezTo>
                <a:cubicBezTo>
                  <a:pt x="114683" y="4861873"/>
                  <a:pt x="107063" y="4849300"/>
                  <a:pt x="106683" y="4838250"/>
                </a:cubicBezTo>
                <a:cubicBezTo>
                  <a:pt x="105731" y="4810627"/>
                  <a:pt x="105921" y="4783004"/>
                  <a:pt x="106111" y="4755381"/>
                </a:cubicBezTo>
                <a:cubicBezTo>
                  <a:pt x="106301" y="4730614"/>
                  <a:pt x="103635" y="4704895"/>
                  <a:pt x="108969" y="4681083"/>
                </a:cubicBezTo>
                <a:cubicBezTo>
                  <a:pt x="114683" y="4656126"/>
                  <a:pt x="113921" y="4633647"/>
                  <a:pt x="107445" y="4609452"/>
                </a:cubicBezTo>
                <a:cubicBezTo>
                  <a:pt x="103063" y="4592878"/>
                  <a:pt x="102491" y="4575351"/>
                  <a:pt x="101159" y="4558207"/>
                </a:cubicBezTo>
                <a:cubicBezTo>
                  <a:pt x="99635" y="4539728"/>
                  <a:pt x="103635" y="4519343"/>
                  <a:pt x="97349" y="4502579"/>
                </a:cubicBezTo>
                <a:cubicBezTo>
                  <a:pt x="78678" y="4452665"/>
                  <a:pt x="74678" y="4401419"/>
                  <a:pt x="74678" y="4349222"/>
                </a:cubicBezTo>
                <a:cubicBezTo>
                  <a:pt x="74678" y="4339695"/>
                  <a:pt x="77344" y="4329979"/>
                  <a:pt x="80202" y="4320837"/>
                </a:cubicBezTo>
                <a:cubicBezTo>
                  <a:pt x="97349" y="4267493"/>
                  <a:pt x="95825" y="4213961"/>
                  <a:pt x="85346" y="4159667"/>
                </a:cubicBezTo>
                <a:cubicBezTo>
                  <a:pt x="83060" y="4148427"/>
                  <a:pt x="82678" y="4135854"/>
                  <a:pt x="84964" y="4124614"/>
                </a:cubicBezTo>
                <a:cubicBezTo>
                  <a:pt x="91633" y="4092989"/>
                  <a:pt x="102683" y="4062318"/>
                  <a:pt x="107445" y="4030503"/>
                </a:cubicBezTo>
                <a:cubicBezTo>
                  <a:pt x="115255" y="3977925"/>
                  <a:pt x="88967" y="3932394"/>
                  <a:pt x="71820" y="3885338"/>
                </a:cubicBezTo>
                <a:cubicBezTo>
                  <a:pt x="55627" y="3840569"/>
                  <a:pt x="19050" y="3802467"/>
                  <a:pt x="27243" y="3749506"/>
                </a:cubicBezTo>
                <a:cubicBezTo>
                  <a:pt x="28005" y="3744173"/>
                  <a:pt x="22860" y="3738267"/>
                  <a:pt x="21526" y="3732361"/>
                </a:cubicBezTo>
                <a:cubicBezTo>
                  <a:pt x="17906" y="3716168"/>
                  <a:pt x="13526" y="3699976"/>
                  <a:pt x="11810" y="3683591"/>
                </a:cubicBezTo>
                <a:cubicBezTo>
                  <a:pt x="9524" y="3663589"/>
                  <a:pt x="10286" y="3643204"/>
                  <a:pt x="8382" y="3623201"/>
                </a:cubicBezTo>
                <a:cubicBezTo>
                  <a:pt x="6096" y="3597482"/>
                  <a:pt x="0" y="3572146"/>
                  <a:pt x="0" y="3546617"/>
                </a:cubicBezTo>
                <a:cubicBezTo>
                  <a:pt x="0" y="3526042"/>
                  <a:pt x="7048" y="3505657"/>
                  <a:pt x="10478" y="3485275"/>
                </a:cubicBezTo>
                <a:cubicBezTo>
                  <a:pt x="15240" y="3456508"/>
                  <a:pt x="13906" y="3424883"/>
                  <a:pt x="26098" y="3399546"/>
                </a:cubicBezTo>
                <a:cubicBezTo>
                  <a:pt x="39053" y="3372495"/>
                  <a:pt x="44959" y="3346776"/>
                  <a:pt x="40959" y="3318771"/>
                </a:cubicBezTo>
                <a:cubicBezTo>
                  <a:pt x="39625" y="3309437"/>
                  <a:pt x="31623" y="3297434"/>
                  <a:pt x="23432" y="3293244"/>
                </a:cubicBezTo>
                <a:cubicBezTo>
                  <a:pt x="5144" y="3283908"/>
                  <a:pt x="1904" y="3271145"/>
                  <a:pt x="8192" y="3253809"/>
                </a:cubicBezTo>
                <a:cubicBezTo>
                  <a:pt x="13526" y="3238758"/>
                  <a:pt x="16192" y="3220280"/>
                  <a:pt x="26481" y="3209993"/>
                </a:cubicBezTo>
                <a:cubicBezTo>
                  <a:pt x="55627" y="3180844"/>
                  <a:pt x="56580" y="3143695"/>
                  <a:pt x="64390" y="3107500"/>
                </a:cubicBezTo>
                <a:cubicBezTo>
                  <a:pt x="69154" y="3085403"/>
                  <a:pt x="69344" y="3064827"/>
                  <a:pt x="66106" y="3042728"/>
                </a:cubicBezTo>
                <a:cubicBezTo>
                  <a:pt x="58866" y="2994722"/>
                  <a:pt x="69154" y="2948047"/>
                  <a:pt x="82298" y="2901943"/>
                </a:cubicBezTo>
                <a:cubicBezTo>
                  <a:pt x="91061" y="2871462"/>
                  <a:pt x="96395" y="2840219"/>
                  <a:pt x="105349" y="2809930"/>
                </a:cubicBezTo>
                <a:cubicBezTo>
                  <a:pt x="112207" y="2787259"/>
                  <a:pt x="120400" y="2764590"/>
                  <a:pt x="131448" y="2743826"/>
                </a:cubicBezTo>
                <a:cubicBezTo>
                  <a:pt x="147643" y="2713723"/>
                  <a:pt x="172027" y="2687436"/>
                  <a:pt x="165549" y="2649143"/>
                </a:cubicBezTo>
                <a:cubicBezTo>
                  <a:pt x="159835" y="2615421"/>
                  <a:pt x="171835" y="2584942"/>
                  <a:pt x="183266" y="2554079"/>
                </a:cubicBezTo>
                <a:cubicBezTo>
                  <a:pt x="191648" y="2531409"/>
                  <a:pt x="200222" y="2508742"/>
                  <a:pt x="205556" y="2485307"/>
                </a:cubicBezTo>
                <a:cubicBezTo>
                  <a:pt x="211843" y="2457492"/>
                  <a:pt x="209175" y="2426059"/>
                  <a:pt x="220797" y="2401292"/>
                </a:cubicBezTo>
                <a:cubicBezTo>
                  <a:pt x="232989" y="2375383"/>
                  <a:pt x="224797" y="2353859"/>
                  <a:pt x="221367" y="2330806"/>
                </a:cubicBezTo>
                <a:cubicBezTo>
                  <a:pt x="216033" y="2294039"/>
                  <a:pt x="206126" y="2257459"/>
                  <a:pt x="218701" y="2220312"/>
                </a:cubicBezTo>
                <a:cubicBezTo>
                  <a:pt x="233941" y="2175163"/>
                  <a:pt x="250324" y="2130393"/>
                  <a:pt x="264802" y="2085054"/>
                </a:cubicBezTo>
                <a:cubicBezTo>
                  <a:pt x="270329" y="2067525"/>
                  <a:pt x="272615" y="2048668"/>
                  <a:pt x="275091" y="2030378"/>
                </a:cubicBezTo>
                <a:cubicBezTo>
                  <a:pt x="277187" y="2013043"/>
                  <a:pt x="271853" y="1992279"/>
                  <a:pt x="279853" y="1978940"/>
                </a:cubicBezTo>
                <a:cubicBezTo>
                  <a:pt x="300428" y="1944649"/>
                  <a:pt x="310524" y="1909408"/>
                  <a:pt x="310524" y="1869780"/>
                </a:cubicBezTo>
                <a:cubicBezTo>
                  <a:pt x="310524" y="1854920"/>
                  <a:pt x="319098" y="1840441"/>
                  <a:pt x="320622" y="1825393"/>
                </a:cubicBezTo>
                <a:cubicBezTo>
                  <a:pt x="322526" y="1804816"/>
                  <a:pt x="327671" y="1781194"/>
                  <a:pt x="320430" y="1763287"/>
                </a:cubicBezTo>
                <a:cubicBezTo>
                  <a:pt x="303286" y="1721185"/>
                  <a:pt x="317574" y="1687086"/>
                  <a:pt x="334529" y="1650317"/>
                </a:cubicBezTo>
                <a:cubicBezTo>
                  <a:pt x="351293" y="1614120"/>
                  <a:pt x="364628" y="1576019"/>
                  <a:pt x="375678" y="1537537"/>
                </a:cubicBezTo>
                <a:cubicBezTo>
                  <a:pt x="379678" y="1523059"/>
                  <a:pt x="373010" y="1505724"/>
                  <a:pt x="371678" y="1489720"/>
                </a:cubicBezTo>
                <a:cubicBezTo>
                  <a:pt x="371296" y="1484004"/>
                  <a:pt x="370724" y="1477717"/>
                  <a:pt x="372630" y="1472575"/>
                </a:cubicBezTo>
                <a:cubicBezTo>
                  <a:pt x="390919" y="1422854"/>
                  <a:pt x="404825" y="1372368"/>
                  <a:pt x="395301" y="1318456"/>
                </a:cubicBezTo>
                <a:cubicBezTo>
                  <a:pt x="394347" y="1313504"/>
                  <a:pt x="396443" y="1307978"/>
                  <a:pt x="397777" y="1303024"/>
                </a:cubicBezTo>
                <a:cubicBezTo>
                  <a:pt x="404635" y="1278829"/>
                  <a:pt x="415493" y="1255206"/>
                  <a:pt x="417970" y="1230633"/>
                </a:cubicBezTo>
                <a:cubicBezTo>
                  <a:pt x="424066" y="1170051"/>
                  <a:pt x="426544" y="1109091"/>
                  <a:pt x="430544" y="1048125"/>
                </a:cubicBezTo>
                <a:cubicBezTo>
                  <a:pt x="430734" y="1044315"/>
                  <a:pt x="430734" y="1040315"/>
                  <a:pt x="432068" y="1036887"/>
                </a:cubicBezTo>
                <a:cubicBezTo>
                  <a:pt x="440260" y="1014406"/>
                  <a:pt x="437592" y="994785"/>
                  <a:pt x="421972" y="975733"/>
                </a:cubicBezTo>
                <a:cubicBezTo>
                  <a:pt x="415113" y="967350"/>
                  <a:pt x="411493" y="955920"/>
                  <a:pt x="407683" y="945444"/>
                </a:cubicBezTo>
                <a:cubicBezTo>
                  <a:pt x="401967" y="930011"/>
                  <a:pt x="396443" y="914200"/>
                  <a:pt x="392823" y="898198"/>
                </a:cubicBezTo>
                <a:cubicBezTo>
                  <a:pt x="389395" y="882384"/>
                  <a:pt x="384632" y="865430"/>
                  <a:pt x="387299" y="850189"/>
                </a:cubicBezTo>
                <a:cubicBezTo>
                  <a:pt x="392061" y="822756"/>
                  <a:pt x="402729" y="796655"/>
                  <a:pt x="409779" y="769605"/>
                </a:cubicBezTo>
                <a:cubicBezTo>
                  <a:pt x="412255" y="760270"/>
                  <a:pt x="411873" y="749982"/>
                  <a:pt x="412065" y="740268"/>
                </a:cubicBezTo>
                <a:cubicBezTo>
                  <a:pt x="412635" y="717977"/>
                  <a:pt x="407111" y="695116"/>
                  <a:pt x="422924" y="674923"/>
                </a:cubicBezTo>
                <a:cubicBezTo>
                  <a:pt x="437782" y="656255"/>
                  <a:pt x="433402" y="637392"/>
                  <a:pt x="422162" y="617772"/>
                </a:cubicBezTo>
                <a:cubicBezTo>
                  <a:pt x="414159" y="603673"/>
                  <a:pt x="407873" y="587672"/>
                  <a:pt x="404825" y="571860"/>
                </a:cubicBezTo>
                <a:cubicBezTo>
                  <a:pt x="400635" y="550141"/>
                  <a:pt x="398919" y="528615"/>
                  <a:pt x="401397" y="505182"/>
                </a:cubicBezTo>
                <a:cubicBezTo>
                  <a:pt x="403111" y="488607"/>
                  <a:pt x="403873" y="475081"/>
                  <a:pt x="413969" y="462126"/>
                </a:cubicBezTo>
                <a:cubicBezTo>
                  <a:pt x="415493" y="460032"/>
                  <a:pt x="415875" y="456222"/>
                  <a:pt x="415683" y="453364"/>
                </a:cubicBezTo>
                <a:cubicBezTo>
                  <a:pt x="412445" y="415835"/>
                  <a:pt x="414159" y="378686"/>
                  <a:pt x="416448" y="340774"/>
                </a:cubicBezTo>
                <a:cubicBezTo>
                  <a:pt x="419494" y="292579"/>
                  <a:pt x="410541" y="241901"/>
                  <a:pt x="378536" y="200182"/>
                </a:cubicBezTo>
                <a:cubicBezTo>
                  <a:pt x="373772" y="194085"/>
                  <a:pt x="371678" y="184941"/>
                  <a:pt x="370534" y="176939"/>
                </a:cubicBezTo>
                <a:cubicBezTo>
                  <a:pt x="365582" y="139219"/>
                  <a:pt x="362152" y="101308"/>
                  <a:pt x="356628" y="63587"/>
                </a:cubicBezTo>
                <a:cubicBezTo>
                  <a:pt x="353579" y="43012"/>
                  <a:pt x="350911" y="21486"/>
                  <a:pt x="342529" y="2817"/>
                </a:cubicBezTo>
                <a:close/>
              </a:path>
            </a:pathLst>
          </a:custGeom>
          <a:effectLst>
            <a:outerShdw blurRad="381000" dist="152400" dir="10800000" algn="r" rotWithShape="0">
              <a:prstClr val="black">
                <a:alpha val="10000"/>
              </a:prstClr>
            </a:outerShdw>
          </a:effectLst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891F8D6-850A-4554-AF0F-FC18D0F9D5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628358" y="2991643"/>
            <a:ext cx="6858001" cy="874716"/>
          </a:xfrm>
          <a:custGeom>
            <a:avLst/>
            <a:gdLst>
              <a:gd name="connsiteX0" fmla="*/ 0 w 6858001"/>
              <a:gd name="connsiteY0" fmla="*/ 533314 h 874716"/>
              <a:gd name="connsiteX1" fmla="*/ 0 w 6858001"/>
              <a:gd name="connsiteY1" fmla="*/ 69206 h 874716"/>
              <a:gd name="connsiteX2" fmla="*/ 21486 w 6858001"/>
              <a:gd name="connsiteY2" fmla="*/ 71924 h 874716"/>
              <a:gd name="connsiteX3" fmla="*/ 228948 w 6858001"/>
              <a:gd name="connsiteY3" fmla="*/ 88116 h 874716"/>
              <a:gd name="connsiteX4" fmla="*/ 313533 w 6858001"/>
              <a:gd name="connsiteY4" fmla="*/ 62779 h 874716"/>
              <a:gd name="connsiteX5" fmla="*/ 338870 w 6858001"/>
              <a:gd name="connsiteY5" fmla="*/ 62207 h 874716"/>
              <a:gd name="connsiteX6" fmla="*/ 395640 w 6858001"/>
              <a:gd name="connsiteY6" fmla="*/ 72114 h 874716"/>
              <a:gd name="connsiteX7" fmla="*/ 512802 w 6858001"/>
              <a:gd name="connsiteY7" fmla="*/ 65446 h 874716"/>
              <a:gd name="connsiteX8" fmla="*/ 556047 w 6858001"/>
              <a:gd name="connsiteY8" fmla="*/ 55349 h 874716"/>
              <a:gd name="connsiteX9" fmla="*/ 580050 w 6858001"/>
              <a:gd name="connsiteY9" fmla="*/ 48871 h 874716"/>
              <a:gd name="connsiteX10" fmla="*/ 703308 w 6858001"/>
              <a:gd name="connsiteY10" fmla="*/ 30964 h 874716"/>
              <a:gd name="connsiteX11" fmla="*/ 758174 w 6858001"/>
              <a:gd name="connsiteY11" fmla="*/ 11724 h 874716"/>
              <a:gd name="connsiteX12" fmla="*/ 773035 w 6858001"/>
              <a:gd name="connsiteY12" fmla="*/ 8866 h 874716"/>
              <a:gd name="connsiteX13" fmla="*/ 854379 w 6858001"/>
              <a:gd name="connsiteY13" fmla="*/ 16866 h 874716"/>
              <a:gd name="connsiteX14" fmla="*/ 915343 w 6858001"/>
              <a:gd name="connsiteY14" fmla="*/ 47919 h 874716"/>
              <a:gd name="connsiteX15" fmla="*/ 927155 w 6858001"/>
              <a:gd name="connsiteY15" fmla="*/ 58397 h 874716"/>
              <a:gd name="connsiteX16" fmla="*/ 1097087 w 6858001"/>
              <a:gd name="connsiteY16" fmla="*/ 54777 h 874716"/>
              <a:gd name="connsiteX17" fmla="*/ 1123185 w 6858001"/>
              <a:gd name="connsiteY17" fmla="*/ 50395 h 874716"/>
              <a:gd name="connsiteX18" fmla="*/ 1249302 w 6858001"/>
              <a:gd name="connsiteY18" fmla="*/ 68684 h 874716"/>
              <a:gd name="connsiteX19" fmla="*/ 1286069 w 6858001"/>
              <a:gd name="connsiteY19" fmla="*/ 72304 h 874716"/>
              <a:gd name="connsiteX20" fmla="*/ 1417899 w 6858001"/>
              <a:gd name="connsiteY20" fmla="*/ 88688 h 874716"/>
              <a:gd name="connsiteX21" fmla="*/ 1436568 w 6858001"/>
              <a:gd name="connsiteY21" fmla="*/ 73448 h 874716"/>
              <a:gd name="connsiteX22" fmla="*/ 1490292 w 6858001"/>
              <a:gd name="connsiteY22" fmla="*/ 35154 h 874716"/>
              <a:gd name="connsiteX23" fmla="*/ 1596213 w 6858001"/>
              <a:gd name="connsiteY23" fmla="*/ 1245 h 874716"/>
              <a:gd name="connsiteX24" fmla="*/ 1624980 w 6858001"/>
              <a:gd name="connsiteY24" fmla="*/ 3150 h 874716"/>
              <a:gd name="connsiteX25" fmla="*/ 1697753 w 6858001"/>
              <a:gd name="connsiteY25" fmla="*/ 59731 h 874716"/>
              <a:gd name="connsiteX26" fmla="*/ 1733188 w 6858001"/>
              <a:gd name="connsiteY26" fmla="*/ 82400 h 874716"/>
              <a:gd name="connsiteX27" fmla="*/ 1833775 w 6858001"/>
              <a:gd name="connsiteY27" fmla="*/ 124121 h 874716"/>
              <a:gd name="connsiteX28" fmla="*/ 1842158 w 6858001"/>
              <a:gd name="connsiteY28" fmla="*/ 131742 h 874716"/>
              <a:gd name="connsiteX29" fmla="*/ 1916454 w 6858001"/>
              <a:gd name="connsiteY29" fmla="*/ 222233 h 874716"/>
              <a:gd name="connsiteX30" fmla="*/ 1933219 w 6858001"/>
              <a:gd name="connsiteY30" fmla="*/ 237663 h 874716"/>
              <a:gd name="connsiteX31" fmla="*/ 1953413 w 6858001"/>
              <a:gd name="connsiteY31" fmla="*/ 261668 h 874716"/>
              <a:gd name="connsiteX32" fmla="*/ 2016469 w 6858001"/>
              <a:gd name="connsiteY32" fmla="*/ 308151 h 874716"/>
              <a:gd name="connsiteX33" fmla="*/ 2094578 w 6858001"/>
              <a:gd name="connsiteY33" fmla="*/ 323010 h 874716"/>
              <a:gd name="connsiteX34" fmla="*/ 2188879 w 6858001"/>
              <a:gd name="connsiteY34" fmla="*/ 345681 h 874716"/>
              <a:gd name="connsiteX35" fmla="*/ 2228314 w 6858001"/>
              <a:gd name="connsiteY35" fmla="*/ 360921 h 874716"/>
              <a:gd name="connsiteX36" fmla="*/ 2334044 w 6858001"/>
              <a:gd name="connsiteY36" fmla="*/ 389878 h 874716"/>
              <a:gd name="connsiteX37" fmla="*/ 2409485 w 6858001"/>
              <a:gd name="connsiteY37" fmla="*/ 414263 h 874716"/>
              <a:gd name="connsiteX38" fmla="*/ 2518264 w 6858001"/>
              <a:gd name="connsiteY38" fmla="*/ 428552 h 874716"/>
              <a:gd name="connsiteX39" fmla="*/ 2571034 w 6858001"/>
              <a:gd name="connsiteY39" fmla="*/ 429122 h 874716"/>
              <a:gd name="connsiteX40" fmla="*/ 2668001 w 6858001"/>
              <a:gd name="connsiteY40" fmla="*/ 502276 h 874716"/>
              <a:gd name="connsiteX41" fmla="*/ 2745348 w 6858001"/>
              <a:gd name="connsiteY41" fmla="*/ 550666 h 874716"/>
              <a:gd name="connsiteX42" fmla="*/ 2826694 w 6858001"/>
              <a:gd name="connsiteY42" fmla="*/ 527233 h 874716"/>
              <a:gd name="connsiteX43" fmla="*/ 2848793 w 6858001"/>
              <a:gd name="connsiteY43" fmla="*/ 505134 h 874716"/>
              <a:gd name="connsiteX44" fmla="*/ 2982148 w 6858001"/>
              <a:gd name="connsiteY44" fmla="*/ 484179 h 874716"/>
              <a:gd name="connsiteX45" fmla="*/ 3172654 w 6858001"/>
              <a:gd name="connsiteY45" fmla="*/ 483417 h 874716"/>
              <a:gd name="connsiteX46" fmla="*/ 3489467 w 6858001"/>
              <a:gd name="connsiteY46" fmla="*/ 435790 h 874716"/>
              <a:gd name="connsiteX47" fmla="*/ 3544713 w 6858001"/>
              <a:gd name="connsiteY47" fmla="*/ 413691 h 874716"/>
              <a:gd name="connsiteX48" fmla="*/ 3606817 w 6858001"/>
              <a:gd name="connsiteY48" fmla="*/ 408167 h 874716"/>
              <a:gd name="connsiteX49" fmla="*/ 3630632 w 6858001"/>
              <a:gd name="connsiteY49" fmla="*/ 421693 h 874716"/>
              <a:gd name="connsiteX50" fmla="*/ 3734837 w 6858001"/>
              <a:gd name="connsiteY50" fmla="*/ 441886 h 874716"/>
              <a:gd name="connsiteX51" fmla="*/ 3754652 w 6858001"/>
              <a:gd name="connsiteY51" fmla="*/ 442268 h 874716"/>
              <a:gd name="connsiteX52" fmla="*/ 3822472 w 6858001"/>
              <a:gd name="connsiteY52" fmla="*/ 433694 h 874716"/>
              <a:gd name="connsiteX53" fmla="*/ 3885338 w 6858001"/>
              <a:gd name="connsiteY53" fmla="*/ 428742 h 874716"/>
              <a:gd name="connsiteX54" fmla="*/ 4043839 w 6858001"/>
              <a:gd name="connsiteY54" fmla="*/ 444934 h 874716"/>
              <a:gd name="connsiteX55" fmla="*/ 4165383 w 6858001"/>
              <a:gd name="connsiteY55" fmla="*/ 441124 h 874716"/>
              <a:gd name="connsiteX56" fmla="*/ 4221391 w 6858001"/>
              <a:gd name="connsiteY56" fmla="*/ 444934 h 874716"/>
              <a:gd name="connsiteX57" fmla="*/ 4253014 w 6858001"/>
              <a:gd name="connsiteY57" fmla="*/ 450650 h 874716"/>
              <a:gd name="connsiteX58" fmla="*/ 4324645 w 6858001"/>
              <a:gd name="connsiteY58" fmla="*/ 490466 h 874716"/>
              <a:gd name="connsiteX59" fmla="*/ 4363890 w 6858001"/>
              <a:gd name="connsiteY59" fmla="*/ 499420 h 874716"/>
              <a:gd name="connsiteX60" fmla="*/ 4482004 w 6858001"/>
              <a:gd name="connsiteY60" fmla="*/ 498658 h 874716"/>
              <a:gd name="connsiteX61" fmla="*/ 4659174 w 6858001"/>
              <a:gd name="connsiteY61" fmla="*/ 438648 h 874716"/>
              <a:gd name="connsiteX62" fmla="*/ 4677655 w 6858001"/>
              <a:gd name="connsiteY62" fmla="*/ 430646 h 874716"/>
              <a:gd name="connsiteX63" fmla="*/ 4767764 w 6858001"/>
              <a:gd name="connsiteY63" fmla="*/ 420739 h 874716"/>
              <a:gd name="connsiteX64" fmla="*/ 4828916 w 6858001"/>
              <a:gd name="connsiteY64" fmla="*/ 434266 h 874716"/>
              <a:gd name="connsiteX65" fmla="*/ 4912168 w 6858001"/>
              <a:gd name="connsiteY65" fmla="*/ 462271 h 874716"/>
              <a:gd name="connsiteX66" fmla="*/ 4987037 w 6858001"/>
              <a:gd name="connsiteY66" fmla="*/ 485703 h 874716"/>
              <a:gd name="connsiteX67" fmla="*/ 5041521 w 6858001"/>
              <a:gd name="connsiteY67" fmla="*/ 512182 h 874716"/>
              <a:gd name="connsiteX68" fmla="*/ 5166113 w 6858001"/>
              <a:gd name="connsiteY68" fmla="*/ 531615 h 874716"/>
              <a:gd name="connsiteX69" fmla="*/ 5179067 w 6858001"/>
              <a:gd name="connsiteY69" fmla="*/ 534853 h 874716"/>
              <a:gd name="connsiteX70" fmla="*/ 5272796 w 6858001"/>
              <a:gd name="connsiteY70" fmla="*/ 511230 h 874716"/>
              <a:gd name="connsiteX71" fmla="*/ 5385384 w 6858001"/>
              <a:gd name="connsiteY71" fmla="*/ 487227 h 874716"/>
              <a:gd name="connsiteX72" fmla="*/ 5425582 w 6858001"/>
              <a:gd name="connsiteY72" fmla="*/ 495418 h 874716"/>
              <a:gd name="connsiteX73" fmla="*/ 5480637 w 6858001"/>
              <a:gd name="connsiteY73" fmla="*/ 507040 h 874716"/>
              <a:gd name="connsiteX74" fmla="*/ 5531693 w 6858001"/>
              <a:gd name="connsiteY74" fmla="*/ 500944 h 874716"/>
              <a:gd name="connsiteX75" fmla="*/ 5562746 w 6858001"/>
              <a:gd name="connsiteY75" fmla="*/ 500372 h 874716"/>
              <a:gd name="connsiteX76" fmla="*/ 5704483 w 6858001"/>
              <a:gd name="connsiteY76" fmla="*/ 571620 h 874716"/>
              <a:gd name="connsiteX77" fmla="*/ 5740488 w 6858001"/>
              <a:gd name="connsiteY77" fmla="*/ 577526 h 874716"/>
              <a:gd name="connsiteX78" fmla="*/ 5760873 w 6858001"/>
              <a:gd name="connsiteY78" fmla="*/ 586291 h 874716"/>
              <a:gd name="connsiteX79" fmla="*/ 5883751 w 6858001"/>
              <a:gd name="connsiteY79" fmla="*/ 674686 h 874716"/>
              <a:gd name="connsiteX80" fmla="*/ 5935949 w 6858001"/>
              <a:gd name="connsiteY80" fmla="*/ 692592 h 874716"/>
              <a:gd name="connsiteX81" fmla="*/ 5993291 w 6858001"/>
              <a:gd name="connsiteY81" fmla="*/ 688972 h 874716"/>
              <a:gd name="connsiteX82" fmla="*/ 6026440 w 6858001"/>
              <a:gd name="connsiteY82" fmla="*/ 682496 h 874716"/>
              <a:gd name="connsiteX83" fmla="*/ 6108738 w 6858001"/>
              <a:gd name="connsiteY83" fmla="*/ 626296 h 874716"/>
              <a:gd name="connsiteX84" fmla="*/ 6155602 w 6858001"/>
              <a:gd name="connsiteY84" fmla="*/ 628202 h 874716"/>
              <a:gd name="connsiteX85" fmla="*/ 6228756 w 6858001"/>
              <a:gd name="connsiteY85" fmla="*/ 666873 h 874716"/>
              <a:gd name="connsiteX86" fmla="*/ 6361539 w 6858001"/>
              <a:gd name="connsiteY86" fmla="*/ 684210 h 874716"/>
              <a:gd name="connsiteX87" fmla="*/ 6428979 w 6858001"/>
              <a:gd name="connsiteY87" fmla="*/ 630106 h 874716"/>
              <a:gd name="connsiteX88" fmla="*/ 6463840 w 6858001"/>
              <a:gd name="connsiteY88" fmla="*/ 578098 h 874716"/>
              <a:gd name="connsiteX89" fmla="*/ 6564620 w 6858001"/>
              <a:gd name="connsiteY89" fmla="*/ 517708 h 874716"/>
              <a:gd name="connsiteX90" fmla="*/ 6588625 w 6858001"/>
              <a:gd name="connsiteY90" fmla="*/ 540187 h 874716"/>
              <a:gd name="connsiteX91" fmla="*/ 6662541 w 6858001"/>
              <a:gd name="connsiteY91" fmla="*/ 549714 h 874716"/>
              <a:gd name="connsiteX92" fmla="*/ 6742552 w 6858001"/>
              <a:gd name="connsiteY92" fmla="*/ 548952 h 874716"/>
              <a:gd name="connsiteX93" fmla="*/ 6812063 w 6858001"/>
              <a:gd name="connsiteY93" fmla="*/ 568430 h 874716"/>
              <a:gd name="connsiteX94" fmla="*/ 6858001 w 6858001"/>
              <a:gd name="connsiteY94" fmla="*/ 562267 h 874716"/>
              <a:gd name="connsiteX95" fmla="*/ 6858001 w 6858001"/>
              <a:gd name="connsiteY95" fmla="*/ 734520 h 874716"/>
              <a:gd name="connsiteX96" fmla="*/ 6815516 w 6858001"/>
              <a:gd name="connsiteY96" fmla="*/ 744220 h 874716"/>
              <a:gd name="connsiteX97" fmla="*/ 6748458 w 6858001"/>
              <a:gd name="connsiteY97" fmla="*/ 763271 h 874716"/>
              <a:gd name="connsiteX98" fmla="*/ 6584812 w 6858001"/>
              <a:gd name="connsiteY98" fmla="*/ 784797 h 874716"/>
              <a:gd name="connsiteX99" fmla="*/ 6415833 w 6858001"/>
              <a:gd name="connsiteY99" fmla="*/ 805562 h 874716"/>
              <a:gd name="connsiteX100" fmla="*/ 6323058 w 6858001"/>
              <a:gd name="connsiteY100" fmla="*/ 812420 h 874716"/>
              <a:gd name="connsiteX101" fmla="*/ 6242093 w 6858001"/>
              <a:gd name="connsiteY101" fmla="*/ 823281 h 874716"/>
              <a:gd name="connsiteX102" fmla="*/ 6171605 w 6858001"/>
              <a:gd name="connsiteY102" fmla="*/ 830139 h 874716"/>
              <a:gd name="connsiteX103" fmla="*/ 6059397 w 6858001"/>
              <a:gd name="connsiteY103" fmla="*/ 844045 h 874716"/>
              <a:gd name="connsiteX104" fmla="*/ 6012723 w 6858001"/>
              <a:gd name="connsiteY104" fmla="*/ 847665 h 874716"/>
              <a:gd name="connsiteX105" fmla="*/ 5902610 w 6858001"/>
              <a:gd name="connsiteY105" fmla="*/ 847473 h 874716"/>
              <a:gd name="connsiteX106" fmla="*/ 5864318 w 6858001"/>
              <a:gd name="connsiteY106" fmla="*/ 845569 h 874716"/>
              <a:gd name="connsiteX107" fmla="*/ 5790592 w 6858001"/>
              <a:gd name="connsiteY107" fmla="*/ 821947 h 874716"/>
              <a:gd name="connsiteX108" fmla="*/ 5781830 w 6858001"/>
              <a:gd name="connsiteY108" fmla="*/ 820233 h 874716"/>
              <a:gd name="connsiteX109" fmla="*/ 5733440 w 6858001"/>
              <a:gd name="connsiteY109" fmla="*/ 810896 h 874716"/>
              <a:gd name="connsiteX110" fmla="*/ 5706959 w 6858001"/>
              <a:gd name="connsiteY110" fmla="*/ 807848 h 874716"/>
              <a:gd name="connsiteX111" fmla="*/ 5606372 w 6858001"/>
              <a:gd name="connsiteY111" fmla="*/ 788417 h 874716"/>
              <a:gd name="connsiteX112" fmla="*/ 5548460 w 6858001"/>
              <a:gd name="connsiteY112" fmla="*/ 779273 h 874716"/>
              <a:gd name="connsiteX113" fmla="*/ 5501594 w 6858001"/>
              <a:gd name="connsiteY113" fmla="*/ 780607 h 874716"/>
              <a:gd name="connsiteX114" fmla="*/ 5419295 w 6858001"/>
              <a:gd name="connsiteY114" fmla="*/ 782321 h 874716"/>
              <a:gd name="connsiteX115" fmla="*/ 5393005 w 6858001"/>
              <a:gd name="connsiteY115" fmla="*/ 786703 h 874716"/>
              <a:gd name="connsiteX116" fmla="*/ 5274129 w 6858001"/>
              <a:gd name="connsiteY116" fmla="*/ 774129 h 874716"/>
              <a:gd name="connsiteX117" fmla="*/ 5206308 w 6858001"/>
              <a:gd name="connsiteY117" fmla="*/ 773177 h 874716"/>
              <a:gd name="connsiteX118" fmla="*/ 5129916 w 6858001"/>
              <a:gd name="connsiteY118" fmla="*/ 757554 h 874716"/>
              <a:gd name="connsiteX119" fmla="*/ 5107627 w 6858001"/>
              <a:gd name="connsiteY119" fmla="*/ 758316 h 874716"/>
              <a:gd name="connsiteX120" fmla="*/ 5082670 w 6858001"/>
              <a:gd name="connsiteY120" fmla="*/ 759651 h 874716"/>
              <a:gd name="connsiteX121" fmla="*/ 5006086 w 6858001"/>
              <a:gd name="connsiteY121" fmla="*/ 760795 h 874716"/>
              <a:gd name="connsiteX122" fmla="*/ 4959602 w 6858001"/>
              <a:gd name="connsiteY122" fmla="*/ 766509 h 874716"/>
              <a:gd name="connsiteX123" fmla="*/ 4871019 w 6858001"/>
              <a:gd name="connsiteY123" fmla="*/ 763081 h 874716"/>
              <a:gd name="connsiteX124" fmla="*/ 4838250 w 6858001"/>
              <a:gd name="connsiteY124" fmla="*/ 768033 h 874716"/>
              <a:gd name="connsiteX125" fmla="*/ 4755381 w 6858001"/>
              <a:gd name="connsiteY125" fmla="*/ 768605 h 874716"/>
              <a:gd name="connsiteX126" fmla="*/ 4681083 w 6858001"/>
              <a:gd name="connsiteY126" fmla="*/ 765747 h 874716"/>
              <a:gd name="connsiteX127" fmla="*/ 4609452 w 6858001"/>
              <a:gd name="connsiteY127" fmla="*/ 767271 h 874716"/>
              <a:gd name="connsiteX128" fmla="*/ 4558207 w 6858001"/>
              <a:gd name="connsiteY128" fmla="*/ 773557 h 874716"/>
              <a:gd name="connsiteX129" fmla="*/ 4502579 w 6858001"/>
              <a:gd name="connsiteY129" fmla="*/ 777367 h 874716"/>
              <a:gd name="connsiteX130" fmla="*/ 4349222 w 6858001"/>
              <a:gd name="connsiteY130" fmla="*/ 800038 h 874716"/>
              <a:gd name="connsiteX131" fmla="*/ 4320837 w 6858001"/>
              <a:gd name="connsiteY131" fmla="*/ 794514 h 874716"/>
              <a:gd name="connsiteX132" fmla="*/ 4159667 w 6858001"/>
              <a:gd name="connsiteY132" fmla="*/ 789370 h 874716"/>
              <a:gd name="connsiteX133" fmla="*/ 4124614 w 6858001"/>
              <a:gd name="connsiteY133" fmla="*/ 789752 h 874716"/>
              <a:gd name="connsiteX134" fmla="*/ 4030503 w 6858001"/>
              <a:gd name="connsiteY134" fmla="*/ 767271 h 874716"/>
              <a:gd name="connsiteX135" fmla="*/ 3885338 w 6858001"/>
              <a:gd name="connsiteY135" fmla="*/ 802896 h 874716"/>
              <a:gd name="connsiteX136" fmla="*/ 3749506 w 6858001"/>
              <a:gd name="connsiteY136" fmla="*/ 847473 h 874716"/>
              <a:gd name="connsiteX137" fmla="*/ 3732361 w 6858001"/>
              <a:gd name="connsiteY137" fmla="*/ 853190 h 874716"/>
              <a:gd name="connsiteX138" fmla="*/ 3683591 w 6858001"/>
              <a:gd name="connsiteY138" fmla="*/ 862906 h 874716"/>
              <a:gd name="connsiteX139" fmla="*/ 3623201 w 6858001"/>
              <a:gd name="connsiteY139" fmla="*/ 866334 h 874716"/>
              <a:gd name="connsiteX140" fmla="*/ 3546617 w 6858001"/>
              <a:gd name="connsiteY140" fmla="*/ 874716 h 874716"/>
              <a:gd name="connsiteX141" fmla="*/ 3485275 w 6858001"/>
              <a:gd name="connsiteY141" fmla="*/ 864238 h 874716"/>
              <a:gd name="connsiteX142" fmla="*/ 3399546 w 6858001"/>
              <a:gd name="connsiteY142" fmla="*/ 848618 h 874716"/>
              <a:gd name="connsiteX143" fmla="*/ 3318771 w 6858001"/>
              <a:gd name="connsiteY143" fmla="*/ 833757 h 874716"/>
              <a:gd name="connsiteX144" fmla="*/ 3293244 w 6858001"/>
              <a:gd name="connsiteY144" fmla="*/ 851284 h 874716"/>
              <a:gd name="connsiteX145" fmla="*/ 3253809 w 6858001"/>
              <a:gd name="connsiteY145" fmla="*/ 866524 h 874716"/>
              <a:gd name="connsiteX146" fmla="*/ 3209993 w 6858001"/>
              <a:gd name="connsiteY146" fmla="*/ 848235 h 874716"/>
              <a:gd name="connsiteX147" fmla="*/ 3107500 w 6858001"/>
              <a:gd name="connsiteY147" fmla="*/ 810326 h 874716"/>
              <a:gd name="connsiteX148" fmla="*/ 3042728 w 6858001"/>
              <a:gd name="connsiteY148" fmla="*/ 808610 h 874716"/>
              <a:gd name="connsiteX149" fmla="*/ 2901943 w 6858001"/>
              <a:gd name="connsiteY149" fmla="*/ 792418 h 874716"/>
              <a:gd name="connsiteX150" fmla="*/ 2809930 w 6858001"/>
              <a:gd name="connsiteY150" fmla="*/ 769367 h 874716"/>
              <a:gd name="connsiteX151" fmla="*/ 2743826 w 6858001"/>
              <a:gd name="connsiteY151" fmla="*/ 743268 h 874716"/>
              <a:gd name="connsiteX152" fmla="*/ 2649143 w 6858001"/>
              <a:gd name="connsiteY152" fmla="*/ 709167 h 874716"/>
              <a:gd name="connsiteX153" fmla="*/ 2554079 w 6858001"/>
              <a:gd name="connsiteY153" fmla="*/ 691450 h 874716"/>
              <a:gd name="connsiteX154" fmla="*/ 2485307 w 6858001"/>
              <a:gd name="connsiteY154" fmla="*/ 669160 h 874716"/>
              <a:gd name="connsiteX155" fmla="*/ 2401292 w 6858001"/>
              <a:gd name="connsiteY155" fmla="*/ 653919 h 874716"/>
              <a:gd name="connsiteX156" fmla="*/ 2330806 w 6858001"/>
              <a:gd name="connsiteY156" fmla="*/ 653349 h 874716"/>
              <a:gd name="connsiteX157" fmla="*/ 2220312 w 6858001"/>
              <a:gd name="connsiteY157" fmla="*/ 656015 h 874716"/>
              <a:gd name="connsiteX158" fmla="*/ 2085054 w 6858001"/>
              <a:gd name="connsiteY158" fmla="*/ 609914 h 874716"/>
              <a:gd name="connsiteX159" fmla="*/ 2030378 w 6858001"/>
              <a:gd name="connsiteY159" fmla="*/ 599625 h 874716"/>
              <a:gd name="connsiteX160" fmla="*/ 1978940 w 6858001"/>
              <a:gd name="connsiteY160" fmla="*/ 594863 h 874716"/>
              <a:gd name="connsiteX161" fmla="*/ 1869780 w 6858001"/>
              <a:gd name="connsiteY161" fmla="*/ 564192 h 874716"/>
              <a:gd name="connsiteX162" fmla="*/ 1825393 w 6858001"/>
              <a:gd name="connsiteY162" fmla="*/ 554094 h 874716"/>
              <a:gd name="connsiteX163" fmla="*/ 1763287 w 6858001"/>
              <a:gd name="connsiteY163" fmla="*/ 554286 h 874716"/>
              <a:gd name="connsiteX164" fmla="*/ 1650317 w 6858001"/>
              <a:gd name="connsiteY164" fmla="*/ 540187 h 874716"/>
              <a:gd name="connsiteX165" fmla="*/ 1537537 w 6858001"/>
              <a:gd name="connsiteY165" fmla="*/ 499038 h 874716"/>
              <a:gd name="connsiteX166" fmla="*/ 1489720 w 6858001"/>
              <a:gd name="connsiteY166" fmla="*/ 503038 h 874716"/>
              <a:gd name="connsiteX167" fmla="*/ 1472575 w 6858001"/>
              <a:gd name="connsiteY167" fmla="*/ 502086 h 874716"/>
              <a:gd name="connsiteX168" fmla="*/ 1318456 w 6858001"/>
              <a:gd name="connsiteY168" fmla="*/ 479415 h 874716"/>
              <a:gd name="connsiteX169" fmla="*/ 1303024 w 6858001"/>
              <a:gd name="connsiteY169" fmla="*/ 476939 h 874716"/>
              <a:gd name="connsiteX170" fmla="*/ 1230633 w 6858001"/>
              <a:gd name="connsiteY170" fmla="*/ 456746 h 874716"/>
              <a:gd name="connsiteX171" fmla="*/ 1048125 w 6858001"/>
              <a:gd name="connsiteY171" fmla="*/ 444172 h 874716"/>
              <a:gd name="connsiteX172" fmla="*/ 1036887 w 6858001"/>
              <a:gd name="connsiteY172" fmla="*/ 442648 h 874716"/>
              <a:gd name="connsiteX173" fmla="*/ 975733 w 6858001"/>
              <a:gd name="connsiteY173" fmla="*/ 452744 h 874716"/>
              <a:gd name="connsiteX174" fmla="*/ 945444 w 6858001"/>
              <a:gd name="connsiteY174" fmla="*/ 467033 h 874716"/>
              <a:gd name="connsiteX175" fmla="*/ 898198 w 6858001"/>
              <a:gd name="connsiteY175" fmla="*/ 481893 h 874716"/>
              <a:gd name="connsiteX176" fmla="*/ 850189 w 6858001"/>
              <a:gd name="connsiteY176" fmla="*/ 487417 h 874716"/>
              <a:gd name="connsiteX177" fmla="*/ 769605 w 6858001"/>
              <a:gd name="connsiteY177" fmla="*/ 464937 h 874716"/>
              <a:gd name="connsiteX178" fmla="*/ 740268 w 6858001"/>
              <a:gd name="connsiteY178" fmla="*/ 462651 h 874716"/>
              <a:gd name="connsiteX179" fmla="*/ 674923 w 6858001"/>
              <a:gd name="connsiteY179" fmla="*/ 451792 h 874716"/>
              <a:gd name="connsiteX180" fmla="*/ 617772 w 6858001"/>
              <a:gd name="connsiteY180" fmla="*/ 452554 h 874716"/>
              <a:gd name="connsiteX181" fmla="*/ 571860 w 6858001"/>
              <a:gd name="connsiteY181" fmla="*/ 469891 h 874716"/>
              <a:gd name="connsiteX182" fmla="*/ 505182 w 6858001"/>
              <a:gd name="connsiteY182" fmla="*/ 473319 h 874716"/>
              <a:gd name="connsiteX183" fmla="*/ 462126 w 6858001"/>
              <a:gd name="connsiteY183" fmla="*/ 460747 h 874716"/>
              <a:gd name="connsiteX184" fmla="*/ 453364 w 6858001"/>
              <a:gd name="connsiteY184" fmla="*/ 459033 h 874716"/>
              <a:gd name="connsiteX185" fmla="*/ 340774 w 6858001"/>
              <a:gd name="connsiteY185" fmla="*/ 458268 h 874716"/>
              <a:gd name="connsiteX186" fmla="*/ 200182 w 6858001"/>
              <a:gd name="connsiteY186" fmla="*/ 496180 h 874716"/>
              <a:gd name="connsiteX187" fmla="*/ 176939 w 6858001"/>
              <a:gd name="connsiteY187" fmla="*/ 504182 h 874716"/>
              <a:gd name="connsiteX188" fmla="*/ 63587 w 6858001"/>
              <a:gd name="connsiteY188" fmla="*/ 518088 h 874716"/>
              <a:gd name="connsiteX189" fmla="*/ 2817 w 6858001"/>
              <a:gd name="connsiteY189" fmla="*/ 532187 h 874716"/>
              <a:gd name="connsiteX190" fmla="*/ 0 w 6858001"/>
              <a:gd name="connsiteY190" fmla="*/ 533314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</a:cxnLst>
            <a:rect l="l" t="t" r="r" b="b"/>
            <a:pathLst>
              <a:path w="6858001" h="874716">
                <a:moveTo>
                  <a:pt x="0" y="533314"/>
                </a:moveTo>
                <a:lnTo>
                  <a:pt x="0" y="69206"/>
                </a:lnTo>
                <a:lnTo>
                  <a:pt x="21486" y="71924"/>
                </a:lnTo>
                <a:cubicBezTo>
                  <a:pt x="92546" y="60493"/>
                  <a:pt x="159604" y="87354"/>
                  <a:pt x="228948" y="88116"/>
                </a:cubicBezTo>
                <a:cubicBezTo>
                  <a:pt x="260382" y="88496"/>
                  <a:pt x="291435" y="94592"/>
                  <a:pt x="313533" y="62779"/>
                </a:cubicBezTo>
                <a:cubicBezTo>
                  <a:pt x="316389" y="58587"/>
                  <a:pt x="330298" y="60873"/>
                  <a:pt x="338870" y="62207"/>
                </a:cubicBezTo>
                <a:cubicBezTo>
                  <a:pt x="357921" y="65066"/>
                  <a:pt x="376781" y="72304"/>
                  <a:pt x="395640" y="72114"/>
                </a:cubicBezTo>
                <a:cubicBezTo>
                  <a:pt x="434695" y="71924"/>
                  <a:pt x="473939" y="68876"/>
                  <a:pt x="512802" y="65446"/>
                </a:cubicBezTo>
                <a:cubicBezTo>
                  <a:pt x="527470" y="64112"/>
                  <a:pt x="541569" y="58969"/>
                  <a:pt x="556047" y="55349"/>
                </a:cubicBezTo>
                <a:cubicBezTo>
                  <a:pt x="564048" y="53253"/>
                  <a:pt x="572622" y="47729"/>
                  <a:pt x="580050" y="48871"/>
                </a:cubicBezTo>
                <a:cubicBezTo>
                  <a:pt x="623106" y="55539"/>
                  <a:pt x="662541" y="39157"/>
                  <a:pt x="703308" y="30964"/>
                </a:cubicBezTo>
                <a:cubicBezTo>
                  <a:pt x="722169" y="27154"/>
                  <a:pt x="739886" y="18010"/>
                  <a:pt x="758174" y="11724"/>
                </a:cubicBezTo>
                <a:cubicBezTo>
                  <a:pt x="762936" y="10008"/>
                  <a:pt x="768271" y="8484"/>
                  <a:pt x="773035" y="8866"/>
                </a:cubicBezTo>
                <a:cubicBezTo>
                  <a:pt x="800276" y="11152"/>
                  <a:pt x="827329" y="14390"/>
                  <a:pt x="854379" y="16866"/>
                </a:cubicBezTo>
                <a:cubicBezTo>
                  <a:pt x="878956" y="19152"/>
                  <a:pt x="903722" y="19914"/>
                  <a:pt x="915343" y="47919"/>
                </a:cubicBezTo>
                <a:cubicBezTo>
                  <a:pt x="917059" y="52301"/>
                  <a:pt x="922773" y="55539"/>
                  <a:pt x="927155" y="58397"/>
                </a:cubicBezTo>
                <a:cubicBezTo>
                  <a:pt x="994785" y="102405"/>
                  <a:pt x="1030980" y="101261"/>
                  <a:pt x="1097087" y="54777"/>
                </a:cubicBezTo>
                <a:cubicBezTo>
                  <a:pt x="1103945" y="50015"/>
                  <a:pt x="1118613" y="46585"/>
                  <a:pt x="1123185" y="50395"/>
                </a:cubicBezTo>
                <a:cubicBezTo>
                  <a:pt x="1162049" y="82020"/>
                  <a:pt x="1204532" y="78590"/>
                  <a:pt x="1249302" y="68684"/>
                </a:cubicBezTo>
                <a:cubicBezTo>
                  <a:pt x="1260922" y="66018"/>
                  <a:pt x="1277307" y="66018"/>
                  <a:pt x="1286069" y="72304"/>
                </a:cubicBezTo>
                <a:cubicBezTo>
                  <a:pt x="1327790" y="101451"/>
                  <a:pt x="1372560" y="97261"/>
                  <a:pt x="1417899" y="88688"/>
                </a:cubicBezTo>
                <a:cubicBezTo>
                  <a:pt x="1424948" y="87354"/>
                  <a:pt x="1433522" y="80114"/>
                  <a:pt x="1436568" y="73448"/>
                </a:cubicBezTo>
                <a:cubicBezTo>
                  <a:pt x="1447428" y="49825"/>
                  <a:pt x="1467813" y="41823"/>
                  <a:pt x="1490292" y="35154"/>
                </a:cubicBezTo>
                <a:cubicBezTo>
                  <a:pt x="1525727" y="24296"/>
                  <a:pt x="1560588" y="11532"/>
                  <a:pt x="1596213" y="1245"/>
                </a:cubicBezTo>
                <a:cubicBezTo>
                  <a:pt x="1604978" y="-1231"/>
                  <a:pt x="1615836" y="293"/>
                  <a:pt x="1624980" y="3150"/>
                </a:cubicBezTo>
                <a:cubicBezTo>
                  <a:pt x="1656223" y="12866"/>
                  <a:pt x="1676036" y="37251"/>
                  <a:pt x="1697753" y="59731"/>
                </a:cubicBezTo>
                <a:cubicBezTo>
                  <a:pt x="1707279" y="69638"/>
                  <a:pt x="1720423" y="76686"/>
                  <a:pt x="1733188" y="82400"/>
                </a:cubicBezTo>
                <a:cubicBezTo>
                  <a:pt x="1766335" y="97071"/>
                  <a:pt x="1800246" y="110215"/>
                  <a:pt x="1833775" y="124121"/>
                </a:cubicBezTo>
                <a:cubicBezTo>
                  <a:pt x="1837013" y="125455"/>
                  <a:pt x="1839679" y="128884"/>
                  <a:pt x="1842158" y="131742"/>
                </a:cubicBezTo>
                <a:cubicBezTo>
                  <a:pt x="1866922" y="161843"/>
                  <a:pt x="1891497" y="192132"/>
                  <a:pt x="1916454" y="222233"/>
                </a:cubicBezTo>
                <a:cubicBezTo>
                  <a:pt x="1921216" y="227947"/>
                  <a:pt x="1928076" y="232139"/>
                  <a:pt x="1933219" y="237663"/>
                </a:cubicBezTo>
                <a:cubicBezTo>
                  <a:pt x="1940459" y="245283"/>
                  <a:pt x="1949603" y="252524"/>
                  <a:pt x="1953413" y="261668"/>
                </a:cubicBezTo>
                <a:cubicBezTo>
                  <a:pt x="1965224" y="290433"/>
                  <a:pt x="1987894" y="302817"/>
                  <a:pt x="2016469" y="308151"/>
                </a:cubicBezTo>
                <a:cubicBezTo>
                  <a:pt x="2042570" y="313104"/>
                  <a:pt x="2068669" y="317296"/>
                  <a:pt x="2094578" y="323010"/>
                </a:cubicBezTo>
                <a:cubicBezTo>
                  <a:pt x="2126201" y="329868"/>
                  <a:pt x="2157636" y="337298"/>
                  <a:pt x="2188879" y="345681"/>
                </a:cubicBezTo>
                <a:cubicBezTo>
                  <a:pt x="2202404" y="349301"/>
                  <a:pt x="2216692" y="353491"/>
                  <a:pt x="2228314" y="360921"/>
                </a:cubicBezTo>
                <a:cubicBezTo>
                  <a:pt x="2260890" y="381496"/>
                  <a:pt x="2295753" y="395402"/>
                  <a:pt x="2334044" y="389878"/>
                </a:cubicBezTo>
                <a:cubicBezTo>
                  <a:pt x="2364715" y="385496"/>
                  <a:pt x="2390434" y="396736"/>
                  <a:pt x="2409485" y="414263"/>
                </a:cubicBezTo>
                <a:cubicBezTo>
                  <a:pt x="2444158" y="446078"/>
                  <a:pt x="2481305" y="438838"/>
                  <a:pt x="2518264" y="428552"/>
                </a:cubicBezTo>
                <a:cubicBezTo>
                  <a:pt x="2537315" y="423217"/>
                  <a:pt x="2552935" y="423979"/>
                  <a:pt x="2571034" y="429122"/>
                </a:cubicBezTo>
                <a:cubicBezTo>
                  <a:pt x="2612945" y="441124"/>
                  <a:pt x="2640950" y="473701"/>
                  <a:pt x="2668001" y="502276"/>
                </a:cubicBezTo>
                <a:cubicBezTo>
                  <a:pt x="2691054" y="526661"/>
                  <a:pt x="2716963" y="540377"/>
                  <a:pt x="2745348" y="550666"/>
                </a:cubicBezTo>
                <a:cubicBezTo>
                  <a:pt x="2781163" y="563810"/>
                  <a:pt x="2809548" y="558858"/>
                  <a:pt x="2826694" y="527233"/>
                </a:cubicBezTo>
                <a:cubicBezTo>
                  <a:pt x="2831457" y="518278"/>
                  <a:pt x="2839839" y="507800"/>
                  <a:pt x="2848793" y="505134"/>
                </a:cubicBezTo>
                <a:cubicBezTo>
                  <a:pt x="2892037" y="491800"/>
                  <a:pt x="2935854" y="472367"/>
                  <a:pt x="2982148" y="484179"/>
                </a:cubicBezTo>
                <a:cubicBezTo>
                  <a:pt x="3046158" y="500372"/>
                  <a:pt x="3108644" y="499420"/>
                  <a:pt x="3172654" y="483417"/>
                </a:cubicBezTo>
                <a:cubicBezTo>
                  <a:pt x="3276480" y="457508"/>
                  <a:pt x="3380305" y="430076"/>
                  <a:pt x="3489467" y="435790"/>
                </a:cubicBezTo>
                <a:cubicBezTo>
                  <a:pt x="3507563" y="436742"/>
                  <a:pt x="3529090" y="425121"/>
                  <a:pt x="3544713" y="413691"/>
                </a:cubicBezTo>
                <a:cubicBezTo>
                  <a:pt x="3574622" y="391974"/>
                  <a:pt x="3573288" y="390258"/>
                  <a:pt x="3606817" y="408167"/>
                </a:cubicBezTo>
                <a:cubicBezTo>
                  <a:pt x="3614819" y="412549"/>
                  <a:pt x="3624725" y="415215"/>
                  <a:pt x="3630632" y="421693"/>
                </a:cubicBezTo>
                <a:cubicBezTo>
                  <a:pt x="3660731" y="454650"/>
                  <a:pt x="3697880" y="446648"/>
                  <a:pt x="3734837" y="441886"/>
                </a:cubicBezTo>
                <a:cubicBezTo>
                  <a:pt x="3741315" y="440934"/>
                  <a:pt x="3749125" y="439600"/>
                  <a:pt x="3754652" y="442268"/>
                </a:cubicBezTo>
                <a:cubicBezTo>
                  <a:pt x="3779607" y="454268"/>
                  <a:pt x="3800753" y="450078"/>
                  <a:pt x="3822472" y="433694"/>
                </a:cubicBezTo>
                <a:cubicBezTo>
                  <a:pt x="3841331" y="419597"/>
                  <a:pt x="3863049" y="411215"/>
                  <a:pt x="3885338" y="428742"/>
                </a:cubicBezTo>
                <a:cubicBezTo>
                  <a:pt x="3934870" y="467605"/>
                  <a:pt x="3987829" y="469509"/>
                  <a:pt x="4043839" y="444934"/>
                </a:cubicBezTo>
                <a:cubicBezTo>
                  <a:pt x="4083845" y="427407"/>
                  <a:pt x="4123280" y="423407"/>
                  <a:pt x="4165383" y="441124"/>
                </a:cubicBezTo>
                <a:cubicBezTo>
                  <a:pt x="4181576" y="447982"/>
                  <a:pt x="4202531" y="443410"/>
                  <a:pt x="4221391" y="444934"/>
                </a:cubicBezTo>
                <a:cubicBezTo>
                  <a:pt x="4232060" y="445696"/>
                  <a:pt x="4243872" y="445886"/>
                  <a:pt x="4253014" y="450650"/>
                </a:cubicBezTo>
                <a:cubicBezTo>
                  <a:pt x="4277401" y="462843"/>
                  <a:pt x="4300070" y="478463"/>
                  <a:pt x="4324645" y="490466"/>
                </a:cubicBezTo>
                <a:cubicBezTo>
                  <a:pt x="4336457" y="496180"/>
                  <a:pt x="4350554" y="499228"/>
                  <a:pt x="4363890" y="499420"/>
                </a:cubicBezTo>
                <a:cubicBezTo>
                  <a:pt x="4403325" y="500372"/>
                  <a:pt x="4442761" y="500372"/>
                  <a:pt x="4482004" y="498658"/>
                </a:cubicBezTo>
                <a:cubicBezTo>
                  <a:pt x="4546776" y="495990"/>
                  <a:pt x="4612500" y="495418"/>
                  <a:pt x="4659174" y="438648"/>
                </a:cubicBezTo>
                <a:cubicBezTo>
                  <a:pt x="4662986" y="434076"/>
                  <a:pt x="4671176" y="431408"/>
                  <a:pt x="4677655" y="430646"/>
                </a:cubicBezTo>
                <a:cubicBezTo>
                  <a:pt x="4707564" y="427027"/>
                  <a:pt x="4738235" y="426645"/>
                  <a:pt x="4767764" y="420739"/>
                </a:cubicBezTo>
                <a:cubicBezTo>
                  <a:pt x="4791386" y="415977"/>
                  <a:pt x="4811009" y="417501"/>
                  <a:pt x="4828916" y="434266"/>
                </a:cubicBezTo>
                <a:cubicBezTo>
                  <a:pt x="4852348" y="456364"/>
                  <a:pt x="4880925" y="469319"/>
                  <a:pt x="4912168" y="462271"/>
                </a:cubicBezTo>
                <a:cubicBezTo>
                  <a:pt x="4943409" y="455412"/>
                  <a:pt x="4963984" y="470271"/>
                  <a:pt x="4987037" y="485703"/>
                </a:cubicBezTo>
                <a:cubicBezTo>
                  <a:pt x="5003801" y="496942"/>
                  <a:pt x="5022852" y="511040"/>
                  <a:pt x="5041521" y="512182"/>
                </a:cubicBezTo>
                <a:cubicBezTo>
                  <a:pt x="5083814" y="514658"/>
                  <a:pt x="5120201" y="553904"/>
                  <a:pt x="5166113" y="531615"/>
                </a:cubicBezTo>
                <a:cubicBezTo>
                  <a:pt x="5169161" y="530091"/>
                  <a:pt x="5174685" y="533901"/>
                  <a:pt x="5179067" y="534853"/>
                </a:cubicBezTo>
                <a:cubicBezTo>
                  <a:pt x="5214121" y="542093"/>
                  <a:pt x="5247078" y="535043"/>
                  <a:pt x="5272796" y="511230"/>
                </a:cubicBezTo>
                <a:cubicBezTo>
                  <a:pt x="5306516" y="480177"/>
                  <a:pt x="5343855" y="477129"/>
                  <a:pt x="5385384" y="487227"/>
                </a:cubicBezTo>
                <a:cubicBezTo>
                  <a:pt x="5398721" y="490466"/>
                  <a:pt x="5412057" y="492752"/>
                  <a:pt x="5425582" y="495418"/>
                </a:cubicBezTo>
                <a:cubicBezTo>
                  <a:pt x="5443870" y="499228"/>
                  <a:pt x="5462351" y="503230"/>
                  <a:pt x="5480637" y="507040"/>
                </a:cubicBezTo>
                <a:cubicBezTo>
                  <a:pt x="5498356" y="510850"/>
                  <a:pt x="5517979" y="517326"/>
                  <a:pt x="5531693" y="500944"/>
                </a:cubicBezTo>
                <a:cubicBezTo>
                  <a:pt x="5543506" y="486845"/>
                  <a:pt x="5551888" y="488179"/>
                  <a:pt x="5562746" y="500372"/>
                </a:cubicBezTo>
                <a:cubicBezTo>
                  <a:pt x="5600467" y="543045"/>
                  <a:pt x="5646189" y="569716"/>
                  <a:pt x="5704483" y="571620"/>
                </a:cubicBezTo>
                <a:cubicBezTo>
                  <a:pt x="5716485" y="572002"/>
                  <a:pt x="5728678" y="574668"/>
                  <a:pt x="5740488" y="577526"/>
                </a:cubicBezTo>
                <a:cubicBezTo>
                  <a:pt x="5747728" y="579241"/>
                  <a:pt x="5756493" y="581147"/>
                  <a:pt x="5760873" y="586291"/>
                </a:cubicBezTo>
                <a:cubicBezTo>
                  <a:pt x="5794974" y="625534"/>
                  <a:pt x="5837457" y="652777"/>
                  <a:pt x="5883751" y="674686"/>
                </a:cubicBezTo>
                <a:cubicBezTo>
                  <a:pt x="5900323" y="682496"/>
                  <a:pt x="5918042" y="690306"/>
                  <a:pt x="5935949" y="692592"/>
                </a:cubicBezTo>
                <a:cubicBezTo>
                  <a:pt x="5954617" y="694878"/>
                  <a:pt x="5974240" y="691068"/>
                  <a:pt x="5993291" y="688972"/>
                </a:cubicBezTo>
                <a:cubicBezTo>
                  <a:pt x="6004531" y="687830"/>
                  <a:pt x="6017485" y="688020"/>
                  <a:pt x="6026440" y="682496"/>
                </a:cubicBezTo>
                <a:cubicBezTo>
                  <a:pt x="6054825" y="665159"/>
                  <a:pt x="6082258" y="646491"/>
                  <a:pt x="6108738" y="626296"/>
                </a:cubicBezTo>
                <a:cubicBezTo>
                  <a:pt x="6131409" y="608960"/>
                  <a:pt x="6135981" y="606483"/>
                  <a:pt x="6155602" y="628202"/>
                </a:cubicBezTo>
                <a:cubicBezTo>
                  <a:pt x="6175797" y="650491"/>
                  <a:pt x="6200944" y="662111"/>
                  <a:pt x="6228756" y="666873"/>
                </a:cubicBezTo>
                <a:cubicBezTo>
                  <a:pt x="6272764" y="674304"/>
                  <a:pt x="6317151" y="680590"/>
                  <a:pt x="6361539" y="684210"/>
                </a:cubicBezTo>
                <a:cubicBezTo>
                  <a:pt x="6401736" y="687448"/>
                  <a:pt x="6420977" y="669922"/>
                  <a:pt x="6428979" y="630106"/>
                </a:cubicBezTo>
                <a:cubicBezTo>
                  <a:pt x="6433551" y="608007"/>
                  <a:pt x="6439458" y="584003"/>
                  <a:pt x="6463840" y="578098"/>
                </a:cubicBezTo>
                <a:cubicBezTo>
                  <a:pt x="6503658" y="568572"/>
                  <a:pt x="6544997" y="564382"/>
                  <a:pt x="6564620" y="517708"/>
                </a:cubicBezTo>
                <a:cubicBezTo>
                  <a:pt x="6575478" y="527995"/>
                  <a:pt x="6582146" y="534091"/>
                  <a:pt x="6588625" y="540187"/>
                </a:cubicBezTo>
                <a:cubicBezTo>
                  <a:pt x="6606531" y="557142"/>
                  <a:pt x="6643678" y="564382"/>
                  <a:pt x="6662541" y="549714"/>
                </a:cubicBezTo>
                <a:cubicBezTo>
                  <a:pt x="6690354" y="528377"/>
                  <a:pt x="6715883" y="532377"/>
                  <a:pt x="6742552" y="548952"/>
                </a:cubicBezTo>
                <a:cubicBezTo>
                  <a:pt x="6764841" y="562668"/>
                  <a:pt x="6788417" y="567954"/>
                  <a:pt x="6812063" y="568430"/>
                </a:cubicBezTo>
                <a:lnTo>
                  <a:pt x="6858001" y="562267"/>
                </a:lnTo>
                <a:lnTo>
                  <a:pt x="6858001" y="734520"/>
                </a:lnTo>
                <a:lnTo>
                  <a:pt x="6815516" y="744220"/>
                </a:lnTo>
                <a:cubicBezTo>
                  <a:pt x="6793035" y="749744"/>
                  <a:pt x="6771319" y="759651"/>
                  <a:pt x="6748458" y="763271"/>
                </a:cubicBezTo>
                <a:cubicBezTo>
                  <a:pt x="6694164" y="771843"/>
                  <a:pt x="6639488" y="777939"/>
                  <a:pt x="6584812" y="784797"/>
                </a:cubicBezTo>
                <a:cubicBezTo>
                  <a:pt x="6528424" y="791846"/>
                  <a:pt x="6472225" y="799276"/>
                  <a:pt x="6415833" y="805562"/>
                </a:cubicBezTo>
                <a:cubicBezTo>
                  <a:pt x="6384972" y="808802"/>
                  <a:pt x="6353919" y="809372"/>
                  <a:pt x="6323058" y="812420"/>
                </a:cubicBezTo>
                <a:cubicBezTo>
                  <a:pt x="6296005" y="815088"/>
                  <a:pt x="6269144" y="820041"/>
                  <a:pt x="6242093" y="823281"/>
                </a:cubicBezTo>
                <a:cubicBezTo>
                  <a:pt x="6218660" y="825947"/>
                  <a:pt x="6195037" y="827471"/>
                  <a:pt x="6171605" y="830139"/>
                </a:cubicBezTo>
                <a:cubicBezTo>
                  <a:pt x="6134075" y="834519"/>
                  <a:pt x="6096736" y="839473"/>
                  <a:pt x="6059397" y="844045"/>
                </a:cubicBezTo>
                <a:cubicBezTo>
                  <a:pt x="6043776" y="845759"/>
                  <a:pt x="6027392" y="850522"/>
                  <a:pt x="6012723" y="847665"/>
                </a:cubicBezTo>
                <a:cubicBezTo>
                  <a:pt x="5975764" y="840425"/>
                  <a:pt x="5939377" y="842521"/>
                  <a:pt x="5902610" y="847473"/>
                </a:cubicBezTo>
                <a:cubicBezTo>
                  <a:pt x="5890037" y="849190"/>
                  <a:pt x="5876511" y="848808"/>
                  <a:pt x="5864318" y="845569"/>
                </a:cubicBezTo>
                <a:cubicBezTo>
                  <a:pt x="5839361" y="839091"/>
                  <a:pt x="5815169" y="829947"/>
                  <a:pt x="5790592" y="821947"/>
                </a:cubicBezTo>
                <a:cubicBezTo>
                  <a:pt x="5787924" y="820995"/>
                  <a:pt x="5784686" y="820803"/>
                  <a:pt x="5781830" y="820233"/>
                </a:cubicBezTo>
                <a:cubicBezTo>
                  <a:pt x="5765635" y="816992"/>
                  <a:pt x="5749634" y="813754"/>
                  <a:pt x="5733440" y="810896"/>
                </a:cubicBezTo>
                <a:cubicBezTo>
                  <a:pt x="5724678" y="809372"/>
                  <a:pt x="5715723" y="809182"/>
                  <a:pt x="5706959" y="807848"/>
                </a:cubicBezTo>
                <a:cubicBezTo>
                  <a:pt x="5673050" y="802514"/>
                  <a:pt x="5635711" y="811468"/>
                  <a:pt x="5606372" y="788417"/>
                </a:cubicBezTo>
                <a:cubicBezTo>
                  <a:pt x="5587321" y="773557"/>
                  <a:pt x="5568842" y="776987"/>
                  <a:pt x="5548460" y="779273"/>
                </a:cubicBezTo>
                <a:cubicBezTo>
                  <a:pt x="5533027" y="780987"/>
                  <a:pt x="5517215" y="780415"/>
                  <a:pt x="5501594" y="780607"/>
                </a:cubicBezTo>
                <a:cubicBezTo>
                  <a:pt x="5474161" y="781177"/>
                  <a:pt x="5446728" y="781369"/>
                  <a:pt x="5419295" y="782321"/>
                </a:cubicBezTo>
                <a:cubicBezTo>
                  <a:pt x="5410531" y="782701"/>
                  <a:pt x="5401579" y="787465"/>
                  <a:pt x="5393005" y="786703"/>
                </a:cubicBezTo>
                <a:cubicBezTo>
                  <a:pt x="5353379" y="783083"/>
                  <a:pt x="5313754" y="777367"/>
                  <a:pt x="5274129" y="774129"/>
                </a:cubicBezTo>
                <a:cubicBezTo>
                  <a:pt x="5251650" y="772225"/>
                  <a:pt x="5228597" y="775843"/>
                  <a:pt x="5206308" y="773177"/>
                </a:cubicBezTo>
                <a:cubicBezTo>
                  <a:pt x="5180591" y="770129"/>
                  <a:pt x="5155445" y="762319"/>
                  <a:pt x="5129916" y="757554"/>
                </a:cubicBezTo>
                <a:cubicBezTo>
                  <a:pt x="5122867" y="756222"/>
                  <a:pt x="5115057" y="757936"/>
                  <a:pt x="5107627" y="758316"/>
                </a:cubicBezTo>
                <a:cubicBezTo>
                  <a:pt x="5099245" y="758699"/>
                  <a:pt x="5091052" y="759461"/>
                  <a:pt x="5082670" y="759651"/>
                </a:cubicBezTo>
                <a:cubicBezTo>
                  <a:pt x="5057141" y="760033"/>
                  <a:pt x="5031614" y="759461"/>
                  <a:pt x="5006086" y="760795"/>
                </a:cubicBezTo>
                <a:cubicBezTo>
                  <a:pt x="4990465" y="761557"/>
                  <a:pt x="4974082" y="769367"/>
                  <a:pt x="4959602" y="766509"/>
                </a:cubicBezTo>
                <a:cubicBezTo>
                  <a:pt x="4930075" y="760985"/>
                  <a:pt x="4900546" y="773367"/>
                  <a:pt x="4871019" y="763081"/>
                </a:cubicBezTo>
                <a:cubicBezTo>
                  <a:pt x="4861873" y="760033"/>
                  <a:pt x="4849300" y="767653"/>
                  <a:pt x="4838250" y="768033"/>
                </a:cubicBezTo>
                <a:cubicBezTo>
                  <a:pt x="4810627" y="768985"/>
                  <a:pt x="4783004" y="768795"/>
                  <a:pt x="4755381" y="768605"/>
                </a:cubicBezTo>
                <a:cubicBezTo>
                  <a:pt x="4730614" y="768415"/>
                  <a:pt x="4704895" y="771081"/>
                  <a:pt x="4681083" y="765747"/>
                </a:cubicBezTo>
                <a:cubicBezTo>
                  <a:pt x="4656126" y="760033"/>
                  <a:pt x="4633647" y="760795"/>
                  <a:pt x="4609452" y="767271"/>
                </a:cubicBezTo>
                <a:cubicBezTo>
                  <a:pt x="4592878" y="771653"/>
                  <a:pt x="4575351" y="772225"/>
                  <a:pt x="4558207" y="773557"/>
                </a:cubicBezTo>
                <a:cubicBezTo>
                  <a:pt x="4539728" y="775081"/>
                  <a:pt x="4519343" y="771081"/>
                  <a:pt x="4502579" y="777367"/>
                </a:cubicBezTo>
                <a:cubicBezTo>
                  <a:pt x="4452665" y="796038"/>
                  <a:pt x="4401419" y="800038"/>
                  <a:pt x="4349222" y="800038"/>
                </a:cubicBezTo>
                <a:cubicBezTo>
                  <a:pt x="4339695" y="800038"/>
                  <a:pt x="4329979" y="797372"/>
                  <a:pt x="4320837" y="794514"/>
                </a:cubicBezTo>
                <a:cubicBezTo>
                  <a:pt x="4267493" y="777367"/>
                  <a:pt x="4213961" y="778891"/>
                  <a:pt x="4159667" y="789370"/>
                </a:cubicBezTo>
                <a:cubicBezTo>
                  <a:pt x="4148427" y="791656"/>
                  <a:pt x="4135854" y="792038"/>
                  <a:pt x="4124614" y="789752"/>
                </a:cubicBezTo>
                <a:cubicBezTo>
                  <a:pt x="4092989" y="783083"/>
                  <a:pt x="4062318" y="772033"/>
                  <a:pt x="4030503" y="767271"/>
                </a:cubicBezTo>
                <a:cubicBezTo>
                  <a:pt x="3977925" y="759461"/>
                  <a:pt x="3932394" y="785749"/>
                  <a:pt x="3885338" y="802896"/>
                </a:cubicBezTo>
                <a:cubicBezTo>
                  <a:pt x="3840569" y="819089"/>
                  <a:pt x="3802467" y="855666"/>
                  <a:pt x="3749506" y="847473"/>
                </a:cubicBezTo>
                <a:cubicBezTo>
                  <a:pt x="3744173" y="846711"/>
                  <a:pt x="3738267" y="851856"/>
                  <a:pt x="3732361" y="853190"/>
                </a:cubicBezTo>
                <a:cubicBezTo>
                  <a:pt x="3716168" y="856810"/>
                  <a:pt x="3699976" y="861190"/>
                  <a:pt x="3683591" y="862906"/>
                </a:cubicBezTo>
                <a:cubicBezTo>
                  <a:pt x="3663589" y="865192"/>
                  <a:pt x="3643204" y="864430"/>
                  <a:pt x="3623201" y="866334"/>
                </a:cubicBezTo>
                <a:cubicBezTo>
                  <a:pt x="3597482" y="868620"/>
                  <a:pt x="3572146" y="874716"/>
                  <a:pt x="3546617" y="874716"/>
                </a:cubicBezTo>
                <a:cubicBezTo>
                  <a:pt x="3526042" y="874716"/>
                  <a:pt x="3505657" y="867668"/>
                  <a:pt x="3485275" y="864238"/>
                </a:cubicBezTo>
                <a:cubicBezTo>
                  <a:pt x="3456508" y="859476"/>
                  <a:pt x="3424883" y="860810"/>
                  <a:pt x="3399546" y="848618"/>
                </a:cubicBezTo>
                <a:cubicBezTo>
                  <a:pt x="3372495" y="835663"/>
                  <a:pt x="3346776" y="829757"/>
                  <a:pt x="3318771" y="833757"/>
                </a:cubicBezTo>
                <a:cubicBezTo>
                  <a:pt x="3309437" y="835091"/>
                  <a:pt x="3297434" y="843093"/>
                  <a:pt x="3293244" y="851284"/>
                </a:cubicBezTo>
                <a:cubicBezTo>
                  <a:pt x="3283908" y="869572"/>
                  <a:pt x="3271145" y="872812"/>
                  <a:pt x="3253809" y="866524"/>
                </a:cubicBezTo>
                <a:cubicBezTo>
                  <a:pt x="3238758" y="861190"/>
                  <a:pt x="3220280" y="858524"/>
                  <a:pt x="3209993" y="848235"/>
                </a:cubicBezTo>
                <a:cubicBezTo>
                  <a:pt x="3180844" y="819089"/>
                  <a:pt x="3143695" y="818136"/>
                  <a:pt x="3107500" y="810326"/>
                </a:cubicBezTo>
                <a:cubicBezTo>
                  <a:pt x="3085403" y="805562"/>
                  <a:pt x="3064827" y="805372"/>
                  <a:pt x="3042728" y="808610"/>
                </a:cubicBezTo>
                <a:cubicBezTo>
                  <a:pt x="2994722" y="815850"/>
                  <a:pt x="2948047" y="805562"/>
                  <a:pt x="2901943" y="792418"/>
                </a:cubicBezTo>
                <a:cubicBezTo>
                  <a:pt x="2871462" y="783655"/>
                  <a:pt x="2840219" y="778321"/>
                  <a:pt x="2809930" y="769367"/>
                </a:cubicBezTo>
                <a:cubicBezTo>
                  <a:pt x="2787259" y="762509"/>
                  <a:pt x="2764590" y="754316"/>
                  <a:pt x="2743826" y="743268"/>
                </a:cubicBezTo>
                <a:cubicBezTo>
                  <a:pt x="2713723" y="727073"/>
                  <a:pt x="2687436" y="702689"/>
                  <a:pt x="2649143" y="709167"/>
                </a:cubicBezTo>
                <a:cubicBezTo>
                  <a:pt x="2615421" y="714881"/>
                  <a:pt x="2584942" y="702881"/>
                  <a:pt x="2554079" y="691450"/>
                </a:cubicBezTo>
                <a:cubicBezTo>
                  <a:pt x="2531409" y="683068"/>
                  <a:pt x="2508742" y="674494"/>
                  <a:pt x="2485307" y="669160"/>
                </a:cubicBezTo>
                <a:cubicBezTo>
                  <a:pt x="2457492" y="662873"/>
                  <a:pt x="2426059" y="665541"/>
                  <a:pt x="2401292" y="653919"/>
                </a:cubicBezTo>
                <a:cubicBezTo>
                  <a:pt x="2375383" y="641727"/>
                  <a:pt x="2353859" y="649919"/>
                  <a:pt x="2330806" y="653349"/>
                </a:cubicBezTo>
                <a:cubicBezTo>
                  <a:pt x="2294039" y="658683"/>
                  <a:pt x="2257459" y="668590"/>
                  <a:pt x="2220312" y="656015"/>
                </a:cubicBezTo>
                <a:cubicBezTo>
                  <a:pt x="2175163" y="640775"/>
                  <a:pt x="2130393" y="624392"/>
                  <a:pt x="2085054" y="609914"/>
                </a:cubicBezTo>
                <a:cubicBezTo>
                  <a:pt x="2067525" y="604387"/>
                  <a:pt x="2048668" y="602101"/>
                  <a:pt x="2030378" y="599625"/>
                </a:cubicBezTo>
                <a:cubicBezTo>
                  <a:pt x="2013043" y="597529"/>
                  <a:pt x="1992279" y="602863"/>
                  <a:pt x="1978940" y="594863"/>
                </a:cubicBezTo>
                <a:cubicBezTo>
                  <a:pt x="1944649" y="574288"/>
                  <a:pt x="1909408" y="564192"/>
                  <a:pt x="1869780" y="564192"/>
                </a:cubicBezTo>
                <a:cubicBezTo>
                  <a:pt x="1854920" y="564192"/>
                  <a:pt x="1840441" y="555618"/>
                  <a:pt x="1825393" y="554094"/>
                </a:cubicBezTo>
                <a:cubicBezTo>
                  <a:pt x="1804816" y="552190"/>
                  <a:pt x="1781194" y="547045"/>
                  <a:pt x="1763287" y="554286"/>
                </a:cubicBezTo>
                <a:cubicBezTo>
                  <a:pt x="1721185" y="571430"/>
                  <a:pt x="1687086" y="557142"/>
                  <a:pt x="1650317" y="540187"/>
                </a:cubicBezTo>
                <a:cubicBezTo>
                  <a:pt x="1614120" y="523423"/>
                  <a:pt x="1576019" y="510088"/>
                  <a:pt x="1537537" y="499038"/>
                </a:cubicBezTo>
                <a:cubicBezTo>
                  <a:pt x="1523059" y="495038"/>
                  <a:pt x="1505724" y="501706"/>
                  <a:pt x="1489720" y="503038"/>
                </a:cubicBezTo>
                <a:cubicBezTo>
                  <a:pt x="1484004" y="503420"/>
                  <a:pt x="1477717" y="503992"/>
                  <a:pt x="1472575" y="502086"/>
                </a:cubicBezTo>
                <a:cubicBezTo>
                  <a:pt x="1422854" y="483797"/>
                  <a:pt x="1372368" y="469891"/>
                  <a:pt x="1318456" y="479415"/>
                </a:cubicBezTo>
                <a:cubicBezTo>
                  <a:pt x="1313504" y="480369"/>
                  <a:pt x="1307978" y="478273"/>
                  <a:pt x="1303024" y="476939"/>
                </a:cubicBezTo>
                <a:cubicBezTo>
                  <a:pt x="1278829" y="470081"/>
                  <a:pt x="1255206" y="459223"/>
                  <a:pt x="1230633" y="456746"/>
                </a:cubicBezTo>
                <a:cubicBezTo>
                  <a:pt x="1170051" y="450650"/>
                  <a:pt x="1109091" y="448172"/>
                  <a:pt x="1048125" y="444172"/>
                </a:cubicBezTo>
                <a:cubicBezTo>
                  <a:pt x="1044315" y="443982"/>
                  <a:pt x="1040315" y="443982"/>
                  <a:pt x="1036887" y="442648"/>
                </a:cubicBezTo>
                <a:cubicBezTo>
                  <a:pt x="1014406" y="434456"/>
                  <a:pt x="994785" y="437124"/>
                  <a:pt x="975733" y="452744"/>
                </a:cubicBezTo>
                <a:cubicBezTo>
                  <a:pt x="967350" y="459603"/>
                  <a:pt x="955920" y="463223"/>
                  <a:pt x="945444" y="467033"/>
                </a:cubicBezTo>
                <a:cubicBezTo>
                  <a:pt x="930011" y="472749"/>
                  <a:pt x="914200" y="478273"/>
                  <a:pt x="898198" y="481893"/>
                </a:cubicBezTo>
                <a:cubicBezTo>
                  <a:pt x="882384" y="485321"/>
                  <a:pt x="865430" y="490084"/>
                  <a:pt x="850189" y="487417"/>
                </a:cubicBezTo>
                <a:cubicBezTo>
                  <a:pt x="822756" y="482655"/>
                  <a:pt x="796655" y="471987"/>
                  <a:pt x="769605" y="464937"/>
                </a:cubicBezTo>
                <a:cubicBezTo>
                  <a:pt x="760270" y="462461"/>
                  <a:pt x="749982" y="462843"/>
                  <a:pt x="740268" y="462651"/>
                </a:cubicBezTo>
                <a:cubicBezTo>
                  <a:pt x="717977" y="462081"/>
                  <a:pt x="695116" y="467605"/>
                  <a:pt x="674923" y="451792"/>
                </a:cubicBezTo>
                <a:cubicBezTo>
                  <a:pt x="656255" y="436934"/>
                  <a:pt x="637392" y="441314"/>
                  <a:pt x="617772" y="452554"/>
                </a:cubicBezTo>
                <a:cubicBezTo>
                  <a:pt x="603673" y="460557"/>
                  <a:pt x="587672" y="466843"/>
                  <a:pt x="571860" y="469891"/>
                </a:cubicBezTo>
                <a:cubicBezTo>
                  <a:pt x="550141" y="474081"/>
                  <a:pt x="528615" y="475797"/>
                  <a:pt x="505182" y="473319"/>
                </a:cubicBezTo>
                <a:cubicBezTo>
                  <a:pt x="488607" y="471605"/>
                  <a:pt x="475081" y="470843"/>
                  <a:pt x="462126" y="460747"/>
                </a:cubicBezTo>
                <a:cubicBezTo>
                  <a:pt x="460032" y="459223"/>
                  <a:pt x="456222" y="458841"/>
                  <a:pt x="453364" y="459033"/>
                </a:cubicBezTo>
                <a:cubicBezTo>
                  <a:pt x="415835" y="462271"/>
                  <a:pt x="378686" y="460557"/>
                  <a:pt x="340774" y="458268"/>
                </a:cubicBezTo>
                <a:cubicBezTo>
                  <a:pt x="292579" y="455222"/>
                  <a:pt x="241901" y="464175"/>
                  <a:pt x="200182" y="496180"/>
                </a:cubicBezTo>
                <a:cubicBezTo>
                  <a:pt x="194085" y="500944"/>
                  <a:pt x="184941" y="503038"/>
                  <a:pt x="176939" y="504182"/>
                </a:cubicBezTo>
                <a:cubicBezTo>
                  <a:pt x="139219" y="509134"/>
                  <a:pt x="101308" y="512564"/>
                  <a:pt x="63587" y="518088"/>
                </a:cubicBezTo>
                <a:cubicBezTo>
                  <a:pt x="43012" y="521137"/>
                  <a:pt x="21486" y="523805"/>
                  <a:pt x="2817" y="532187"/>
                </a:cubicBezTo>
                <a:lnTo>
                  <a:pt x="0" y="53331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A605D21-4BC2-E753-C537-B6FA244D7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9769" y="2252868"/>
            <a:ext cx="6622773" cy="4734341"/>
          </a:xfrm>
        </p:spPr>
        <p:txBody>
          <a:bodyPr>
            <a:normAutofit/>
          </a:bodyPr>
          <a:lstStyle/>
          <a:p>
            <a:r>
              <a:rPr lang="pl-PL" sz="2400" b="0" i="0" dirty="0">
                <a:effectLst/>
                <a:latin typeface="Open Sans" panose="020B0606030504020204" pitchFamily="34" charset="0"/>
              </a:rPr>
              <a:t>Wirus przenoszony jest przez bezpośredni kontakt (np. przez uszkodzoną skórę lub rzadziej błony śluzowe oczu, nosa lub jamy ustnej) ze śliną lub tkanką mózgu / układu nerwowego chorego zwierzęcia.</a:t>
            </a:r>
          </a:p>
          <a:p>
            <a:r>
              <a:rPr lang="pl-PL" sz="2400" b="0" i="0" dirty="0">
                <a:effectLst/>
                <a:latin typeface="Open Sans" panose="020B0606030504020204" pitchFamily="34" charset="0"/>
              </a:rPr>
              <a:t>Większość zgonów z powodu wścieklizny u ludzi jest spowodowana ugryzieniami przez psy, aczkolwiek w obu Amerykach obecnie głównym źródłem zgonów z powodu wścieklizny u ludzi są nietoperze.</a:t>
            </a:r>
          </a:p>
          <a:p>
            <a:endParaRPr lang="pl-PL" sz="2400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01843F1-9A50-4D34-96E0-A5E4E74438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628358" y="2991645"/>
            <a:ext cx="6858001" cy="874716"/>
          </a:xfrm>
          <a:custGeom>
            <a:avLst/>
            <a:gdLst>
              <a:gd name="connsiteX0" fmla="*/ 0 w 6858001"/>
              <a:gd name="connsiteY0" fmla="*/ 533314 h 874716"/>
              <a:gd name="connsiteX1" fmla="*/ 0 w 6858001"/>
              <a:gd name="connsiteY1" fmla="*/ 69206 h 874716"/>
              <a:gd name="connsiteX2" fmla="*/ 21486 w 6858001"/>
              <a:gd name="connsiteY2" fmla="*/ 71924 h 874716"/>
              <a:gd name="connsiteX3" fmla="*/ 228948 w 6858001"/>
              <a:gd name="connsiteY3" fmla="*/ 88116 h 874716"/>
              <a:gd name="connsiteX4" fmla="*/ 313533 w 6858001"/>
              <a:gd name="connsiteY4" fmla="*/ 62779 h 874716"/>
              <a:gd name="connsiteX5" fmla="*/ 338870 w 6858001"/>
              <a:gd name="connsiteY5" fmla="*/ 62207 h 874716"/>
              <a:gd name="connsiteX6" fmla="*/ 395640 w 6858001"/>
              <a:gd name="connsiteY6" fmla="*/ 72114 h 874716"/>
              <a:gd name="connsiteX7" fmla="*/ 512802 w 6858001"/>
              <a:gd name="connsiteY7" fmla="*/ 65446 h 874716"/>
              <a:gd name="connsiteX8" fmla="*/ 556047 w 6858001"/>
              <a:gd name="connsiteY8" fmla="*/ 55349 h 874716"/>
              <a:gd name="connsiteX9" fmla="*/ 580050 w 6858001"/>
              <a:gd name="connsiteY9" fmla="*/ 48871 h 874716"/>
              <a:gd name="connsiteX10" fmla="*/ 703308 w 6858001"/>
              <a:gd name="connsiteY10" fmla="*/ 30964 h 874716"/>
              <a:gd name="connsiteX11" fmla="*/ 758174 w 6858001"/>
              <a:gd name="connsiteY11" fmla="*/ 11724 h 874716"/>
              <a:gd name="connsiteX12" fmla="*/ 773035 w 6858001"/>
              <a:gd name="connsiteY12" fmla="*/ 8866 h 874716"/>
              <a:gd name="connsiteX13" fmla="*/ 854379 w 6858001"/>
              <a:gd name="connsiteY13" fmla="*/ 16866 h 874716"/>
              <a:gd name="connsiteX14" fmla="*/ 915343 w 6858001"/>
              <a:gd name="connsiteY14" fmla="*/ 47919 h 874716"/>
              <a:gd name="connsiteX15" fmla="*/ 927155 w 6858001"/>
              <a:gd name="connsiteY15" fmla="*/ 58397 h 874716"/>
              <a:gd name="connsiteX16" fmla="*/ 1097087 w 6858001"/>
              <a:gd name="connsiteY16" fmla="*/ 54777 h 874716"/>
              <a:gd name="connsiteX17" fmla="*/ 1123185 w 6858001"/>
              <a:gd name="connsiteY17" fmla="*/ 50395 h 874716"/>
              <a:gd name="connsiteX18" fmla="*/ 1249302 w 6858001"/>
              <a:gd name="connsiteY18" fmla="*/ 68684 h 874716"/>
              <a:gd name="connsiteX19" fmla="*/ 1286069 w 6858001"/>
              <a:gd name="connsiteY19" fmla="*/ 72304 h 874716"/>
              <a:gd name="connsiteX20" fmla="*/ 1417899 w 6858001"/>
              <a:gd name="connsiteY20" fmla="*/ 88688 h 874716"/>
              <a:gd name="connsiteX21" fmla="*/ 1436568 w 6858001"/>
              <a:gd name="connsiteY21" fmla="*/ 73448 h 874716"/>
              <a:gd name="connsiteX22" fmla="*/ 1490292 w 6858001"/>
              <a:gd name="connsiteY22" fmla="*/ 35154 h 874716"/>
              <a:gd name="connsiteX23" fmla="*/ 1596213 w 6858001"/>
              <a:gd name="connsiteY23" fmla="*/ 1245 h 874716"/>
              <a:gd name="connsiteX24" fmla="*/ 1624980 w 6858001"/>
              <a:gd name="connsiteY24" fmla="*/ 3150 h 874716"/>
              <a:gd name="connsiteX25" fmla="*/ 1697753 w 6858001"/>
              <a:gd name="connsiteY25" fmla="*/ 59731 h 874716"/>
              <a:gd name="connsiteX26" fmla="*/ 1733188 w 6858001"/>
              <a:gd name="connsiteY26" fmla="*/ 82400 h 874716"/>
              <a:gd name="connsiteX27" fmla="*/ 1833775 w 6858001"/>
              <a:gd name="connsiteY27" fmla="*/ 124121 h 874716"/>
              <a:gd name="connsiteX28" fmla="*/ 1842158 w 6858001"/>
              <a:gd name="connsiteY28" fmla="*/ 131742 h 874716"/>
              <a:gd name="connsiteX29" fmla="*/ 1916454 w 6858001"/>
              <a:gd name="connsiteY29" fmla="*/ 222233 h 874716"/>
              <a:gd name="connsiteX30" fmla="*/ 1933219 w 6858001"/>
              <a:gd name="connsiteY30" fmla="*/ 237663 h 874716"/>
              <a:gd name="connsiteX31" fmla="*/ 1953413 w 6858001"/>
              <a:gd name="connsiteY31" fmla="*/ 261668 h 874716"/>
              <a:gd name="connsiteX32" fmla="*/ 2016469 w 6858001"/>
              <a:gd name="connsiteY32" fmla="*/ 308151 h 874716"/>
              <a:gd name="connsiteX33" fmla="*/ 2094578 w 6858001"/>
              <a:gd name="connsiteY33" fmla="*/ 323010 h 874716"/>
              <a:gd name="connsiteX34" fmla="*/ 2188879 w 6858001"/>
              <a:gd name="connsiteY34" fmla="*/ 345681 h 874716"/>
              <a:gd name="connsiteX35" fmla="*/ 2228314 w 6858001"/>
              <a:gd name="connsiteY35" fmla="*/ 360921 h 874716"/>
              <a:gd name="connsiteX36" fmla="*/ 2334044 w 6858001"/>
              <a:gd name="connsiteY36" fmla="*/ 389878 h 874716"/>
              <a:gd name="connsiteX37" fmla="*/ 2409485 w 6858001"/>
              <a:gd name="connsiteY37" fmla="*/ 414263 h 874716"/>
              <a:gd name="connsiteX38" fmla="*/ 2518264 w 6858001"/>
              <a:gd name="connsiteY38" fmla="*/ 428552 h 874716"/>
              <a:gd name="connsiteX39" fmla="*/ 2571034 w 6858001"/>
              <a:gd name="connsiteY39" fmla="*/ 429122 h 874716"/>
              <a:gd name="connsiteX40" fmla="*/ 2668001 w 6858001"/>
              <a:gd name="connsiteY40" fmla="*/ 502276 h 874716"/>
              <a:gd name="connsiteX41" fmla="*/ 2745348 w 6858001"/>
              <a:gd name="connsiteY41" fmla="*/ 550666 h 874716"/>
              <a:gd name="connsiteX42" fmla="*/ 2826694 w 6858001"/>
              <a:gd name="connsiteY42" fmla="*/ 527233 h 874716"/>
              <a:gd name="connsiteX43" fmla="*/ 2848793 w 6858001"/>
              <a:gd name="connsiteY43" fmla="*/ 505134 h 874716"/>
              <a:gd name="connsiteX44" fmla="*/ 2982148 w 6858001"/>
              <a:gd name="connsiteY44" fmla="*/ 484179 h 874716"/>
              <a:gd name="connsiteX45" fmla="*/ 3172654 w 6858001"/>
              <a:gd name="connsiteY45" fmla="*/ 483417 h 874716"/>
              <a:gd name="connsiteX46" fmla="*/ 3489467 w 6858001"/>
              <a:gd name="connsiteY46" fmla="*/ 435790 h 874716"/>
              <a:gd name="connsiteX47" fmla="*/ 3544713 w 6858001"/>
              <a:gd name="connsiteY47" fmla="*/ 413691 h 874716"/>
              <a:gd name="connsiteX48" fmla="*/ 3606817 w 6858001"/>
              <a:gd name="connsiteY48" fmla="*/ 408167 h 874716"/>
              <a:gd name="connsiteX49" fmla="*/ 3630632 w 6858001"/>
              <a:gd name="connsiteY49" fmla="*/ 421693 h 874716"/>
              <a:gd name="connsiteX50" fmla="*/ 3734837 w 6858001"/>
              <a:gd name="connsiteY50" fmla="*/ 441886 h 874716"/>
              <a:gd name="connsiteX51" fmla="*/ 3754652 w 6858001"/>
              <a:gd name="connsiteY51" fmla="*/ 442268 h 874716"/>
              <a:gd name="connsiteX52" fmla="*/ 3822472 w 6858001"/>
              <a:gd name="connsiteY52" fmla="*/ 433694 h 874716"/>
              <a:gd name="connsiteX53" fmla="*/ 3885338 w 6858001"/>
              <a:gd name="connsiteY53" fmla="*/ 428742 h 874716"/>
              <a:gd name="connsiteX54" fmla="*/ 4043839 w 6858001"/>
              <a:gd name="connsiteY54" fmla="*/ 444934 h 874716"/>
              <a:gd name="connsiteX55" fmla="*/ 4165383 w 6858001"/>
              <a:gd name="connsiteY55" fmla="*/ 441124 h 874716"/>
              <a:gd name="connsiteX56" fmla="*/ 4221391 w 6858001"/>
              <a:gd name="connsiteY56" fmla="*/ 444934 h 874716"/>
              <a:gd name="connsiteX57" fmla="*/ 4253014 w 6858001"/>
              <a:gd name="connsiteY57" fmla="*/ 450650 h 874716"/>
              <a:gd name="connsiteX58" fmla="*/ 4324645 w 6858001"/>
              <a:gd name="connsiteY58" fmla="*/ 490466 h 874716"/>
              <a:gd name="connsiteX59" fmla="*/ 4363890 w 6858001"/>
              <a:gd name="connsiteY59" fmla="*/ 499420 h 874716"/>
              <a:gd name="connsiteX60" fmla="*/ 4482004 w 6858001"/>
              <a:gd name="connsiteY60" fmla="*/ 498658 h 874716"/>
              <a:gd name="connsiteX61" fmla="*/ 4659174 w 6858001"/>
              <a:gd name="connsiteY61" fmla="*/ 438648 h 874716"/>
              <a:gd name="connsiteX62" fmla="*/ 4677655 w 6858001"/>
              <a:gd name="connsiteY62" fmla="*/ 430646 h 874716"/>
              <a:gd name="connsiteX63" fmla="*/ 4767764 w 6858001"/>
              <a:gd name="connsiteY63" fmla="*/ 420739 h 874716"/>
              <a:gd name="connsiteX64" fmla="*/ 4828916 w 6858001"/>
              <a:gd name="connsiteY64" fmla="*/ 434266 h 874716"/>
              <a:gd name="connsiteX65" fmla="*/ 4912168 w 6858001"/>
              <a:gd name="connsiteY65" fmla="*/ 462271 h 874716"/>
              <a:gd name="connsiteX66" fmla="*/ 4987037 w 6858001"/>
              <a:gd name="connsiteY66" fmla="*/ 485703 h 874716"/>
              <a:gd name="connsiteX67" fmla="*/ 5041521 w 6858001"/>
              <a:gd name="connsiteY67" fmla="*/ 512182 h 874716"/>
              <a:gd name="connsiteX68" fmla="*/ 5166113 w 6858001"/>
              <a:gd name="connsiteY68" fmla="*/ 531615 h 874716"/>
              <a:gd name="connsiteX69" fmla="*/ 5179067 w 6858001"/>
              <a:gd name="connsiteY69" fmla="*/ 534853 h 874716"/>
              <a:gd name="connsiteX70" fmla="*/ 5272796 w 6858001"/>
              <a:gd name="connsiteY70" fmla="*/ 511230 h 874716"/>
              <a:gd name="connsiteX71" fmla="*/ 5385384 w 6858001"/>
              <a:gd name="connsiteY71" fmla="*/ 487227 h 874716"/>
              <a:gd name="connsiteX72" fmla="*/ 5425582 w 6858001"/>
              <a:gd name="connsiteY72" fmla="*/ 495418 h 874716"/>
              <a:gd name="connsiteX73" fmla="*/ 5480637 w 6858001"/>
              <a:gd name="connsiteY73" fmla="*/ 507040 h 874716"/>
              <a:gd name="connsiteX74" fmla="*/ 5531693 w 6858001"/>
              <a:gd name="connsiteY74" fmla="*/ 500944 h 874716"/>
              <a:gd name="connsiteX75" fmla="*/ 5562746 w 6858001"/>
              <a:gd name="connsiteY75" fmla="*/ 500372 h 874716"/>
              <a:gd name="connsiteX76" fmla="*/ 5704483 w 6858001"/>
              <a:gd name="connsiteY76" fmla="*/ 571620 h 874716"/>
              <a:gd name="connsiteX77" fmla="*/ 5740488 w 6858001"/>
              <a:gd name="connsiteY77" fmla="*/ 577526 h 874716"/>
              <a:gd name="connsiteX78" fmla="*/ 5760873 w 6858001"/>
              <a:gd name="connsiteY78" fmla="*/ 586291 h 874716"/>
              <a:gd name="connsiteX79" fmla="*/ 5883751 w 6858001"/>
              <a:gd name="connsiteY79" fmla="*/ 674686 h 874716"/>
              <a:gd name="connsiteX80" fmla="*/ 5935949 w 6858001"/>
              <a:gd name="connsiteY80" fmla="*/ 692592 h 874716"/>
              <a:gd name="connsiteX81" fmla="*/ 5993291 w 6858001"/>
              <a:gd name="connsiteY81" fmla="*/ 688972 h 874716"/>
              <a:gd name="connsiteX82" fmla="*/ 6026440 w 6858001"/>
              <a:gd name="connsiteY82" fmla="*/ 682496 h 874716"/>
              <a:gd name="connsiteX83" fmla="*/ 6108738 w 6858001"/>
              <a:gd name="connsiteY83" fmla="*/ 626296 h 874716"/>
              <a:gd name="connsiteX84" fmla="*/ 6155602 w 6858001"/>
              <a:gd name="connsiteY84" fmla="*/ 628202 h 874716"/>
              <a:gd name="connsiteX85" fmla="*/ 6228756 w 6858001"/>
              <a:gd name="connsiteY85" fmla="*/ 666873 h 874716"/>
              <a:gd name="connsiteX86" fmla="*/ 6361539 w 6858001"/>
              <a:gd name="connsiteY86" fmla="*/ 684210 h 874716"/>
              <a:gd name="connsiteX87" fmla="*/ 6428979 w 6858001"/>
              <a:gd name="connsiteY87" fmla="*/ 630106 h 874716"/>
              <a:gd name="connsiteX88" fmla="*/ 6463840 w 6858001"/>
              <a:gd name="connsiteY88" fmla="*/ 578098 h 874716"/>
              <a:gd name="connsiteX89" fmla="*/ 6564620 w 6858001"/>
              <a:gd name="connsiteY89" fmla="*/ 517708 h 874716"/>
              <a:gd name="connsiteX90" fmla="*/ 6588625 w 6858001"/>
              <a:gd name="connsiteY90" fmla="*/ 540187 h 874716"/>
              <a:gd name="connsiteX91" fmla="*/ 6662541 w 6858001"/>
              <a:gd name="connsiteY91" fmla="*/ 549714 h 874716"/>
              <a:gd name="connsiteX92" fmla="*/ 6742552 w 6858001"/>
              <a:gd name="connsiteY92" fmla="*/ 548952 h 874716"/>
              <a:gd name="connsiteX93" fmla="*/ 6812063 w 6858001"/>
              <a:gd name="connsiteY93" fmla="*/ 568430 h 874716"/>
              <a:gd name="connsiteX94" fmla="*/ 6858001 w 6858001"/>
              <a:gd name="connsiteY94" fmla="*/ 562267 h 874716"/>
              <a:gd name="connsiteX95" fmla="*/ 6858001 w 6858001"/>
              <a:gd name="connsiteY95" fmla="*/ 734520 h 874716"/>
              <a:gd name="connsiteX96" fmla="*/ 6815516 w 6858001"/>
              <a:gd name="connsiteY96" fmla="*/ 744220 h 874716"/>
              <a:gd name="connsiteX97" fmla="*/ 6748458 w 6858001"/>
              <a:gd name="connsiteY97" fmla="*/ 763271 h 874716"/>
              <a:gd name="connsiteX98" fmla="*/ 6584812 w 6858001"/>
              <a:gd name="connsiteY98" fmla="*/ 784797 h 874716"/>
              <a:gd name="connsiteX99" fmla="*/ 6415833 w 6858001"/>
              <a:gd name="connsiteY99" fmla="*/ 805562 h 874716"/>
              <a:gd name="connsiteX100" fmla="*/ 6323058 w 6858001"/>
              <a:gd name="connsiteY100" fmla="*/ 812420 h 874716"/>
              <a:gd name="connsiteX101" fmla="*/ 6242093 w 6858001"/>
              <a:gd name="connsiteY101" fmla="*/ 823281 h 874716"/>
              <a:gd name="connsiteX102" fmla="*/ 6171605 w 6858001"/>
              <a:gd name="connsiteY102" fmla="*/ 830139 h 874716"/>
              <a:gd name="connsiteX103" fmla="*/ 6059397 w 6858001"/>
              <a:gd name="connsiteY103" fmla="*/ 844045 h 874716"/>
              <a:gd name="connsiteX104" fmla="*/ 6012723 w 6858001"/>
              <a:gd name="connsiteY104" fmla="*/ 847665 h 874716"/>
              <a:gd name="connsiteX105" fmla="*/ 5902610 w 6858001"/>
              <a:gd name="connsiteY105" fmla="*/ 847473 h 874716"/>
              <a:gd name="connsiteX106" fmla="*/ 5864318 w 6858001"/>
              <a:gd name="connsiteY106" fmla="*/ 845569 h 874716"/>
              <a:gd name="connsiteX107" fmla="*/ 5790592 w 6858001"/>
              <a:gd name="connsiteY107" fmla="*/ 821947 h 874716"/>
              <a:gd name="connsiteX108" fmla="*/ 5781830 w 6858001"/>
              <a:gd name="connsiteY108" fmla="*/ 820233 h 874716"/>
              <a:gd name="connsiteX109" fmla="*/ 5733440 w 6858001"/>
              <a:gd name="connsiteY109" fmla="*/ 810896 h 874716"/>
              <a:gd name="connsiteX110" fmla="*/ 5706959 w 6858001"/>
              <a:gd name="connsiteY110" fmla="*/ 807848 h 874716"/>
              <a:gd name="connsiteX111" fmla="*/ 5606372 w 6858001"/>
              <a:gd name="connsiteY111" fmla="*/ 788417 h 874716"/>
              <a:gd name="connsiteX112" fmla="*/ 5548460 w 6858001"/>
              <a:gd name="connsiteY112" fmla="*/ 779273 h 874716"/>
              <a:gd name="connsiteX113" fmla="*/ 5501594 w 6858001"/>
              <a:gd name="connsiteY113" fmla="*/ 780607 h 874716"/>
              <a:gd name="connsiteX114" fmla="*/ 5419295 w 6858001"/>
              <a:gd name="connsiteY114" fmla="*/ 782321 h 874716"/>
              <a:gd name="connsiteX115" fmla="*/ 5393005 w 6858001"/>
              <a:gd name="connsiteY115" fmla="*/ 786703 h 874716"/>
              <a:gd name="connsiteX116" fmla="*/ 5274129 w 6858001"/>
              <a:gd name="connsiteY116" fmla="*/ 774129 h 874716"/>
              <a:gd name="connsiteX117" fmla="*/ 5206308 w 6858001"/>
              <a:gd name="connsiteY117" fmla="*/ 773177 h 874716"/>
              <a:gd name="connsiteX118" fmla="*/ 5129916 w 6858001"/>
              <a:gd name="connsiteY118" fmla="*/ 757554 h 874716"/>
              <a:gd name="connsiteX119" fmla="*/ 5107627 w 6858001"/>
              <a:gd name="connsiteY119" fmla="*/ 758316 h 874716"/>
              <a:gd name="connsiteX120" fmla="*/ 5082670 w 6858001"/>
              <a:gd name="connsiteY120" fmla="*/ 759651 h 874716"/>
              <a:gd name="connsiteX121" fmla="*/ 5006086 w 6858001"/>
              <a:gd name="connsiteY121" fmla="*/ 760795 h 874716"/>
              <a:gd name="connsiteX122" fmla="*/ 4959602 w 6858001"/>
              <a:gd name="connsiteY122" fmla="*/ 766509 h 874716"/>
              <a:gd name="connsiteX123" fmla="*/ 4871019 w 6858001"/>
              <a:gd name="connsiteY123" fmla="*/ 763081 h 874716"/>
              <a:gd name="connsiteX124" fmla="*/ 4838250 w 6858001"/>
              <a:gd name="connsiteY124" fmla="*/ 768033 h 874716"/>
              <a:gd name="connsiteX125" fmla="*/ 4755381 w 6858001"/>
              <a:gd name="connsiteY125" fmla="*/ 768605 h 874716"/>
              <a:gd name="connsiteX126" fmla="*/ 4681083 w 6858001"/>
              <a:gd name="connsiteY126" fmla="*/ 765747 h 874716"/>
              <a:gd name="connsiteX127" fmla="*/ 4609452 w 6858001"/>
              <a:gd name="connsiteY127" fmla="*/ 767271 h 874716"/>
              <a:gd name="connsiteX128" fmla="*/ 4558207 w 6858001"/>
              <a:gd name="connsiteY128" fmla="*/ 773557 h 874716"/>
              <a:gd name="connsiteX129" fmla="*/ 4502579 w 6858001"/>
              <a:gd name="connsiteY129" fmla="*/ 777367 h 874716"/>
              <a:gd name="connsiteX130" fmla="*/ 4349222 w 6858001"/>
              <a:gd name="connsiteY130" fmla="*/ 800038 h 874716"/>
              <a:gd name="connsiteX131" fmla="*/ 4320837 w 6858001"/>
              <a:gd name="connsiteY131" fmla="*/ 794514 h 874716"/>
              <a:gd name="connsiteX132" fmla="*/ 4159667 w 6858001"/>
              <a:gd name="connsiteY132" fmla="*/ 789370 h 874716"/>
              <a:gd name="connsiteX133" fmla="*/ 4124614 w 6858001"/>
              <a:gd name="connsiteY133" fmla="*/ 789752 h 874716"/>
              <a:gd name="connsiteX134" fmla="*/ 4030503 w 6858001"/>
              <a:gd name="connsiteY134" fmla="*/ 767271 h 874716"/>
              <a:gd name="connsiteX135" fmla="*/ 3885338 w 6858001"/>
              <a:gd name="connsiteY135" fmla="*/ 802896 h 874716"/>
              <a:gd name="connsiteX136" fmla="*/ 3749506 w 6858001"/>
              <a:gd name="connsiteY136" fmla="*/ 847473 h 874716"/>
              <a:gd name="connsiteX137" fmla="*/ 3732361 w 6858001"/>
              <a:gd name="connsiteY137" fmla="*/ 853190 h 874716"/>
              <a:gd name="connsiteX138" fmla="*/ 3683591 w 6858001"/>
              <a:gd name="connsiteY138" fmla="*/ 862906 h 874716"/>
              <a:gd name="connsiteX139" fmla="*/ 3623201 w 6858001"/>
              <a:gd name="connsiteY139" fmla="*/ 866334 h 874716"/>
              <a:gd name="connsiteX140" fmla="*/ 3546617 w 6858001"/>
              <a:gd name="connsiteY140" fmla="*/ 874716 h 874716"/>
              <a:gd name="connsiteX141" fmla="*/ 3485275 w 6858001"/>
              <a:gd name="connsiteY141" fmla="*/ 864238 h 874716"/>
              <a:gd name="connsiteX142" fmla="*/ 3399546 w 6858001"/>
              <a:gd name="connsiteY142" fmla="*/ 848618 h 874716"/>
              <a:gd name="connsiteX143" fmla="*/ 3318771 w 6858001"/>
              <a:gd name="connsiteY143" fmla="*/ 833757 h 874716"/>
              <a:gd name="connsiteX144" fmla="*/ 3293244 w 6858001"/>
              <a:gd name="connsiteY144" fmla="*/ 851284 h 874716"/>
              <a:gd name="connsiteX145" fmla="*/ 3253809 w 6858001"/>
              <a:gd name="connsiteY145" fmla="*/ 866524 h 874716"/>
              <a:gd name="connsiteX146" fmla="*/ 3209993 w 6858001"/>
              <a:gd name="connsiteY146" fmla="*/ 848235 h 874716"/>
              <a:gd name="connsiteX147" fmla="*/ 3107500 w 6858001"/>
              <a:gd name="connsiteY147" fmla="*/ 810326 h 874716"/>
              <a:gd name="connsiteX148" fmla="*/ 3042728 w 6858001"/>
              <a:gd name="connsiteY148" fmla="*/ 808610 h 874716"/>
              <a:gd name="connsiteX149" fmla="*/ 2901943 w 6858001"/>
              <a:gd name="connsiteY149" fmla="*/ 792418 h 874716"/>
              <a:gd name="connsiteX150" fmla="*/ 2809930 w 6858001"/>
              <a:gd name="connsiteY150" fmla="*/ 769367 h 874716"/>
              <a:gd name="connsiteX151" fmla="*/ 2743826 w 6858001"/>
              <a:gd name="connsiteY151" fmla="*/ 743268 h 874716"/>
              <a:gd name="connsiteX152" fmla="*/ 2649143 w 6858001"/>
              <a:gd name="connsiteY152" fmla="*/ 709167 h 874716"/>
              <a:gd name="connsiteX153" fmla="*/ 2554079 w 6858001"/>
              <a:gd name="connsiteY153" fmla="*/ 691450 h 874716"/>
              <a:gd name="connsiteX154" fmla="*/ 2485307 w 6858001"/>
              <a:gd name="connsiteY154" fmla="*/ 669160 h 874716"/>
              <a:gd name="connsiteX155" fmla="*/ 2401292 w 6858001"/>
              <a:gd name="connsiteY155" fmla="*/ 653919 h 874716"/>
              <a:gd name="connsiteX156" fmla="*/ 2330806 w 6858001"/>
              <a:gd name="connsiteY156" fmla="*/ 653349 h 874716"/>
              <a:gd name="connsiteX157" fmla="*/ 2220312 w 6858001"/>
              <a:gd name="connsiteY157" fmla="*/ 656015 h 874716"/>
              <a:gd name="connsiteX158" fmla="*/ 2085054 w 6858001"/>
              <a:gd name="connsiteY158" fmla="*/ 609914 h 874716"/>
              <a:gd name="connsiteX159" fmla="*/ 2030378 w 6858001"/>
              <a:gd name="connsiteY159" fmla="*/ 599625 h 874716"/>
              <a:gd name="connsiteX160" fmla="*/ 1978940 w 6858001"/>
              <a:gd name="connsiteY160" fmla="*/ 594863 h 874716"/>
              <a:gd name="connsiteX161" fmla="*/ 1869780 w 6858001"/>
              <a:gd name="connsiteY161" fmla="*/ 564192 h 874716"/>
              <a:gd name="connsiteX162" fmla="*/ 1825393 w 6858001"/>
              <a:gd name="connsiteY162" fmla="*/ 554094 h 874716"/>
              <a:gd name="connsiteX163" fmla="*/ 1763287 w 6858001"/>
              <a:gd name="connsiteY163" fmla="*/ 554286 h 874716"/>
              <a:gd name="connsiteX164" fmla="*/ 1650317 w 6858001"/>
              <a:gd name="connsiteY164" fmla="*/ 540187 h 874716"/>
              <a:gd name="connsiteX165" fmla="*/ 1537537 w 6858001"/>
              <a:gd name="connsiteY165" fmla="*/ 499038 h 874716"/>
              <a:gd name="connsiteX166" fmla="*/ 1489720 w 6858001"/>
              <a:gd name="connsiteY166" fmla="*/ 503038 h 874716"/>
              <a:gd name="connsiteX167" fmla="*/ 1472575 w 6858001"/>
              <a:gd name="connsiteY167" fmla="*/ 502086 h 874716"/>
              <a:gd name="connsiteX168" fmla="*/ 1318456 w 6858001"/>
              <a:gd name="connsiteY168" fmla="*/ 479415 h 874716"/>
              <a:gd name="connsiteX169" fmla="*/ 1303024 w 6858001"/>
              <a:gd name="connsiteY169" fmla="*/ 476939 h 874716"/>
              <a:gd name="connsiteX170" fmla="*/ 1230633 w 6858001"/>
              <a:gd name="connsiteY170" fmla="*/ 456746 h 874716"/>
              <a:gd name="connsiteX171" fmla="*/ 1048125 w 6858001"/>
              <a:gd name="connsiteY171" fmla="*/ 444172 h 874716"/>
              <a:gd name="connsiteX172" fmla="*/ 1036887 w 6858001"/>
              <a:gd name="connsiteY172" fmla="*/ 442648 h 874716"/>
              <a:gd name="connsiteX173" fmla="*/ 975733 w 6858001"/>
              <a:gd name="connsiteY173" fmla="*/ 452744 h 874716"/>
              <a:gd name="connsiteX174" fmla="*/ 945444 w 6858001"/>
              <a:gd name="connsiteY174" fmla="*/ 467033 h 874716"/>
              <a:gd name="connsiteX175" fmla="*/ 898198 w 6858001"/>
              <a:gd name="connsiteY175" fmla="*/ 481893 h 874716"/>
              <a:gd name="connsiteX176" fmla="*/ 850189 w 6858001"/>
              <a:gd name="connsiteY176" fmla="*/ 487417 h 874716"/>
              <a:gd name="connsiteX177" fmla="*/ 769605 w 6858001"/>
              <a:gd name="connsiteY177" fmla="*/ 464937 h 874716"/>
              <a:gd name="connsiteX178" fmla="*/ 740268 w 6858001"/>
              <a:gd name="connsiteY178" fmla="*/ 462651 h 874716"/>
              <a:gd name="connsiteX179" fmla="*/ 674923 w 6858001"/>
              <a:gd name="connsiteY179" fmla="*/ 451792 h 874716"/>
              <a:gd name="connsiteX180" fmla="*/ 617772 w 6858001"/>
              <a:gd name="connsiteY180" fmla="*/ 452554 h 874716"/>
              <a:gd name="connsiteX181" fmla="*/ 571860 w 6858001"/>
              <a:gd name="connsiteY181" fmla="*/ 469891 h 874716"/>
              <a:gd name="connsiteX182" fmla="*/ 505182 w 6858001"/>
              <a:gd name="connsiteY182" fmla="*/ 473319 h 874716"/>
              <a:gd name="connsiteX183" fmla="*/ 462126 w 6858001"/>
              <a:gd name="connsiteY183" fmla="*/ 460747 h 874716"/>
              <a:gd name="connsiteX184" fmla="*/ 453364 w 6858001"/>
              <a:gd name="connsiteY184" fmla="*/ 459033 h 874716"/>
              <a:gd name="connsiteX185" fmla="*/ 340774 w 6858001"/>
              <a:gd name="connsiteY185" fmla="*/ 458268 h 874716"/>
              <a:gd name="connsiteX186" fmla="*/ 200182 w 6858001"/>
              <a:gd name="connsiteY186" fmla="*/ 496180 h 874716"/>
              <a:gd name="connsiteX187" fmla="*/ 176939 w 6858001"/>
              <a:gd name="connsiteY187" fmla="*/ 504182 h 874716"/>
              <a:gd name="connsiteX188" fmla="*/ 63587 w 6858001"/>
              <a:gd name="connsiteY188" fmla="*/ 518088 h 874716"/>
              <a:gd name="connsiteX189" fmla="*/ 2817 w 6858001"/>
              <a:gd name="connsiteY189" fmla="*/ 532187 h 874716"/>
              <a:gd name="connsiteX190" fmla="*/ 0 w 6858001"/>
              <a:gd name="connsiteY190" fmla="*/ 533314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</a:cxnLst>
            <a:rect l="l" t="t" r="r" b="b"/>
            <a:pathLst>
              <a:path w="6858001" h="874716">
                <a:moveTo>
                  <a:pt x="0" y="533314"/>
                </a:moveTo>
                <a:lnTo>
                  <a:pt x="0" y="69206"/>
                </a:lnTo>
                <a:lnTo>
                  <a:pt x="21486" y="71924"/>
                </a:lnTo>
                <a:cubicBezTo>
                  <a:pt x="92546" y="60493"/>
                  <a:pt x="159604" y="87354"/>
                  <a:pt x="228948" y="88116"/>
                </a:cubicBezTo>
                <a:cubicBezTo>
                  <a:pt x="260382" y="88496"/>
                  <a:pt x="291435" y="94592"/>
                  <a:pt x="313533" y="62779"/>
                </a:cubicBezTo>
                <a:cubicBezTo>
                  <a:pt x="316389" y="58587"/>
                  <a:pt x="330298" y="60873"/>
                  <a:pt x="338870" y="62207"/>
                </a:cubicBezTo>
                <a:cubicBezTo>
                  <a:pt x="357921" y="65066"/>
                  <a:pt x="376781" y="72304"/>
                  <a:pt x="395640" y="72114"/>
                </a:cubicBezTo>
                <a:cubicBezTo>
                  <a:pt x="434695" y="71924"/>
                  <a:pt x="473939" y="68876"/>
                  <a:pt x="512802" y="65446"/>
                </a:cubicBezTo>
                <a:cubicBezTo>
                  <a:pt x="527470" y="64112"/>
                  <a:pt x="541569" y="58969"/>
                  <a:pt x="556047" y="55349"/>
                </a:cubicBezTo>
                <a:cubicBezTo>
                  <a:pt x="564048" y="53253"/>
                  <a:pt x="572622" y="47729"/>
                  <a:pt x="580050" y="48871"/>
                </a:cubicBezTo>
                <a:cubicBezTo>
                  <a:pt x="623106" y="55539"/>
                  <a:pt x="662541" y="39157"/>
                  <a:pt x="703308" y="30964"/>
                </a:cubicBezTo>
                <a:cubicBezTo>
                  <a:pt x="722169" y="27154"/>
                  <a:pt x="739886" y="18010"/>
                  <a:pt x="758174" y="11724"/>
                </a:cubicBezTo>
                <a:cubicBezTo>
                  <a:pt x="762936" y="10008"/>
                  <a:pt x="768271" y="8484"/>
                  <a:pt x="773035" y="8866"/>
                </a:cubicBezTo>
                <a:cubicBezTo>
                  <a:pt x="800276" y="11152"/>
                  <a:pt x="827329" y="14390"/>
                  <a:pt x="854379" y="16866"/>
                </a:cubicBezTo>
                <a:cubicBezTo>
                  <a:pt x="878956" y="19152"/>
                  <a:pt x="903722" y="19914"/>
                  <a:pt x="915343" y="47919"/>
                </a:cubicBezTo>
                <a:cubicBezTo>
                  <a:pt x="917059" y="52301"/>
                  <a:pt x="922773" y="55539"/>
                  <a:pt x="927155" y="58397"/>
                </a:cubicBezTo>
                <a:cubicBezTo>
                  <a:pt x="994785" y="102405"/>
                  <a:pt x="1030980" y="101261"/>
                  <a:pt x="1097087" y="54777"/>
                </a:cubicBezTo>
                <a:cubicBezTo>
                  <a:pt x="1103945" y="50015"/>
                  <a:pt x="1118613" y="46585"/>
                  <a:pt x="1123185" y="50395"/>
                </a:cubicBezTo>
                <a:cubicBezTo>
                  <a:pt x="1162049" y="82020"/>
                  <a:pt x="1204532" y="78590"/>
                  <a:pt x="1249302" y="68684"/>
                </a:cubicBezTo>
                <a:cubicBezTo>
                  <a:pt x="1260922" y="66018"/>
                  <a:pt x="1277307" y="66018"/>
                  <a:pt x="1286069" y="72304"/>
                </a:cubicBezTo>
                <a:cubicBezTo>
                  <a:pt x="1327790" y="101451"/>
                  <a:pt x="1372560" y="97261"/>
                  <a:pt x="1417899" y="88688"/>
                </a:cubicBezTo>
                <a:cubicBezTo>
                  <a:pt x="1424948" y="87354"/>
                  <a:pt x="1433522" y="80114"/>
                  <a:pt x="1436568" y="73448"/>
                </a:cubicBezTo>
                <a:cubicBezTo>
                  <a:pt x="1447428" y="49825"/>
                  <a:pt x="1467813" y="41823"/>
                  <a:pt x="1490292" y="35154"/>
                </a:cubicBezTo>
                <a:cubicBezTo>
                  <a:pt x="1525727" y="24296"/>
                  <a:pt x="1560588" y="11532"/>
                  <a:pt x="1596213" y="1245"/>
                </a:cubicBezTo>
                <a:cubicBezTo>
                  <a:pt x="1604978" y="-1231"/>
                  <a:pt x="1615836" y="293"/>
                  <a:pt x="1624980" y="3150"/>
                </a:cubicBezTo>
                <a:cubicBezTo>
                  <a:pt x="1656223" y="12866"/>
                  <a:pt x="1676036" y="37251"/>
                  <a:pt x="1697753" y="59731"/>
                </a:cubicBezTo>
                <a:cubicBezTo>
                  <a:pt x="1707279" y="69638"/>
                  <a:pt x="1720423" y="76686"/>
                  <a:pt x="1733188" y="82400"/>
                </a:cubicBezTo>
                <a:cubicBezTo>
                  <a:pt x="1766335" y="97071"/>
                  <a:pt x="1800246" y="110215"/>
                  <a:pt x="1833775" y="124121"/>
                </a:cubicBezTo>
                <a:cubicBezTo>
                  <a:pt x="1837013" y="125455"/>
                  <a:pt x="1839679" y="128884"/>
                  <a:pt x="1842158" y="131742"/>
                </a:cubicBezTo>
                <a:cubicBezTo>
                  <a:pt x="1866922" y="161843"/>
                  <a:pt x="1891497" y="192132"/>
                  <a:pt x="1916454" y="222233"/>
                </a:cubicBezTo>
                <a:cubicBezTo>
                  <a:pt x="1921216" y="227947"/>
                  <a:pt x="1928076" y="232139"/>
                  <a:pt x="1933219" y="237663"/>
                </a:cubicBezTo>
                <a:cubicBezTo>
                  <a:pt x="1940459" y="245283"/>
                  <a:pt x="1949603" y="252524"/>
                  <a:pt x="1953413" y="261668"/>
                </a:cubicBezTo>
                <a:cubicBezTo>
                  <a:pt x="1965224" y="290433"/>
                  <a:pt x="1987894" y="302817"/>
                  <a:pt x="2016469" y="308151"/>
                </a:cubicBezTo>
                <a:cubicBezTo>
                  <a:pt x="2042570" y="313104"/>
                  <a:pt x="2068669" y="317296"/>
                  <a:pt x="2094578" y="323010"/>
                </a:cubicBezTo>
                <a:cubicBezTo>
                  <a:pt x="2126201" y="329868"/>
                  <a:pt x="2157636" y="337298"/>
                  <a:pt x="2188879" y="345681"/>
                </a:cubicBezTo>
                <a:cubicBezTo>
                  <a:pt x="2202404" y="349301"/>
                  <a:pt x="2216692" y="353491"/>
                  <a:pt x="2228314" y="360921"/>
                </a:cubicBezTo>
                <a:cubicBezTo>
                  <a:pt x="2260890" y="381496"/>
                  <a:pt x="2295753" y="395402"/>
                  <a:pt x="2334044" y="389878"/>
                </a:cubicBezTo>
                <a:cubicBezTo>
                  <a:pt x="2364715" y="385496"/>
                  <a:pt x="2390434" y="396736"/>
                  <a:pt x="2409485" y="414263"/>
                </a:cubicBezTo>
                <a:cubicBezTo>
                  <a:pt x="2444158" y="446078"/>
                  <a:pt x="2481305" y="438838"/>
                  <a:pt x="2518264" y="428552"/>
                </a:cubicBezTo>
                <a:cubicBezTo>
                  <a:pt x="2537315" y="423217"/>
                  <a:pt x="2552935" y="423979"/>
                  <a:pt x="2571034" y="429122"/>
                </a:cubicBezTo>
                <a:cubicBezTo>
                  <a:pt x="2612945" y="441124"/>
                  <a:pt x="2640950" y="473701"/>
                  <a:pt x="2668001" y="502276"/>
                </a:cubicBezTo>
                <a:cubicBezTo>
                  <a:pt x="2691054" y="526661"/>
                  <a:pt x="2716963" y="540377"/>
                  <a:pt x="2745348" y="550666"/>
                </a:cubicBezTo>
                <a:cubicBezTo>
                  <a:pt x="2781163" y="563810"/>
                  <a:pt x="2809548" y="558858"/>
                  <a:pt x="2826694" y="527233"/>
                </a:cubicBezTo>
                <a:cubicBezTo>
                  <a:pt x="2831457" y="518278"/>
                  <a:pt x="2839839" y="507800"/>
                  <a:pt x="2848793" y="505134"/>
                </a:cubicBezTo>
                <a:cubicBezTo>
                  <a:pt x="2892037" y="491800"/>
                  <a:pt x="2935854" y="472367"/>
                  <a:pt x="2982148" y="484179"/>
                </a:cubicBezTo>
                <a:cubicBezTo>
                  <a:pt x="3046158" y="500372"/>
                  <a:pt x="3108644" y="499420"/>
                  <a:pt x="3172654" y="483417"/>
                </a:cubicBezTo>
                <a:cubicBezTo>
                  <a:pt x="3276480" y="457508"/>
                  <a:pt x="3380305" y="430076"/>
                  <a:pt x="3489467" y="435790"/>
                </a:cubicBezTo>
                <a:cubicBezTo>
                  <a:pt x="3507563" y="436742"/>
                  <a:pt x="3529090" y="425121"/>
                  <a:pt x="3544713" y="413691"/>
                </a:cubicBezTo>
                <a:cubicBezTo>
                  <a:pt x="3574622" y="391974"/>
                  <a:pt x="3573288" y="390258"/>
                  <a:pt x="3606817" y="408167"/>
                </a:cubicBezTo>
                <a:cubicBezTo>
                  <a:pt x="3614819" y="412549"/>
                  <a:pt x="3624725" y="415215"/>
                  <a:pt x="3630632" y="421693"/>
                </a:cubicBezTo>
                <a:cubicBezTo>
                  <a:pt x="3660731" y="454650"/>
                  <a:pt x="3697880" y="446648"/>
                  <a:pt x="3734837" y="441886"/>
                </a:cubicBezTo>
                <a:cubicBezTo>
                  <a:pt x="3741315" y="440934"/>
                  <a:pt x="3749125" y="439600"/>
                  <a:pt x="3754652" y="442268"/>
                </a:cubicBezTo>
                <a:cubicBezTo>
                  <a:pt x="3779607" y="454268"/>
                  <a:pt x="3800753" y="450078"/>
                  <a:pt x="3822472" y="433694"/>
                </a:cubicBezTo>
                <a:cubicBezTo>
                  <a:pt x="3841331" y="419597"/>
                  <a:pt x="3863049" y="411215"/>
                  <a:pt x="3885338" y="428742"/>
                </a:cubicBezTo>
                <a:cubicBezTo>
                  <a:pt x="3934870" y="467605"/>
                  <a:pt x="3987829" y="469509"/>
                  <a:pt x="4043839" y="444934"/>
                </a:cubicBezTo>
                <a:cubicBezTo>
                  <a:pt x="4083845" y="427407"/>
                  <a:pt x="4123280" y="423407"/>
                  <a:pt x="4165383" y="441124"/>
                </a:cubicBezTo>
                <a:cubicBezTo>
                  <a:pt x="4181576" y="447982"/>
                  <a:pt x="4202531" y="443410"/>
                  <a:pt x="4221391" y="444934"/>
                </a:cubicBezTo>
                <a:cubicBezTo>
                  <a:pt x="4232060" y="445696"/>
                  <a:pt x="4243872" y="445886"/>
                  <a:pt x="4253014" y="450650"/>
                </a:cubicBezTo>
                <a:cubicBezTo>
                  <a:pt x="4277401" y="462843"/>
                  <a:pt x="4300070" y="478463"/>
                  <a:pt x="4324645" y="490466"/>
                </a:cubicBezTo>
                <a:cubicBezTo>
                  <a:pt x="4336457" y="496180"/>
                  <a:pt x="4350554" y="499228"/>
                  <a:pt x="4363890" y="499420"/>
                </a:cubicBezTo>
                <a:cubicBezTo>
                  <a:pt x="4403325" y="500372"/>
                  <a:pt x="4442761" y="500372"/>
                  <a:pt x="4482004" y="498658"/>
                </a:cubicBezTo>
                <a:cubicBezTo>
                  <a:pt x="4546776" y="495990"/>
                  <a:pt x="4612500" y="495418"/>
                  <a:pt x="4659174" y="438648"/>
                </a:cubicBezTo>
                <a:cubicBezTo>
                  <a:pt x="4662986" y="434076"/>
                  <a:pt x="4671176" y="431408"/>
                  <a:pt x="4677655" y="430646"/>
                </a:cubicBezTo>
                <a:cubicBezTo>
                  <a:pt x="4707564" y="427027"/>
                  <a:pt x="4738235" y="426645"/>
                  <a:pt x="4767764" y="420739"/>
                </a:cubicBezTo>
                <a:cubicBezTo>
                  <a:pt x="4791386" y="415977"/>
                  <a:pt x="4811009" y="417501"/>
                  <a:pt x="4828916" y="434266"/>
                </a:cubicBezTo>
                <a:cubicBezTo>
                  <a:pt x="4852348" y="456364"/>
                  <a:pt x="4880925" y="469319"/>
                  <a:pt x="4912168" y="462271"/>
                </a:cubicBezTo>
                <a:cubicBezTo>
                  <a:pt x="4943409" y="455412"/>
                  <a:pt x="4963984" y="470271"/>
                  <a:pt x="4987037" y="485703"/>
                </a:cubicBezTo>
                <a:cubicBezTo>
                  <a:pt x="5003801" y="496942"/>
                  <a:pt x="5022852" y="511040"/>
                  <a:pt x="5041521" y="512182"/>
                </a:cubicBezTo>
                <a:cubicBezTo>
                  <a:pt x="5083814" y="514658"/>
                  <a:pt x="5120201" y="553904"/>
                  <a:pt x="5166113" y="531615"/>
                </a:cubicBezTo>
                <a:cubicBezTo>
                  <a:pt x="5169161" y="530091"/>
                  <a:pt x="5174685" y="533901"/>
                  <a:pt x="5179067" y="534853"/>
                </a:cubicBezTo>
                <a:cubicBezTo>
                  <a:pt x="5214121" y="542093"/>
                  <a:pt x="5247078" y="535043"/>
                  <a:pt x="5272796" y="511230"/>
                </a:cubicBezTo>
                <a:cubicBezTo>
                  <a:pt x="5306516" y="480177"/>
                  <a:pt x="5343855" y="477129"/>
                  <a:pt x="5385384" y="487227"/>
                </a:cubicBezTo>
                <a:cubicBezTo>
                  <a:pt x="5398721" y="490466"/>
                  <a:pt x="5412057" y="492752"/>
                  <a:pt x="5425582" y="495418"/>
                </a:cubicBezTo>
                <a:cubicBezTo>
                  <a:pt x="5443870" y="499228"/>
                  <a:pt x="5462351" y="503230"/>
                  <a:pt x="5480637" y="507040"/>
                </a:cubicBezTo>
                <a:cubicBezTo>
                  <a:pt x="5498356" y="510850"/>
                  <a:pt x="5517979" y="517326"/>
                  <a:pt x="5531693" y="500944"/>
                </a:cubicBezTo>
                <a:cubicBezTo>
                  <a:pt x="5543506" y="486845"/>
                  <a:pt x="5551888" y="488179"/>
                  <a:pt x="5562746" y="500372"/>
                </a:cubicBezTo>
                <a:cubicBezTo>
                  <a:pt x="5600467" y="543045"/>
                  <a:pt x="5646189" y="569716"/>
                  <a:pt x="5704483" y="571620"/>
                </a:cubicBezTo>
                <a:cubicBezTo>
                  <a:pt x="5716485" y="572002"/>
                  <a:pt x="5728678" y="574668"/>
                  <a:pt x="5740488" y="577526"/>
                </a:cubicBezTo>
                <a:cubicBezTo>
                  <a:pt x="5747728" y="579241"/>
                  <a:pt x="5756493" y="581147"/>
                  <a:pt x="5760873" y="586291"/>
                </a:cubicBezTo>
                <a:cubicBezTo>
                  <a:pt x="5794974" y="625534"/>
                  <a:pt x="5837457" y="652777"/>
                  <a:pt x="5883751" y="674686"/>
                </a:cubicBezTo>
                <a:cubicBezTo>
                  <a:pt x="5900323" y="682496"/>
                  <a:pt x="5918042" y="690306"/>
                  <a:pt x="5935949" y="692592"/>
                </a:cubicBezTo>
                <a:cubicBezTo>
                  <a:pt x="5954617" y="694878"/>
                  <a:pt x="5974240" y="691068"/>
                  <a:pt x="5993291" y="688972"/>
                </a:cubicBezTo>
                <a:cubicBezTo>
                  <a:pt x="6004531" y="687830"/>
                  <a:pt x="6017485" y="688020"/>
                  <a:pt x="6026440" y="682496"/>
                </a:cubicBezTo>
                <a:cubicBezTo>
                  <a:pt x="6054825" y="665159"/>
                  <a:pt x="6082258" y="646491"/>
                  <a:pt x="6108738" y="626296"/>
                </a:cubicBezTo>
                <a:cubicBezTo>
                  <a:pt x="6131409" y="608960"/>
                  <a:pt x="6135981" y="606483"/>
                  <a:pt x="6155602" y="628202"/>
                </a:cubicBezTo>
                <a:cubicBezTo>
                  <a:pt x="6175797" y="650491"/>
                  <a:pt x="6200944" y="662111"/>
                  <a:pt x="6228756" y="666873"/>
                </a:cubicBezTo>
                <a:cubicBezTo>
                  <a:pt x="6272764" y="674304"/>
                  <a:pt x="6317151" y="680590"/>
                  <a:pt x="6361539" y="684210"/>
                </a:cubicBezTo>
                <a:cubicBezTo>
                  <a:pt x="6401736" y="687448"/>
                  <a:pt x="6420977" y="669922"/>
                  <a:pt x="6428979" y="630106"/>
                </a:cubicBezTo>
                <a:cubicBezTo>
                  <a:pt x="6433551" y="608007"/>
                  <a:pt x="6439458" y="584003"/>
                  <a:pt x="6463840" y="578098"/>
                </a:cubicBezTo>
                <a:cubicBezTo>
                  <a:pt x="6503658" y="568572"/>
                  <a:pt x="6544997" y="564382"/>
                  <a:pt x="6564620" y="517708"/>
                </a:cubicBezTo>
                <a:cubicBezTo>
                  <a:pt x="6575478" y="527995"/>
                  <a:pt x="6582146" y="534091"/>
                  <a:pt x="6588625" y="540187"/>
                </a:cubicBezTo>
                <a:cubicBezTo>
                  <a:pt x="6606531" y="557142"/>
                  <a:pt x="6643678" y="564382"/>
                  <a:pt x="6662541" y="549714"/>
                </a:cubicBezTo>
                <a:cubicBezTo>
                  <a:pt x="6690354" y="528377"/>
                  <a:pt x="6715883" y="532377"/>
                  <a:pt x="6742552" y="548952"/>
                </a:cubicBezTo>
                <a:cubicBezTo>
                  <a:pt x="6764841" y="562668"/>
                  <a:pt x="6788417" y="567954"/>
                  <a:pt x="6812063" y="568430"/>
                </a:cubicBezTo>
                <a:lnTo>
                  <a:pt x="6858001" y="562267"/>
                </a:lnTo>
                <a:lnTo>
                  <a:pt x="6858001" y="734520"/>
                </a:lnTo>
                <a:lnTo>
                  <a:pt x="6815516" y="744220"/>
                </a:lnTo>
                <a:cubicBezTo>
                  <a:pt x="6793035" y="749744"/>
                  <a:pt x="6771319" y="759651"/>
                  <a:pt x="6748458" y="763271"/>
                </a:cubicBezTo>
                <a:cubicBezTo>
                  <a:pt x="6694164" y="771843"/>
                  <a:pt x="6639488" y="777939"/>
                  <a:pt x="6584812" y="784797"/>
                </a:cubicBezTo>
                <a:cubicBezTo>
                  <a:pt x="6528424" y="791846"/>
                  <a:pt x="6472225" y="799276"/>
                  <a:pt x="6415833" y="805562"/>
                </a:cubicBezTo>
                <a:cubicBezTo>
                  <a:pt x="6384972" y="808802"/>
                  <a:pt x="6353919" y="809372"/>
                  <a:pt x="6323058" y="812420"/>
                </a:cubicBezTo>
                <a:cubicBezTo>
                  <a:pt x="6296005" y="815088"/>
                  <a:pt x="6269144" y="820041"/>
                  <a:pt x="6242093" y="823281"/>
                </a:cubicBezTo>
                <a:cubicBezTo>
                  <a:pt x="6218660" y="825947"/>
                  <a:pt x="6195037" y="827471"/>
                  <a:pt x="6171605" y="830139"/>
                </a:cubicBezTo>
                <a:cubicBezTo>
                  <a:pt x="6134075" y="834519"/>
                  <a:pt x="6096736" y="839473"/>
                  <a:pt x="6059397" y="844045"/>
                </a:cubicBezTo>
                <a:cubicBezTo>
                  <a:pt x="6043776" y="845759"/>
                  <a:pt x="6027392" y="850522"/>
                  <a:pt x="6012723" y="847665"/>
                </a:cubicBezTo>
                <a:cubicBezTo>
                  <a:pt x="5975764" y="840425"/>
                  <a:pt x="5939377" y="842521"/>
                  <a:pt x="5902610" y="847473"/>
                </a:cubicBezTo>
                <a:cubicBezTo>
                  <a:pt x="5890037" y="849190"/>
                  <a:pt x="5876511" y="848808"/>
                  <a:pt x="5864318" y="845569"/>
                </a:cubicBezTo>
                <a:cubicBezTo>
                  <a:pt x="5839361" y="839091"/>
                  <a:pt x="5815169" y="829947"/>
                  <a:pt x="5790592" y="821947"/>
                </a:cubicBezTo>
                <a:cubicBezTo>
                  <a:pt x="5787924" y="820995"/>
                  <a:pt x="5784686" y="820803"/>
                  <a:pt x="5781830" y="820233"/>
                </a:cubicBezTo>
                <a:cubicBezTo>
                  <a:pt x="5765635" y="816992"/>
                  <a:pt x="5749634" y="813754"/>
                  <a:pt x="5733440" y="810896"/>
                </a:cubicBezTo>
                <a:cubicBezTo>
                  <a:pt x="5724678" y="809372"/>
                  <a:pt x="5715723" y="809182"/>
                  <a:pt x="5706959" y="807848"/>
                </a:cubicBezTo>
                <a:cubicBezTo>
                  <a:pt x="5673050" y="802514"/>
                  <a:pt x="5635711" y="811468"/>
                  <a:pt x="5606372" y="788417"/>
                </a:cubicBezTo>
                <a:cubicBezTo>
                  <a:pt x="5587321" y="773557"/>
                  <a:pt x="5568842" y="776987"/>
                  <a:pt x="5548460" y="779273"/>
                </a:cubicBezTo>
                <a:cubicBezTo>
                  <a:pt x="5533027" y="780987"/>
                  <a:pt x="5517215" y="780415"/>
                  <a:pt x="5501594" y="780607"/>
                </a:cubicBezTo>
                <a:cubicBezTo>
                  <a:pt x="5474161" y="781177"/>
                  <a:pt x="5446728" y="781369"/>
                  <a:pt x="5419295" y="782321"/>
                </a:cubicBezTo>
                <a:cubicBezTo>
                  <a:pt x="5410531" y="782701"/>
                  <a:pt x="5401579" y="787465"/>
                  <a:pt x="5393005" y="786703"/>
                </a:cubicBezTo>
                <a:cubicBezTo>
                  <a:pt x="5353379" y="783083"/>
                  <a:pt x="5313754" y="777367"/>
                  <a:pt x="5274129" y="774129"/>
                </a:cubicBezTo>
                <a:cubicBezTo>
                  <a:pt x="5251650" y="772225"/>
                  <a:pt x="5228597" y="775843"/>
                  <a:pt x="5206308" y="773177"/>
                </a:cubicBezTo>
                <a:cubicBezTo>
                  <a:pt x="5180591" y="770129"/>
                  <a:pt x="5155445" y="762319"/>
                  <a:pt x="5129916" y="757554"/>
                </a:cubicBezTo>
                <a:cubicBezTo>
                  <a:pt x="5122867" y="756222"/>
                  <a:pt x="5115057" y="757936"/>
                  <a:pt x="5107627" y="758316"/>
                </a:cubicBezTo>
                <a:cubicBezTo>
                  <a:pt x="5099245" y="758699"/>
                  <a:pt x="5091052" y="759461"/>
                  <a:pt x="5082670" y="759651"/>
                </a:cubicBezTo>
                <a:cubicBezTo>
                  <a:pt x="5057141" y="760033"/>
                  <a:pt x="5031614" y="759461"/>
                  <a:pt x="5006086" y="760795"/>
                </a:cubicBezTo>
                <a:cubicBezTo>
                  <a:pt x="4990465" y="761557"/>
                  <a:pt x="4974082" y="769367"/>
                  <a:pt x="4959602" y="766509"/>
                </a:cubicBezTo>
                <a:cubicBezTo>
                  <a:pt x="4930075" y="760985"/>
                  <a:pt x="4900546" y="773367"/>
                  <a:pt x="4871019" y="763081"/>
                </a:cubicBezTo>
                <a:cubicBezTo>
                  <a:pt x="4861873" y="760033"/>
                  <a:pt x="4849300" y="767653"/>
                  <a:pt x="4838250" y="768033"/>
                </a:cubicBezTo>
                <a:cubicBezTo>
                  <a:pt x="4810627" y="768985"/>
                  <a:pt x="4783004" y="768795"/>
                  <a:pt x="4755381" y="768605"/>
                </a:cubicBezTo>
                <a:cubicBezTo>
                  <a:pt x="4730614" y="768415"/>
                  <a:pt x="4704895" y="771081"/>
                  <a:pt x="4681083" y="765747"/>
                </a:cubicBezTo>
                <a:cubicBezTo>
                  <a:pt x="4656126" y="760033"/>
                  <a:pt x="4633647" y="760795"/>
                  <a:pt x="4609452" y="767271"/>
                </a:cubicBezTo>
                <a:cubicBezTo>
                  <a:pt x="4592878" y="771653"/>
                  <a:pt x="4575351" y="772225"/>
                  <a:pt x="4558207" y="773557"/>
                </a:cubicBezTo>
                <a:cubicBezTo>
                  <a:pt x="4539728" y="775081"/>
                  <a:pt x="4519343" y="771081"/>
                  <a:pt x="4502579" y="777367"/>
                </a:cubicBezTo>
                <a:cubicBezTo>
                  <a:pt x="4452665" y="796038"/>
                  <a:pt x="4401419" y="800038"/>
                  <a:pt x="4349222" y="800038"/>
                </a:cubicBezTo>
                <a:cubicBezTo>
                  <a:pt x="4339695" y="800038"/>
                  <a:pt x="4329979" y="797372"/>
                  <a:pt x="4320837" y="794514"/>
                </a:cubicBezTo>
                <a:cubicBezTo>
                  <a:pt x="4267493" y="777367"/>
                  <a:pt x="4213961" y="778891"/>
                  <a:pt x="4159667" y="789370"/>
                </a:cubicBezTo>
                <a:cubicBezTo>
                  <a:pt x="4148427" y="791656"/>
                  <a:pt x="4135854" y="792038"/>
                  <a:pt x="4124614" y="789752"/>
                </a:cubicBezTo>
                <a:cubicBezTo>
                  <a:pt x="4092989" y="783083"/>
                  <a:pt x="4062318" y="772033"/>
                  <a:pt x="4030503" y="767271"/>
                </a:cubicBezTo>
                <a:cubicBezTo>
                  <a:pt x="3977925" y="759461"/>
                  <a:pt x="3932394" y="785749"/>
                  <a:pt x="3885338" y="802896"/>
                </a:cubicBezTo>
                <a:cubicBezTo>
                  <a:pt x="3840569" y="819089"/>
                  <a:pt x="3802467" y="855666"/>
                  <a:pt x="3749506" y="847473"/>
                </a:cubicBezTo>
                <a:cubicBezTo>
                  <a:pt x="3744173" y="846711"/>
                  <a:pt x="3738267" y="851856"/>
                  <a:pt x="3732361" y="853190"/>
                </a:cubicBezTo>
                <a:cubicBezTo>
                  <a:pt x="3716168" y="856810"/>
                  <a:pt x="3699976" y="861190"/>
                  <a:pt x="3683591" y="862906"/>
                </a:cubicBezTo>
                <a:cubicBezTo>
                  <a:pt x="3663589" y="865192"/>
                  <a:pt x="3643204" y="864430"/>
                  <a:pt x="3623201" y="866334"/>
                </a:cubicBezTo>
                <a:cubicBezTo>
                  <a:pt x="3597482" y="868620"/>
                  <a:pt x="3572146" y="874716"/>
                  <a:pt x="3546617" y="874716"/>
                </a:cubicBezTo>
                <a:cubicBezTo>
                  <a:pt x="3526042" y="874716"/>
                  <a:pt x="3505657" y="867668"/>
                  <a:pt x="3485275" y="864238"/>
                </a:cubicBezTo>
                <a:cubicBezTo>
                  <a:pt x="3456508" y="859476"/>
                  <a:pt x="3424883" y="860810"/>
                  <a:pt x="3399546" y="848618"/>
                </a:cubicBezTo>
                <a:cubicBezTo>
                  <a:pt x="3372495" y="835663"/>
                  <a:pt x="3346776" y="829757"/>
                  <a:pt x="3318771" y="833757"/>
                </a:cubicBezTo>
                <a:cubicBezTo>
                  <a:pt x="3309437" y="835091"/>
                  <a:pt x="3297434" y="843093"/>
                  <a:pt x="3293244" y="851284"/>
                </a:cubicBezTo>
                <a:cubicBezTo>
                  <a:pt x="3283908" y="869572"/>
                  <a:pt x="3271145" y="872812"/>
                  <a:pt x="3253809" y="866524"/>
                </a:cubicBezTo>
                <a:cubicBezTo>
                  <a:pt x="3238758" y="861190"/>
                  <a:pt x="3220280" y="858524"/>
                  <a:pt x="3209993" y="848235"/>
                </a:cubicBezTo>
                <a:cubicBezTo>
                  <a:pt x="3180844" y="819089"/>
                  <a:pt x="3143695" y="818136"/>
                  <a:pt x="3107500" y="810326"/>
                </a:cubicBezTo>
                <a:cubicBezTo>
                  <a:pt x="3085403" y="805562"/>
                  <a:pt x="3064827" y="805372"/>
                  <a:pt x="3042728" y="808610"/>
                </a:cubicBezTo>
                <a:cubicBezTo>
                  <a:pt x="2994722" y="815850"/>
                  <a:pt x="2948047" y="805562"/>
                  <a:pt x="2901943" y="792418"/>
                </a:cubicBezTo>
                <a:cubicBezTo>
                  <a:pt x="2871462" y="783655"/>
                  <a:pt x="2840219" y="778321"/>
                  <a:pt x="2809930" y="769367"/>
                </a:cubicBezTo>
                <a:cubicBezTo>
                  <a:pt x="2787259" y="762509"/>
                  <a:pt x="2764590" y="754316"/>
                  <a:pt x="2743826" y="743268"/>
                </a:cubicBezTo>
                <a:cubicBezTo>
                  <a:pt x="2713723" y="727073"/>
                  <a:pt x="2687436" y="702689"/>
                  <a:pt x="2649143" y="709167"/>
                </a:cubicBezTo>
                <a:cubicBezTo>
                  <a:pt x="2615421" y="714881"/>
                  <a:pt x="2584942" y="702881"/>
                  <a:pt x="2554079" y="691450"/>
                </a:cubicBezTo>
                <a:cubicBezTo>
                  <a:pt x="2531409" y="683068"/>
                  <a:pt x="2508742" y="674494"/>
                  <a:pt x="2485307" y="669160"/>
                </a:cubicBezTo>
                <a:cubicBezTo>
                  <a:pt x="2457492" y="662873"/>
                  <a:pt x="2426059" y="665541"/>
                  <a:pt x="2401292" y="653919"/>
                </a:cubicBezTo>
                <a:cubicBezTo>
                  <a:pt x="2375383" y="641727"/>
                  <a:pt x="2353859" y="649919"/>
                  <a:pt x="2330806" y="653349"/>
                </a:cubicBezTo>
                <a:cubicBezTo>
                  <a:pt x="2294039" y="658683"/>
                  <a:pt x="2257459" y="668590"/>
                  <a:pt x="2220312" y="656015"/>
                </a:cubicBezTo>
                <a:cubicBezTo>
                  <a:pt x="2175163" y="640775"/>
                  <a:pt x="2130393" y="624392"/>
                  <a:pt x="2085054" y="609914"/>
                </a:cubicBezTo>
                <a:cubicBezTo>
                  <a:pt x="2067525" y="604387"/>
                  <a:pt x="2048668" y="602101"/>
                  <a:pt x="2030378" y="599625"/>
                </a:cubicBezTo>
                <a:cubicBezTo>
                  <a:pt x="2013043" y="597529"/>
                  <a:pt x="1992279" y="602863"/>
                  <a:pt x="1978940" y="594863"/>
                </a:cubicBezTo>
                <a:cubicBezTo>
                  <a:pt x="1944649" y="574288"/>
                  <a:pt x="1909408" y="564192"/>
                  <a:pt x="1869780" y="564192"/>
                </a:cubicBezTo>
                <a:cubicBezTo>
                  <a:pt x="1854920" y="564192"/>
                  <a:pt x="1840441" y="555618"/>
                  <a:pt x="1825393" y="554094"/>
                </a:cubicBezTo>
                <a:cubicBezTo>
                  <a:pt x="1804816" y="552190"/>
                  <a:pt x="1781194" y="547045"/>
                  <a:pt x="1763287" y="554286"/>
                </a:cubicBezTo>
                <a:cubicBezTo>
                  <a:pt x="1721185" y="571430"/>
                  <a:pt x="1687086" y="557142"/>
                  <a:pt x="1650317" y="540187"/>
                </a:cubicBezTo>
                <a:cubicBezTo>
                  <a:pt x="1614120" y="523423"/>
                  <a:pt x="1576019" y="510088"/>
                  <a:pt x="1537537" y="499038"/>
                </a:cubicBezTo>
                <a:cubicBezTo>
                  <a:pt x="1523059" y="495038"/>
                  <a:pt x="1505724" y="501706"/>
                  <a:pt x="1489720" y="503038"/>
                </a:cubicBezTo>
                <a:cubicBezTo>
                  <a:pt x="1484004" y="503420"/>
                  <a:pt x="1477717" y="503992"/>
                  <a:pt x="1472575" y="502086"/>
                </a:cubicBezTo>
                <a:cubicBezTo>
                  <a:pt x="1422854" y="483797"/>
                  <a:pt x="1372368" y="469891"/>
                  <a:pt x="1318456" y="479415"/>
                </a:cubicBezTo>
                <a:cubicBezTo>
                  <a:pt x="1313504" y="480369"/>
                  <a:pt x="1307978" y="478273"/>
                  <a:pt x="1303024" y="476939"/>
                </a:cubicBezTo>
                <a:cubicBezTo>
                  <a:pt x="1278829" y="470081"/>
                  <a:pt x="1255206" y="459223"/>
                  <a:pt x="1230633" y="456746"/>
                </a:cubicBezTo>
                <a:cubicBezTo>
                  <a:pt x="1170051" y="450650"/>
                  <a:pt x="1109091" y="448172"/>
                  <a:pt x="1048125" y="444172"/>
                </a:cubicBezTo>
                <a:cubicBezTo>
                  <a:pt x="1044315" y="443982"/>
                  <a:pt x="1040315" y="443982"/>
                  <a:pt x="1036887" y="442648"/>
                </a:cubicBezTo>
                <a:cubicBezTo>
                  <a:pt x="1014406" y="434456"/>
                  <a:pt x="994785" y="437124"/>
                  <a:pt x="975733" y="452744"/>
                </a:cubicBezTo>
                <a:cubicBezTo>
                  <a:pt x="967350" y="459603"/>
                  <a:pt x="955920" y="463223"/>
                  <a:pt x="945444" y="467033"/>
                </a:cubicBezTo>
                <a:cubicBezTo>
                  <a:pt x="930011" y="472749"/>
                  <a:pt x="914200" y="478273"/>
                  <a:pt x="898198" y="481893"/>
                </a:cubicBezTo>
                <a:cubicBezTo>
                  <a:pt x="882384" y="485321"/>
                  <a:pt x="865430" y="490084"/>
                  <a:pt x="850189" y="487417"/>
                </a:cubicBezTo>
                <a:cubicBezTo>
                  <a:pt x="822756" y="482655"/>
                  <a:pt x="796655" y="471987"/>
                  <a:pt x="769605" y="464937"/>
                </a:cubicBezTo>
                <a:cubicBezTo>
                  <a:pt x="760270" y="462461"/>
                  <a:pt x="749982" y="462843"/>
                  <a:pt x="740268" y="462651"/>
                </a:cubicBezTo>
                <a:cubicBezTo>
                  <a:pt x="717977" y="462081"/>
                  <a:pt x="695116" y="467605"/>
                  <a:pt x="674923" y="451792"/>
                </a:cubicBezTo>
                <a:cubicBezTo>
                  <a:pt x="656255" y="436934"/>
                  <a:pt x="637392" y="441314"/>
                  <a:pt x="617772" y="452554"/>
                </a:cubicBezTo>
                <a:cubicBezTo>
                  <a:pt x="603673" y="460557"/>
                  <a:pt x="587672" y="466843"/>
                  <a:pt x="571860" y="469891"/>
                </a:cubicBezTo>
                <a:cubicBezTo>
                  <a:pt x="550141" y="474081"/>
                  <a:pt x="528615" y="475797"/>
                  <a:pt x="505182" y="473319"/>
                </a:cubicBezTo>
                <a:cubicBezTo>
                  <a:pt x="488607" y="471605"/>
                  <a:pt x="475081" y="470843"/>
                  <a:pt x="462126" y="460747"/>
                </a:cubicBezTo>
                <a:cubicBezTo>
                  <a:pt x="460032" y="459223"/>
                  <a:pt x="456222" y="458841"/>
                  <a:pt x="453364" y="459033"/>
                </a:cubicBezTo>
                <a:cubicBezTo>
                  <a:pt x="415835" y="462271"/>
                  <a:pt x="378686" y="460557"/>
                  <a:pt x="340774" y="458268"/>
                </a:cubicBezTo>
                <a:cubicBezTo>
                  <a:pt x="292579" y="455222"/>
                  <a:pt x="241901" y="464175"/>
                  <a:pt x="200182" y="496180"/>
                </a:cubicBezTo>
                <a:cubicBezTo>
                  <a:pt x="194085" y="500944"/>
                  <a:pt x="184941" y="503038"/>
                  <a:pt x="176939" y="504182"/>
                </a:cubicBezTo>
                <a:cubicBezTo>
                  <a:pt x="139219" y="509134"/>
                  <a:pt x="101308" y="512564"/>
                  <a:pt x="63587" y="518088"/>
                </a:cubicBezTo>
                <a:cubicBezTo>
                  <a:pt x="43012" y="521137"/>
                  <a:pt x="21486" y="523805"/>
                  <a:pt x="2817" y="532187"/>
                </a:cubicBezTo>
                <a:lnTo>
                  <a:pt x="0" y="533314"/>
                </a:lnTo>
                <a:close/>
              </a:path>
            </a:pathLst>
          </a:custGeom>
          <a:blipFill dpi="0" rotWithShape="1">
            <a:blip r:embed="rId3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588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6B0479F5-59EA-43F3-BAFC-2606376EB6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E6A2AB7-6D51-AE55-4FAC-AA9F607AE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8361" y="0"/>
            <a:ext cx="11353800" cy="1381539"/>
          </a:xfrm>
        </p:spPr>
        <p:txBody>
          <a:bodyPr anchor="ctr">
            <a:normAutofit/>
          </a:bodyPr>
          <a:lstStyle/>
          <a:p>
            <a:r>
              <a:rPr lang="pl-PL" b="0" i="0" dirty="0">
                <a:effectLst/>
                <a:latin typeface="Open Sans" panose="020B0606030504020204" pitchFamily="34" charset="0"/>
              </a:rPr>
              <a:t>Objawy wścieklizny u zwierząt</a:t>
            </a:r>
            <a:br>
              <a:rPr lang="pl-PL" b="0" i="0" dirty="0">
                <a:effectLst/>
                <a:latin typeface="Open Sans" panose="020B0606030504020204" pitchFamily="34" charset="0"/>
              </a:rPr>
            </a:br>
            <a:endParaRPr lang="pl-PL" dirty="0"/>
          </a:p>
        </p:txBody>
      </p:sp>
      <p:graphicFrame>
        <p:nvGraphicFramePr>
          <p:cNvPr id="19" name="Symbol zastępczy zawartości 2">
            <a:extLst>
              <a:ext uri="{FF2B5EF4-FFF2-40B4-BE49-F238E27FC236}">
                <a16:creationId xmlns:a16="http://schemas.microsoft.com/office/drawing/2014/main" id="{B1D12A8D-B752-55CA-5374-C7E65C2B43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733129"/>
              </p:ext>
            </p:extLst>
          </p:nvPr>
        </p:nvGraphicFramePr>
        <p:xfrm>
          <a:off x="-6211" y="1"/>
          <a:ext cx="12192000" cy="8110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46508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84AC91B-0CE4-8238-882C-2DFCD5928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1" y="-3"/>
            <a:ext cx="6095999" cy="1624055"/>
          </a:xfrm>
        </p:spPr>
        <p:txBody>
          <a:bodyPr anchor="b">
            <a:normAutofit/>
          </a:bodyPr>
          <a:lstStyle/>
          <a:p>
            <a:r>
              <a:rPr lang="pl-PL" sz="3700" b="0" i="0" dirty="0">
                <a:effectLst/>
                <a:latin typeface="Open Sans" panose="020B0606030504020204" pitchFamily="34" charset="0"/>
              </a:rPr>
              <a:t>Jak rozpoznać, czy zwierzę ma wściekliznę?</a:t>
            </a:r>
            <a:br>
              <a:rPr lang="pl-PL" sz="3700" b="0" i="0" dirty="0">
                <a:effectLst/>
                <a:latin typeface="Open Sans" panose="020B0606030504020204" pitchFamily="34" charset="0"/>
              </a:rPr>
            </a:br>
            <a:endParaRPr lang="pl-PL" sz="3700" dirty="0"/>
          </a:p>
        </p:txBody>
      </p:sp>
      <p:pic>
        <p:nvPicPr>
          <p:cNvPr id="5" name="Picture 4" descr="Orangutan przekraczające swoje ramiona">
            <a:extLst>
              <a:ext uri="{FF2B5EF4-FFF2-40B4-BE49-F238E27FC236}">
                <a16:creationId xmlns:a16="http://schemas.microsoft.com/office/drawing/2014/main" id="{328C85F4-A98E-D19A-CA26-FD43114CBF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728" r="26439"/>
          <a:stretch/>
        </p:blipFill>
        <p:spPr>
          <a:xfrm>
            <a:off x="20" y="10"/>
            <a:ext cx="4571982" cy="6857992"/>
          </a:xfrm>
          <a:custGeom>
            <a:avLst/>
            <a:gdLst/>
            <a:ahLst/>
            <a:cxnLst/>
            <a:rect l="l" t="t" r="r" b="b"/>
            <a:pathLst>
              <a:path w="4572002" h="6858002">
                <a:moveTo>
                  <a:pt x="4295315" y="6438981"/>
                </a:moveTo>
                <a:lnTo>
                  <a:pt x="4275384" y="6463840"/>
                </a:lnTo>
                <a:lnTo>
                  <a:pt x="4275382" y="6463849"/>
                </a:lnTo>
                <a:lnTo>
                  <a:pt x="4261587" y="6513012"/>
                </a:lnTo>
                <a:lnTo>
                  <a:pt x="4242781" y="6546194"/>
                </a:lnTo>
                <a:lnTo>
                  <a:pt x="4242781" y="6546195"/>
                </a:lnTo>
                <a:lnTo>
                  <a:pt x="4259119" y="6521804"/>
                </a:lnTo>
                <a:lnTo>
                  <a:pt x="4261587" y="6513012"/>
                </a:lnTo>
                <a:lnTo>
                  <a:pt x="4264397" y="6508052"/>
                </a:lnTo>
                <a:lnTo>
                  <a:pt x="4275382" y="6463849"/>
                </a:lnTo>
                <a:lnTo>
                  <a:pt x="4275384" y="6463841"/>
                </a:lnTo>
                <a:cubicBezTo>
                  <a:pt x="4278336" y="6451650"/>
                  <a:pt x="4285813" y="6444077"/>
                  <a:pt x="4295315" y="6438981"/>
                </a:cubicBezTo>
                <a:close/>
                <a:moveTo>
                  <a:pt x="4211111" y="2836172"/>
                </a:moveTo>
                <a:lnTo>
                  <a:pt x="4202420" y="2848793"/>
                </a:lnTo>
                <a:cubicBezTo>
                  <a:pt x="4192420" y="2881226"/>
                  <a:pt x="4178988" y="2913982"/>
                  <a:pt x="4177881" y="2947862"/>
                </a:cubicBezTo>
                <a:lnTo>
                  <a:pt x="4177881" y="2947863"/>
                </a:lnTo>
                <a:lnTo>
                  <a:pt x="4177881" y="2947863"/>
                </a:lnTo>
                <a:cubicBezTo>
                  <a:pt x="4177512" y="2959157"/>
                  <a:pt x="4178512" y="2970576"/>
                  <a:pt x="4181465" y="2982149"/>
                </a:cubicBezTo>
                <a:lnTo>
                  <a:pt x="4193158" y="3077402"/>
                </a:lnTo>
                <a:lnTo>
                  <a:pt x="4180703" y="3172654"/>
                </a:lnTo>
                <a:cubicBezTo>
                  <a:pt x="4154794" y="3276480"/>
                  <a:pt x="4127362" y="3380305"/>
                  <a:pt x="4133076" y="3489467"/>
                </a:cubicBezTo>
                <a:cubicBezTo>
                  <a:pt x="4134028" y="3507563"/>
                  <a:pt x="4122407" y="3529090"/>
                  <a:pt x="4110977" y="3544713"/>
                </a:cubicBezTo>
                <a:cubicBezTo>
                  <a:pt x="4100119" y="3559668"/>
                  <a:pt x="4094260" y="3566811"/>
                  <a:pt x="4093355" y="3574408"/>
                </a:cubicBezTo>
                <a:lnTo>
                  <a:pt x="4093356" y="3574408"/>
                </a:lnTo>
                <a:lnTo>
                  <a:pt x="4093355" y="3574409"/>
                </a:lnTo>
                <a:cubicBezTo>
                  <a:pt x="4092450" y="3582005"/>
                  <a:pt x="4096499" y="3590054"/>
                  <a:pt x="4105453" y="3606818"/>
                </a:cubicBezTo>
                <a:cubicBezTo>
                  <a:pt x="4109835" y="3614820"/>
                  <a:pt x="4112501" y="3624726"/>
                  <a:pt x="4118979" y="3630633"/>
                </a:cubicBezTo>
                <a:cubicBezTo>
                  <a:pt x="4127218" y="3638158"/>
                  <a:pt x="4132898" y="3646123"/>
                  <a:pt x="4136708" y="3654416"/>
                </a:cubicBezTo>
                <a:lnTo>
                  <a:pt x="4143220" y="3680164"/>
                </a:lnTo>
                <a:lnTo>
                  <a:pt x="4139172" y="3734837"/>
                </a:lnTo>
                <a:lnTo>
                  <a:pt x="4139172" y="3734838"/>
                </a:lnTo>
                <a:lnTo>
                  <a:pt x="4139172" y="3734838"/>
                </a:lnTo>
                <a:cubicBezTo>
                  <a:pt x="4138220" y="3741316"/>
                  <a:pt x="4136886" y="3749126"/>
                  <a:pt x="4139554" y="3754653"/>
                </a:cubicBezTo>
                <a:lnTo>
                  <a:pt x="4145911" y="3789776"/>
                </a:lnTo>
                <a:lnTo>
                  <a:pt x="4130980" y="3822472"/>
                </a:lnTo>
                <a:cubicBezTo>
                  <a:pt x="4123932" y="3831902"/>
                  <a:pt x="4118312" y="3842046"/>
                  <a:pt x="4116645" y="3852619"/>
                </a:cubicBezTo>
                <a:lnTo>
                  <a:pt x="4116645" y="3852620"/>
                </a:lnTo>
                <a:lnTo>
                  <a:pt x="4116645" y="3852620"/>
                </a:lnTo>
                <a:cubicBezTo>
                  <a:pt x="4114978" y="3863193"/>
                  <a:pt x="4117265" y="3874195"/>
                  <a:pt x="4126028" y="3885339"/>
                </a:cubicBezTo>
                <a:cubicBezTo>
                  <a:pt x="4135744" y="3897722"/>
                  <a:pt x="4143150" y="3910319"/>
                  <a:pt x="4148409" y="3923125"/>
                </a:cubicBezTo>
                <a:lnTo>
                  <a:pt x="4157913" y="3962160"/>
                </a:lnTo>
                <a:lnTo>
                  <a:pt x="4155523" y="4002410"/>
                </a:lnTo>
                <a:cubicBezTo>
                  <a:pt x="4152853" y="4016025"/>
                  <a:pt x="4148364" y="4029837"/>
                  <a:pt x="4142220" y="4043839"/>
                </a:cubicBezTo>
                <a:cubicBezTo>
                  <a:pt x="4133457" y="4063842"/>
                  <a:pt x="4128075" y="4083702"/>
                  <a:pt x="4127099" y="4103825"/>
                </a:cubicBezTo>
                <a:lnTo>
                  <a:pt x="4127099" y="4103826"/>
                </a:lnTo>
                <a:lnTo>
                  <a:pt x="4127099" y="4103826"/>
                </a:lnTo>
                <a:cubicBezTo>
                  <a:pt x="4126122" y="4123948"/>
                  <a:pt x="4129552" y="4144333"/>
                  <a:pt x="4138410" y="4165384"/>
                </a:cubicBezTo>
                <a:lnTo>
                  <a:pt x="4142315" y="4192388"/>
                </a:lnTo>
                <a:lnTo>
                  <a:pt x="4142220" y="4221391"/>
                </a:lnTo>
                <a:lnTo>
                  <a:pt x="4142220" y="4221391"/>
                </a:lnTo>
                <a:lnTo>
                  <a:pt x="4142220" y="4221392"/>
                </a:lnTo>
                <a:cubicBezTo>
                  <a:pt x="4142982" y="4232061"/>
                  <a:pt x="4143172" y="4243873"/>
                  <a:pt x="4147936" y="4253015"/>
                </a:cubicBezTo>
                <a:cubicBezTo>
                  <a:pt x="4160129" y="4277402"/>
                  <a:pt x="4175749" y="4300071"/>
                  <a:pt x="4187752" y="4324646"/>
                </a:cubicBezTo>
                <a:lnTo>
                  <a:pt x="4196706" y="4363891"/>
                </a:lnTo>
                <a:lnTo>
                  <a:pt x="4195944" y="4482004"/>
                </a:lnTo>
                <a:cubicBezTo>
                  <a:pt x="4193276" y="4546776"/>
                  <a:pt x="4192704" y="4612500"/>
                  <a:pt x="4135934" y="4659174"/>
                </a:cubicBezTo>
                <a:cubicBezTo>
                  <a:pt x="4131362" y="4662986"/>
                  <a:pt x="4128694" y="4671176"/>
                  <a:pt x="4127932" y="4677655"/>
                </a:cubicBezTo>
                <a:cubicBezTo>
                  <a:pt x="4124313" y="4707564"/>
                  <a:pt x="4123931" y="4738235"/>
                  <a:pt x="4118025" y="4767764"/>
                </a:cubicBezTo>
                <a:cubicBezTo>
                  <a:pt x="4115644" y="4779575"/>
                  <a:pt x="4114835" y="4790386"/>
                  <a:pt x="4116716" y="4800483"/>
                </a:cubicBezTo>
                <a:lnTo>
                  <a:pt x="4116716" y="4800483"/>
                </a:lnTo>
                <a:lnTo>
                  <a:pt x="4116716" y="4800484"/>
                </a:lnTo>
                <a:cubicBezTo>
                  <a:pt x="4118597" y="4810581"/>
                  <a:pt x="4123170" y="4819964"/>
                  <a:pt x="4131552" y="4828917"/>
                </a:cubicBezTo>
                <a:cubicBezTo>
                  <a:pt x="4142601" y="4840633"/>
                  <a:pt x="4151364" y="4853636"/>
                  <a:pt x="4156484" y="4867614"/>
                </a:cubicBezTo>
                <a:lnTo>
                  <a:pt x="4161262" y="4889275"/>
                </a:lnTo>
                <a:lnTo>
                  <a:pt x="4159557" y="4912168"/>
                </a:lnTo>
                <a:cubicBezTo>
                  <a:pt x="4157842" y="4919978"/>
                  <a:pt x="4157485" y="4927122"/>
                  <a:pt x="4158155" y="4933805"/>
                </a:cubicBezTo>
                <a:lnTo>
                  <a:pt x="4158155" y="4933805"/>
                </a:lnTo>
                <a:lnTo>
                  <a:pt x="4158155" y="4933806"/>
                </a:lnTo>
                <a:cubicBezTo>
                  <a:pt x="4160163" y="4953853"/>
                  <a:pt x="4171415" y="4969748"/>
                  <a:pt x="4182989" y="4987038"/>
                </a:cubicBezTo>
                <a:cubicBezTo>
                  <a:pt x="4194228" y="5003802"/>
                  <a:pt x="4208326" y="5022853"/>
                  <a:pt x="4209468" y="5041522"/>
                </a:cubicBezTo>
                <a:cubicBezTo>
                  <a:pt x="4210706" y="5062669"/>
                  <a:pt x="4221137" y="5082339"/>
                  <a:pt x="4228472" y="5102461"/>
                </a:cubicBezTo>
                <a:lnTo>
                  <a:pt x="4235616" y="5133225"/>
                </a:lnTo>
                <a:lnTo>
                  <a:pt x="4228901" y="5166113"/>
                </a:lnTo>
                <a:lnTo>
                  <a:pt x="4228901" y="5166114"/>
                </a:lnTo>
                <a:lnTo>
                  <a:pt x="4228901" y="5166114"/>
                </a:lnTo>
                <a:cubicBezTo>
                  <a:pt x="4228139" y="5167638"/>
                  <a:pt x="4228711" y="5169781"/>
                  <a:pt x="4229592" y="5172091"/>
                </a:cubicBezTo>
                <a:lnTo>
                  <a:pt x="4232139" y="5179068"/>
                </a:lnTo>
                <a:lnTo>
                  <a:pt x="4231973" y="5229433"/>
                </a:lnTo>
                <a:cubicBezTo>
                  <a:pt x="4228139" y="5245269"/>
                  <a:pt x="4220423" y="5259937"/>
                  <a:pt x="4208516" y="5272796"/>
                </a:cubicBezTo>
                <a:cubicBezTo>
                  <a:pt x="4185226" y="5298086"/>
                  <a:pt x="4177689" y="5325412"/>
                  <a:pt x="4179637" y="5355014"/>
                </a:cubicBezTo>
                <a:lnTo>
                  <a:pt x="4179637" y="5355014"/>
                </a:lnTo>
                <a:lnTo>
                  <a:pt x="4179637" y="5355015"/>
                </a:lnTo>
                <a:cubicBezTo>
                  <a:pt x="4180286" y="5364883"/>
                  <a:pt x="4181989" y="5375003"/>
                  <a:pt x="4184513" y="5385385"/>
                </a:cubicBezTo>
                <a:cubicBezTo>
                  <a:pt x="4187752" y="5398722"/>
                  <a:pt x="4190038" y="5412058"/>
                  <a:pt x="4192704" y="5425583"/>
                </a:cubicBezTo>
                <a:cubicBezTo>
                  <a:pt x="4196514" y="5443871"/>
                  <a:pt x="4200516" y="5462352"/>
                  <a:pt x="4204326" y="5480638"/>
                </a:cubicBezTo>
                <a:lnTo>
                  <a:pt x="4208850" y="5507668"/>
                </a:lnTo>
                <a:lnTo>
                  <a:pt x="4206630" y="5520422"/>
                </a:lnTo>
                <a:cubicBezTo>
                  <a:pt x="4204993" y="5524467"/>
                  <a:pt x="4202326" y="5528265"/>
                  <a:pt x="4198230" y="5531693"/>
                </a:cubicBezTo>
                <a:cubicBezTo>
                  <a:pt x="4191181" y="5537600"/>
                  <a:pt x="4187989" y="5542649"/>
                  <a:pt x="4188085" y="5547578"/>
                </a:cubicBezTo>
                <a:lnTo>
                  <a:pt x="4188085" y="5547578"/>
                </a:lnTo>
                <a:lnTo>
                  <a:pt x="4188085" y="5547579"/>
                </a:lnTo>
                <a:cubicBezTo>
                  <a:pt x="4188180" y="5552508"/>
                  <a:pt x="4191562" y="5557318"/>
                  <a:pt x="4197658" y="5562747"/>
                </a:cubicBezTo>
                <a:cubicBezTo>
                  <a:pt x="4240331" y="5600468"/>
                  <a:pt x="4267002" y="5646190"/>
                  <a:pt x="4268906" y="5704484"/>
                </a:cubicBezTo>
                <a:cubicBezTo>
                  <a:pt x="4269288" y="5716486"/>
                  <a:pt x="4271954" y="5728679"/>
                  <a:pt x="4274812" y="5740489"/>
                </a:cubicBezTo>
                <a:cubicBezTo>
                  <a:pt x="4276527" y="5747729"/>
                  <a:pt x="4278433" y="5756494"/>
                  <a:pt x="4283577" y="5760874"/>
                </a:cubicBezTo>
                <a:cubicBezTo>
                  <a:pt x="4322820" y="5794975"/>
                  <a:pt x="4350063" y="5837458"/>
                  <a:pt x="4371972" y="5883752"/>
                </a:cubicBezTo>
                <a:cubicBezTo>
                  <a:pt x="4375877" y="5892038"/>
                  <a:pt x="4379782" y="5900611"/>
                  <a:pt x="4382997" y="5909351"/>
                </a:cubicBezTo>
                <a:lnTo>
                  <a:pt x="4389878" y="5935950"/>
                </a:lnTo>
                <a:lnTo>
                  <a:pt x="4389711" y="5964477"/>
                </a:lnTo>
                <a:cubicBezTo>
                  <a:pt x="4388783" y="5974097"/>
                  <a:pt x="4387306" y="5983766"/>
                  <a:pt x="4386258" y="5993291"/>
                </a:cubicBezTo>
                <a:cubicBezTo>
                  <a:pt x="4385116" y="6004531"/>
                  <a:pt x="4385306" y="6017485"/>
                  <a:pt x="4379782" y="6026440"/>
                </a:cubicBezTo>
                <a:cubicBezTo>
                  <a:pt x="4362445" y="6054825"/>
                  <a:pt x="4343777" y="6082258"/>
                  <a:pt x="4323582" y="6108738"/>
                </a:cubicBezTo>
                <a:cubicBezTo>
                  <a:pt x="4314914" y="6120074"/>
                  <a:pt x="4309961" y="6126884"/>
                  <a:pt x="4309890" y="6133314"/>
                </a:cubicBezTo>
                <a:lnTo>
                  <a:pt x="4309890" y="6133315"/>
                </a:lnTo>
                <a:lnTo>
                  <a:pt x="4309890" y="6133315"/>
                </a:lnTo>
                <a:cubicBezTo>
                  <a:pt x="4309818" y="6139745"/>
                  <a:pt x="4314629" y="6145793"/>
                  <a:pt x="4325488" y="6155603"/>
                </a:cubicBezTo>
                <a:cubicBezTo>
                  <a:pt x="4347777" y="6175798"/>
                  <a:pt x="4359397" y="6200945"/>
                  <a:pt x="4364159" y="6228757"/>
                </a:cubicBezTo>
                <a:lnTo>
                  <a:pt x="4381496" y="6361540"/>
                </a:lnTo>
                <a:lnTo>
                  <a:pt x="4381314" y="6364769"/>
                </a:lnTo>
                <a:lnTo>
                  <a:pt x="4380007" y="6387910"/>
                </a:lnTo>
                <a:lnTo>
                  <a:pt x="4377352" y="6393385"/>
                </a:lnTo>
                <a:lnTo>
                  <a:pt x="4370589" y="6407332"/>
                </a:lnTo>
                <a:lnTo>
                  <a:pt x="4370589" y="6407333"/>
                </a:lnTo>
                <a:lnTo>
                  <a:pt x="4377352" y="6393385"/>
                </a:lnTo>
                <a:lnTo>
                  <a:pt x="4380008" y="6387910"/>
                </a:lnTo>
                <a:lnTo>
                  <a:pt x="4381314" y="6364769"/>
                </a:lnTo>
                <a:lnTo>
                  <a:pt x="4381496" y="6361540"/>
                </a:lnTo>
                <a:lnTo>
                  <a:pt x="4381496" y="6361540"/>
                </a:lnTo>
                <a:lnTo>
                  <a:pt x="4381496" y="6361539"/>
                </a:lnTo>
                <a:cubicBezTo>
                  <a:pt x="4377876" y="6317151"/>
                  <a:pt x="4371590" y="6272764"/>
                  <a:pt x="4364159" y="6228756"/>
                </a:cubicBezTo>
                <a:cubicBezTo>
                  <a:pt x="4359397" y="6200944"/>
                  <a:pt x="4347777" y="6175797"/>
                  <a:pt x="4325488" y="6155602"/>
                </a:cubicBezTo>
                <a:cubicBezTo>
                  <a:pt x="4320059" y="6150697"/>
                  <a:pt x="4316141" y="6146732"/>
                  <a:pt x="4313590" y="6143190"/>
                </a:cubicBezTo>
                <a:lnTo>
                  <a:pt x="4309890" y="6133315"/>
                </a:lnTo>
                <a:lnTo>
                  <a:pt x="4323582" y="6108739"/>
                </a:lnTo>
                <a:cubicBezTo>
                  <a:pt x="4343777" y="6082259"/>
                  <a:pt x="4362445" y="6054826"/>
                  <a:pt x="4379782" y="6026441"/>
                </a:cubicBezTo>
                <a:cubicBezTo>
                  <a:pt x="4385306" y="6017486"/>
                  <a:pt x="4385116" y="6004532"/>
                  <a:pt x="4386258" y="5993292"/>
                </a:cubicBezTo>
                <a:cubicBezTo>
                  <a:pt x="4388354" y="5974241"/>
                  <a:pt x="4392164" y="5954618"/>
                  <a:pt x="4389878" y="5935950"/>
                </a:cubicBezTo>
                <a:lnTo>
                  <a:pt x="4389878" y="5935950"/>
                </a:lnTo>
                <a:lnTo>
                  <a:pt x="4389878" y="5935949"/>
                </a:lnTo>
                <a:cubicBezTo>
                  <a:pt x="4387592" y="5918042"/>
                  <a:pt x="4379782" y="5900323"/>
                  <a:pt x="4371972" y="5883751"/>
                </a:cubicBezTo>
                <a:cubicBezTo>
                  <a:pt x="4350063" y="5837457"/>
                  <a:pt x="4322820" y="5794974"/>
                  <a:pt x="4283577" y="5760873"/>
                </a:cubicBezTo>
                <a:cubicBezTo>
                  <a:pt x="4278433" y="5756493"/>
                  <a:pt x="4276527" y="5747728"/>
                  <a:pt x="4274812" y="5740488"/>
                </a:cubicBezTo>
                <a:cubicBezTo>
                  <a:pt x="4271954" y="5728678"/>
                  <a:pt x="4269288" y="5716485"/>
                  <a:pt x="4268906" y="5704483"/>
                </a:cubicBezTo>
                <a:cubicBezTo>
                  <a:pt x="4267002" y="5646189"/>
                  <a:pt x="4240331" y="5600467"/>
                  <a:pt x="4197658" y="5562746"/>
                </a:cubicBezTo>
                <a:lnTo>
                  <a:pt x="4188085" y="5547578"/>
                </a:lnTo>
                <a:lnTo>
                  <a:pt x="4198230" y="5531694"/>
                </a:lnTo>
                <a:cubicBezTo>
                  <a:pt x="4206421" y="5524837"/>
                  <a:pt x="4208898" y="5516503"/>
                  <a:pt x="4208850" y="5507668"/>
                </a:cubicBezTo>
                <a:lnTo>
                  <a:pt x="4208850" y="5507668"/>
                </a:lnTo>
                <a:lnTo>
                  <a:pt x="4208850" y="5507667"/>
                </a:lnTo>
                <a:cubicBezTo>
                  <a:pt x="4208803" y="5498832"/>
                  <a:pt x="4206231" y="5489497"/>
                  <a:pt x="4204326" y="5480637"/>
                </a:cubicBezTo>
                <a:cubicBezTo>
                  <a:pt x="4200516" y="5462351"/>
                  <a:pt x="4196514" y="5443870"/>
                  <a:pt x="4192704" y="5425582"/>
                </a:cubicBezTo>
                <a:cubicBezTo>
                  <a:pt x="4190038" y="5412057"/>
                  <a:pt x="4187752" y="5398721"/>
                  <a:pt x="4184513" y="5385384"/>
                </a:cubicBezTo>
                <a:lnTo>
                  <a:pt x="4179637" y="5355014"/>
                </a:lnTo>
                <a:lnTo>
                  <a:pt x="4181083" y="5326163"/>
                </a:lnTo>
                <a:cubicBezTo>
                  <a:pt x="4184464" y="5307422"/>
                  <a:pt x="4192990" y="5289657"/>
                  <a:pt x="4208516" y="5272797"/>
                </a:cubicBezTo>
                <a:cubicBezTo>
                  <a:pt x="4232329" y="5247079"/>
                  <a:pt x="4239379" y="5214122"/>
                  <a:pt x="4232139" y="5179068"/>
                </a:cubicBezTo>
                <a:lnTo>
                  <a:pt x="4232139" y="5179068"/>
                </a:lnTo>
                <a:lnTo>
                  <a:pt x="4232139" y="5179067"/>
                </a:lnTo>
                <a:cubicBezTo>
                  <a:pt x="4231663" y="5176876"/>
                  <a:pt x="4230473" y="5174400"/>
                  <a:pt x="4229592" y="5172090"/>
                </a:cubicBezTo>
                <a:lnTo>
                  <a:pt x="4228901" y="5166114"/>
                </a:lnTo>
                <a:lnTo>
                  <a:pt x="4235616" y="5133225"/>
                </a:lnTo>
                <a:lnTo>
                  <a:pt x="4235616" y="5133225"/>
                </a:lnTo>
                <a:lnTo>
                  <a:pt x="4235616" y="5133224"/>
                </a:lnTo>
                <a:cubicBezTo>
                  <a:pt x="4233865" y="5101639"/>
                  <a:pt x="4211325" y="5073241"/>
                  <a:pt x="4209468" y="5041521"/>
                </a:cubicBezTo>
                <a:cubicBezTo>
                  <a:pt x="4208326" y="5022852"/>
                  <a:pt x="4194228" y="5003801"/>
                  <a:pt x="4182989" y="4987037"/>
                </a:cubicBezTo>
                <a:cubicBezTo>
                  <a:pt x="4175273" y="4975511"/>
                  <a:pt x="4167700" y="4964604"/>
                  <a:pt x="4162914" y="4952673"/>
                </a:cubicBezTo>
                <a:lnTo>
                  <a:pt x="4158155" y="4933805"/>
                </a:lnTo>
                <a:lnTo>
                  <a:pt x="4159557" y="4912169"/>
                </a:lnTo>
                <a:cubicBezTo>
                  <a:pt x="4161319" y="4904359"/>
                  <a:pt x="4161831" y="4896714"/>
                  <a:pt x="4161262" y="4889276"/>
                </a:cubicBezTo>
                <a:lnTo>
                  <a:pt x="4161262" y="4889275"/>
                </a:lnTo>
                <a:lnTo>
                  <a:pt x="4161262" y="4889275"/>
                </a:lnTo>
                <a:cubicBezTo>
                  <a:pt x="4159556" y="4866958"/>
                  <a:pt x="4148126" y="4846490"/>
                  <a:pt x="4131552" y="4828916"/>
                </a:cubicBezTo>
                <a:lnTo>
                  <a:pt x="4116716" y="4800483"/>
                </a:lnTo>
                <a:lnTo>
                  <a:pt x="4118025" y="4767765"/>
                </a:lnTo>
                <a:cubicBezTo>
                  <a:pt x="4123931" y="4738236"/>
                  <a:pt x="4124313" y="4707565"/>
                  <a:pt x="4127932" y="4677656"/>
                </a:cubicBezTo>
                <a:cubicBezTo>
                  <a:pt x="4128694" y="4671177"/>
                  <a:pt x="4131362" y="4662987"/>
                  <a:pt x="4135934" y="4659175"/>
                </a:cubicBezTo>
                <a:cubicBezTo>
                  <a:pt x="4192704" y="4612501"/>
                  <a:pt x="4193276" y="4546777"/>
                  <a:pt x="4195944" y="4482005"/>
                </a:cubicBezTo>
                <a:cubicBezTo>
                  <a:pt x="4197658" y="4442762"/>
                  <a:pt x="4197658" y="4403326"/>
                  <a:pt x="4196706" y="4363891"/>
                </a:cubicBezTo>
                <a:lnTo>
                  <a:pt x="4196706" y="4363891"/>
                </a:lnTo>
                <a:lnTo>
                  <a:pt x="4196706" y="4363890"/>
                </a:lnTo>
                <a:cubicBezTo>
                  <a:pt x="4196514" y="4350554"/>
                  <a:pt x="4193466" y="4336457"/>
                  <a:pt x="4187752" y="4324645"/>
                </a:cubicBezTo>
                <a:cubicBezTo>
                  <a:pt x="4175749" y="4300070"/>
                  <a:pt x="4160129" y="4277401"/>
                  <a:pt x="4147936" y="4253014"/>
                </a:cubicBezTo>
                <a:lnTo>
                  <a:pt x="4142220" y="4221391"/>
                </a:lnTo>
                <a:lnTo>
                  <a:pt x="4142315" y="4192388"/>
                </a:lnTo>
                <a:lnTo>
                  <a:pt x="4142315" y="4192388"/>
                </a:lnTo>
                <a:lnTo>
                  <a:pt x="4142315" y="4192387"/>
                </a:lnTo>
                <a:cubicBezTo>
                  <a:pt x="4142411" y="4182767"/>
                  <a:pt x="4141839" y="4173480"/>
                  <a:pt x="4138410" y="4165383"/>
                </a:cubicBezTo>
                <a:cubicBezTo>
                  <a:pt x="4133981" y="4154857"/>
                  <a:pt x="4130909" y="4144498"/>
                  <a:pt x="4129066" y="4134255"/>
                </a:cubicBezTo>
                <a:lnTo>
                  <a:pt x="4127099" y="4103826"/>
                </a:lnTo>
                <a:lnTo>
                  <a:pt x="4142220" y="4043840"/>
                </a:lnTo>
                <a:cubicBezTo>
                  <a:pt x="4154508" y="4015835"/>
                  <a:pt x="4160175" y="3988593"/>
                  <a:pt x="4157913" y="3962160"/>
                </a:cubicBezTo>
                <a:lnTo>
                  <a:pt x="4157913" y="3962160"/>
                </a:lnTo>
                <a:lnTo>
                  <a:pt x="4157913" y="3962159"/>
                </a:lnTo>
                <a:cubicBezTo>
                  <a:pt x="4155651" y="3935727"/>
                  <a:pt x="4145460" y="3910104"/>
                  <a:pt x="4126028" y="3885338"/>
                </a:cubicBezTo>
                <a:cubicBezTo>
                  <a:pt x="4121646" y="3879766"/>
                  <a:pt x="4118884" y="3874229"/>
                  <a:pt x="4117425" y="3868764"/>
                </a:cubicBezTo>
                <a:lnTo>
                  <a:pt x="4116645" y="3852620"/>
                </a:lnTo>
                <a:lnTo>
                  <a:pt x="4130980" y="3822473"/>
                </a:lnTo>
                <a:cubicBezTo>
                  <a:pt x="4139172" y="3811614"/>
                  <a:pt x="4144316" y="3800897"/>
                  <a:pt x="4145911" y="3789777"/>
                </a:cubicBezTo>
                <a:lnTo>
                  <a:pt x="4145911" y="3789776"/>
                </a:lnTo>
                <a:lnTo>
                  <a:pt x="4145911" y="3789776"/>
                </a:lnTo>
                <a:cubicBezTo>
                  <a:pt x="4147507" y="3778655"/>
                  <a:pt x="4145554" y="3767130"/>
                  <a:pt x="4139554" y="3754652"/>
                </a:cubicBezTo>
                <a:lnTo>
                  <a:pt x="4139172" y="3734838"/>
                </a:lnTo>
                <a:lnTo>
                  <a:pt x="4143220" y="3680164"/>
                </a:lnTo>
                <a:lnTo>
                  <a:pt x="4143220" y="3680164"/>
                </a:lnTo>
                <a:lnTo>
                  <a:pt x="4143220" y="3680163"/>
                </a:lnTo>
                <a:cubicBezTo>
                  <a:pt x="4141696" y="3662494"/>
                  <a:pt x="4135458" y="3645682"/>
                  <a:pt x="4118979" y="3630632"/>
                </a:cubicBezTo>
                <a:cubicBezTo>
                  <a:pt x="4112501" y="3624725"/>
                  <a:pt x="4109835" y="3614819"/>
                  <a:pt x="4105453" y="3606817"/>
                </a:cubicBezTo>
                <a:cubicBezTo>
                  <a:pt x="4100976" y="3598435"/>
                  <a:pt x="4097725" y="3592232"/>
                  <a:pt x="4095707" y="3587174"/>
                </a:cubicBezTo>
                <a:lnTo>
                  <a:pt x="4093356" y="3574408"/>
                </a:lnTo>
                <a:lnTo>
                  <a:pt x="4098434" y="3562321"/>
                </a:lnTo>
                <a:cubicBezTo>
                  <a:pt x="4101369" y="3557716"/>
                  <a:pt x="4105548" y="3552191"/>
                  <a:pt x="4110977" y="3544714"/>
                </a:cubicBezTo>
                <a:cubicBezTo>
                  <a:pt x="4122407" y="3529091"/>
                  <a:pt x="4134028" y="3507564"/>
                  <a:pt x="4133076" y="3489468"/>
                </a:cubicBezTo>
                <a:cubicBezTo>
                  <a:pt x="4127362" y="3380306"/>
                  <a:pt x="4154794" y="3276481"/>
                  <a:pt x="4180703" y="3172655"/>
                </a:cubicBezTo>
                <a:cubicBezTo>
                  <a:pt x="4188705" y="3140650"/>
                  <a:pt x="4192943" y="3109026"/>
                  <a:pt x="4193158" y="3077402"/>
                </a:cubicBezTo>
                <a:lnTo>
                  <a:pt x="4193158" y="3077402"/>
                </a:lnTo>
                <a:lnTo>
                  <a:pt x="4193158" y="3077401"/>
                </a:lnTo>
                <a:cubicBezTo>
                  <a:pt x="4193372" y="3045777"/>
                  <a:pt x="4189562" y="3014153"/>
                  <a:pt x="4181465" y="2982148"/>
                </a:cubicBezTo>
                <a:lnTo>
                  <a:pt x="4177881" y="2947863"/>
                </a:lnTo>
                <a:lnTo>
                  <a:pt x="4182513" y="2914328"/>
                </a:lnTo>
                <a:cubicBezTo>
                  <a:pt x="4187561" y="2892182"/>
                  <a:pt x="4195753" y="2870416"/>
                  <a:pt x="4202420" y="2848794"/>
                </a:cubicBezTo>
                <a:cubicBezTo>
                  <a:pt x="4203753" y="2844317"/>
                  <a:pt x="4207039" y="2839983"/>
                  <a:pt x="4211111" y="2836173"/>
                </a:cubicBezTo>
                <a:close/>
                <a:moveTo>
                  <a:pt x="3726625" y="1508458"/>
                </a:moveTo>
                <a:lnTo>
                  <a:pt x="3698531" y="1596214"/>
                </a:lnTo>
                <a:cubicBezTo>
                  <a:pt x="3696054" y="1604979"/>
                  <a:pt x="3697579" y="1615837"/>
                  <a:pt x="3700436" y="1624981"/>
                </a:cubicBezTo>
                <a:cubicBezTo>
                  <a:pt x="3710152" y="1656224"/>
                  <a:pt x="3734537" y="1676037"/>
                  <a:pt x="3757017" y="1697754"/>
                </a:cubicBezTo>
                <a:cubicBezTo>
                  <a:pt x="3766924" y="1707280"/>
                  <a:pt x="3773972" y="1720424"/>
                  <a:pt x="3779686" y="1733189"/>
                </a:cubicBezTo>
                <a:cubicBezTo>
                  <a:pt x="3794357" y="1766336"/>
                  <a:pt x="3807501" y="1800247"/>
                  <a:pt x="3821407" y="1833776"/>
                </a:cubicBezTo>
                <a:cubicBezTo>
                  <a:pt x="3822741" y="1837014"/>
                  <a:pt x="3826170" y="1839680"/>
                  <a:pt x="3829028" y="1842159"/>
                </a:cubicBezTo>
                <a:cubicBezTo>
                  <a:pt x="3859129" y="1866923"/>
                  <a:pt x="3889418" y="1891498"/>
                  <a:pt x="3919519" y="1916455"/>
                </a:cubicBezTo>
                <a:cubicBezTo>
                  <a:pt x="3925233" y="1921217"/>
                  <a:pt x="3929425" y="1928077"/>
                  <a:pt x="3934949" y="1933220"/>
                </a:cubicBezTo>
                <a:cubicBezTo>
                  <a:pt x="3942569" y="1940460"/>
                  <a:pt x="3949810" y="1949604"/>
                  <a:pt x="3958954" y="1953414"/>
                </a:cubicBezTo>
                <a:cubicBezTo>
                  <a:pt x="3987719" y="1965225"/>
                  <a:pt x="4000103" y="1987895"/>
                  <a:pt x="4005437" y="2016470"/>
                </a:cubicBezTo>
                <a:cubicBezTo>
                  <a:pt x="4010390" y="2042571"/>
                  <a:pt x="4014582" y="2068670"/>
                  <a:pt x="4020296" y="2094579"/>
                </a:cubicBezTo>
                <a:cubicBezTo>
                  <a:pt x="4027154" y="2126202"/>
                  <a:pt x="4034584" y="2157637"/>
                  <a:pt x="4042967" y="2188880"/>
                </a:cubicBezTo>
                <a:cubicBezTo>
                  <a:pt x="4046587" y="2202405"/>
                  <a:pt x="4050777" y="2216693"/>
                  <a:pt x="4058207" y="2228315"/>
                </a:cubicBezTo>
                <a:cubicBezTo>
                  <a:pt x="4078782" y="2260891"/>
                  <a:pt x="4092688" y="2295754"/>
                  <a:pt x="4087164" y="2334045"/>
                </a:cubicBezTo>
                <a:cubicBezTo>
                  <a:pt x="4082782" y="2364716"/>
                  <a:pt x="4094022" y="2390435"/>
                  <a:pt x="4111549" y="2409486"/>
                </a:cubicBezTo>
                <a:cubicBezTo>
                  <a:pt x="4119503" y="2418155"/>
                  <a:pt x="4125016" y="2426977"/>
                  <a:pt x="4128650" y="2435913"/>
                </a:cubicBezTo>
                <a:lnTo>
                  <a:pt x="4134481" y="2463018"/>
                </a:lnTo>
                <a:lnTo>
                  <a:pt x="4132419" y="2490551"/>
                </a:lnTo>
                <a:cubicBezTo>
                  <a:pt x="4130791" y="2499773"/>
                  <a:pt x="4128410" y="2509025"/>
                  <a:pt x="4125838" y="2518264"/>
                </a:cubicBezTo>
                <a:cubicBezTo>
                  <a:pt x="4123171" y="2527790"/>
                  <a:pt x="4122027" y="2536458"/>
                  <a:pt x="4122194" y="2545006"/>
                </a:cubicBezTo>
                <a:lnTo>
                  <a:pt x="4122194" y="2545007"/>
                </a:lnTo>
                <a:lnTo>
                  <a:pt x="4122194" y="2545007"/>
                </a:lnTo>
                <a:cubicBezTo>
                  <a:pt x="4122360" y="2553556"/>
                  <a:pt x="4123837" y="2561986"/>
                  <a:pt x="4126408" y="2571035"/>
                </a:cubicBezTo>
                <a:cubicBezTo>
                  <a:pt x="4138410" y="2612946"/>
                  <a:pt x="4170987" y="2640951"/>
                  <a:pt x="4199562" y="2668002"/>
                </a:cubicBezTo>
                <a:cubicBezTo>
                  <a:pt x="4223947" y="2691055"/>
                  <a:pt x="4237663" y="2716964"/>
                  <a:pt x="4247952" y="2745349"/>
                </a:cubicBezTo>
                <a:lnTo>
                  <a:pt x="4247953" y="2745352"/>
                </a:lnTo>
                <a:lnTo>
                  <a:pt x="4253873" y="2778006"/>
                </a:lnTo>
                <a:lnTo>
                  <a:pt x="4253453" y="2785440"/>
                </a:lnTo>
                <a:lnTo>
                  <a:pt x="4243374" y="2811780"/>
                </a:lnTo>
                <a:lnTo>
                  <a:pt x="4243370" y="2811787"/>
                </a:lnTo>
                <a:lnTo>
                  <a:pt x="4243371" y="2811787"/>
                </a:lnTo>
                <a:lnTo>
                  <a:pt x="4243374" y="2811780"/>
                </a:lnTo>
                <a:lnTo>
                  <a:pt x="4253024" y="2793023"/>
                </a:lnTo>
                <a:lnTo>
                  <a:pt x="4253453" y="2785440"/>
                </a:lnTo>
                <a:lnTo>
                  <a:pt x="4254653" y="2782305"/>
                </a:lnTo>
                <a:lnTo>
                  <a:pt x="4253873" y="2778006"/>
                </a:lnTo>
                <a:lnTo>
                  <a:pt x="4254283" y="2770757"/>
                </a:lnTo>
                <a:lnTo>
                  <a:pt x="4247953" y="2745352"/>
                </a:lnTo>
                <a:lnTo>
                  <a:pt x="4247952" y="2745348"/>
                </a:lnTo>
                <a:cubicBezTo>
                  <a:pt x="4237663" y="2716963"/>
                  <a:pt x="4223947" y="2691054"/>
                  <a:pt x="4199562" y="2668001"/>
                </a:cubicBezTo>
                <a:cubicBezTo>
                  <a:pt x="4170987" y="2640950"/>
                  <a:pt x="4138410" y="2612945"/>
                  <a:pt x="4126408" y="2571034"/>
                </a:cubicBezTo>
                <a:lnTo>
                  <a:pt x="4122194" y="2545007"/>
                </a:lnTo>
                <a:lnTo>
                  <a:pt x="4125838" y="2518265"/>
                </a:lnTo>
                <a:cubicBezTo>
                  <a:pt x="4130981" y="2499786"/>
                  <a:pt x="4135363" y="2481259"/>
                  <a:pt x="4134482" y="2463019"/>
                </a:cubicBezTo>
                <a:lnTo>
                  <a:pt x="4134481" y="2463018"/>
                </a:lnTo>
                <a:lnTo>
                  <a:pt x="4134482" y="2463018"/>
                </a:lnTo>
                <a:cubicBezTo>
                  <a:pt x="4133600" y="2444777"/>
                  <a:pt x="4127457" y="2426822"/>
                  <a:pt x="4111549" y="2409485"/>
                </a:cubicBezTo>
                <a:cubicBezTo>
                  <a:pt x="4094022" y="2390434"/>
                  <a:pt x="4082782" y="2364715"/>
                  <a:pt x="4087164" y="2334044"/>
                </a:cubicBezTo>
                <a:cubicBezTo>
                  <a:pt x="4092688" y="2295753"/>
                  <a:pt x="4078782" y="2260890"/>
                  <a:pt x="4058207" y="2228314"/>
                </a:cubicBezTo>
                <a:cubicBezTo>
                  <a:pt x="4050777" y="2216692"/>
                  <a:pt x="4046587" y="2202404"/>
                  <a:pt x="4042967" y="2188879"/>
                </a:cubicBezTo>
                <a:cubicBezTo>
                  <a:pt x="4034584" y="2157636"/>
                  <a:pt x="4027154" y="2126201"/>
                  <a:pt x="4020296" y="2094578"/>
                </a:cubicBezTo>
                <a:cubicBezTo>
                  <a:pt x="4014582" y="2068669"/>
                  <a:pt x="4010390" y="2042570"/>
                  <a:pt x="4005437" y="2016469"/>
                </a:cubicBezTo>
                <a:cubicBezTo>
                  <a:pt x="4000103" y="1987894"/>
                  <a:pt x="3987719" y="1965224"/>
                  <a:pt x="3958954" y="1953413"/>
                </a:cubicBezTo>
                <a:cubicBezTo>
                  <a:pt x="3949810" y="1949603"/>
                  <a:pt x="3942569" y="1940459"/>
                  <a:pt x="3934949" y="1933219"/>
                </a:cubicBezTo>
                <a:cubicBezTo>
                  <a:pt x="3929425" y="1928076"/>
                  <a:pt x="3925233" y="1921216"/>
                  <a:pt x="3919519" y="1916454"/>
                </a:cubicBezTo>
                <a:cubicBezTo>
                  <a:pt x="3889418" y="1891497"/>
                  <a:pt x="3859129" y="1866922"/>
                  <a:pt x="3829028" y="1842158"/>
                </a:cubicBezTo>
                <a:cubicBezTo>
                  <a:pt x="3826170" y="1839679"/>
                  <a:pt x="3822741" y="1837013"/>
                  <a:pt x="3821407" y="1833775"/>
                </a:cubicBezTo>
                <a:cubicBezTo>
                  <a:pt x="3807501" y="1800246"/>
                  <a:pt x="3794358" y="1766335"/>
                  <a:pt x="3779686" y="1733188"/>
                </a:cubicBezTo>
                <a:cubicBezTo>
                  <a:pt x="3773972" y="1720423"/>
                  <a:pt x="3766924" y="1707279"/>
                  <a:pt x="3757018" y="1697753"/>
                </a:cubicBezTo>
                <a:cubicBezTo>
                  <a:pt x="3734538" y="1676036"/>
                  <a:pt x="3710152" y="1656223"/>
                  <a:pt x="3700436" y="1624980"/>
                </a:cubicBezTo>
                <a:cubicBezTo>
                  <a:pt x="3697580" y="1615836"/>
                  <a:pt x="3696055" y="1604978"/>
                  <a:pt x="3698532" y="1596213"/>
                </a:cubicBezTo>
                <a:close/>
                <a:moveTo>
                  <a:pt x="3751027" y="1453958"/>
                </a:moveTo>
                <a:lnTo>
                  <a:pt x="3745230" y="1459073"/>
                </a:lnTo>
                <a:lnTo>
                  <a:pt x="3745230" y="1459073"/>
                </a:lnTo>
                <a:lnTo>
                  <a:pt x="3745229" y="1459074"/>
                </a:lnTo>
                <a:lnTo>
                  <a:pt x="3736012" y="1481572"/>
                </a:lnTo>
                <a:lnTo>
                  <a:pt x="3745230" y="1459073"/>
                </a:lnTo>
                <a:close/>
                <a:moveTo>
                  <a:pt x="3764423" y="1268758"/>
                </a:moveTo>
                <a:cubicBezTo>
                  <a:pt x="3764875" y="1275402"/>
                  <a:pt x="3766447" y="1281689"/>
                  <a:pt x="3769590" y="1286070"/>
                </a:cubicBezTo>
                <a:cubicBezTo>
                  <a:pt x="3784163" y="1306930"/>
                  <a:pt x="3790403" y="1328553"/>
                  <a:pt x="3791927" y="1350628"/>
                </a:cubicBezTo>
                <a:lnTo>
                  <a:pt x="3786333" y="1413840"/>
                </a:lnTo>
                <a:lnTo>
                  <a:pt x="3791928" y="1350627"/>
                </a:lnTo>
                <a:cubicBezTo>
                  <a:pt x="3790403" y="1328552"/>
                  <a:pt x="3784164" y="1306930"/>
                  <a:pt x="3769590" y="1286069"/>
                </a:cubicBezTo>
                <a:close/>
                <a:moveTo>
                  <a:pt x="3706152" y="773035"/>
                </a:moveTo>
                <a:lnTo>
                  <a:pt x="3706152" y="773036"/>
                </a:lnTo>
                <a:cubicBezTo>
                  <a:pt x="3708438" y="800277"/>
                  <a:pt x="3711676" y="827330"/>
                  <a:pt x="3714152" y="854380"/>
                </a:cubicBezTo>
                <a:cubicBezTo>
                  <a:pt x="3716438" y="878957"/>
                  <a:pt x="3717200" y="903723"/>
                  <a:pt x="3745205" y="915344"/>
                </a:cubicBezTo>
                <a:cubicBezTo>
                  <a:pt x="3749587" y="917060"/>
                  <a:pt x="3752825" y="922774"/>
                  <a:pt x="3755683" y="927156"/>
                </a:cubicBezTo>
                <a:cubicBezTo>
                  <a:pt x="3799691" y="994786"/>
                  <a:pt x="3798547" y="1030981"/>
                  <a:pt x="3752063" y="1097088"/>
                </a:cubicBezTo>
                <a:cubicBezTo>
                  <a:pt x="3747301" y="1103946"/>
                  <a:pt x="3743871" y="1118614"/>
                  <a:pt x="3747681" y="1123186"/>
                </a:cubicBezTo>
                <a:cubicBezTo>
                  <a:pt x="3763493" y="1142618"/>
                  <a:pt x="3770542" y="1162954"/>
                  <a:pt x="3772400" y="1184029"/>
                </a:cubicBezTo>
                <a:cubicBezTo>
                  <a:pt x="3770542" y="1162954"/>
                  <a:pt x="3763494" y="1142617"/>
                  <a:pt x="3747682" y="1123185"/>
                </a:cubicBezTo>
                <a:cubicBezTo>
                  <a:pt x="3743872" y="1118613"/>
                  <a:pt x="3747302" y="1103945"/>
                  <a:pt x="3752064" y="1097087"/>
                </a:cubicBezTo>
                <a:cubicBezTo>
                  <a:pt x="3798548" y="1030980"/>
                  <a:pt x="3799692" y="994785"/>
                  <a:pt x="3755684" y="927155"/>
                </a:cubicBezTo>
                <a:cubicBezTo>
                  <a:pt x="3752826" y="922773"/>
                  <a:pt x="3749588" y="917059"/>
                  <a:pt x="3745206" y="915343"/>
                </a:cubicBezTo>
                <a:cubicBezTo>
                  <a:pt x="3717200" y="903722"/>
                  <a:pt x="3716438" y="878956"/>
                  <a:pt x="3714152" y="854379"/>
                </a:cubicBezTo>
                <a:close/>
                <a:moveTo>
                  <a:pt x="3761553" y="517851"/>
                </a:moveTo>
                <a:lnTo>
                  <a:pt x="3752635" y="556048"/>
                </a:lnTo>
                <a:cubicBezTo>
                  <a:pt x="3750539" y="564049"/>
                  <a:pt x="3745015" y="572623"/>
                  <a:pt x="3746157" y="580051"/>
                </a:cubicBezTo>
                <a:cubicBezTo>
                  <a:pt x="3749491" y="601579"/>
                  <a:pt x="3747062" y="622201"/>
                  <a:pt x="3742776" y="642538"/>
                </a:cubicBezTo>
                <a:lnTo>
                  <a:pt x="3730253" y="694928"/>
                </a:lnTo>
                <a:lnTo>
                  <a:pt x="3742777" y="642537"/>
                </a:lnTo>
                <a:cubicBezTo>
                  <a:pt x="3747063" y="622201"/>
                  <a:pt x="3749492" y="601578"/>
                  <a:pt x="3746158" y="580050"/>
                </a:cubicBezTo>
                <a:cubicBezTo>
                  <a:pt x="3745016" y="572622"/>
                  <a:pt x="3750540" y="564048"/>
                  <a:pt x="3752636" y="556047"/>
                </a:cubicBezTo>
                <a:close/>
                <a:moveTo>
                  <a:pt x="3774848" y="298169"/>
                </a:moveTo>
                <a:lnTo>
                  <a:pt x="3760065" y="313534"/>
                </a:lnTo>
                <a:cubicBezTo>
                  <a:pt x="3755873" y="316390"/>
                  <a:pt x="3758159" y="330299"/>
                  <a:pt x="3759493" y="338871"/>
                </a:cubicBezTo>
                <a:cubicBezTo>
                  <a:pt x="3760922" y="348396"/>
                  <a:pt x="3763447" y="357874"/>
                  <a:pt x="3765590" y="367328"/>
                </a:cubicBezTo>
                <a:lnTo>
                  <a:pt x="3769400" y="395640"/>
                </a:lnTo>
                <a:cubicBezTo>
                  <a:pt x="3769590" y="376781"/>
                  <a:pt x="3762352" y="357921"/>
                  <a:pt x="3759494" y="338870"/>
                </a:cubicBezTo>
                <a:cubicBezTo>
                  <a:pt x="3758160" y="330298"/>
                  <a:pt x="3755874" y="316389"/>
                  <a:pt x="3760066" y="313533"/>
                </a:cubicBezTo>
                <a:close/>
                <a:moveTo>
                  <a:pt x="3782393" y="281568"/>
                </a:moveTo>
                <a:lnTo>
                  <a:pt x="3777498" y="295415"/>
                </a:lnTo>
                <a:lnTo>
                  <a:pt x="3777499" y="295415"/>
                </a:lnTo>
                <a:close/>
                <a:moveTo>
                  <a:pt x="3769073" y="24486"/>
                </a:moveTo>
                <a:lnTo>
                  <a:pt x="3766810" y="74129"/>
                </a:lnTo>
                <a:cubicBezTo>
                  <a:pt x="3767733" y="91492"/>
                  <a:pt x="3770043" y="108703"/>
                  <a:pt x="3772734" y="125861"/>
                </a:cubicBezTo>
                <a:lnTo>
                  <a:pt x="3777129" y="153388"/>
                </a:lnTo>
                <a:lnTo>
                  <a:pt x="3785402" y="228944"/>
                </a:lnTo>
                <a:lnTo>
                  <a:pt x="3785402" y="228949"/>
                </a:lnTo>
                <a:lnTo>
                  <a:pt x="3785402" y="228948"/>
                </a:lnTo>
                <a:lnTo>
                  <a:pt x="3785402" y="228944"/>
                </a:lnTo>
                <a:lnTo>
                  <a:pt x="3780943" y="177271"/>
                </a:lnTo>
                <a:lnTo>
                  <a:pt x="3777129" y="153388"/>
                </a:lnTo>
                <a:lnTo>
                  <a:pt x="3776930" y="151569"/>
                </a:lnTo>
                <a:cubicBezTo>
                  <a:pt x="3772700" y="125876"/>
                  <a:pt x="3768195" y="100174"/>
                  <a:pt x="3766811" y="74129"/>
                </a:cubicBezTo>
                <a:close/>
                <a:moveTo>
                  <a:pt x="3766492" y="0"/>
                </a:moveTo>
                <a:lnTo>
                  <a:pt x="4230600" y="0"/>
                </a:lnTo>
                <a:lnTo>
                  <a:pt x="4229473" y="2817"/>
                </a:lnTo>
                <a:cubicBezTo>
                  <a:pt x="4221091" y="21486"/>
                  <a:pt x="4218423" y="43012"/>
                  <a:pt x="4215374" y="63587"/>
                </a:cubicBezTo>
                <a:cubicBezTo>
                  <a:pt x="4209850" y="101308"/>
                  <a:pt x="4206420" y="139219"/>
                  <a:pt x="4201468" y="176939"/>
                </a:cubicBezTo>
                <a:cubicBezTo>
                  <a:pt x="4200324" y="184941"/>
                  <a:pt x="4198230" y="194085"/>
                  <a:pt x="4193466" y="200182"/>
                </a:cubicBezTo>
                <a:cubicBezTo>
                  <a:pt x="4161461" y="241901"/>
                  <a:pt x="4152508" y="292579"/>
                  <a:pt x="4155554" y="340774"/>
                </a:cubicBezTo>
                <a:cubicBezTo>
                  <a:pt x="4157843" y="378686"/>
                  <a:pt x="4159557" y="415835"/>
                  <a:pt x="4156319" y="453364"/>
                </a:cubicBezTo>
                <a:cubicBezTo>
                  <a:pt x="4156127" y="456222"/>
                  <a:pt x="4156509" y="460032"/>
                  <a:pt x="4158033" y="462126"/>
                </a:cubicBezTo>
                <a:cubicBezTo>
                  <a:pt x="4168129" y="475081"/>
                  <a:pt x="4168891" y="488607"/>
                  <a:pt x="4170605" y="505182"/>
                </a:cubicBezTo>
                <a:cubicBezTo>
                  <a:pt x="4173083" y="528615"/>
                  <a:pt x="4171367" y="550141"/>
                  <a:pt x="4167177" y="571860"/>
                </a:cubicBezTo>
                <a:cubicBezTo>
                  <a:pt x="4164129" y="587672"/>
                  <a:pt x="4157843" y="603673"/>
                  <a:pt x="4149840" y="617772"/>
                </a:cubicBezTo>
                <a:cubicBezTo>
                  <a:pt x="4138600" y="637392"/>
                  <a:pt x="4134220" y="656255"/>
                  <a:pt x="4149078" y="674923"/>
                </a:cubicBezTo>
                <a:cubicBezTo>
                  <a:pt x="4164891" y="695116"/>
                  <a:pt x="4159367" y="717977"/>
                  <a:pt x="4159937" y="740268"/>
                </a:cubicBezTo>
                <a:cubicBezTo>
                  <a:pt x="4160129" y="749982"/>
                  <a:pt x="4159747" y="760270"/>
                  <a:pt x="4162223" y="769605"/>
                </a:cubicBezTo>
                <a:cubicBezTo>
                  <a:pt x="4169273" y="796655"/>
                  <a:pt x="4179941" y="822756"/>
                  <a:pt x="4184703" y="850189"/>
                </a:cubicBezTo>
                <a:cubicBezTo>
                  <a:pt x="4187370" y="865430"/>
                  <a:pt x="4182607" y="882384"/>
                  <a:pt x="4179179" y="898198"/>
                </a:cubicBezTo>
                <a:cubicBezTo>
                  <a:pt x="4175559" y="914200"/>
                  <a:pt x="4170035" y="930011"/>
                  <a:pt x="4164319" y="945444"/>
                </a:cubicBezTo>
                <a:cubicBezTo>
                  <a:pt x="4160509" y="955920"/>
                  <a:pt x="4156889" y="967350"/>
                  <a:pt x="4150030" y="975733"/>
                </a:cubicBezTo>
                <a:cubicBezTo>
                  <a:pt x="4134410" y="994785"/>
                  <a:pt x="4131742" y="1014406"/>
                  <a:pt x="4139934" y="1036887"/>
                </a:cubicBezTo>
                <a:cubicBezTo>
                  <a:pt x="4141268" y="1040315"/>
                  <a:pt x="4141268" y="1044315"/>
                  <a:pt x="4141458" y="1048125"/>
                </a:cubicBezTo>
                <a:cubicBezTo>
                  <a:pt x="4145458" y="1109091"/>
                  <a:pt x="4147936" y="1170051"/>
                  <a:pt x="4154032" y="1230633"/>
                </a:cubicBezTo>
                <a:cubicBezTo>
                  <a:pt x="4156509" y="1255206"/>
                  <a:pt x="4167367" y="1278829"/>
                  <a:pt x="4174225" y="1303024"/>
                </a:cubicBezTo>
                <a:cubicBezTo>
                  <a:pt x="4175559" y="1307978"/>
                  <a:pt x="4177655" y="1313504"/>
                  <a:pt x="4176701" y="1318456"/>
                </a:cubicBezTo>
                <a:cubicBezTo>
                  <a:pt x="4167177" y="1372368"/>
                  <a:pt x="4181083" y="1422854"/>
                  <a:pt x="4199372" y="1472575"/>
                </a:cubicBezTo>
                <a:cubicBezTo>
                  <a:pt x="4201278" y="1477717"/>
                  <a:pt x="4200706" y="1484004"/>
                  <a:pt x="4200324" y="1489720"/>
                </a:cubicBezTo>
                <a:cubicBezTo>
                  <a:pt x="4198992" y="1505724"/>
                  <a:pt x="4192324" y="1523059"/>
                  <a:pt x="4196324" y="1537537"/>
                </a:cubicBezTo>
                <a:cubicBezTo>
                  <a:pt x="4207374" y="1576019"/>
                  <a:pt x="4220709" y="1614120"/>
                  <a:pt x="4237473" y="1650317"/>
                </a:cubicBezTo>
                <a:cubicBezTo>
                  <a:pt x="4254428" y="1687086"/>
                  <a:pt x="4268716" y="1721185"/>
                  <a:pt x="4251572" y="1763287"/>
                </a:cubicBezTo>
                <a:cubicBezTo>
                  <a:pt x="4244331" y="1781194"/>
                  <a:pt x="4249476" y="1804816"/>
                  <a:pt x="4251380" y="1825393"/>
                </a:cubicBezTo>
                <a:cubicBezTo>
                  <a:pt x="4252904" y="1840441"/>
                  <a:pt x="4261478" y="1854920"/>
                  <a:pt x="4261478" y="1869780"/>
                </a:cubicBezTo>
                <a:cubicBezTo>
                  <a:pt x="4261478" y="1909408"/>
                  <a:pt x="4271574" y="1944649"/>
                  <a:pt x="4292149" y="1978940"/>
                </a:cubicBezTo>
                <a:cubicBezTo>
                  <a:pt x="4300149" y="1992279"/>
                  <a:pt x="4294815" y="2013043"/>
                  <a:pt x="4296911" y="2030378"/>
                </a:cubicBezTo>
                <a:cubicBezTo>
                  <a:pt x="4299387" y="2048668"/>
                  <a:pt x="4301673" y="2067525"/>
                  <a:pt x="4307200" y="2085054"/>
                </a:cubicBezTo>
                <a:cubicBezTo>
                  <a:pt x="4321678" y="2130393"/>
                  <a:pt x="4338061" y="2175163"/>
                  <a:pt x="4353301" y="2220312"/>
                </a:cubicBezTo>
                <a:cubicBezTo>
                  <a:pt x="4365876" y="2257459"/>
                  <a:pt x="4355969" y="2294039"/>
                  <a:pt x="4350635" y="2330806"/>
                </a:cubicBezTo>
                <a:cubicBezTo>
                  <a:pt x="4347205" y="2353859"/>
                  <a:pt x="4339013" y="2375383"/>
                  <a:pt x="4351205" y="2401292"/>
                </a:cubicBezTo>
                <a:cubicBezTo>
                  <a:pt x="4362827" y="2426059"/>
                  <a:pt x="4360159" y="2457492"/>
                  <a:pt x="4366446" y="2485307"/>
                </a:cubicBezTo>
                <a:cubicBezTo>
                  <a:pt x="4371780" y="2508742"/>
                  <a:pt x="4380354" y="2531409"/>
                  <a:pt x="4388736" y="2554079"/>
                </a:cubicBezTo>
                <a:cubicBezTo>
                  <a:pt x="4400167" y="2584942"/>
                  <a:pt x="4412167" y="2615421"/>
                  <a:pt x="4406453" y="2649143"/>
                </a:cubicBezTo>
                <a:cubicBezTo>
                  <a:pt x="4399975" y="2687436"/>
                  <a:pt x="4424359" y="2713723"/>
                  <a:pt x="4440554" y="2743826"/>
                </a:cubicBezTo>
                <a:cubicBezTo>
                  <a:pt x="4451602" y="2764590"/>
                  <a:pt x="4459795" y="2787259"/>
                  <a:pt x="4466653" y="2809930"/>
                </a:cubicBezTo>
                <a:cubicBezTo>
                  <a:pt x="4475607" y="2840219"/>
                  <a:pt x="4480941" y="2871462"/>
                  <a:pt x="4489704" y="2901943"/>
                </a:cubicBezTo>
                <a:cubicBezTo>
                  <a:pt x="4502848" y="2948047"/>
                  <a:pt x="4513136" y="2994722"/>
                  <a:pt x="4505896" y="3042728"/>
                </a:cubicBezTo>
                <a:cubicBezTo>
                  <a:pt x="4502658" y="3064827"/>
                  <a:pt x="4502848" y="3085403"/>
                  <a:pt x="4507612" y="3107500"/>
                </a:cubicBezTo>
                <a:cubicBezTo>
                  <a:pt x="4515422" y="3143695"/>
                  <a:pt x="4516375" y="3180844"/>
                  <a:pt x="4545521" y="3209993"/>
                </a:cubicBezTo>
                <a:cubicBezTo>
                  <a:pt x="4555810" y="3220280"/>
                  <a:pt x="4558476" y="3238758"/>
                  <a:pt x="4563810" y="3253809"/>
                </a:cubicBezTo>
                <a:cubicBezTo>
                  <a:pt x="4570098" y="3271145"/>
                  <a:pt x="4566858" y="3283908"/>
                  <a:pt x="4548570" y="3293244"/>
                </a:cubicBezTo>
                <a:cubicBezTo>
                  <a:pt x="4540379" y="3297434"/>
                  <a:pt x="4532377" y="3309437"/>
                  <a:pt x="4531043" y="3318771"/>
                </a:cubicBezTo>
                <a:cubicBezTo>
                  <a:pt x="4527043" y="3346776"/>
                  <a:pt x="4532949" y="3372495"/>
                  <a:pt x="4545904" y="3399546"/>
                </a:cubicBezTo>
                <a:cubicBezTo>
                  <a:pt x="4558096" y="3424883"/>
                  <a:pt x="4556762" y="3456508"/>
                  <a:pt x="4561524" y="3485275"/>
                </a:cubicBezTo>
                <a:cubicBezTo>
                  <a:pt x="4564954" y="3505657"/>
                  <a:pt x="4572002" y="3526042"/>
                  <a:pt x="4572002" y="3546617"/>
                </a:cubicBezTo>
                <a:cubicBezTo>
                  <a:pt x="4572002" y="3572146"/>
                  <a:pt x="4565906" y="3597482"/>
                  <a:pt x="4563620" y="3623201"/>
                </a:cubicBezTo>
                <a:cubicBezTo>
                  <a:pt x="4561716" y="3643204"/>
                  <a:pt x="4562478" y="3663589"/>
                  <a:pt x="4560192" y="3683591"/>
                </a:cubicBezTo>
                <a:cubicBezTo>
                  <a:pt x="4558476" y="3699976"/>
                  <a:pt x="4554096" y="3716168"/>
                  <a:pt x="4550476" y="3732361"/>
                </a:cubicBezTo>
                <a:cubicBezTo>
                  <a:pt x="4549142" y="3738267"/>
                  <a:pt x="4543997" y="3744173"/>
                  <a:pt x="4544759" y="3749506"/>
                </a:cubicBezTo>
                <a:cubicBezTo>
                  <a:pt x="4552952" y="3802467"/>
                  <a:pt x="4516375" y="3840569"/>
                  <a:pt x="4500182" y="3885338"/>
                </a:cubicBezTo>
                <a:cubicBezTo>
                  <a:pt x="4483035" y="3932394"/>
                  <a:pt x="4456747" y="3977925"/>
                  <a:pt x="4464557" y="4030503"/>
                </a:cubicBezTo>
                <a:cubicBezTo>
                  <a:pt x="4469319" y="4062318"/>
                  <a:pt x="4480369" y="4092989"/>
                  <a:pt x="4487038" y="4124614"/>
                </a:cubicBezTo>
                <a:cubicBezTo>
                  <a:pt x="4489324" y="4135854"/>
                  <a:pt x="4488942" y="4148427"/>
                  <a:pt x="4486656" y="4159667"/>
                </a:cubicBezTo>
                <a:cubicBezTo>
                  <a:pt x="4476177" y="4213961"/>
                  <a:pt x="4474653" y="4267493"/>
                  <a:pt x="4491800" y="4320837"/>
                </a:cubicBezTo>
                <a:cubicBezTo>
                  <a:pt x="4494658" y="4329979"/>
                  <a:pt x="4497324" y="4339695"/>
                  <a:pt x="4497324" y="4349222"/>
                </a:cubicBezTo>
                <a:cubicBezTo>
                  <a:pt x="4497324" y="4401419"/>
                  <a:pt x="4493324" y="4452665"/>
                  <a:pt x="4474653" y="4502579"/>
                </a:cubicBezTo>
                <a:cubicBezTo>
                  <a:pt x="4468367" y="4519343"/>
                  <a:pt x="4472367" y="4539728"/>
                  <a:pt x="4470843" y="4558207"/>
                </a:cubicBezTo>
                <a:cubicBezTo>
                  <a:pt x="4469511" y="4575351"/>
                  <a:pt x="4468939" y="4592878"/>
                  <a:pt x="4464557" y="4609452"/>
                </a:cubicBezTo>
                <a:cubicBezTo>
                  <a:pt x="4458081" y="4633647"/>
                  <a:pt x="4457319" y="4656126"/>
                  <a:pt x="4463033" y="4681083"/>
                </a:cubicBezTo>
                <a:cubicBezTo>
                  <a:pt x="4468367" y="4704895"/>
                  <a:pt x="4465701" y="4730614"/>
                  <a:pt x="4465891" y="4755381"/>
                </a:cubicBezTo>
                <a:cubicBezTo>
                  <a:pt x="4466081" y="4783004"/>
                  <a:pt x="4466271" y="4810627"/>
                  <a:pt x="4465319" y="4838250"/>
                </a:cubicBezTo>
                <a:cubicBezTo>
                  <a:pt x="4464939" y="4849300"/>
                  <a:pt x="4457319" y="4861873"/>
                  <a:pt x="4460367" y="4871019"/>
                </a:cubicBezTo>
                <a:cubicBezTo>
                  <a:pt x="4470653" y="4900546"/>
                  <a:pt x="4458271" y="4930075"/>
                  <a:pt x="4463795" y="4959602"/>
                </a:cubicBezTo>
                <a:cubicBezTo>
                  <a:pt x="4466653" y="4974082"/>
                  <a:pt x="4458843" y="4990465"/>
                  <a:pt x="4458081" y="5006086"/>
                </a:cubicBezTo>
                <a:cubicBezTo>
                  <a:pt x="4456747" y="5031614"/>
                  <a:pt x="4457319" y="5057141"/>
                  <a:pt x="4456937" y="5082670"/>
                </a:cubicBezTo>
                <a:cubicBezTo>
                  <a:pt x="4456747" y="5091052"/>
                  <a:pt x="4455985" y="5099245"/>
                  <a:pt x="4455602" y="5107627"/>
                </a:cubicBezTo>
                <a:cubicBezTo>
                  <a:pt x="4455222" y="5115057"/>
                  <a:pt x="4453508" y="5122867"/>
                  <a:pt x="4454840" y="5129916"/>
                </a:cubicBezTo>
                <a:cubicBezTo>
                  <a:pt x="4459605" y="5155445"/>
                  <a:pt x="4467415" y="5180591"/>
                  <a:pt x="4470463" y="5206308"/>
                </a:cubicBezTo>
                <a:cubicBezTo>
                  <a:pt x="4473129" y="5228597"/>
                  <a:pt x="4469511" y="5251650"/>
                  <a:pt x="4471415" y="5274129"/>
                </a:cubicBezTo>
                <a:cubicBezTo>
                  <a:pt x="4474653" y="5313754"/>
                  <a:pt x="4480369" y="5353379"/>
                  <a:pt x="4483989" y="5393005"/>
                </a:cubicBezTo>
                <a:cubicBezTo>
                  <a:pt x="4484751" y="5401579"/>
                  <a:pt x="4479987" y="5410531"/>
                  <a:pt x="4479607" y="5419295"/>
                </a:cubicBezTo>
                <a:cubicBezTo>
                  <a:pt x="4478655" y="5446728"/>
                  <a:pt x="4478463" y="5474161"/>
                  <a:pt x="4477893" y="5501594"/>
                </a:cubicBezTo>
                <a:cubicBezTo>
                  <a:pt x="4477701" y="5517215"/>
                  <a:pt x="4478273" y="5533027"/>
                  <a:pt x="4476559" y="5548460"/>
                </a:cubicBezTo>
                <a:cubicBezTo>
                  <a:pt x="4474273" y="5568842"/>
                  <a:pt x="4470843" y="5587321"/>
                  <a:pt x="4485703" y="5606372"/>
                </a:cubicBezTo>
                <a:cubicBezTo>
                  <a:pt x="4508754" y="5635711"/>
                  <a:pt x="4499800" y="5673050"/>
                  <a:pt x="4505134" y="5706959"/>
                </a:cubicBezTo>
                <a:cubicBezTo>
                  <a:pt x="4506468" y="5715723"/>
                  <a:pt x="4506658" y="5724678"/>
                  <a:pt x="4508182" y="5733440"/>
                </a:cubicBezTo>
                <a:cubicBezTo>
                  <a:pt x="4511040" y="5749634"/>
                  <a:pt x="4514278" y="5765635"/>
                  <a:pt x="4517519" y="5781830"/>
                </a:cubicBezTo>
                <a:cubicBezTo>
                  <a:pt x="4518089" y="5784686"/>
                  <a:pt x="4518281" y="5787924"/>
                  <a:pt x="4519233" y="5790592"/>
                </a:cubicBezTo>
                <a:cubicBezTo>
                  <a:pt x="4527233" y="5815169"/>
                  <a:pt x="4536377" y="5839361"/>
                  <a:pt x="4542855" y="5864318"/>
                </a:cubicBezTo>
                <a:cubicBezTo>
                  <a:pt x="4546094" y="5876511"/>
                  <a:pt x="4546476" y="5890037"/>
                  <a:pt x="4544759" y="5902610"/>
                </a:cubicBezTo>
                <a:cubicBezTo>
                  <a:pt x="4539807" y="5939377"/>
                  <a:pt x="4537711" y="5975764"/>
                  <a:pt x="4544951" y="6012723"/>
                </a:cubicBezTo>
                <a:cubicBezTo>
                  <a:pt x="4547808" y="6027392"/>
                  <a:pt x="4543045" y="6043776"/>
                  <a:pt x="4541331" y="6059397"/>
                </a:cubicBezTo>
                <a:cubicBezTo>
                  <a:pt x="4536759" y="6096736"/>
                  <a:pt x="4531805" y="6134075"/>
                  <a:pt x="4527425" y="6171605"/>
                </a:cubicBezTo>
                <a:cubicBezTo>
                  <a:pt x="4524757" y="6195037"/>
                  <a:pt x="4523233" y="6218660"/>
                  <a:pt x="4520567" y="6242093"/>
                </a:cubicBezTo>
                <a:cubicBezTo>
                  <a:pt x="4517327" y="6269144"/>
                  <a:pt x="4512374" y="6296005"/>
                  <a:pt x="4509706" y="6323058"/>
                </a:cubicBezTo>
                <a:cubicBezTo>
                  <a:pt x="4506658" y="6353919"/>
                  <a:pt x="4506088" y="6384972"/>
                  <a:pt x="4502848" y="6415833"/>
                </a:cubicBezTo>
                <a:cubicBezTo>
                  <a:pt x="4496562" y="6472225"/>
                  <a:pt x="4489132" y="6528424"/>
                  <a:pt x="4482083" y="6584812"/>
                </a:cubicBezTo>
                <a:cubicBezTo>
                  <a:pt x="4475225" y="6639488"/>
                  <a:pt x="4469129" y="6694164"/>
                  <a:pt x="4460557" y="6748458"/>
                </a:cubicBezTo>
                <a:cubicBezTo>
                  <a:pt x="4456937" y="6771319"/>
                  <a:pt x="4447030" y="6793035"/>
                  <a:pt x="4441506" y="6815516"/>
                </a:cubicBezTo>
                <a:lnTo>
                  <a:pt x="4431806" y="6858001"/>
                </a:lnTo>
                <a:lnTo>
                  <a:pt x="4259553" y="6858001"/>
                </a:lnTo>
                <a:lnTo>
                  <a:pt x="4265716" y="6812064"/>
                </a:lnTo>
                <a:lnTo>
                  <a:pt x="4265716" y="6812064"/>
                </a:lnTo>
                <a:lnTo>
                  <a:pt x="4265716" y="6812063"/>
                </a:lnTo>
                <a:cubicBezTo>
                  <a:pt x="4265240" y="6788417"/>
                  <a:pt x="4259954" y="6764841"/>
                  <a:pt x="4246238" y="6742552"/>
                </a:cubicBezTo>
                <a:lnTo>
                  <a:pt x="4232402" y="6702976"/>
                </a:lnTo>
                <a:lnTo>
                  <a:pt x="4235549" y="6683027"/>
                </a:lnTo>
                <a:cubicBezTo>
                  <a:pt x="4237915" y="6676306"/>
                  <a:pt x="4241666" y="6669496"/>
                  <a:pt x="4247000" y="6662542"/>
                </a:cubicBezTo>
                <a:cubicBezTo>
                  <a:pt x="4254334" y="6653111"/>
                  <a:pt x="4256191" y="6639108"/>
                  <a:pt x="4254095" y="6625225"/>
                </a:cubicBezTo>
                <a:lnTo>
                  <a:pt x="4254095" y="6625225"/>
                </a:lnTo>
                <a:lnTo>
                  <a:pt x="4254095" y="6625224"/>
                </a:lnTo>
                <a:cubicBezTo>
                  <a:pt x="4251999" y="6611342"/>
                  <a:pt x="4245951" y="6597578"/>
                  <a:pt x="4237473" y="6588625"/>
                </a:cubicBezTo>
                <a:lnTo>
                  <a:pt x="4214994" y="6564620"/>
                </a:lnTo>
                <a:lnTo>
                  <a:pt x="4214994" y="6564621"/>
                </a:lnTo>
                <a:cubicBezTo>
                  <a:pt x="4225281" y="6575479"/>
                  <a:pt x="4231377" y="6582147"/>
                  <a:pt x="4237473" y="6588626"/>
                </a:cubicBezTo>
                <a:lnTo>
                  <a:pt x="4254095" y="6625225"/>
                </a:lnTo>
                <a:lnTo>
                  <a:pt x="4254084" y="6645552"/>
                </a:lnTo>
                <a:cubicBezTo>
                  <a:pt x="4252965" y="6651967"/>
                  <a:pt x="4250667" y="6657825"/>
                  <a:pt x="4247000" y="6662541"/>
                </a:cubicBezTo>
                <a:cubicBezTo>
                  <a:pt x="4236332" y="6676448"/>
                  <a:pt x="4231997" y="6689783"/>
                  <a:pt x="4232402" y="6702976"/>
                </a:cubicBezTo>
                <a:lnTo>
                  <a:pt x="4232402" y="6702976"/>
                </a:lnTo>
                <a:lnTo>
                  <a:pt x="4232402" y="6702977"/>
                </a:lnTo>
                <a:cubicBezTo>
                  <a:pt x="4232807" y="6716169"/>
                  <a:pt x="4237951" y="6729219"/>
                  <a:pt x="4246238" y="6742553"/>
                </a:cubicBezTo>
                <a:cubicBezTo>
                  <a:pt x="4253096" y="6753698"/>
                  <a:pt x="4257847" y="6765164"/>
                  <a:pt x="4260942" y="6776800"/>
                </a:cubicBezTo>
                <a:lnTo>
                  <a:pt x="4265716" y="6812064"/>
                </a:lnTo>
                <a:lnTo>
                  <a:pt x="4259553" y="6858001"/>
                </a:lnTo>
                <a:lnTo>
                  <a:pt x="4259553" y="6858001"/>
                </a:lnTo>
                <a:lnTo>
                  <a:pt x="4259553" y="6858002"/>
                </a:lnTo>
                <a:lnTo>
                  <a:pt x="0" y="6858002"/>
                </a:lnTo>
                <a:lnTo>
                  <a:pt x="0" y="2"/>
                </a:lnTo>
                <a:lnTo>
                  <a:pt x="3766492" y="1"/>
                </a:lnTo>
                <a:lnTo>
                  <a:pt x="3769210" y="21486"/>
                </a:lnTo>
                <a:close/>
              </a:path>
            </a:pathLst>
          </a:custGeom>
          <a:effectLst>
            <a:outerShdw blurRad="381000" dist="152400" algn="l" rotWithShape="0">
              <a:prstClr val="black">
                <a:alpha val="10000"/>
              </a:prstClr>
            </a:outerShdw>
          </a:effectLst>
        </p:spPr>
      </p:pic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40822D1-9EEA-4ECF-9360-D9AF87950D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705643" y="2991643"/>
            <a:ext cx="6858001" cy="874716"/>
          </a:xfrm>
          <a:custGeom>
            <a:avLst/>
            <a:gdLst>
              <a:gd name="connsiteX0" fmla="*/ 0 w 6858001"/>
              <a:gd name="connsiteY0" fmla="*/ 533314 h 874716"/>
              <a:gd name="connsiteX1" fmla="*/ 0 w 6858001"/>
              <a:gd name="connsiteY1" fmla="*/ 69206 h 874716"/>
              <a:gd name="connsiteX2" fmla="*/ 21486 w 6858001"/>
              <a:gd name="connsiteY2" fmla="*/ 71924 h 874716"/>
              <a:gd name="connsiteX3" fmla="*/ 228948 w 6858001"/>
              <a:gd name="connsiteY3" fmla="*/ 88116 h 874716"/>
              <a:gd name="connsiteX4" fmla="*/ 313533 w 6858001"/>
              <a:gd name="connsiteY4" fmla="*/ 62779 h 874716"/>
              <a:gd name="connsiteX5" fmla="*/ 338870 w 6858001"/>
              <a:gd name="connsiteY5" fmla="*/ 62207 h 874716"/>
              <a:gd name="connsiteX6" fmla="*/ 395640 w 6858001"/>
              <a:gd name="connsiteY6" fmla="*/ 72114 h 874716"/>
              <a:gd name="connsiteX7" fmla="*/ 512802 w 6858001"/>
              <a:gd name="connsiteY7" fmla="*/ 65446 h 874716"/>
              <a:gd name="connsiteX8" fmla="*/ 556047 w 6858001"/>
              <a:gd name="connsiteY8" fmla="*/ 55349 h 874716"/>
              <a:gd name="connsiteX9" fmla="*/ 580050 w 6858001"/>
              <a:gd name="connsiteY9" fmla="*/ 48871 h 874716"/>
              <a:gd name="connsiteX10" fmla="*/ 703308 w 6858001"/>
              <a:gd name="connsiteY10" fmla="*/ 30964 h 874716"/>
              <a:gd name="connsiteX11" fmla="*/ 758174 w 6858001"/>
              <a:gd name="connsiteY11" fmla="*/ 11724 h 874716"/>
              <a:gd name="connsiteX12" fmla="*/ 773035 w 6858001"/>
              <a:gd name="connsiteY12" fmla="*/ 8866 h 874716"/>
              <a:gd name="connsiteX13" fmla="*/ 854379 w 6858001"/>
              <a:gd name="connsiteY13" fmla="*/ 16866 h 874716"/>
              <a:gd name="connsiteX14" fmla="*/ 915343 w 6858001"/>
              <a:gd name="connsiteY14" fmla="*/ 47919 h 874716"/>
              <a:gd name="connsiteX15" fmla="*/ 927155 w 6858001"/>
              <a:gd name="connsiteY15" fmla="*/ 58397 h 874716"/>
              <a:gd name="connsiteX16" fmla="*/ 1097087 w 6858001"/>
              <a:gd name="connsiteY16" fmla="*/ 54777 h 874716"/>
              <a:gd name="connsiteX17" fmla="*/ 1123185 w 6858001"/>
              <a:gd name="connsiteY17" fmla="*/ 50395 h 874716"/>
              <a:gd name="connsiteX18" fmla="*/ 1249302 w 6858001"/>
              <a:gd name="connsiteY18" fmla="*/ 68684 h 874716"/>
              <a:gd name="connsiteX19" fmla="*/ 1286069 w 6858001"/>
              <a:gd name="connsiteY19" fmla="*/ 72304 h 874716"/>
              <a:gd name="connsiteX20" fmla="*/ 1417899 w 6858001"/>
              <a:gd name="connsiteY20" fmla="*/ 88688 h 874716"/>
              <a:gd name="connsiteX21" fmla="*/ 1436568 w 6858001"/>
              <a:gd name="connsiteY21" fmla="*/ 73448 h 874716"/>
              <a:gd name="connsiteX22" fmla="*/ 1490292 w 6858001"/>
              <a:gd name="connsiteY22" fmla="*/ 35154 h 874716"/>
              <a:gd name="connsiteX23" fmla="*/ 1596213 w 6858001"/>
              <a:gd name="connsiteY23" fmla="*/ 1245 h 874716"/>
              <a:gd name="connsiteX24" fmla="*/ 1624980 w 6858001"/>
              <a:gd name="connsiteY24" fmla="*/ 3150 h 874716"/>
              <a:gd name="connsiteX25" fmla="*/ 1697753 w 6858001"/>
              <a:gd name="connsiteY25" fmla="*/ 59731 h 874716"/>
              <a:gd name="connsiteX26" fmla="*/ 1733188 w 6858001"/>
              <a:gd name="connsiteY26" fmla="*/ 82400 h 874716"/>
              <a:gd name="connsiteX27" fmla="*/ 1833775 w 6858001"/>
              <a:gd name="connsiteY27" fmla="*/ 124121 h 874716"/>
              <a:gd name="connsiteX28" fmla="*/ 1842158 w 6858001"/>
              <a:gd name="connsiteY28" fmla="*/ 131742 h 874716"/>
              <a:gd name="connsiteX29" fmla="*/ 1916454 w 6858001"/>
              <a:gd name="connsiteY29" fmla="*/ 222233 h 874716"/>
              <a:gd name="connsiteX30" fmla="*/ 1933219 w 6858001"/>
              <a:gd name="connsiteY30" fmla="*/ 237663 h 874716"/>
              <a:gd name="connsiteX31" fmla="*/ 1953413 w 6858001"/>
              <a:gd name="connsiteY31" fmla="*/ 261668 h 874716"/>
              <a:gd name="connsiteX32" fmla="*/ 2016469 w 6858001"/>
              <a:gd name="connsiteY32" fmla="*/ 308151 h 874716"/>
              <a:gd name="connsiteX33" fmla="*/ 2094578 w 6858001"/>
              <a:gd name="connsiteY33" fmla="*/ 323010 h 874716"/>
              <a:gd name="connsiteX34" fmla="*/ 2188879 w 6858001"/>
              <a:gd name="connsiteY34" fmla="*/ 345681 h 874716"/>
              <a:gd name="connsiteX35" fmla="*/ 2228314 w 6858001"/>
              <a:gd name="connsiteY35" fmla="*/ 360921 h 874716"/>
              <a:gd name="connsiteX36" fmla="*/ 2334044 w 6858001"/>
              <a:gd name="connsiteY36" fmla="*/ 389878 h 874716"/>
              <a:gd name="connsiteX37" fmla="*/ 2409485 w 6858001"/>
              <a:gd name="connsiteY37" fmla="*/ 414263 h 874716"/>
              <a:gd name="connsiteX38" fmla="*/ 2518264 w 6858001"/>
              <a:gd name="connsiteY38" fmla="*/ 428552 h 874716"/>
              <a:gd name="connsiteX39" fmla="*/ 2571034 w 6858001"/>
              <a:gd name="connsiteY39" fmla="*/ 429122 h 874716"/>
              <a:gd name="connsiteX40" fmla="*/ 2668001 w 6858001"/>
              <a:gd name="connsiteY40" fmla="*/ 502276 h 874716"/>
              <a:gd name="connsiteX41" fmla="*/ 2745348 w 6858001"/>
              <a:gd name="connsiteY41" fmla="*/ 550666 h 874716"/>
              <a:gd name="connsiteX42" fmla="*/ 2826694 w 6858001"/>
              <a:gd name="connsiteY42" fmla="*/ 527233 h 874716"/>
              <a:gd name="connsiteX43" fmla="*/ 2848793 w 6858001"/>
              <a:gd name="connsiteY43" fmla="*/ 505134 h 874716"/>
              <a:gd name="connsiteX44" fmla="*/ 2982148 w 6858001"/>
              <a:gd name="connsiteY44" fmla="*/ 484179 h 874716"/>
              <a:gd name="connsiteX45" fmla="*/ 3172654 w 6858001"/>
              <a:gd name="connsiteY45" fmla="*/ 483417 h 874716"/>
              <a:gd name="connsiteX46" fmla="*/ 3489467 w 6858001"/>
              <a:gd name="connsiteY46" fmla="*/ 435790 h 874716"/>
              <a:gd name="connsiteX47" fmla="*/ 3544713 w 6858001"/>
              <a:gd name="connsiteY47" fmla="*/ 413691 h 874716"/>
              <a:gd name="connsiteX48" fmla="*/ 3606817 w 6858001"/>
              <a:gd name="connsiteY48" fmla="*/ 408167 h 874716"/>
              <a:gd name="connsiteX49" fmla="*/ 3630632 w 6858001"/>
              <a:gd name="connsiteY49" fmla="*/ 421693 h 874716"/>
              <a:gd name="connsiteX50" fmla="*/ 3734837 w 6858001"/>
              <a:gd name="connsiteY50" fmla="*/ 441886 h 874716"/>
              <a:gd name="connsiteX51" fmla="*/ 3754652 w 6858001"/>
              <a:gd name="connsiteY51" fmla="*/ 442268 h 874716"/>
              <a:gd name="connsiteX52" fmla="*/ 3822472 w 6858001"/>
              <a:gd name="connsiteY52" fmla="*/ 433694 h 874716"/>
              <a:gd name="connsiteX53" fmla="*/ 3885338 w 6858001"/>
              <a:gd name="connsiteY53" fmla="*/ 428742 h 874716"/>
              <a:gd name="connsiteX54" fmla="*/ 4043839 w 6858001"/>
              <a:gd name="connsiteY54" fmla="*/ 444934 h 874716"/>
              <a:gd name="connsiteX55" fmla="*/ 4165383 w 6858001"/>
              <a:gd name="connsiteY55" fmla="*/ 441124 h 874716"/>
              <a:gd name="connsiteX56" fmla="*/ 4221391 w 6858001"/>
              <a:gd name="connsiteY56" fmla="*/ 444934 h 874716"/>
              <a:gd name="connsiteX57" fmla="*/ 4253014 w 6858001"/>
              <a:gd name="connsiteY57" fmla="*/ 450650 h 874716"/>
              <a:gd name="connsiteX58" fmla="*/ 4324645 w 6858001"/>
              <a:gd name="connsiteY58" fmla="*/ 490466 h 874716"/>
              <a:gd name="connsiteX59" fmla="*/ 4363890 w 6858001"/>
              <a:gd name="connsiteY59" fmla="*/ 499420 h 874716"/>
              <a:gd name="connsiteX60" fmla="*/ 4482004 w 6858001"/>
              <a:gd name="connsiteY60" fmla="*/ 498658 h 874716"/>
              <a:gd name="connsiteX61" fmla="*/ 4659174 w 6858001"/>
              <a:gd name="connsiteY61" fmla="*/ 438648 h 874716"/>
              <a:gd name="connsiteX62" fmla="*/ 4677655 w 6858001"/>
              <a:gd name="connsiteY62" fmla="*/ 430646 h 874716"/>
              <a:gd name="connsiteX63" fmla="*/ 4767764 w 6858001"/>
              <a:gd name="connsiteY63" fmla="*/ 420739 h 874716"/>
              <a:gd name="connsiteX64" fmla="*/ 4828916 w 6858001"/>
              <a:gd name="connsiteY64" fmla="*/ 434266 h 874716"/>
              <a:gd name="connsiteX65" fmla="*/ 4912168 w 6858001"/>
              <a:gd name="connsiteY65" fmla="*/ 462271 h 874716"/>
              <a:gd name="connsiteX66" fmla="*/ 4987037 w 6858001"/>
              <a:gd name="connsiteY66" fmla="*/ 485703 h 874716"/>
              <a:gd name="connsiteX67" fmla="*/ 5041521 w 6858001"/>
              <a:gd name="connsiteY67" fmla="*/ 512182 h 874716"/>
              <a:gd name="connsiteX68" fmla="*/ 5166113 w 6858001"/>
              <a:gd name="connsiteY68" fmla="*/ 531615 h 874716"/>
              <a:gd name="connsiteX69" fmla="*/ 5179067 w 6858001"/>
              <a:gd name="connsiteY69" fmla="*/ 534853 h 874716"/>
              <a:gd name="connsiteX70" fmla="*/ 5272796 w 6858001"/>
              <a:gd name="connsiteY70" fmla="*/ 511230 h 874716"/>
              <a:gd name="connsiteX71" fmla="*/ 5385384 w 6858001"/>
              <a:gd name="connsiteY71" fmla="*/ 487227 h 874716"/>
              <a:gd name="connsiteX72" fmla="*/ 5425582 w 6858001"/>
              <a:gd name="connsiteY72" fmla="*/ 495418 h 874716"/>
              <a:gd name="connsiteX73" fmla="*/ 5480637 w 6858001"/>
              <a:gd name="connsiteY73" fmla="*/ 507040 h 874716"/>
              <a:gd name="connsiteX74" fmla="*/ 5531693 w 6858001"/>
              <a:gd name="connsiteY74" fmla="*/ 500944 h 874716"/>
              <a:gd name="connsiteX75" fmla="*/ 5562746 w 6858001"/>
              <a:gd name="connsiteY75" fmla="*/ 500372 h 874716"/>
              <a:gd name="connsiteX76" fmla="*/ 5704483 w 6858001"/>
              <a:gd name="connsiteY76" fmla="*/ 571620 h 874716"/>
              <a:gd name="connsiteX77" fmla="*/ 5740488 w 6858001"/>
              <a:gd name="connsiteY77" fmla="*/ 577526 h 874716"/>
              <a:gd name="connsiteX78" fmla="*/ 5760873 w 6858001"/>
              <a:gd name="connsiteY78" fmla="*/ 586291 h 874716"/>
              <a:gd name="connsiteX79" fmla="*/ 5883751 w 6858001"/>
              <a:gd name="connsiteY79" fmla="*/ 674686 h 874716"/>
              <a:gd name="connsiteX80" fmla="*/ 5935949 w 6858001"/>
              <a:gd name="connsiteY80" fmla="*/ 692592 h 874716"/>
              <a:gd name="connsiteX81" fmla="*/ 5993291 w 6858001"/>
              <a:gd name="connsiteY81" fmla="*/ 688972 h 874716"/>
              <a:gd name="connsiteX82" fmla="*/ 6026440 w 6858001"/>
              <a:gd name="connsiteY82" fmla="*/ 682496 h 874716"/>
              <a:gd name="connsiteX83" fmla="*/ 6108738 w 6858001"/>
              <a:gd name="connsiteY83" fmla="*/ 626296 h 874716"/>
              <a:gd name="connsiteX84" fmla="*/ 6155602 w 6858001"/>
              <a:gd name="connsiteY84" fmla="*/ 628202 h 874716"/>
              <a:gd name="connsiteX85" fmla="*/ 6228756 w 6858001"/>
              <a:gd name="connsiteY85" fmla="*/ 666873 h 874716"/>
              <a:gd name="connsiteX86" fmla="*/ 6361539 w 6858001"/>
              <a:gd name="connsiteY86" fmla="*/ 684210 h 874716"/>
              <a:gd name="connsiteX87" fmla="*/ 6428979 w 6858001"/>
              <a:gd name="connsiteY87" fmla="*/ 630106 h 874716"/>
              <a:gd name="connsiteX88" fmla="*/ 6463840 w 6858001"/>
              <a:gd name="connsiteY88" fmla="*/ 578098 h 874716"/>
              <a:gd name="connsiteX89" fmla="*/ 6564620 w 6858001"/>
              <a:gd name="connsiteY89" fmla="*/ 517708 h 874716"/>
              <a:gd name="connsiteX90" fmla="*/ 6588625 w 6858001"/>
              <a:gd name="connsiteY90" fmla="*/ 540187 h 874716"/>
              <a:gd name="connsiteX91" fmla="*/ 6662541 w 6858001"/>
              <a:gd name="connsiteY91" fmla="*/ 549714 h 874716"/>
              <a:gd name="connsiteX92" fmla="*/ 6742552 w 6858001"/>
              <a:gd name="connsiteY92" fmla="*/ 548952 h 874716"/>
              <a:gd name="connsiteX93" fmla="*/ 6812063 w 6858001"/>
              <a:gd name="connsiteY93" fmla="*/ 568430 h 874716"/>
              <a:gd name="connsiteX94" fmla="*/ 6858001 w 6858001"/>
              <a:gd name="connsiteY94" fmla="*/ 562267 h 874716"/>
              <a:gd name="connsiteX95" fmla="*/ 6858001 w 6858001"/>
              <a:gd name="connsiteY95" fmla="*/ 734520 h 874716"/>
              <a:gd name="connsiteX96" fmla="*/ 6815516 w 6858001"/>
              <a:gd name="connsiteY96" fmla="*/ 744220 h 874716"/>
              <a:gd name="connsiteX97" fmla="*/ 6748458 w 6858001"/>
              <a:gd name="connsiteY97" fmla="*/ 763271 h 874716"/>
              <a:gd name="connsiteX98" fmla="*/ 6584812 w 6858001"/>
              <a:gd name="connsiteY98" fmla="*/ 784797 h 874716"/>
              <a:gd name="connsiteX99" fmla="*/ 6415833 w 6858001"/>
              <a:gd name="connsiteY99" fmla="*/ 805562 h 874716"/>
              <a:gd name="connsiteX100" fmla="*/ 6323058 w 6858001"/>
              <a:gd name="connsiteY100" fmla="*/ 812420 h 874716"/>
              <a:gd name="connsiteX101" fmla="*/ 6242093 w 6858001"/>
              <a:gd name="connsiteY101" fmla="*/ 823281 h 874716"/>
              <a:gd name="connsiteX102" fmla="*/ 6171605 w 6858001"/>
              <a:gd name="connsiteY102" fmla="*/ 830139 h 874716"/>
              <a:gd name="connsiteX103" fmla="*/ 6059397 w 6858001"/>
              <a:gd name="connsiteY103" fmla="*/ 844045 h 874716"/>
              <a:gd name="connsiteX104" fmla="*/ 6012723 w 6858001"/>
              <a:gd name="connsiteY104" fmla="*/ 847665 h 874716"/>
              <a:gd name="connsiteX105" fmla="*/ 5902610 w 6858001"/>
              <a:gd name="connsiteY105" fmla="*/ 847473 h 874716"/>
              <a:gd name="connsiteX106" fmla="*/ 5864318 w 6858001"/>
              <a:gd name="connsiteY106" fmla="*/ 845569 h 874716"/>
              <a:gd name="connsiteX107" fmla="*/ 5790592 w 6858001"/>
              <a:gd name="connsiteY107" fmla="*/ 821947 h 874716"/>
              <a:gd name="connsiteX108" fmla="*/ 5781830 w 6858001"/>
              <a:gd name="connsiteY108" fmla="*/ 820233 h 874716"/>
              <a:gd name="connsiteX109" fmla="*/ 5733440 w 6858001"/>
              <a:gd name="connsiteY109" fmla="*/ 810896 h 874716"/>
              <a:gd name="connsiteX110" fmla="*/ 5706959 w 6858001"/>
              <a:gd name="connsiteY110" fmla="*/ 807848 h 874716"/>
              <a:gd name="connsiteX111" fmla="*/ 5606372 w 6858001"/>
              <a:gd name="connsiteY111" fmla="*/ 788417 h 874716"/>
              <a:gd name="connsiteX112" fmla="*/ 5548460 w 6858001"/>
              <a:gd name="connsiteY112" fmla="*/ 779273 h 874716"/>
              <a:gd name="connsiteX113" fmla="*/ 5501594 w 6858001"/>
              <a:gd name="connsiteY113" fmla="*/ 780607 h 874716"/>
              <a:gd name="connsiteX114" fmla="*/ 5419295 w 6858001"/>
              <a:gd name="connsiteY114" fmla="*/ 782321 h 874716"/>
              <a:gd name="connsiteX115" fmla="*/ 5393005 w 6858001"/>
              <a:gd name="connsiteY115" fmla="*/ 786703 h 874716"/>
              <a:gd name="connsiteX116" fmla="*/ 5274129 w 6858001"/>
              <a:gd name="connsiteY116" fmla="*/ 774129 h 874716"/>
              <a:gd name="connsiteX117" fmla="*/ 5206308 w 6858001"/>
              <a:gd name="connsiteY117" fmla="*/ 773177 h 874716"/>
              <a:gd name="connsiteX118" fmla="*/ 5129916 w 6858001"/>
              <a:gd name="connsiteY118" fmla="*/ 757554 h 874716"/>
              <a:gd name="connsiteX119" fmla="*/ 5107627 w 6858001"/>
              <a:gd name="connsiteY119" fmla="*/ 758316 h 874716"/>
              <a:gd name="connsiteX120" fmla="*/ 5082670 w 6858001"/>
              <a:gd name="connsiteY120" fmla="*/ 759651 h 874716"/>
              <a:gd name="connsiteX121" fmla="*/ 5006086 w 6858001"/>
              <a:gd name="connsiteY121" fmla="*/ 760795 h 874716"/>
              <a:gd name="connsiteX122" fmla="*/ 4959602 w 6858001"/>
              <a:gd name="connsiteY122" fmla="*/ 766509 h 874716"/>
              <a:gd name="connsiteX123" fmla="*/ 4871019 w 6858001"/>
              <a:gd name="connsiteY123" fmla="*/ 763081 h 874716"/>
              <a:gd name="connsiteX124" fmla="*/ 4838250 w 6858001"/>
              <a:gd name="connsiteY124" fmla="*/ 768033 h 874716"/>
              <a:gd name="connsiteX125" fmla="*/ 4755381 w 6858001"/>
              <a:gd name="connsiteY125" fmla="*/ 768605 h 874716"/>
              <a:gd name="connsiteX126" fmla="*/ 4681083 w 6858001"/>
              <a:gd name="connsiteY126" fmla="*/ 765747 h 874716"/>
              <a:gd name="connsiteX127" fmla="*/ 4609452 w 6858001"/>
              <a:gd name="connsiteY127" fmla="*/ 767271 h 874716"/>
              <a:gd name="connsiteX128" fmla="*/ 4558207 w 6858001"/>
              <a:gd name="connsiteY128" fmla="*/ 773557 h 874716"/>
              <a:gd name="connsiteX129" fmla="*/ 4502579 w 6858001"/>
              <a:gd name="connsiteY129" fmla="*/ 777367 h 874716"/>
              <a:gd name="connsiteX130" fmla="*/ 4349222 w 6858001"/>
              <a:gd name="connsiteY130" fmla="*/ 800038 h 874716"/>
              <a:gd name="connsiteX131" fmla="*/ 4320837 w 6858001"/>
              <a:gd name="connsiteY131" fmla="*/ 794514 h 874716"/>
              <a:gd name="connsiteX132" fmla="*/ 4159667 w 6858001"/>
              <a:gd name="connsiteY132" fmla="*/ 789370 h 874716"/>
              <a:gd name="connsiteX133" fmla="*/ 4124614 w 6858001"/>
              <a:gd name="connsiteY133" fmla="*/ 789752 h 874716"/>
              <a:gd name="connsiteX134" fmla="*/ 4030503 w 6858001"/>
              <a:gd name="connsiteY134" fmla="*/ 767271 h 874716"/>
              <a:gd name="connsiteX135" fmla="*/ 3885338 w 6858001"/>
              <a:gd name="connsiteY135" fmla="*/ 802896 h 874716"/>
              <a:gd name="connsiteX136" fmla="*/ 3749506 w 6858001"/>
              <a:gd name="connsiteY136" fmla="*/ 847473 h 874716"/>
              <a:gd name="connsiteX137" fmla="*/ 3732361 w 6858001"/>
              <a:gd name="connsiteY137" fmla="*/ 853190 h 874716"/>
              <a:gd name="connsiteX138" fmla="*/ 3683591 w 6858001"/>
              <a:gd name="connsiteY138" fmla="*/ 862906 h 874716"/>
              <a:gd name="connsiteX139" fmla="*/ 3623201 w 6858001"/>
              <a:gd name="connsiteY139" fmla="*/ 866334 h 874716"/>
              <a:gd name="connsiteX140" fmla="*/ 3546617 w 6858001"/>
              <a:gd name="connsiteY140" fmla="*/ 874716 h 874716"/>
              <a:gd name="connsiteX141" fmla="*/ 3485275 w 6858001"/>
              <a:gd name="connsiteY141" fmla="*/ 864238 h 874716"/>
              <a:gd name="connsiteX142" fmla="*/ 3399546 w 6858001"/>
              <a:gd name="connsiteY142" fmla="*/ 848618 h 874716"/>
              <a:gd name="connsiteX143" fmla="*/ 3318771 w 6858001"/>
              <a:gd name="connsiteY143" fmla="*/ 833757 h 874716"/>
              <a:gd name="connsiteX144" fmla="*/ 3293244 w 6858001"/>
              <a:gd name="connsiteY144" fmla="*/ 851284 h 874716"/>
              <a:gd name="connsiteX145" fmla="*/ 3253809 w 6858001"/>
              <a:gd name="connsiteY145" fmla="*/ 866524 h 874716"/>
              <a:gd name="connsiteX146" fmla="*/ 3209993 w 6858001"/>
              <a:gd name="connsiteY146" fmla="*/ 848235 h 874716"/>
              <a:gd name="connsiteX147" fmla="*/ 3107500 w 6858001"/>
              <a:gd name="connsiteY147" fmla="*/ 810326 h 874716"/>
              <a:gd name="connsiteX148" fmla="*/ 3042728 w 6858001"/>
              <a:gd name="connsiteY148" fmla="*/ 808610 h 874716"/>
              <a:gd name="connsiteX149" fmla="*/ 2901943 w 6858001"/>
              <a:gd name="connsiteY149" fmla="*/ 792418 h 874716"/>
              <a:gd name="connsiteX150" fmla="*/ 2809930 w 6858001"/>
              <a:gd name="connsiteY150" fmla="*/ 769367 h 874716"/>
              <a:gd name="connsiteX151" fmla="*/ 2743826 w 6858001"/>
              <a:gd name="connsiteY151" fmla="*/ 743268 h 874716"/>
              <a:gd name="connsiteX152" fmla="*/ 2649143 w 6858001"/>
              <a:gd name="connsiteY152" fmla="*/ 709167 h 874716"/>
              <a:gd name="connsiteX153" fmla="*/ 2554079 w 6858001"/>
              <a:gd name="connsiteY153" fmla="*/ 691450 h 874716"/>
              <a:gd name="connsiteX154" fmla="*/ 2485307 w 6858001"/>
              <a:gd name="connsiteY154" fmla="*/ 669160 h 874716"/>
              <a:gd name="connsiteX155" fmla="*/ 2401292 w 6858001"/>
              <a:gd name="connsiteY155" fmla="*/ 653919 h 874716"/>
              <a:gd name="connsiteX156" fmla="*/ 2330806 w 6858001"/>
              <a:gd name="connsiteY156" fmla="*/ 653349 h 874716"/>
              <a:gd name="connsiteX157" fmla="*/ 2220312 w 6858001"/>
              <a:gd name="connsiteY157" fmla="*/ 656015 h 874716"/>
              <a:gd name="connsiteX158" fmla="*/ 2085054 w 6858001"/>
              <a:gd name="connsiteY158" fmla="*/ 609914 h 874716"/>
              <a:gd name="connsiteX159" fmla="*/ 2030378 w 6858001"/>
              <a:gd name="connsiteY159" fmla="*/ 599625 h 874716"/>
              <a:gd name="connsiteX160" fmla="*/ 1978940 w 6858001"/>
              <a:gd name="connsiteY160" fmla="*/ 594863 h 874716"/>
              <a:gd name="connsiteX161" fmla="*/ 1869780 w 6858001"/>
              <a:gd name="connsiteY161" fmla="*/ 564192 h 874716"/>
              <a:gd name="connsiteX162" fmla="*/ 1825393 w 6858001"/>
              <a:gd name="connsiteY162" fmla="*/ 554094 h 874716"/>
              <a:gd name="connsiteX163" fmla="*/ 1763287 w 6858001"/>
              <a:gd name="connsiteY163" fmla="*/ 554286 h 874716"/>
              <a:gd name="connsiteX164" fmla="*/ 1650317 w 6858001"/>
              <a:gd name="connsiteY164" fmla="*/ 540187 h 874716"/>
              <a:gd name="connsiteX165" fmla="*/ 1537537 w 6858001"/>
              <a:gd name="connsiteY165" fmla="*/ 499038 h 874716"/>
              <a:gd name="connsiteX166" fmla="*/ 1489720 w 6858001"/>
              <a:gd name="connsiteY166" fmla="*/ 503038 h 874716"/>
              <a:gd name="connsiteX167" fmla="*/ 1472575 w 6858001"/>
              <a:gd name="connsiteY167" fmla="*/ 502086 h 874716"/>
              <a:gd name="connsiteX168" fmla="*/ 1318456 w 6858001"/>
              <a:gd name="connsiteY168" fmla="*/ 479415 h 874716"/>
              <a:gd name="connsiteX169" fmla="*/ 1303024 w 6858001"/>
              <a:gd name="connsiteY169" fmla="*/ 476939 h 874716"/>
              <a:gd name="connsiteX170" fmla="*/ 1230633 w 6858001"/>
              <a:gd name="connsiteY170" fmla="*/ 456746 h 874716"/>
              <a:gd name="connsiteX171" fmla="*/ 1048125 w 6858001"/>
              <a:gd name="connsiteY171" fmla="*/ 444172 h 874716"/>
              <a:gd name="connsiteX172" fmla="*/ 1036887 w 6858001"/>
              <a:gd name="connsiteY172" fmla="*/ 442648 h 874716"/>
              <a:gd name="connsiteX173" fmla="*/ 975733 w 6858001"/>
              <a:gd name="connsiteY173" fmla="*/ 452744 h 874716"/>
              <a:gd name="connsiteX174" fmla="*/ 945444 w 6858001"/>
              <a:gd name="connsiteY174" fmla="*/ 467033 h 874716"/>
              <a:gd name="connsiteX175" fmla="*/ 898198 w 6858001"/>
              <a:gd name="connsiteY175" fmla="*/ 481893 h 874716"/>
              <a:gd name="connsiteX176" fmla="*/ 850189 w 6858001"/>
              <a:gd name="connsiteY176" fmla="*/ 487417 h 874716"/>
              <a:gd name="connsiteX177" fmla="*/ 769605 w 6858001"/>
              <a:gd name="connsiteY177" fmla="*/ 464937 h 874716"/>
              <a:gd name="connsiteX178" fmla="*/ 740268 w 6858001"/>
              <a:gd name="connsiteY178" fmla="*/ 462651 h 874716"/>
              <a:gd name="connsiteX179" fmla="*/ 674923 w 6858001"/>
              <a:gd name="connsiteY179" fmla="*/ 451792 h 874716"/>
              <a:gd name="connsiteX180" fmla="*/ 617772 w 6858001"/>
              <a:gd name="connsiteY180" fmla="*/ 452554 h 874716"/>
              <a:gd name="connsiteX181" fmla="*/ 571860 w 6858001"/>
              <a:gd name="connsiteY181" fmla="*/ 469891 h 874716"/>
              <a:gd name="connsiteX182" fmla="*/ 505182 w 6858001"/>
              <a:gd name="connsiteY182" fmla="*/ 473319 h 874716"/>
              <a:gd name="connsiteX183" fmla="*/ 462126 w 6858001"/>
              <a:gd name="connsiteY183" fmla="*/ 460747 h 874716"/>
              <a:gd name="connsiteX184" fmla="*/ 453364 w 6858001"/>
              <a:gd name="connsiteY184" fmla="*/ 459033 h 874716"/>
              <a:gd name="connsiteX185" fmla="*/ 340774 w 6858001"/>
              <a:gd name="connsiteY185" fmla="*/ 458268 h 874716"/>
              <a:gd name="connsiteX186" fmla="*/ 200182 w 6858001"/>
              <a:gd name="connsiteY186" fmla="*/ 496180 h 874716"/>
              <a:gd name="connsiteX187" fmla="*/ 176939 w 6858001"/>
              <a:gd name="connsiteY187" fmla="*/ 504182 h 874716"/>
              <a:gd name="connsiteX188" fmla="*/ 63587 w 6858001"/>
              <a:gd name="connsiteY188" fmla="*/ 518088 h 874716"/>
              <a:gd name="connsiteX189" fmla="*/ 2817 w 6858001"/>
              <a:gd name="connsiteY189" fmla="*/ 532187 h 874716"/>
              <a:gd name="connsiteX190" fmla="*/ 0 w 6858001"/>
              <a:gd name="connsiteY190" fmla="*/ 533314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</a:cxnLst>
            <a:rect l="l" t="t" r="r" b="b"/>
            <a:pathLst>
              <a:path w="6858001" h="874716">
                <a:moveTo>
                  <a:pt x="0" y="533314"/>
                </a:moveTo>
                <a:lnTo>
                  <a:pt x="0" y="69206"/>
                </a:lnTo>
                <a:lnTo>
                  <a:pt x="21486" y="71924"/>
                </a:lnTo>
                <a:cubicBezTo>
                  <a:pt x="92546" y="60493"/>
                  <a:pt x="159604" y="87354"/>
                  <a:pt x="228948" y="88116"/>
                </a:cubicBezTo>
                <a:cubicBezTo>
                  <a:pt x="260382" y="88496"/>
                  <a:pt x="291435" y="94592"/>
                  <a:pt x="313533" y="62779"/>
                </a:cubicBezTo>
                <a:cubicBezTo>
                  <a:pt x="316389" y="58587"/>
                  <a:pt x="330298" y="60873"/>
                  <a:pt x="338870" y="62207"/>
                </a:cubicBezTo>
                <a:cubicBezTo>
                  <a:pt x="357921" y="65066"/>
                  <a:pt x="376781" y="72304"/>
                  <a:pt x="395640" y="72114"/>
                </a:cubicBezTo>
                <a:cubicBezTo>
                  <a:pt x="434695" y="71924"/>
                  <a:pt x="473939" y="68876"/>
                  <a:pt x="512802" y="65446"/>
                </a:cubicBezTo>
                <a:cubicBezTo>
                  <a:pt x="527470" y="64112"/>
                  <a:pt x="541569" y="58969"/>
                  <a:pt x="556047" y="55349"/>
                </a:cubicBezTo>
                <a:cubicBezTo>
                  <a:pt x="564048" y="53253"/>
                  <a:pt x="572622" y="47729"/>
                  <a:pt x="580050" y="48871"/>
                </a:cubicBezTo>
                <a:cubicBezTo>
                  <a:pt x="623106" y="55539"/>
                  <a:pt x="662541" y="39157"/>
                  <a:pt x="703308" y="30964"/>
                </a:cubicBezTo>
                <a:cubicBezTo>
                  <a:pt x="722169" y="27154"/>
                  <a:pt x="739886" y="18010"/>
                  <a:pt x="758174" y="11724"/>
                </a:cubicBezTo>
                <a:cubicBezTo>
                  <a:pt x="762936" y="10008"/>
                  <a:pt x="768271" y="8484"/>
                  <a:pt x="773035" y="8866"/>
                </a:cubicBezTo>
                <a:cubicBezTo>
                  <a:pt x="800276" y="11152"/>
                  <a:pt x="827329" y="14390"/>
                  <a:pt x="854379" y="16866"/>
                </a:cubicBezTo>
                <a:cubicBezTo>
                  <a:pt x="878956" y="19152"/>
                  <a:pt x="903722" y="19914"/>
                  <a:pt x="915343" y="47919"/>
                </a:cubicBezTo>
                <a:cubicBezTo>
                  <a:pt x="917059" y="52301"/>
                  <a:pt x="922773" y="55539"/>
                  <a:pt x="927155" y="58397"/>
                </a:cubicBezTo>
                <a:cubicBezTo>
                  <a:pt x="994785" y="102405"/>
                  <a:pt x="1030980" y="101261"/>
                  <a:pt x="1097087" y="54777"/>
                </a:cubicBezTo>
                <a:cubicBezTo>
                  <a:pt x="1103945" y="50015"/>
                  <a:pt x="1118613" y="46585"/>
                  <a:pt x="1123185" y="50395"/>
                </a:cubicBezTo>
                <a:cubicBezTo>
                  <a:pt x="1162049" y="82020"/>
                  <a:pt x="1204532" y="78590"/>
                  <a:pt x="1249302" y="68684"/>
                </a:cubicBezTo>
                <a:cubicBezTo>
                  <a:pt x="1260922" y="66018"/>
                  <a:pt x="1277307" y="66018"/>
                  <a:pt x="1286069" y="72304"/>
                </a:cubicBezTo>
                <a:cubicBezTo>
                  <a:pt x="1327790" y="101451"/>
                  <a:pt x="1372560" y="97261"/>
                  <a:pt x="1417899" y="88688"/>
                </a:cubicBezTo>
                <a:cubicBezTo>
                  <a:pt x="1424948" y="87354"/>
                  <a:pt x="1433522" y="80114"/>
                  <a:pt x="1436568" y="73448"/>
                </a:cubicBezTo>
                <a:cubicBezTo>
                  <a:pt x="1447428" y="49825"/>
                  <a:pt x="1467813" y="41823"/>
                  <a:pt x="1490292" y="35154"/>
                </a:cubicBezTo>
                <a:cubicBezTo>
                  <a:pt x="1525727" y="24296"/>
                  <a:pt x="1560588" y="11532"/>
                  <a:pt x="1596213" y="1245"/>
                </a:cubicBezTo>
                <a:cubicBezTo>
                  <a:pt x="1604978" y="-1231"/>
                  <a:pt x="1615836" y="293"/>
                  <a:pt x="1624980" y="3150"/>
                </a:cubicBezTo>
                <a:cubicBezTo>
                  <a:pt x="1656223" y="12866"/>
                  <a:pt x="1676036" y="37251"/>
                  <a:pt x="1697753" y="59731"/>
                </a:cubicBezTo>
                <a:cubicBezTo>
                  <a:pt x="1707279" y="69638"/>
                  <a:pt x="1720423" y="76686"/>
                  <a:pt x="1733188" y="82400"/>
                </a:cubicBezTo>
                <a:cubicBezTo>
                  <a:pt x="1766335" y="97071"/>
                  <a:pt x="1800246" y="110215"/>
                  <a:pt x="1833775" y="124121"/>
                </a:cubicBezTo>
                <a:cubicBezTo>
                  <a:pt x="1837013" y="125455"/>
                  <a:pt x="1839679" y="128884"/>
                  <a:pt x="1842158" y="131742"/>
                </a:cubicBezTo>
                <a:cubicBezTo>
                  <a:pt x="1866922" y="161843"/>
                  <a:pt x="1891497" y="192132"/>
                  <a:pt x="1916454" y="222233"/>
                </a:cubicBezTo>
                <a:cubicBezTo>
                  <a:pt x="1921216" y="227947"/>
                  <a:pt x="1928076" y="232139"/>
                  <a:pt x="1933219" y="237663"/>
                </a:cubicBezTo>
                <a:cubicBezTo>
                  <a:pt x="1940459" y="245283"/>
                  <a:pt x="1949603" y="252524"/>
                  <a:pt x="1953413" y="261668"/>
                </a:cubicBezTo>
                <a:cubicBezTo>
                  <a:pt x="1965224" y="290433"/>
                  <a:pt x="1987894" y="302817"/>
                  <a:pt x="2016469" y="308151"/>
                </a:cubicBezTo>
                <a:cubicBezTo>
                  <a:pt x="2042570" y="313104"/>
                  <a:pt x="2068669" y="317296"/>
                  <a:pt x="2094578" y="323010"/>
                </a:cubicBezTo>
                <a:cubicBezTo>
                  <a:pt x="2126201" y="329868"/>
                  <a:pt x="2157636" y="337298"/>
                  <a:pt x="2188879" y="345681"/>
                </a:cubicBezTo>
                <a:cubicBezTo>
                  <a:pt x="2202404" y="349301"/>
                  <a:pt x="2216692" y="353491"/>
                  <a:pt x="2228314" y="360921"/>
                </a:cubicBezTo>
                <a:cubicBezTo>
                  <a:pt x="2260890" y="381496"/>
                  <a:pt x="2295753" y="395402"/>
                  <a:pt x="2334044" y="389878"/>
                </a:cubicBezTo>
                <a:cubicBezTo>
                  <a:pt x="2364715" y="385496"/>
                  <a:pt x="2390434" y="396736"/>
                  <a:pt x="2409485" y="414263"/>
                </a:cubicBezTo>
                <a:cubicBezTo>
                  <a:pt x="2444158" y="446078"/>
                  <a:pt x="2481305" y="438838"/>
                  <a:pt x="2518264" y="428552"/>
                </a:cubicBezTo>
                <a:cubicBezTo>
                  <a:pt x="2537315" y="423217"/>
                  <a:pt x="2552935" y="423979"/>
                  <a:pt x="2571034" y="429122"/>
                </a:cubicBezTo>
                <a:cubicBezTo>
                  <a:pt x="2612945" y="441124"/>
                  <a:pt x="2640950" y="473701"/>
                  <a:pt x="2668001" y="502276"/>
                </a:cubicBezTo>
                <a:cubicBezTo>
                  <a:pt x="2691054" y="526661"/>
                  <a:pt x="2716963" y="540377"/>
                  <a:pt x="2745348" y="550666"/>
                </a:cubicBezTo>
                <a:cubicBezTo>
                  <a:pt x="2781163" y="563810"/>
                  <a:pt x="2809548" y="558858"/>
                  <a:pt x="2826694" y="527233"/>
                </a:cubicBezTo>
                <a:cubicBezTo>
                  <a:pt x="2831457" y="518278"/>
                  <a:pt x="2839839" y="507800"/>
                  <a:pt x="2848793" y="505134"/>
                </a:cubicBezTo>
                <a:cubicBezTo>
                  <a:pt x="2892037" y="491800"/>
                  <a:pt x="2935854" y="472367"/>
                  <a:pt x="2982148" y="484179"/>
                </a:cubicBezTo>
                <a:cubicBezTo>
                  <a:pt x="3046158" y="500372"/>
                  <a:pt x="3108644" y="499420"/>
                  <a:pt x="3172654" y="483417"/>
                </a:cubicBezTo>
                <a:cubicBezTo>
                  <a:pt x="3276480" y="457508"/>
                  <a:pt x="3380305" y="430076"/>
                  <a:pt x="3489467" y="435790"/>
                </a:cubicBezTo>
                <a:cubicBezTo>
                  <a:pt x="3507563" y="436742"/>
                  <a:pt x="3529090" y="425121"/>
                  <a:pt x="3544713" y="413691"/>
                </a:cubicBezTo>
                <a:cubicBezTo>
                  <a:pt x="3574622" y="391974"/>
                  <a:pt x="3573288" y="390258"/>
                  <a:pt x="3606817" y="408167"/>
                </a:cubicBezTo>
                <a:cubicBezTo>
                  <a:pt x="3614819" y="412549"/>
                  <a:pt x="3624725" y="415215"/>
                  <a:pt x="3630632" y="421693"/>
                </a:cubicBezTo>
                <a:cubicBezTo>
                  <a:pt x="3660731" y="454650"/>
                  <a:pt x="3697880" y="446648"/>
                  <a:pt x="3734837" y="441886"/>
                </a:cubicBezTo>
                <a:cubicBezTo>
                  <a:pt x="3741315" y="440934"/>
                  <a:pt x="3749125" y="439600"/>
                  <a:pt x="3754652" y="442268"/>
                </a:cubicBezTo>
                <a:cubicBezTo>
                  <a:pt x="3779607" y="454268"/>
                  <a:pt x="3800753" y="450078"/>
                  <a:pt x="3822472" y="433694"/>
                </a:cubicBezTo>
                <a:cubicBezTo>
                  <a:pt x="3841331" y="419597"/>
                  <a:pt x="3863049" y="411215"/>
                  <a:pt x="3885338" y="428742"/>
                </a:cubicBezTo>
                <a:cubicBezTo>
                  <a:pt x="3934870" y="467605"/>
                  <a:pt x="3987829" y="469509"/>
                  <a:pt x="4043839" y="444934"/>
                </a:cubicBezTo>
                <a:cubicBezTo>
                  <a:pt x="4083845" y="427407"/>
                  <a:pt x="4123280" y="423407"/>
                  <a:pt x="4165383" y="441124"/>
                </a:cubicBezTo>
                <a:cubicBezTo>
                  <a:pt x="4181576" y="447982"/>
                  <a:pt x="4202531" y="443410"/>
                  <a:pt x="4221391" y="444934"/>
                </a:cubicBezTo>
                <a:cubicBezTo>
                  <a:pt x="4232060" y="445696"/>
                  <a:pt x="4243872" y="445886"/>
                  <a:pt x="4253014" y="450650"/>
                </a:cubicBezTo>
                <a:cubicBezTo>
                  <a:pt x="4277401" y="462843"/>
                  <a:pt x="4300070" y="478463"/>
                  <a:pt x="4324645" y="490466"/>
                </a:cubicBezTo>
                <a:cubicBezTo>
                  <a:pt x="4336457" y="496180"/>
                  <a:pt x="4350554" y="499228"/>
                  <a:pt x="4363890" y="499420"/>
                </a:cubicBezTo>
                <a:cubicBezTo>
                  <a:pt x="4403325" y="500372"/>
                  <a:pt x="4442761" y="500372"/>
                  <a:pt x="4482004" y="498658"/>
                </a:cubicBezTo>
                <a:cubicBezTo>
                  <a:pt x="4546776" y="495990"/>
                  <a:pt x="4612500" y="495418"/>
                  <a:pt x="4659174" y="438648"/>
                </a:cubicBezTo>
                <a:cubicBezTo>
                  <a:pt x="4662986" y="434076"/>
                  <a:pt x="4671176" y="431408"/>
                  <a:pt x="4677655" y="430646"/>
                </a:cubicBezTo>
                <a:cubicBezTo>
                  <a:pt x="4707564" y="427027"/>
                  <a:pt x="4738235" y="426645"/>
                  <a:pt x="4767764" y="420739"/>
                </a:cubicBezTo>
                <a:cubicBezTo>
                  <a:pt x="4791386" y="415977"/>
                  <a:pt x="4811009" y="417501"/>
                  <a:pt x="4828916" y="434266"/>
                </a:cubicBezTo>
                <a:cubicBezTo>
                  <a:pt x="4852348" y="456364"/>
                  <a:pt x="4880925" y="469319"/>
                  <a:pt x="4912168" y="462271"/>
                </a:cubicBezTo>
                <a:cubicBezTo>
                  <a:pt x="4943409" y="455412"/>
                  <a:pt x="4963984" y="470271"/>
                  <a:pt x="4987037" y="485703"/>
                </a:cubicBezTo>
                <a:cubicBezTo>
                  <a:pt x="5003801" y="496942"/>
                  <a:pt x="5022852" y="511040"/>
                  <a:pt x="5041521" y="512182"/>
                </a:cubicBezTo>
                <a:cubicBezTo>
                  <a:pt x="5083814" y="514658"/>
                  <a:pt x="5120201" y="553904"/>
                  <a:pt x="5166113" y="531615"/>
                </a:cubicBezTo>
                <a:cubicBezTo>
                  <a:pt x="5169161" y="530091"/>
                  <a:pt x="5174685" y="533901"/>
                  <a:pt x="5179067" y="534853"/>
                </a:cubicBezTo>
                <a:cubicBezTo>
                  <a:pt x="5214121" y="542093"/>
                  <a:pt x="5247078" y="535043"/>
                  <a:pt x="5272796" y="511230"/>
                </a:cubicBezTo>
                <a:cubicBezTo>
                  <a:pt x="5306516" y="480177"/>
                  <a:pt x="5343855" y="477129"/>
                  <a:pt x="5385384" y="487227"/>
                </a:cubicBezTo>
                <a:cubicBezTo>
                  <a:pt x="5398721" y="490466"/>
                  <a:pt x="5412057" y="492752"/>
                  <a:pt x="5425582" y="495418"/>
                </a:cubicBezTo>
                <a:cubicBezTo>
                  <a:pt x="5443870" y="499228"/>
                  <a:pt x="5462351" y="503230"/>
                  <a:pt x="5480637" y="507040"/>
                </a:cubicBezTo>
                <a:cubicBezTo>
                  <a:pt x="5498356" y="510850"/>
                  <a:pt x="5517979" y="517326"/>
                  <a:pt x="5531693" y="500944"/>
                </a:cubicBezTo>
                <a:cubicBezTo>
                  <a:pt x="5543506" y="486845"/>
                  <a:pt x="5551888" y="488179"/>
                  <a:pt x="5562746" y="500372"/>
                </a:cubicBezTo>
                <a:cubicBezTo>
                  <a:pt x="5600467" y="543045"/>
                  <a:pt x="5646189" y="569716"/>
                  <a:pt x="5704483" y="571620"/>
                </a:cubicBezTo>
                <a:cubicBezTo>
                  <a:pt x="5716485" y="572002"/>
                  <a:pt x="5728678" y="574668"/>
                  <a:pt x="5740488" y="577526"/>
                </a:cubicBezTo>
                <a:cubicBezTo>
                  <a:pt x="5747728" y="579241"/>
                  <a:pt x="5756493" y="581147"/>
                  <a:pt x="5760873" y="586291"/>
                </a:cubicBezTo>
                <a:cubicBezTo>
                  <a:pt x="5794974" y="625534"/>
                  <a:pt x="5837457" y="652777"/>
                  <a:pt x="5883751" y="674686"/>
                </a:cubicBezTo>
                <a:cubicBezTo>
                  <a:pt x="5900323" y="682496"/>
                  <a:pt x="5918042" y="690306"/>
                  <a:pt x="5935949" y="692592"/>
                </a:cubicBezTo>
                <a:cubicBezTo>
                  <a:pt x="5954617" y="694878"/>
                  <a:pt x="5974240" y="691068"/>
                  <a:pt x="5993291" y="688972"/>
                </a:cubicBezTo>
                <a:cubicBezTo>
                  <a:pt x="6004531" y="687830"/>
                  <a:pt x="6017485" y="688020"/>
                  <a:pt x="6026440" y="682496"/>
                </a:cubicBezTo>
                <a:cubicBezTo>
                  <a:pt x="6054825" y="665159"/>
                  <a:pt x="6082258" y="646491"/>
                  <a:pt x="6108738" y="626296"/>
                </a:cubicBezTo>
                <a:cubicBezTo>
                  <a:pt x="6131409" y="608960"/>
                  <a:pt x="6135981" y="606483"/>
                  <a:pt x="6155602" y="628202"/>
                </a:cubicBezTo>
                <a:cubicBezTo>
                  <a:pt x="6175797" y="650491"/>
                  <a:pt x="6200944" y="662111"/>
                  <a:pt x="6228756" y="666873"/>
                </a:cubicBezTo>
                <a:cubicBezTo>
                  <a:pt x="6272764" y="674304"/>
                  <a:pt x="6317151" y="680590"/>
                  <a:pt x="6361539" y="684210"/>
                </a:cubicBezTo>
                <a:cubicBezTo>
                  <a:pt x="6401736" y="687448"/>
                  <a:pt x="6420977" y="669922"/>
                  <a:pt x="6428979" y="630106"/>
                </a:cubicBezTo>
                <a:cubicBezTo>
                  <a:pt x="6433551" y="608007"/>
                  <a:pt x="6439458" y="584003"/>
                  <a:pt x="6463840" y="578098"/>
                </a:cubicBezTo>
                <a:cubicBezTo>
                  <a:pt x="6503658" y="568572"/>
                  <a:pt x="6544997" y="564382"/>
                  <a:pt x="6564620" y="517708"/>
                </a:cubicBezTo>
                <a:cubicBezTo>
                  <a:pt x="6575478" y="527995"/>
                  <a:pt x="6582146" y="534091"/>
                  <a:pt x="6588625" y="540187"/>
                </a:cubicBezTo>
                <a:cubicBezTo>
                  <a:pt x="6606531" y="557142"/>
                  <a:pt x="6643678" y="564382"/>
                  <a:pt x="6662541" y="549714"/>
                </a:cubicBezTo>
                <a:cubicBezTo>
                  <a:pt x="6690354" y="528377"/>
                  <a:pt x="6715883" y="532377"/>
                  <a:pt x="6742552" y="548952"/>
                </a:cubicBezTo>
                <a:cubicBezTo>
                  <a:pt x="6764841" y="562668"/>
                  <a:pt x="6788417" y="567954"/>
                  <a:pt x="6812063" y="568430"/>
                </a:cubicBezTo>
                <a:lnTo>
                  <a:pt x="6858001" y="562267"/>
                </a:lnTo>
                <a:lnTo>
                  <a:pt x="6858001" y="734520"/>
                </a:lnTo>
                <a:lnTo>
                  <a:pt x="6815516" y="744220"/>
                </a:lnTo>
                <a:cubicBezTo>
                  <a:pt x="6793035" y="749744"/>
                  <a:pt x="6771319" y="759651"/>
                  <a:pt x="6748458" y="763271"/>
                </a:cubicBezTo>
                <a:cubicBezTo>
                  <a:pt x="6694164" y="771843"/>
                  <a:pt x="6639488" y="777939"/>
                  <a:pt x="6584812" y="784797"/>
                </a:cubicBezTo>
                <a:cubicBezTo>
                  <a:pt x="6528424" y="791846"/>
                  <a:pt x="6472225" y="799276"/>
                  <a:pt x="6415833" y="805562"/>
                </a:cubicBezTo>
                <a:cubicBezTo>
                  <a:pt x="6384972" y="808802"/>
                  <a:pt x="6353919" y="809372"/>
                  <a:pt x="6323058" y="812420"/>
                </a:cubicBezTo>
                <a:cubicBezTo>
                  <a:pt x="6296005" y="815088"/>
                  <a:pt x="6269144" y="820041"/>
                  <a:pt x="6242093" y="823281"/>
                </a:cubicBezTo>
                <a:cubicBezTo>
                  <a:pt x="6218660" y="825947"/>
                  <a:pt x="6195037" y="827471"/>
                  <a:pt x="6171605" y="830139"/>
                </a:cubicBezTo>
                <a:cubicBezTo>
                  <a:pt x="6134075" y="834519"/>
                  <a:pt x="6096736" y="839473"/>
                  <a:pt x="6059397" y="844045"/>
                </a:cubicBezTo>
                <a:cubicBezTo>
                  <a:pt x="6043776" y="845759"/>
                  <a:pt x="6027392" y="850522"/>
                  <a:pt x="6012723" y="847665"/>
                </a:cubicBezTo>
                <a:cubicBezTo>
                  <a:pt x="5975764" y="840425"/>
                  <a:pt x="5939377" y="842521"/>
                  <a:pt x="5902610" y="847473"/>
                </a:cubicBezTo>
                <a:cubicBezTo>
                  <a:pt x="5890037" y="849190"/>
                  <a:pt x="5876511" y="848808"/>
                  <a:pt x="5864318" y="845569"/>
                </a:cubicBezTo>
                <a:cubicBezTo>
                  <a:pt x="5839361" y="839091"/>
                  <a:pt x="5815169" y="829947"/>
                  <a:pt x="5790592" y="821947"/>
                </a:cubicBezTo>
                <a:cubicBezTo>
                  <a:pt x="5787924" y="820995"/>
                  <a:pt x="5784686" y="820803"/>
                  <a:pt x="5781830" y="820233"/>
                </a:cubicBezTo>
                <a:cubicBezTo>
                  <a:pt x="5765635" y="816992"/>
                  <a:pt x="5749634" y="813754"/>
                  <a:pt x="5733440" y="810896"/>
                </a:cubicBezTo>
                <a:cubicBezTo>
                  <a:pt x="5724678" y="809372"/>
                  <a:pt x="5715723" y="809182"/>
                  <a:pt x="5706959" y="807848"/>
                </a:cubicBezTo>
                <a:cubicBezTo>
                  <a:pt x="5673050" y="802514"/>
                  <a:pt x="5635711" y="811468"/>
                  <a:pt x="5606372" y="788417"/>
                </a:cubicBezTo>
                <a:cubicBezTo>
                  <a:pt x="5587321" y="773557"/>
                  <a:pt x="5568842" y="776987"/>
                  <a:pt x="5548460" y="779273"/>
                </a:cubicBezTo>
                <a:cubicBezTo>
                  <a:pt x="5533027" y="780987"/>
                  <a:pt x="5517215" y="780415"/>
                  <a:pt x="5501594" y="780607"/>
                </a:cubicBezTo>
                <a:cubicBezTo>
                  <a:pt x="5474161" y="781177"/>
                  <a:pt x="5446728" y="781369"/>
                  <a:pt x="5419295" y="782321"/>
                </a:cubicBezTo>
                <a:cubicBezTo>
                  <a:pt x="5410531" y="782701"/>
                  <a:pt x="5401579" y="787465"/>
                  <a:pt x="5393005" y="786703"/>
                </a:cubicBezTo>
                <a:cubicBezTo>
                  <a:pt x="5353379" y="783083"/>
                  <a:pt x="5313754" y="777367"/>
                  <a:pt x="5274129" y="774129"/>
                </a:cubicBezTo>
                <a:cubicBezTo>
                  <a:pt x="5251650" y="772225"/>
                  <a:pt x="5228597" y="775843"/>
                  <a:pt x="5206308" y="773177"/>
                </a:cubicBezTo>
                <a:cubicBezTo>
                  <a:pt x="5180591" y="770129"/>
                  <a:pt x="5155445" y="762319"/>
                  <a:pt x="5129916" y="757554"/>
                </a:cubicBezTo>
                <a:cubicBezTo>
                  <a:pt x="5122867" y="756222"/>
                  <a:pt x="5115057" y="757936"/>
                  <a:pt x="5107627" y="758316"/>
                </a:cubicBezTo>
                <a:cubicBezTo>
                  <a:pt x="5099245" y="758699"/>
                  <a:pt x="5091052" y="759461"/>
                  <a:pt x="5082670" y="759651"/>
                </a:cubicBezTo>
                <a:cubicBezTo>
                  <a:pt x="5057141" y="760033"/>
                  <a:pt x="5031614" y="759461"/>
                  <a:pt x="5006086" y="760795"/>
                </a:cubicBezTo>
                <a:cubicBezTo>
                  <a:pt x="4990465" y="761557"/>
                  <a:pt x="4974082" y="769367"/>
                  <a:pt x="4959602" y="766509"/>
                </a:cubicBezTo>
                <a:cubicBezTo>
                  <a:pt x="4930075" y="760985"/>
                  <a:pt x="4900546" y="773367"/>
                  <a:pt x="4871019" y="763081"/>
                </a:cubicBezTo>
                <a:cubicBezTo>
                  <a:pt x="4861873" y="760033"/>
                  <a:pt x="4849300" y="767653"/>
                  <a:pt x="4838250" y="768033"/>
                </a:cubicBezTo>
                <a:cubicBezTo>
                  <a:pt x="4810627" y="768985"/>
                  <a:pt x="4783004" y="768795"/>
                  <a:pt x="4755381" y="768605"/>
                </a:cubicBezTo>
                <a:cubicBezTo>
                  <a:pt x="4730614" y="768415"/>
                  <a:pt x="4704895" y="771081"/>
                  <a:pt x="4681083" y="765747"/>
                </a:cubicBezTo>
                <a:cubicBezTo>
                  <a:pt x="4656126" y="760033"/>
                  <a:pt x="4633647" y="760795"/>
                  <a:pt x="4609452" y="767271"/>
                </a:cubicBezTo>
                <a:cubicBezTo>
                  <a:pt x="4592878" y="771653"/>
                  <a:pt x="4575351" y="772225"/>
                  <a:pt x="4558207" y="773557"/>
                </a:cubicBezTo>
                <a:cubicBezTo>
                  <a:pt x="4539728" y="775081"/>
                  <a:pt x="4519343" y="771081"/>
                  <a:pt x="4502579" y="777367"/>
                </a:cubicBezTo>
                <a:cubicBezTo>
                  <a:pt x="4452665" y="796038"/>
                  <a:pt x="4401419" y="800038"/>
                  <a:pt x="4349222" y="800038"/>
                </a:cubicBezTo>
                <a:cubicBezTo>
                  <a:pt x="4339695" y="800038"/>
                  <a:pt x="4329979" y="797372"/>
                  <a:pt x="4320837" y="794514"/>
                </a:cubicBezTo>
                <a:cubicBezTo>
                  <a:pt x="4267493" y="777367"/>
                  <a:pt x="4213961" y="778891"/>
                  <a:pt x="4159667" y="789370"/>
                </a:cubicBezTo>
                <a:cubicBezTo>
                  <a:pt x="4148427" y="791656"/>
                  <a:pt x="4135854" y="792038"/>
                  <a:pt x="4124614" y="789752"/>
                </a:cubicBezTo>
                <a:cubicBezTo>
                  <a:pt x="4092989" y="783083"/>
                  <a:pt x="4062318" y="772033"/>
                  <a:pt x="4030503" y="767271"/>
                </a:cubicBezTo>
                <a:cubicBezTo>
                  <a:pt x="3977925" y="759461"/>
                  <a:pt x="3932394" y="785749"/>
                  <a:pt x="3885338" y="802896"/>
                </a:cubicBezTo>
                <a:cubicBezTo>
                  <a:pt x="3840569" y="819089"/>
                  <a:pt x="3802467" y="855666"/>
                  <a:pt x="3749506" y="847473"/>
                </a:cubicBezTo>
                <a:cubicBezTo>
                  <a:pt x="3744173" y="846711"/>
                  <a:pt x="3738267" y="851856"/>
                  <a:pt x="3732361" y="853190"/>
                </a:cubicBezTo>
                <a:cubicBezTo>
                  <a:pt x="3716168" y="856810"/>
                  <a:pt x="3699976" y="861190"/>
                  <a:pt x="3683591" y="862906"/>
                </a:cubicBezTo>
                <a:cubicBezTo>
                  <a:pt x="3663589" y="865192"/>
                  <a:pt x="3643204" y="864430"/>
                  <a:pt x="3623201" y="866334"/>
                </a:cubicBezTo>
                <a:cubicBezTo>
                  <a:pt x="3597482" y="868620"/>
                  <a:pt x="3572146" y="874716"/>
                  <a:pt x="3546617" y="874716"/>
                </a:cubicBezTo>
                <a:cubicBezTo>
                  <a:pt x="3526042" y="874716"/>
                  <a:pt x="3505657" y="867668"/>
                  <a:pt x="3485275" y="864238"/>
                </a:cubicBezTo>
                <a:cubicBezTo>
                  <a:pt x="3456508" y="859476"/>
                  <a:pt x="3424883" y="860810"/>
                  <a:pt x="3399546" y="848618"/>
                </a:cubicBezTo>
                <a:cubicBezTo>
                  <a:pt x="3372495" y="835663"/>
                  <a:pt x="3346776" y="829757"/>
                  <a:pt x="3318771" y="833757"/>
                </a:cubicBezTo>
                <a:cubicBezTo>
                  <a:pt x="3309437" y="835091"/>
                  <a:pt x="3297434" y="843093"/>
                  <a:pt x="3293244" y="851284"/>
                </a:cubicBezTo>
                <a:cubicBezTo>
                  <a:pt x="3283908" y="869572"/>
                  <a:pt x="3271145" y="872812"/>
                  <a:pt x="3253809" y="866524"/>
                </a:cubicBezTo>
                <a:cubicBezTo>
                  <a:pt x="3238758" y="861190"/>
                  <a:pt x="3220280" y="858524"/>
                  <a:pt x="3209993" y="848235"/>
                </a:cubicBezTo>
                <a:cubicBezTo>
                  <a:pt x="3180844" y="819089"/>
                  <a:pt x="3143695" y="818136"/>
                  <a:pt x="3107500" y="810326"/>
                </a:cubicBezTo>
                <a:cubicBezTo>
                  <a:pt x="3085403" y="805562"/>
                  <a:pt x="3064827" y="805372"/>
                  <a:pt x="3042728" y="808610"/>
                </a:cubicBezTo>
                <a:cubicBezTo>
                  <a:pt x="2994722" y="815850"/>
                  <a:pt x="2948047" y="805562"/>
                  <a:pt x="2901943" y="792418"/>
                </a:cubicBezTo>
                <a:cubicBezTo>
                  <a:pt x="2871462" y="783655"/>
                  <a:pt x="2840219" y="778321"/>
                  <a:pt x="2809930" y="769367"/>
                </a:cubicBezTo>
                <a:cubicBezTo>
                  <a:pt x="2787259" y="762509"/>
                  <a:pt x="2764590" y="754316"/>
                  <a:pt x="2743826" y="743268"/>
                </a:cubicBezTo>
                <a:cubicBezTo>
                  <a:pt x="2713723" y="727073"/>
                  <a:pt x="2687436" y="702689"/>
                  <a:pt x="2649143" y="709167"/>
                </a:cubicBezTo>
                <a:cubicBezTo>
                  <a:pt x="2615421" y="714881"/>
                  <a:pt x="2584942" y="702881"/>
                  <a:pt x="2554079" y="691450"/>
                </a:cubicBezTo>
                <a:cubicBezTo>
                  <a:pt x="2531409" y="683068"/>
                  <a:pt x="2508742" y="674494"/>
                  <a:pt x="2485307" y="669160"/>
                </a:cubicBezTo>
                <a:cubicBezTo>
                  <a:pt x="2457492" y="662873"/>
                  <a:pt x="2426059" y="665541"/>
                  <a:pt x="2401292" y="653919"/>
                </a:cubicBezTo>
                <a:cubicBezTo>
                  <a:pt x="2375383" y="641727"/>
                  <a:pt x="2353859" y="649919"/>
                  <a:pt x="2330806" y="653349"/>
                </a:cubicBezTo>
                <a:cubicBezTo>
                  <a:pt x="2294039" y="658683"/>
                  <a:pt x="2257459" y="668590"/>
                  <a:pt x="2220312" y="656015"/>
                </a:cubicBezTo>
                <a:cubicBezTo>
                  <a:pt x="2175163" y="640775"/>
                  <a:pt x="2130393" y="624392"/>
                  <a:pt x="2085054" y="609914"/>
                </a:cubicBezTo>
                <a:cubicBezTo>
                  <a:pt x="2067525" y="604387"/>
                  <a:pt x="2048668" y="602101"/>
                  <a:pt x="2030378" y="599625"/>
                </a:cubicBezTo>
                <a:cubicBezTo>
                  <a:pt x="2013043" y="597529"/>
                  <a:pt x="1992279" y="602863"/>
                  <a:pt x="1978940" y="594863"/>
                </a:cubicBezTo>
                <a:cubicBezTo>
                  <a:pt x="1944649" y="574288"/>
                  <a:pt x="1909408" y="564192"/>
                  <a:pt x="1869780" y="564192"/>
                </a:cubicBezTo>
                <a:cubicBezTo>
                  <a:pt x="1854920" y="564192"/>
                  <a:pt x="1840441" y="555618"/>
                  <a:pt x="1825393" y="554094"/>
                </a:cubicBezTo>
                <a:cubicBezTo>
                  <a:pt x="1804816" y="552190"/>
                  <a:pt x="1781194" y="547045"/>
                  <a:pt x="1763287" y="554286"/>
                </a:cubicBezTo>
                <a:cubicBezTo>
                  <a:pt x="1721185" y="571430"/>
                  <a:pt x="1687086" y="557142"/>
                  <a:pt x="1650317" y="540187"/>
                </a:cubicBezTo>
                <a:cubicBezTo>
                  <a:pt x="1614120" y="523423"/>
                  <a:pt x="1576019" y="510088"/>
                  <a:pt x="1537537" y="499038"/>
                </a:cubicBezTo>
                <a:cubicBezTo>
                  <a:pt x="1523059" y="495038"/>
                  <a:pt x="1505724" y="501706"/>
                  <a:pt x="1489720" y="503038"/>
                </a:cubicBezTo>
                <a:cubicBezTo>
                  <a:pt x="1484004" y="503420"/>
                  <a:pt x="1477717" y="503992"/>
                  <a:pt x="1472575" y="502086"/>
                </a:cubicBezTo>
                <a:cubicBezTo>
                  <a:pt x="1422854" y="483797"/>
                  <a:pt x="1372368" y="469891"/>
                  <a:pt x="1318456" y="479415"/>
                </a:cubicBezTo>
                <a:cubicBezTo>
                  <a:pt x="1313504" y="480369"/>
                  <a:pt x="1307978" y="478273"/>
                  <a:pt x="1303024" y="476939"/>
                </a:cubicBezTo>
                <a:cubicBezTo>
                  <a:pt x="1278829" y="470081"/>
                  <a:pt x="1255206" y="459223"/>
                  <a:pt x="1230633" y="456746"/>
                </a:cubicBezTo>
                <a:cubicBezTo>
                  <a:pt x="1170051" y="450650"/>
                  <a:pt x="1109091" y="448172"/>
                  <a:pt x="1048125" y="444172"/>
                </a:cubicBezTo>
                <a:cubicBezTo>
                  <a:pt x="1044315" y="443982"/>
                  <a:pt x="1040315" y="443982"/>
                  <a:pt x="1036887" y="442648"/>
                </a:cubicBezTo>
                <a:cubicBezTo>
                  <a:pt x="1014406" y="434456"/>
                  <a:pt x="994785" y="437124"/>
                  <a:pt x="975733" y="452744"/>
                </a:cubicBezTo>
                <a:cubicBezTo>
                  <a:pt x="967350" y="459603"/>
                  <a:pt x="955920" y="463223"/>
                  <a:pt x="945444" y="467033"/>
                </a:cubicBezTo>
                <a:cubicBezTo>
                  <a:pt x="930011" y="472749"/>
                  <a:pt x="914200" y="478273"/>
                  <a:pt x="898198" y="481893"/>
                </a:cubicBezTo>
                <a:cubicBezTo>
                  <a:pt x="882384" y="485321"/>
                  <a:pt x="865430" y="490084"/>
                  <a:pt x="850189" y="487417"/>
                </a:cubicBezTo>
                <a:cubicBezTo>
                  <a:pt x="822756" y="482655"/>
                  <a:pt x="796655" y="471987"/>
                  <a:pt x="769605" y="464937"/>
                </a:cubicBezTo>
                <a:cubicBezTo>
                  <a:pt x="760270" y="462461"/>
                  <a:pt x="749982" y="462843"/>
                  <a:pt x="740268" y="462651"/>
                </a:cubicBezTo>
                <a:cubicBezTo>
                  <a:pt x="717977" y="462081"/>
                  <a:pt x="695116" y="467605"/>
                  <a:pt x="674923" y="451792"/>
                </a:cubicBezTo>
                <a:cubicBezTo>
                  <a:pt x="656255" y="436934"/>
                  <a:pt x="637392" y="441314"/>
                  <a:pt x="617772" y="452554"/>
                </a:cubicBezTo>
                <a:cubicBezTo>
                  <a:pt x="603673" y="460557"/>
                  <a:pt x="587672" y="466843"/>
                  <a:pt x="571860" y="469891"/>
                </a:cubicBezTo>
                <a:cubicBezTo>
                  <a:pt x="550141" y="474081"/>
                  <a:pt x="528615" y="475797"/>
                  <a:pt x="505182" y="473319"/>
                </a:cubicBezTo>
                <a:cubicBezTo>
                  <a:pt x="488607" y="471605"/>
                  <a:pt x="475081" y="470843"/>
                  <a:pt x="462126" y="460747"/>
                </a:cubicBezTo>
                <a:cubicBezTo>
                  <a:pt x="460032" y="459223"/>
                  <a:pt x="456222" y="458841"/>
                  <a:pt x="453364" y="459033"/>
                </a:cubicBezTo>
                <a:cubicBezTo>
                  <a:pt x="415835" y="462271"/>
                  <a:pt x="378686" y="460557"/>
                  <a:pt x="340774" y="458268"/>
                </a:cubicBezTo>
                <a:cubicBezTo>
                  <a:pt x="292579" y="455222"/>
                  <a:pt x="241901" y="464175"/>
                  <a:pt x="200182" y="496180"/>
                </a:cubicBezTo>
                <a:cubicBezTo>
                  <a:pt x="194085" y="500944"/>
                  <a:pt x="184941" y="503038"/>
                  <a:pt x="176939" y="504182"/>
                </a:cubicBezTo>
                <a:cubicBezTo>
                  <a:pt x="139219" y="509134"/>
                  <a:pt x="101308" y="512564"/>
                  <a:pt x="63587" y="518088"/>
                </a:cubicBezTo>
                <a:cubicBezTo>
                  <a:pt x="43012" y="521137"/>
                  <a:pt x="21486" y="523805"/>
                  <a:pt x="2817" y="532187"/>
                </a:cubicBezTo>
                <a:lnTo>
                  <a:pt x="0" y="53331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DC292A62-7F34-4E30-BE04-48164A1DAF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705643" y="2991644"/>
            <a:ext cx="6858001" cy="874716"/>
          </a:xfrm>
          <a:custGeom>
            <a:avLst/>
            <a:gdLst>
              <a:gd name="connsiteX0" fmla="*/ 0 w 6858001"/>
              <a:gd name="connsiteY0" fmla="*/ 533314 h 874716"/>
              <a:gd name="connsiteX1" fmla="*/ 0 w 6858001"/>
              <a:gd name="connsiteY1" fmla="*/ 69206 h 874716"/>
              <a:gd name="connsiteX2" fmla="*/ 21486 w 6858001"/>
              <a:gd name="connsiteY2" fmla="*/ 71924 h 874716"/>
              <a:gd name="connsiteX3" fmla="*/ 228948 w 6858001"/>
              <a:gd name="connsiteY3" fmla="*/ 88116 h 874716"/>
              <a:gd name="connsiteX4" fmla="*/ 313533 w 6858001"/>
              <a:gd name="connsiteY4" fmla="*/ 62779 h 874716"/>
              <a:gd name="connsiteX5" fmla="*/ 338870 w 6858001"/>
              <a:gd name="connsiteY5" fmla="*/ 62207 h 874716"/>
              <a:gd name="connsiteX6" fmla="*/ 395640 w 6858001"/>
              <a:gd name="connsiteY6" fmla="*/ 72114 h 874716"/>
              <a:gd name="connsiteX7" fmla="*/ 512802 w 6858001"/>
              <a:gd name="connsiteY7" fmla="*/ 65446 h 874716"/>
              <a:gd name="connsiteX8" fmla="*/ 556047 w 6858001"/>
              <a:gd name="connsiteY8" fmla="*/ 55349 h 874716"/>
              <a:gd name="connsiteX9" fmla="*/ 580050 w 6858001"/>
              <a:gd name="connsiteY9" fmla="*/ 48871 h 874716"/>
              <a:gd name="connsiteX10" fmla="*/ 703308 w 6858001"/>
              <a:gd name="connsiteY10" fmla="*/ 30964 h 874716"/>
              <a:gd name="connsiteX11" fmla="*/ 758174 w 6858001"/>
              <a:gd name="connsiteY11" fmla="*/ 11724 h 874716"/>
              <a:gd name="connsiteX12" fmla="*/ 773035 w 6858001"/>
              <a:gd name="connsiteY12" fmla="*/ 8866 h 874716"/>
              <a:gd name="connsiteX13" fmla="*/ 854379 w 6858001"/>
              <a:gd name="connsiteY13" fmla="*/ 16866 h 874716"/>
              <a:gd name="connsiteX14" fmla="*/ 915343 w 6858001"/>
              <a:gd name="connsiteY14" fmla="*/ 47919 h 874716"/>
              <a:gd name="connsiteX15" fmla="*/ 927155 w 6858001"/>
              <a:gd name="connsiteY15" fmla="*/ 58397 h 874716"/>
              <a:gd name="connsiteX16" fmla="*/ 1097087 w 6858001"/>
              <a:gd name="connsiteY16" fmla="*/ 54777 h 874716"/>
              <a:gd name="connsiteX17" fmla="*/ 1123185 w 6858001"/>
              <a:gd name="connsiteY17" fmla="*/ 50395 h 874716"/>
              <a:gd name="connsiteX18" fmla="*/ 1249302 w 6858001"/>
              <a:gd name="connsiteY18" fmla="*/ 68684 h 874716"/>
              <a:gd name="connsiteX19" fmla="*/ 1286069 w 6858001"/>
              <a:gd name="connsiteY19" fmla="*/ 72304 h 874716"/>
              <a:gd name="connsiteX20" fmla="*/ 1417899 w 6858001"/>
              <a:gd name="connsiteY20" fmla="*/ 88688 h 874716"/>
              <a:gd name="connsiteX21" fmla="*/ 1436568 w 6858001"/>
              <a:gd name="connsiteY21" fmla="*/ 73448 h 874716"/>
              <a:gd name="connsiteX22" fmla="*/ 1490292 w 6858001"/>
              <a:gd name="connsiteY22" fmla="*/ 35154 h 874716"/>
              <a:gd name="connsiteX23" fmla="*/ 1596213 w 6858001"/>
              <a:gd name="connsiteY23" fmla="*/ 1245 h 874716"/>
              <a:gd name="connsiteX24" fmla="*/ 1624980 w 6858001"/>
              <a:gd name="connsiteY24" fmla="*/ 3150 h 874716"/>
              <a:gd name="connsiteX25" fmla="*/ 1697753 w 6858001"/>
              <a:gd name="connsiteY25" fmla="*/ 59731 h 874716"/>
              <a:gd name="connsiteX26" fmla="*/ 1733188 w 6858001"/>
              <a:gd name="connsiteY26" fmla="*/ 82400 h 874716"/>
              <a:gd name="connsiteX27" fmla="*/ 1833775 w 6858001"/>
              <a:gd name="connsiteY27" fmla="*/ 124121 h 874716"/>
              <a:gd name="connsiteX28" fmla="*/ 1842158 w 6858001"/>
              <a:gd name="connsiteY28" fmla="*/ 131742 h 874716"/>
              <a:gd name="connsiteX29" fmla="*/ 1916454 w 6858001"/>
              <a:gd name="connsiteY29" fmla="*/ 222233 h 874716"/>
              <a:gd name="connsiteX30" fmla="*/ 1933219 w 6858001"/>
              <a:gd name="connsiteY30" fmla="*/ 237663 h 874716"/>
              <a:gd name="connsiteX31" fmla="*/ 1953413 w 6858001"/>
              <a:gd name="connsiteY31" fmla="*/ 261668 h 874716"/>
              <a:gd name="connsiteX32" fmla="*/ 2016469 w 6858001"/>
              <a:gd name="connsiteY32" fmla="*/ 308151 h 874716"/>
              <a:gd name="connsiteX33" fmla="*/ 2094578 w 6858001"/>
              <a:gd name="connsiteY33" fmla="*/ 323010 h 874716"/>
              <a:gd name="connsiteX34" fmla="*/ 2188879 w 6858001"/>
              <a:gd name="connsiteY34" fmla="*/ 345681 h 874716"/>
              <a:gd name="connsiteX35" fmla="*/ 2228314 w 6858001"/>
              <a:gd name="connsiteY35" fmla="*/ 360921 h 874716"/>
              <a:gd name="connsiteX36" fmla="*/ 2334044 w 6858001"/>
              <a:gd name="connsiteY36" fmla="*/ 389878 h 874716"/>
              <a:gd name="connsiteX37" fmla="*/ 2409485 w 6858001"/>
              <a:gd name="connsiteY37" fmla="*/ 414263 h 874716"/>
              <a:gd name="connsiteX38" fmla="*/ 2518264 w 6858001"/>
              <a:gd name="connsiteY38" fmla="*/ 428552 h 874716"/>
              <a:gd name="connsiteX39" fmla="*/ 2571034 w 6858001"/>
              <a:gd name="connsiteY39" fmla="*/ 429122 h 874716"/>
              <a:gd name="connsiteX40" fmla="*/ 2668001 w 6858001"/>
              <a:gd name="connsiteY40" fmla="*/ 502276 h 874716"/>
              <a:gd name="connsiteX41" fmla="*/ 2745348 w 6858001"/>
              <a:gd name="connsiteY41" fmla="*/ 550666 h 874716"/>
              <a:gd name="connsiteX42" fmla="*/ 2826694 w 6858001"/>
              <a:gd name="connsiteY42" fmla="*/ 527233 h 874716"/>
              <a:gd name="connsiteX43" fmla="*/ 2848793 w 6858001"/>
              <a:gd name="connsiteY43" fmla="*/ 505134 h 874716"/>
              <a:gd name="connsiteX44" fmla="*/ 2982148 w 6858001"/>
              <a:gd name="connsiteY44" fmla="*/ 484179 h 874716"/>
              <a:gd name="connsiteX45" fmla="*/ 3172654 w 6858001"/>
              <a:gd name="connsiteY45" fmla="*/ 483417 h 874716"/>
              <a:gd name="connsiteX46" fmla="*/ 3489467 w 6858001"/>
              <a:gd name="connsiteY46" fmla="*/ 435790 h 874716"/>
              <a:gd name="connsiteX47" fmla="*/ 3544713 w 6858001"/>
              <a:gd name="connsiteY47" fmla="*/ 413691 h 874716"/>
              <a:gd name="connsiteX48" fmla="*/ 3606817 w 6858001"/>
              <a:gd name="connsiteY48" fmla="*/ 408167 h 874716"/>
              <a:gd name="connsiteX49" fmla="*/ 3630632 w 6858001"/>
              <a:gd name="connsiteY49" fmla="*/ 421693 h 874716"/>
              <a:gd name="connsiteX50" fmla="*/ 3734837 w 6858001"/>
              <a:gd name="connsiteY50" fmla="*/ 441886 h 874716"/>
              <a:gd name="connsiteX51" fmla="*/ 3754652 w 6858001"/>
              <a:gd name="connsiteY51" fmla="*/ 442268 h 874716"/>
              <a:gd name="connsiteX52" fmla="*/ 3822472 w 6858001"/>
              <a:gd name="connsiteY52" fmla="*/ 433694 h 874716"/>
              <a:gd name="connsiteX53" fmla="*/ 3885338 w 6858001"/>
              <a:gd name="connsiteY53" fmla="*/ 428742 h 874716"/>
              <a:gd name="connsiteX54" fmla="*/ 4043839 w 6858001"/>
              <a:gd name="connsiteY54" fmla="*/ 444934 h 874716"/>
              <a:gd name="connsiteX55" fmla="*/ 4165383 w 6858001"/>
              <a:gd name="connsiteY55" fmla="*/ 441124 h 874716"/>
              <a:gd name="connsiteX56" fmla="*/ 4221391 w 6858001"/>
              <a:gd name="connsiteY56" fmla="*/ 444934 h 874716"/>
              <a:gd name="connsiteX57" fmla="*/ 4253014 w 6858001"/>
              <a:gd name="connsiteY57" fmla="*/ 450650 h 874716"/>
              <a:gd name="connsiteX58" fmla="*/ 4324645 w 6858001"/>
              <a:gd name="connsiteY58" fmla="*/ 490466 h 874716"/>
              <a:gd name="connsiteX59" fmla="*/ 4363890 w 6858001"/>
              <a:gd name="connsiteY59" fmla="*/ 499420 h 874716"/>
              <a:gd name="connsiteX60" fmla="*/ 4482004 w 6858001"/>
              <a:gd name="connsiteY60" fmla="*/ 498658 h 874716"/>
              <a:gd name="connsiteX61" fmla="*/ 4659174 w 6858001"/>
              <a:gd name="connsiteY61" fmla="*/ 438648 h 874716"/>
              <a:gd name="connsiteX62" fmla="*/ 4677655 w 6858001"/>
              <a:gd name="connsiteY62" fmla="*/ 430646 h 874716"/>
              <a:gd name="connsiteX63" fmla="*/ 4767764 w 6858001"/>
              <a:gd name="connsiteY63" fmla="*/ 420739 h 874716"/>
              <a:gd name="connsiteX64" fmla="*/ 4828916 w 6858001"/>
              <a:gd name="connsiteY64" fmla="*/ 434266 h 874716"/>
              <a:gd name="connsiteX65" fmla="*/ 4912168 w 6858001"/>
              <a:gd name="connsiteY65" fmla="*/ 462271 h 874716"/>
              <a:gd name="connsiteX66" fmla="*/ 4987037 w 6858001"/>
              <a:gd name="connsiteY66" fmla="*/ 485703 h 874716"/>
              <a:gd name="connsiteX67" fmla="*/ 5041521 w 6858001"/>
              <a:gd name="connsiteY67" fmla="*/ 512182 h 874716"/>
              <a:gd name="connsiteX68" fmla="*/ 5166113 w 6858001"/>
              <a:gd name="connsiteY68" fmla="*/ 531615 h 874716"/>
              <a:gd name="connsiteX69" fmla="*/ 5179067 w 6858001"/>
              <a:gd name="connsiteY69" fmla="*/ 534853 h 874716"/>
              <a:gd name="connsiteX70" fmla="*/ 5272796 w 6858001"/>
              <a:gd name="connsiteY70" fmla="*/ 511230 h 874716"/>
              <a:gd name="connsiteX71" fmla="*/ 5385384 w 6858001"/>
              <a:gd name="connsiteY71" fmla="*/ 487227 h 874716"/>
              <a:gd name="connsiteX72" fmla="*/ 5425582 w 6858001"/>
              <a:gd name="connsiteY72" fmla="*/ 495418 h 874716"/>
              <a:gd name="connsiteX73" fmla="*/ 5480637 w 6858001"/>
              <a:gd name="connsiteY73" fmla="*/ 507040 h 874716"/>
              <a:gd name="connsiteX74" fmla="*/ 5531693 w 6858001"/>
              <a:gd name="connsiteY74" fmla="*/ 500944 h 874716"/>
              <a:gd name="connsiteX75" fmla="*/ 5562746 w 6858001"/>
              <a:gd name="connsiteY75" fmla="*/ 500372 h 874716"/>
              <a:gd name="connsiteX76" fmla="*/ 5704483 w 6858001"/>
              <a:gd name="connsiteY76" fmla="*/ 571620 h 874716"/>
              <a:gd name="connsiteX77" fmla="*/ 5740488 w 6858001"/>
              <a:gd name="connsiteY77" fmla="*/ 577526 h 874716"/>
              <a:gd name="connsiteX78" fmla="*/ 5760873 w 6858001"/>
              <a:gd name="connsiteY78" fmla="*/ 586291 h 874716"/>
              <a:gd name="connsiteX79" fmla="*/ 5883751 w 6858001"/>
              <a:gd name="connsiteY79" fmla="*/ 674686 h 874716"/>
              <a:gd name="connsiteX80" fmla="*/ 5935949 w 6858001"/>
              <a:gd name="connsiteY80" fmla="*/ 692592 h 874716"/>
              <a:gd name="connsiteX81" fmla="*/ 5993291 w 6858001"/>
              <a:gd name="connsiteY81" fmla="*/ 688972 h 874716"/>
              <a:gd name="connsiteX82" fmla="*/ 6026440 w 6858001"/>
              <a:gd name="connsiteY82" fmla="*/ 682496 h 874716"/>
              <a:gd name="connsiteX83" fmla="*/ 6108738 w 6858001"/>
              <a:gd name="connsiteY83" fmla="*/ 626296 h 874716"/>
              <a:gd name="connsiteX84" fmla="*/ 6155602 w 6858001"/>
              <a:gd name="connsiteY84" fmla="*/ 628202 h 874716"/>
              <a:gd name="connsiteX85" fmla="*/ 6228756 w 6858001"/>
              <a:gd name="connsiteY85" fmla="*/ 666873 h 874716"/>
              <a:gd name="connsiteX86" fmla="*/ 6361539 w 6858001"/>
              <a:gd name="connsiteY86" fmla="*/ 684210 h 874716"/>
              <a:gd name="connsiteX87" fmla="*/ 6428979 w 6858001"/>
              <a:gd name="connsiteY87" fmla="*/ 630106 h 874716"/>
              <a:gd name="connsiteX88" fmla="*/ 6463840 w 6858001"/>
              <a:gd name="connsiteY88" fmla="*/ 578098 h 874716"/>
              <a:gd name="connsiteX89" fmla="*/ 6564620 w 6858001"/>
              <a:gd name="connsiteY89" fmla="*/ 517708 h 874716"/>
              <a:gd name="connsiteX90" fmla="*/ 6588625 w 6858001"/>
              <a:gd name="connsiteY90" fmla="*/ 540187 h 874716"/>
              <a:gd name="connsiteX91" fmla="*/ 6662541 w 6858001"/>
              <a:gd name="connsiteY91" fmla="*/ 549714 h 874716"/>
              <a:gd name="connsiteX92" fmla="*/ 6742552 w 6858001"/>
              <a:gd name="connsiteY92" fmla="*/ 548952 h 874716"/>
              <a:gd name="connsiteX93" fmla="*/ 6812063 w 6858001"/>
              <a:gd name="connsiteY93" fmla="*/ 568430 h 874716"/>
              <a:gd name="connsiteX94" fmla="*/ 6858001 w 6858001"/>
              <a:gd name="connsiteY94" fmla="*/ 562267 h 874716"/>
              <a:gd name="connsiteX95" fmla="*/ 6858001 w 6858001"/>
              <a:gd name="connsiteY95" fmla="*/ 734520 h 874716"/>
              <a:gd name="connsiteX96" fmla="*/ 6815516 w 6858001"/>
              <a:gd name="connsiteY96" fmla="*/ 744220 h 874716"/>
              <a:gd name="connsiteX97" fmla="*/ 6748458 w 6858001"/>
              <a:gd name="connsiteY97" fmla="*/ 763271 h 874716"/>
              <a:gd name="connsiteX98" fmla="*/ 6584812 w 6858001"/>
              <a:gd name="connsiteY98" fmla="*/ 784797 h 874716"/>
              <a:gd name="connsiteX99" fmla="*/ 6415833 w 6858001"/>
              <a:gd name="connsiteY99" fmla="*/ 805562 h 874716"/>
              <a:gd name="connsiteX100" fmla="*/ 6323058 w 6858001"/>
              <a:gd name="connsiteY100" fmla="*/ 812420 h 874716"/>
              <a:gd name="connsiteX101" fmla="*/ 6242093 w 6858001"/>
              <a:gd name="connsiteY101" fmla="*/ 823281 h 874716"/>
              <a:gd name="connsiteX102" fmla="*/ 6171605 w 6858001"/>
              <a:gd name="connsiteY102" fmla="*/ 830139 h 874716"/>
              <a:gd name="connsiteX103" fmla="*/ 6059397 w 6858001"/>
              <a:gd name="connsiteY103" fmla="*/ 844045 h 874716"/>
              <a:gd name="connsiteX104" fmla="*/ 6012723 w 6858001"/>
              <a:gd name="connsiteY104" fmla="*/ 847665 h 874716"/>
              <a:gd name="connsiteX105" fmla="*/ 5902610 w 6858001"/>
              <a:gd name="connsiteY105" fmla="*/ 847473 h 874716"/>
              <a:gd name="connsiteX106" fmla="*/ 5864318 w 6858001"/>
              <a:gd name="connsiteY106" fmla="*/ 845569 h 874716"/>
              <a:gd name="connsiteX107" fmla="*/ 5790592 w 6858001"/>
              <a:gd name="connsiteY107" fmla="*/ 821947 h 874716"/>
              <a:gd name="connsiteX108" fmla="*/ 5781830 w 6858001"/>
              <a:gd name="connsiteY108" fmla="*/ 820233 h 874716"/>
              <a:gd name="connsiteX109" fmla="*/ 5733440 w 6858001"/>
              <a:gd name="connsiteY109" fmla="*/ 810896 h 874716"/>
              <a:gd name="connsiteX110" fmla="*/ 5706959 w 6858001"/>
              <a:gd name="connsiteY110" fmla="*/ 807848 h 874716"/>
              <a:gd name="connsiteX111" fmla="*/ 5606372 w 6858001"/>
              <a:gd name="connsiteY111" fmla="*/ 788417 h 874716"/>
              <a:gd name="connsiteX112" fmla="*/ 5548460 w 6858001"/>
              <a:gd name="connsiteY112" fmla="*/ 779273 h 874716"/>
              <a:gd name="connsiteX113" fmla="*/ 5501594 w 6858001"/>
              <a:gd name="connsiteY113" fmla="*/ 780607 h 874716"/>
              <a:gd name="connsiteX114" fmla="*/ 5419295 w 6858001"/>
              <a:gd name="connsiteY114" fmla="*/ 782321 h 874716"/>
              <a:gd name="connsiteX115" fmla="*/ 5393005 w 6858001"/>
              <a:gd name="connsiteY115" fmla="*/ 786703 h 874716"/>
              <a:gd name="connsiteX116" fmla="*/ 5274129 w 6858001"/>
              <a:gd name="connsiteY116" fmla="*/ 774129 h 874716"/>
              <a:gd name="connsiteX117" fmla="*/ 5206308 w 6858001"/>
              <a:gd name="connsiteY117" fmla="*/ 773177 h 874716"/>
              <a:gd name="connsiteX118" fmla="*/ 5129916 w 6858001"/>
              <a:gd name="connsiteY118" fmla="*/ 757554 h 874716"/>
              <a:gd name="connsiteX119" fmla="*/ 5107627 w 6858001"/>
              <a:gd name="connsiteY119" fmla="*/ 758316 h 874716"/>
              <a:gd name="connsiteX120" fmla="*/ 5082670 w 6858001"/>
              <a:gd name="connsiteY120" fmla="*/ 759651 h 874716"/>
              <a:gd name="connsiteX121" fmla="*/ 5006086 w 6858001"/>
              <a:gd name="connsiteY121" fmla="*/ 760795 h 874716"/>
              <a:gd name="connsiteX122" fmla="*/ 4959602 w 6858001"/>
              <a:gd name="connsiteY122" fmla="*/ 766509 h 874716"/>
              <a:gd name="connsiteX123" fmla="*/ 4871019 w 6858001"/>
              <a:gd name="connsiteY123" fmla="*/ 763081 h 874716"/>
              <a:gd name="connsiteX124" fmla="*/ 4838250 w 6858001"/>
              <a:gd name="connsiteY124" fmla="*/ 768033 h 874716"/>
              <a:gd name="connsiteX125" fmla="*/ 4755381 w 6858001"/>
              <a:gd name="connsiteY125" fmla="*/ 768605 h 874716"/>
              <a:gd name="connsiteX126" fmla="*/ 4681083 w 6858001"/>
              <a:gd name="connsiteY126" fmla="*/ 765747 h 874716"/>
              <a:gd name="connsiteX127" fmla="*/ 4609452 w 6858001"/>
              <a:gd name="connsiteY127" fmla="*/ 767271 h 874716"/>
              <a:gd name="connsiteX128" fmla="*/ 4558207 w 6858001"/>
              <a:gd name="connsiteY128" fmla="*/ 773557 h 874716"/>
              <a:gd name="connsiteX129" fmla="*/ 4502579 w 6858001"/>
              <a:gd name="connsiteY129" fmla="*/ 777367 h 874716"/>
              <a:gd name="connsiteX130" fmla="*/ 4349222 w 6858001"/>
              <a:gd name="connsiteY130" fmla="*/ 800038 h 874716"/>
              <a:gd name="connsiteX131" fmla="*/ 4320837 w 6858001"/>
              <a:gd name="connsiteY131" fmla="*/ 794514 h 874716"/>
              <a:gd name="connsiteX132" fmla="*/ 4159667 w 6858001"/>
              <a:gd name="connsiteY132" fmla="*/ 789370 h 874716"/>
              <a:gd name="connsiteX133" fmla="*/ 4124614 w 6858001"/>
              <a:gd name="connsiteY133" fmla="*/ 789752 h 874716"/>
              <a:gd name="connsiteX134" fmla="*/ 4030503 w 6858001"/>
              <a:gd name="connsiteY134" fmla="*/ 767271 h 874716"/>
              <a:gd name="connsiteX135" fmla="*/ 3885338 w 6858001"/>
              <a:gd name="connsiteY135" fmla="*/ 802896 h 874716"/>
              <a:gd name="connsiteX136" fmla="*/ 3749506 w 6858001"/>
              <a:gd name="connsiteY136" fmla="*/ 847473 h 874716"/>
              <a:gd name="connsiteX137" fmla="*/ 3732361 w 6858001"/>
              <a:gd name="connsiteY137" fmla="*/ 853190 h 874716"/>
              <a:gd name="connsiteX138" fmla="*/ 3683591 w 6858001"/>
              <a:gd name="connsiteY138" fmla="*/ 862906 h 874716"/>
              <a:gd name="connsiteX139" fmla="*/ 3623201 w 6858001"/>
              <a:gd name="connsiteY139" fmla="*/ 866334 h 874716"/>
              <a:gd name="connsiteX140" fmla="*/ 3546617 w 6858001"/>
              <a:gd name="connsiteY140" fmla="*/ 874716 h 874716"/>
              <a:gd name="connsiteX141" fmla="*/ 3485275 w 6858001"/>
              <a:gd name="connsiteY141" fmla="*/ 864238 h 874716"/>
              <a:gd name="connsiteX142" fmla="*/ 3399546 w 6858001"/>
              <a:gd name="connsiteY142" fmla="*/ 848618 h 874716"/>
              <a:gd name="connsiteX143" fmla="*/ 3318771 w 6858001"/>
              <a:gd name="connsiteY143" fmla="*/ 833757 h 874716"/>
              <a:gd name="connsiteX144" fmla="*/ 3293244 w 6858001"/>
              <a:gd name="connsiteY144" fmla="*/ 851284 h 874716"/>
              <a:gd name="connsiteX145" fmla="*/ 3253809 w 6858001"/>
              <a:gd name="connsiteY145" fmla="*/ 866524 h 874716"/>
              <a:gd name="connsiteX146" fmla="*/ 3209993 w 6858001"/>
              <a:gd name="connsiteY146" fmla="*/ 848235 h 874716"/>
              <a:gd name="connsiteX147" fmla="*/ 3107500 w 6858001"/>
              <a:gd name="connsiteY147" fmla="*/ 810326 h 874716"/>
              <a:gd name="connsiteX148" fmla="*/ 3042728 w 6858001"/>
              <a:gd name="connsiteY148" fmla="*/ 808610 h 874716"/>
              <a:gd name="connsiteX149" fmla="*/ 2901943 w 6858001"/>
              <a:gd name="connsiteY149" fmla="*/ 792418 h 874716"/>
              <a:gd name="connsiteX150" fmla="*/ 2809930 w 6858001"/>
              <a:gd name="connsiteY150" fmla="*/ 769367 h 874716"/>
              <a:gd name="connsiteX151" fmla="*/ 2743826 w 6858001"/>
              <a:gd name="connsiteY151" fmla="*/ 743268 h 874716"/>
              <a:gd name="connsiteX152" fmla="*/ 2649143 w 6858001"/>
              <a:gd name="connsiteY152" fmla="*/ 709167 h 874716"/>
              <a:gd name="connsiteX153" fmla="*/ 2554079 w 6858001"/>
              <a:gd name="connsiteY153" fmla="*/ 691450 h 874716"/>
              <a:gd name="connsiteX154" fmla="*/ 2485307 w 6858001"/>
              <a:gd name="connsiteY154" fmla="*/ 669160 h 874716"/>
              <a:gd name="connsiteX155" fmla="*/ 2401292 w 6858001"/>
              <a:gd name="connsiteY155" fmla="*/ 653919 h 874716"/>
              <a:gd name="connsiteX156" fmla="*/ 2330806 w 6858001"/>
              <a:gd name="connsiteY156" fmla="*/ 653349 h 874716"/>
              <a:gd name="connsiteX157" fmla="*/ 2220312 w 6858001"/>
              <a:gd name="connsiteY157" fmla="*/ 656015 h 874716"/>
              <a:gd name="connsiteX158" fmla="*/ 2085054 w 6858001"/>
              <a:gd name="connsiteY158" fmla="*/ 609914 h 874716"/>
              <a:gd name="connsiteX159" fmla="*/ 2030378 w 6858001"/>
              <a:gd name="connsiteY159" fmla="*/ 599625 h 874716"/>
              <a:gd name="connsiteX160" fmla="*/ 1978940 w 6858001"/>
              <a:gd name="connsiteY160" fmla="*/ 594863 h 874716"/>
              <a:gd name="connsiteX161" fmla="*/ 1869780 w 6858001"/>
              <a:gd name="connsiteY161" fmla="*/ 564192 h 874716"/>
              <a:gd name="connsiteX162" fmla="*/ 1825393 w 6858001"/>
              <a:gd name="connsiteY162" fmla="*/ 554094 h 874716"/>
              <a:gd name="connsiteX163" fmla="*/ 1763287 w 6858001"/>
              <a:gd name="connsiteY163" fmla="*/ 554286 h 874716"/>
              <a:gd name="connsiteX164" fmla="*/ 1650317 w 6858001"/>
              <a:gd name="connsiteY164" fmla="*/ 540187 h 874716"/>
              <a:gd name="connsiteX165" fmla="*/ 1537537 w 6858001"/>
              <a:gd name="connsiteY165" fmla="*/ 499038 h 874716"/>
              <a:gd name="connsiteX166" fmla="*/ 1489720 w 6858001"/>
              <a:gd name="connsiteY166" fmla="*/ 503038 h 874716"/>
              <a:gd name="connsiteX167" fmla="*/ 1472575 w 6858001"/>
              <a:gd name="connsiteY167" fmla="*/ 502086 h 874716"/>
              <a:gd name="connsiteX168" fmla="*/ 1318456 w 6858001"/>
              <a:gd name="connsiteY168" fmla="*/ 479415 h 874716"/>
              <a:gd name="connsiteX169" fmla="*/ 1303024 w 6858001"/>
              <a:gd name="connsiteY169" fmla="*/ 476939 h 874716"/>
              <a:gd name="connsiteX170" fmla="*/ 1230633 w 6858001"/>
              <a:gd name="connsiteY170" fmla="*/ 456746 h 874716"/>
              <a:gd name="connsiteX171" fmla="*/ 1048125 w 6858001"/>
              <a:gd name="connsiteY171" fmla="*/ 444172 h 874716"/>
              <a:gd name="connsiteX172" fmla="*/ 1036887 w 6858001"/>
              <a:gd name="connsiteY172" fmla="*/ 442648 h 874716"/>
              <a:gd name="connsiteX173" fmla="*/ 975733 w 6858001"/>
              <a:gd name="connsiteY173" fmla="*/ 452744 h 874716"/>
              <a:gd name="connsiteX174" fmla="*/ 945444 w 6858001"/>
              <a:gd name="connsiteY174" fmla="*/ 467033 h 874716"/>
              <a:gd name="connsiteX175" fmla="*/ 898198 w 6858001"/>
              <a:gd name="connsiteY175" fmla="*/ 481893 h 874716"/>
              <a:gd name="connsiteX176" fmla="*/ 850189 w 6858001"/>
              <a:gd name="connsiteY176" fmla="*/ 487417 h 874716"/>
              <a:gd name="connsiteX177" fmla="*/ 769605 w 6858001"/>
              <a:gd name="connsiteY177" fmla="*/ 464937 h 874716"/>
              <a:gd name="connsiteX178" fmla="*/ 740268 w 6858001"/>
              <a:gd name="connsiteY178" fmla="*/ 462651 h 874716"/>
              <a:gd name="connsiteX179" fmla="*/ 674923 w 6858001"/>
              <a:gd name="connsiteY179" fmla="*/ 451792 h 874716"/>
              <a:gd name="connsiteX180" fmla="*/ 617772 w 6858001"/>
              <a:gd name="connsiteY180" fmla="*/ 452554 h 874716"/>
              <a:gd name="connsiteX181" fmla="*/ 571860 w 6858001"/>
              <a:gd name="connsiteY181" fmla="*/ 469891 h 874716"/>
              <a:gd name="connsiteX182" fmla="*/ 505182 w 6858001"/>
              <a:gd name="connsiteY182" fmla="*/ 473319 h 874716"/>
              <a:gd name="connsiteX183" fmla="*/ 462126 w 6858001"/>
              <a:gd name="connsiteY183" fmla="*/ 460747 h 874716"/>
              <a:gd name="connsiteX184" fmla="*/ 453364 w 6858001"/>
              <a:gd name="connsiteY184" fmla="*/ 459033 h 874716"/>
              <a:gd name="connsiteX185" fmla="*/ 340774 w 6858001"/>
              <a:gd name="connsiteY185" fmla="*/ 458268 h 874716"/>
              <a:gd name="connsiteX186" fmla="*/ 200182 w 6858001"/>
              <a:gd name="connsiteY186" fmla="*/ 496180 h 874716"/>
              <a:gd name="connsiteX187" fmla="*/ 176939 w 6858001"/>
              <a:gd name="connsiteY187" fmla="*/ 504182 h 874716"/>
              <a:gd name="connsiteX188" fmla="*/ 63587 w 6858001"/>
              <a:gd name="connsiteY188" fmla="*/ 518088 h 874716"/>
              <a:gd name="connsiteX189" fmla="*/ 2817 w 6858001"/>
              <a:gd name="connsiteY189" fmla="*/ 532187 h 874716"/>
              <a:gd name="connsiteX190" fmla="*/ 0 w 6858001"/>
              <a:gd name="connsiteY190" fmla="*/ 533314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</a:cxnLst>
            <a:rect l="l" t="t" r="r" b="b"/>
            <a:pathLst>
              <a:path w="6858001" h="874716">
                <a:moveTo>
                  <a:pt x="0" y="533314"/>
                </a:moveTo>
                <a:lnTo>
                  <a:pt x="0" y="69206"/>
                </a:lnTo>
                <a:lnTo>
                  <a:pt x="21486" y="71924"/>
                </a:lnTo>
                <a:cubicBezTo>
                  <a:pt x="92546" y="60493"/>
                  <a:pt x="159604" y="87354"/>
                  <a:pt x="228948" y="88116"/>
                </a:cubicBezTo>
                <a:cubicBezTo>
                  <a:pt x="260382" y="88496"/>
                  <a:pt x="291435" y="94592"/>
                  <a:pt x="313533" y="62779"/>
                </a:cubicBezTo>
                <a:cubicBezTo>
                  <a:pt x="316389" y="58587"/>
                  <a:pt x="330298" y="60873"/>
                  <a:pt x="338870" y="62207"/>
                </a:cubicBezTo>
                <a:cubicBezTo>
                  <a:pt x="357921" y="65066"/>
                  <a:pt x="376781" y="72304"/>
                  <a:pt x="395640" y="72114"/>
                </a:cubicBezTo>
                <a:cubicBezTo>
                  <a:pt x="434695" y="71924"/>
                  <a:pt x="473939" y="68876"/>
                  <a:pt x="512802" y="65446"/>
                </a:cubicBezTo>
                <a:cubicBezTo>
                  <a:pt x="527470" y="64112"/>
                  <a:pt x="541569" y="58969"/>
                  <a:pt x="556047" y="55349"/>
                </a:cubicBezTo>
                <a:cubicBezTo>
                  <a:pt x="564048" y="53253"/>
                  <a:pt x="572622" y="47729"/>
                  <a:pt x="580050" y="48871"/>
                </a:cubicBezTo>
                <a:cubicBezTo>
                  <a:pt x="623106" y="55539"/>
                  <a:pt x="662541" y="39157"/>
                  <a:pt x="703308" y="30964"/>
                </a:cubicBezTo>
                <a:cubicBezTo>
                  <a:pt x="722169" y="27154"/>
                  <a:pt x="739886" y="18010"/>
                  <a:pt x="758174" y="11724"/>
                </a:cubicBezTo>
                <a:cubicBezTo>
                  <a:pt x="762936" y="10008"/>
                  <a:pt x="768271" y="8484"/>
                  <a:pt x="773035" y="8866"/>
                </a:cubicBezTo>
                <a:cubicBezTo>
                  <a:pt x="800276" y="11152"/>
                  <a:pt x="827329" y="14390"/>
                  <a:pt x="854379" y="16866"/>
                </a:cubicBezTo>
                <a:cubicBezTo>
                  <a:pt x="878956" y="19152"/>
                  <a:pt x="903722" y="19914"/>
                  <a:pt x="915343" y="47919"/>
                </a:cubicBezTo>
                <a:cubicBezTo>
                  <a:pt x="917059" y="52301"/>
                  <a:pt x="922773" y="55539"/>
                  <a:pt x="927155" y="58397"/>
                </a:cubicBezTo>
                <a:cubicBezTo>
                  <a:pt x="994785" y="102405"/>
                  <a:pt x="1030980" y="101261"/>
                  <a:pt x="1097087" y="54777"/>
                </a:cubicBezTo>
                <a:cubicBezTo>
                  <a:pt x="1103945" y="50015"/>
                  <a:pt x="1118613" y="46585"/>
                  <a:pt x="1123185" y="50395"/>
                </a:cubicBezTo>
                <a:cubicBezTo>
                  <a:pt x="1162049" y="82020"/>
                  <a:pt x="1204532" y="78590"/>
                  <a:pt x="1249302" y="68684"/>
                </a:cubicBezTo>
                <a:cubicBezTo>
                  <a:pt x="1260922" y="66018"/>
                  <a:pt x="1277307" y="66018"/>
                  <a:pt x="1286069" y="72304"/>
                </a:cubicBezTo>
                <a:cubicBezTo>
                  <a:pt x="1327790" y="101451"/>
                  <a:pt x="1372560" y="97261"/>
                  <a:pt x="1417899" y="88688"/>
                </a:cubicBezTo>
                <a:cubicBezTo>
                  <a:pt x="1424948" y="87354"/>
                  <a:pt x="1433522" y="80114"/>
                  <a:pt x="1436568" y="73448"/>
                </a:cubicBezTo>
                <a:cubicBezTo>
                  <a:pt x="1447428" y="49825"/>
                  <a:pt x="1467813" y="41823"/>
                  <a:pt x="1490292" y="35154"/>
                </a:cubicBezTo>
                <a:cubicBezTo>
                  <a:pt x="1525727" y="24296"/>
                  <a:pt x="1560588" y="11532"/>
                  <a:pt x="1596213" y="1245"/>
                </a:cubicBezTo>
                <a:cubicBezTo>
                  <a:pt x="1604978" y="-1231"/>
                  <a:pt x="1615836" y="293"/>
                  <a:pt x="1624980" y="3150"/>
                </a:cubicBezTo>
                <a:cubicBezTo>
                  <a:pt x="1656223" y="12866"/>
                  <a:pt x="1676036" y="37251"/>
                  <a:pt x="1697753" y="59731"/>
                </a:cubicBezTo>
                <a:cubicBezTo>
                  <a:pt x="1707279" y="69638"/>
                  <a:pt x="1720423" y="76686"/>
                  <a:pt x="1733188" y="82400"/>
                </a:cubicBezTo>
                <a:cubicBezTo>
                  <a:pt x="1766335" y="97071"/>
                  <a:pt x="1800246" y="110215"/>
                  <a:pt x="1833775" y="124121"/>
                </a:cubicBezTo>
                <a:cubicBezTo>
                  <a:pt x="1837013" y="125455"/>
                  <a:pt x="1839679" y="128884"/>
                  <a:pt x="1842158" y="131742"/>
                </a:cubicBezTo>
                <a:cubicBezTo>
                  <a:pt x="1866922" y="161843"/>
                  <a:pt x="1891497" y="192132"/>
                  <a:pt x="1916454" y="222233"/>
                </a:cubicBezTo>
                <a:cubicBezTo>
                  <a:pt x="1921216" y="227947"/>
                  <a:pt x="1928076" y="232139"/>
                  <a:pt x="1933219" y="237663"/>
                </a:cubicBezTo>
                <a:cubicBezTo>
                  <a:pt x="1940459" y="245283"/>
                  <a:pt x="1949603" y="252524"/>
                  <a:pt x="1953413" y="261668"/>
                </a:cubicBezTo>
                <a:cubicBezTo>
                  <a:pt x="1965224" y="290433"/>
                  <a:pt x="1987894" y="302817"/>
                  <a:pt x="2016469" y="308151"/>
                </a:cubicBezTo>
                <a:cubicBezTo>
                  <a:pt x="2042570" y="313104"/>
                  <a:pt x="2068669" y="317296"/>
                  <a:pt x="2094578" y="323010"/>
                </a:cubicBezTo>
                <a:cubicBezTo>
                  <a:pt x="2126201" y="329868"/>
                  <a:pt x="2157636" y="337298"/>
                  <a:pt x="2188879" y="345681"/>
                </a:cubicBezTo>
                <a:cubicBezTo>
                  <a:pt x="2202404" y="349301"/>
                  <a:pt x="2216692" y="353491"/>
                  <a:pt x="2228314" y="360921"/>
                </a:cubicBezTo>
                <a:cubicBezTo>
                  <a:pt x="2260890" y="381496"/>
                  <a:pt x="2295753" y="395402"/>
                  <a:pt x="2334044" y="389878"/>
                </a:cubicBezTo>
                <a:cubicBezTo>
                  <a:pt x="2364715" y="385496"/>
                  <a:pt x="2390434" y="396736"/>
                  <a:pt x="2409485" y="414263"/>
                </a:cubicBezTo>
                <a:cubicBezTo>
                  <a:pt x="2444158" y="446078"/>
                  <a:pt x="2481305" y="438838"/>
                  <a:pt x="2518264" y="428552"/>
                </a:cubicBezTo>
                <a:cubicBezTo>
                  <a:pt x="2537315" y="423217"/>
                  <a:pt x="2552935" y="423979"/>
                  <a:pt x="2571034" y="429122"/>
                </a:cubicBezTo>
                <a:cubicBezTo>
                  <a:pt x="2612945" y="441124"/>
                  <a:pt x="2640950" y="473701"/>
                  <a:pt x="2668001" y="502276"/>
                </a:cubicBezTo>
                <a:cubicBezTo>
                  <a:pt x="2691054" y="526661"/>
                  <a:pt x="2716963" y="540377"/>
                  <a:pt x="2745348" y="550666"/>
                </a:cubicBezTo>
                <a:cubicBezTo>
                  <a:pt x="2781163" y="563810"/>
                  <a:pt x="2809548" y="558858"/>
                  <a:pt x="2826694" y="527233"/>
                </a:cubicBezTo>
                <a:cubicBezTo>
                  <a:pt x="2831457" y="518278"/>
                  <a:pt x="2839839" y="507800"/>
                  <a:pt x="2848793" y="505134"/>
                </a:cubicBezTo>
                <a:cubicBezTo>
                  <a:pt x="2892037" y="491800"/>
                  <a:pt x="2935854" y="472367"/>
                  <a:pt x="2982148" y="484179"/>
                </a:cubicBezTo>
                <a:cubicBezTo>
                  <a:pt x="3046158" y="500372"/>
                  <a:pt x="3108644" y="499420"/>
                  <a:pt x="3172654" y="483417"/>
                </a:cubicBezTo>
                <a:cubicBezTo>
                  <a:pt x="3276480" y="457508"/>
                  <a:pt x="3380305" y="430076"/>
                  <a:pt x="3489467" y="435790"/>
                </a:cubicBezTo>
                <a:cubicBezTo>
                  <a:pt x="3507563" y="436742"/>
                  <a:pt x="3529090" y="425121"/>
                  <a:pt x="3544713" y="413691"/>
                </a:cubicBezTo>
                <a:cubicBezTo>
                  <a:pt x="3574622" y="391974"/>
                  <a:pt x="3573288" y="390258"/>
                  <a:pt x="3606817" y="408167"/>
                </a:cubicBezTo>
                <a:cubicBezTo>
                  <a:pt x="3614819" y="412549"/>
                  <a:pt x="3624725" y="415215"/>
                  <a:pt x="3630632" y="421693"/>
                </a:cubicBezTo>
                <a:cubicBezTo>
                  <a:pt x="3660731" y="454650"/>
                  <a:pt x="3697880" y="446648"/>
                  <a:pt x="3734837" y="441886"/>
                </a:cubicBezTo>
                <a:cubicBezTo>
                  <a:pt x="3741315" y="440934"/>
                  <a:pt x="3749125" y="439600"/>
                  <a:pt x="3754652" y="442268"/>
                </a:cubicBezTo>
                <a:cubicBezTo>
                  <a:pt x="3779607" y="454268"/>
                  <a:pt x="3800753" y="450078"/>
                  <a:pt x="3822472" y="433694"/>
                </a:cubicBezTo>
                <a:cubicBezTo>
                  <a:pt x="3841331" y="419597"/>
                  <a:pt x="3863049" y="411215"/>
                  <a:pt x="3885338" y="428742"/>
                </a:cubicBezTo>
                <a:cubicBezTo>
                  <a:pt x="3934870" y="467605"/>
                  <a:pt x="3987829" y="469509"/>
                  <a:pt x="4043839" y="444934"/>
                </a:cubicBezTo>
                <a:cubicBezTo>
                  <a:pt x="4083845" y="427407"/>
                  <a:pt x="4123280" y="423407"/>
                  <a:pt x="4165383" y="441124"/>
                </a:cubicBezTo>
                <a:cubicBezTo>
                  <a:pt x="4181576" y="447982"/>
                  <a:pt x="4202531" y="443410"/>
                  <a:pt x="4221391" y="444934"/>
                </a:cubicBezTo>
                <a:cubicBezTo>
                  <a:pt x="4232060" y="445696"/>
                  <a:pt x="4243872" y="445886"/>
                  <a:pt x="4253014" y="450650"/>
                </a:cubicBezTo>
                <a:cubicBezTo>
                  <a:pt x="4277401" y="462843"/>
                  <a:pt x="4300070" y="478463"/>
                  <a:pt x="4324645" y="490466"/>
                </a:cubicBezTo>
                <a:cubicBezTo>
                  <a:pt x="4336457" y="496180"/>
                  <a:pt x="4350554" y="499228"/>
                  <a:pt x="4363890" y="499420"/>
                </a:cubicBezTo>
                <a:cubicBezTo>
                  <a:pt x="4403325" y="500372"/>
                  <a:pt x="4442761" y="500372"/>
                  <a:pt x="4482004" y="498658"/>
                </a:cubicBezTo>
                <a:cubicBezTo>
                  <a:pt x="4546776" y="495990"/>
                  <a:pt x="4612500" y="495418"/>
                  <a:pt x="4659174" y="438648"/>
                </a:cubicBezTo>
                <a:cubicBezTo>
                  <a:pt x="4662986" y="434076"/>
                  <a:pt x="4671176" y="431408"/>
                  <a:pt x="4677655" y="430646"/>
                </a:cubicBezTo>
                <a:cubicBezTo>
                  <a:pt x="4707564" y="427027"/>
                  <a:pt x="4738235" y="426645"/>
                  <a:pt x="4767764" y="420739"/>
                </a:cubicBezTo>
                <a:cubicBezTo>
                  <a:pt x="4791386" y="415977"/>
                  <a:pt x="4811009" y="417501"/>
                  <a:pt x="4828916" y="434266"/>
                </a:cubicBezTo>
                <a:cubicBezTo>
                  <a:pt x="4852348" y="456364"/>
                  <a:pt x="4880925" y="469319"/>
                  <a:pt x="4912168" y="462271"/>
                </a:cubicBezTo>
                <a:cubicBezTo>
                  <a:pt x="4943409" y="455412"/>
                  <a:pt x="4963984" y="470271"/>
                  <a:pt x="4987037" y="485703"/>
                </a:cubicBezTo>
                <a:cubicBezTo>
                  <a:pt x="5003801" y="496942"/>
                  <a:pt x="5022852" y="511040"/>
                  <a:pt x="5041521" y="512182"/>
                </a:cubicBezTo>
                <a:cubicBezTo>
                  <a:pt x="5083814" y="514658"/>
                  <a:pt x="5120201" y="553904"/>
                  <a:pt x="5166113" y="531615"/>
                </a:cubicBezTo>
                <a:cubicBezTo>
                  <a:pt x="5169161" y="530091"/>
                  <a:pt x="5174685" y="533901"/>
                  <a:pt x="5179067" y="534853"/>
                </a:cubicBezTo>
                <a:cubicBezTo>
                  <a:pt x="5214121" y="542093"/>
                  <a:pt x="5247078" y="535043"/>
                  <a:pt x="5272796" y="511230"/>
                </a:cubicBezTo>
                <a:cubicBezTo>
                  <a:pt x="5306516" y="480177"/>
                  <a:pt x="5343855" y="477129"/>
                  <a:pt x="5385384" y="487227"/>
                </a:cubicBezTo>
                <a:cubicBezTo>
                  <a:pt x="5398721" y="490466"/>
                  <a:pt x="5412057" y="492752"/>
                  <a:pt x="5425582" y="495418"/>
                </a:cubicBezTo>
                <a:cubicBezTo>
                  <a:pt x="5443870" y="499228"/>
                  <a:pt x="5462351" y="503230"/>
                  <a:pt x="5480637" y="507040"/>
                </a:cubicBezTo>
                <a:cubicBezTo>
                  <a:pt x="5498356" y="510850"/>
                  <a:pt x="5517979" y="517326"/>
                  <a:pt x="5531693" y="500944"/>
                </a:cubicBezTo>
                <a:cubicBezTo>
                  <a:pt x="5543506" y="486845"/>
                  <a:pt x="5551888" y="488179"/>
                  <a:pt x="5562746" y="500372"/>
                </a:cubicBezTo>
                <a:cubicBezTo>
                  <a:pt x="5600467" y="543045"/>
                  <a:pt x="5646189" y="569716"/>
                  <a:pt x="5704483" y="571620"/>
                </a:cubicBezTo>
                <a:cubicBezTo>
                  <a:pt x="5716485" y="572002"/>
                  <a:pt x="5728678" y="574668"/>
                  <a:pt x="5740488" y="577526"/>
                </a:cubicBezTo>
                <a:cubicBezTo>
                  <a:pt x="5747728" y="579241"/>
                  <a:pt x="5756493" y="581147"/>
                  <a:pt x="5760873" y="586291"/>
                </a:cubicBezTo>
                <a:cubicBezTo>
                  <a:pt x="5794974" y="625534"/>
                  <a:pt x="5837457" y="652777"/>
                  <a:pt x="5883751" y="674686"/>
                </a:cubicBezTo>
                <a:cubicBezTo>
                  <a:pt x="5900323" y="682496"/>
                  <a:pt x="5918042" y="690306"/>
                  <a:pt x="5935949" y="692592"/>
                </a:cubicBezTo>
                <a:cubicBezTo>
                  <a:pt x="5954617" y="694878"/>
                  <a:pt x="5974240" y="691068"/>
                  <a:pt x="5993291" y="688972"/>
                </a:cubicBezTo>
                <a:cubicBezTo>
                  <a:pt x="6004531" y="687830"/>
                  <a:pt x="6017485" y="688020"/>
                  <a:pt x="6026440" y="682496"/>
                </a:cubicBezTo>
                <a:cubicBezTo>
                  <a:pt x="6054825" y="665159"/>
                  <a:pt x="6082258" y="646491"/>
                  <a:pt x="6108738" y="626296"/>
                </a:cubicBezTo>
                <a:cubicBezTo>
                  <a:pt x="6131409" y="608960"/>
                  <a:pt x="6135981" y="606483"/>
                  <a:pt x="6155602" y="628202"/>
                </a:cubicBezTo>
                <a:cubicBezTo>
                  <a:pt x="6175797" y="650491"/>
                  <a:pt x="6200944" y="662111"/>
                  <a:pt x="6228756" y="666873"/>
                </a:cubicBezTo>
                <a:cubicBezTo>
                  <a:pt x="6272764" y="674304"/>
                  <a:pt x="6317151" y="680590"/>
                  <a:pt x="6361539" y="684210"/>
                </a:cubicBezTo>
                <a:cubicBezTo>
                  <a:pt x="6401736" y="687448"/>
                  <a:pt x="6420977" y="669922"/>
                  <a:pt x="6428979" y="630106"/>
                </a:cubicBezTo>
                <a:cubicBezTo>
                  <a:pt x="6433551" y="608007"/>
                  <a:pt x="6439458" y="584003"/>
                  <a:pt x="6463840" y="578098"/>
                </a:cubicBezTo>
                <a:cubicBezTo>
                  <a:pt x="6503658" y="568572"/>
                  <a:pt x="6544997" y="564382"/>
                  <a:pt x="6564620" y="517708"/>
                </a:cubicBezTo>
                <a:cubicBezTo>
                  <a:pt x="6575478" y="527995"/>
                  <a:pt x="6582146" y="534091"/>
                  <a:pt x="6588625" y="540187"/>
                </a:cubicBezTo>
                <a:cubicBezTo>
                  <a:pt x="6606531" y="557142"/>
                  <a:pt x="6643678" y="564382"/>
                  <a:pt x="6662541" y="549714"/>
                </a:cubicBezTo>
                <a:cubicBezTo>
                  <a:pt x="6690354" y="528377"/>
                  <a:pt x="6715883" y="532377"/>
                  <a:pt x="6742552" y="548952"/>
                </a:cubicBezTo>
                <a:cubicBezTo>
                  <a:pt x="6764841" y="562668"/>
                  <a:pt x="6788417" y="567954"/>
                  <a:pt x="6812063" y="568430"/>
                </a:cubicBezTo>
                <a:lnTo>
                  <a:pt x="6858001" y="562267"/>
                </a:lnTo>
                <a:lnTo>
                  <a:pt x="6858001" y="734520"/>
                </a:lnTo>
                <a:lnTo>
                  <a:pt x="6815516" y="744220"/>
                </a:lnTo>
                <a:cubicBezTo>
                  <a:pt x="6793035" y="749744"/>
                  <a:pt x="6771319" y="759651"/>
                  <a:pt x="6748458" y="763271"/>
                </a:cubicBezTo>
                <a:cubicBezTo>
                  <a:pt x="6694164" y="771843"/>
                  <a:pt x="6639488" y="777939"/>
                  <a:pt x="6584812" y="784797"/>
                </a:cubicBezTo>
                <a:cubicBezTo>
                  <a:pt x="6528424" y="791846"/>
                  <a:pt x="6472225" y="799276"/>
                  <a:pt x="6415833" y="805562"/>
                </a:cubicBezTo>
                <a:cubicBezTo>
                  <a:pt x="6384972" y="808802"/>
                  <a:pt x="6353919" y="809372"/>
                  <a:pt x="6323058" y="812420"/>
                </a:cubicBezTo>
                <a:cubicBezTo>
                  <a:pt x="6296005" y="815088"/>
                  <a:pt x="6269144" y="820041"/>
                  <a:pt x="6242093" y="823281"/>
                </a:cubicBezTo>
                <a:cubicBezTo>
                  <a:pt x="6218660" y="825947"/>
                  <a:pt x="6195037" y="827471"/>
                  <a:pt x="6171605" y="830139"/>
                </a:cubicBezTo>
                <a:cubicBezTo>
                  <a:pt x="6134075" y="834519"/>
                  <a:pt x="6096736" y="839473"/>
                  <a:pt x="6059397" y="844045"/>
                </a:cubicBezTo>
                <a:cubicBezTo>
                  <a:pt x="6043776" y="845759"/>
                  <a:pt x="6027392" y="850522"/>
                  <a:pt x="6012723" y="847665"/>
                </a:cubicBezTo>
                <a:cubicBezTo>
                  <a:pt x="5975764" y="840425"/>
                  <a:pt x="5939377" y="842521"/>
                  <a:pt x="5902610" y="847473"/>
                </a:cubicBezTo>
                <a:cubicBezTo>
                  <a:pt x="5890037" y="849190"/>
                  <a:pt x="5876511" y="848808"/>
                  <a:pt x="5864318" y="845569"/>
                </a:cubicBezTo>
                <a:cubicBezTo>
                  <a:pt x="5839361" y="839091"/>
                  <a:pt x="5815169" y="829947"/>
                  <a:pt x="5790592" y="821947"/>
                </a:cubicBezTo>
                <a:cubicBezTo>
                  <a:pt x="5787924" y="820995"/>
                  <a:pt x="5784686" y="820803"/>
                  <a:pt x="5781830" y="820233"/>
                </a:cubicBezTo>
                <a:cubicBezTo>
                  <a:pt x="5765635" y="816992"/>
                  <a:pt x="5749634" y="813754"/>
                  <a:pt x="5733440" y="810896"/>
                </a:cubicBezTo>
                <a:cubicBezTo>
                  <a:pt x="5724678" y="809372"/>
                  <a:pt x="5715723" y="809182"/>
                  <a:pt x="5706959" y="807848"/>
                </a:cubicBezTo>
                <a:cubicBezTo>
                  <a:pt x="5673050" y="802514"/>
                  <a:pt x="5635711" y="811468"/>
                  <a:pt x="5606372" y="788417"/>
                </a:cubicBezTo>
                <a:cubicBezTo>
                  <a:pt x="5587321" y="773557"/>
                  <a:pt x="5568842" y="776987"/>
                  <a:pt x="5548460" y="779273"/>
                </a:cubicBezTo>
                <a:cubicBezTo>
                  <a:pt x="5533027" y="780987"/>
                  <a:pt x="5517215" y="780415"/>
                  <a:pt x="5501594" y="780607"/>
                </a:cubicBezTo>
                <a:cubicBezTo>
                  <a:pt x="5474161" y="781177"/>
                  <a:pt x="5446728" y="781369"/>
                  <a:pt x="5419295" y="782321"/>
                </a:cubicBezTo>
                <a:cubicBezTo>
                  <a:pt x="5410531" y="782701"/>
                  <a:pt x="5401579" y="787465"/>
                  <a:pt x="5393005" y="786703"/>
                </a:cubicBezTo>
                <a:cubicBezTo>
                  <a:pt x="5353379" y="783083"/>
                  <a:pt x="5313754" y="777367"/>
                  <a:pt x="5274129" y="774129"/>
                </a:cubicBezTo>
                <a:cubicBezTo>
                  <a:pt x="5251650" y="772225"/>
                  <a:pt x="5228597" y="775843"/>
                  <a:pt x="5206308" y="773177"/>
                </a:cubicBezTo>
                <a:cubicBezTo>
                  <a:pt x="5180591" y="770129"/>
                  <a:pt x="5155445" y="762319"/>
                  <a:pt x="5129916" y="757554"/>
                </a:cubicBezTo>
                <a:cubicBezTo>
                  <a:pt x="5122867" y="756222"/>
                  <a:pt x="5115057" y="757936"/>
                  <a:pt x="5107627" y="758316"/>
                </a:cubicBezTo>
                <a:cubicBezTo>
                  <a:pt x="5099245" y="758699"/>
                  <a:pt x="5091052" y="759461"/>
                  <a:pt x="5082670" y="759651"/>
                </a:cubicBezTo>
                <a:cubicBezTo>
                  <a:pt x="5057141" y="760033"/>
                  <a:pt x="5031614" y="759461"/>
                  <a:pt x="5006086" y="760795"/>
                </a:cubicBezTo>
                <a:cubicBezTo>
                  <a:pt x="4990465" y="761557"/>
                  <a:pt x="4974082" y="769367"/>
                  <a:pt x="4959602" y="766509"/>
                </a:cubicBezTo>
                <a:cubicBezTo>
                  <a:pt x="4930075" y="760985"/>
                  <a:pt x="4900546" y="773367"/>
                  <a:pt x="4871019" y="763081"/>
                </a:cubicBezTo>
                <a:cubicBezTo>
                  <a:pt x="4861873" y="760033"/>
                  <a:pt x="4849300" y="767653"/>
                  <a:pt x="4838250" y="768033"/>
                </a:cubicBezTo>
                <a:cubicBezTo>
                  <a:pt x="4810627" y="768985"/>
                  <a:pt x="4783004" y="768795"/>
                  <a:pt x="4755381" y="768605"/>
                </a:cubicBezTo>
                <a:cubicBezTo>
                  <a:pt x="4730614" y="768415"/>
                  <a:pt x="4704895" y="771081"/>
                  <a:pt x="4681083" y="765747"/>
                </a:cubicBezTo>
                <a:cubicBezTo>
                  <a:pt x="4656126" y="760033"/>
                  <a:pt x="4633647" y="760795"/>
                  <a:pt x="4609452" y="767271"/>
                </a:cubicBezTo>
                <a:cubicBezTo>
                  <a:pt x="4592878" y="771653"/>
                  <a:pt x="4575351" y="772225"/>
                  <a:pt x="4558207" y="773557"/>
                </a:cubicBezTo>
                <a:cubicBezTo>
                  <a:pt x="4539728" y="775081"/>
                  <a:pt x="4519343" y="771081"/>
                  <a:pt x="4502579" y="777367"/>
                </a:cubicBezTo>
                <a:cubicBezTo>
                  <a:pt x="4452665" y="796038"/>
                  <a:pt x="4401419" y="800038"/>
                  <a:pt x="4349222" y="800038"/>
                </a:cubicBezTo>
                <a:cubicBezTo>
                  <a:pt x="4339695" y="800038"/>
                  <a:pt x="4329979" y="797372"/>
                  <a:pt x="4320837" y="794514"/>
                </a:cubicBezTo>
                <a:cubicBezTo>
                  <a:pt x="4267493" y="777367"/>
                  <a:pt x="4213961" y="778891"/>
                  <a:pt x="4159667" y="789370"/>
                </a:cubicBezTo>
                <a:cubicBezTo>
                  <a:pt x="4148427" y="791656"/>
                  <a:pt x="4135854" y="792038"/>
                  <a:pt x="4124614" y="789752"/>
                </a:cubicBezTo>
                <a:cubicBezTo>
                  <a:pt x="4092989" y="783083"/>
                  <a:pt x="4062318" y="772033"/>
                  <a:pt x="4030503" y="767271"/>
                </a:cubicBezTo>
                <a:cubicBezTo>
                  <a:pt x="3977925" y="759461"/>
                  <a:pt x="3932394" y="785749"/>
                  <a:pt x="3885338" y="802896"/>
                </a:cubicBezTo>
                <a:cubicBezTo>
                  <a:pt x="3840569" y="819089"/>
                  <a:pt x="3802467" y="855666"/>
                  <a:pt x="3749506" y="847473"/>
                </a:cubicBezTo>
                <a:cubicBezTo>
                  <a:pt x="3744173" y="846711"/>
                  <a:pt x="3738267" y="851856"/>
                  <a:pt x="3732361" y="853190"/>
                </a:cubicBezTo>
                <a:cubicBezTo>
                  <a:pt x="3716168" y="856810"/>
                  <a:pt x="3699976" y="861190"/>
                  <a:pt x="3683591" y="862906"/>
                </a:cubicBezTo>
                <a:cubicBezTo>
                  <a:pt x="3663589" y="865192"/>
                  <a:pt x="3643204" y="864430"/>
                  <a:pt x="3623201" y="866334"/>
                </a:cubicBezTo>
                <a:cubicBezTo>
                  <a:pt x="3597482" y="868620"/>
                  <a:pt x="3572146" y="874716"/>
                  <a:pt x="3546617" y="874716"/>
                </a:cubicBezTo>
                <a:cubicBezTo>
                  <a:pt x="3526042" y="874716"/>
                  <a:pt x="3505657" y="867668"/>
                  <a:pt x="3485275" y="864238"/>
                </a:cubicBezTo>
                <a:cubicBezTo>
                  <a:pt x="3456508" y="859476"/>
                  <a:pt x="3424883" y="860810"/>
                  <a:pt x="3399546" y="848618"/>
                </a:cubicBezTo>
                <a:cubicBezTo>
                  <a:pt x="3372495" y="835663"/>
                  <a:pt x="3346776" y="829757"/>
                  <a:pt x="3318771" y="833757"/>
                </a:cubicBezTo>
                <a:cubicBezTo>
                  <a:pt x="3309437" y="835091"/>
                  <a:pt x="3297434" y="843093"/>
                  <a:pt x="3293244" y="851284"/>
                </a:cubicBezTo>
                <a:cubicBezTo>
                  <a:pt x="3283908" y="869572"/>
                  <a:pt x="3271145" y="872812"/>
                  <a:pt x="3253809" y="866524"/>
                </a:cubicBezTo>
                <a:cubicBezTo>
                  <a:pt x="3238758" y="861190"/>
                  <a:pt x="3220280" y="858524"/>
                  <a:pt x="3209993" y="848235"/>
                </a:cubicBezTo>
                <a:cubicBezTo>
                  <a:pt x="3180844" y="819089"/>
                  <a:pt x="3143695" y="818136"/>
                  <a:pt x="3107500" y="810326"/>
                </a:cubicBezTo>
                <a:cubicBezTo>
                  <a:pt x="3085403" y="805562"/>
                  <a:pt x="3064827" y="805372"/>
                  <a:pt x="3042728" y="808610"/>
                </a:cubicBezTo>
                <a:cubicBezTo>
                  <a:pt x="2994722" y="815850"/>
                  <a:pt x="2948047" y="805562"/>
                  <a:pt x="2901943" y="792418"/>
                </a:cubicBezTo>
                <a:cubicBezTo>
                  <a:pt x="2871462" y="783655"/>
                  <a:pt x="2840219" y="778321"/>
                  <a:pt x="2809930" y="769367"/>
                </a:cubicBezTo>
                <a:cubicBezTo>
                  <a:pt x="2787259" y="762509"/>
                  <a:pt x="2764590" y="754316"/>
                  <a:pt x="2743826" y="743268"/>
                </a:cubicBezTo>
                <a:cubicBezTo>
                  <a:pt x="2713723" y="727073"/>
                  <a:pt x="2687436" y="702689"/>
                  <a:pt x="2649143" y="709167"/>
                </a:cubicBezTo>
                <a:cubicBezTo>
                  <a:pt x="2615421" y="714881"/>
                  <a:pt x="2584942" y="702881"/>
                  <a:pt x="2554079" y="691450"/>
                </a:cubicBezTo>
                <a:cubicBezTo>
                  <a:pt x="2531409" y="683068"/>
                  <a:pt x="2508742" y="674494"/>
                  <a:pt x="2485307" y="669160"/>
                </a:cubicBezTo>
                <a:cubicBezTo>
                  <a:pt x="2457492" y="662873"/>
                  <a:pt x="2426059" y="665541"/>
                  <a:pt x="2401292" y="653919"/>
                </a:cubicBezTo>
                <a:cubicBezTo>
                  <a:pt x="2375383" y="641727"/>
                  <a:pt x="2353859" y="649919"/>
                  <a:pt x="2330806" y="653349"/>
                </a:cubicBezTo>
                <a:cubicBezTo>
                  <a:pt x="2294039" y="658683"/>
                  <a:pt x="2257459" y="668590"/>
                  <a:pt x="2220312" y="656015"/>
                </a:cubicBezTo>
                <a:cubicBezTo>
                  <a:pt x="2175163" y="640775"/>
                  <a:pt x="2130393" y="624392"/>
                  <a:pt x="2085054" y="609914"/>
                </a:cubicBezTo>
                <a:cubicBezTo>
                  <a:pt x="2067525" y="604387"/>
                  <a:pt x="2048668" y="602101"/>
                  <a:pt x="2030378" y="599625"/>
                </a:cubicBezTo>
                <a:cubicBezTo>
                  <a:pt x="2013043" y="597529"/>
                  <a:pt x="1992279" y="602863"/>
                  <a:pt x="1978940" y="594863"/>
                </a:cubicBezTo>
                <a:cubicBezTo>
                  <a:pt x="1944649" y="574288"/>
                  <a:pt x="1909408" y="564192"/>
                  <a:pt x="1869780" y="564192"/>
                </a:cubicBezTo>
                <a:cubicBezTo>
                  <a:pt x="1854920" y="564192"/>
                  <a:pt x="1840441" y="555618"/>
                  <a:pt x="1825393" y="554094"/>
                </a:cubicBezTo>
                <a:cubicBezTo>
                  <a:pt x="1804816" y="552190"/>
                  <a:pt x="1781194" y="547045"/>
                  <a:pt x="1763287" y="554286"/>
                </a:cubicBezTo>
                <a:cubicBezTo>
                  <a:pt x="1721185" y="571430"/>
                  <a:pt x="1687086" y="557142"/>
                  <a:pt x="1650317" y="540187"/>
                </a:cubicBezTo>
                <a:cubicBezTo>
                  <a:pt x="1614120" y="523423"/>
                  <a:pt x="1576019" y="510088"/>
                  <a:pt x="1537537" y="499038"/>
                </a:cubicBezTo>
                <a:cubicBezTo>
                  <a:pt x="1523059" y="495038"/>
                  <a:pt x="1505724" y="501706"/>
                  <a:pt x="1489720" y="503038"/>
                </a:cubicBezTo>
                <a:cubicBezTo>
                  <a:pt x="1484004" y="503420"/>
                  <a:pt x="1477717" y="503992"/>
                  <a:pt x="1472575" y="502086"/>
                </a:cubicBezTo>
                <a:cubicBezTo>
                  <a:pt x="1422854" y="483797"/>
                  <a:pt x="1372368" y="469891"/>
                  <a:pt x="1318456" y="479415"/>
                </a:cubicBezTo>
                <a:cubicBezTo>
                  <a:pt x="1313504" y="480369"/>
                  <a:pt x="1307978" y="478273"/>
                  <a:pt x="1303024" y="476939"/>
                </a:cubicBezTo>
                <a:cubicBezTo>
                  <a:pt x="1278829" y="470081"/>
                  <a:pt x="1255206" y="459223"/>
                  <a:pt x="1230633" y="456746"/>
                </a:cubicBezTo>
                <a:cubicBezTo>
                  <a:pt x="1170051" y="450650"/>
                  <a:pt x="1109091" y="448172"/>
                  <a:pt x="1048125" y="444172"/>
                </a:cubicBezTo>
                <a:cubicBezTo>
                  <a:pt x="1044315" y="443982"/>
                  <a:pt x="1040315" y="443982"/>
                  <a:pt x="1036887" y="442648"/>
                </a:cubicBezTo>
                <a:cubicBezTo>
                  <a:pt x="1014406" y="434456"/>
                  <a:pt x="994785" y="437124"/>
                  <a:pt x="975733" y="452744"/>
                </a:cubicBezTo>
                <a:cubicBezTo>
                  <a:pt x="967350" y="459603"/>
                  <a:pt x="955920" y="463223"/>
                  <a:pt x="945444" y="467033"/>
                </a:cubicBezTo>
                <a:cubicBezTo>
                  <a:pt x="930011" y="472749"/>
                  <a:pt x="914200" y="478273"/>
                  <a:pt x="898198" y="481893"/>
                </a:cubicBezTo>
                <a:cubicBezTo>
                  <a:pt x="882384" y="485321"/>
                  <a:pt x="865430" y="490084"/>
                  <a:pt x="850189" y="487417"/>
                </a:cubicBezTo>
                <a:cubicBezTo>
                  <a:pt x="822756" y="482655"/>
                  <a:pt x="796655" y="471987"/>
                  <a:pt x="769605" y="464937"/>
                </a:cubicBezTo>
                <a:cubicBezTo>
                  <a:pt x="760270" y="462461"/>
                  <a:pt x="749982" y="462843"/>
                  <a:pt x="740268" y="462651"/>
                </a:cubicBezTo>
                <a:cubicBezTo>
                  <a:pt x="717977" y="462081"/>
                  <a:pt x="695116" y="467605"/>
                  <a:pt x="674923" y="451792"/>
                </a:cubicBezTo>
                <a:cubicBezTo>
                  <a:pt x="656255" y="436934"/>
                  <a:pt x="637392" y="441314"/>
                  <a:pt x="617772" y="452554"/>
                </a:cubicBezTo>
                <a:cubicBezTo>
                  <a:pt x="603673" y="460557"/>
                  <a:pt x="587672" y="466843"/>
                  <a:pt x="571860" y="469891"/>
                </a:cubicBezTo>
                <a:cubicBezTo>
                  <a:pt x="550141" y="474081"/>
                  <a:pt x="528615" y="475797"/>
                  <a:pt x="505182" y="473319"/>
                </a:cubicBezTo>
                <a:cubicBezTo>
                  <a:pt x="488607" y="471605"/>
                  <a:pt x="475081" y="470843"/>
                  <a:pt x="462126" y="460747"/>
                </a:cubicBezTo>
                <a:cubicBezTo>
                  <a:pt x="460032" y="459223"/>
                  <a:pt x="456222" y="458841"/>
                  <a:pt x="453364" y="459033"/>
                </a:cubicBezTo>
                <a:cubicBezTo>
                  <a:pt x="415835" y="462271"/>
                  <a:pt x="378686" y="460557"/>
                  <a:pt x="340774" y="458268"/>
                </a:cubicBezTo>
                <a:cubicBezTo>
                  <a:pt x="292579" y="455222"/>
                  <a:pt x="241901" y="464175"/>
                  <a:pt x="200182" y="496180"/>
                </a:cubicBezTo>
                <a:cubicBezTo>
                  <a:pt x="194085" y="500944"/>
                  <a:pt x="184941" y="503038"/>
                  <a:pt x="176939" y="504182"/>
                </a:cubicBezTo>
                <a:cubicBezTo>
                  <a:pt x="139219" y="509134"/>
                  <a:pt x="101308" y="512564"/>
                  <a:pt x="63587" y="518088"/>
                </a:cubicBezTo>
                <a:cubicBezTo>
                  <a:pt x="43012" y="521137"/>
                  <a:pt x="21486" y="523805"/>
                  <a:pt x="2817" y="532187"/>
                </a:cubicBezTo>
                <a:lnTo>
                  <a:pt x="0" y="533314"/>
                </a:lnTo>
                <a:close/>
              </a:path>
            </a:pathLst>
          </a:custGeom>
          <a:blipFill dpi="0" rotWithShape="1">
            <a:blip r:embed="rId3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1B3D182-2683-2E37-0D76-F9015425A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6394" y="1537251"/>
            <a:ext cx="7626605" cy="6056245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pl-PL" sz="2000" b="0" i="0" dirty="0">
                <a:effectLst/>
                <a:latin typeface="Open Sans" panose="020B0606030504020204" pitchFamily="34" charset="0"/>
              </a:rPr>
              <a:t>podwyższona ciepłota ciała;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2000" b="0" i="0" dirty="0">
                <a:effectLst/>
                <a:latin typeface="Open Sans" panose="020B0606030504020204" pitchFamily="34" charset="0"/>
              </a:rPr>
              <a:t>nagła zmiana usposobienia zwierzęcia – łagodne stają się agresywne i drażliwe, agresywne – spokojniejsze;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2000" b="0" i="0" dirty="0">
                <a:effectLst/>
                <a:latin typeface="Open Sans" panose="020B0606030504020204" pitchFamily="34" charset="0"/>
              </a:rPr>
              <a:t>utrata wrodzonej bojaźliwości u zwierząt dzikich;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2000" b="0" i="0" dirty="0">
                <a:effectLst/>
                <a:latin typeface="Open Sans" panose="020B0606030504020204" pitchFamily="34" charset="0"/>
              </a:rPr>
              <a:t>rozdrażnienie, niepokój;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2000" b="0" i="0" dirty="0">
                <a:effectLst/>
                <a:latin typeface="Open Sans" panose="020B0606030504020204" pitchFamily="34" charset="0"/>
              </a:rPr>
              <a:t>wzmożone reakcje na bodźce zewnętrzne, ataki szału;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2000" b="0" i="0" dirty="0">
                <a:effectLst/>
                <a:latin typeface="Open Sans" panose="020B0606030504020204" pitchFamily="34" charset="0"/>
              </a:rPr>
              <a:t>brak koordynacji ruchowej;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2000" b="0" i="0" dirty="0">
                <a:effectLst/>
                <a:latin typeface="Open Sans" panose="020B0606030504020204" pitchFamily="34" charset="0"/>
              </a:rPr>
              <a:t>niezborność wzroku;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2000" b="0" i="0" dirty="0">
                <a:effectLst/>
                <a:latin typeface="Open Sans" panose="020B0606030504020204" pitchFamily="34" charset="0"/>
              </a:rPr>
              <a:t>porażenie mięśni żuchwy, gardła, przełyku, ślinotok;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2000" b="0" i="0" dirty="0">
                <a:effectLst/>
                <a:latin typeface="Open Sans" panose="020B0606030504020204" pitchFamily="34" charset="0"/>
              </a:rPr>
              <a:t>zaburzenia świadomości;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2000" b="0" i="0" dirty="0">
                <a:effectLst/>
                <a:latin typeface="Open Sans" panose="020B0606030504020204" pitchFamily="34" charset="0"/>
              </a:rPr>
              <a:t>drgawki, otępienie, śpiączka.</a:t>
            </a:r>
          </a:p>
          <a:p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5675801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9979F0F6-FEC5-B8BA-CFCC-EAF1A8A3A6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071" y="176006"/>
            <a:ext cx="6095998" cy="1806574"/>
          </a:xfrm>
        </p:spPr>
        <p:txBody>
          <a:bodyPr anchor="b">
            <a:normAutofit/>
          </a:bodyPr>
          <a:lstStyle/>
          <a:p>
            <a:r>
              <a:rPr lang="pl-PL" sz="4100" b="0" i="0" dirty="0">
                <a:effectLst/>
                <a:latin typeface="Open Sans" panose="020B0606030504020204" pitchFamily="34" charset="0"/>
              </a:rPr>
              <a:t>Objawy wścieklizny u ludzi</a:t>
            </a:r>
            <a:br>
              <a:rPr lang="pl-PL" sz="4100" b="0" i="0" dirty="0">
                <a:effectLst/>
                <a:latin typeface="Open Sans" panose="020B0606030504020204" pitchFamily="34" charset="0"/>
              </a:rPr>
            </a:br>
            <a:endParaRPr lang="pl-PL" sz="4100" dirty="0"/>
          </a:p>
        </p:txBody>
      </p:sp>
      <p:pic>
        <p:nvPicPr>
          <p:cNvPr id="5" name="Picture 4" descr="Ogień i ogień">
            <a:extLst>
              <a:ext uri="{FF2B5EF4-FFF2-40B4-BE49-F238E27FC236}">
                <a16:creationId xmlns:a16="http://schemas.microsoft.com/office/drawing/2014/main" id="{02B95BB2-7F0F-CE9F-128D-43261FA891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250" r="25250" b="-1"/>
          <a:stretch/>
        </p:blipFill>
        <p:spPr>
          <a:xfrm>
            <a:off x="7620000" y="10"/>
            <a:ext cx="4572002" cy="6857992"/>
          </a:xfrm>
          <a:custGeom>
            <a:avLst/>
            <a:gdLst/>
            <a:ahLst/>
            <a:cxnLst/>
            <a:rect l="l" t="t" r="r" b="b"/>
            <a:pathLst>
              <a:path w="4572002" h="6858002">
                <a:moveTo>
                  <a:pt x="276687" y="6438981"/>
                </a:moveTo>
                <a:cubicBezTo>
                  <a:pt x="286189" y="6444077"/>
                  <a:pt x="293666" y="6451650"/>
                  <a:pt x="296618" y="6463841"/>
                </a:cubicBezTo>
                <a:lnTo>
                  <a:pt x="296621" y="6463850"/>
                </a:lnTo>
                <a:lnTo>
                  <a:pt x="307605" y="6508052"/>
                </a:lnTo>
                <a:lnTo>
                  <a:pt x="310416" y="6513012"/>
                </a:lnTo>
                <a:lnTo>
                  <a:pt x="312883" y="6521804"/>
                </a:lnTo>
                <a:lnTo>
                  <a:pt x="329221" y="6546195"/>
                </a:lnTo>
                <a:lnTo>
                  <a:pt x="329221" y="6546194"/>
                </a:lnTo>
                <a:lnTo>
                  <a:pt x="310416" y="6513012"/>
                </a:lnTo>
                <a:lnTo>
                  <a:pt x="296621" y="6463850"/>
                </a:lnTo>
                <a:lnTo>
                  <a:pt x="296618" y="6463840"/>
                </a:lnTo>
                <a:close/>
                <a:moveTo>
                  <a:pt x="360891" y="2836172"/>
                </a:moveTo>
                <a:lnTo>
                  <a:pt x="360891" y="2836173"/>
                </a:lnTo>
                <a:cubicBezTo>
                  <a:pt x="364963" y="2839983"/>
                  <a:pt x="368249" y="2844317"/>
                  <a:pt x="369582" y="2848794"/>
                </a:cubicBezTo>
                <a:cubicBezTo>
                  <a:pt x="376249" y="2870416"/>
                  <a:pt x="384441" y="2892181"/>
                  <a:pt x="389490" y="2914328"/>
                </a:cubicBezTo>
                <a:lnTo>
                  <a:pt x="394121" y="2947863"/>
                </a:lnTo>
                <a:lnTo>
                  <a:pt x="390537" y="2982148"/>
                </a:lnTo>
                <a:cubicBezTo>
                  <a:pt x="382441" y="3014153"/>
                  <a:pt x="378631" y="3045777"/>
                  <a:pt x="378845" y="3077401"/>
                </a:cubicBezTo>
                <a:lnTo>
                  <a:pt x="378845" y="3077402"/>
                </a:lnTo>
                <a:lnTo>
                  <a:pt x="378845" y="3077402"/>
                </a:lnTo>
                <a:cubicBezTo>
                  <a:pt x="379059" y="3109026"/>
                  <a:pt x="383298" y="3140650"/>
                  <a:pt x="391299" y="3172655"/>
                </a:cubicBezTo>
                <a:cubicBezTo>
                  <a:pt x="417208" y="3276481"/>
                  <a:pt x="444640" y="3380306"/>
                  <a:pt x="438926" y="3489468"/>
                </a:cubicBezTo>
                <a:cubicBezTo>
                  <a:pt x="437974" y="3507564"/>
                  <a:pt x="449595" y="3529091"/>
                  <a:pt x="461025" y="3544714"/>
                </a:cubicBezTo>
                <a:cubicBezTo>
                  <a:pt x="466455" y="3552191"/>
                  <a:pt x="470634" y="3557716"/>
                  <a:pt x="473569" y="3562321"/>
                </a:cubicBezTo>
                <a:lnTo>
                  <a:pt x="478647" y="3574408"/>
                </a:lnTo>
                <a:lnTo>
                  <a:pt x="476296" y="3587174"/>
                </a:lnTo>
                <a:cubicBezTo>
                  <a:pt x="474277" y="3592232"/>
                  <a:pt x="471027" y="3598435"/>
                  <a:pt x="466549" y="3606817"/>
                </a:cubicBezTo>
                <a:cubicBezTo>
                  <a:pt x="462167" y="3614819"/>
                  <a:pt x="459501" y="3624725"/>
                  <a:pt x="453023" y="3630632"/>
                </a:cubicBezTo>
                <a:cubicBezTo>
                  <a:pt x="436545" y="3645682"/>
                  <a:pt x="430306" y="3662494"/>
                  <a:pt x="428782" y="3680163"/>
                </a:cubicBezTo>
                <a:lnTo>
                  <a:pt x="428782" y="3680164"/>
                </a:lnTo>
                <a:lnTo>
                  <a:pt x="428782" y="3680164"/>
                </a:lnTo>
                <a:lnTo>
                  <a:pt x="432830" y="3734838"/>
                </a:lnTo>
                <a:lnTo>
                  <a:pt x="432448" y="3754652"/>
                </a:lnTo>
                <a:cubicBezTo>
                  <a:pt x="426448" y="3767130"/>
                  <a:pt x="424496" y="3778655"/>
                  <a:pt x="426091" y="3789776"/>
                </a:cubicBezTo>
                <a:lnTo>
                  <a:pt x="426091" y="3789776"/>
                </a:lnTo>
                <a:lnTo>
                  <a:pt x="426091" y="3789777"/>
                </a:lnTo>
                <a:cubicBezTo>
                  <a:pt x="427687" y="3800897"/>
                  <a:pt x="432830" y="3811614"/>
                  <a:pt x="441022" y="3822473"/>
                </a:cubicBezTo>
                <a:lnTo>
                  <a:pt x="455357" y="3852620"/>
                </a:lnTo>
                <a:lnTo>
                  <a:pt x="454577" y="3868764"/>
                </a:lnTo>
                <a:cubicBezTo>
                  <a:pt x="453119" y="3874229"/>
                  <a:pt x="450356" y="3879766"/>
                  <a:pt x="445974" y="3885338"/>
                </a:cubicBezTo>
                <a:cubicBezTo>
                  <a:pt x="426543" y="3910104"/>
                  <a:pt x="416351" y="3935727"/>
                  <a:pt x="414089" y="3962159"/>
                </a:cubicBezTo>
                <a:lnTo>
                  <a:pt x="414089" y="3962160"/>
                </a:lnTo>
                <a:lnTo>
                  <a:pt x="414089" y="3962160"/>
                </a:lnTo>
                <a:cubicBezTo>
                  <a:pt x="411827" y="3988593"/>
                  <a:pt x="417495" y="4015835"/>
                  <a:pt x="429782" y="4043840"/>
                </a:cubicBezTo>
                <a:lnTo>
                  <a:pt x="444904" y="4103826"/>
                </a:lnTo>
                <a:lnTo>
                  <a:pt x="442936" y="4134255"/>
                </a:lnTo>
                <a:cubicBezTo>
                  <a:pt x="441094" y="4144498"/>
                  <a:pt x="438022" y="4154857"/>
                  <a:pt x="433592" y="4165383"/>
                </a:cubicBezTo>
                <a:cubicBezTo>
                  <a:pt x="430163" y="4173480"/>
                  <a:pt x="429592" y="4182767"/>
                  <a:pt x="429687" y="4192387"/>
                </a:cubicBezTo>
                <a:lnTo>
                  <a:pt x="429687" y="4192388"/>
                </a:lnTo>
                <a:lnTo>
                  <a:pt x="429687" y="4192388"/>
                </a:lnTo>
                <a:lnTo>
                  <a:pt x="429782" y="4221391"/>
                </a:lnTo>
                <a:lnTo>
                  <a:pt x="424066" y="4253014"/>
                </a:lnTo>
                <a:cubicBezTo>
                  <a:pt x="411873" y="4277401"/>
                  <a:pt x="396253" y="4300070"/>
                  <a:pt x="384250" y="4324645"/>
                </a:cubicBezTo>
                <a:cubicBezTo>
                  <a:pt x="378536" y="4336457"/>
                  <a:pt x="375488" y="4350554"/>
                  <a:pt x="375296" y="4363890"/>
                </a:cubicBezTo>
                <a:lnTo>
                  <a:pt x="375296" y="4363891"/>
                </a:lnTo>
                <a:lnTo>
                  <a:pt x="375296" y="4363891"/>
                </a:lnTo>
                <a:cubicBezTo>
                  <a:pt x="374344" y="4403326"/>
                  <a:pt x="374344" y="4442762"/>
                  <a:pt x="376058" y="4482005"/>
                </a:cubicBezTo>
                <a:cubicBezTo>
                  <a:pt x="378726" y="4546777"/>
                  <a:pt x="379298" y="4612501"/>
                  <a:pt x="436068" y="4659175"/>
                </a:cubicBezTo>
                <a:cubicBezTo>
                  <a:pt x="440640" y="4662987"/>
                  <a:pt x="443308" y="4671177"/>
                  <a:pt x="444070" y="4677656"/>
                </a:cubicBezTo>
                <a:cubicBezTo>
                  <a:pt x="447689" y="4707565"/>
                  <a:pt x="448071" y="4738236"/>
                  <a:pt x="453977" y="4767765"/>
                </a:cubicBezTo>
                <a:lnTo>
                  <a:pt x="455286" y="4800483"/>
                </a:lnTo>
                <a:lnTo>
                  <a:pt x="440450" y="4828916"/>
                </a:lnTo>
                <a:cubicBezTo>
                  <a:pt x="423877" y="4846490"/>
                  <a:pt x="412446" y="4866958"/>
                  <a:pt x="410740" y="4889275"/>
                </a:cubicBezTo>
                <a:lnTo>
                  <a:pt x="410740" y="4889275"/>
                </a:lnTo>
                <a:lnTo>
                  <a:pt x="410740" y="4889276"/>
                </a:lnTo>
                <a:cubicBezTo>
                  <a:pt x="410172" y="4896714"/>
                  <a:pt x="410683" y="4904358"/>
                  <a:pt x="412445" y="4912169"/>
                </a:cubicBezTo>
                <a:lnTo>
                  <a:pt x="413848" y="4933805"/>
                </a:lnTo>
                <a:lnTo>
                  <a:pt x="409088" y="4952673"/>
                </a:lnTo>
                <a:cubicBezTo>
                  <a:pt x="404302" y="4964604"/>
                  <a:pt x="396729" y="4975511"/>
                  <a:pt x="389013" y="4987037"/>
                </a:cubicBezTo>
                <a:cubicBezTo>
                  <a:pt x="377774" y="5003801"/>
                  <a:pt x="363676" y="5022852"/>
                  <a:pt x="362534" y="5041521"/>
                </a:cubicBezTo>
                <a:cubicBezTo>
                  <a:pt x="360677" y="5073241"/>
                  <a:pt x="338137" y="5101639"/>
                  <a:pt x="336386" y="5133224"/>
                </a:cubicBezTo>
                <a:lnTo>
                  <a:pt x="336386" y="5133225"/>
                </a:lnTo>
                <a:lnTo>
                  <a:pt x="336386" y="5133225"/>
                </a:lnTo>
                <a:lnTo>
                  <a:pt x="343101" y="5166114"/>
                </a:lnTo>
                <a:lnTo>
                  <a:pt x="342411" y="5172090"/>
                </a:lnTo>
                <a:cubicBezTo>
                  <a:pt x="341530" y="5174400"/>
                  <a:pt x="340339" y="5176876"/>
                  <a:pt x="339863" y="5179067"/>
                </a:cubicBezTo>
                <a:lnTo>
                  <a:pt x="339863" y="5179068"/>
                </a:lnTo>
                <a:lnTo>
                  <a:pt x="339863" y="5179068"/>
                </a:lnTo>
                <a:cubicBezTo>
                  <a:pt x="332623" y="5214122"/>
                  <a:pt x="339673" y="5247079"/>
                  <a:pt x="363486" y="5272797"/>
                </a:cubicBezTo>
                <a:cubicBezTo>
                  <a:pt x="379013" y="5289657"/>
                  <a:pt x="387538" y="5307422"/>
                  <a:pt x="390920" y="5326163"/>
                </a:cubicBezTo>
                <a:lnTo>
                  <a:pt x="392366" y="5355014"/>
                </a:lnTo>
                <a:lnTo>
                  <a:pt x="387489" y="5385384"/>
                </a:lnTo>
                <a:cubicBezTo>
                  <a:pt x="384250" y="5398721"/>
                  <a:pt x="381964" y="5412057"/>
                  <a:pt x="379298" y="5425582"/>
                </a:cubicBezTo>
                <a:cubicBezTo>
                  <a:pt x="375488" y="5443870"/>
                  <a:pt x="371486" y="5462351"/>
                  <a:pt x="367676" y="5480637"/>
                </a:cubicBezTo>
                <a:cubicBezTo>
                  <a:pt x="365771" y="5489497"/>
                  <a:pt x="363200" y="5498832"/>
                  <a:pt x="363152" y="5507667"/>
                </a:cubicBezTo>
                <a:lnTo>
                  <a:pt x="363152" y="5507668"/>
                </a:lnTo>
                <a:lnTo>
                  <a:pt x="363152" y="5507668"/>
                </a:lnTo>
                <a:cubicBezTo>
                  <a:pt x="363105" y="5516503"/>
                  <a:pt x="365581" y="5524837"/>
                  <a:pt x="373772" y="5531694"/>
                </a:cubicBezTo>
                <a:lnTo>
                  <a:pt x="383918" y="5547578"/>
                </a:lnTo>
                <a:lnTo>
                  <a:pt x="374344" y="5562746"/>
                </a:lnTo>
                <a:cubicBezTo>
                  <a:pt x="331671" y="5600467"/>
                  <a:pt x="305000" y="5646189"/>
                  <a:pt x="303096" y="5704483"/>
                </a:cubicBezTo>
                <a:cubicBezTo>
                  <a:pt x="302714" y="5716485"/>
                  <a:pt x="300048" y="5728678"/>
                  <a:pt x="297190" y="5740488"/>
                </a:cubicBezTo>
                <a:cubicBezTo>
                  <a:pt x="295475" y="5747728"/>
                  <a:pt x="293569" y="5756493"/>
                  <a:pt x="288425" y="5760873"/>
                </a:cubicBezTo>
                <a:cubicBezTo>
                  <a:pt x="249182" y="5794974"/>
                  <a:pt x="221939" y="5837457"/>
                  <a:pt x="200030" y="5883751"/>
                </a:cubicBezTo>
                <a:cubicBezTo>
                  <a:pt x="192220" y="5900323"/>
                  <a:pt x="184410" y="5918042"/>
                  <a:pt x="182124" y="5935949"/>
                </a:cubicBezTo>
                <a:lnTo>
                  <a:pt x="182124" y="5935950"/>
                </a:lnTo>
                <a:lnTo>
                  <a:pt x="182124" y="5935950"/>
                </a:lnTo>
                <a:cubicBezTo>
                  <a:pt x="179838" y="5954618"/>
                  <a:pt x="183648" y="5974241"/>
                  <a:pt x="185744" y="5993292"/>
                </a:cubicBezTo>
                <a:cubicBezTo>
                  <a:pt x="186886" y="6004532"/>
                  <a:pt x="186696" y="6017486"/>
                  <a:pt x="192220" y="6026441"/>
                </a:cubicBezTo>
                <a:cubicBezTo>
                  <a:pt x="209557" y="6054826"/>
                  <a:pt x="228225" y="6082259"/>
                  <a:pt x="248420" y="6108739"/>
                </a:cubicBezTo>
                <a:lnTo>
                  <a:pt x="262113" y="6133315"/>
                </a:lnTo>
                <a:lnTo>
                  <a:pt x="258413" y="6143190"/>
                </a:lnTo>
                <a:cubicBezTo>
                  <a:pt x="255862" y="6146732"/>
                  <a:pt x="251944" y="6150697"/>
                  <a:pt x="246514" y="6155602"/>
                </a:cubicBezTo>
                <a:cubicBezTo>
                  <a:pt x="224225" y="6175797"/>
                  <a:pt x="212605" y="6200944"/>
                  <a:pt x="207843" y="6228756"/>
                </a:cubicBezTo>
                <a:cubicBezTo>
                  <a:pt x="200412" y="6272764"/>
                  <a:pt x="194126" y="6317151"/>
                  <a:pt x="190506" y="6361539"/>
                </a:cubicBezTo>
                <a:lnTo>
                  <a:pt x="190506" y="6361540"/>
                </a:lnTo>
                <a:lnTo>
                  <a:pt x="190506" y="6361540"/>
                </a:lnTo>
                <a:lnTo>
                  <a:pt x="190704" y="6365039"/>
                </a:lnTo>
                <a:lnTo>
                  <a:pt x="191995" y="6387910"/>
                </a:lnTo>
                <a:lnTo>
                  <a:pt x="194825" y="6393746"/>
                </a:lnTo>
                <a:lnTo>
                  <a:pt x="201413" y="6407333"/>
                </a:lnTo>
                <a:lnTo>
                  <a:pt x="201413" y="6407332"/>
                </a:lnTo>
                <a:lnTo>
                  <a:pt x="194825" y="6393746"/>
                </a:lnTo>
                <a:lnTo>
                  <a:pt x="191995" y="6387910"/>
                </a:lnTo>
                <a:lnTo>
                  <a:pt x="190704" y="6365039"/>
                </a:lnTo>
                <a:lnTo>
                  <a:pt x="190506" y="6361540"/>
                </a:lnTo>
                <a:lnTo>
                  <a:pt x="207843" y="6228757"/>
                </a:lnTo>
                <a:cubicBezTo>
                  <a:pt x="212605" y="6200945"/>
                  <a:pt x="224225" y="6175798"/>
                  <a:pt x="246514" y="6155603"/>
                </a:cubicBezTo>
                <a:cubicBezTo>
                  <a:pt x="257374" y="6145793"/>
                  <a:pt x="262184" y="6139745"/>
                  <a:pt x="262113" y="6133315"/>
                </a:cubicBezTo>
                <a:lnTo>
                  <a:pt x="262113" y="6133315"/>
                </a:lnTo>
                <a:lnTo>
                  <a:pt x="262113" y="6133314"/>
                </a:lnTo>
                <a:cubicBezTo>
                  <a:pt x="262042" y="6126884"/>
                  <a:pt x="257088" y="6120074"/>
                  <a:pt x="248420" y="6108738"/>
                </a:cubicBezTo>
                <a:cubicBezTo>
                  <a:pt x="228225" y="6082258"/>
                  <a:pt x="209557" y="6054825"/>
                  <a:pt x="192220" y="6026440"/>
                </a:cubicBezTo>
                <a:cubicBezTo>
                  <a:pt x="186696" y="6017485"/>
                  <a:pt x="186886" y="6004531"/>
                  <a:pt x="185744" y="5993291"/>
                </a:cubicBezTo>
                <a:cubicBezTo>
                  <a:pt x="184696" y="5983766"/>
                  <a:pt x="183220" y="5974097"/>
                  <a:pt x="182291" y="5964477"/>
                </a:cubicBezTo>
                <a:lnTo>
                  <a:pt x="182124" y="5935950"/>
                </a:lnTo>
                <a:lnTo>
                  <a:pt x="189006" y="5909351"/>
                </a:lnTo>
                <a:cubicBezTo>
                  <a:pt x="192220" y="5900611"/>
                  <a:pt x="196125" y="5892038"/>
                  <a:pt x="200030" y="5883752"/>
                </a:cubicBezTo>
                <a:cubicBezTo>
                  <a:pt x="221939" y="5837458"/>
                  <a:pt x="249182" y="5794975"/>
                  <a:pt x="288425" y="5760874"/>
                </a:cubicBezTo>
                <a:cubicBezTo>
                  <a:pt x="293569" y="5756494"/>
                  <a:pt x="295475" y="5747729"/>
                  <a:pt x="297190" y="5740489"/>
                </a:cubicBezTo>
                <a:cubicBezTo>
                  <a:pt x="300048" y="5728679"/>
                  <a:pt x="302714" y="5716486"/>
                  <a:pt x="303096" y="5704484"/>
                </a:cubicBezTo>
                <a:cubicBezTo>
                  <a:pt x="305000" y="5646190"/>
                  <a:pt x="331671" y="5600468"/>
                  <a:pt x="374344" y="5562747"/>
                </a:cubicBezTo>
                <a:cubicBezTo>
                  <a:pt x="380441" y="5557318"/>
                  <a:pt x="383823" y="5552508"/>
                  <a:pt x="383918" y="5547579"/>
                </a:cubicBezTo>
                <a:lnTo>
                  <a:pt x="383918" y="5547578"/>
                </a:lnTo>
                <a:lnTo>
                  <a:pt x="383918" y="5547578"/>
                </a:lnTo>
                <a:cubicBezTo>
                  <a:pt x="384013" y="5542648"/>
                  <a:pt x="380822" y="5537600"/>
                  <a:pt x="373772" y="5531693"/>
                </a:cubicBezTo>
                <a:cubicBezTo>
                  <a:pt x="369677" y="5528265"/>
                  <a:pt x="367010" y="5524467"/>
                  <a:pt x="365373" y="5520422"/>
                </a:cubicBezTo>
                <a:lnTo>
                  <a:pt x="363152" y="5507668"/>
                </a:lnTo>
                <a:lnTo>
                  <a:pt x="367676" y="5480638"/>
                </a:lnTo>
                <a:cubicBezTo>
                  <a:pt x="371486" y="5462352"/>
                  <a:pt x="375488" y="5443871"/>
                  <a:pt x="379298" y="5425583"/>
                </a:cubicBezTo>
                <a:cubicBezTo>
                  <a:pt x="381964" y="5412058"/>
                  <a:pt x="384250" y="5398722"/>
                  <a:pt x="387489" y="5385385"/>
                </a:cubicBezTo>
                <a:cubicBezTo>
                  <a:pt x="390014" y="5375003"/>
                  <a:pt x="391717" y="5364883"/>
                  <a:pt x="392366" y="5355015"/>
                </a:cubicBezTo>
                <a:lnTo>
                  <a:pt x="392366" y="5355014"/>
                </a:lnTo>
                <a:lnTo>
                  <a:pt x="392366" y="5355014"/>
                </a:lnTo>
                <a:cubicBezTo>
                  <a:pt x="394313" y="5325412"/>
                  <a:pt x="386776" y="5298086"/>
                  <a:pt x="363486" y="5272796"/>
                </a:cubicBezTo>
                <a:cubicBezTo>
                  <a:pt x="351580" y="5259937"/>
                  <a:pt x="343864" y="5245269"/>
                  <a:pt x="340030" y="5229433"/>
                </a:cubicBezTo>
                <a:lnTo>
                  <a:pt x="339863" y="5179068"/>
                </a:lnTo>
                <a:lnTo>
                  <a:pt x="342411" y="5172091"/>
                </a:lnTo>
                <a:cubicBezTo>
                  <a:pt x="343292" y="5169781"/>
                  <a:pt x="343863" y="5167638"/>
                  <a:pt x="343101" y="5166114"/>
                </a:cubicBezTo>
                <a:lnTo>
                  <a:pt x="343101" y="5166114"/>
                </a:lnTo>
                <a:lnTo>
                  <a:pt x="343101" y="5166113"/>
                </a:lnTo>
                <a:lnTo>
                  <a:pt x="336386" y="5133225"/>
                </a:lnTo>
                <a:lnTo>
                  <a:pt x="343531" y="5102461"/>
                </a:lnTo>
                <a:cubicBezTo>
                  <a:pt x="350866" y="5082339"/>
                  <a:pt x="361296" y="5062669"/>
                  <a:pt x="362534" y="5041522"/>
                </a:cubicBezTo>
                <a:cubicBezTo>
                  <a:pt x="363676" y="5022853"/>
                  <a:pt x="377774" y="5003802"/>
                  <a:pt x="389013" y="4987038"/>
                </a:cubicBezTo>
                <a:cubicBezTo>
                  <a:pt x="400587" y="4969748"/>
                  <a:pt x="411839" y="4953853"/>
                  <a:pt x="413848" y="4933805"/>
                </a:cubicBezTo>
                <a:lnTo>
                  <a:pt x="413848" y="4933805"/>
                </a:lnTo>
                <a:lnTo>
                  <a:pt x="413848" y="4933804"/>
                </a:lnTo>
                <a:cubicBezTo>
                  <a:pt x="414517" y="4927122"/>
                  <a:pt x="414160" y="4919978"/>
                  <a:pt x="412445" y="4912168"/>
                </a:cubicBezTo>
                <a:lnTo>
                  <a:pt x="410740" y="4889275"/>
                </a:lnTo>
                <a:lnTo>
                  <a:pt x="415518" y="4867614"/>
                </a:lnTo>
                <a:cubicBezTo>
                  <a:pt x="420638" y="4853635"/>
                  <a:pt x="429401" y="4840633"/>
                  <a:pt x="440450" y="4828917"/>
                </a:cubicBezTo>
                <a:cubicBezTo>
                  <a:pt x="448833" y="4819964"/>
                  <a:pt x="453405" y="4810581"/>
                  <a:pt x="455286" y="4800484"/>
                </a:cubicBezTo>
                <a:lnTo>
                  <a:pt x="455286" y="4800483"/>
                </a:lnTo>
                <a:lnTo>
                  <a:pt x="455286" y="4800483"/>
                </a:lnTo>
                <a:cubicBezTo>
                  <a:pt x="457168" y="4790386"/>
                  <a:pt x="456358" y="4779575"/>
                  <a:pt x="453977" y="4767764"/>
                </a:cubicBezTo>
                <a:cubicBezTo>
                  <a:pt x="448071" y="4738235"/>
                  <a:pt x="447689" y="4707564"/>
                  <a:pt x="444070" y="4677655"/>
                </a:cubicBezTo>
                <a:cubicBezTo>
                  <a:pt x="443308" y="4671176"/>
                  <a:pt x="440640" y="4662986"/>
                  <a:pt x="436068" y="4659174"/>
                </a:cubicBezTo>
                <a:cubicBezTo>
                  <a:pt x="379298" y="4612500"/>
                  <a:pt x="378726" y="4546776"/>
                  <a:pt x="376058" y="4482004"/>
                </a:cubicBezTo>
                <a:lnTo>
                  <a:pt x="375296" y="4363891"/>
                </a:lnTo>
                <a:lnTo>
                  <a:pt x="384250" y="4324646"/>
                </a:lnTo>
                <a:cubicBezTo>
                  <a:pt x="396253" y="4300071"/>
                  <a:pt x="411873" y="4277402"/>
                  <a:pt x="424066" y="4253015"/>
                </a:cubicBezTo>
                <a:cubicBezTo>
                  <a:pt x="428830" y="4243873"/>
                  <a:pt x="429020" y="4232061"/>
                  <a:pt x="429782" y="4221392"/>
                </a:cubicBezTo>
                <a:lnTo>
                  <a:pt x="429782" y="4221391"/>
                </a:lnTo>
                <a:lnTo>
                  <a:pt x="429782" y="4221391"/>
                </a:lnTo>
                <a:lnTo>
                  <a:pt x="429687" y="4192388"/>
                </a:lnTo>
                <a:lnTo>
                  <a:pt x="433592" y="4165384"/>
                </a:lnTo>
                <a:cubicBezTo>
                  <a:pt x="442451" y="4144333"/>
                  <a:pt x="445880" y="4123948"/>
                  <a:pt x="444904" y="4103826"/>
                </a:cubicBezTo>
                <a:lnTo>
                  <a:pt x="444904" y="4103826"/>
                </a:lnTo>
                <a:lnTo>
                  <a:pt x="444904" y="4103825"/>
                </a:lnTo>
                <a:cubicBezTo>
                  <a:pt x="443928" y="4083702"/>
                  <a:pt x="438546" y="4063842"/>
                  <a:pt x="429782" y="4043839"/>
                </a:cubicBezTo>
                <a:cubicBezTo>
                  <a:pt x="423639" y="4029837"/>
                  <a:pt x="419150" y="4016025"/>
                  <a:pt x="416480" y="4002410"/>
                </a:cubicBezTo>
                <a:lnTo>
                  <a:pt x="414089" y="3962160"/>
                </a:lnTo>
                <a:lnTo>
                  <a:pt x="423593" y="3923125"/>
                </a:lnTo>
                <a:cubicBezTo>
                  <a:pt x="428853" y="3910319"/>
                  <a:pt x="436259" y="3897722"/>
                  <a:pt x="445974" y="3885339"/>
                </a:cubicBezTo>
                <a:cubicBezTo>
                  <a:pt x="454738" y="3874195"/>
                  <a:pt x="457024" y="3863193"/>
                  <a:pt x="455357" y="3852620"/>
                </a:cubicBezTo>
                <a:lnTo>
                  <a:pt x="455357" y="3852620"/>
                </a:lnTo>
                <a:lnTo>
                  <a:pt x="455357" y="3852619"/>
                </a:lnTo>
                <a:cubicBezTo>
                  <a:pt x="453691" y="3842046"/>
                  <a:pt x="448071" y="3831902"/>
                  <a:pt x="441022" y="3822472"/>
                </a:cubicBezTo>
                <a:lnTo>
                  <a:pt x="426091" y="3789776"/>
                </a:lnTo>
                <a:lnTo>
                  <a:pt x="432448" y="3754653"/>
                </a:lnTo>
                <a:cubicBezTo>
                  <a:pt x="435116" y="3749126"/>
                  <a:pt x="433782" y="3741316"/>
                  <a:pt x="432830" y="3734838"/>
                </a:cubicBezTo>
                <a:lnTo>
                  <a:pt x="432830" y="3734838"/>
                </a:lnTo>
                <a:lnTo>
                  <a:pt x="432830" y="3734837"/>
                </a:lnTo>
                <a:lnTo>
                  <a:pt x="428782" y="3680164"/>
                </a:lnTo>
                <a:lnTo>
                  <a:pt x="435295" y="3654416"/>
                </a:lnTo>
                <a:cubicBezTo>
                  <a:pt x="439105" y="3646123"/>
                  <a:pt x="444784" y="3638158"/>
                  <a:pt x="453023" y="3630633"/>
                </a:cubicBezTo>
                <a:cubicBezTo>
                  <a:pt x="459501" y="3624726"/>
                  <a:pt x="462167" y="3614820"/>
                  <a:pt x="466549" y="3606818"/>
                </a:cubicBezTo>
                <a:cubicBezTo>
                  <a:pt x="475504" y="3590054"/>
                  <a:pt x="479552" y="3582005"/>
                  <a:pt x="478647" y="3574409"/>
                </a:cubicBezTo>
                <a:lnTo>
                  <a:pt x="478647" y="3574408"/>
                </a:lnTo>
                <a:lnTo>
                  <a:pt x="478647" y="3574408"/>
                </a:lnTo>
                <a:cubicBezTo>
                  <a:pt x="477742" y="3566811"/>
                  <a:pt x="471884" y="3559668"/>
                  <a:pt x="461025" y="3544713"/>
                </a:cubicBezTo>
                <a:cubicBezTo>
                  <a:pt x="449595" y="3529090"/>
                  <a:pt x="437974" y="3507563"/>
                  <a:pt x="438926" y="3489467"/>
                </a:cubicBezTo>
                <a:cubicBezTo>
                  <a:pt x="444640" y="3380305"/>
                  <a:pt x="417208" y="3276480"/>
                  <a:pt x="391299" y="3172654"/>
                </a:cubicBezTo>
                <a:lnTo>
                  <a:pt x="378845" y="3077402"/>
                </a:lnTo>
                <a:lnTo>
                  <a:pt x="390537" y="2982149"/>
                </a:lnTo>
                <a:cubicBezTo>
                  <a:pt x="393490" y="2970576"/>
                  <a:pt x="394491" y="2959157"/>
                  <a:pt x="394121" y="2947863"/>
                </a:cubicBezTo>
                <a:lnTo>
                  <a:pt x="394121" y="2947863"/>
                </a:lnTo>
                <a:lnTo>
                  <a:pt x="394121" y="2947862"/>
                </a:lnTo>
                <a:cubicBezTo>
                  <a:pt x="393014" y="2913982"/>
                  <a:pt x="379583" y="2881226"/>
                  <a:pt x="369582" y="2848793"/>
                </a:cubicBezTo>
                <a:close/>
                <a:moveTo>
                  <a:pt x="845377" y="1508458"/>
                </a:moveTo>
                <a:lnTo>
                  <a:pt x="873470" y="1596213"/>
                </a:lnTo>
                <a:cubicBezTo>
                  <a:pt x="875947" y="1604978"/>
                  <a:pt x="874422" y="1615836"/>
                  <a:pt x="871566" y="1624980"/>
                </a:cubicBezTo>
                <a:cubicBezTo>
                  <a:pt x="861850" y="1656223"/>
                  <a:pt x="837464" y="1676036"/>
                  <a:pt x="814984" y="1697753"/>
                </a:cubicBezTo>
                <a:cubicBezTo>
                  <a:pt x="805078" y="1707279"/>
                  <a:pt x="798030" y="1720423"/>
                  <a:pt x="792316" y="1733188"/>
                </a:cubicBezTo>
                <a:cubicBezTo>
                  <a:pt x="777644" y="1766335"/>
                  <a:pt x="764501" y="1800246"/>
                  <a:pt x="750595" y="1833775"/>
                </a:cubicBezTo>
                <a:cubicBezTo>
                  <a:pt x="749261" y="1837013"/>
                  <a:pt x="745832" y="1839679"/>
                  <a:pt x="742974" y="1842158"/>
                </a:cubicBezTo>
                <a:cubicBezTo>
                  <a:pt x="712873" y="1866922"/>
                  <a:pt x="682584" y="1891497"/>
                  <a:pt x="652483" y="1916454"/>
                </a:cubicBezTo>
                <a:cubicBezTo>
                  <a:pt x="646769" y="1921216"/>
                  <a:pt x="642577" y="1928076"/>
                  <a:pt x="637053" y="1933219"/>
                </a:cubicBezTo>
                <a:cubicBezTo>
                  <a:pt x="629433" y="1940459"/>
                  <a:pt x="622192" y="1949603"/>
                  <a:pt x="613048" y="1953413"/>
                </a:cubicBezTo>
                <a:cubicBezTo>
                  <a:pt x="584283" y="1965224"/>
                  <a:pt x="571899" y="1987894"/>
                  <a:pt x="566565" y="2016469"/>
                </a:cubicBezTo>
                <a:cubicBezTo>
                  <a:pt x="561612" y="2042570"/>
                  <a:pt x="557420" y="2068669"/>
                  <a:pt x="551706" y="2094578"/>
                </a:cubicBezTo>
                <a:cubicBezTo>
                  <a:pt x="544848" y="2126201"/>
                  <a:pt x="537418" y="2157636"/>
                  <a:pt x="529035" y="2188879"/>
                </a:cubicBezTo>
                <a:cubicBezTo>
                  <a:pt x="525415" y="2202404"/>
                  <a:pt x="521225" y="2216692"/>
                  <a:pt x="513795" y="2228314"/>
                </a:cubicBezTo>
                <a:cubicBezTo>
                  <a:pt x="493220" y="2260890"/>
                  <a:pt x="479314" y="2295753"/>
                  <a:pt x="484838" y="2334044"/>
                </a:cubicBezTo>
                <a:cubicBezTo>
                  <a:pt x="489220" y="2364715"/>
                  <a:pt x="477980" y="2390434"/>
                  <a:pt x="460453" y="2409485"/>
                </a:cubicBezTo>
                <a:cubicBezTo>
                  <a:pt x="444546" y="2426822"/>
                  <a:pt x="438402" y="2444777"/>
                  <a:pt x="437521" y="2463017"/>
                </a:cubicBezTo>
                <a:lnTo>
                  <a:pt x="437521" y="2463018"/>
                </a:lnTo>
                <a:lnTo>
                  <a:pt x="437521" y="2463019"/>
                </a:lnTo>
                <a:cubicBezTo>
                  <a:pt x="436640" y="2481259"/>
                  <a:pt x="441021" y="2499786"/>
                  <a:pt x="446164" y="2518265"/>
                </a:cubicBezTo>
                <a:lnTo>
                  <a:pt x="449808" y="2545007"/>
                </a:lnTo>
                <a:lnTo>
                  <a:pt x="445594" y="2571034"/>
                </a:lnTo>
                <a:cubicBezTo>
                  <a:pt x="433592" y="2612945"/>
                  <a:pt x="401015" y="2640950"/>
                  <a:pt x="372440" y="2668001"/>
                </a:cubicBezTo>
                <a:cubicBezTo>
                  <a:pt x="348055" y="2691054"/>
                  <a:pt x="334339" y="2716963"/>
                  <a:pt x="324050" y="2745348"/>
                </a:cubicBezTo>
                <a:lnTo>
                  <a:pt x="324050" y="2745352"/>
                </a:lnTo>
                <a:lnTo>
                  <a:pt x="317719" y="2770757"/>
                </a:lnTo>
                <a:lnTo>
                  <a:pt x="318129" y="2778006"/>
                </a:lnTo>
                <a:lnTo>
                  <a:pt x="317350" y="2782305"/>
                </a:lnTo>
                <a:lnTo>
                  <a:pt x="318550" y="2785440"/>
                </a:lnTo>
                <a:lnTo>
                  <a:pt x="318978" y="2793023"/>
                </a:lnTo>
                <a:lnTo>
                  <a:pt x="328628" y="2811780"/>
                </a:lnTo>
                <a:lnTo>
                  <a:pt x="328631" y="2811787"/>
                </a:lnTo>
                <a:lnTo>
                  <a:pt x="328632" y="2811787"/>
                </a:lnTo>
                <a:lnTo>
                  <a:pt x="328628" y="2811780"/>
                </a:lnTo>
                <a:lnTo>
                  <a:pt x="318550" y="2785440"/>
                </a:lnTo>
                <a:lnTo>
                  <a:pt x="318129" y="2778006"/>
                </a:lnTo>
                <a:lnTo>
                  <a:pt x="324050" y="2745352"/>
                </a:lnTo>
                <a:lnTo>
                  <a:pt x="324050" y="2745349"/>
                </a:lnTo>
                <a:cubicBezTo>
                  <a:pt x="334339" y="2716964"/>
                  <a:pt x="348055" y="2691055"/>
                  <a:pt x="372440" y="2668002"/>
                </a:cubicBezTo>
                <a:cubicBezTo>
                  <a:pt x="401015" y="2640951"/>
                  <a:pt x="433592" y="2612946"/>
                  <a:pt x="445594" y="2571035"/>
                </a:cubicBezTo>
                <a:cubicBezTo>
                  <a:pt x="448166" y="2561986"/>
                  <a:pt x="449642" y="2553556"/>
                  <a:pt x="449809" y="2545007"/>
                </a:cubicBezTo>
                <a:lnTo>
                  <a:pt x="449808" y="2545007"/>
                </a:lnTo>
                <a:lnTo>
                  <a:pt x="449809" y="2545006"/>
                </a:lnTo>
                <a:cubicBezTo>
                  <a:pt x="449975" y="2536458"/>
                  <a:pt x="448832" y="2527790"/>
                  <a:pt x="446164" y="2518264"/>
                </a:cubicBezTo>
                <a:cubicBezTo>
                  <a:pt x="443593" y="2509024"/>
                  <a:pt x="441212" y="2499773"/>
                  <a:pt x="439584" y="2490551"/>
                </a:cubicBezTo>
                <a:lnTo>
                  <a:pt x="437521" y="2463018"/>
                </a:lnTo>
                <a:lnTo>
                  <a:pt x="443352" y="2435913"/>
                </a:lnTo>
                <a:cubicBezTo>
                  <a:pt x="446987" y="2426977"/>
                  <a:pt x="452500" y="2418155"/>
                  <a:pt x="460453" y="2409486"/>
                </a:cubicBezTo>
                <a:cubicBezTo>
                  <a:pt x="477980" y="2390435"/>
                  <a:pt x="489220" y="2364716"/>
                  <a:pt x="484838" y="2334045"/>
                </a:cubicBezTo>
                <a:cubicBezTo>
                  <a:pt x="479314" y="2295754"/>
                  <a:pt x="493220" y="2260891"/>
                  <a:pt x="513795" y="2228315"/>
                </a:cubicBezTo>
                <a:cubicBezTo>
                  <a:pt x="521225" y="2216693"/>
                  <a:pt x="525415" y="2202405"/>
                  <a:pt x="529035" y="2188880"/>
                </a:cubicBezTo>
                <a:cubicBezTo>
                  <a:pt x="537418" y="2157637"/>
                  <a:pt x="544848" y="2126202"/>
                  <a:pt x="551706" y="2094579"/>
                </a:cubicBezTo>
                <a:cubicBezTo>
                  <a:pt x="557420" y="2068670"/>
                  <a:pt x="561612" y="2042571"/>
                  <a:pt x="566565" y="2016470"/>
                </a:cubicBezTo>
                <a:cubicBezTo>
                  <a:pt x="571899" y="1987895"/>
                  <a:pt x="584283" y="1965225"/>
                  <a:pt x="613048" y="1953414"/>
                </a:cubicBezTo>
                <a:cubicBezTo>
                  <a:pt x="622192" y="1949604"/>
                  <a:pt x="629433" y="1940460"/>
                  <a:pt x="637053" y="1933220"/>
                </a:cubicBezTo>
                <a:cubicBezTo>
                  <a:pt x="642577" y="1928077"/>
                  <a:pt x="646769" y="1921217"/>
                  <a:pt x="652483" y="1916455"/>
                </a:cubicBezTo>
                <a:cubicBezTo>
                  <a:pt x="682584" y="1891498"/>
                  <a:pt x="712873" y="1866923"/>
                  <a:pt x="742974" y="1842159"/>
                </a:cubicBezTo>
                <a:cubicBezTo>
                  <a:pt x="745832" y="1839680"/>
                  <a:pt x="749261" y="1837014"/>
                  <a:pt x="750595" y="1833776"/>
                </a:cubicBezTo>
                <a:cubicBezTo>
                  <a:pt x="764501" y="1800247"/>
                  <a:pt x="777645" y="1766336"/>
                  <a:pt x="792316" y="1733189"/>
                </a:cubicBezTo>
                <a:cubicBezTo>
                  <a:pt x="798030" y="1720424"/>
                  <a:pt x="805078" y="1707280"/>
                  <a:pt x="814985" y="1697754"/>
                </a:cubicBezTo>
                <a:cubicBezTo>
                  <a:pt x="837465" y="1676037"/>
                  <a:pt x="861850" y="1656224"/>
                  <a:pt x="871566" y="1624981"/>
                </a:cubicBezTo>
                <a:cubicBezTo>
                  <a:pt x="874423" y="1615837"/>
                  <a:pt x="875948" y="1604979"/>
                  <a:pt x="873471" y="1596214"/>
                </a:cubicBezTo>
                <a:close/>
                <a:moveTo>
                  <a:pt x="820975" y="1453958"/>
                </a:moveTo>
                <a:lnTo>
                  <a:pt x="826772" y="1459073"/>
                </a:lnTo>
                <a:lnTo>
                  <a:pt x="835990" y="1481572"/>
                </a:lnTo>
                <a:lnTo>
                  <a:pt x="826773" y="1459074"/>
                </a:lnTo>
                <a:lnTo>
                  <a:pt x="826772" y="1459073"/>
                </a:lnTo>
                <a:lnTo>
                  <a:pt x="826772" y="1459073"/>
                </a:lnTo>
                <a:close/>
                <a:moveTo>
                  <a:pt x="807579" y="1268758"/>
                </a:moveTo>
                <a:lnTo>
                  <a:pt x="802412" y="1286069"/>
                </a:lnTo>
                <a:cubicBezTo>
                  <a:pt x="787838" y="1306930"/>
                  <a:pt x="781599" y="1328552"/>
                  <a:pt x="780074" y="1350627"/>
                </a:cubicBezTo>
                <a:lnTo>
                  <a:pt x="785669" y="1413840"/>
                </a:lnTo>
                <a:lnTo>
                  <a:pt x="780075" y="1350628"/>
                </a:lnTo>
                <a:cubicBezTo>
                  <a:pt x="781599" y="1328553"/>
                  <a:pt x="787839" y="1306930"/>
                  <a:pt x="802412" y="1286070"/>
                </a:cubicBezTo>
                <a:cubicBezTo>
                  <a:pt x="805555" y="1281689"/>
                  <a:pt x="807127" y="1275402"/>
                  <a:pt x="807579" y="1268758"/>
                </a:cubicBezTo>
                <a:close/>
                <a:moveTo>
                  <a:pt x="865850" y="773035"/>
                </a:moveTo>
                <a:lnTo>
                  <a:pt x="857850" y="854379"/>
                </a:lnTo>
                <a:cubicBezTo>
                  <a:pt x="855564" y="878956"/>
                  <a:pt x="854802" y="903722"/>
                  <a:pt x="826796" y="915343"/>
                </a:cubicBezTo>
                <a:cubicBezTo>
                  <a:pt x="822414" y="917059"/>
                  <a:pt x="819176" y="922773"/>
                  <a:pt x="816318" y="927155"/>
                </a:cubicBezTo>
                <a:cubicBezTo>
                  <a:pt x="772310" y="994785"/>
                  <a:pt x="773454" y="1030980"/>
                  <a:pt x="819938" y="1097087"/>
                </a:cubicBezTo>
                <a:cubicBezTo>
                  <a:pt x="824700" y="1103945"/>
                  <a:pt x="828130" y="1118613"/>
                  <a:pt x="824320" y="1123185"/>
                </a:cubicBezTo>
                <a:cubicBezTo>
                  <a:pt x="808508" y="1142617"/>
                  <a:pt x="801460" y="1162954"/>
                  <a:pt x="799602" y="1184029"/>
                </a:cubicBezTo>
                <a:cubicBezTo>
                  <a:pt x="801460" y="1162954"/>
                  <a:pt x="808509" y="1142618"/>
                  <a:pt x="824321" y="1123186"/>
                </a:cubicBezTo>
                <a:cubicBezTo>
                  <a:pt x="828131" y="1118614"/>
                  <a:pt x="824701" y="1103946"/>
                  <a:pt x="819939" y="1097088"/>
                </a:cubicBezTo>
                <a:cubicBezTo>
                  <a:pt x="773455" y="1030981"/>
                  <a:pt x="772311" y="994786"/>
                  <a:pt x="816319" y="927156"/>
                </a:cubicBezTo>
                <a:cubicBezTo>
                  <a:pt x="819177" y="922774"/>
                  <a:pt x="822415" y="917060"/>
                  <a:pt x="826797" y="915344"/>
                </a:cubicBezTo>
                <a:cubicBezTo>
                  <a:pt x="854802" y="903723"/>
                  <a:pt x="855564" y="878957"/>
                  <a:pt x="857850" y="854380"/>
                </a:cubicBezTo>
                <a:cubicBezTo>
                  <a:pt x="860326" y="827330"/>
                  <a:pt x="863564" y="800277"/>
                  <a:pt x="865850" y="773036"/>
                </a:cubicBezTo>
                <a:close/>
                <a:moveTo>
                  <a:pt x="810449" y="517851"/>
                </a:moveTo>
                <a:lnTo>
                  <a:pt x="819366" y="556047"/>
                </a:lnTo>
                <a:cubicBezTo>
                  <a:pt x="821462" y="564048"/>
                  <a:pt x="826986" y="572622"/>
                  <a:pt x="825844" y="580050"/>
                </a:cubicBezTo>
                <a:cubicBezTo>
                  <a:pt x="822510" y="601578"/>
                  <a:pt x="824939" y="622201"/>
                  <a:pt x="829225" y="642537"/>
                </a:cubicBezTo>
                <a:lnTo>
                  <a:pt x="841749" y="694928"/>
                </a:lnTo>
                <a:lnTo>
                  <a:pt x="829226" y="642538"/>
                </a:lnTo>
                <a:cubicBezTo>
                  <a:pt x="824940" y="622201"/>
                  <a:pt x="822511" y="601579"/>
                  <a:pt x="825845" y="580051"/>
                </a:cubicBezTo>
                <a:cubicBezTo>
                  <a:pt x="826987" y="572623"/>
                  <a:pt x="821463" y="564049"/>
                  <a:pt x="819367" y="556048"/>
                </a:cubicBezTo>
                <a:close/>
                <a:moveTo>
                  <a:pt x="797154" y="298169"/>
                </a:moveTo>
                <a:lnTo>
                  <a:pt x="811936" y="313533"/>
                </a:lnTo>
                <a:cubicBezTo>
                  <a:pt x="816128" y="316389"/>
                  <a:pt x="813842" y="330298"/>
                  <a:pt x="812508" y="338870"/>
                </a:cubicBezTo>
                <a:cubicBezTo>
                  <a:pt x="809650" y="357921"/>
                  <a:pt x="802412" y="376781"/>
                  <a:pt x="802602" y="395640"/>
                </a:cubicBezTo>
                <a:lnTo>
                  <a:pt x="806412" y="367328"/>
                </a:lnTo>
                <a:cubicBezTo>
                  <a:pt x="808555" y="357874"/>
                  <a:pt x="811080" y="348396"/>
                  <a:pt x="812509" y="338871"/>
                </a:cubicBezTo>
                <a:cubicBezTo>
                  <a:pt x="813843" y="330299"/>
                  <a:pt x="816129" y="316390"/>
                  <a:pt x="811937" y="313534"/>
                </a:cubicBezTo>
                <a:close/>
                <a:moveTo>
                  <a:pt x="789609" y="281568"/>
                </a:moveTo>
                <a:lnTo>
                  <a:pt x="794503" y="295415"/>
                </a:lnTo>
                <a:lnTo>
                  <a:pt x="794504" y="295415"/>
                </a:lnTo>
                <a:close/>
                <a:moveTo>
                  <a:pt x="802929" y="24486"/>
                </a:moveTo>
                <a:lnTo>
                  <a:pt x="805191" y="74129"/>
                </a:lnTo>
                <a:cubicBezTo>
                  <a:pt x="803807" y="100174"/>
                  <a:pt x="799302" y="125876"/>
                  <a:pt x="795072" y="151569"/>
                </a:cubicBezTo>
                <a:lnTo>
                  <a:pt x="794873" y="153388"/>
                </a:lnTo>
                <a:lnTo>
                  <a:pt x="791059" y="177271"/>
                </a:lnTo>
                <a:lnTo>
                  <a:pt x="786600" y="228944"/>
                </a:lnTo>
                <a:lnTo>
                  <a:pt x="786600" y="228948"/>
                </a:lnTo>
                <a:lnTo>
                  <a:pt x="786600" y="228949"/>
                </a:lnTo>
                <a:lnTo>
                  <a:pt x="786600" y="228944"/>
                </a:lnTo>
                <a:lnTo>
                  <a:pt x="794873" y="153388"/>
                </a:lnTo>
                <a:lnTo>
                  <a:pt x="799269" y="125861"/>
                </a:lnTo>
                <a:cubicBezTo>
                  <a:pt x="801959" y="108703"/>
                  <a:pt x="804269" y="91492"/>
                  <a:pt x="805192" y="74129"/>
                </a:cubicBezTo>
                <a:close/>
                <a:moveTo>
                  <a:pt x="341402" y="0"/>
                </a:moveTo>
                <a:lnTo>
                  <a:pt x="805510" y="0"/>
                </a:lnTo>
                <a:lnTo>
                  <a:pt x="802792" y="21486"/>
                </a:lnTo>
                <a:lnTo>
                  <a:pt x="805510" y="1"/>
                </a:lnTo>
                <a:lnTo>
                  <a:pt x="4572002" y="2"/>
                </a:lnTo>
                <a:lnTo>
                  <a:pt x="4572002" y="6858002"/>
                </a:lnTo>
                <a:lnTo>
                  <a:pt x="312449" y="6858002"/>
                </a:lnTo>
                <a:lnTo>
                  <a:pt x="312449" y="6858001"/>
                </a:lnTo>
                <a:lnTo>
                  <a:pt x="312449" y="6858001"/>
                </a:lnTo>
                <a:lnTo>
                  <a:pt x="306286" y="6812064"/>
                </a:lnTo>
                <a:lnTo>
                  <a:pt x="311060" y="6776800"/>
                </a:lnTo>
                <a:cubicBezTo>
                  <a:pt x="314156" y="6765164"/>
                  <a:pt x="318906" y="6753698"/>
                  <a:pt x="325764" y="6742553"/>
                </a:cubicBezTo>
                <a:cubicBezTo>
                  <a:pt x="334052" y="6729219"/>
                  <a:pt x="339196" y="6716169"/>
                  <a:pt x="339600" y="6702977"/>
                </a:cubicBezTo>
                <a:lnTo>
                  <a:pt x="339600" y="6702976"/>
                </a:lnTo>
                <a:lnTo>
                  <a:pt x="339600" y="6702976"/>
                </a:lnTo>
                <a:cubicBezTo>
                  <a:pt x="340005" y="6689783"/>
                  <a:pt x="335671" y="6676448"/>
                  <a:pt x="325002" y="6662541"/>
                </a:cubicBezTo>
                <a:cubicBezTo>
                  <a:pt x="321335" y="6657826"/>
                  <a:pt x="319038" y="6651967"/>
                  <a:pt x="317919" y="6645552"/>
                </a:cubicBezTo>
                <a:lnTo>
                  <a:pt x="317907" y="6625225"/>
                </a:lnTo>
                <a:lnTo>
                  <a:pt x="334529" y="6588626"/>
                </a:lnTo>
                <a:cubicBezTo>
                  <a:pt x="340625" y="6582147"/>
                  <a:pt x="346721" y="6575479"/>
                  <a:pt x="357008" y="6564621"/>
                </a:cubicBezTo>
                <a:lnTo>
                  <a:pt x="357008" y="6564620"/>
                </a:lnTo>
                <a:lnTo>
                  <a:pt x="334529" y="6588625"/>
                </a:lnTo>
                <a:cubicBezTo>
                  <a:pt x="326052" y="6597578"/>
                  <a:pt x="320003" y="6611342"/>
                  <a:pt x="317907" y="6625224"/>
                </a:cubicBezTo>
                <a:lnTo>
                  <a:pt x="317907" y="6625225"/>
                </a:lnTo>
                <a:lnTo>
                  <a:pt x="317907" y="6625225"/>
                </a:lnTo>
                <a:cubicBezTo>
                  <a:pt x="315811" y="6639108"/>
                  <a:pt x="317668" y="6653111"/>
                  <a:pt x="325002" y="6662542"/>
                </a:cubicBezTo>
                <a:cubicBezTo>
                  <a:pt x="330337" y="6669496"/>
                  <a:pt x="334087" y="6676306"/>
                  <a:pt x="336454" y="6683027"/>
                </a:cubicBezTo>
                <a:lnTo>
                  <a:pt x="339600" y="6702976"/>
                </a:lnTo>
                <a:lnTo>
                  <a:pt x="325764" y="6742552"/>
                </a:lnTo>
                <a:cubicBezTo>
                  <a:pt x="312048" y="6764841"/>
                  <a:pt x="306762" y="6788417"/>
                  <a:pt x="306286" y="6812063"/>
                </a:cubicBezTo>
                <a:lnTo>
                  <a:pt x="306286" y="6812064"/>
                </a:lnTo>
                <a:lnTo>
                  <a:pt x="306286" y="6812064"/>
                </a:lnTo>
                <a:lnTo>
                  <a:pt x="312449" y="6858001"/>
                </a:lnTo>
                <a:lnTo>
                  <a:pt x="140196" y="6858001"/>
                </a:lnTo>
                <a:lnTo>
                  <a:pt x="130496" y="6815516"/>
                </a:lnTo>
                <a:cubicBezTo>
                  <a:pt x="124972" y="6793035"/>
                  <a:pt x="115065" y="6771319"/>
                  <a:pt x="111445" y="6748458"/>
                </a:cubicBezTo>
                <a:cubicBezTo>
                  <a:pt x="102873" y="6694164"/>
                  <a:pt x="96777" y="6639488"/>
                  <a:pt x="89919" y="6584812"/>
                </a:cubicBezTo>
                <a:cubicBezTo>
                  <a:pt x="82870" y="6528424"/>
                  <a:pt x="75440" y="6472225"/>
                  <a:pt x="69154" y="6415833"/>
                </a:cubicBezTo>
                <a:cubicBezTo>
                  <a:pt x="65914" y="6384972"/>
                  <a:pt x="65344" y="6353919"/>
                  <a:pt x="62296" y="6323058"/>
                </a:cubicBezTo>
                <a:cubicBezTo>
                  <a:pt x="59628" y="6296005"/>
                  <a:pt x="54675" y="6269144"/>
                  <a:pt x="51435" y="6242093"/>
                </a:cubicBezTo>
                <a:cubicBezTo>
                  <a:pt x="48769" y="6218660"/>
                  <a:pt x="47245" y="6195037"/>
                  <a:pt x="44577" y="6171605"/>
                </a:cubicBezTo>
                <a:cubicBezTo>
                  <a:pt x="40197" y="6134075"/>
                  <a:pt x="35243" y="6096736"/>
                  <a:pt x="30671" y="6059397"/>
                </a:cubicBezTo>
                <a:cubicBezTo>
                  <a:pt x="28957" y="6043776"/>
                  <a:pt x="24194" y="6027392"/>
                  <a:pt x="27051" y="6012723"/>
                </a:cubicBezTo>
                <a:cubicBezTo>
                  <a:pt x="34291" y="5975764"/>
                  <a:pt x="32195" y="5939377"/>
                  <a:pt x="27243" y="5902610"/>
                </a:cubicBezTo>
                <a:cubicBezTo>
                  <a:pt x="25526" y="5890037"/>
                  <a:pt x="25908" y="5876511"/>
                  <a:pt x="29147" y="5864318"/>
                </a:cubicBezTo>
                <a:cubicBezTo>
                  <a:pt x="35625" y="5839361"/>
                  <a:pt x="44769" y="5815169"/>
                  <a:pt x="52769" y="5790592"/>
                </a:cubicBezTo>
                <a:cubicBezTo>
                  <a:pt x="53721" y="5787924"/>
                  <a:pt x="53913" y="5784686"/>
                  <a:pt x="54483" y="5781830"/>
                </a:cubicBezTo>
                <a:cubicBezTo>
                  <a:pt x="57724" y="5765635"/>
                  <a:pt x="60962" y="5749634"/>
                  <a:pt x="63820" y="5733440"/>
                </a:cubicBezTo>
                <a:cubicBezTo>
                  <a:pt x="65344" y="5724678"/>
                  <a:pt x="65534" y="5715723"/>
                  <a:pt x="66868" y="5706959"/>
                </a:cubicBezTo>
                <a:cubicBezTo>
                  <a:pt x="72202" y="5673050"/>
                  <a:pt x="63248" y="5635711"/>
                  <a:pt x="86299" y="5606372"/>
                </a:cubicBezTo>
                <a:cubicBezTo>
                  <a:pt x="101159" y="5587321"/>
                  <a:pt x="97729" y="5568842"/>
                  <a:pt x="95443" y="5548460"/>
                </a:cubicBezTo>
                <a:cubicBezTo>
                  <a:pt x="93729" y="5533027"/>
                  <a:pt x="94301" y="5517215"/>
                  <a:pt x="94109" y="5501594"/>
                </a:cubicBezTo>
                <a:cubicBezTo>
                  <a:pt x="93539" y="5474161"/>
                  <a:pt x="93347" y="5446728"/>
                  <a:pt x="92395" y="5419295"/>
                </a:cubicBezTo>
                <a:cubicBezTo>
                  <a:pt x="92015" y="5410531"/>
                  <a:pt x="87251" y="5401579"/>
                  <a:pt x="88013" y="5393005"/>
                </a:cubicBezTo>
                <a:cubicBezTo>
                  <a:pt x="91633" y="5353379"/>
                  <a:pt x="97349" y="5313754"/>
                  <a:pt x="100587" y="5274129"/>
                </a:cubicBezTo>
                <a:cubicBezTo>
                  <a:pt x="102491" y="5251650"/>
                  <a:pt x="98873" y="5228597"/>
                  <a:pt x="101539" y="5206308"/>
                </a:cubicBezTo>
                <a:cubicBezTo>
                  <a:pt x="104587" y="5180591"/>
                  <a:pt x="112397" y="5155445"/>
                  <a:pt x="117162" y="5129916"/>
                </a:cubicBezTo>
                <a:cubicBezTo>
                  <a:pt x="118494" y="5122867"/>
                  <a:pt x="116780" y="5115057"/>
                  <a:pt x="116400" y="5107627"/>
                </a:cubicBezTo>
                <a:cubicBezTo>
                  <a:pt x="116017" y="5099245"/>
                  <a:pt x="115255" y="5091052"/>
                  <a:pt x="115065" y="5082670"/>
                </a:cubicBezTo>
                <a:cubicBezTo>
                  <a:pt x="114683" y="5057141"/>
                  <a:pt x="115255" y="5031614"/>
                  <a:pt x="113921" y="5006086"/>
                </a:cubicBezTo>
                <a:cubicBezTo>
                  <a:pt x="113159" y="4990465"/>
                  <a:pt x="105349" y="4974082"/>
                  <a:pt x="108207" y="4959602"/>
                </a:cubicBezTo>
                <a:cubicBezTo>
                  <a:pt x="113731" y="4930075"/>
                  <a:pt x="101349" y="4900546"/>
                  <a:pt x="111635" y="4871019"/>
                </a:cubicBezTo>
                <a:cubicBezTo>
                  <a:pt x="114683" y="4861873"/>
                  <a:pt x="107063" y="4849300"/>
                  <a:pt x="106683" y="4838250"/>
                </a:cubicBezTo>
                <a:cubicBezTo>
                  <a:pt x="105731" y="4810627"/>
                  <a:pt x="105921" y="4783004"/>
                  <a:pt x="106111" y="4755381"/>
                </a:cubicBezTo>
                <a:cubicBezTo>
                  <a:pt x="106301" y="4730614"/>
                  <a:pt x="103635" y="4704895"/>
                  <a:pt x="108969" y="4681083"/>
                </a:cubicBezTo>
                <a:cubicBezTo>
                  <a:pt x="114683" y="4656126"/>
                  <a:pt x="113921" y="4633647"/>
                  <a:pt x="107445" y="4609452"/>
                </a:cubicBezTo>
                <a:cubicBezTo>
                  <a:pt x="103063" y="4592878"/>
                  <a:pt x="102491" y="4575351"/>
                  <a:pt x="101159" y="4558207"/>
                </a:cubicBezTo>
                <a:cubicBezTo>
                  <a:pt x="99635" y="4539728"/>
                  <a:pt x="103635" y="4519343"/>
                  <a:pt x="97349" y="4502579"/>
                </a:cubicBezTo>
                <a:cubicBezTo>
                  <a:pt x="78678" y="4452665"/>
                  <a:pt x="74678" y="4401419"/>
                  <a:pt x="74678" y="4349222"/>
                </a:cubicBezTo>
                <a:cubicBezTo>
                  <a:pt x="74678" y="4339695"/>
                  <a:pt x="77344" y="4329979"/>
                  <a:pt x="80202" y="4320837"/>
                </a:cubicBezTo>
                <a:cubicBezTo>
                  <a:pt x="97349" y="4267493"/>
                  <a:pt x="95825" y="4213961"/>
                  <a:pt x="85346" y="4159667"/>
                </a:cubicBezTo>
                <a:cubicBezTo>
                  <a:pt x="83060" y="4148427"/>
                  <a:pt x="82678" y="4135854"/>
                  <a:pt x="84964" y="4124614"/>
                </a:cubicBezTo>
                <a:cubicBezTo>
                  <a:pt x="91633" y="4092989"/>
                  <a:pt x="102683" y="4062318"/>
                  <a:pt x="107445" y="4030503"/>
                </a:cubicBezTo>
                <a:cubicBezTo>
                  <a:pt x="115255" y="3977925"/>
                  <a:pt x="88967" y="3932394"/>
                  <a:pt x="71820" y="3885338"/>
                </a:cubicBezTo>
                <a:cubicBezTo>
                  <a:pt x="55627" y="3840569"/>
                  <a:pt x="19050" y="3802467"/>
                  <a:pt x="27243" y="3749506"/>
                </a:cubicBezTo>
                <a:cubicBezTo>
                  <a:pt x="28005" y="3744173"/>
                  <a:pt x="22860" y="3738267"/>
                  <a:pt x="21526" y="3732361"/>
                </a:cubicBezTo>
                <a:cubicBezTo>
                  <a:pt x="17906" y="3716168"/>
                  <a:pt x="13526" y="3699976"/>
                  <a:pt x="11810" y="3683591"/>
                </a:cubicBezTo>
                <a:cubicBezTo>
                  <a:pt x="9524" y="3663589"/>
                  <a:pt x="10286" y="3643204"/>
                  <a:pt x="8382" y="3623201"/>
                </a:cubicBezTo>
                <a:cubicBezTo>
                  <a:pt x="6096" y="3597482"/>
                  <a:pt x="0" y="3572146"/>
                  <a:pt x="0" y="3546617"/>
                </a:cubicBezTo>
                <a:cubicBezTo>
                  <a:pt x="0" y="3526042"/>
                  <a:pt x="7048" y="3505657"/>
                  <a:pt x="10478" y="3485275"/>
                </a:cubicBezTo>
                <a:cubicBezTo>
                  <a:pt x="15240" y="3456508"/>
                  <a:pt x="13906" y="3424883"/>
                  <a:pt x="26098" y="3399546"/>
                </a:cubicBezTo>
                <a:cubicBezTo>
                  <a:pt x="39053" y="3372495"/>
                  <a:pt x="44959" y="3346776"/>
                  <a:pt x="40959" y="3318771"/>
                </a:cubicBezTo>
                <a:cubicBezTo>
                  <a:pt x="39625" y="3309437"/>
                  <a:pt x="31623" y="3297434"/>
                  <a:pt x="23432" y="3293244"/>
                </a:cubicBezTo>
                <a:cubicBezTo>
                  <a:pt x="5144" y="3283908"/>
                  <a:pt x="1904" y="3271145"/>
                  <a:pt x="8192" y="3253809"/>
                </a:cubicBezTo>
                <a:cubicBezTo>
                  <a:pt x="13526" y="3238758"/>
                  <a:pt x="16192" y="3220280"/>
                  <a:pt x="26481" y="3209993"/>
                </a:cubicBezTo>
                <a:cubicBezTo>
                  <a:pt x="55627" y="3180844"/>
                  <a:pt x="56580" y="3143695"/>
                  <a:pt x="64390" y="3107500"/>
                </a:cubicBezTo>
                <a:cubicBezTo>
                  <a:pt x="69154" y="3085403"/>
                  <a:pt x="69344" y="3064827"/>
                  <a:pt x="66106" y="3042728"/>
                </a:cubicBezTo>
                <a:cubicBezTo>
                  <a:pt x="58866" y="2994722"/>
                  <a:pt x="69154" y="2948047"/>
                  <a:pt x="82298" y="2901943"/>
                </a:cubicBezTo>
                <a:cubicBezTo>
                  <a:pt x="91061" y="2871462"/>
                  <a:pt x="96395" y="2840219"/>
                  <a:pt x="105349" y="2809930"/>
                </a:cubicBezTo>
                <a:cubicBezTo>
                  <a:pt x="112207" y="2787259"/>
                  <a:pt x="120400" y="2764590"/>
                  <a:pt x="131448" y="2743826"/>
                </a:cubicBezTo>
                <a:cubicBezTo>
                  <a:pt x="147643" y="2713723"/>
                  <a:pt x="172027" y="2687436"/>
                  <a:pt x="165549" y="2649143"/>
                </a:cubicBezTo>
                <a:cubicBezTo>
                  <a:pt x="159835" y="2615421"/>
                  <a:pt x="171835" y="2584942"/>
                  <a:pt x="183266" y="2554079"/>
                </a:cubicBezTo>
                <a:cubicBezTo>
                  <a:pt x="191648" y="2531409"/>
                  <a:pt x="200222" y="2508742"/>
                  <a:pt x="205556" y="2485307"/>
                </a:cubicBezTo>
                <a:cubicBezTo>
                  <a:pt x="211843" y="2457492"/>
                  <a:pt x="209175" y="2426059"/>
                  <a:pt x="220797" y="2401292"/>
                </a:cubicBezTo>
                <a:cubicBezTo>
                  <a:pt x="232989" y="2375383"/>
                  <a:pt x="224797" y="2353859"/>
                  <a:pt x="221367" y="2330806"/>
                </a:cubicBezTo>
                <a:cubicBezTo>
                  <a:pt x="216033" y="2294039"/>
                  <a:pt x="206126" y="2257459"/>
                  <a:pt x="218701" y="2220312"/>
                </a:cubicBezTo>
                <a:cubicBezTo>
                  <a:pt x="233941" y="2175163"/>
                  <a:pt x="250324" y="2130393"/>
                  <a:pt x="264802" y="2085054"/>
                </a:cubicBezTo>
                <a:cubicBezTo>
                  <a:pt x="270329" y="2067525"/>
                  <a:pt x="272615" y="2048668"/>
                  <a:pt x="275091" y="2030378"/>
                </a:cubicBezTo>
                <a:cubicBezTo>
                  <a:pt x="277187" y="2013043"/>
                  <a:pt x="271853" y="1992279"/>
                  <a:pt x="279853" y="1978940"/>
                </a:cubicBezTo>
                <a:cubicBezTo>
                  <a:pt x="300428" y="1944649"/>
                  <a:pt x="310524" y="1909408"/>
                  <a:pt x="310524" y="1869780"/>
                </a:cubicBezTo>
                <a:cubicBezTo>
                  <a:pt x="310524" y="1854920"/>
                  <a:pt x="319098" y="1840441"/>
                  <a:pt x="320622" y="1825393"/>
                </a:cubicBezTo>
                <a:cubicBezTo>
                  <a:pt x="322526" y="1804816"/>
                  <a:pt x="327671" y="1781194"/>
                  <a:pt x="320430" y="1763287"/>
                </a:cubicBezTo>
                <a:cubicBezTo>
                  <a:pt x="303286" y="1721185"/>
                  <a:pt x="317574" y="1687086"/>
                  <a:pt x="334529" y="1650317"/>
                </a:cubicBezTo>
                <a:cubicBezTo>
                  <a:pt x="351293" y="1614120"/>
                  <a:pt x="364628" y="1576019"/>
                  <a:pt x="375678" y="1537537"/>
                </a:cubicBezTo>
                <a:cubicBezTo>
                  <a:pt x="379678" y="1523059"/>
                  <a:pt x="373010" y="1505724"/>
                  <a:pt x="371678" y="1489720"/>
                </a:cubicBezTo>
                <a:cubicBezTo>
                  <a:pt x="371296" y="1484004"/>
                  <a:pt x="370724" y="1477717"/>
                  <a:pt x="372630" y="1472575"/>
                </a:cubicBezTo>
                <a:cubicBezTo>
                  <a:pt x="390919" y="1422854"/>
                  <a:pt x="404825" y="1372368"/>
                  <a:pt x="395301" y="1318456"/>
                </a:cubicBezTo>
                <a:cubicBezTo>
                  <a:pt x="394347" y="1313504"/>
                  <a:pt x="396443" y="1307978"/>
                  <a:pt x="397777" y="1303024"/>
                </a:cubicBezTo>
                <a:cubicBezTo>
                  <a:pt x="404635" y="1278829"/>
                  <a:pt x="415493" y="1255206"/>
                  <a:pt x="417970" y="1230633"/>
                </a:cubicBezTo>
                <a:cubicBezTo>
                  <a:pt x="424066" y="1170051"/>
                  <a:pt x="426544" y="1109091"/>
                  <a:pt x="430544" y="1048125"/>
                </a:cubicBezTo>
                <a:cubicBezTo>
                  <a:pt x="430734" y="1044315"/>
                  <a:pt x="430734" y="1040315"/>
                  <a:pt x="432068" y="1036887"/>
                </a:cubicBezTo>
                <a:cubicBezTo>
                  <a:pt x="440260" y="1014406"/>
                  <a:pt x="437592" y="994785"/>
                  <a:pt x="421972" y="975733"/>
                </a:cubicBezTo>
                <a:cubicBezTo>
                  <a:pt x="415113" y="967350"/>
                  <a:pt x="411493" y="955920"/>
                  <a:pt x="407683" y="945444"/>
                </a:cubicBezTo>
                <a:cubicBezTo>
                  <a:pt x="401967" y="930011"/>
                  <a:pt x="396443" y="914200"/>
                  <a:pt x="392823" y="898198"/>
                </a:cubicBezTo>
                <a:cubicBezTo>
                  <a:pt x="389395" y="882384"/>
                  <a:pt x="384632" y="865430"/>
                  <a:pt x="387299" y="850189"/>
                </a:cubicBezTo>
                <a:cubicBezTo>
                  <a:pt x="392061" y="822756"/>
                  <a:pt x="402729" y="796655"/>
                  <a:pt x="409779" y="769605"/>
                </a:cubicBezTo>
                <a:cubicBezTo>
                  <a:pt x="412255" y="760270"/>
                  <a:pt x="411873" y="749982"/>
                  <a:pt x="412065" y="740268"/>
                </a:cubicBezTo>
                <a:cubicBezTo>
                  <a:pt x="412635" y="717977"/>
                  <a:pt x="407111" y="695116"/>
                  <a:pt x="422924" y="674923"/>
                </a:cubicBezTo>
                <a:cubicBezTo>
                  <a:pt x="437782" y="656255"/>
                  <a:pt x="433402" y="637392"/>
                  <a:pt x="422162" y="617772"/>
                </a:cubicBezTo>
                <a:cubicBezTo>
                  <a:pt x="414159" y="603673"/>
                  <a:pt x="407873" y="587672"/>
                  <a:pt x="404825" y="571860"/>
                </a:cubicBezTo>
                <a:cubicBezTo>
                  <a:pt x="400635" y="550141"/>
                  <a:pt x="398919" y="528615"/>
                  <a:pt x="401397" y="505182"/>
                </a:cubicBezTo>
                <a:cubicBezTo>
                  <a:pt x="403111" y="488607"/>
                  <a:pt x="403873" y="475081"/>
                  <a:pt x="413969" y="462126"/>
                </a:cubicBezTo>
                <a:cubicBezTo>
                  <a:pt x="415493" y="460032"/>
                  <a:pt x="415875" y="456222"/>
                  <a:pt x="415683" y="453364"/>
                </a:cubicBezTo>
                <a:cubicBezTo>
                  <a:pt x="412445" y="415835"/>
                  <a:pt x="414159" y="378686"/>
                  <a:pt x="416448" y="340774"/>
                </a:cubicBezTo>
                <a:cubicBezTo>
                  <a:pt x="419494" y="292579"/>
                  <a:pt x="410541" y="241901"/>
                  <a:pt x="378536" y="200182"/>
                </a:cubicBezTo>
                <a:cubicBezTo>
                  <a:pt x="373772" y="194085"/>
                  <a:pt x="371678" y="184941"/>
                  <a:pt x="370534" y="176939"/>
                </a:cubicBezTo>
                <a:cubicBezTo>
                  <a:pt x="365582" y="139219"/>
                  <a:pt x="362152" y="101308"/>
                  <a:pt x="356628" y="63587"/>
                </a:cubicBezTo>
                <a:cubicBezTo>
                  <a:pt x="353579" y="43012"/>
                  <a:pt x="350911" y="21486"/>
                  <a:pt x="342529" y="2817"/>
                </a:cubicBezTo>
                <a:close/>
              </a:path>
            </a:pathLst>
          </a:custGeom>
          <a:effectLst>
            <a:outerShdw blurRad="381000" dist="152400" dir="10800000" algn="r" rotWithShape="0">
              <a:prstClr val="black">
                <a:alpha val="10000"/>
              </a:prstClr>
            </a:outerShdw>
          </a:effectLst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891F8D6-850A-4554-AF0F-FC18D0F9D5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628358" y="2991643"/>
            <a:ext cx="6858001" cy="874716"/>
          </a:xfrm>
          <a:custGeom>
            <a:avLst/>
            <a:gdLst>
              <a:gd name="connsiteX0" fmla="*/ 0 w 6858001"/>
              <a:gd name="connsiteY0" fmla="*/ 533314 h 874716"/>
              <a:gd name="connsiteX1" fmla="*/ 0 w 6858001"/>
              <a:gd name="connsiteY1" fmla="*/ 69206 h 874716"/>
              <a:gd name="connsiteX2" fmla="*/ 21486 w 6858001"/>
              <a:gd name="connsiteY2" fmla="*/ 71924 h 874716"/>
              <a:gd name="connsiteX3" fmla="*/ 228948 w 6858001"/>
              <a:gd name="connsiteY3" fmla="*/ 88116 h 874716"/>
              <a:gd name="connsiteX4" fmla="*/ 313533 w 6858001"/>
              <a:gd name="connsiteY4" fmla="*/ 62779 h 874716"/>
              <a:gd name="connsiteX5" fmla="*/ 338870 w 6858001"/>
              <a:gd name="connsiteY5" fmla="*/ 62207 h 874716"/>
              <a:gd name="connsiteX6" fmla="*/ 395640 w 6858001"/>
              <a:gd name="connsiteY6" fmla="*/ 72114 h 874716"/>
              <a:gd name="connsiteX7" fmla="*/ 512802 w 6858001"/>
              <a:gd name="connsiteY7" fmla="*/ 65446 h 874716"/>
              <a:gd name="connsiteX8" fmla="*/ 556047 w 6858001"/>
              <a:gd name="connsiteY8" fmla="*/ 55349 h 874716"/>
              <a:gd name="connsiteX9" fmla="*/ 580050 w 6858001"/>
              <a:gd name="connsiteY9" fmla="*/ 48871 h 874716"/>
              <a:gd name="connsiteX10" fmla="*/ 703308 w 6858001"/>
              <a:gd name="connsiteY10" fmla="*/ 30964 h 874716"/>
              <a:gd name="connsiteX11" fmla="*/ 758174 w 6858001"/>
              <a:gd name="connsiteY11" fmla="*/ 11724 h 874716"/>
              <a:gd name="connsiteX12" fmla="*/ 773035 w 6858001"/>
              <a:gd name="connsiteY12" fmla="*/ 8866 h 874716"/>
              <a:gd name="connsiteX13" fmla="*/ 854379 w 6858001"/>
              <a:gd name="connsiteY13" fmla="*/ 16866 h 874716"/>
              <a:gd name="connsiteX14" fmla="*/ 915343 w 6858001"/>
              <a:gd name="connsiteY14" fmla="*/ 47919 h 874716"/>
              <a:gd name="connsiteX15" fmla="*/ 927155 w 6858001"/>
              <a:gd name="connsiteY15" fmla="*/ 58397 h 874716"/>
              <a:gd name="connsiteX16" fmla="*/ 1097087 w 6858001"/>
              <a:gd name="connsiteY16" fmla="*/ 54777 h 874716"/>
              <a:gd name="connsiteX17" fmla="*/ 1123185 w 6858001"/>
              <a:gd name="connsiteY17" fmla="*/ 50395 h 874716"/>
              <a:gd name="connsiteX18" fmla="*/ 1249302 w 6858001"/>
              <a:gd name="connsiteY18" fmla="*/ 68684 h 874716"/>
              <a:gd name="connsiteX19" fmla="*/ 1286069 w 6858001"/>
              <a:gd name="connsiteY19" fmla="*/ 72304 h 874716"/>
              <a:gd name="connsiteX20" fmla="*/ 1417899 w 6858001"/>
              <a:gd name="connsiteY20" fmla="*/ 88688 h 874716"/>
              <a:gd name="connsiteX21" fmla="*/ 1436568 w 6858001"/>
              <a:gd name="connsiteY21" fmla="*/ 73448 h 874716"/>
              <a:gd name="connsiteX22" fmla="*/ 1490292 w 6858001"/>
              <a:gd name="connsiteY22" fmla="*/ 35154 h 874716"/>
              <a:gd name="connsiteX23" fmla="*/ 1596213 w 6858001"/>
              <a:gd name="connsiteY23" fmla="*/ 1245 h 874716"/>
              <a:gd name="connsiteX24" fmla="*/ 1624980 w 6858001"/>
              <a:gd name="connsiteY24" fmla="*/ 3150 h 874716"/>
              <a:gd name="connsiteX25" fmla="*/ 1697753 w 6858001"/>
              <a:gd name="connsiteY25" fmla="*/ 59731 h 874716"/>
              <a:gd name="connsiteX26" fmla="*/ 1733188 w 6858001"/>
              <a:gd name="connsiteY26" fmla="*/ 82400 h 874716"/>
              <a:gd name="connsiteX27" fmla="*/ 1833775 w 6858001"/>
              <a:gd name="connsiteY27" fmla="*/ 124121 h 874716"/>
              <a:gd name="connsiteX28" fmla="*/ 1842158 w 6858001"/>
              <a:gd name="connsiteY28" fmla="*/ 131742 h 874716"/>
              <a:gd name="connsiteX29" fmla="*/ 1916454 w 6858001"/>
              <a:gd name="connsiteY29" fmla="*/ 222233 h 874716"/>
              <a:gd name="connsiteX30" fmla="*/ 1933219 w 6858001"/>
              <a:gd name="connsiteY30" fmla="*/ 237663 h 874716"/>
              <a:gd name="connsiteX31" fmla="*/ 1953413 w 6858001"/>
              <a:gd name="connsiteY31" fmla="*/ 261668 h 874716"/>
              <a:gd name="connsiteX32" fmla="*/ 2016469 w 6858001"/>
              <a:gd name="connsiteY32" fmla="*/ 308151 h 874716"/>
              <a:gd name="connsiteX33" fmla="*/ 2094578 w 6858001"/>
              <a:gd name="connsiteY33" fmla="*/ 323010 h 874716"/>
              <a:gd name="connsiteX34" fmla="*/ 2188879 w 6858001"/>
              <a:gd name="connsiteY34" fmla="*/ 345681 h 874716"/>
              <a:gd name="connsiteX35" fmla="*/ 2228314 w 6858001"/>
              <a:gd name="connsiteY35" fmla="*/ 360921 h 874716"/>
              <a:gd name="connsiteX36" fmla="*/ 2334044 w 6858001"/>
              <a:gd name="connsiteY36" fmla="*/ 389878 h 874716"/>
              <a:gd name="connsiteX37" fmla="*/ 2409485 w 6858001"/>
              <a:gd name="connsiteY37" fmla="*/ 414263 h 874716"/>
              <a:gd name="connsiteX38" fmla="*/ 2518264 w 6858001"/>
              <a:gd name="connsiteY38" fmla="*/ 428552 h 874716"/>
              <a:gd name="connsiteX39" fmla="*/ 2571034 w 6858001"/>
              <a:gd name="connsiteY39" fmla="*/ 429122 h 874716"/>
              <a:gd name="connsiteX40" fmla="*/ 2668001 w 6858001"/>
              <a:gd name="connsiteY40" fmla="*/ 502276 h 874716"/>
              <a:gd name="connsiteX41" fmla="*/ 2745348 w 6858001"/>
              <a:gd name="connsiteY41" fmla="*/ 550666 h 874716"/>
              <a:gd name="connsiteX42" fmla="*/ 2826694 w 6858001"/>
              <a:gd name="connsiteY42" fmla="*/ 527233 h 874716"/>
              <a:gd name="connsiteX43" fmla="*/ 2848793 w 6858001"/>
              <a:gd name="connsiteY43" fmla="*/ 505134 h 874716"/>
              <a:gd name="connsiteX44" fmla="*/ 2982148 w 6858001"/>
              <a:gd name="connsiteY44" fmla="*/ 484179 h 874716"/>
              <a:gd name="connsiteX45" fmla="*/ 3172654 w 6858001"/>
              <a:gd name="connsiteY45" fmla="*/ 483417 h 874716"/>
              <a:gd name="connsiteX46" fmla="*/ 3489467 w 6858001"/>
              <a:gd name="connsiteY46" fmla="*/ 435790 h 874716"/>
              <a:gd name="connsiteX47" fmla="*/ 3544713 w 6858001"/>
              <a:gd name="connsiteY47" fmla="*/ 413691 h 874716"/>
              <a:gd name="connsiteX48" fmla="*/ 3606817 w 6858001"/>
              <a:gd name="connsiteY48" fmla="*/ 408167 h 874716"/>
              <a:gd name="connsiteX49" fmla="*/ 3630632 w 6858001"/>
              <a:gd name="connsiteY49" fmla="*/ 421693 h 874716"/>
              <a:gd name="connsiteX50" fmla="*/ 3734837 w 6858001"/>
              <a:gd name="connsiteY50" fmla="*/ 441886 h 874716"/>
              <a:gd name="connsiteX51" fmla="*/ 3754652 w 6858001"/>
              <a:gd name="connsiteY51" fmla="*/ 442268 h 874716"/>
              <a:gd name="connsiteX52" fmla="*/ 3822472 w 6858001"/>
              <a:gd name="connsiteY52" fmla="*/ 433694 h 874716"/>
              <a:gd name="connsiteX53" fmla="*/ 3885338 w 6858001"/>
              <a:gd name="connsiteY53" fmla="*/ 428742 h 874716"/>
              <a:gd name="connsiteX54" fmla="*/ 4043839 w 6858001"/>
              <a:gd name="connsiteY54" fmla="*/ 444934 h 874716"/>
              <a:gd name="connsiteX55" fmla="*/ 4165383 w 6858001"/>
              <a:gd name="connsiteY55" fmla="*/ 441124 h 874716"/>
              <a:gd name="connsiteX56" fmla="*/ 4221391 w 6858001"/>
              <a:gd name="connsiteY56" fmla="*/ 444934 h 874716"/>
              <a:gd name="connsiteX57" fmla="*/ 4253014 w 6858001"/>
              <a:gd name="connsiteY57" fmla="*/ 450650 h 874716"/>
              <a:gd name="connsiteX58" fmla="*/ 4324645 w 6858001"/>
              <a:gd name="connsiteY58" fmla="*/ 490466 h 874716"/>
              <a:gd name="connsiteX59" fmla="*/ 4363890 w 6858001"/>
              <a:gd name="connsiteY59" fmla="*/ 499420 h 874716"/>
              <a:gd name="connsiteX60" fmla="*/ 4482004 w 6858001"/>
              <a:gd name="connsiteY60" fmla="*/ 498658 h 874716"/>
              <a:gd name="connsiteX61" fmla="*/ 4659174 w 6858001"/>
              <a:gd name="connsiteY61" fmla="*/ 438648 h 874716"/>
              <a:gd name="connsiteX62" fmla="*/ 4677655 w 6858001"/>
              <a:gd name="connsiteY62" fmla="*/ 430646 h 874716"/>
              <a:gd name="connsiteX63" fmla="*/ 4767764 w 6858001"/>
              <a:gd name="connsiteY63" fmla="*/ 420739 h 874716"/>
              <a:gd name="connsiteX64" fmla="*/ 4828916 w 6858001"/>
              <a:gd name="connsiteY64" fmla="*/ 434266 h 874716"/>
              <a:gd name="connsiteX65" fmla="*/ 4912168 w 6858001"/>
              <a:gd name="connsiteY65" fmla="*/ 462271 h 874716"/>
              <a:gd name="connsiteX66" fmla="*/ 4987037 w 6858001"/>
              <a:gd name="connsiteY66" fmla="*/ 485703 h 874716"/>
              <a:gd name="connsiteX67" fmla="*/ 5041521 w 6858001"/>
              <a:gd name="connsiteY67" fmla="*/ 512182 h 874716"/>
              <a:gd name="connsiteX68" fmla="*/ 5166113 w 6858001"/>
              <a:gd name="connsiteY68" fmla="*/ 531615 h 874716"/>
              <a:gd name="connsiteX69" fmla="*/ 5179067 w 6858001"/>
              <a:gd name="connsiteY69" fmla="*/ 534853 h 874716"/>
              <a:gd name="connsiteX70" fmla="*/ 5272796 w 6858001"/>
              <a:gd name="connsiteY70" fmla="*/ 511230 h 874716"/>
              <a:gd name="connsiteX71" fmla="*/ 5385384 w 6858001"/>
              <a:gd name="connsiteY71" fmla="*/ 487227 h 874716"/>
              <a:gd name="connsiteX72" fmla="*/ 5425582 w 6858001"/>
              <a:gd name="connsiteY72" fmla="*/ 495418 h 874716"/>
              <a:gd name="connsiteX73" fmla="*/ 5480637 w 6858001"/>
              <a:gd name="connsiteY73" fmla="*/ 507040 h 874716"/>
              <a:gd name="connsiteX74" fmla="*/ 5531693 w 6858001"/>
              <a:gd name="connsiteY74" fmla="*/ 500944 h 874716"/>
              <a:gd name="connsiteX75" fmla="*/ 5562746 w 6858001"/>
              <a:gd name="connsiteY75" fmla="*/ 500372 h 874716"/>
              <a:gd name="connsiteX76" fmla="*/ 5704483 w 6858001"/>
              <a:gd name="connsiteY76" fmla="*/ 571620 h 874716"/>
              <a:gd name="connsiteX77" fmla="*/ 5740488 w 6858001"/>
              <a:gd name="connsiteY77" fmla="*/ 577526 h 874716"/>
              <a:gd name="connsiteX78" fmla="*/ 5760873 w 6858001"/>
              <a:gd name="connsiteY78" fmla="*/ 586291 h 874716"/>
              <a:gd name="connsiteX79" fmla="*/ 5883751 w 6858001"/>
              <a:gd name="connsiteY79" fmla="*/ 674686 h 874716"/>
              <a:gd name="connsiteX80" fmla="*/ 5935949 w 6858001"/>
              <a:gd name="connsiteY80" fmla="*/ 692592 h 874716"/>
              <a:gd name="connsiteX81" fmla="*/ 5993291 w 6858001"/>
              <a:gd name="connsiteY81" fmla="*/ 688972 h 874716"/>
              <a:gd name="connsiteX82" fmla="*/ 6026440 w 6858001"/>
              <a:gd name="connsiteY82" fmla="*/ 682496 h 874716"/>
              <a:gd name="connsiteX83" fmla="*/ 6108738 w 6858001"/>
              <a:gd name="connsiteY83" fmla="*/ 626296 h 874716"/>
              <a:gd name="connsiteX84" fmla="*/ 6155602 w 6858001"/>
              <a:gd name="connsiteY84" fmla="*/ 628202 h 874716"/>
              <a:gd name="connsiteX85" fmla="*/ 6228756 w 6858001"/>
              <a:gd name="connsiteY85" fmla="*/ 666873 h 874716"/>
              <a:gd name="connsiteX86" fmla="*/ 6361539 w 6858001"/>
              <a:gd name="connsiteY86" fmla="*/ 684210 h 874716"/>
              <a:gd name="connsiteX87" fmla="*/ 6428979 w 6858001"/>
              <a:gd name="connsiteY87" fmla="*/ 630106 h 874716"/>
              <a:gd name="connsiteX88" fmla="*/ 6463840 w 6858001"/>
              <a:gd name="connsiteY88" fmla="*/ 578098 h 874716"/>
              <a:gd name="connsiteX89" fmla="*/ 6564620 w 6858001"/>
              <a:gd name="connsiteY89" fmla="*/ 517708 h 874716"/>
              <a:gd name="connsiteX90" fmla="*/ 6588625 w 6858001"/>
              <a:gd name="connsiteY90" fmla="*/ 540187 h 874716"/>
              <a:gd name="connsiteX91" fmla="*/ 6662541 w 6858001"/>
              <a:gd name="connsiteY91" fmla="*/ 549714 h 874716"/>
              <a:gd name="connsiteX92" fmla="*/ 6742552 w 6858001"/>
              <a:gd name="connsiteY92" fmla="*/ 548952 h 874716"/>
              <a:gd name="connsiteX93" fmla="*/ 6812063 w 6858001"/>
              <a:gd name="connsiteY93" fmla="*/ 568430 h 874716"/>
              <a:gd name="connsiteX94" fmla="*/ 6858001 w 6858001"/>
              <a:gd name="connsiteY94" fmla="*/ 562267 h 874716"/>
              <a:gd name="connsiteX95" fmla="*/ 6858001 w 6858001"/>
              <a:gd name="connsiteY95" fmla="*/ 734520 h 874716"/>
              <a:gd name="connsiteX96" fmla="*/ 6815516 w 6858001"/>
              <a:gd name="connsiteY96" fmla="*/ 744220 h 874716"/>
              <a:gd name="connsiteX97" fmla="*/ 6748458 w 6858001"/>
              <a:gd name="connsiteY97" fmla="*/ 763271 h 874716"/>
              <a:gd name="connsiteX98" fmla="*/ 6584812 w 6858001"/>
              <a:gd name="connsiteY98" fmla="*/ 784797 h 874716"/>
              <a:gd name="connsiteX99" fmla="*/ 6415833 w 6858001"/>
              <a:gd name="connsiteY99" fmla="*/ 805562 h 874716"/>
              <a:gd name="connsiteX100" fmla="*/ 6323058 w 6858001"/>
              <a:gd name="connsiteY100" fmla="*/ 812420 h 874716"/>
              <a:gd name="connsiteX101" fmla="*/ 6242093 w 6858001"/>
              <a:gd name="connsiteY101" fmla="*/ 823281 h 874716"/>
              <a:gd name="connsiteX102" fmla="*/ 6171605 w 6858001"/>
              <a:gd name="connsiteY102" fmla="*/ 830139 h 874716"/>
              <a:gd name="connsiteX103" fmla="*/ 6059397 w 6858001"/>
              <a:gd name="connsiteY103" fmla="*/ 844045 h 874716"/>
              <a:gd name="connsiteX104" fmla="*/ 6012723 w 6858001"/>
              <a:gd name="connsiteY104" fmla="*/ 847665 h 874716"/>
              <a:gd name="connsiteX105" fmla="*/ 5902610 w 6858001"/>
              <a:gd name="connsiteY105" fmla="*/ 847473 h 874716"/>
              <a:gd name="connsiteX106" fmla="*/ 5864318 w 6858001"/>
              <a:gd name="connsiteY106" fmla="*/ 845569 h 874716"/>
              <a:gd name="connsiteX107" fmla="*/ 5790592 w 6858001"/>
              <a:gd name="connsiteY107" fmla="*/ 821947 h 874716"/>
              <a:gd name="connsiteX108" fmla="*/ 5781830 w 6858001"/>
              <a:gd name="connsiteY108" fmla="*/ 820233 h 874716"/>
              <a:gd name="connsiteX109" fmla="*/ 5733440 w 6858001"/>
              <a:gd name="connsiteY109" fmla="*/ 810896 h 874716"/>
              <a:gd name="connsiteX110" fmla="*/ 5706959 w 6858001"/>
              <a:gd name="connsiteY110" fmla="*/ 807848 h 874716"/>
              <a:gd name="connsiteX111" fmla="*/ 5606372 w 6858001"/>
              <a:gd name="connsiteY111" fmla="*/ 788417 h 874716"/>
              <a:gd name="connsiteX112" fmla="*/ 5548460 w 6858001"/>
              <a:gd name="connsiteY112" fmla="*/ 779273 h 874716"/>
              <a:gd name="connsiteX113" fmla="*/ 5501594 w 6858001"/>
              <a:gd name="connsiteY113" fmla="*/ 780607 h 874716"/>
              <a:gd name="connsiteX114" fmla="*/ 5419295 w 6858001"/>
              <a:gd name="connsiteY114" fmla="*/ 782321 h 874716"/>
              <a:gd name="connsiteX115" fmla="*/ 5393005 w 6858001"/>
              <a:gd name="connsiteY115" fmla="*/ 786703 h 874716"/>
              <a:gd name="connsiteX116" fmla="*/ 5274129 w 6858001"/>
              <a:gd name="connsiteY116" fmla="*/ 774129 h 874716"/>
              <a:gd name="connsiteX117" fmla="*/ 5206308 w 6858001"/>
              <a:gd name="connsiteY117" fmla="*/ 773177 h 874716"/>
              <a:gd name="connsiteX118" fmla="*/ 5129916 w 6858001"/>
              <a:gd name="connsiteY118" fmla="*/ 757554 h 874716"/>
              <a:gd name="connsiteX119" fmla="*/ 5107627 w 6858001"/>
              <a:gd name="connsiteY119" fmla="*/ 758316 h 874716"/>
              <a:gd name="connsiteX120" fmla="*/ 5082670 w 6858001"/>
              <a:gd name="connsiteY120" fmla="*/ 759651 h 874716"/>
              <a:gd name="connsiteX121" fmla="*/ 5006086 w 6858001"/>
              <a:gd name="connsiteY121" fmla="*/ 760795 h 874716"/>
              <a:gd name="connsiteX122" fmla="*/ 4959602 w 6858001"/>
              <a:gd name="connsiteY122" fmla="*/ 766509 h 874716"/>
              <a:gd name="connsiteX123" fmla="*/ 4871019 w 6858001"/>
              <a:gd name="connsiteY123" fmla="*/ 763081 h 874716"/>
              <a:gd name="connsiteX124" fmla="*/ 4838250 w 6858001"/>
              <a:gd name="connsiteY124" fmla="*/ 768033 h 874716"/>
              <a:gd name="connsiteX125" fmla="*/ 4755381 w 6858001"/>
              <a:gd name="connsiteY125" fmla="*/ 768605 h 874716"/>
              <a:gd name="connsiteX126" fmla="*/ 4681083 w 6858001"/>
              <a:gd name="connsiteY126" fmla="*/ 765747 h 874716"/>
              <a:gd name="connsiteX127" fmla="*/ 4609452 w 6858001"/>
              <a:gd name="connsiteY127" fmla="*/ 767271 h 874716"/>
              <a:gd name="connsiteX128" fmla="*/ 4558207 w 6858001"/>
              <a:gd name="connsiteY128" fmla="*/ 773557 h 874716"/>
              <a:gd name="connsiteX129" fmla="*/ 4502579 w 6858001"/>
              <a:gd name="connsiteY129" fmla="*/ 777367 h 874716"/>
              <a:gd name="connsiteX130" fmla="*/ 4349222 w 6858001"/>
              <a:gd name="connsiteY130" fmla="*/ 800038 h 874716"/>
              <a:gd name="connsiteX131" fmla="*/ 4320837 w 6858001"/>
              <a:gd name="connsiteY131" fmla="*/ 794514 h 874716"/>
              <a:gd name="connsiteX132" fmla="*/ 4159667 w 6858001"/>
              <a:gd name="connsiteY132" fmla="*/ 789370 h 874716"/>
              <a:gd name="connsiteX133" fmla="*/ 4124614 w 6858001"/>
              <a:gd name="connsiteY133" fmla="*/ 789752 h 874716"/>
              <a:gd name="connsiteX134" fmla="*/ 4030503 w 6858001"/>
              <a:gd name="connsiteY134" fmla="*/ 767271 h 874716"/>
              <a:gd name="connsiteX135" fmla="*/ 3885338 w 6858001"/>
              <a:gd name="connsiteY135" fmla="*/ 802896 h 874716"/>
              <a:gd name="connsiteX136" fmla="*/ 3749506 w 6858001"/>
              <a:gd name="connsiteY136" fmla="*/ 847473 h 874716"/>
              <a:gd name="connsiteX137" fmla="*/ 3732361 w 6858001"/>
              <a:gd name="connsiteY137" fmla="*/ 853190 h 874716"/>
              <a:gd name="connsiteX138" fmla="*/ 3683591 w 6858001"/>
              <a:gd name="connsiteY138" fmla="*/ 862906 h 874716"/>
              <a:gd name="connsiteX139" fmla="*/ 3623201 w 6858001"/>
              <a:gd name="connsiteY139" fmla="*/ 866334 h 874716"/>
              <a:gd name="connsiteX140" fmla="*/ 3546617 w 6858001"/>
              <a:gd name="connsiteY140" fmla="*/ 874716 h 874716"/>
              <a:gd name="connsiteX141" fmla="*/ 3485275 w 6858001"/>
              <a:gd name="connsiteY141" fmla="*/ 864238 h 874716"/>
              <a:gd name="connsiteX142" fmla="*/ 3399546 w 6858001"/>
              <a:gd name="connsiteY142" fmla="*/ 848618 h 874716"/>
              <a:gd name="connsiteX143" fmla="*/ 3318771 w 6858001"/>
              <a:gd name="connsiteY143" fmla="*/ 833757 h 874716"/>
              <a:gd name="connsiteX144" fmla="*/ 3293244 w 6858001"/>
              <a:gd name="connsiteY144" fmla="*/ 851284 h 874716"/>
              <a:gd name="connsiteX145" fmla="*/ 3253809 w 6858001"/>
              <a:gd name="connsiteY145" fmla="*/ 866524 h 874716"/>
              <a:gd name="connsiteX146" fmla="*/ 3209993 w 6858001"/>
              <a:gd name="connsiteY146" fmla="*/ 848235 h 874716"/>
              <a:gd name="connsiteX147" fmla="*/ 3107500 w 6858001"/>
              <a:gd name="connsiteY147" fmla="*/ 810326 h 874716"/>
              <a:gd name="connsiteX148" fmla="*/ 3042728 w 6858001"/>
              <a:gd name="connsiteY148" fmla="*/ 808610 h 874716"/>
              <a:gd name="connsiteX149" fmla="*/ 2901943 w 6858001"/>
              <a:gd name="connsiteY149" fmla="*/ 792418 h 874716"/>
              <a:gd name="connsiteX150" fmla="*/ 2809930 w 6858001"/>
              <a:gd name="connsiteY150" fmla="*/ 769367 h 874716"/>
              <a:gd name="connsiteX151" fmla="*/ 2743826 w 6858001"/>
              <a:gd name="connsiteY151" fmla="*/ 743268 h 874716"/>
              <a:gd name="connsiteX152" fmla="*/ 2649143 w 6858001"/>
              <a:gd name="connsiteY152" fmla="*/ 709167 h 874716"/>
              <a:gd name="connsiteX153" fmla="*/ 2554079 w 6858001"/>
              <a:gd name="connsiteY153" fmla="*/ 691450 h 874716"/>
              <a:gd name="connsiteX154" fmla="*/ 2485307 w 6858001"/>
              <a:gd name="connsiteY154" fmla="*/ 669160 h 874716"/>
              <a:gd name="connsiteX155" fmla="*/ 2401292 w 6858001"/>
              <a:gd name="connsiteY155" fmla="*/ 653919 h 874716"/>
              <a:gd name="connsiteX156" fmla="*/ 2330806 w 6858001"/>
              <a:gd name="connsiteY156" fmla="*/ 653349 h 874716"/>
              <a:gd name="connsiteX157" fmla="*/ 2220312 w 6858001"/>
              <a:gd name="connsiteY157" fmla="*/ 656015 h 874716"/>
              <a:gd name="connsiteX158" fmla="*/ 2085054 w 6858001"/>
              <a:gd name="connsiteY158" fmla="*/ 609914 h 874716"/>
              <a:gd name="connsiteX159" fmla="*/ 2030378 w 6858001"/>
              <a:gd name="connsiteY159" fmla="*/ 599625 h 874716"/>
              <a:gd name="connsiteX160" fmla="*/ 1978940 w 6858001"/>
              <a:gd name="connsiteY160" fmla="*/ 594863 h 874716"/>
              <a:gd name="connsiteX161" fmla="*/ 1869780 w 6858001"/>
              <a:gd name="connsiteY161" fmla="*/ 564192 h 874716"/>
              <a:gd name="connsiteX162" fmla="*/ 1825393 w 6858001"/>
              <a:gd name="connsiteY162" fmla="*/ 554094 h 874716"/>
              <a:gd name="connsiteX163" fmla="*/ 1763287 w 6858001"/>
              <a:gd name="connsiteY163" fmla="*/ 554286 h 874716"/>
              <a:gd name="connsiteX164" fmla="*/ 1650317 w 6858001"/>
              <a:gd name="connsiteY164" fmla="*/ 540187 h 874716"/>
              <a:gd name="connsiteX165" fmla="*/ 1537537 w 6858001"/>
              <a:gd name="connsiteY165" fmla="*/ 499038 h 874716"/>
              <a:gd name="connsiteX166" fmla="*/ 1489720 w 6858001"/>
              <a:gd name="connsiteY166" fmla="*/ 503038 h 874716"/>
              <a:gd name="connsiteX167" fmla="*/ 1472575 w 6858001"/>
              <a:gd name="connsiteY167" fmla="*/ 502086 h 874716"/>
              <a:gd name="connsiteX168" fmla="*/ 1318456 w 6858001"/>
              <a:gd name="connsiteY168" fmla="*/ 479415 h 874716"/>
              <a:gd name="connsiteX169" fmla="*/ 1303024 w 6858001"/>
              <a:gd name="connsiteY169" fmla="*/ 476939 h 874716"/>
              <a:gd name="connsiteX170" fmla="*/ 1230633 w 6858001"/>
              <a:gd name="connsiteY170" fmla="*/ 456746 h 874716"/>
              <a:gd name="connsiteX171" fmla="*/ 1048125 w 6858001"/>
              <a:gd name="connsiteY171" fmla="*/ 444172 h 874716"/>
              <a:gd name="connsiteX172" fmla="*/ 1036887 w 6858001"/>
              <a:gd name="connsiteY172" fmla="*/ 442648 h 874716"/>
              <a:gd name="connsiteX173" fmla="*/ 975733 w 6858001"/>
              <a:gd name="connsiteY173" fmla="*/ 452744 h 874716"/>
              <a:gd name="connsiteX174" fmla="*/ 945444 w 6858001"/>
              <a:gd name="connsiteY174" fmla="*/ 467033 h 874716"/>
              <a:gd name="connsiteX175" fmla="*/ 898198 w 6858001"/>
              <a:gd name="connsiteY175" fmla="*/ 481893 h 874716"/>
              <a:gd name="connsiteX176" fmla="*/ 850189 w 6858001"/>
              <a:gd name="connsiteY176" fmla="*/ 487417 h 874716"/>
              <a:gd name="connsiteX177" fmla="*/ 769605 w 6858001"/>
              <a:gd name="connsiteY177" fmla="*/ 464937 h 874716"/>
              <a:gd name="connsiteX178" fmla="*/ 740268 w 6858001"/>
              <a:gd name="connsiteY178" fmla="*/ 462651 h 874716"/>
              <a:gd name="connsiteX179" fmla="*/ 674923 w 6858001"/>
              <a:gd name="connsiteY179" fmla="*/ 451792 h 874716"/>
              <a:gd name="connsiteX180" fmla="*/ 617772 w 6858001"/>
              <a:gd name="connsiteY180" fmla="*/ 452554 h 874716"/>
              <a:gd name="connsiteX181" fmla="*/ 571860 w 6858001"/>
              <a:gd name="connsiteY181" fmla="*/ 469891 h 874716"/>
              <a:gd name="connsiteX182" fmla="*/ 505182 w 6858001"/>
              <a:gd name="connsiteY182" fmla="*/ 473319 h 874716"/>
              <a:gd name="connsiteX183" fmla="*/ 462126 w 6858001"/>
              <a:gd name="connsiteY183" fmla="*/ 460747 h 874716"/>
              <a:gd name="connsiteX184" fmla="*/ 453364 w 6858001"/>
              <a:gd name="connsiteY184" fmla="*/ 459033 h 874716"/>
              <a:gd name="connsiteX185" fmla="*/ 340774 w 6858001"/>
              <a:gd name="connsiteY185" fmla="*/ 458268 h 874716"/>
              <a:gd name="connsiteX186" fmla="*/ 200182 w 6858001"/>
              <a:gd name="connsiteY186" fmla="*/ 496180 h 874716"/>
              <a:gd name="connsiteX187" fmla="*/ 176939 w 6858001"/>
              <a:gd name="connsiteY187" fmla="*/ 504182 h 874716"/>
              <a:gd name="connsiteX188" fmla="*/ 63587 w 6858001"/>
              <a:gd name="connsiteY188" fmla="*/ 518088 h 874716"/>
              <a:gd name="connsiteX189" fmla="*/ 2817 w 6858001"/>
              <a:gd name="connsiteY189" fmla="*/ 532187 h 874716"/>
              <a:gd name="connsiteX190" fmla="*/ 0 w 6858001"/>
              <a:gd name="connsiteY190" fmla="*/ 533314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</a:cxnLst>
            <a:rect l="l" t="t" r="r" b="b"/>
            <a:pathLst>
              <a:path w="6858001" h="874716">
                <a:moveTo>
                  <a:pt x="0" y="533314"/>
                </a:moveTo>
                <a:lnTo>
                  <a:pt x="0" y="69206"/>
                </a:lnTo>
                <a:lnTo>
                  <a:pt x="21486" y="71924"/>
                </a:lnTo>
                <a:cubicBezTo>
                  <a:pt x="92546" y="60493"/>
                  <a:pt x="159604" y="87354"/>
                  <a:pt x="228948" y="88116"/>
                </a:cubicBezTo>
                <a:cubicBezTo>
                  <a:pt x="260382" y="88496"/>
                  <a:pt x="291435" y="94592"/>
                  <a:pt x="313533" y="62779"/>
                </a:cubicBezTo>
                <a:cubicBezTo>
                  <a:pt x="316389" y="58587"/>
                  <a:pt x="330298" y="60873"/>
                  <a:pt x="338870" y="62207"/>
                </a:cubicBezTo>
                <a:cubicBezTo>
                  <a:pt x="357921" y="65066"/>
                  <a:pt x="376781" y="72304"/>
                  <a:pt x="395640" y="72114"/>
                </a:cubicBezTo>
                <a:cubicBezTo>
                  <a:pt x="434695" y="71924"/>
                  <a:pt x="473939" y="68876"/>
                  <a:pt x="512802" y="65446"/>
                </a:cubicBezTo>
                <a:cubicBezTo>
                  <a:pt x="527470" y="64112"/>
                  <a:pt x="541569" y="58969"/>
                  <a:pt x="556047" y="55349"/>
                </a:cubicBezTo>
                <a:cubicBezTo>
                  <a:pt x="564048" y="53253"/>
                  <a:pt x="572622" y="47729"/>
                  <a:pt x="580050" y="48871"/>
                </a:cubicBezTo>
                <a:cubicBezTo>
                  <a:pt x="623106" y="55539"/>
                  <a:pt x="662541" y="39157"/>
                  <a:pt x="703308" y="30964"/>
                </a:cubicBezTo>
                <a:cubicBezTo>
                  <a:pt x="722169" y="27154"/>
                  <a:pt x="739886" y="18010"/>
                  <a:pt x="758174" y="11724"/>
                </a:cubicBezTo>
                <a:cubicBezTo>
                  <a:pt x="762936" y="10008"/>
                  <a:pt x="768271" y="8484"/>
                  <a:pt x="773035" y="8866"/>
                </a:cubicBezTo>
                <a:cubicBezTo>
                  <a:pt x="800276" y="11152"/>
                  <a:pt x="827329" y="14390"/>
                  <a:pt x="854379" y="16866"/>
                </a:cubicBezTo>
                <a:cubicBezTo>
                  <a:pt x="878956" y="19152"/>
                  <a:pt x="903722" y="19914"/>
                  <a:pt x="915343" y="47919"/>
                </a:cubicBezTo>
                <a:cubicBezTo>
                  <a:pt x="917059" y="52301"/>
                  <a:pt x="922773" y="55539"/>
                  <a:pt x="927155" y="58397"/>
                </a:cubicBezTo>
                <a:cubicBezTo>
                  <a:pt x="994785" y="102405"/>
                  <a:pt x="1030980" y="101261"/>
                  <a:pt x="1097087" y="54777"/>
                </a:cubicBezTo>
                <a:cubicBezTo>
                  <a:pt x="1103945" y="50015"/>
                  <a:pt x="1118613" y="46585"/>
                  <a:pt x="1123185" y="50395"/>
                </a:cubicBezTo>
                <a:cubicBezTo>
                  <a:pt x="1162049" y="82020"/>
                  <a:pt x="1204532" y="78590"/>
                  <a:pt x="1249302" y="68684"/>
                </a:cubicBezTo>
                <a:cubicBezTo>
                  <a:pt x="1260922" y="66018"/>
                  <a:pt x="1277307" y="66018"/>
                  <a:pt x="1286069" y="72304"/>
                </a:cubicBezTo>
                <a:cubicBezTo>
                  <a:pt x="1327790" y="101451"/>
                  <a:pt x="1372560" y="97261"/>
                  <a:pt x="1417899" y="88688"/>
                </a:cubicBezTo>
                <a:cubicBezTo>
                  <a:pt x="1424948" y="87354"/>
                  <a:pt x="1433522" y="80114"/>
                  <a:pt x="1436568" y="73448"/>
                </a:cubicBezTo>
                <a:cubicBezTo>
                  <a:pt x="1447428" y="49825"/>
                  <a:pt x="1467813" y="41823"/>
                  <a:pt x="1490292" y="35154"/>
                </a:cubicBezTo>
                <a:cubicBezTo>
                  <a:pt x="1525727" y="24296"/>
                  <a:pt x="1560588" y="11532"/>
                  <a:pt x="1596213" y="1245"/>
                </a:cubicBezTo>
                <a:cubicBezTo>
                  <a:pt x="1604978" y="-1231"/>
                  <a:pt x="1615836" y="293"/>
                  <a:pt x="1624980" y="3150"/>
                </a:cubicBezTo>
                <a:cubicBezTo>
                  <a:pt x="1656223" y="12866"/>
                  <a:pt x="1676036" y="37251"/>
                  <a:pt x="1697753" y="59731"/>
                </a:cubicBezTo>
                <a:cubicBezTo>
                  <a:pt x="1707279" y="69638"/>
                  <a:pt x="1720423" y="76686"/>
                  <a:pt x="1733188" y="82400"/>
                </a:cubicBezTo>
                <a:cubicBezTo>
                  <a:pt x="1766335" y="97071"/>
                  <a:pt x="1800246" y="110215"/>
                  <a:pt x="1833775" y="124121"/>
                </a:cubicBezTo>
                <a:cubicBezTo>
                  <a:pt x="1837013" y="125455"/>
                  <a:pt x="1839679" y="128884"/>
                  <a:pt x="1842158" y="131742"/>
                </a:cubicBezTo>
                <a:cubicBezTo>
                  <a:pt x="1866922" y="161843"/>
                  <a:pt x="1891497" y="192132"/>
                  <a:pt x="1916454" y="222233"/>
                </a:cubicBezTo>
                <a:cubicBezTo>
                  <a:pt x="1921216" y="227947"/>
                  <a:pt x="1928076" y="232139"/>
                  <a:pt x="1933219" y="237663"/>
                </a:cubicBezTo>
                <a:cubicBezTo>
                  <a:pt x="1940459" y="245283"/>
                  <a:pt x="1949603" y="252524"/>
                  <a:pt x="1953413" y="261668"/>
                </a:cubicBezTo>
                <a:cubicBezTo>
                  <a:pt x="1965224" y="290433"/>
                  <a:pt x="1987894" y="302817"/>
                  <a:pt x="2016469" y="308151"/>
                </a:cubicBezTo>
                <a:cubicBezTo>
                  <a:pt x="2042570" y="313104"/>
                  <a:pt x="2068669" y="317296"/>
                  <a:pt x="2094578" y="323010"/>
                </a:cubicBezTo>
                <a:cubicBezTo>
                  <a:pt x="2126201" y="329868"/>
                  <a:pt x="2157636" y="337298"/>
                  <a:pt x="2188879" y="345681"/>
                </a:cubicBezTo>
                <a:cubicBezTo>
                  <a:pt x="2202404" y="349301"/>
                  <a:pt x="2216692" y="353491"/>
                  <a:pt x="2228314" y="360921"/>
                </a:cubicBezTo>
                <a:cubicBezTo>
                  <a:pt x="2260890" y="381496"/>
                  <a:pt x="2295753" y="395402"/>
                  <a:pt x="2334044" y="389878"/>
                </a:cubicBezTo>
                <a:cubicBezTo>
                  <a:pt x="2364715" y="385496"/>
                  <a:pt x="2390434" y="396736"/>
                  <a:pt x="2409485" y="414263"/>
                </a:cubicBezTo>
                <a:cubicBezTo>
                  <a:pt x="2444158" y="446078"/>
                  <a:pt x="2481305" y="438838"/>
                  <a:pt x="2518264" y="428552"/>
                </a:cubicBezTo>
                <a:cubicBezTo>
                  <a:pt x="2537315" y="423217"/>
                  <a:pt x="2552935" y="423979"/>
                  <a:pt x="2571034" y="429122"/>
                </a:cubicBezTo>
                <a:cubicBezTo>
                  <a:pt x="2612945" y="441124"/>
                  <a:pt x="2640950" y="473701"/>
                  <a:pt x="2668001" y="502276"/>
                </a:cubicBezTo>
                <a:cubicBezTo>
                  <a:pt x="2691054" y="526661"/>
                  <a:pt x="2716963" y="540377"/>
                  <a:pt x="2745348" y="550666"/>
                </a:cubicBezTo>
                <a:cubicBezTo>
                  <a:pt x="2781163" y="563810"/>
                  <a:pt x="2809548" y="558858"/>
                  <a:pt x="2826694" y="527233"/>
                </a:cubicBezTo>
                <a:cubicBezTo>
                  <a:pt x="2831457" y="518278"/>
                  <a:pt x="2839839" y="507800"/>
                  <a:pt x="2848793" y="505134"/>
                </a:cubicBezTo>
                <a:cubicBezTo>
                  <a:pt x="2892037" y="491800"/>
                  <a:pt x="2935854" y="472367"/>
                  <a:pt x="2982148" y="484179"/>
                </a:cubicBezTo>
                <a:cubicBezTo>
                  <a:pt x="3046158" y="500372"/>
                  <a:pt x="3108644" y="499420"/>
                  <a:pt x="3172654" y="483417"/>
                </a:cubicBezTo>
                <a:cubicBezTo>
                  <a:pt x="3276480" y="457508"/>
                  <a:pt x="3380305" y="430076"/>
                  <a:pt x="3489467" y="435790"/>
                </a:cubicBezTo>
                <a:cubicBezTo>
                  <a:pt x="3507563" y="436742"/>
                  <a:pt x="3529090" y="425121"/>
                  <a:pt x="3544713" y="413691"/>
                </a:cubicBezTo>
                <a:cubicBezTo>
                  <a:pt x="3574622" y="391974"/>
                  <a:pt x="3573288" y="390258"/>
                  <a:pt x="3606817" y="408167"/>
                </a:cubicBezTo>
                <a:cubicBezTo>
                  <a:pt x="3614819" y="412549"/>
                  <a:pt x="3624725" y="415215"/>
                  <a:pt x="3630632" y="421693"/>
                </a:cubicBezTo>
                <a:cubicBezTo>
                  <a:pt x="3660731" y="454650"/>
                  <a:pt x="3697880" y="446648"/>
                  <a:pt x="3734837" y="441886"/>
                </a:cubicBezTo>
                <a:cubicBezTo>
                  <a:pt x="3741315" y="440934"/>
                  <a:pt x="3749125" y="439600"/>
                  <a:pt x="3754652" y="442268"/>
                </a:cubicBezTo>
                <a:cubicBezTo>
                  <a:pt x="3779607" y="454268"/>
                  <a:pt x="3800753" y="450078"/>
                  <a:pt x="3822472" y="433694"/>
                </a:cubicBezTo>
                <a:cubicBezTo>
                  <a:pt x="3841331" y="419597"/>
                  <a:pt x="3863049" y="411215"/>
                  <a:pt x="3885338" y="428742"/>
                </a:cubicBezTo>
                <a:cubicBezTo>
                  <a:pt x="3934870" y="467605"/>
                  <a:pt x="3987829" y="469509"/>
                  <a:pt x="4043839" y="444934"/>
                </a:cubicBezTo>
                <a:cubicBezTo>
                  <a:pt x="4083845" y="427407"/>
                  <a:pt x="4123280" y="423407"/>
                  <a:pt x="4165383" y="441124"/>
                </a:cubicBezTo>
                <a:cubicBezTo>
                  <a:pt x="4181576" y="447982"/>
                  <a:pt x="4202531" y="443410"/>
                  <a:pt x="4221391" y="444934"/>
                </a:cubicBezTo>
                <a:cubicBezTo>
                  <a:pt x="4232060" y="445696"/>
                  <a:pt x="4243872" y="445886"/>
                  <a:pt x="4253014" y="450650"/>
                </a:cubicBezTo>
                <a:cubicBezTo>
                  <a:pt x="4277401" y="462843"/>
                  <a:pt x="4300070" y="478463"/>
                  <a:pt x="4324645" y="490466"/>
                </a:cubicBezTo>
                <a:cubicBezTo>
                  <a:pt x="4336457" y="496180"/>
                  <a:pt x="4350554" y="499228"/>
                  <a:pt x="4363890" y="499420"/>
                </a:cubicBezTo>
                <a:cubicBezTo>
                  <a:pt x="4403325" y="500372"/>
                  <a:pt x="4442761" y="500372"/>
                  <a:pt x="4482004" y="498658"/>
                </a:cubicBezTo>
                <a:cubicBezTo>
                  <a:pt x="4546776" y="495990"/>
                  <a:pt x="4612500" y="495418"/>
                  <a:pt x="4659174" y="438648"/>
                </a:cubicBezTo>
                <a:cubicBezTo>
                  <a:pt x="4662986" y="434076"/>
                  <a:pt x="4671176" y="431408"/>
                  <a:pt x="4677655" y="430646"/>
                </a:cubicBezTo>
                <a:cubicBezTo>
                  <a:pt x="4707564" y="427027"/>
                  <a:pt x="4738235" y="426645"/>
                  <a:pt x="4767764" y="420739"/>
                </a:cubicBezTo>
                <a:cubicBezTo>
                  <a:pt x="4791386" y="415977"/>
                  <a:pt x="4811009" y="417501"/>
                  <a:pt x="4828916" y="434266"/>
                </a:cubicBezTo>
                <a:cubicBezTo>
                  <a:pt x="4852348" y="456364"/>
                  <a:pt x="4880925" y="469319"/>
                  <a:pt x="4912168" y="462271"/>
                </a:cubicBezTo>
                <a:cubicBezTo>
                  <a:pt x="4943409" y="455412"/>
                  <a:pt x="4963984" y="470271"/>
                  <a:pt x="4987037" y="485703"/>
                </a:cubicBezTo>
                <a:cubicBezTo>
                  <a:pt x="5003801" y="496942"/>
                  <a:pt x="5022852" y="511040"/>
                  <a:pt x="5041521" y="512182"/>
                </a:cubicBezTo>
                <a:cubicBezTo>
                  <a:pt x="5083814" y="514658"/>
                  <a:pt x="5120201" y="553904"/>
                  <a:pt x="5166113" y="531615"/>
                </a:cubicBezTo>
                <a:cubicBezTo>
                  <a:pt x="5169161" y="530091"/>
                  <a:pt x="5174685" y="533901"/>
                  <a:pt x="5179067" y="534853"/>
                </a:cubicBezTo>
                <a:cubicBezTo>
                  <a:pt x="5214121" y="542093"/>
                  <a:pt x="5247078" y="535043"/>
                  <a:pt x="5272796" y="511230"/>
                </a:cubicBezTo>
                <a:cubicBezTo>
                  <a:pt x="5306516" y="480177"/>
                  <a:pt x="5343855" y="477129"/>
                  <a:pt x="5385384" y="487227"/>
                </a:cubicBezTo>
                <a:cubicBezTo>
                  <a:pt x="5398721" y="490466"/>
                  <a:pt x="5412057" y="492752"/>
                  <a:pt x="5425582" y="495418"/>
                </a:cubicBezTo>
                <a:cubicBezTo>
                  <a:pt x="5443870" y="499228"/>
                  <a:pt x="5462351" y="503230"/>
                  <a:pt x="5480637" y="507040"/>
                </a:cubicBezTo>
                <a:cubicBezTo>
                  <a:pt x="5498356" y="510850"/>
                  <a:pt x="5517979" y="517326"/>
                  <a:pt x="5531693" y="500944"/>
                </a:cubicBezTo>
                <a:cubicBezTo>
                  <a:pt x="5543506" y="486845"/>
                  <a:pt x="5551888" y="488179"/>
                  <a:pt x="5562746" y="500372"/>
                </a:cubicBezTo>
                <a:cubicBezTo>
                  <a:pt x="5600467" y="543045"/>
                  <a:pt x="5646189" y="569716"/>
                  <a:pt x="5704483" y="571620"/>
                </a:cubicBezTo>
                <a:cubicBezTo>
                  <a:pt x="5716485" y="572002"/>
                  <a:pt x="5728678" y="574668"/>
                  <a:pt x="5740488" y="577526"/>
                </a:cubicBezTo>
                <a:cubicBezTo>
                  <a:pt x="5747728" y="579241"/>
                  <a:pt x="5756493" y="581147"/>
                  <a:pt x="5760873" y="586291"/>
                </a:cubicBezTo>
                <a:cubicBezTo>
                  <a:pt x="5794974" y="625534"/>
                  <a:pt x="5837457" y="652777"/>
                  <a:pt x="5883751" y="674686"/>
                </a:cubicBezTo>
                <a:cubicBezTo>
                  <a:pt x="5900323" y="682496"/>
                  <a:pt x="5918042" y="690306"/>
                  <a:pt x="5935949" y="692592"/>
                </a:cubicBezTo>
                <a:cubicBezTo>
                  <a:pt x="5954617" y="694878"/>
                  <a:pt x="5974240" y="691068"/>
                  <a:pt x="5993291" y="688972"/>
                </a:cubicBezTo>
                <a:cubicBezTo>
                  <a:pt x="6004531" y="687830"/>
                  <a:pt x="6017485" y="688020"/>
                  <a:pt x="6026440" y="682496"/>
                </a:cubicBezTo>
                <a:cubicBezTo>
                  <a:pt x="6054825" y="665159"/>
                  <a:pt x="6082258" y="646491"/>
                  <a:pt x="6108738" y="626296"/>
                </a:cubicBezTo>
                <a:cubicBezTo>
                  <a:pt x="6131409" y="608960"/>
                  <a:pt x="6135981" y="606483"/>
                  <a:pt x="6155602" y="628202"/>
                </a:cubicBezTo>
                <a:cubicBezTo>
                  <a:pt x="6175797" y="650491"/>
                  <a:pt x="6200944" y="662111"/>
                  <a:pt x="6228756" y="666873"/>
                </a:cubicBezTo>
                <a:cubicBezTo>
                  <a:pt x="6272764" y="674304"/>
                  <a:pt x="6317151" y="680590"/>
                  <a:pt x="6361539" y="684210"/>
                </a:cubicBezTo>
                <a:cubicBezTo>
                  <a:pt x="6401736" y="687448"/>
                  <a:pt x="6420977" y="669922"/>
                  <a:pt x="6428979" y="630106"/>
                </a:cubicBezTo>
                <a:cubicBezTo>
                  <a:pt x="6433551" y="608007"/>
                  <a:pt x="6439458" y="584003"/>
                  <a:pt x="6463840" y="578098"/>
                </a:cubicBezTo>
                <a:cubicBezTo>
                  <a:pt x="6503658" y="568572"/>
                  <a:pt x="6544997" y="564382"/>
                  <a:pt x="6564620" y="517708"/>
                </a:cubicBezTo>
                <a:cubicBezTo>
                  <a:pt x="6575478" y="527995"/>
                  <a:pt x="6582146" y="534091"/>
                  <a:pt x="6588625" y="540187"/>
                </a:cubicBezTo>
                <a:cubicBezTo>
                  <a:pt x="6606531" y="557142"/>
                  <a:pt x="6643678" y="564382"/>
                  <a:pt x="6662541" y="549714"/>
                </a:cubicBezTo>
                <a:cubicBezTo>
                  <a:pt x="6690354" y="528377"/>
                  <a:pt x="6715883" y="532377"/>
                  <a:pt x="6742552" y="548952"/>
                </a:cubicBezTo>
                <a:cubicBezTo>
                  <a:pt x="6764841" y="562668"/>
                  <a:pt x="6788417" y="567954"/>
                  <a:pt x="6812063" y="568430"/>
                </a:cubicBezTo>
                <a:lnTo>
                  <a:pt x="6858001" y="562267"/>
                </a:lnTo>
                <a:lnTo>
                  <a:pt x="6858001" y="734520"/>
                </a:lnTo>
                <a:lnTo>
                  <a:pt x="6815516" y="744220"/>
                </a:lnTo>
                <a:cubicBezTo>
                  <a:pt x="6793035" y="749744"/>
                  <a:pt x="6771319" y="759651"/>
                  <a:pt x="6748458" y="763271"/>
                </a:cubicBezTo>
                <a:cubicBezTo>
                  <a:pt x="6694164" y="771843"/>
                  <a:pt x="6639488" y="777939"/>
                  <a:pt x="6584812" y="784797"/>
                </a:cubicBezTo>
                <a:cubicBezTo>
                  <a:pt x="6528424" y="791846"/>
                  <a:pt x="6472225" y="799276"/>
                  <a:pt x="6415833" y="805562"/>
                </a:cubicBezTo>
                <a:cubicBezTo>
                  <a:pt x="6384972" y="808802"/>
                  <a:pt x="6353919" y="809372"/>
                  <a:pt x="6323058" y="812420"/>
                </a:cubicBezTo>
                <a:cubicBezTo>
                  <a:pt x="6296005" y="815088"/>
                  <a:pt x="6269144" y="820041"/>
                  <a:pt x="6242093" y="823281"/>
                </a:cubicBezTo>
                <a:cubicBezTo>
                  <a:pt x="6218660" y="825947"/>
                  <a:pt x="6195037" y="827471"/>
                  <a:pt x="6171605" y="830139"/>
                </a:cubicBezTo>
                <a:cubicBezTo>
                  <a:pt x="6134075" y="834519"/>
                  <a:pt x="6096736" y="839473"/>
                  <a:pt x="6059397" y="844045"/>
                </a:cubicBezTo>
                <a:cubicBezTo>
                  <a:pt x="6043776" y="845759"/>
                  <a:pt x="6027392" y="850522"/>
                  <a:pt x="6012723" y="847665"/>
                </a:cubicBezTo>
                <a:cubicBezTo>
                  <a:pt x="5975764" y="840425"/>
                  <a:pt x="5939377" y="842521"/>
                  <a:pt x="5902610" y="847473"/>
                </a:cubicBezTo>
                <a:cubicBezTo>
                  <a:pt x="5890037" y="849190"/>
                  <a:pt x="5876511" y="848808"/>
                  <a:pt x="5864318" y="845569"/>
                </a:cubicBezTo>
                <a:cubicBezTo>
                  <a:pt x="5839361" y="839091"/>
                  <a:pt x="5815169" y="829947"/>
                  <a:pt x="5790592" y="821947"/>
                </a:cubicBezTo>
                <a:cubicBezTo>
                  <a:pt x="5787924" y="820995"/>
                  <a:pt x="5784686" y="820803"/>
                  <a:pt x="5781830" y="820233"/>
                </a:cubicBezTo>
                <a:cubicBezTo>
                  <a:pt x="5765635" y="816992"/>
                  <a:pt x="5749634" y="813754"/>
                  <a:pt x="5733440" y="810896"/>
                </a:cubicBezTo>
                <a:cubicBezTo>
                  <a:pt x="5724678" y="809372"/>
                  <a:pt x="5715723" y="809182"/>
                  <a:pt x="5706959" y="807848"/>
                </a:cubicBezTo>
                <a:cubicBezTo>
                  <a:pt x="5673050" y="802514"/>
                  <a:pt x="5635711" y="811468"/>
                  <a:pt x="5606372" y="788417"/>
                </a:cubicBezTo>
                <a:cubicBezTo>
                  <a:pt x="5587321" y="773557"/>
                  <a:pt x="5568842" y="776987"/>
                  <a:pt x="5548460" y="779273"/>
                </a:cubicBezTo>
                <a:cubicBezTo>
                  <a:pt x="5533027" y="780987"/>
                  <a:pt x="5517215" y="780415"/>
                  <a:pt x="5501594" y="780607"/>
                </a:cubicBezTo>
                <a:cubicBezTo>
                  <a:pt x="5474161" y="781177"/>
                  <a:pt x="5446728" y="781369"/>
                  <a:pt x="5419295" y="782321"/>
                </a:cubicBezTo>
                <a:cubicBezTo>
                  <a:pt x="5410531" y="782701"/>
                  <a:pt x="5401579" y="787465"/>
                  <a:pt x="5393005" y="786703"/>
                </a:cubicBezTo>
                <a:cubicBezTo>
                  <a:pt x="5353379" y="783083"/>
                  <a:pt x="5313754" y="777367"/>
                  <a:pt x="5274129" y="774129"/>
                </a:cubicBezTo>
                <a:cubicBezTo>
                  <a:pt x="5251650" y="772225"/>
                  <a:pt x="5228597" y="775843"/>
                  <a:pt x="5206308" y="773177"/>
                </a:cubicBezTo>
                <a:cubicBezTo>
                  <a:pt x="5180591" y="770129"/>
                  <a:pt x="5155445" y="762319"/>
                  <a:pt x="5129916" y="757554"/>
                </a:cubicBezTo>
                <a:cubicBezTo>
                  <a:pt x="5122867" y="756222"/>
                  <a:pt x="5115057" y="757936"/>
                  <a:pt x="5107627" y="758316"/>
                </a:cubicBezTo>
                <a:cubicBezTo>
                  <a:pt x="5099245" y="758699"/>
                  <a:pt x="5091052" y="759461"/>
                  <a:pt x="5082670" y="759651"/>
                </a:cubicBezTo>
                <a:cubicBezTo>
                  <a:pt x="5057141" y="760033"/>
                  <a:pt x="5031614" y="759461"/>
                  <a:pt x="5006086" y="760795"/>
                </a:cubicBezTo>
                <a:cubicBezTo>
                  <a:pt x="4990465" y="761557"/>
                  <a:pt x="4974082" y="769367"/>
                  <a:pt x="4959602" y="766509"/>
                </a:cubicBezTo>
                <a:cubicBezTo>
                  <a:pt x="4930075" y="760985"/>
                  <a:pt x="4900546" y="773367"/>
                  <a:pt x="4871019" y="763081"/>
                </a:cubicBezTo>
                <a:cubicBezTo>
                  <a:pt x="4861873" y="760033"/>
                  <a:pt x="4849300" y="767653"/>
                  <a:pt x="4838250" y="768033"/>
                </a:cubicBezTo>
                <a:cubicBezTo>
                  <a:pt x="4810627" y="768985"/>
                  <a:pt x="4783004" y="768795"/>
                  <a:pt x="4755381" y="768605"/>
                </a:cubicBezTo>
                <a:cubicBezTo>
                  <a:pt x="4730614" y="768415"/>
                  <a:pt x="4704895" y="771081"/>
                  <a:pt x="4681083" y="765747"/>
                </a:cubicBezTo>
                <a:cubicBezTo>
                  <a:pt x="4656126" y="760033"/>
                  <a:pt x="4633647" y="760795"/>
                  <a:pt x="4609452" y="767271"/>
                </a:cubicBezTo>
                <a:cubicBezTo>
                  <a:pt x="4592878" y="771653"/>
                  <a:pt x="4575351" y="772225"/>
                  <a:pt x="4558207" y="773557"/>
                </a:cubicBezTo>
                <a:cubicBezTo>
                  <a:pt x="4539728" y="775081"/>
                  <a:pt x="4519343" y="771081"/>
                  <a:pt x="4502579" y="777367"/>
                </a:cubicBezTo>
                <a:cubicBezTo>
                  <a:pt x="4452665" y="796038"/>
                  <a:pt x="4401419" y="800038"/>
                  <a:pt x="4349222" y="800038"/>
                </a:cubicBezTo>
                <a:cubicBezTo>
                  <a:pt x="4339695" y="800038"/>
                  <a:pt x="4329979" y="797372"/>
                  <a:pt x="4320837" y="794514"/>
                </a:cubicBezTo>
                <a:cubicBezTo>
                  <a:pt x="4267493" y="777367"/>
                  <a:pt x="4213961" y="778891"/>
                  <a:pt x="4159667" y="789370"/>
                </a:cubicBezTo>
                <a:cubicBezTo>
                  <a:pt x="4148427" y="791656"/>
                  <a:pt x="4135854" y="792038"/>
                  <a:pt x="4124614" y="789752"/>
                </a:cubicBezTo>
                <a:cubicBezTo>
                  <a:pt x="4092989" y="783083"/>
                  <a:pt x="4062318" y="772033"/>
                  <a:pt x="4030503" y="767271"/>
                </a:cubicBezTo>
                <a:cubicBezTo>
                  <a:pt x="3977925" y="759461"/>
                  <a:pt x="3932394" y="785749"/>
                  <a:pt x="3885338" y="802896"/>
                </a:cubicBezTo>
                <a:cubicBezTo>
                  <a:pt x="3840569" y="819089"/>
                  <a:pt x="3802467" y="855666"/>
                  <a:pt x="3749506" y="847473"/>
                </a:cubicBezTo>
                <a:cubicBezTo>
                  <a:pt x="3744173" y="846711"/>
                  <a:pt x="3738267" y="851856"/>
                  <a:pt x="3732361" y="853190"/>
                </a:cubicBezTo>
                <a:cubicBezTo>
                  <a:pt x="3716168" y="856810"/>
                  <a:pt x="3699976" y="861190"/>
                  <a:pt x="3683591" y="862906"/>
                </a:cubicBezTo>
                <a:cubicBezTo>
                  <a:pt x="3663589" y="865192"/>
                  <a:pt x="3643204" y="864430"/>
                  <a:pt x="3623201" y="866334"/>
                </a:cubicBezTo>
                <a:cubicBezTo>
                  <a:pt x="3597482" y="868620"/>
                  <a:pt x="3572146" y="874716"/>
                  <a:pt x="3546617" y="874716"/>
                </a:cubicBezTo>
                <a:cubicBezTo>
                  <a:pt x="3526042" y="874716"/>
                  <a:pt x="3505657" y="867668"/>
                  <a:pt x="3485275" y="864238"/>
                </a:cubicBezTo>
                <a:cubicBezTo>
                  <a:pt x="3456508" y="859476"/>
                  <a:pt x="3424883" y="860810"/>
                  <a:pt x="3399546" y="848618"/>
                </a:cubicBezTo>
                <a:cubicBezTo>
                  <a:pt x="3372495" y="835663"/>
                  <a:pt x="3346776" y="829757"/>
                  <a:pt x="3318771" y="833757"/>
                </a:cubicBezTo>
                <a:cubicBezTo>
                  <a:pt x="3309437" y="835091"/>
                  <a:pt x="3297434" y="843093"/>
                  <a:pt x="3293244" y="851284"/>
                </a:cubicBezTo>
                <a:cubicBezTo>
                  <a:pt x="3283908" y="869572"/>
                  <a:pt x="3271145" y="872812"/>
                  <a:pt x="3253809" y="866524"/>
                </a:cubicBezTo>
                <a:cubicBezTo>
                  <a:pt x="3238758" y="861190"/>
                  <a:pt x="3220280" y="858524"/>
                  <a:pt x="3209993" y="848235"/>
                </a:cubicBezTo>
                <a:cubicBezTo>
                  <a:pt x="3180844" y="819089"/>
                  <a:pt x="3143695" y="818136"/>
                  <a:pt x="3107500" y="810326"/>
                </a:cubicBezTo>
                <a:cubicBezTo>
                  <a:pt x="3085403" y="805562"/>
                  <a:pt x="3064827" y="805372"/>
                  <a:pt x="3042728" y="808610"/>
                </a:cubicBezTo>
                <a:cubicBezTo>
                  <a:pt x="2994722" y="815850"/>
                  <a:pt x="2948047" y="805562"/>
                  <a:pt x="2901943" y="792418"/>
                </a:cubicBezTo>
                <a:cubicBezTo>
                  <a:pt x="2871462" y="783655"/>
                  <a:pt x="2840219" y="778321"/>
                  <a:pt x="2809930" y="769367"/>
                </a:cubicBezTo>
                <a:cubicBezTo>
                  <a:pt x="2787259" y="762509"/>
                  <a:pt x="2764590" y="754316"/>
                  <a:pt x="2743826" y="743268"/>
                </a:cubicBezTo>
                <a:cubicBezTo>
                  <a:pt x="2713723" y="727073"/>
                  <a:pt x="2687436" y="702689"/>
                  <a:pt x="2649143" y="709167"/>
                </a:cubicBezTo>
                <a:cubicBezTo>
                  <a:pt x="2615421" y="714881"/>
                  <a:pt x="2584942" y="702881"/>
                  <a:pt x="2554079" y="691450"/>
                </a:cubicBezTo>
                <a:cubicBezTo>
                  <a:pt x="2531409" y="683068"/>
                  <a:pt x="2508742" y="674494"/>
                  <a:pt x="2485307" y="669160"/>
                </a:cubicBezTo>
                <a:cubicBezTo>
                  <a:pt x="2457492" y="662873"/>
                  <a:pt x="2426059" y="665541"/>
                  <a:pt x="2401292" y="653919"/>
                </a:cubicBezTo>
                <a:cubicBezTo>
                  <a:pt x="2375383" y="641727"/>
                  <a:pt x="2353859" y="649919"/>
                  <a:pt x="2330806" y="653349"/>
                </a:cubicBezTo>
                <a:cubicBezTo>
                  <a:pt x="2294039" y="658683"/>
                  <a:pt x="2257459" y="668590"/>
                  <a:pt x="2220312" y="656015"/>
                </a:cubicBezTo>
                <a:cubicBezTo>
                  <a:pt x="2175163" y="640775"/>
                  <a:pt x="2130393" y="624392"/>
                  <a:pt x="2085054" y="609914"/>
                </a:cubicBezTo>
                <a:cubicBezTo>
                  <a:pt x="2067525" y="604387"/>
                  <a:pt x="2048668" y="602101"/>
                  <a:pt x="2030378" y="599625"/>
                </a:cubicBezTo>
                <a:cubicBezTo>
                  <a:pt x="2013043" y="597529"/>
                  <a:pt x="1992279" y="602863"/>
                  <a:pt x="1978940" y="594863"/>
                </a:cubicBezTo>
                <a:cubicBezTo>
                  <a:pt x="1944649" y="574288"/>
                  <a:pt x="1909408" y="564192"/>
                  <a:pt x="1869780" y="564192"/>
                </a:cubicBezTo>
                <a:cubicBezTo>
                  <a:pt x="1854920" y="564192"/>
                  <a:pt x="1840441" y="555618"/>
                  <a:pt x="1825393" y="554094"/>
                </a:cubicBezTo>
                <a:cubicBezTo>
                  <a:pt x="1804816" y="552190"/>
                  <a:pt x="1781194" y="547045"/>
                  <a:pt x="1763287" y="554286"/>
                </a:cubicBezTo>
                <a:cubicBezTo>
                  <a:pt x="1721185" y="571430"/>
                  <a:pt x="1687086" y="557142"/>
                  <a:pt x="1650317" y="540187"/>
                </a:cubicBezTo>
                <a:cubicBezTo>
                  <a:pt x="1614120" y="523423"/>
                  <a:pt x="1576019" y="510088"/>
                  <a:pt x="1537537" y="499038"/>
                </a:cubicBezTo>
                <a:cubicBezTo>
                  <a:pt x="1523059" y="495038"/>
                  <a:pt x="1505724" y="501706"/>
                  <a:pt x="1489720" y="503038"/>
                </a:cubicBezTo>
                <a:cubicBezTo>
                  <a:pt x="1484004" y="503420"/>
                  <a:pt x="1477717" y="503992"/>
                  <a:pt x="1472575" y="502086"/>
                </a:cubicBezTo>
                <a:cubicBezTo>
                  <a:pt x="1422854" y="483797"/>
                  <a:pt x="1372368" y="469891"/>
                  <a:pt x="1318456" y="479415"/>
                </a:cubicBezTo>
                <a:cubicBezTo>
                  <a:pt x="1313504" y="480369"/>
                  <a:pt x="1307978" y="478273"/>
                  <a:pt x="1303024" y="476939"/>
                </a:cubicBezTo>
                <a:cubicBezTo>
                  <a:pt x="1278829" y="470081"/>
                  <a:pt x="1255206" y="459223"/>
                  <a:pt x="1230633" y="456746"/>
                </a:cubicBezTo>
                <a:cubicBezTo>
                  <a:pt x="1170051" y="450650"/>
                  <a:pt x="1109091" y="448172"/>
                  <a:pt x="1048125" y="444172"/>
                </a:cubicBezTo>
                <a:cubicBezTo>
                  <a:pt x="1044315" y="443982"/>
                  <a:pt x="1040315" y="443982"/>
                  <a:pt x="1036887" y="442648"/>
                </a:cubicBezTo>
                <a:cubicBezTo>
                  <a:pt x="1014406" y="434456"/>
                  <a:pt x="994785" y="437124"/>
                  <a:pt x="975733" y="452744"/>
                </a:cubicBezTo>
                <a:cubicBezTo>
                  <a:pt x="967350" y="459603"/>
                  <a:pt x="955920" y="463223"/>
                  <a:pt x="945444" y="467033"/>
                </a:cubicBezTo>
                <a:cubicBezTo>
                  <a:pt x="930011" y="472749"/>
                  <a:pt x="914200" y="478273"/>
                  <a:pt x="898198" y="481893"/>
                </a:cubicBezTo>
                <a:cubicBezTo>
                  <a:pt x="882384" y="485321"/>
                  <a:pt x="865430" y="490084"/>
                  <a:pt x="850189" y="487417"/>
                </a:cubicBezTo>
                <a:cubicBezTo>
                  <a:pt x="822756" y="482655"/>
                  <a:pt x="796655" y="471987"/>
                  <a:pt x="769605" y="464937"/>
                </a:cubicBezTo>
                <a:cubicBezTo>
                  <a:pt x="760270" y="462461"/>
                  <a:pt x="749982" y="462843"/>
                  <a:pt x="740268" y="462651"/>
                </a:cubicBezTo>
                <a:cubicBezTo>
                  <a:pt x="717977" y="462081"/>
                  <a:pt x="695116" y="467605"/>
                  <a:pt x="674923" y="451792"/>
                </a:cubicBezTo>
                <a:cubicBezTo>
                  <a:pt x="656255" y="436934"/>
                  <a:pt x="637392" y="441314"/>
                  <a:pt x="617772" y="452554"/>
                </a:cubicBezTo>
                <a:cubicBezTo>
                  <a:pt x="603673" y="460557"/>
                  <a:pt x="587672" y="466843"/>
                  <a:pt x="571860" y="469891"/>
                </a:cubicBezTo>
                <a:cubicBezTo>
                  <a:pt x="550141" y="474081"/>
                  <a:pt x="528615" y="475797"/>
                  <a:pt x="505182" y="473319"/>
                </a:cubicBezTo>
                <a:cubicBezTo>
                  <a:pt x="488607" y="471605"/>
                  <a:pt x="475081" y="470843"/>
                  <a:pt x="462126" y="460747"/>
                </a:cubicBezTo>
                <a:cubicBezTo>
                  <a:pt x="460032" y="459223"/>
                  <a:pt x="456222" y="458841"/>
                  <a:pt x="453364" y="459033"/>
                </a:cubicBezTo>
                <a:cubicBezTo>
                  <a:pt x="415835" y="462271"/>
                  <a:pt x="378686" y="460557"/>
                  <a:pt x="340774" y="458268"/>
                </a:cubicBezTo>
                <a:cubicBezTo>
                  <a:pt x="292579" y="455222"/>
                  <a:pt x="241901" y="464175"/>
                  <a:pt x="200182" y="496180"/>
                </a:cubicBezTo>
                <a:cubicBezTo>
                  <a:pt x="194085" y="500944"/>
                  <a:pt x="184941" y="503038"/>
                  <a:pt x="176939" y="504182"/>
                </a:cubicBezTo>
                <a:cubicBezTo>
                  <a:pt x="139219" y="509134"/>
                  <a:pt x="101308" y="512564"/>
                  <a:pt x="63587" y="518088"/>
                </a:cubicBezTo>
                <a:cubicBezTo>
                  <a:pt x="43012" y="521137"/>
                  <a:pt x="21486" y="523805"/>
                  <a:pt x="2817" y="532187"/>
                </a:cubicBezTo>
                <a:lnTo>
                  <a:pt x="0" y="53331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CA0A885-B38A-A851-5C9F-22D8CD8355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991" y="1510748"/>
            <a:ext cx="6530008" cy="5257799"/>
          </a:xfrm>
        </p:spPr>
        <p:txBody>
          <a:bodyPr>
            <a:normAutofit/>
          </a:bodyPr>
          <a:lstStyle/>
          <a:p>
            <a:r>
              <a:rPr lang="pl-PL" sz="2000" b="0" i="0" dirty="0">
                <a:effectLst/>
                <a:latin typeface="Open Sans" panose="020B0606030504020204" pitchFamily="34" charset="0"/>
              </a:rPr>
              <a:t>Pierwsze objawy choroby to mrowienie, kłucie, palenie, pieczenie w miejscu ugryzienia i inne objawy mało charakterystyczne, np. </a:t>
            </a:r>
            <a:r>
              <a:rPr lang="pl-PL" sz="2000" b="0" i="0" u="none" strike="noStrike" dirty="0">
                <a:effectLst/>
                <a:latin typeface="Open Sans" panose="020B0606030504020204" pitchFamily="34" charset="0"/>
                <a:hlinkClick r:id="rId3"/>
              </a:rPr>
              <a:t>gorączka</a:t>
            </a:r>
            <a:r>
              <a:rPr lang="pl-PL" sz="2000" b="0" i="0" dirty="0">
                <a:effectLst/>
                <a:latin typeface="Open Sans" panose="020B0606030504020204" pitchFamily="34" charset="0"/>
              </a:rPr>
              <a:t>, </a:t>
            </a:r>
            <a:r>
              <a:rPr lang="pl-PL" sz="2000" b="0" i="0" u="none" strike="noStrike" dirty="0">
                <a:effectLst/>
                <a:latin typeface="Open Sans" panose="020B0606030504020204" pitchFamily="34" charset="0"/>
                <a:hlinkClick r:id="rId4"/>
              </a:rPr>
              <a:t>ból głowy</a:t>
            </a:r>
            <a:r>
              <a:rPr lang="pl-PL" sz="2000" b="0" i="0" dirty="0">
                <a:effectLst/>
                <a:latin typeface="Open Sans" panose="020B0606030504020204" pitchFamily="34" charset="0"/>
              </a:rPr>
              <a:t>, złe samopoczucie, mdłości, uporczywy</a:t>
            </a:r>
            <a:r>
              <a:rPr lang="pl-PL" sz="2000" b="0" i="0" u="none" strike="noStrike" dirty="0">
                <a:effectLst/>
                <a:latin typeface="Open Sans" panose="020B0606030504020204" pitchFamily="34" charset="0"/>
                <a:hlinkClick r:id="rId5"/>
              </a:rPr>
              <a:t> kasze</a:t>
            </a:r>
            <a:r>
              <a:rPr lang="pl-PL" sz="2000" b="0" i="0" dirty="0">
                <a:effectLst/>
                <a:latin typeface="Open Sans" panose="020B0606030504020204" pitchFamily="34" charset="0"/>
              </a:rPr>
              <a:t>l.</a:t>
            </a:r>
          </a:p>
          <a:p>
            <a:r>
              <a:rPr lang="pl-PL" sz="2000" b="0" i="0" dirty="0">
                <a:effectLst/>
                <a:latin typeface="Open Sans" panose="020B0606030504020204" pitchFamily="34" charset="0"/>
              </a:rPr>
              <a:t>Wkrótce pojawia się i szybko narasta silne podniecenie, niepokój ruchowy, zaburzenia mowy, omamy wzrokowe i słuchowe. Różne bodźce, nawet słabe, wywołują drgawki, bolesne skurcze mięśni jamy ustnej, gardła i krtani. Charakterystycznym objawem wścieklizny u człowieka jest wodowstręt i światłowstręt. W ostatnim stadium dochodzi do porażeń i po kilku dniach choroba kończy się zgonem.</a:t>
            </a:r>
          </a:p>
          <a:p>
            <a:endParaRPr lang="pl-PL" sz="2000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01843F1-9A50-4D34-96E0-A5E4E74438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628358" y="2991645"/>
            <a:ext cx="6858001" cy="874716"/>
          </a:xfrm>
          <a:custGeom>
            <a:avLst/>
            <a:gdLst>
              <a:gd name="connsiteX0" fmla="*/ 0 w 6858001"/>
              <a:gd name="connsiteY0" fmla="*/ 533314 h 874716"/>
              <a:gd name="connsiteX1" fmla="*/ 0 w 6858001"/>
              <a:gd name="connsiteY1" fmla="*/ 69206 h 874716"/>
              <a:gd name="connsiteX2" fmla="*/ 21486 w 6858001"/>
              <a:gd name="connsiteY2" fmla="*/ 71924 h 874716"/>
              <a:gd name="connsiteX3" fmla="*/ 228948 w 6858001"/>
              <a:gd name="connsiteY3" fmla="*/ 88116 h 874716"/>
              <a:gd name="connsiteX4" fmla="*/ 313533 w 6858001"/>
              <a:gd name="connsiteY4" fmla="*/ 62779 h 874716"/>
              <a:gd name="connsiteX5" fmla="*/ 338870 w 6858001"/>
              <a:gd name="connsiteY5" fmla="*/ 62207 h 874716"/>
              <a:gd name="connsiteX6" fmla="*/ 395640 w 6858001"/>
              <a:gd name="connsiteY6" fmla="*/ 72114 h 874716"/>
              <a:gd name="connsiteX7" fmla="*/ 512802 w 6858001"/>
              <a:gd name="connsiteY7" fmla="*/ 65446 h 874716"/>
              <a:gd name="connsiteX8" fmla="*/ 556047 w 6858001"/>
              <a:gd name="connsiteY8" fmla="*/ 55349 h 874716"/>
              <a:gd name="connsiteX9" fmla="*/ 580050 w 6858001"/>
              <a:gd name="connsiteY9" fmla="*/ 48871 h 874716"/>
              <a:gd name="connsiteX10" fmla="*/ 703308 w 6858001"/>
              <a:gd name="connsiteY10" fmla="*/ 30964 h 874716"/>
              <a:gd name="connsiteX11" fmla="*/ 758174 w 6858001"/>
              <a:gd name="connsiteY11" fmla="*/ 11724 h 874716"/>
              <a:gd name="connsiteX12" fmla="*/ 773035 w 6858001"/>
              <a:gd name="connsiteY12" fmla="*/ 8866 h 874716"/>
              <a:gd name="connsiteX13" fmla="*/ 854379 w 6858001"/>
              <a:gd name="connsiteY13" fmla="*/ 16866 h 874716"/>
              <a:gd name="connsiteX14" fmla="*/ 915343 w 6858001"/>
              <a:gd name="connsiteY14" fmla="*/ 47919 h 874716"/>
              <a:gd name="connsiteX15" fmla="*/ 927155 w 6858001"/>
              <a:gd name="connsiteY15" fmla="*/ 58397 h 874716"/>
              <a:gd name="connsiteX16" fmla="*/ 1097087 w 6858001"/>
              <a:gd name="connsiteY16" fmla="*/ 54777 h 874716"/>
              <a:gd name="connsiteX17" fmla="*/ 1123185 w 6858001"/>
              <a:gd name="connsiteY17" fmla="*/ 50395 h 874716"/>
              <a:gd name="connsiteX18" fmla="*/ 1249302 w 6858001"/>
              <a:gd name="connsiteY18" fmla="*/ 68684 h 874716"/>
              <a:gd name="connsiteX19" fmla="*/ 1286069 w 6858001"/>
              <a:gd name="connsiteY19" fmla="*/ 72304 h 874716"/>
              <a:gd name="connsiteX20" fmla="*/ 1417899 w 6858001"/>
              <a:gd name="connsiteY20" fmla="*/ 88688 h 874716"/>
              <a:gd name="connsiteX21" fmla="*/ 1436568 w 6858001"/>
              <a:gd name="connsiteY21" fmla="*/ 73448 h 874716"/>
              <a:gd name="connsiteX22" fmla="*/ 1490292 w 6858001"/>
              <a:gd name="connsiteY22" fmla="*/ 35154 h 874716"/>
              <a:gd name="connsiteX23" fmla="*/ 1596213 w 6858001"/>
              <a:gd name="connsiteY23" fmla="*/ 1245 h 874716"/>
              <a:gd name="connsiteX24" fmla="*/ 1624980 w 6858001"/>
              <a:gd name="connsiteY24" fmla="*/ 3150 h 874716"/>
              <a:gd name="connsiteX25" fmla="*/ 1697753 w 6858001"/>
              <a:gd name="connsiteY25" fmla="*/ 59731 h 874716"/>
              <a:gd name="connsiteX26" fmla="*/ 1733188 w 6858001"/>
              <a:gd name="connsiteY26" fmla="*/ 82400 h 874716"/>
              <a:gd name="connsiteX27" fmla="*/ 1833775 w 6858001"/>
              <a:gd name="connsiteY27" fmla="*/ 124121 h 874716"/>
              <a:gd name="connsiteX28" fmla="*/ 1842158 w 6858001"/>
              <a:gd name="connsiteY28" fmla="*/ 131742 h 874716"/>
              <a:gd name="connsiteX29" fmla="*/ 1916454 w 6858001"/>
              <a:gd name="connsiteY29" fmla="*/ 222233 h 874716"/>
              <a:gd name="connsiteX30" fmla="*/ 1933219 w 6858001"/>
              <a:gd name="connsiteY30" fmla="*/ 237663 h 874716"/>
              <a:gd name="connsiteX31" fmla="*/ 1953413 w 6858001"/>
              <a:gd name="connsiteY31" fmla="*/ 261668 h 874716"/>
              <a:gd name="connsiteX32" fmla="*/ 2016469 w 6858001"/>
              <a:gd name="connsiteY32" fmla="*/ 308151 h 874716"/>
              <a:gd name="connsiteX33" fmla="*/ 2094578 w 6858001"/>
              <a:gd name="connsiteY33" fmla="*/ 323010 h 874716"/>
              <a:gd name="connsiteX34" fmla="*/ 2188879 w 6858001"/>
              <a:gd name="connsiteY34" fmla="*/ 345681 h 874716"/>
              <a:gd name="connsiteX35" fmla="*/ 2228314 w 6858001"/>
              <a:gd name="connsiteY35" fmla="*/ 360921 h 874716"/>
              <a:gd name="connsiteX36" fmla="*/ 2334044 w 6858001"/>
              <a:gd name="connsiteY36" fmla="*/ 389878 h 874716"/>
              <a:gd name="connsiteX37" fmla="*/ 2409485 w 6858001"/>
              <a:gd name="connsiteY37" fmla="*/ 414263 h 874716"/>
              <a:gd name="connsiteX38" fmla="*/ 2518264 w 6858001"/>
              <a:gd name="connsiteY38" fmla="*/ 428552 h 874716"/>
              <a:gd name="connsiteX39" fmla="*/ 2571034 w 6858001"/>
              <a:gd name="connsiteY39" fmla="*/ 429122 h 874716"/>
              <a:gd name="connsiteX40" fmla="*/ 2668001 w 6858001"/>
              <a:gd name="connsiteY40" fmla="*/ 502276 h 874716"/>
              <a:gd name="connsiteX41" fmla="*/ 2745348 w 6858001"/>
              <a:gd name="connsiteY41" fmla="*/ 550666 h 874716"/>
              <a:gd name="connsiteX42" fmla="*/ 2826694 w 6858001"/>
              <a:gd name="connsiteY42" fmla="*/ 527233 h 874716"/>
              <a:gd name="connsiteX43" fmla="*/ 2848793 w 6858001"/>
              <a:gd name="connsiteY43" fmla="*/ 505134 h 874716"/>
              <a:gd name="connsiteX44" fmla="*/ 2982148 w 6858001"/>
              <a:gd name="connsiteY44" fmla="*/ 484179 h 874716"/>
              <a:gd name="connsiteX45" fmla="*/ 3172654 w 6858001"/>
              <a:gd name="connsiteY45" fmla="*/ 483417 h 874716"/>
              <a:gd name="connsiteX46" fmla="*/ 3489467 w 6858001"/>
              <a:gd name="connsiteY46" fmla="*/ 435790 h 874716"/>
              <a:gd name="connsiteX47" fmla="*/ 3544713 w 6858001"/>
              <a:gd name="connsiteY47" fmla="*/ 413691 h 874716"/>
              <a:gd name="connsiteX48" fmla="*/ 3606817 w 6858001"/>
              <a:gd name="connsiteY48" fmla="*/ 408167 h 874716"/>
              <a:gd name="connsiteX49" fmla="*/ 3630632 w 6858001"/>
              <a:gd name="connsiteY49" fmla="*/ 421693 h 874716"/>
              <a:gd name="connsiteX50" fmla="*/ 3734837 w 6858001"/>
              <a:gd name="connsiteY50" fmla="*/ 441886 h 874716"/>
              <a:gd name="connsiteX51" fmla="*/ 3754652 w 6858001"/>
              <a:gd name="connsiteY51" fmla="*/ 442268 h 874716"/>
              <a:gd name="connsiteX52" fmla="*/ 3822472 w 6858001"/>
              <a:gd name="connsiteY52" fmla="*/ 433694 h 874716"/>
              <a:gd name="connsiteX53" fmla="*/ 3885338 w 6858001"/>
              <a:gd name="connsiteY53" fmla="*/ 428742 h 874716"/>
              <a:gd name="connsiteX54" fmla="*/ 4043839 w 6858001"/>
              <a:gd name="connsiteY54" fmla="*/ 444934 h 874716"/>
              <a:gd name="connsiteX55" fmla="*/ 4165383 w 6858001"/>
              <a:gd name="connsiteY55" fmla="*/ 441124 h 874716"/>
              <a:gd name="connsiteX56" fmla="*/ 4221391 w 6858001"/>
              <a:gd name="connsiteY56" fmla="*/ 444934 h 874716"/>
              <a:gd name="connsiteX57" fmla="*/ 4253014 w 6858001"/>
              <a:gd name="connsiteY57" fmla="*/ 450650 h 874716"/>
              <a:gd name="connsiteX58" fmla="*/ 4324645 w 6858001"/>
              <a:gd name="connsiteY58" fmla="*/ 490466 h 874716"/>
              <a:gd name="connsiteX59" fmla="*/ 4363890 w 6858001"/>
              <a:gd name="connsiteY59" fmla="*/ 499420 h 874716"/>
              <a:gd name="connsiteX60" fmla="*/ 4482004 w 6858001"/>
              <a:gd name="connsiteY60" fmla="*/ 498658 h 874716"/>
              <a:gd name="connsiteX61" fmla="*/ 4659174 w 6858001"/>
              <a:gd name="connsiteY61" fmla="*/ 438648 h 874716"/>
              <a:gd name="connsiteX62" fmla="*/ 4677655 w 6858001"/>
              <a:gd name="connsiteY62" fmla="*/ 430646 h 874716"/>
              <a:gd name="connsiteX63" fmla="*/ 4767764 w 6858001"/>
              <a:gd name="connsiteY63" fmla="*/ 420739 h 874716"/>
              <a:gd name="connsiteX64" fmla="*/ 4828916 w 6858001"/>
              <a:gd name="connsiteY64" fmla="*/ 434266 h 874716"/>
              <a:gd name="connsiteX65" fmla="*/ 4912168 w 6858001"/>
              <a:gd name="connsiteY65" fmla="*/ 462271 h 874716"/>
              <a:gd name="connsiteX66" fmla="*/ 4987037 w 6858001"/>
              <a:gd name="connsiteY66" fmla="*/ 485703 h 874716"/>
              <a:gd name="connsiteX67" fmla="*/ 5041521 w 6858001"/>
              <a:gd name="connsiteY67" fmla="*/ 512182 h 874716"/>
              <a:gd name="connsiteX68" fmla="*/ 5166113 w 6858001"/>
              <a:gd name="connsiteY68" fmla="*/ 531615 h 874716"/>
              <a:gd name="connsiteX69" fmla="*/ 5179067 w 6858001"/>
              <a:gd name="connsiteY69" fmla="*/ 534853 h 874716"/>
              <a:gd name="connsiteX70" fmla="*/ 5272796 w 6858001"/>
              <a:gd name="connsiteY70" fmla="*/ 511230 h 874716"/>
              <a:gd name="connsiteX71" fmla="*/ 5385384 w 6858001"/>
              <a:gd name="connsiteY71" fmla="*/ 487227 h 874716"/>
              <a:gd name="connsiteX72" fmla="*/ 5425582 w 6858001"/>
              <a:gd name="connsiteY72" fmla="*/ 495418 h 874716"/>
              <a:gd name="connsiteX73" fmla="*/ 5480637 w 6858001"/>
              <a:gd name="connsiteY73" fmla="*/ 507040 h 874716"/>
              <a:gd name="connsiteX74" fmla="*/ 5531693 w 6858001"/>
              <a:gd name="connsiteY74" fmla="*/ 500944 h 874716"/>
              <a:gd name="connsiteX75" fmla="*/ 5562746 w 6858001"/>
              <a:gd name="connsiteY75" fmla="*/ 500372 h 874716"/>
              <a:gd name="connsiteX76" fmla="*/ 5704483 w 6858001"/>
              <a:gd name="connsiteY76" fmla="*/ 571620 h 874716"/>
              <a:gd name="connsiteX77" fmla="*/ 5740488 w 6858001"/>
              <a:gd name="connsiteY77" fmla="*/ 577526 h 874716"/>
              <a:gd name="connsiteX78" fmla="*/ 5760873 w 6858001"/>
              <a:gd name="connsiteY78" fmla="*/ 586291 h 874716"/>
              <a:gd name="connsiteX79" fmla="*/ 5883751 w 6858001"/>
              <a:gd name="connsiteY79" fmla="*/ 674686 h 874716"/>
              <a:gd name="connsiteX80" fmla="*/ 5935949 w 6858001"/>
              <a:gd name="connsiteY80" fmla="*/ 692592 h 874716"/>
              <a:gd name="connsiteX81" fmla="*/ 5993291 w 6858001"/>
              <a:gd name="connsiteY81" fmla="*/ 688972 h 874716"/>
              <a:gd name="connsiteX82" fmla="*/ 6026440 w 6858001"/>
              <a:gd name="connsiteY82" fmla="*/ 682496 h 874716"/>
              <a:gd name="connsiteX83" fmla="*/ 6108738 w 6858001"/>
              <a:gd name="connsiteY83" fmla="*/ 626296 h 874716"/>
              <a:gd name="connsiteX84" fmla="*/ 6155602 w 6858001"/>
              <a:gd name="connsiteY84" fmla="*/ 628202 h 874716"/>
              <a:gd name="connsiteX85" fmla="*/ 6228756 w 6858001"/>
              <a:gd name="connsiteY85" fmla="*/ 666873 h 874716"/>
              <a:gd name="connsiteX86" fmla="*/ 6361539 w 6858001"/>
              <a:gd name="connsiteY86" fmla="*/ 684210 h 874716"/>
              <a:gd name="connsiteX87" fmla="*/ 6428979 w 6858001"/>
              <a:gd name="connsiteY87" fmla="*/ 630106 h 874716"/>
              <a:gd name="connsiteX88" fmla="*/ 6463840 w 6858001"/>
              <a:gd name="connsiteY88" fmla="*/ 578098 h 874716"/>
              <a:gd name="connsiteX89" fmla="*/ 6564620 w 6858001"/>
              <a:gd name="connsiteY89" fmla="*/ 517708 h 874716"/>
              <a:gd name="connsiteX90" fmla="*/ 6588625 w 6858001"/>
              <a:gd name="connsiteY90" fmla="*/ 540187 h 874716"/>
              <a:gd name="connsiteX91" fmla="*/ 6662541 w 6858001"/>
              <a:gd name="connsiteY91" fmla="*/ 549714 h 874716"/>
              <a:gd name="connsiteX92" fmla="*/ 6742552 w 6858001"/>
              <a:gd name="connsiteY92" fmla="*/ 548952 h 874716"/>
              <a:gd name="connsiteX93" fmla="*/ 6812063 w 6858001"/>
              <a:gd name="connsiteY93" fmla="*/ 568430 h 874716"/>
              <a:gd name="connsiteX94" fmla="*/ 6858001 w 6858001"/>
              <a:gd name="connsiteY94" fmla="*/ 562267 h 874716"/>
              <a:gd name="connsiteX95" fmla="*/ 6858001 w 6858001"/>
              <a:gd name="connsiteY95" fmla="*/ 734520 h 874716"/>
              <a:gd name="connsiteX96" fmla="*/ 6815516 w 6858001"/>
              <a:gd name="connsiteY96" fmla="*/ 744220 h 874716"/>
              <a:gd name="connsiteX97" fmla="*/ 6748458 w 6858001"/>
              <a:gd name="connsiteY97" fmla="*/ 763271 h 874716"/>
              <a:gd name="connsiteX98" fmla="*/ 6584812 w 6858001"/>
              <a:gd name="connsiteY98" fmla="*/ 784797 h 874716"/>
              <a:gd name="connsiteX99" fmla="*/ 6415833 w 6858001"/>
              <a:gd name="connsiteY99" fmla="*/ 805562 h 874716"/>
              <a:gd name="connsiteX100" fmla="*/ 6323058 w 6858001"/>
              <a:gd name="connsiteY100" fmla="*/ 812420 h 874716"/>
              <a:gd name="connsiteX101" fmla="*/ 6242093 w 6858001"/>
              <a:gd name="connsiteY101" fmla="*/ 823281 h 874716"/>
              <a:gd name="connsiteX102" fmla="*/ 6171605 w 6858001"/>
              <a:gd name="connsiteY102" fmla="*/ 830139 h 874716"/>
              <a:gd name="connsiteX103" fmla="*/ 6059397 w 6858001"/>
              <a:gd name="connsiteY103" fmla="*/ 844045 h 874716"/>
              <a:gd name="connsiteX104" fmla="*/ 6012723 w 6858001"/>
              <a:gd name="connsiteY104" fmla="*/ 847665 h 874716"/>
              <a:gd name="connsiteX105" fmla="*/ 5902610 w 6858001"/>
              <a:gd name="connsiteY105" fmla="*/ 847473 h 874716"/>
              <a:gd name="connsiteX106" fmla="*/ 5864318 w 6858001"/>
              <a:gd name="connsiteY106" fmla="*/ 845569 h 874716"/>
              <a:gd name="connsiteX107" fmla="*/ 5790592 w 6858001"/>
              <a:gd name="connsiteY107" fmla="*/ 821947 h 874716"/>
              <a:gd name="connsiteX108" fmla="*/ 5781830 w 6858001"/>
              <a:gd name="connsiteY108" fmla="*/ 820233 h 874716"/>
              <a:gd name="connsiteX109" fmla="*/ 5733440 w 6858001"/>
              <a:gd name="connsiteY109" fmla="*/ 810896 h 874716"/>
              <a:gd name="connsiteX110" fmla="*/ 5706959 w 6858001"/>
              <a:gd name="connsiteY110" fmla="*/ 807848 h 874716"/>
              <a:gd name="connsiteX111" fmla="*/ 5606372 w 6858001"/>
              <a:gd name="connsiteY111" fmla="*/ 788417 h 874716"/>
              <a:gd name="connsiteX112" fmla="*/ 5548460 w 6858001"/>
              <a:gd name="connsiteY112" fmla="*/ 779273 h 874716"/>
              <a:gd name="connsiteX113" fmla="*/ 5501594 w 6858001"/>
              <a:gd name="connsiteY113" fmla="*/ 780607 h 874716"/>
              <a:gd name="connsiteX114" fmla="*/ 5419295 w 6858001"/>
              <a:gd name="connsiteY114" fmla="*/ 782321 h 874716"/>
              <a:gd name="connsiteX115" fmla="*/ 5393005 w 6858001"/>
              <a:gd name="connsiteY115" fmla="*/ 786703 h 874716"/>
              <a:gd name="connsiteX116" fmla="*/ 5274129 w 6858001"/>
              <a:gd name="connsiteY116" fmla="*/ 774129 h 874716"/>
              <a:gd name="connsiteX117" fmla="*/ 5206308 w 6858001"/>
              <a:gd name="connsiteY117" fmla="*/ 773177 h 874716"/>
              <a:gd name="connsiteX118" fmla="*/ 5129916 w 6858001"/>
              <a:gd name="connsiteY118" fmla="*/ 757554 h 874716"/>
              <a:gd name="connsiteX119" fmla="*/ 5107627 w 6858001"/>
              <a:gd name="connsiteY119" fmla="*/ 758316 h 874716"/>
              <a:gd name="connsiteX120" fmla="*/ 5082670 w 6858001"/>
              <a:gd name="connsiteY120" fmla="*/ 759651 h 874716"/>
              <a:gd name="connsiteX121" fmla="*/ 5006086 w 6858001"/>
              <a:gd name="connsiteY121" fmla="*/ 760795 h 874716"/>
              <a:gd name="connsiteX122" fmla="*/ 4959602 w 6858001"/>
              <a:gd name="connsiteY122" fmla="*/ 766509 h 874716"/>
              <a:gd name="connsiteX123" fmla="*/ 4871019 w 6858001"/>
              <a:gd name="connsiteY123" fmla="*/ 763081 h 874716"/>
              <a:gd name="connsiteX124" fmla="*/ 4838250 w 6858001"/>
              <a:gd name="connsiteY124" fmla="*/ 768033 h 874716"/>
              <a:gd name="connsiteX125" fmla="*/ 4755381 w 6858001"/>
              <a:gd name="connsiteY125" fmla="*/ 768605 h 874716"/>
              <a:gd name="connsiteX126" fmla="*/ 4681083 w 6858001"/>
              <a:gd name="connsiteY126" fmla="*/ 765747 h 874716"/>
              <a:gd name="connsiteX127" fmla="*/ 4609452 w 6858001"/>
              <a:gd name="connsiteY127" fmla="*/ 767271 h 874716"/>
              <a:gd name="connsiteX128" fmla="*/ 4558207 w 6858001"/>
              <a:gd name="connsiteY128" fmla="*/ 773557 h 874716"/>
              <a:gd name="connsiteX129" fmla="*/ 4502579 w 6858001"/>
              <a:gd name="connsiteY129" fmla="*/ 777367 h 874716"/>
              <a:gd name="connsiteX130" fmla="*/ 4349222 w 6858001"/>
              <a:gd name="connsiteY130" fmla="*/ 800038 h 874716"/>
              <a:gd name="connsiteX131" fmla="*/ 4320837 w 6858001"/>
              <a:gd name="connsiteY131" fmla="*/ 794514 h 874716"/>
              <a:gd name="connsiteX132" fmla="*/ 4159667 w 6858001"/>
              <a:gd name="connsiteY132" fmla="*/ 789370 h 874716"/>
              <a:gd name="connsiteX133" fmla="*/ 4124614 w 6858001"/>
              <a:gd name="connsiteY133" fmla="*/ 789752 h 874716"/>
              <a:gd name="connsiteX134" fmla="*/ 4030503 w 6858001"/>
              <a:gd name="connsiteY134" fmla="*/ 767271 h 874716"/>
              <a:gd name="connsiteX135" fmla="*/ 3885338 w 6858001"/>
              <a:gd name="connsiteY135" fmla="*/ 802896 h 874716"/>
              <a:gd name="connsiteX136" fmla="*/ 3749506 w 6858001"/>
              <a:gd name="connsiteY136" fmla="*/ 847473 h 874716"/>
              <a:gd name="connsiteX137" fmla="*/ 3732361 w 6858001"/>
              <a:gd name="connsiteY137" fmla="*/ 853190 h 874716"/>
              <a:gd name="connsiteX138" fmla="*/ 3683591 w 6858001"/>
              <a:gd name="connsiteY138" fmla="*/ 862906 h 874716"/>
              <a:gd name="connsiteX139" fmla="*/ 3623201 w 6858001"/>
              <a:gd name="connsiteY139" fmla="*/ 866334 h 874716"/>
              <a:gd name="connsiteX140" fmla="*/ 3546617 w 6858001"/>
              <a:gd name="connsiteY140" fmla="*/ 874716 h 874716"/>
              <a:gd name="connsiteX141" fmla="*/ 3485275 w 6858001"/>
              <a:gd name="connsiteY141" fmla="*/ 864238 h 874716"/>
              <a:gd name="connsiteX142" fmla="*/ 3399546 w 6858001"/>
              <a:gd name="connsiteY142" fmla="*/ 848618 h 874716"/>
              <a:gd name="connsiteX143" fmla="*/ 3318771 w 6858001"/>
              <a:gd name="connsiteY143" fmla="*/ 833757 h 874716"/>
              <a:gd name="connsiteX144" fmla="*/ 3293244 w 6858001"/>
              <a:gd name="connsiteY144" fmla="*/ 851284 h 874716"/>
              <a:gd name="connsiteX145" fmla="*/ 3253809 w 6858001"/>
              <a:gd name="connsiteY145" fmla="*/ 866524 h 874716"/>
              <a:gd name="connsiteX146" fmla="*/ 3209993 w 6858001"/>
              <a:gd name="connsiteY146" fmla="*/ 848235 h 874716"/>
              <a:gd name="connsiteX147" fmla="*/ 3107500 w 6858001"/>
              <a:gd name="connsiteY147" fmla="*/ 810326 h 874716"/>
              <a:gd name="connsiteX148" fmla="*/ 3042728 w 6858001"/>
              <a:gd name="connsiteY148" fmla="*/ 808610 h 874716"/>
              <a:gd name="connsiteX149" fmla="*/ 2901943 w 6858001"/>
              <a:gd name="connsiteY149" fmla="*/ 792418 h 874716"/>
              <a:gd name="connsiteX150" fmla="*/ 2809930 w 6858001"/>
              <a:gd name="connsiteY150" fmla="*/ 769367 h 874716"/>
              <a:gd name="connsiteX151" fmla="*/ 2743826 w 6858001"/>
              <a:gd name="connsiteY151" fmla="*/ 743268 h 874716"/>
              <a:gd name="connsiteX152" fmla="*/ 2649143 w 6858001"/>
              <a:gd name="connsiteY152" fmla="*/ 709167 h 874716"/>
              <a:gd name="connsiteX153" fmla="*/ 2554079 w 6858001"/>
              <a:gd name="connsiteY153" fmla="*/ 691450 h 874716"/>
              <a:gd name="connsiteX154" fmla="*/ 2485307 w 6858001"/>
              <a:gd name="connsiteY154" fmla="*/ 669160 h 874716"/>
              <a:gd name="connsiteX155" fmla="*/ 2401292 w 6858001"/>
              <a:gd name="connsiteY155" fmla="*/ 653919 h 874716"/>
              <a:gd name="connsiteX156" fmla="*/ 2330806 w 6858001"/>
              <a:gd name="connsiteY156" fmla="*/ 653349 h 874716"/>
              <a:gd name="connsiteX157" fmla="*/ 2220312 w 6858001"/>
              <a:gd name="connsiteY157" fmla="*/ 656015 h 874716"/>
              <a:gd name="connsiteX158" fmla="*/ 2085054 w 6858001"/>
              <a:gd name="connsiteY158" fmla="*/ 609914 h 874716"/>
              <a:gd name="connsiteX159" fmla="*/ 2030378 w 6858001"/>
              <a:gd name="connsiteY159" fmla="*/ 599625 h 874716"/>
              <a:gd name="connsiteX160" fmla="*/ 1978940 w 6858001"/>
              <a:gd name="connsiteY160" fmla="*/ 594863 h 874716"/>
              <a:gd name="connsiteX161" fmla="*/ 1869780 w 6858001"/>
              <a:gd name="connsiteY161" fmla="*/ 564192 h 874716"/>
              <a:gd name="connsiteX162" fmla="*/ 1825393 w 6858001"/>
              <a:gd name="connsiteY162" fmla="*/ 554094 h 874716"/>
              <a:gd name="connsiteX163" fmla="*/ 1763287 w 6858001"/>
              <a:gd name="connsiteY163" fmla="*/ 554286 h 874716"/>
              <a:gd name="connsiteX164" fmla="*/ 1650317 w 6858001"/>
              <a:gd name="connsiteY164" fmla="*/ 540187 h 874716"/>
              <a:gd name="connsiteX165" fmla="*/ 1537537 w 6858001"/>
              <a:gd name="connsiteY165" fmla="*/ 499038 h 874716"/>
              <a:gd name="connsiteX166" fmla="*/ 1489720 w 6858001"/>
              <a:gd name="connsiteY166" fmla="*/ 503038 h 874716"/>
              <a:gd name="connsiteX167" fmla="*/ 1472575 w 6858001"/>
              <a:gd name="connsiteY167" fmla="*/ 502086 h 874716"/>
              <a:gd name="connsiteX168" fmla="*/ 1318456 w 6858001"/>
              <a:gd name="connsiteY168" fmla="*/ 479415 h 874716"/>
              <a:gd name="connsiteX169" fmla="*/ 1303024 w 6858001"/>
              <a:gd name="connsiteY169" fmla="*/ 476939 h 874716"/>
              <a:gd name="connsiteX170" fmla="*/ 1230633 w 6858001"/>
              <a:gd name="connsiteY170" fmla="*/ 456746 h 874716"/>
              <a:gd name="connsiteX171" fmla="*/ 1048125 w 6858001"/>
              <a:gd name="connsiteY171" fmla="*/ 444172 h 874716"/>
              <a:gd name="connsiteX172" fmla="*/ 1036887 w 6858001"/>
              <a:gd name="connsiteY172" fmla="*/ 442648 h 874716"/>
              <a:gd name="connsiteX173" fmla="*/ 975733 w 6858001"/>
              <a:gd name="connsiteY173" fmla="*/ 452744 h 874716"/>
              <a:gd name="connsiteX174" fmla="*/ 945444 w 6858001"/>
              <a:gd name="connsiteY174" fmla="*/ 467033 h 874716"/>
              <a:gd name="connsiteX175" fmla="*/ 898198 w 6858001"/>
              <a:gd name="connsiteY175" fmla="*/ 481893 h 874716"/>
              <a:gd name="connsiteX176" fmla="*/ 850189 w 6858001"/>
              <a:gd name="connsiteY176" fmla="*/ 487417 h 874716"/>
              <a:gd name="connsiteX177" fmla="*/ 769605 w 6858001"/>
              <a:gd name="connsiteY177" fmla="*/ 464937 h 874716"/>
              <a:gd name="connsiteX178" fmla="*/ 740268 w 6858001"/>
              <a:gd name="connsiteY178" fmla="*/ 462651 h 874716"/>
              <a:gd name="connsiteX179" fmla="*/ 674923 w 6858001"/>
              <a:gd name="connsiteY179" fmla="*/ 451792 h 874716"/>
              <a:gd name="connsiteX180" fmla="*/ 617772 w 6858001"/>
              <a:gd name="connsiteY180" fmla="*/ 452554 h 874716"/>
              <a:gd name="connsiteX181" fmla="*/ 571860 w 6858001"/>
              <a:gd name="connsiteY181" fmla="*/ 469891 h 874716"/>
              <a:gd name="connsiteX182" fmla="*/ 505182 w 6858001"/>
              <a:gd name="connsiteY182" fmla="*/ 473319 h 874716"/>
              <a:gd name="connsiteX183" fmla="*/ 462126 w 6858001"/>
              <a:gd name="connsiteY183" fmla="*/ 460747 h 874716"/>
              <a:gd name="connsiteX184" fmla="*/ 453364 w 6858001"/>
              <a:gd name="connsiteY184" fmla="*/ 459033 h 874716"/>
              <a:gd name="connsiteX185" fmla="*/ 340774 w 6858001"/>
              <a:gd name="connsiteY185" fmla="*/ 458268 h 874716"/>
              <a:gd name="connsiteX186" fmla="*/ 200182 w 6858001"/>
              <a:gd name="connsiteY186" fmla="*/ 496180 h 874716"/>
              <a:gd name="connsiteX187" fmla="*/ 176939 w 6858001"/>
              <a:gd name="connsiteY187" fmla="*/ 504182 h 874716"/>
              <a:gd name="connsiteX188" fmla="*/ 63587 w 6858001"/>
              <a:gd name="connsiteY188" fmla="*/ 518088 h 874716"/>
              <a:gd name="connsiteX189" fmla="*/ 2817 w 6858001"/>
              <a:gd name="connsiteY189" fmla="*/ 532187 h 874716"/>
              <a:gd name="connsiteX190" fmla="*/ 0 w 6858001"/>
              <a:gd name="connsiteY190" fmla="*/ 533314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</a:cxnLst>
            <a:rect l="l" t="t" r="r" b="b"/>
            <a:pathLst>
              <a:path w="6858001" h="874716">
                <a:moveTo>
                  <a:pt x="0" y="533314"/>
                </a:moveTo>
                <a:lnTo>
                  <a:pt x="0" y="69206"/>
                </a:lnTo>
                <a:lnTo>
                  <a:pt x="21486" y="71924"/>
                </a:lnTo>
                <a:cubicBezTo>
                  <a:pt x="92546" y="60493"/>
                  <a:pt x="159604" y="87354"/>
                  <a:pt x="228948" y="88116"/>
                </a:cubicBezTo>
                <a:cubicBezTo>
                  <a:pt x="260382" y="88496"/>
                  <a:pt x="291435" y="94592"/>
                  <a:pt x="313533" y="62779"/>
                </a:cubicBezTo>
                <a:cubicBezTo>
                  <a:pt x="316389" y="58587"/>
                  <a:pt x="330298" y="60873"/>
                  <a:pt x="338870" y="62207"/>
                </a:cubicBezTo>
                <a:cubicBezTo>
                  <a:pt x="357921" y="65066"/>
                  <a:pt x="376781" y="72304"/>
                  <a:pt x="395640" y="72114"/>
                </a:cubicBezTo>
                <a:cubicBezTo>
                  <a:pt x="434695" y="71924"/>
                  <a:pt x="473939" y="68876"/>
                  <a:pt x="512802" y="65446"/>
                </a:cubicBezTo>
                <a:cubicBezTo>
                  <a:pt x="527470" y="64112"/>
                  <a:pt x="541569" y="58969"/>
                  <a:pt x="556047" y="55349"/>
                </a:cubicBezTo>
                <a:cubicBezTo>
                  <a:pt x="564048" y="53253"/>
                  <a:pt x="572622" y="47729"/>
                  <a:pt x="580050" y="48871"/>
                </a:cubicBezTo>
                <a:cubicBezTo>
                  <a:pt x="623106" y="55539"/>
                  <a:pt x="662541" y="39157"/>
                  <a:pt x="703308" y="30964"/>
                </a:cubicBezTo>
                <a:cubicBezTo>
                  <a:pt x="722169" y="27154"/>
                  <a:pt x="739886" y="18010"/>
                  <a:pt x="758174" y="11724"/>
                </a:cubicBezTo>
                <a:cubicBezTo>
                  <a:pt x="762936" y="10008"/>
                  <a:pt x="768271" y="8484"/>
                  <a:pt x="773035" y="8866"/>
                </a:cubicBezTo>
                <a:cubicBezTo>
                  <a:pt x="800276" y="11152"/>
                  <a:pt x="827329" y="14390"/>
                  <a:pt x="854379" y="16866"/>
                </a:cubicBezTo>
                <a:cubicBezTo>
                  <a:pt x="878956" y="19152"/>
                  <a:pt x="903722" y="19914"/>
                  <a:pt x="915343" y="47919"/>
                </a:cubicBezTo>
                <a:cubicBezTo>
                  <a:pt x="917059" y="52301"/>
                  <a:pt x="922773" y="55539"/>
                  <a:pt x="927155" y="58397"/>
                </a:cubicBezTo>
                <a:cubicBezTo>
                  <a:pt x="994785" y="102405"/>
                  <a:pt x="1030980" y="101261"/>
                  <a:pt x="1097087" y="54777"/>
                </a:cubicBezTo>
                <a:cubicBezTo>
                  <a:pt x="1103945" y="50015"/>
                  <a:pt x="1118613" y="46585"/>
                  <a:pt x="1123185" y="50395"/>
                </a:cubicBezTo>
                <a:cubicBezTo>
                  <a:pt x="1162049" y="82020"/>
                  <a:pt x="1204532" y="78590"/>
                  <a:pt x="1249302" y="68684"/>
                </a:cubicBezTo>
                <a:cubicBezTo>
                  <a:pt x="1260922" y="66018"/>
                  <a:pt x="1277307" y="66018"/>
                  <a:pt x="1286069" y="72304"/>
                </a:cubicBezTo>
                <a:cubicBezTo>
                  <a:pt x="1327790" y="101451"/>
                  <a:pt x="1372560" y="97261"/>
                  <a:pt x="1417899" y="88688"/>
                </a:cubicBezTo>
                <a:cubicBezTo>
                  <a:pt x="1424948" y="87354"/>
                  <a:pt x="1433522" y="80114"/>
                  <a:pt x="1436568" y="73448"/>
                </a:cubicBezTo>
                <a:cubicBezTo>
                  <a:pt x="1447428" y="49825"/>
                  <a:pt x="1467813" y="41823"/>
                  <a:pt x="1490292" y="35154"/>
                </a:cubicBezTo>
                <a:cubicBezTo>
                  <a:pt x="1525727" y="24296"/>
                  <a:pt x="1560588" y="11532"/>
                  <a:pt x="1596213" y="1245"/>
                </a:cubicBezTo>
                <a:cubicBezTo>
                  <a:pt x="1604978" y="-1231"/>
                  <a:pt x="1615836" y="293"/>
                  <a:pt x="1624980" y="3150"/>
                </a:cubicBezTo>
                <a:cubicBezTo>
                  <a:pt x="1656223" y="12866"/>
                  <a:pt x="1676036" y="37251"/>
                  <a:pt x="1697753" y="59731"/>
                </a:cubicBezTo>
                <a:cubicBezTo>
                  <a:pt x="1707279" y="69638"/>
                  <a:pt x="1720423" y="76686"/>
                  <a:pt x="1733188" y="82400"/>
                </a:cubicBezTo>
                <a:cubicBezTo>
                  <a:pt x="1766335" y="97071"/>
                  <a:pt x="1800246" y="110215"/>
                  <a:pt x="1833775" y="124121"/>
                </a:cubicBezTo>
                <a:cubicBezTo>
                  <a:pt x="1837013" y="125455"/>
                  <a:pt x="1839679" y="128884"/>
                  <a:pt x="1842158" y="131742"/>
                </a:cubicBezTo>
                <a:cubicBezTo>
                  <a:pt x="1866922" y="161843"/>
                  <a:pt x="1891497" y="192132"/>
                  <a:pt x="1916454" y="222233"/>
                </a:cubicBezTo>
                <a:cubicBezTo>
                  <a:pt x="1921216" y="227947"/>
                  <a:pt x="1928076" y="232139"/>
                  <a:pt x="1933219" y="237663"/>
                </a:cubicBezTo>
                <a:cubicBezTo>
                  <a:pt x="1940459" y="245283"/>
                  <a:pt x="1949603" y="252524"/>
                  <a:pt x="1953413" y="261668"/>
                </a:cubicBezTo>
                <a:cubicBezTo>
                  <a:pt x="1965224" y="290433"/>
                  <a:pt x="1987894" y="302817"/>
                  <a:pt x="2016469" y="308151"/>
                </a:cubicBezTo>
                <a:cubicBezTo>
                  <a:pt x="2042570" y="313104"/>
                  <a:pt x="2068669" y="317296"/>
                  <a:pt x="2094578" y="323010"/>
                </a:cubicBezTo>
                <a:cubicBezTo>
                  <a:pt x="2126201" y="329868"/>
                  <a:pt x="2157636" y="337298"/>
                  <a:pt x="2188879" y="345681"/>
                </a:cubicBezTo>
                <a:cubicBezTo>
                  <a:pt x="2202404" y="349301"/>
                  <a:pt x="2216692" y="353491"/>
                  <a:pt x="2228314" y="360921"/>
                </a:cubicBezTo>
                <a:cubicBezTo>
                  <a:pt x="2260890" y="381496"/>
                  <a:pt x="2295753" y="395402"/>
                  <a:pt x="2334044" y="389878"/>
                </a:cubicBezTo>
                <a:cubicBezTo>
                  <a:pt x="2364715" y="385496"/>
                  <a:pt x="2390434" y="396736"/>
                  <a:pt x="2409485" y="414263"/>
                </a:cubicBezTo>
                <a:cubicBezTo>
                  <a:pt x="2444158" y="446078"/>
                  <a:pt x="2481305" y="438838"/>
                  <a:pt x="2518264" y="428552"/>
                </a:cubicBezTo>
                <a:cubicBezTo>
                  <a:pt x="2537315" y="423217"/>
                  <a:pt x="2552935" y="423979"/>
                  <a:pt x="2571034" y="429122"/>
                </a:cubicBezTo>
                <a:cubicBezTo>
                  <a:pt x="2612945" y="441124"/>
                  <a:pt x="2640950" y="473701"/>
                  <a:pt x="2668001" y="502276"/>
                </a:cubicBezTo>
                <a:cubicBezTo>
                  <a:pt x="2691054" y="526661"/>
                  <a:pt x="2716963" y="540377"/>
                  <a:pt x="2745348" y="550666"/>
                </a:cubicBezTo>
                <a:cubicBezTo>
                  <a:pt x="2781163" y="563810"/>
                  <a:pt x="2809548" y="558858"/>
                  <a:pt x="2826694" y="527233"/>
                </a:cubicBezTo>
                <a:cubicBezTo>
                  <a:pt x="2831457" y="518278"/>
                  <a:pt x="2839839" y="507800"/>
                  <a:pt x="2848793" y="505134"/>
                </a:cubicBezTo>
                <a:cubicBezTo>
                  <a:pt x="2892037" y="491800"/>
                  <a:pt x="2935854" y="472367"/>
                  <a:pt x="2982148" y="484179"/>
                </a:cubicBezTo>
                <a:cubicBezTo>
                  <a:pt x="3046158" y="500372"/>
                  <a:pt x="3108644" y="499420"/>
                  <a:pt x="3172654" y="483417"/>
                </a:cubicBezTo>
                <a:cubicBezTo>
                  <a:pt x="3276480" y="457508"/>
                  <a:pt x="3380305" y="430076"/>
                  <a:pt x="3489467" y="435790"/>
                </a:cubicBezTo>
                <a:cubicBezTo>
                  <a:pt x="3507563" y="436742"/>
                  <a:pt x="3529090" y="425121"/>
                  <a:pt x="3544713" y="413691"/>
                </a:cubicBezTo>
                <a:cubicBezTo>
                  <a:pt x="3574622" y="391974"/>
                  <a:pt x="3573288" y="390258"/>
                  <a:pt x="3606817" y="408167"/>
                </a:cubicBezTo>
                <a:cubicBezTo>
                  <a:pt x="3614819" y="412549"/>
                  <a:pt x="3624725" y="415215"/>
                  <a:pt x="3630632" y="421693"/>
                </a:cubicBezTo>
                <a:cubicBezTo>
                  <a:pt x="3660731" y="454650"/>
                  <a:pt x="3697880" y="446648"/>
                  <a:pt x="3734837" y="441886"/>
                </a:cubicBezTo>
                <a:cubicBezTo>
                  <a:pt x="3741315" y="440934"/>
                  <a:pt x="3749125" y="439600"/>
                  <a:pt x="3754652" y="442268"/>
                </a:cubicBezTo>
                <a:cubicBezTo>
                  <a:pt x="3779607" y="454268"/>
                  <a:pt x="3800753" y="450078"/>
                  <a:pt x="3822472" y="433694"/>
                </a:cubicBezTo>
                <a:cubicBezTo>
                  <a:pt x="3841331" y="419597"/>
                  <a:pt x="3863049" y="411215"/>
                  <a:pt x="3885338" y="428742"/>
                </a:cubicBezTo>
                <a:cubicBezTo>
                  <a:pt x="3934870" y="467605"/>
                  <a:pt x="3987829" y="469509"/>
                  <a:pt x="4043839" y="444934"/>
                </a:cubicBezTo>
                <a:cubicBezTo>
                  <a:pt x="4083845" y="427407"/>
                  <a:pt x="4123280" y="423407"/>
                  <a:pt x="4165383" y="441124"/>
                </a:cubicBezTo>
                <a:cubicBezTo>
                  <a:pt x="4181576" y="447982"/>
                  <a:pt x="4202531" y="443410"/>
                  <a:pt x="4221391" y="444934"/>
                </a:cubicBezTo>
                <a:cubicBezTo>
                  <a:pt x="4232060" y="445696"/>
                  <a:pt x="4243872" y="445886"/>
                  <a:pt x="4253014" y="450650"/>
                </a:cubicBezTo>
                <a:cubicBezTo>
                  <a:pt x="4277401" y="462843"/>
                  <a:pt x="4300070" y="478463"/>
                  <a:pt x="4324645" y="490466"/>
                </a:cubicBezTo>
                <a:cubicBezTo>
                  <a:pt x="4336457" y="496180"/>
                  <a:pt x="4350554" y="499228"/>
                  <a:pt x="4363890" y="499420"/>
                </a:cubicBezTo>
                <a:cubicBezTo>
                  <a:pt x="4403325" y="500372"/>
                  <a:pt x="4442761" y="500372"/>
                  <a:pt x="4482004" y="498658"/>
                </a:cubicBezTo>
                <a:cubicBezTo>
                  <a:pt x="4546776" y="495990"/>
                  <a:pt x="4612500" y="495418"/>
                  <a:pt x="4659174" y="438648"/>
                </a:cubicBezTo>
                <a:cubicBezTo>
                  <a:pt x="4662986" y="434076"/>
                  <a:pt x="4671176" y="431408"/>
                  <a:pt x="4677655" y="430646"/>
                </a:cubicBezTo>
                <a:cubicBezTo>
                  <a:pt x="4707564" y="427027"/>
                  <a:pt x="4738235" y="426645"/>
                  <a:pt x="4767764" y="420739"/>
                </a:cubicBezTo>
                <a:cubicBezTo>
                  <a:pt x="4791386" y="415977"/>
                  <a:pt x="4811009" y="417501"/>
                  <a:pt x="4828916" y="434266"/>
                </a:cubicBezTo>
                <a:cubicBezTo>
                  <a:pt x="4852348" y="456364"/>
                  <a:pt x="4880925" y="469319"/>
                  <a:pt x="4912168" y="462271"/>
                </a:cubicBezTo>
                <a:cubicBezTo>
                  <a:pt x="4943409" y="455412"/>
                  <a:pt x="4963984" y="470271"/>
                  <a:pt x="4987037" y="485703"/>
                </a:cubicBezTo>
                <a:cubicBezTo>
                  <a:pt x="5003801" y="496942"/>
                  <a:pt x="5022852" y="511040"/>
                  <a:pt x="5041521" y="512182"/>
                </a:cubicBezTo>
                <a:cubicBezTo>
                  <a:pt x="5083814" y="514658"/>
                  <a:pt x="5120201" y="553904"/>
                  <a:pt x="5166113" y="531615"/>
                </a:cubicBezTo>
                <a:cubicBezTo>
                  <a:pt x="5169161" y="530091"/>
                  <a:pt x="5174685" y="533901"/>
                  <a:pt x="5179067" y="534853"/>
                </a:cubicBezTo>
                <a:cubicBezTo>
                  <a:pt x="5214121" y="542093"/>
                  <a:pt x="5247078" y="535043"/>
                  <a:pt x="5272796" y="511230"/>
                </a:cubicBezTo>
                <a:cubicBezTo>
                  <a:pt x="5306516" y="480177"/>
                  <a:pt x="5343855" y="477129"/>
                  <a:pt x="5385384" y="487227"/>
                </a:cubicBezTo>
                <a:cubicBezTo>
                  <a:pt x="5398721" y="490466"/>
                  <a:pt x="5412057" y="492752"/>
                  <a:pt x="5425582" y="495418"/>
                </a:cubicBezTo>
                <a:cubicBezTo>
                  <a:pt x="5443870" y="499228"/>
                  <a:pt x="5462351" y="503230"/>
                  <a:pt x="5480637" y="507040"/>
                </a:cubicBezTo>
                <a:cubicBezTo>
                  <a:pt x="5498356" y="510850"/>
                  <a:pt x="5517979" y="517326"/>
                  <a:pt x="5531693" y="500944"/>
                </a:cubicBezTo>
                <a:cubicBezTo>
                  <a:pt x="5543506" y="486845"/>
                  <a:pt x="5551888" y="488179"/>
                  <a:pt x="5562746" y="500372"/>
                </a:cubicBezTo>
                <a:cubicBezTo>
                  <a:pt x="5600467" y="543045"/>
                  <a:pt x="5646189" y="569716"/>
                  <a:pt x="5704483" y="571620"/>
                </a:cubicBezTo>
                <a:cubicBezTo>
                  <a:pt x="5716485" y="572002"/>
                  <a:pt x="5728678" y="574668"/>
                  <a:pt x="5740488" y="577526"/>
                </a:cubicBezTo>
                <a:cubicBezTo>
                  <a:pt x="5747728" y="579241"/>
                  <a:pt x="5756493" y="581147"/>
                  <a:pt x="5760873" y="586291"/>
                </a:cubicBezTo>
                <a:cubicBezTo>
                  <a:pt x="5794974" y="625534"/>
                  <a:pt x="5837457" y="652777"/>
                  <a:pt x="5883751" y="674686"/>
                </a:cubicBezTo>
                <a:cubicBezTo>
                  <a:pt x="5900323" y="682496"/>
                  <a:pt x="5918042" y="690306"/>
                  <a:pt x="5935949" y="692592"/>
                </a:cubicBezTo>
                <a:cubicBezTo>
                  <a:pt x="5954617" y="694878"/>
                  <a:pt x="5974240" y="691068"/>
                  <a:pt x="5993291" y="688972"/>
                </a:cubicBezTo>
                <a:cubicBezTo>
                  <a:pt x="6004531" y="687830"/>
                  <a:pt x="6017485" y="688020"/>
                  <a:pt x="6026440" y="682496"/>
                </a:cubicBezTo>
                <a:cubicBezTo>
                  <a:pt x="6054825" y="665159"/>
                  <a:pt x="6082258" y="646491"/>
                  <a:pt x="6108738" y="626296"/>
                </a:cubicBezTo>
                <a:cubicBezTo>
                  <a:pt x="6131409" y="608960"/>
                  <a:pt x="6135981" y="606483"/>
                  <a:pt x="6155602" y="628202"/>
                </a:cubicBezTo>
                <a:cubicBezTo>
                  <a:pt x="6175797" y="650491"/>
                  <a:pt x="6200944" y="662111"/>
                  <a:pt x="6228756" y="666873"/>
                </a:cubicBezTo>
                <a:cubicBezTo>
                  <a:pt x="6272764" y="674304"/>
                  <a:pt x="6317151" y="680590"/>
                  <a:pt x="6361539" y="684210"/>
                </a:cubicBezTo>
                <a:cubicBezTo>
                  <a:pt x="6401736" y="687448"/>
                  <a:pt x="6420977" y="669922"/>
                  <a:pt x="6428979" y="630106"/>
                </a:cubicBezTo>
                <a:cubicBezTo>
                  <a:pt x="6433551" y="608007"/>
                  <a:pt x="6439458" y="584003"/>
                  <a:pt x="6463840" y="578098"/>
                </a:cubicBezTo>
                <a:cubicBezTo>
                  <a:pt x="6503658" y="568572"/>
                  <a:pt x="6544997" y="564382"/>
                  <a:pt x="6564620" y="517708"/>
                </a:cubicBezTo>
                <a:cubicBezTo>
                  <a:pt x="6575478" y="527995"/>
                  <a:pt x="6582146" y="534091"/>
                  <a:pt x="6588625" y="540187"/>
                </a:cubicBezTo>
                <a:cubicBezTo>
                  <a:pt x="6606531" y="557142"/>
                  <a:pt x="6643678" y="564382"/>
                  <a:pt x="6662541" y="549714"/>
                </a:cubicBezTo>
                <a:cubicBezTo>
                  <a:pt x="6690354" y="528377"/>
                  <a:pt x="6715883" y="532377"/>
                  <a:pt x="6742552" y="548952"/>
                </a:cubicBezTo>
                <a:cubicBezTo>
                  <a:pt x="6764841" y="562668"/>
                  <a:pt x="6788417" y="567954"/>
                  <a:pt x="6812063" y="568430"/>
                </a:cubicBezTo>
                <a:lnTo>
                  <a:pt x="6858001" y="562267"/>
                </a:lnTo>
                <a:lnTo>
                  <a:pt x="6858001" y="734520"/>
                </a:lnTo>
                <a:lnTo>
                  <a:pt x="6815516" y="744220"/>
                </a:lnTo>
                <a:cubicBezTo>
                  <a:pt x="6793035" y="749744"/>
                  <a:pt x="6771319" y="759651"/>
                  <a:pt x="6748458" y="763271"/>
                </a:cubicBezTo>
                <a:cubicBezTo>
                  <a:pt x="6694164" y="771843"/>
                  <a:pt x="6639488" y="777939"/>
                  <a:pt x="6584812" y="784797"/>
                </a:cubicBezTo>
                <a:cubicBezTo>
                  <a:pt x="6528424" y="791846"/>
                  <a:pt x="6472225" y="799276"/>
                  <a:pt x="6415833" y="805562"/>
                </a:cubicBezTo>
                <a:cubicBezTo>
                  <a:pt x="6384972" y="808802"/>
                  <a:pt x="6353919" y="809372"/>
                  <a:pt x="6323058" y="812420"/>
                </a:cubicBezTo>
                <a:cubicBezTo>
                  <a:pt x="6296005" y="815088"/>
                  <a:pt x="6269144" y="820041"/>
                  <a:pt x="6242093" y="823281"/>
                </a:cubicBezTo>
                <a:cubicBezTo>
                  <a:pt x="6218660" y="825947"/>
                  <a:pt x="6195037" y="827471"/>
                  <a:pt x="6171605" y="830139"/>
                </a:cubicBezTo>
                <a:cubicBezTo>
                  <a:pt x="6134075" y="834519"/>
                  <a:pt x="6096736" y="839473"/>
                  <a:pt x="6059397" y="844045"/>
                </a:cubicBezTo>
                <a:cubicBezTo>
                  <a:pt x="6043776" y="845759"/>
                  <a:pt x="6027392" y="850522"/>
                  <a:pt x="6012723" y="847665"/>
                </a:cubicBezTo>
                <a:cubicBezTo>
                  <a:pt x="5975764" y="840425"/>
                  <a:pt x="5939377" y="842521"/>
                  <a:pt x="5902610" y="847473"/>
                </a:cubicBezTo>
                <a:cubicBezTo>
                  <a:pt x="5890037" y="849190"/>
                  <a:pt x="5876511" y="848808"/>
                  <a:pt x="5864318" y="845569"/>
                </a:cubicBezTo>
                <a:cubicBezTo>
                  <a:pt x="5839361" y="839091"/>
                  <a:pt x="5815169" y="829947"/>
                  <a:pt x="5790592" y="821947"/>
                </a:cubicBezTo>
                <a:cubicBezTo>
                  <a:pt x="5787924" y="820995"/>
                  <a:pt x="5784686" y="820803"/>
                  <a:pt x="5781830" y="820233"/>
                </a:cubicBezTo>
                <a:cubicBezTo>
                  <a:pt x="5765635" y="816992"/>
                  <a:pt x="5749634" y="813754"/>
                  <a:pt x="5733440" y="810896"/>
                </a:cubicBezTo>
                <a:cubicBezTo>
                  <a:pt x="5724678" y="809372"/>
                  <a:pt x="5715723" y="809182"/>
                  <a:pt x="5706959" y="807848"/>
                </a:cubicBezTo>
                <a:cubicBezTo>
                  <a:pt x="5673050" y="802514"/>
                  <a:pt x="5635711" y="811468"/>
                  <a:pt x="5606372" y="788417"/>
                </a:cubicBezTo>
                <a:cubicBezTo>
                  <a:pt x="5587321" y="773557"/>
                  <a:pt x="5568842" y="776987"/>
                  <a:pt x="5548460" y="779273"/>
                </a:cubicBezTo>
                <a:cubicBezTo>
                  <a:pt x="5533027" y="780987"/>
                  <a:pt x="5517215" y="780415"/>
                  <a:pt x="5501594" y="780607"/>
                </a:cubicBezTo>
                <a:cubicBezTo>
                  <a:pt x="5474161" y="781177"/>
                  <a:pt x="5446728" y="781369"/>
                  <a:pt x="5419295" y="782321"/>
                </a:cubicBezTo>
                <a:cubicBezTo>
                  <a:pt x="5410531" y="782701"/>
                  <a:pt x="5401579" y="787465"/>
                  <a:pt x="5393005" y="786703"/>
                </a:cubicBezTo>
                <a:cubicBezTo>
                  <a:pt x="5353379" y="783083"/>
                  <a:pt x="5313754" y="777367"/>
                  <a:pt x="5274129" y="774129"/>
                </a:cubicBezTo>
                <a:cubicBezTo>
                  <a:pt x="5251650" y="772225"/>
                  <a:pt x="5228597" y="775843"/>
                  <a:pt x="5206308" y="773177"/>
                </a:cubicBezTo>
                <a:cubicBezTo>
                  <a:pt x="5180591" y="770129"/>
                  <a:pt x="5155445" y="762319"/>
                  <a:pt x="5129916" y="757554"/>
                </a:cubicBezTo>
                <a:cubicBezTo>
                  <a:pt x="5122867" y="756222"/>
                  <a:pt x="5115057" y="757936"/>
                  <a:pt x="5107627" y="758316"/>
                </a:cubicBezTo>
                <a:cubicBezTo>
                  <a:pt x="5099245" y="758699"/>
                  <a:pt x="5091052" y="759461"/>
                  <a:pt x="5082670" y="759651"/>
                </a:cubicBezTo>
                <a:cubicBezTo>
                  <a:pt x="5057141" y="760033"/>
                  <a:pt x="5031614" y="759461"/>
                  <a:pt x="5006086" y="760795"/>
                </a:cubicBezTo>
                <a:cubicBezTo>
                  <a:pt x="4990465" y="761557"/>
                  <a:pt x="4974082" y="769367"/>
                  <a:pt x="4959602" y="766509"/>
                </a:cubicBezTo>
                <a:cubicBezTo>
                  <a:pt x="4930075" y="760985"/>
                  <a:pt x="4900546" y="773367"/>
                  <a:pt x="4871019" y="763081"/>
                </a:cubicBezTo>
                <a:cubicBezTo>
                  <a:pt x="4861873" y="760033"/>
                  <a:pt x="4849300" y="767653"/>
                  <a:pt x="4838250" y="768033"/>
                </a:cubicBezTo>
                <a:cubicBezTo>
                  <a:pt x="4810627" y="768985"/>
                  <a:pt x="4783004" y="768795"/>
                  <a:pt x="4755381" y="768605"/>
                </a:cubicBezTo>
                <a:cubicBezTo>
                  <a:pt x="4730614" y="768415"/>
                  <a:pt x="4704895" y="771081"/>
                  <a:pt x="4681083" y="765747"/>
                </a:cubicBezTo>
                <a:cubicBezTo>
                  <a:pt x="4656126" y="760033"/>
                  <a:pt x="4633647" y="760795"/>
                  <a:pt x="4609452" y="767271"/>
                </a:cubicBezTo>
                <a:cubicBezTo>
                  <a:pt x="4592878" y="771653"/>
                  <a:pt x="4575351" y="772225"/>
                  <a:pt x="4558207" y="773557"/>
                </a:cubicBezTo>
                <a:cubicBezTo>
                  <a:pt x="4539728" y="775081"/>
                  <a:pt x="4519343" y="771081"/>
                  <a:pt x="4502579" y="777367"/>
                </a:cubicBezTo>
                <a:cubicBezTo>
                  <a:pt x="4452665" y="796038"/>
                  <a:pt x="4401419" y="800038"/>
                  <a:pt x="4349222" y="800038"/>
                </a:cubicBezTo>
                <a:cubicBezTo>
                  <a:pt x="4339695" y="800038"/>
                  <a:pt x="4329979" y="797372"/>
                  <a:pt x="4320837" y="794514"/>
                </a:cubicBezTo>
                <a:cubicBezTo>
                  <a:pt x="4267493" y="777367"/>
                  <a:pt x="4213961" y="778891"/>
                  <a:pt x="4159667" y="789370"/>
                </a:cubicBezTo>
                <a:cubicBezTo>
                  <a:pt x="4148427" y="791656"/>
                  <a:pt x="4135854" y="792038"/>
                  <a:pt x="4124614" y="789752"/>
                </a:cubicBezTo>
                <a:cubicBezTo>
                  <a:pt x="4092989" y="783083"/>
                  <a:pt x="4062318" y="772033"/>
                  <a:pt x="4030503" y="767271"/>
                </a:cubicBezTo>
                <a:cubicBezTo>
                  <a:pt x="3977925" y="759461"/>
                  <a:pt x="3932394" y="785749"/>
                  <a:pt x="3885338" y="802896"/>
                </a:cubicBezTo>
                <a:cubicBezTo>
                  <a:pt x="3840569" y="819089"/>
                  <a:pt x="3802467" y="855666"/>
                  <a:pt x="3749506" y="847473"/>
                </a:cubicBezTo>
                <a:cubicBezTo>
                  <a:pt x="3744173" y="846711"/>
                  <a:pt x="3738267" y="851856"/>
                  <a:pt x="3732361" y="853190"/>
                </a:cubicBezTo>
                <a:cubicBezTo>
                  <a:pt x="3716168" y="856810"/>
                  <a:pt x="3699976" y="861190"/>
                  <a:pt x="3683591" y="862906"/>
                </a:cubicBezTo>
                <a:cubicBezTo>
                  <a:pt x="3663589" y="865192"/>
                  <a:pt x="3643204" y="864430"/>
                  <a:pt x="3623201" y="866334"/>
                </a:cubicBezTo>
                <a:cubicBezTo>
                  <a:pt x="3597482" y="868620"/>
                  <a:pt x="3572146" y="874716"/>
                  <a:pt x="3546617" y="874716"/>
                </a:cubicBezTo>
                <a:cubicBezTo>
                  <a:pt x="3526042" y="874716"/>
                  <a:pt x="3505657" y="867668"/>
                  <a:pt x="3485275" y="864238"/>
                </a:cubicBezTo>
                <a:cubicBezTo>
                  <a:pt x="3456508" y="859476"/>
                  <a:pt x="3424883" y="860810"/>
                  <a:pt x="3399546" y="848618"/>
                </a:cubicBezTo>
                <a:cubicBezTo>
                  <a:pt x="3372495" y="835663"/>
                  <a:pt x="3346776" y="829757"/>
                  <a:pt x="3318771" y="833757"/>
                </a:cubicBezTo>
                <a:cubicBezTo>
                  <a:pt x="3309437" y="835091"/>
                  <a:pt x="3297434" y="843093"/>
                  <a:pt x="3293244" y="851284"/>
                </a:cubicBezTo>
                <a:cubicBezTo>
                  <a:pt x="3283908" y="869572"/>
                  <a:pt x="3271145" y="872812"/>
                  <a:pt x="3253809" y="866524"/>
                </a:cubicBezTo>
                <a:cubicBezTo>
                  <a:pt x="3238758" y="861190"/>
                  <a:pt x="3220280" y="858524"/>
                  <a:pt x="3209993" y="848235"/>
                </a:cubicBezTo>
                <a:cubicBezTo>
                  <a:pt x="3180844" y="819089"/>
                  <a:pt x="3143695" y="818136"/>
                  <a:pt x="3107500" y="810326"/>
                </a:cubicBezTo>
                <a:cubicBezTo>
                  <a:pt x="3085403" y="805562"/>
                  <a:pt x="3064827" y="805372"/>
                  <a:pt x="3042728" y="808610"/>
                </a:cubicBezTo>
                <a:cubicBezTo>
                  <a:pt x="2994722" y="815850"/>
                  <a:pt x="2948047" y="805562"/>
                  <a:pt x="2901943" y="792418"/>
                </a:cubicBezTo>
                <a:cubicBezTo>
                  <a:pt x="2871462" y="783655"/>
                  <a:pt x="2840219" y="778321"/>
                  <a:pt x="2809930" y="769367"/>
                </a:cubicBezTo>
                <a:cubicBezTo>
                  <a:pt x="2787259" y="762509"/>
                  <a:pt x="2764590" y="754316"/>
                  <a:pt x="2743826" y="743268"/>
                </a:cubicBezTo>
                <a:cubicBezTo>
                  <a:pt x="2713723" y="727073"/>
                  <a:pt x="2687436" y="702689"/>
                  <a:pt x="2649143" y="709167"/>
                </a:cubicBezTo>
                <a:cubicBezTo>
                  <a:pt x="2615421" y="714881"/>
                  <a:pt x="2584942" y="702881"/>
                  <a:pt x="2554079" y="691450"/>
                </a:cubicBezTo>
                <a:cubicBezTo>
                  <a:pt x="2531409" y="683068"/>
                  <a:pt x="2508742" y="674494"/>
                  <a:pt x="2485307" y="669160"/>
                </a:cubicBezTo>
                <a:cubicBezTo>
                  <a:pt x="2457492" y="662873"/>
                  <a:pt x="2426059" y="665541"/>
                  <a:pt x="2401292" y="653919"/>
                </a:cubicBezTo>
                <a:cubicBezTo>
                  <a:pt x="2375383" y="641727"/>
                  <a:pt x="2353859" y="649919"/>
                  <a:pt x="2330806" y="653349"/>
                </a:cubicBezTo>
                <a:cubicBezTo>
                  <a:pt x="2294039" y="658683"/>
                  <a:pt x="2257459" y="668590"/>
                  <a:pt x="2220312" y="656015"/>
                </a:cubicBezTo>
                <a:cubicBezTo>
                  <a:pt x="2175163" y="640775"/>
                  <a:pt x="2130393" y="624392"/>
                  <a:pt x="2085054" y="609914"/>
                </a:cubicBezTo>
                <a:cubicBezTo>
                  <a:pt x="2067525" y="604387"/>
                  <a:pt x="2048668" y="602101"/>
                  <a:pt x="2030378" y="599625"/>
                </a:cubicBezTo>
                <a:cubicBezTo>
                  <a:pt x="2013043" y="597529"/>
                  <a:pt x="1992279" y="602863"/>
                  <a:pt x="1978940" y="594863"/>
                </a:cubicBezTo>
                <a:cubicBezTo>
                  <a:pt x="1944649" y="574288"/>
                  <a:pt x="1909408" y="564192"/>
                  <a:pt x="1869780" y="564192"/>
                </a:cubicBezTo>
                <a:cubicBezTo>
                  <a:pt x="1854920" y="564192"/>
                  <a:pt x="1840441" y="555618"/>
                  <a:pt x="1825393" y="554094"/>
                </a:cubicBezTo>
                <a:cubicBezTo>
                  <a:pt x="1804816" y="552190"/>
                  <a:pt x="1781194" y="547045"/>
                  <a:pt x="1763287" y="554286"/>
                </a:cubicBezTo>
                <a:cubicBezTo>
                  <a:pt x="1721185" y="571430"/>
                  <a:pt x="1687086" y="557142"/>
                  <a:pt x="1650317" y="540187"/>
                </a:cubicBezTo>
                <a:cubicBezTo>
                  <a:pt x="1614120" y="523423"/>
                  <a:pt x="1576019" y="510088"/>
                  <a:pt x="1537537" y="499038"/>
                </a:cubicBezTo>
                <a:cubicBezTo>
                  <a:pt x="1523059" y="495038"/>
                  <a:pt x="1505724" y="501706"/>
                  <a:pt x="1489720" y="503038"/>
                </a:cubicBezTo>
                <a:cubicBezTo>
                  <a:pt x="1484004" y="503420"/>
                  <a:pt x="1477717" y="503992"/>
                  <a:pt x="1472575" y="502086"/>
                </a:cubicBezTo>
                <a:cubicBezTo>
                  <a:pt x="1422854" y="483797"/>
                  <a:pt x="1372368" y="469891"/>
                  <a:pt x="1318456" y="479415"/>
                </a:cubicBezTo>
                <a:cubicBezTo>
                  <a:pt x="1313504" y="480369"/>
                  <a:pt x="1307978" y="478273"/>
                  <a:pt x="1303024" y="476939"/>
                </a:cubicBezTo>
                <a:cubicBezTo>
                  <a:pt x="1278829" y="470081"/>
                  <a:pt x="1255206" y="459223"/>
                  <a:pt x="1230633" y="456746"/>
                </a:cubicBezTo>
                <a:cubicBezTo>
                  <a:pt x="1170051" y="450650"/>
                  <a:pt x="1109091" y="448172"/>
                  <a:pt x="1048125" y="444172"/>
                </a:cubicBezTo>
                <a:cubicBezTo>
                  <a:pt x="1044315" y="443982"/>
                  <a:pt x="1040315" y="443982"/>
                  <a:pt x="1036887" y="442648"/>
                </a:cubicBezTo>
                <a:cubicBezTo>
                  <a:pt x="1014406" y="434456"/>
                  <a:pt x="994785" y="437124"/>
                  <a:pt x="975733" y="452744"/>
                </a:cubicBezTo>
                <a:cubicBezTo>
                  <a:pt x="967350" y="459603"/>
                  <a:pt x="955920" y="463223"/>
                  <a:pt x="945444" y="467033"/>
                </a:cubicBezTo>
                <a:cubicBezTo>
                  <a:pt x="930011" y="472749"/>
                  <a:pt x="914200" y="478273"/>
                  <a:pt x="898198" y="481893"/>
                </a:cubicBezTo>
                <a:cubicBezTo>
                  <a:pt x="882384" y="485321"/>
                  <a:pt x="865430" y="490084"/>
                  <a:pt x="850189" y="487417"/>
                </a:cubicBezTo>
                <a:cubicBezTo>
                  <a:pt x="822756" y="482655"/>
                  <a:pt x="796655" y="471987"/>
                  <a:pt x="769605" y="464937"/>
                </a:cubicBezTo>
                <a:cubicBezTo>
                  <a:pt x="760270" y="462461"/>
                  <a:pt x="749982" y="462843"/>
                  <a:pt x="740268" y="462651"/>
                </a:cubicBezTo>
                <a:cubicBezTo>
                  <a:pt x="717977" y="462081"/>
                  <a:pt x="695116" y="467605"/>
                  <a:pt x="674923" y="451792"/>
                </a:cubicBezTo>
                <a:cubicBezTo>
                  <a:pt x="656255" y="436934"/>
                  <a:pt x="637392" y="441314"/>
                  <a:pt x="617772" y="452554"/>
                </a:cubicBezTo>
                <a:cubicBezTo>
                  <a:pt x="603673" y="460557"/>
                  <a:pt x="587672" y="466843"/>
                  <a:pt x="571860" y="469891"/>
                </a:cubicBezTo>
                <a:cubicBezTo>
                  <a:pt x="550141" y="474081"/>
                  <a:pt x="528615" y="475797"/>
                  <a:pt x="505182" y="473319"/>
                </a:cubicBezTo>
                <a:cubicBezTo>
                  <a:pt x="488607" y="471605"/>
                  <a:pt x="475081" y="470843"/>
                  <a:pt x="462126" y="460747"/>
                </a:cubicBezTo>
                <a:cubicBezTo>
                  <a:pt x="460032" y="459223"/>
                  <a:pt x="456222" y="458841"/>
                  <a:pt x="453364" y="459033"/>
                </a:cubicBezTo>
                <a:cubicBezTo>
                  <a:pt x="415835" y="462271"/>
                  <a:pt x="378686" y="460557"/>
                  <a:pt x="340774" y="458268"/>
                </a:cubicBezTo>
                <a:cubicBezTo>
                  <a:pt x="292579" y="455222"/>
                  <a:pt x="241901" y="464175"/>
                  <a:pt x="200182" y="496180"/>
                </a:cubicBezTo>
                <a:cubicBezTo>
                  <a:pt x="194085" y="500944"/>
                  <a:pt x="184941" y="503038"/>
                  <a:pt x="176939" y="504182"/>
                </a:cubicBezTo>
                <a:cubicBezTo>
                  <a:pt x="139219" y="509134"/>
                  <a:pt x="101308" y="512564"/>
                  <a:pt x="63587" y="518088"/>
                </a:cubicBezTo>
                <a:cubicBezTo>
                  <a:pt x="43012" y="521137"/>
                  <a:pt x="21486" y="523805"/>
                  <a:pt x="2817" y="532187"/>
                </a:cubicBezTo>
                <a:lnTo>
                  <a:pt x="0" y="533314"/>
                </a:lnTo>
                <a:close/>
              </a:path>
            </a:pathLst>
          </a:custGeom>
          <a:blipFill dpi="0" rotWithShape="1">
            <a:blip r:embed="rId6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815838"/>
      </p:ext>
    </p:extLst>
  </p:cSld>
  <p:clrMapOvr>
    <a:masterClrMapping/>
  </p:clrMapOvr>
</p:sld>
</file>

<file path=ppt/theme/theme1.xml><?xml version="1.0" encoding="utf-8"?>
<a:theme xmlns:a="http://schemas.openxmlformats.org/drawingml/2006/main" name="TornVTI">
  <a:themeElements>
    <a:clrScheme name="Custom 1">
      <a:dk1>
        <a:sysClr val="windowText" lastClr="000000"/>
      </a:dk1>
      <a:lt1>
        <a:sysClr val="window" lastClr="FFFFFF"/>
      </a:lt1>
      <a:dk2>
        <a:srgbClr val="131523"/>
      </a:dk2>
      <a:lt2>
        <a:srgbClr val="E7E6E6"/>
      </a:lt2>
      <a:accent1>
        <a:srgbClr val="3FB96C"/>
      </a:accent1>
      <a:accent2>
        <a:srgbClr val="699EFA"/>
      </a:accent2>
      <a:accent3>
        <a:srgbClr val="8039C1"/>
      </a:accent3>
      <a:accent4>
        <a:srgbClr val="D1971A"/>
      </a:accent4>
      <a:accent5>
        <a:srgbClr val="E62B59"/>
      </a:accent5>
      <a:accent6>
        <a:srgbClr val="9CA2AB"/>
      </a:accent6>
      <a:hlink>
        <a:srgbClr val="FFFFFF"/>
      </a:hlink>
      <a:folHlink>
        <a:srgbClr val="57618E"/>
      </a:folHlink>
    </a:clrScheme>
    <a:fontScheme name="Torn">
      <a:majorFont>
        <a:latin typeface="Verdana Pro Cond SemiBold"/>
        <a:ea typeface=""/>
        <a:cs typeface=""/>
      </a:majorFont>
      <a:minorFont>
        <a:latin typeface="Verdana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ornVTI" id="{D93270A2-BAD7-4DCC-9D1D-3427EACCFA88}" vid="{1B17486C-9B79-43FC-98F9-5BF7AA5600D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1608</Words>
  <Application>Microsoft Office PowerPoint</Application>
  <PresentationFormat>Panoramiczny</PresentationFormat>
  <Paragraphs>90</Paragraphs>
  <Slides>20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20</vt:i4>
      </vt:variant>
    </vt:vector>
  </HeadingPairs>
  <TitlesOfParts>
    <vt:vector size="25" baseType="lpstr">
      <vt:lpstr>Arial</vt:lpstr>
      <vt:lpstr>Open Sans</vt:lpstr>
      <vt:lpstr>Verdana Pro</vt:lpstr>
      <vt:lpstr>Verdana Pro Cond SemiBold</vt:lpstr>
      <vt:lpstr>TornVTI</vt:lpstr>
      <vt:lpstr>Wścieklizna </vt:lpstr>
      <vt:lpstr>Prezentacja programu PowerPoint</vt:lpstr>
      <vt:lpstr>Prezentacja programu PowerPoint</vt:lpstr>
      <vt:lpstr>Przyczyny wścieklizny </vt:lpstr>
      <vt:lpstr>Prezentacja programu PowerPoint</vt:lpstr>
      <vt:lpstr>Jak przenoszona jest wścieklizna? </vt:lpstr>
      <vt:lpstr>Objawy wścieklizny u zwierząt </vt:lpstr>
      <vt:lpstr>Jak rozpoznać, czy zwierzę ma wściekliznę? </vt:lpstr>
      <vt:lpstr>Objawy wścieklizny u ludzi </vt:lpstr>
      <vt:lpstr>Leczenie wścieklizny u człowieka </vt:lpstr>
      <vt:lpstr>Kiedy  należy zwrócić  się do lekarza? </vt:lpstr>
      <vt:lpstr>Prezentacja programu PowerPoint</vt:lpstr>
      <vt:lpstr>Profilaktyka poekspozycyjna (PEP) </vt:lpstr>
      <vt:lpstr>Co wpływa  na zwiększenie  ryzyka rozwoju wścieklizny? </vt:lpstr>
      <vt:lpstr>Prezentacja programu PowerPoint</vt:lpstr>
      <vt:lpstr>Jak zapobiegać wściekliźnie? </vt:lpstr>
      <vt:lpstr>Chorobie można zapobiec: </vt:lpstr>
      <vt:lpstr>Prezentacja programu PowerPoint</vt:lpstr>
      <vt:lpstr>Wścieklizna a podróżowanie  </vt:lpstr>
      <vt:lpstr>Dziękuję za uwagę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Wścieklizna </dc:title>
  <dc:creator>PSSE Garwolin - Anna Zegadło</dc:creator>
  <cp:lastModifiedBy>PSSE Garwolin - Anna Zegadło</cp:lastModifiedBy>
  <cp:revision>5</cp:revision>
  <dcterms:created xsi:type="dcterms:W3CDTF">2023-08-24T09:40:14Z</dcterms:created>
  <dcterms:modified xsi:type="dcterms:W3CDTF">2023-08-28T10:08:31Z</dcterms:modified>
</cp:coreProperties>
</file>