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0" r:id="rId3"/>
    <p:sldId id="303" r:id="rId4"/>
    <p:sldId id="302" r:id="rId5"/>
    <p:sldId id="311" r:id="rId6"/>
    <p:sldId id="310" r:id="rId7"/>
    <p:sldId id="315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ED4"/>
    <a:srgbClr val="D08259"/>
    <a:srgbClr val="E5B9A2"/>
    <a:srgbClr val="2854C7"/>
    <a:srgbClr val="77A3EA"/>
    <a:srgbClr val="E6EBEF"/>
    <a:srgbClr val="BCD5F6"/>
    <a:srgbClr val="78A2EC"/>
    <a:srgbClr val="BCD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875A14-A9E1-50B9-4CC0-9BDCEC2A8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434B447-FB7C-D889-9F44-2796A4CD3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04E469-CAB8-BA4C-32F5-1AE6E522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970361-545D-3794-162B-C301A422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2345B7-F581-84B5-CAB5-663420D2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66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8E071-B3B0-6D6C-48BE-F59E7163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867DA7-2EF7-CC35-F04D-A3F291874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46FD0E-7E94-2ED3-9B9E-C195D3FE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58D4ED-94F6-618A-C9A1-50EB8324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185CA7-DB9D-BE6B-DF86-BB8F96EF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84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2A68EB2-3561-1117-94A6-0FE5C16D6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F616E4-BB4D-5203-476A-F443FB7AF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5FF4A4-22BC-8484-0CF6-1287A428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E7D9CC-5367-8360-8FF8-98679572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5D6349-915E-EF08-FFF6-D94EB370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14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255413-C816-C388-6992-9EE3D73F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4F9144-0DD2-07F7-62CC-8D81546A4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B09F58-A8FF-3F51-54A4-481D9D64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A9ECE3-DBC2-B53C-CC4D-DB1D580E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F348F5-1486-842B-1AEF-83620E1A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17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B276BB-018A-4ED5-3785-BC16BE16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19B609-4BCD-E1A6-C39F-6565ED44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162BA1-AC45-76E6-3105-D51E5BD3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DB0F39-CB1E-5AE4-B74B-D4BA8825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607B39-E452-E3C6-50A7-B67E4C4F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11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35B69-94A0-17DF-13D8-76AEA5B0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F75678-3673-BEF2-A0F3-583F829B2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A97C18-376F-EA04-D488-31D369E74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C5B53A-DE55-7714-D941-3F9EF501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55FBAF-BA97-3416-6388-327B1827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5B4930-C227-0C28-FDCC-D2ADA1E2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6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311EC-4405-4C40-D0D1-03554735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CD835F-00D6-E150-76A7-44FFA15BC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245F76-4D75-D8A2-F351-23F30AC2E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BA8CF8F-42A6-0BD0-2A38-CF1673631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9378DA7-32BC-FDC6-BEA0-164EF6FE5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4F5A67D-F300-07E0-D265-1F5B67F7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43E750C-99B6-8C32-C394-9A058EED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16988CB-FDAA-DDE6-BE7C-57B99A17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57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A7CFC2-6173-E142-82FF-F03640D9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A89A25-9AFF-C0D1-C182-A7CFF8AC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810124-EFB3-0112-F69F-2A881ED5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C323246-A744-A418-7877-B8758DCF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1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8F88FD7-E616-B58A-4D0F-01C46C52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E46B744-3D68-B1BA-6389-F7B90358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ABD069-DB5A-C6D6-2085-1D8C3B2A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05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6BCE3-D1EE-F5F8-A201-E49A666F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F9316-9266-9DE8-A508-746C2CE06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51072E-5322-CEA1-C39A-4491C1070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B80648-9F47-BD83-B0A9-FFAEAF0A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EFBDC4-500F-5667-ABEA-9C3E898F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86AC95-AB33-5F73-942A-97826068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65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873A6-FC55-F9DB-5AA2-FB843F28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2C97583-DD17-DD36-3F93-0294D2365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BAFA7D-F9D4-1300-8E9F-84F40E07B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6B5A36-49DF-4F10-F445-9CD306EF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6BFCDC-2C4C-8F83-39BB-16DDAA2B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1EF0FD-ADD6-D725-275F-0C73466B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61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09A397-5752-143E-6072-0647A167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976161-49A6-AA50-AE23-5BF3EE88B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F751AB-B3E8-5C3E-D29B-55438ABE1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9D76E2-832E-3367-334C-EAD948E05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5C8A83-4D3C-F9FF-4FE6-12C1F7E40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37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1C24C6F-15AA-A4D6-A900-0A3C179557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857625"/>
            <a:ext cx="12191999" cy="210763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2063AF9-9B37-144E-8742-4CE25EF5CD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14" r="19495" b="37825"/>
          <a:stretch/>
        </p:blipFill>
        <p:spPr bwMode="auto">
          <a:xfrm>
            <a:off x="10403642" y="245093"/>
            <a:ext cx="1573091" cy="14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AD90C9E9-CC66-0AB5-0714-FE95DE4A0A77}"/>
              </a:ext>
            </a:extLst>
          </p:cNvPr>
          <p:cNvGrpSpPr/>
          <p:nvPr/>
        </p:nvGrpSpPr>
        <p:grpSpPr>
          <a:xfrm>
            <a:off x="0" y="1510089"/>
            <a:ext cx="12192000" cy="2277547"/>
            <a:chOff x="0" y="514901"/>
            <a:chExt cx="10548362" cy="2277547"/>
          </a:xfrm>
        </p:grpSpPr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EA6A7065-B055-2A02-652B-79AB20CFC78A}"/>
                </a:ext>
              </a:extLst>
            </p:cNvPr>
            <p:cNvSpPr txBox="1"/>
            <p:nvPr/>
          </p:nvSpPr>
          <p:spPr>
            <a:xfrm>
              <a:off x="0" y="514901"/>
              <a:ext cx="10548362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JAKOŚĆ PRODUKTÓW ROLNYCH </a:t>
              </a:r>
              <a:br>
                <a:rPr lang="pl-PL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W PUNKTACH SKUPU I PRZETWÓRSTWA</a:t>
              </a:r>
            </a:p>
            <a:p>
              <a:pPr algn="ctr"/>
              <a:endParaRPr lang="pl-PL" b="1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l-PL" sz="36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wyniki kontroli doraźnej IJHARS</a:t>
              </a:r>
            </a:p>
          </p:txBody>
        </p:sp>
        <p:cxnSp>
          <p:nvCxnSpPr>
            <p:cNvPr id="3" name="Łącznik prosty 2">
              <a:extLst>
                <a:ext uri="{FF2B5EF4-FFF2-40B4-BE49-F238E27FC236}">
                  <a16:creationId xmlns:a16="http://schemas.microsoft.com/office/drawing/2014/main" id="{64498823-E914-569E-6D3F-2EAC1ADC7A61}"/>
                </a:ext>
              </a:extLst>
            </p:cNvPr>
            <p:cNvCxnSpPr>
              <a:cxnSpLocks/>
            </p:cNvCxnSpPr>
            <p:nvPr/>
          </p:nvCxnSpPr>
          <p:spPr>
            <a:xfrm>
              <a:off x="632902" y="2069400"/>
              <a:ext cx="9392837" cy="15162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F3D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99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151E9-93AB-6833-A0DB-C85B20880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2">
            <a:extLst>
              <a:ext uri="{FF2B5EF4-FFF2-40B4-BE49-F238E27FC236}">
                <a16:creationId xmlns:a16="http://schemas.microsoft.com/office/drawing/2014/main" id="{11C67828-D575-1D86-4EDB-2C401F74DEE2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09E3D48-43FA-0C2E-26D8-4E8C270B1232}"/>
              </a:ext>
            </a:extLst>
          </p:cNvPr>
          <p:cNvSpPr txBox="1"/>
          <p:nvPr/>
        </p:nvSpPr>
        <p:spPr>
          <a:xfrm>
            <a:off x="510726" y="22440"/>
            <a:ext cx="1084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CEL I ZAŁOŻENIA ORGANIZACYJNE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A08EBC11-0AEC-EEDE-17CD-57441A0D2457}"/>
              </a:ext>
            </a:extLst>
          </p:cNvPr>
          <p:cNvSpPr txBox="1"/>
          <p:nvPr/>
        </p:nvSpPr>
        <p:spPr>
          <a:xfrm>
            <a:off x="5069506" y="3268827"/>
            <a:ext cx="1828800" cy="17830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defRPr sz="31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pl-PL" sz="1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niedopuszczenie do wprowadzenia ich do obrotu, jeżeli miały styczność z wodą powodziową</a:t>
            </a:r>
            <a:endParaRPr lang="pl-PL" sz="1050" dirty="0"/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C8C043FD-0DBB-2B86-394A-83B6300EA1B5}"/>
              </a:ext>
            </a:extLst>
          </p:cNvPr>
          <p:cNvSpPr txBox="1"/>
          <p:nvPr/>
        </p:nvSpPr>
        <p:spPr>
          <a:xfrm>
            <a:off x="9075929" y="4138503"/>
            <a:ext cx="1828800" cy="7292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defRPr sz="31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sz="1550" dirty="0">
                <a:latin typeface="+mn-lt"/>
              </a:rPr>
              <a:t>Briefly describe your content here.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E4D88955-DBFE-5468-3CE7-A63AEBF651CA}"/>
              </a:ext>
            </a:extLst>
          </p:cNvPr>
          <p:cNvSpPr txBox="1"/>
          <p:nvPr/>
        </p:nvSpPr>
        <p:spPr>
          <a:xfrm>
            <a:off x="9075929" y="3693755"/>
            <a:ext cx="1828800" cy="42319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4320"/>
              </a:lnSpc>
              <a:defRPr sz="31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150" dirty="0">
                <a:latin typeface="+mn-lt"/>
              </a:rPr>
              <a:t>BOGOTA</a:t>
            </a:r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E6DBF92A-11EE-F465-2AAF-422A2463FBB5}"/>
              </a:ext>
            </a:extLst>
          </p:cNvPr>
          <p:cNvGrpSpPr/>
          <p:nvPr/>
        </p:nvGrpSpPr>
        <p:grpSpPr>
          <a:xfrm>
            <a:off x="1805289" y="5369505"/>
            <a:ext cx="8714007" cy="822464"/>
            <a:chOff x="1809962" y="5069751"/>
            <a:chExt cx="8714007" cy="822464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E28E8E32-EE2D-88CC-4A79-D5EF12B31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95620">
              <a:off x="6207153" y="5115358"/>
              <a:ext cx="754807" cy="666573"/>
            </a:xfrm>
            <a:prstGeom prst="rect">
              <a:avLst/>
            </a:prstGeom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BAD99813-B19B-4F4F-2AD7-93941A3A99A3}"/>
                </a:ext>
              </a:extLst>
            </p:cNvPr>
            <p:cNvSpPr txBox="1"/>
            <p:nvPr/>
          </p:nvSpPr>
          <p:spPr>
            <a:xfrm>
              <a:off x="1809962" y="5069752"/>
              <a:ext cx="342654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l-PL" sz="22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 listopad/grudzień </a:t>
              </a:r>
            </a:p>
            <a:p>
              <a:pPr algn="r"/>
              <a:r>
                <a:rPr lang="pl-PL" sz="22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2024 r. </a:t>
              </a: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E4B9D438-CD27-2A7B-7EEC-4C15AEA6259A}"/>
                </a:ext>
              </a:extLst>
            </p:cNvPr>
            <p:cNvSpPr txBox="1"/>
            <p:nvPr/>
          </p:nvSpPr>
          <p:spPr>
            <a:xfrm>
              <a:off x="7013766" y="5069751"/>
              <a:ext cx="351020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2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16 województw</a:t>
              </a:r>
              <a:endParaRPr lang="pl-PL" sz="2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l-PL" sz="16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(wszystkie </a:t>
              </a:r>
              <a:r>
                <a:rPr lang="pl-PL" sz="1600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WIJHARS) </a:t>
              </a:r>
            </a:p>
          </p:txBody>
        </p: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68404778-24D4-62C0-272E-F4ABA43E5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18108" y="5141298"/>
              <a:ext cx="614691" cy="614691"/>
            </a:xfrm>
            <a:prstGeom prst="rect">
              <a:avLst/>
            </a:prstGeom>
          </p:spPr>
        </p:pic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2EB3BCD4-925A-94BA-42E4-E415E31EDC0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069752"/>
              <a:ext cx="0" cy="822463"/>
            </a:xfrm>
            <a:prstGeom prst="line">
              <a:avLst/>
            </a:prstGeom>
            <a:ln w="76200">
              <a:solidFill>
                <a:srgbClr val="F3D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Obraz 28">
            <a:extLst>
              <a:ext uri="{FF2B5EF4-FFF2-40B4-BE49-F238E27FC236}">
                <a16:creationId xmlns:a16="http://schemas.microsoft.com/office/drawing/2014/main" id="{B487BABC-0896-C680-206A-C2A6857BD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5287" y="90559"/>
            <a:ext cx="425439" cy="425439"/>
          </a:xfrm>
          <a:prstGeom prst="rect">
            <a:avLst/>
          </a:prstGeom>
        </p:spPr>
      </p:pic>
      <p:grpSp>
        <p:nvGrpSpPr>
          <p:cNvPr id="39" name="Grupa 38">
            <a:extLst>
              <a:ext uri="{FF2B5EF4-FFF2-40B4-BE49-F238E27FC236}">
                <a16:creationId xmlns:a16="http://schemas.microsoft.com/office/drawing/2014/main" id="{DBFEEC96-B47A-F536-74C7-681670A6F5B9}"/>
              </a:ext>
            </a:extLst>
          </p:cNvPr>
          <p:cNvGrpSpPr/>
          <p:nvPr/>
        </p:nvGrpSpPr>
        <p:grpSpPr>
          <a:xfrm>
            <a:off x="1115976" y="1147732"/>
            <a:ext cx="9960048" cy="3710077"/>
            <a:chOff x="1175323" y="928790"/>
            <a:chExt cx="9960048" cy="37100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09A36A08-CACB-9477-AB6E-9A078B1B50D7}"/>
                </a:ext>
              </a:extLst>
            </p:cNvPr>
            <p:cNvGrpSpPr/>
            <p:nvPr/>
          </p:nvGrpSpPr>
          <p:grpSpPr>
            <a:xfrm>
              <a:off x="1175323" y="928790"/>
              <a:ext cx="9960048" cy="3710077"/>
              <a:chOff x="49345" y="2200552"/>
              <a:chExt cx="7457222" cy="2889084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164BFE4D-78E9-693F-74AF-18CA526A4DDE}"/>
                  </a:ext>
                </a:extLst>
              </p:cNvPr>
              <p:cNvGrpSpPr/>
              <p:nvPr/>
            </p:nvGrpSpPr>
            <p:grpSpPr>
              <a:xfrm>
                <a:off x="49345" y="2200552"/>
                <a:ext cx="7457222" cy="2889084"/>
                <a:chOff x="49345" y="2200552"/>
                <a:chExt cx="7457222" cy="2889084"/>
              </a:xfrm>
            </p:grpSpPr>
            <p:grpSp>
              <p:nvGrpSpPr>
                <p:cNvPr id="41" name="Grupa 40">
                  <a:extLst>
                    <a:ext uri="{FF2B5EF4-FFF2-40B4-BE49-F238E27FC236}">
                      <a16:creationId xmlns:a16="http://schemas.microsoft.com/office/drawing/2014/main" id="{3093D34C-E39D-ADBD-EF67-AB4B3C24685B}"/>
                    </a:ext>
                  </a:extLst>
                </p:cNvPr>
                <p:cNvGrpSpPr/>
                <p:nvPr/>
              </p:nvGrpSpPr>
              <p:grpSpPr>
                <a:xfrm>
                  <a:off x="49345" y="2200552"/>
                  <a:ext cx="7457222" cy="2889084"/>
                  <a:chOff x="49345" y="2060569"/>
                  <a:chExt cx="7999676" cy="2991310"/>
                </a:xfrm>
              </p:grpSpPr>
              <p:sp>
                <p:nvSpPr>
                  <p:cNvPr id="10" name="Freeform 13">
                    <a:extLst>
                      <a:ext uri="{FF2B5EF4-FFF2-40B4-BE49-F238E27FC236}">
                        <a16:creationId xmlns:a16="http://schemas.microsoft.com/office/drawing/2014/main" id="{A8E4DC89-C64E-7C73-EEC5-46230F1DD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35532" y="2060569"/>
                    <a:ext cx="3013489" cy="2988762"/>
                  </a:xfrm>
                  <a:custGeom>
                    <a:avLst/>
                    <a:gdLst>
                      <a:gd name="connsiteX0" fmla="*/ 1280188 w 6026978"/>
                      <a:gd name="connsiteY0" fmla="*/ 4175668 h 5977523"/>
                      <a:gd name="connsiteX1" fmla="*/ 1191684 w 6026978"/>
                      <a:gd name="connsiteY1" fmla="*/ 4199344 h 5977523"/>
                      <a:gd name="connsiteX2" fmla="*/ 1105672 w 6026978"/>
                      <a:gd name="connsiteY2" fmla="*/ 4350121 h 5977523"/>
                      <a:gd name="connsiteX3" fmla="*/ 1114398 w 6026978"/>
                      <a:gd name="connsiteY3" fmla="*/ 4399965 h 5977523"/>
                      <a:gd name="connsiteX4" fmla="*/ 1280188 w 6026978"/>
                      <a:gd name="connsiteY4" fmla="*/ 4523329 h 5977523"/>
                      <a:gd name="connsiteX5" fmla="*/ 1454702 w 6026978"/>
                      <a:gd name="connsiteY5" fmla="*/ 4350121 h 5977523"/>
                      <a:gd name="connsiteX6" fmla="*/ 1280188 w 6026978"/>
                      <a:gd name="connsiteY6" fmla="*/ 4175668 h 5977523"/>
                      <a:gd name="connsiteX7" fmla="*/ 225926 w 6026978"/>
                      <a:gd name="connsiteY7" fmla="*/ 3130354 h 5977523"/>
                      <a:gd name="connsiteX8" fmla="*/ 399896 w 6026978"/>
                      <a:gd name="connsiteY8" fmla="*/ 3305574 h 5977523"/>
                      <a:gd name="connsiteX9" fmla="*/ 225926 w 6026978"/>
                      <a:gd name="connsiteY9" fmla="*/ 3480794 h 5977523"/>
                      <a:gd name="connsiteX10" fmla="*/ 75738 w 6026978"/>
                      <a:gd name="connsiteY10" fmla="*/ 3394436 h 5977523"/>
                      <a:gd name="connsiteX11" fmla="*/ 49455 w 6026978"/>
                      <a:gd name="connsiteY11" fmla="*/ 3305574 h 5977523"/>
                      <a:gd name="connsiteX12" fmla="*/ 59468 w 6026978"/>
                      <a:gd name="connsiteY12" fmla="*/ 3250505 h 5977523"/>
                      <a:gd name="connsiteX13" fmla="*/ 225926 w 6026978"/>
                      <a:gd name="connsiteY13" fmla="*/ 3130354 h 5977523"/>
                      <a:gd name="connsiteX14" fmla="*/ 3037796 w 6026978"/>
                      <a:gd name="connsiteY14" fmla="*/ 0 h 5977523"/>
                      <a:gd name="connsiteX15" fmla="*/ 6026978 w 6026978"/>
                      <a:gd name="connsiteY15" fmla="*/ 2988139 h 5977523"/>
                      <a:gd name="connsiteX16" fmla="*/ 3037796 w 6026978"/>
                      <a:gd name="connsiteY16" fmla="*/ 5977523 h 5977523"/>
                      <a:gd name="connsiteX17" fmla="*/ 533516 w 6026978"/>
                      <a:gd name="connsiteY17" fmla="*/ 4621771 h 5977523"/>
                      <a:gd name="connsiteX18" fmla="*/ 595842 w 6026978"/>
                      <a:gd name="connsiteY18" fmla="*/ 4523329 h 5977523"/>
                      <a:gd name="connsiteX19" fmla="*/ 769110 w 6026978"/>
                      <a:gd name="connsiteY19" fmla="*/ 4523329 h 5977523"/>
                      <a:gd name="connsiteX20" fmla="*/ 936144 w 6026978"/>
                      <a:gd name="connsiteY20" fmla="*/ 4399965 h 5977523"/>
                      <a:gd name="connsiteX21" fmla="*/ 942378 w 6026978"/>
                      <a:gd name="connsiteY21" fmla="*/ 4350121 h 5977523"/>
                      <a:gd name="connsiteX22" fmla="*/ 775342 w 6026978"/>
                      <a:gd name="connsiteY22" fmla="*/ 4175668 h 5977523"/>
                      <a:gd name="connsiteX23" fmla="*/ 292934 w 6026978"/>
                      <a:gd name="connsiteY23" fmla="*/ 4175668 h 5977523"/>
                      <a:gd name="connsiteX24" fmla="*/ 285456 w 6026978"/>
                      <a:gd name="connsiteY24" fmla="*/ 4175668 h 5977523"/>
                      <a:gd name="connsiteX25" fmla="*/ 112188 w 6026978"/>
                      <a:gd name="connsiteY25" fmla="*/ 4001215 h 5977523"/>
                      <a:gd name="connsiteX26" fmla="*/ 178254 w 6026978"/>
                      <a:gd name="connsiteY26" fmla="*/ 3864144 h 5977523"/>
                      <a:gd name="connsiteX27" fmla="*/ 285456 w 6026978"/>
                      <a:gd name="connsiteY27" fmla="*/ 3826761 h 5977523"/>
                      <a:gd name="connsiteX28" fmla="*/ 901242 w 6026978"/>
                      <a:gd name="connsiteY28" fmla="*/ 3826761 h 5977523"/>
                      <a:gd name="connsiteX29" fmla="*/ 1191684 w 6026978"/>
                      <a:gd name="connsiteY29" fmla="*/ 3826761 h 5977523"/>
                      <a:gd name="connsiteX30" fmla="*/ 1401100 w 6026978"/>
                      <a:gd name="connsiteY30" fmla="*/ 3826761 h 5977523"/>
                      <a:gd name="connsiteX31" fmla="*/ 1574368 w 6026978"/>
                      <a:gd name="connsiteY31" fmla="*/ 3652307 h 5977523"/>
                      <a:gd name="connsiteX32" fmla="*/ 1401100 w 6026978"/>
                      <a:gd name="connsiteY32" fmla="*/ 3479100 h 5977523"/>
                      <a:gd name="connsiteX33" fmla="*/ 1191684 w 6026978"/>
                      <a:gd name="connsiteY33" fmla="*/ 3479100 h 5977523"/>
                      <a:gd name="connsiteX34" fmla="*/ 979774 w 6026978"/>
                      <a:gd name="connsiteY34" fmla="*/ 3479100 h 5977523"/>
                      <a:gd name="connsiteX35" fmla="*/ 764124 w 6026978"/>
                      <a:gd name="connsiteY35" fmla="*/ 3479100 h 5977523"/>
                      <a:gd name="connsiteX36" fmla="*/ 590856 w 6026978"/>
                      <a:gd name="connsiteY36" fmla="*/ 3304647 h 5977523"/>
                      <a:gd name="connsiteX37" fmla="*/ 764124 w 6026978"/>
                      <a:gd name="connsiteY37" fmla="*/ 3130193 h 5977523"/>
                      <a:gd name="connsiteX38" fmla="*/ 1079496 w 6026978"/>
                      <a:gd name="connsiteY38" fmla="*/ 3130193 h 5977523"/>
                      <a:gd name="connsiteX39" fmla="*/ 1191684 w 6026978"/>
                      <a:gd name="connsiteY39" fmla="*/ 3090318 h 5977523"/>
                      <a:gd name="connsiteX40" fmla="*/ 1255256 w 6026978"/>
                      <a:gd name="connsiteY40" fmla="*/ 2955740 h 5977523"/>
                      <a:gd name="connsiteX41" fmla="*/ 1191684 w 6026978"/>
                      <a:gd name="connsiteY41" fmla="*/ 2822408 h 5977523"/>
                      <a:gd name="connsiteX42" fmla="*/ 1079496 w 6026978"/>
                      <a:gd name="connsiteY42" fmla="*/ 2781287 h 5977523"/>
                      <a:gd name="connsiteX43" fmla="*/ 173268 w 6026978"/>
                      <a:gd name="connsiteY43" fmla="*/ 2781287 h 5977523"/>
                      <a:gd name="connsiteX44" fmla="*/ 58587 w 6026978"/>
                      <a:gd name="connsiteY44" fmla="*/ 2737673 h 5977523"/>
                      <a:gd name="connsiteX45" fmla="*/ 0 w 6026978"/>
                      <a:gd name="connsiteY45" fmla="*/ 2608079 h 5977523"/>
                      <a:gd name="connsiteX46" fmla="*/ 95983 w 6026978"/>
                      <a:gd name="connsiteY46" fmla="*/ 2452317 h 5977523"/>
                      <a:gd name="connsiteX47" fmla="*/ 174514 w 6026978"/>
                      <a:gd name="connsiteY47" fmla="*/ 2433626 h 5977523"/>
                      <a:gd name="connsiteX48" fmla="*/ 968554 w 6026978"/>
                      <a:gd name="connsiteY48" fmla="*/ 2433626 h 5977523"/>
                      <a:gd name="connsiteX49" fmla="*/ 1191684 w 6026978"/>
                      <a:gd name="connsiteY49" fmla="*/ 2433626 h 5977523"/>
                      <a:gd name="connsiteX50" fmla="*/ 1374924 w 6026978"/>
                      <a:gd name="connsiteY50" fmla="*/ 2433626 h 5977523"/>
                      <a:gd name="connsiteX51" fmla="*/ 1549438 w 6026978"/>
                      <a:gd name="connsiteY51" fmla="*/ 2259172 h 5977523"/>
                      <a:gd name="connsiteX52" fmla="*/ 1374924 w 6026978"/>
                      <a:gd name="connsiteY52" fmla="*/ 2084719 h 5977523"/>
                      <a:gd name="connsiteX53" fmla="*/ 881298 w 6026978"/>
                      <a:gd name="connsiteY53" fmla="*/ 2084719 h 5977523"/>
                      <a:gd name="connsiteX54" fmla="*/ 534762 w 6026978"/>
                      <a:gd name="connsiteY54" fmla="*/ 1354507 h 5977523"/>
                      <a:gd name="connsiteX55" fmla="*/ 3037796 w 6026978"/>
                      <a:gd name="connsiteY55" fmla="*/ 0 h 5977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6026978" h="5977523">
                        <a:moveTo>
                          <a:pt x="1280188" y="4175668"/>
                        </a:moveTo>
                        <a:cubicBezTo>
                          <a:pt x="1247778" y="4175668"/>
                          <a:pt x="1217860" y="4184391"/>
                          <a:pt x="1191684" y="4199344"/>
                        </a:cubicBezTo>
                        <a:cubicBezTo>
                          <a:pt x="1140576" y="4230496"/>
                          <a:pt x="1105672" y="4285325"/>
                          <a:pt x="1105672" y="4350121"/>
                        </a:cubicBezTo>
                        <a:cubicBezTo>
                          <a:pt x="1105672" y="4367567"/>
                          <a:pt x="1108166" y="4383766"/>
                          <a:pt x="1114398" y="4399965"/>
                        </a:cubicBezTo>
                        <a:cubicBezTo>
                          <a:pt x="1135590" y="4472239"/>
                          <a:pt x="1201656" y="4523329"/>
                          <a:pt x="1280188" y="4523329"/>
                        </a:cubicBezTo>
                        <a:cubicBezTo>
                          <a:pt x="1377416" y="4523329"/>
                          <a:pt x="1454702" y="4446071"/>
                          <a:pt x="1454702" y="4350121"/>
                        </a:cubicBezTo>
                        <a:cubicBezTo>
                          <a:pt x="1454702" y="4254172"/>
                          <a:pt x="1377416" y="4175668"/>
                          <a:pt x="1280188" y="4175668"/>
                        </a:cubicBezTo>
                        <a:close/>
                        <a:moveTo>
                          <a:pt x="225926" y="3130354"/>
                        </a:moveTo>
                        <a:cubicBezTo>
                          <a:pt x="321046" y="3130354"/>
                          <a:pt x="399896" y="3209203"/>
                          <a:pt x="399896" y="3305574"/>
                        </a:cubicBezTo>
                        <a:cubicBezTo>
                          <a:pt x="399896" y="3401945"/>
                          <a:pt x="321046" y="3480794"/>
                          <a:pt x="225926" y="3480794"/>
                        </a:cubicBezTo>
                        <a:cubicBezTo>
                          <a:pt x="160844" y="3480794"/>
                          <a:pt x="105776" y="3445750"/>
                          <a:pt x="75738" y="3394436"/>
                        </a:cubicBezTo>
                        <a:cubicBezTo>
                          <a:pt x="59468" y="3368153"/>
                          <a:pt x="49455" y="3338115"/>
                          <a:pt x="49455" y="3305574"/>
                        </a:cubicBezTo>
                        <a:cubicBezTo>
                          <a:pt x="49455" y="3285549"/>
                          <a:pt x="53210" y="3268027"/>
                          <a:pt x="59468" y="3250505"/>
                        </a:cubicBezTo>
                        <a:cubicBezTo>
                          <a:pt x="81996" y="3180417"/>
                          <a:pt x="148330" y="3130354"/>
                          <a:pt x="225926" y="3130354"/>
                        </a:cubicBezTo>
                        <a:close/>
                        <a:moveTo>
                          <a:pt x="3037796" y="0"/>
                        </a:moveTo>
                        <a:cubicBezTo>
                          <a:pt x="4688204" y="0"/>
                          <a:pt x="6026978" y="1338307"/>
                          <a:pt x="6026978" y="2988139"/>
                        </a:cubicBezTo>
                        <a:cubicBezTo>
                          <a:pt x="6026978" y="4639215"/>
                          <a:pt x="4688204" y="5977523"/>
                          <a:pt x="3037796" y="5977523"/>
                        </a:cubicBezTo>
                        <a:cubicBezTo>
                          <a:pt x="1989464" y="5977523"/>
                          <a:pt x="1068278" y="5437963"/>
                          <a:pt x="533516" y="4621771"/>
                        </a:cubicBezTo>
                        <a:cubicBezTo>
                          <a:pt x="554706" y="4589372"/>
                          <a:pt x="575898" y="4556973"/>
                          <a:pt x="595842" y="4523329"/>
                        </a:cubicBezTo>
                        <a:lnTo>
                          <a:pt x="769110" y="4523329"/>
                        </a:lnTo>
                        <a:cubicBezTo>
                          <a:pt x="847642" y="4523329"/>
                          <a:pt x="913708" y="4472239"/>
                          <a:pt x="936144" y="4399965"/>
                        </a:cubicBezTo>
                        <a:cubicBezTo>
                          <a:pt x="941130" y="4383766"/>
                          <a:pt x="942378" y="4367567"/>
                          <a:pt x="942378" y="4350121"/>
                        </a:cubicBezTo>
                        <a:cubicBezTo>
                          <a:pt x="942378" y="4255418"/>
                          <a:pt x="868832" y="4179406"/>
                          <a:pt x="775342" y="4175668"/>
                        </a:cubicBezTo>
                        <a:lnTo>
                          <a:pt x="292934" y="4175668"/>
                        </a:lnTo>
                        <a:lnTo>
                          <a:pt x="285456" y="4175668"/>
                        </a:lnTo>
                        <a:cubicBezTo>
                          <a:pt x="189472" y="4175668"/>
                          <a:pt x="112188" y="4097164"/>
                          <a:pt x="112188" y="4001215"/>
                        </a:cubicBezTo>
                        <a:cubicBezTo>
                          <a:pt x="112188" y="3946386"/>
                          <a:pt x="138364" y="3896543"/>
                          <a:pt x="178254" y="3864144"/>
                        </a:cubicBezTo>
                        <a:cubicBezTo>
                          <a:pt x="208170" y="3840468"/>
                          <a:pt x="245566" y="3826761"/>
                          <a:pt x="285456" y="3826761"/>
                        </a:cubicBezTo>
                        <a:lnTo>
                          <a:pt x="901242" y="3826761"/>
                        </a:lnTo>
                        <a:lnTo>
                          <a:pt x="1191684" y="3826761"/>
                        </a:lnTo>
                        <a:lnTo>
                          <a:pt x="1401100" y="3826761"/>
                        </a:lnTo>
                        <a:cubicBezTo>
                          <a:pt x="1497084" y="3826761"/>
                          <a:pt x="1574368" y="3749503"/>
                          <a:pt x="1574368" y="3652307"/>
                        </a:cubicBezTo>
                        <a:cubicBezTo>
                          <a:pt x="1574368" y="3556358"/>
                          <a:pt x="1497084" y="3479100"/>
                          <a:pt x="1401100" y="3479100"/>
                        </a:cubicBezTo>
                        <a:lnTo>
                          <a:pt x="1191684" y="3479100"/>
                        </a:lnTo>
                        <a:lnTo>
                          <a:pt x="979774" y="3479100"/>
                        </a:lnTo>
                        <a:lnTo>
                          <a:pt x="764124" y="3479100"/>
                        </a:lnTo>
                        <a:cubicBezTo>
                          <a:pt x="669388" y="3479100"/>
                          <a:pt x="590856" y="3400596"/>
                          <a:pt x="590856" y="3304647"/>
                        </a:cubicBezTo>
                        <a:cubicBezTo>
                          <a:pt x="590856" y="3208698"/>
                          <a:pt x="669388" y="3130193"/>
                          <a:pt x="764124" y="3130193"/>
                        </a:cubicBezTo>
                        <a:lnTo>
                          <a:pt x="1079496" y="3130193"/>
                        </a:lnTo>
                        <a:cubicBezTo>
                          <a:pt x="1123124" y="3130193"/>
                          <a:pt x="1161766" y="3115240"/>
                          <a:pt x="1191684" y="3090318"/>
                        </a:cubicBezTo>
                        <a:cubicBezTo>
                          <a:pt x="1230326" y="3057920"/>
                          <a:pt x="1255256" y="3009322"/>
                          <a:pt x="1255256" y="2955740"/>
                        </a:cubicBezTo>
                        <a:cubicBezTo>
                          <a:pt x="1255256" y="2902158"/>
                          <a:pt x="1230326" y="2853560"/>
                          <a:pt x="1191684" y="2822408"/>
                        </a:cubicBezTo>
                        <a:cubicBezTo>
                          <a:pt x="1161766" y="2796240"/>
                          <a:pt x="1123124" y="2781287"/>
                          <a:pt x="1079496" y="2781287"/>
                        </a:cubicBezTo>
                        <a:lnTo>
                          <a:pt x="173268" y="2781287"/>
                        </a:lnTo>
                        <a:cubicBezTo>
                          <a:pt x="129640" y="2781287"/>
                          <a:pt x="89750" y="2765087"/>
                          <a:pt x="58587" y="2737673"/>
                        </a:cubicBezTo>
                        <a:cubicBezTo>
                          <a:pt x="22438" y="2706521"/>
                          <a:pt x="0" y="2659169"/>
                          <a:pt x="0" y="2608079"/>
                        </a:cubicBezTo>
                        <a:cubicBezTo>
                          <a:pt x="0" y="2539544"/>
                          <a:pt x="38642" y="2480977"/>
                          <a:pt x="95983" y="2452317"/>
                        </a:cubicBezTo>
                        <a:cubicBezTo>
                          <a:pt x="119666" y="2439856"/>
                          <a:pt x="147090" y="2433626"/>
                          <a:pt x="174514" y="2433626"/>
                        </a:cubicBezTo>
                        <a:lnTo>
                          <a:pt x="968554" y="2433626"/>
                        </a:lnTo>
                        <a:lnTo>
                          <a:pt x="1191684" y="2433626"/>
                        </a:lnTo>
                        <a:lnTo>
                          <a:pt x="1374924" y="2433626"/>
                        </a:lnTo>
                        <a:cubicBezTo>
                          <a:pt x="1470906" y="2433626"/>
                          <a:pt x="1549438" y="2355122"/>
                          <a:pt x="1549438" y="2259172"/>
                        </a:cubicBezTo>
                        <a:cubicBezTo>
                          <a:pt x="1549438" y="2163223"/>
                          <a:pt x="1470906" y="2084719"/>
                          <a:pt x="1374924" y="2084719"/>
                        </a:cubicBezTo>
                        <a:lnTo>
                          <a:pt x="881298" y="2084719"/>
                        </a:lnTo>
                        <a:cubicBezTo>
                          <a:pt x="799026" y="1824285"/>
                          <a:pt x="680606" y="1578804"/>
                          <a:pt x="534762" y="1354507"/>
                        </a:cubicBezTo>
                        <a:cubicBezTo>
                          <a:pt x="1068278" y="538314"/>
                          <a:pt x="1989464" y="0"/>
                          <a:pt x="3037796" y="0"/>
                        </a:cubicBezTo>
                        <a:close/>
                      </a:path>
                    </a:pathLst>
                  </a:custGeom>
                  <a:solidFill>
                    <a:srgbClr val="F3DED4"/>
                  </a:solidFill>
                  <a:ln>
                    <a:noFill/>
                  </a:ln>
                  <a:effectLst/>
                </p:spPr>
                <p:txBody>
                  <a:bodyPr wrap="square" anchor="ctr">
                    <a:noAutofit/>
                  </a:bodyPr>
                  <a:lstStyle/>
                  <a:p>
                    <a:endParaRPr lang="en-US" sz="900" dirty="0"/>
                  </a:p>
                </p:txBody>
              </p:sp>
              <p:grpSp>
                <p:nvGrpSpPr>
                  <p:cNvPr id="38" name="Grupa 37">
                    <a:extLst>
                      <a:ext uri="{FF2B5EF4-FFF2-40B4-BE49-F238E27FC236}">
                        <a16:creationId xmlns:a16="http://schemas.microsoft.com/office/drawing/2014/main" id="{CAFD0B72-E631-AB5E-696F-C8808207933C}"/>
                      </a:ext>
                    </a:extLst>
                  </p:cNvPr>
                  <p:cNvGrpSpPr/>
                  <p:nvPr/>
                </p:nvGrpSpPr>
                <p:grpSpPr>
                  <a:xfrm>
                    <a:off x="49345" y="2063117"/>
                    <a:ext cx="3266268" cy="2988762"/>
                    <a:chOff x="49345" y="2063117"/>
                    <a:chExt cx="3266268" cy="2988762"/>
                  </a:xfrm>
                </p:grpSpPr>
                <p:sp>
                  <p:nvSpPr>
                    <p:cNvPr id="11" name="Freeform 27">
                      <a:extLst>
                        <a:ext uri="{FF2B5EF4-FFF2-40B4-BE49-F238E27FC236}">
                          <a16:creationId xmlns:a16="http://schemas.microsoft.com/office/drawing/2014/main" id="{49A80B56-1F14-51A2-077C-15FCEB3A76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45" y="2063117"/>
                      <a:ext cx="3266268" cy="2988762"/>
                    </a:xfrm>
                    <a:custGeom>
                      <a:avLst/>
                      <a:gdLst>
                        <a:gd name="connsiteX0" fmla="*/ 6238229 w 6532536"/>
                        <a:gd name="connsiteY0" fmla="*/ 4174440 h 5977523"/>
                        <a:gd name="connsiteX1" fmla="*/ 6416537 w 6532536"/>
                        <a:gd name="connsiteY1" fmla="*/ 4352748 h 5977523"/>
                        <a:gd name="connsiteX2" fmla="*/ 6238229 w 6532536"/>
                        <a:gd name="connsiteY2" fmla="*/ 4529782 h 5977523"/>
                        <a:gd name="connsiteX3" fmla="*/ 6061194 w 6532536"/>
                        <a:gd name="connsiteY3" fmla="*/ 4352748 h 5977523"/>
                        <a:gd name="connsiteX4" fmla="*/ 6238229 w 6532536"/>
                        <a:gd name="connsiteY4" fmla="*/ 4174440 h 5977523"/>
                        <a:gd name="connsiteX5" fmla="*/ 5181664 w 6532536"/>
                        <a:gd name="connsiteY5" fmla="*/ 3130193 h 5977523"/>
                        <a:gd name="connsiteX6" fmla="*/ 5018413 w 6532536"/>
                        <a:gd name="connsiteY6" fmla="*/ 3243588 h 5977523"/>
                        <a:gd name="connsiteX7" fmla="*/ 5007198 w 6532536"/>
                        <a:gd name="connsiteY7" fmla="*/ 3304647 h 5977523"/>
                        <a:gd name="connsiteX8" fmla="*/ 5034614 w 6532536"/>
                        <a:gd name="connsiteY8" fmla="*/ 3399350 h 5977523"/>
                        <a:gd name="connsiteX9" fmla="*/ 5181664 w 6532536"/>
                        <a:gd name="connsiteY9" fmla="*/ 3479100 h 5977523"/>
                        <a:gd name="connsiteX10" fmla="*/ 5356131 w 6532536"/>
                        <a:gd name="connsiteY10" fmla="*/ 3304647 h 5977523"/>
                        <a:gd name="connsiteX11" fmla="*/ 5181664 w 6532536"/>
                        <a:gd name="connsiteY11" fmla="*/ 3130193 h 5977523"/>
                        <a:gd name="connsiteX12" fmla="*/ 2988367 w 6532536"/>
                        <a:gd name="connsiteY12" fmla="*/ 0 h 5977523"/>
                        <a:gd name="connsiteX13" fmla="*/ 5491966 w 6532536"/>
                        <a:gd name="connsiteY13" fmla="*/ 1355753 h 5977523"/>
                        <a:gd name="connsiteX14" fmla="*/ 5837161 w 6532536"/>
                        <a:gd name="connsiteY14" fmla="*/ 2084719 h 5977523"/>
                        <a:gd name="connsiteX15" fmla="*/ 6331899 w 6532536"/>
                        <a:gd name="connsiteY15" fmla="*/ 2084719 h 5977523"/>
                        <a:gd name="connsiteX16" fmla="*/ 6505120 w 6532536"/>
                        <a:gd name="connsiteY16" fmla="*/ 2259172 h 5977523"/>
                        <a:gd name="connsiteX17" fmla="*/ 6331899 w 6532536"/>
                        <a:gd name="connsiteY17" fmla="*/ 2433626 h 5977523"/>
                        <a:gd name="connsiteX18" fmla="*/ 5925641 w 6532536"/>
                        <a:gd name="connsiteY18" fmla="*/ 2433626 h 5977523"/>
                        <a:gd name="connsiteX19" fmla="*/ 5505674 w 6532536"/>
                        <a:gd name="connsiteY19" fmla="*/ 2433626 h 5977523"/>
                        <a:gd name="connsiteX20" fmla="*/ 5131817 w 6532536"/>
                        <a:gd name="connsiteY20" fmla="*/ 2433626 h 5977523"/>
                        <a:gd name="connsiteX21" fmla="*/ 5055799 w 6532536"/>
                        <a:gd name="connsiteY21" fmla="*/ 2451071 h 5977523"/>
                        <a:gd name="connsiteX22" fmla="*/ 4956104 w 6532536"/>
                        <a:gd name="connsiteY22" fmla="*/ 2608079 h 5977523"/>
                        <a:gd name="connsiteX23" fmla="*/ 5017167 w 6532536"/>
                        <a:gd name="connsiteY23" fmla="*/ 2738919 h 5977523"/>
                        <a:gd name="connsiteX24" fmla="*/ 5131817 w 6532536"/>
                        <a:gd name="connsiteY24" fmla="*/ 2781287 h 5977523"/>
                        <a:gd name="connsiteX25" fmla="*/ 5505674 w 6532536"/>
                        <a:gd name="connsiteY25" fmla="*/ 2781287 h 5977523"/>
                        <a:gd name="connsiteX26" fmla="*/ 6036552 w 6532536"/>
                        <a:gd name="connsiteY26" fmla="*/ 2781287 h 5977523"/>
                        <a:gd name="connsiteX27" fmla="*/ 6211019 w 6532536"/>
                        <a:gd name="connsiteY27" fmla="*/ 2955740 h 5977523"/>
                        <a:gd name="connsiteX28" fmla="*/ 6036552 w 6532536"/>
                        <a:gd name="connsiteY28" fmla="*/ 3130193 h 5977523"/>
                        <a:gd name="connsiteX29" fmla="*/ 5721265 w 6532536"/>
                        <a:gd name="connsiteY29" fmla="*/ 3130193 h 5977523"/>
                        <a:gd name="connsiteX30" fmla="*/ 5546799 w 6532536"/>
                        <a:gd name="connsiteY30" fmla="*/ 3304647 h 5977523"/>
                        <a:gd name="connsiteX31" fmla="*/ 5721265 w 6532536"/>
                        <a:gd name="connsiteY31" fmla="*/ 3479100 h 5977523"/>
                        <a:gd name="connsiteX32" fmla="*/ 5936857 w 6532536"/>
                        <a:gd name="connsiteY32" fmla="*/ 3479100 h 5977523"/>
                        <a:gd name="connsiteX33" fmla="*/ 6356823 w 6532536"/>
                        <a:gd name="connsiteY33" fmla="*/ 3479100 h 5977523"/>
                        <a:gd name="connsiteX34" fmla="*/ 6532536 w 6532536"/>
                        <a:gd name="connsiteY34" fmla="*/ 3652307 h 5977523"/>
                        <a:gd name="connsiteX35" fmla="*/ 6356823 w 6532536"/>
                        <a:gd name="connsiteY35" fmla="*/ 3826761 h 5977523"/>
                        <a:gd name="connsiteX36" fmla="*/ 5857100 w 6532536"/>
                        <a:gd name="connsiteY36" fmla="*/ 3826761 h 5977523"/>
                        <a:gd name="connsiteX37" fmla="*/ 5505674 w 6532536"/>
                        <a:gd name="connsiteY37" fmla="*/ 3826761 h 5977523"/>
                        <a:gd name="connsiteX38" fmla="*/ 5242728 w 6532536"/>
                        <a:gd name="connsiteY38" fmla="*/ 3826761 h 5977523"/>
                        <a:gd name="connsiteX39" fmla="*/ 5136802 w 6532536"/>
                        <a:gd name="connsiteY39" fmla="*/ 3862898 h 5977523"/>
                        <a:gd name="connsiteX40" fmla="*/ 5068261 w 6532536"/>
                        <a:gd name="connsiteY40" fmla="*/ 4001215 h 5977523"/>
                        <a:gd name="connsiteX41" fmla="*/ 5242728 w 6532536"/>
                        <a:gd name="connsiteY41" fmla="*/ 4175668 h 5977523"/>
                        <a:gd name="connsiteX42" fmla="*/ 5252697 w 6532536"/>
                        <a:gd name="connsiteY42" fmla="*/ 4175668 h 5977523"/>
                        <a:gd name="connsiteX43" fmla="*/ 5505674 w 6532536"/>
                        <a:gd name="connsiteY43" fmla="*/ 4175668 h 5977523"/>
                        <a:gd name="connsiteX44" fmla="*/ 5731235 w 6532536"/>
                        <a:gd name="connsiteY44" fmla="*/ 4175668 h 5977523"/>
                        <a:gd name="connsiteX45" fmla="*/ 5899471 w 6532536"/>
                        <a:gd name="connsiteY45" fmla="*/ 4350121 h 5977523"/>
                        <a:gd name="connsiteX46" fmla="*/ 5726250 w 6532536"/>
                        <a:gd name="connsiteY46" fmla="*/ 4523329 h 5977523"/>
                        <a:gd name="connsiteX47" fmla="*/ 5553030 w 6532536"/>
                        <a:gd name="connsiteY47" fmla="*/ 4523329 h 5977523"/>
                        <a:gd name="connsiteX48" fmla="*/ 5491966 w 6532536"/>
                        <a:gd name="connsiteY48" fmla="*/ 4620525 h 5977523"/>
                        <a:gd name="connsiteX49" fmla="*/ 2988367 w 6532536"/>
                        <a:gd name="connsiteY49" fmla="*/ 5977523 h 5977523"/>
                        <a:gd name="connsiteX50" fmla="*/ 0 w 6532536"/>
                        <a:gd name="connsiteY50" fmla="*/ 2988139 h 5977523"/>
                        <a:gd name="connsiteX51" fmla="*/ 2988367 w 6532536"/>
                        <a:gd name="connsiteY51" fmla="*/ 0 h 59775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</a:cxnLst>
                      <a:rect l="l" t="t" r="r" b="b"/>
                      <a:pathLst>
                        <a:path w="6532536" h="5977523">
                          <a:moveTo>
                            <a:pt x="6238229" y="4174440"/>
                          </a:moveTo>
                          <a:cubicBezTo>
                            <a:pt x="6337572" y="4174440"/>
                            <a:pt x="6416537" y="4254679"/>
                            <a:pt x="6416537" y="4352748"/>
                          </a:cubicBezTo>
                          <a:cubicBezTo>
                            <a:pt x="6416537" y="4450817"/>
                            <a:pt x="6337572" y="4529782"/>
                            <a:pt x="6238229" y="4529782"/>
                          </a:cubicBezTo>
                          <a:cubicBezTo>
                            <a:pt x="6140159" y="4529782"/>
                            <a:pt x="6061194" y="4450817"/>
                            <a:pt x="6061194" y="4352748"/>
                          </a:cubicBezTo>
                          <a:cubicBezTo>
                            <a:pt x="6061194" y="4254679"/>
                            <a:pt x="6140159" y="4174440"/>
                            <a:pt x="6238229" y="4174440"/>
                          </a:cubicBezTo>
                          <a:close/>
                          <a:moveTo>
                            <a:pt x="5181664" y="3130193"/>
                          </a:moveTo>
                          <a:cubicBezTo>
                            <a:pt x="5106893" y="3130193"/>
                            <a:pt x="5042091" y="3177545"/>
                            <a:pt x="5018413" y="3243588"/>
                          </a:cubicBezTo>
                          <a:cubicBezTo>
                            <a:pt x="5010936" y="3263526"/>
                            <a:pt x="5007198" y="3282217"/>
                            <a:pt x="5007198" y="3304647"/>
                          </a:cubicBezTo>
                          <a:cubicBezTo>
                            <a:pt x="5007198" y="3339537"/>
                            <a:pt x="5017167" y="3371936"/>
                            <a:pt x="5034614" y="3399350"/>
                          </a:cubicBezTo>
                          <a:cubicBezTo>
                            <a:pt x="5067015" y="3446702"/>
                            <a:pt x="5120601" y="3479100"/>
                            <a:pt x="5181664" y="3479100"/>
                          </a:cubicBezTo>
                          <a:cubicBezTo>
                            <a:pt x="5277621" y="3479100"/>
                            <a:pt x="5356131" y="3400596"/>
                            <a:pt x="5356131" y="3304647"/>
                          </a:cubicBezTo>
                          <a:cubicBezTo>
                            <a:pt x="5356131" y="3208698"/>
                            <a:pt x="5277621" y="3130193"/>
                            <a:pt x="5181664" y="3130193"/>
                          </a:cubicBezTo>
                          <a:close/>
                          <a:moveTo>
                            <a:pt x="2988367" y="0"/>
                          </a:moveTo>
                          <a:cubicBezTo>
                            <a:pt x="4036414" y="0"/>
                            <a:pt x="4958596" y="539560"/>
                            <a:pt x="5491966" y="1355753"/>
                          </a:cubicBezTo>
                          <a:cubicBezTo>
                            <a:pt x="5637771" y="1580050"/>
                            <a:pt x="5754913" y="1825531"/>
                            <a:pt x="5837161" y="2084719"/>
                          </a:cubicBezTo>
                          <a:lnTo>
                            <a:pt x="6331899" y="2084719"/>
                          </a:lnTo>
                          <a:cubicBezTo>
                            <a:pt x="6427856" y="2084719"/>
                            <a:pt x="6505120" y="2163223"/>
                            <a:pt x="6505120" y="2259172"/>
                          </a:cubicBezTo>
                          <a:cubicBezTo>
                            <a:pt x="6505120" y="2355122"/>
                            <a:pt x="6427856" y="2433626"/>
                            <a:pt x="6331899" y="2433626"/>
                          </a:cubicBezTo>
                          <a:lnTo>
                            <a:pt x="5925641" y="2433626"/>
                          </a:lnTo>
                          <a:lnTo>
                            <a:pt x="5505674" y="2433626"/>
                          </a:lnTo>
                          <a:lnTo>
                            <a:pt x="5131817" y="2433626"/>
                          </a:lnTo>
                          <a:cubicBezTo>
                            <a:pt x="5103154" y="2433626"/>
                            <a:pt x="5078231" y="2439856"/>
                            <a:pt x="5055799" y="2451071"/>
                          </a:cubicBezTo>
                          <a:cubicBezTo>
                            <a:pt x="4997228" y="2478485"/>
                            <a:pt x="4956104" y="2538298"/>
                            <a:pt x="4956104" y="2608079"/>
                          </a:cubicBezTo>
                          <a:cubicBezTo>
                            <a:pt x="4956104" y="2660415"/>
                            <a:pt x="4979781" y="2707767"/>
                            <a:pt x="5017167" y="2738919"/>
                          </a:cubicBezTo>
                          <a:cubicBezTo>
                            <a:pt x="5048322" y="2766333"/>
                            <a:pt x="5088200" y="2781287"/>
                            <a:pt x="5131817" y="2781287"/>
                          </a:cubicBezTo>
                          <a:lnTo>
                            <a:pt x="5505674" y="2781287"/>
                          </a:lnTo>
                          <a:lnTo>
                            <a:pt x="6036552" y="2781287"/>
                          </a:lnTo>
                          <a:cubicBezTo>
                            <a:pt x="6132509" y="2781287"/>
                            <a:pt x="6211019" y="2859791"/>
                            <a:pt x="6211019" y="2955740"/>
                          </a:cubicBezTo>
                          <a:cubicBezTo>
                            <a:pt x="6211019" y="3051689"/>
                            <a:pt x="6132509" y="3130193"/>
                            <a:pt x="6036552" y="3130193"/>
                          </a:cubicBezTo>
                          <a:lnTo>
                            <a:pt x="5721265" y="3130193"/>
                          </a:lnTo>
                          <a:cubicBezTo>
                            <a:pt x="5625309" y="3130193"/>
                            <a:pt x="5546799" y="3208698"/>
                            <a:pt x="5546799" y="3304647"/>
                          </a:cubicBezTo>
                          <a:cubicBezTo>
                            <a:pt x="5546799" y="3400596"/>
                            <a:pt x="5625309" y="3479100"/>
                            <a:pt x="5721265" y="3479100"/>
                          </a:cubicBezTo>
                          <a:lnTo>
                            <a:pt x="5936857" y="3479100"/>
                          </a:lnTo>
                          <a:lnTo>
                            <a:pt x="6356823" y="3479100"/>
                          </a:lnTo>
                          <a:cubicBezTo>
                            <a:pt x="6454026" y="3479100"/>
                            <a:pt x="6532536" y="3556358"/>
                            <a:pt x="6532536" y="3652307"/>
                          </a:cubicBezTo>
                          <a:cubicBezTo>
                            <a:pt x="6532536" y="3749503"/>
                            <a:pt x="6454026" y="3826761"/>
                            <a:pt x="6356823" y="3826761"/>
                          </a:cubicBezTo>
                          <a:lnTo>
                            <a:pt x="5857100" y="3826761"/>
                          </a:lnTo>
                          <a:lnTo>
                            <a:pt x="5505674" y="3826761"/>
                          </a:lnTo>
                          <a:lnTo>
                            <a:pt x="5242728" y="3826761"/>
                          </a:lnTo>
                          <a:cubicBezTo>
                            <a:pt x="5202850" y="3826761"/>
                            <a:pt x="5166710" y="3840468"/>
                            <a:pt x="5136802" y="3862898"/>
                          </a:cubicBezTo>
                          <a:cubicBezTo>
                            <a:pt x="5095677" y="3895296"/>
                            <a:pt x="5068261" y="3943894"/>
                            <a:pt x="5068261" y="4001215"/>
                          </a:cubicBezTo>
                          <a:cubicBezTo>
                            <a:pt x="5068261" y="4097164"/>
                            <a:pt x="5146771" y="4175668"/>
                            <a:pt x="5242728" y="4175668"/>
                          </a:cubicBezTo>
                          <a:lnTo>
                            <a:pt x="5252697" y="4175668"/>
                          </a:lnTo>
                          <a:lnTo>
                            <a:pt x="5505674" y="4175668"/>
                          </a:lnTo>
                          <a:lnTo>
                            <a:pt x="5731235" y="4175668"/>
                          </a:lnTo>
                          <a:cubicBezTo>
                            <a:pt x="5825945" y="4179406"/>
                            <a:pt x="5899471" y="4255418"/>
                            <a:pt x="5899471" y="4350121"/>
                          </a:cubicBezTo>
                          <a:cubicBezTo>
                            <a:pt x="5899471" y="4446071"/>
                            <a:pt x="5820961" y="4523329"/>
                            <a:pt x="5726250" y="4523329"/>
                          </a:cubicBezTo>
                          <a:lnTo>
                            <a:pt x="5553030" y="4523329"/>
                          </a:lnTo>
                          <a:cubicBezTo>
                            <a:pt x="5533090" y="4555727"/>
                            <a:pt x="5511905" y="4588126"/>
                            <a:pt x="5491966" y="4620525"/>
                          </a:cubicBezTo>
                          <a:cubicBezTo>
                            <a:pt x="4958596" y="5436717"/>
                            <a:pt x="4036414" y="5977523"/>
                            <a:pt x="2988367" y="5977523"/>
                          </a:cubicBezTo>
                          <a:cubicBezTo>
                            <a:pt x="1338410" y="5977523"/>
                            <a:pt x="0" y="4639215"/>
                            <a:pt x="0" y="2988139"/>
                          </a:cubicBezTo>
                          <a:cubicBezTo>
                            <a:pt x="0" y="1338307"/>
                            <a:pt x="1338410" y="0"/>
                            <a:pt x="2988367" y="0"/>
                          </a:cubicBezTo>
                          <a:close/>
                        </a:path>
                      </a:pathLst>
                    </a:custGeom>
                    <a:solidFill>
                      <a:srgbClr val="D08259"/>
                    </a:solidFill>
                    <a:ln>
                      <a:noFill/>
                    </a:ln>
                    <a:effectLst/>
                  </p:spPr>
                  <p:txBody>
                    <a:bodyPr wrap="square" anchor="ctr">
                      <a:noAutofit/>
                    </a:bodyPr>
                    <a:lstStyle/>
                    <a:p>
                      <a:endParaRPr lang="en-US" sz="900" dirty="0"/>
                    </a:p>
                  </p:txBody>
                </p:sp>
                <p:sp>
                  <p:nvSpPr>
                    <p:cNvPr id="27" name="TextBox 17">
                      <a:extLst>
                        <a:ext uri="{FF2B5EF4-FFF2-40B4-BE49-F238E27FC236}">
                          <a16:creationId xmlns:a16="http://schemas.microsoft.com/office/drawing/2014/main" id="{7FB5E65D-6DA2-DE65-B5E6-86EF745F42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9136" y="2752409"/>
                      <a:ext cx="2242044" cy="17618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defRPr sz="3100">
                          <a:latin typeface="Montserrat" pitchFamily="2" charset="77"/>
                        </a:defRPr>
                      </a:lvl1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2400" b="1" dirty="0"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p</a:t>
                      </a:r>
                      <a: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unkty skupu </a:t>
                      </a:r>
                      <a:b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</a:br>
                      <a: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i przetwórstwa produktów rolnych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(głównie zbóż</a:t>
                      </a:r>
                      <a:r>
                        <a:rPr lang="pl-PL" sz="1600" dirty="0"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pl-PL" sz="1600" dirty="0">
                        <a:effectLst/>
                        <a:latin typeface="Segoe UI" panose="020B0502040204020203" pitchFamily="34" charset="0"/>
                        <a:ea typeface="Aptos" panose="020B000402020202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na cele spożywcze </a:t>
                      </a:r>
                    </a:p>
                  </p:txBody>
                </p:sp>
              </p:grpSp>
              <p:sp>
                <p:nvSpPr>
                  <p:cNvPr id="37" name="Freeform 16">
                    <a:extLst>
                      <a:ext uri="{FF2B5EF4-FFF2-40B4-BE49-F238E27FC236}">
                        <a16:creationId xmlns:a16="http://schemas.microsoft.com/office/drawing/2014/main" id="{D1AD4EDB-764A-2533-6D6E-3F0CF590F4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5033" y="2063117"/>
                    <a:ext cx="3290997" cy="2988762"/>
                  </a:xfrm>
                  <a:custGeom>
                    <a:avLst/>
                    <a:gdLst>
                      <a:gd name="connsiteX0" fmla="*/ 1279763 w 6581994"/>
                      <a:gd name="connsiteY0" fmla="*/ 4175668 h 5977523"/>
                      <a:gd name="connsiteX1" fmla="*/ 1106552 w 6581994"/>
                      <a:gd name="connsiteY1" fmla="*/ 4350121 h 5977523"/>
                      <a:gd name="connsiteX2" fmla="*/ 1279763 w 6581994"/>
                      <a:gd name="connsiteY2" fmla="*/ 4523329 h 5977523"/>
                      <a:gd name="connsiteX3" fmla="*/ 1454219 w 6581994"/>
                      <a:gd name="connsiteY3" fmla="*/ 4350121 h 5977523"/>
                      <a:gd name="connsiteX4" fmla="*/ 1279763 w 6581994"/>
                      <a:gd name="connsiteY4" fmla="*/ 4175668 h 5977523"/>
                      <a:gd name="connsiteX5" fmla="*/ 6288961 w 6581994"/>
                      <a:gd name="connsiteY5" fmla="*/ 4174440 h 5977523"/>
                      <a:gd name="connsiteX6" fmla="*/ 6465995 w 6581994"/>
                      <a:gd name="connsiteY6" fmla="*/ 4352748 h 5977523"/>
                      <a:gd name="connsiteX7" fmla="*/ 6288961 w 6581994"/>
                      <a:gd name="connsiteY7" fmla="*/ 4529782 h 5977523"/>
                      <a:gd name="connsiteX8" fmla="*/ 6110653 w 6581994"/>
                      <a:gd name="connsiteY8" fmla="*/ 4352748 h 5977523"/>
                      <a:gd name="connsiteX9" fmla="*/ 6288961 w 6581994"/>
                      <a:gd name="connsiteY9" fmla="*/ 4174440 h 5977523"/>
                      <a:gd name="connsiteX10" fmla="*/ 224675 w 6581994"/>
                      <a:gd name="connsiteY10" fmla="*/ 3130354 h 5977523"/>
                      <a:gd name="connsiteX11" fmla="*/ 399895 w 6581994"/>
                      <a:gd name="connsiteY11" fmla="*/ 3305574 h 5977523"/>
                      <a:gd name="connsiteX12" fmla="*/ 224675 w 6581994"/>
                      <a:gd name="connsiteY12" fmla="*/ 3480794 h 5977523"/>
                      <a:gd name="connsiteX13" fmla="*/ 76989 w 6581994"/>
                      <a:gd name="connsiteY13" fmla="*/ 3400694 h 5977523"/>
                      <a:gd name="connsiteX14" fmla="*/ 49455 w 6581994"/>
                      <a:gd name="connsiteY14" fmla="*/ 3305574 h 5977523"/>
                      <a:gd name="connsiteX15" fmla="*/ 60719 w 6581994"/>
                      <a:gd name="connsiteY15" fmla="*/ 3244247 h 5977523"/>
                      <a:gd name="connsiteX16" fmla="*/ 224675 w 6581994"/>
                      <a:gd name="connsiteY16" fmla="*/ 3130354 h 5977523"/>
                      <a:gd name="connsiteX17" fmla="*/ 5232449 w 6581994"/>
                      <a:gd name="connsiteY17" fmla="*/ 3130193 h 5977523"/>
                      <a:gd name="connsiteX18" fmla="*/ 5069207 w 6581994"/>
                      <a:gd name="connsiteY18" fmla="*/ 3243588 h 5977523"/>
                      <a:gd name="connsiteX19" fmla="*/ 5057992 w 6581994"/>
                      <a:gd name="connsiteY19" fmla="*/ 3304647 h 5977523"/>
                      <a:gd name="connsiteX20" fmla="*/ 5086653 w 6581994"/>
                      <a:gd name="connsiteY20" fmla="*/ 3399350 h 5977523"/>
                      <a:gd name="connsiteX21" fmla="*/ 5232449 w 6581994"/>
                      <a:gd name="connsiteY21" fmla="*/ 3479100 h 5977523"/>
                      <a:gd name="connsiteX22" fmla="*/ 5406905 w 6581994"/>
                      <a:gd name="connsiteY22" fmla="*/ 3304647 h 5977523"/>
                      <a:gd name="connsiteX23" fmla="*/ 5232449 w 6581994"/>
                      <a:gd name="connsiteY23" fmla="*/ 3130193 h 5977523"/>
                      <a:gd name="connsiteX24" fmla="*/ 3039281 w 6581994"/>
                      <a:gd name="connsiteY24" fmla="*/ 0 h 5977523"/>
                      <a:gd name="connsiteX25" fmla="*/ 5542731 w 6581994"/>
                      <a:gd name="connsiteY25" fmla="*/ 1355752 h 5977523"/>
                      <a:gd name="connsiteX26" fmla="*/ 5889153 w 6581994"/>
                      <a:gd name="connsiteY26" fmla="*/ 2084719 h 5977523"/>
                      <a:gd name="connsiteX27" fmla="*/ 6382615 w 6581994"/>
                      <a:gd name="connsiteY27" fmla="*/ 2084719 h 5977523"/>
                      <a:gd name="connsiteX28" fmla="*/ 6557071 w 6581994"/>
                      <a:gd name="connsiteY28" fmla="*/ 2259172 h 5977523"/>
                      <a:gd name="connsiteX29" fmla="*/ 6382615 w 6581994"/>
                      <a:gd name="connsiteY29" fmla="*/ 2433626 h 5977523"/>
                      <a:gd name="connsiteX30" fmla="*/ 5976381 w 6581994"/>
                      <a:gd name="connsiteY30" fmla="*/ 2433626 h 5977523"/>
                      <a:gd name="connsiteX31" fmla="*/ 5732141 w 6581994"/>
                      <a:gd name="connsiteY31" fmla="*/ 2433626 h 5977523"/>
                      <a:gd name="connsiteX32" fmla="*/ 5182603 w 6581994"/>
                      <a:gd name="connsiteY32" fmla="*/ 2433626 h 5977523"/>
                      <a:gd name="connsiteX33" fmla="*/ 5106591 w 6581994"/>
                      <a:gd name="connsiteY33" fmla="*/ 2451071 h 5977523"/>
                      <a:gd name="connsiteX34" fmla="*/ 5008147 w 6581994"/>
                      <a:gd name="connsiteY34" fmla="*/ 2608079 h 5977523"/>
                      <a:gd name="connsiteX35" fmla="*/ 5067961 w 6581994"/>
                      <a:gd name="connsiteY35" fmla="*/ 2738919 h 5977523"/>
                      <a:gd name="connsiteX36" fmla="*/ 5182603 w 6581994"/>
                      <a:gd name="connsiteY36" fmla="*/ 2781286 h 5977523"/>
                      <a:gd name="connsiteX37" fmla="*/ 5732141 w 6581994"/>
                      <a:gd name="connsiteY37" fmla="*/ 2781286 h 5977523"/>
                      <a:gd name="connsiteX38" fmla="*/ 6087285 w 6581994"/>
                      <a:gd name="connsiteY38" fmla="*/ 2781286 h 5977523"/>
                      <a:gd name="connsiteX39" fmla="*/ 6261741 w 6581994"/>
                      <a:gd name="connsiteY39" fmla="*/ 2955740 h 5977523"/>
                      <a:gd name="connsiteX40" fmla="*/ 6087285 w 6581994"/>
                      <a:gd name="connsiteY40" fmla="*/ 3130193 h 5977523"/>
                      <a:gd name="connsiteX41" fmla="*/ 5772017 w 6581994"/>
                      <a:gd name="connsiteY41" fmla="*/ 3130193 h 5977523"/>
                      <a:gd name="connsiteX42" fmla="*/ 5732141 w 6581994"/>
                      <a:gd name="connsiteY42" fmla="*/ 3135178 h 5977523"/>
                      <a:gd name="connsiteX43" fmla="*/ 5597561 w 6581994"/>
                      <a:gd name="connsiteY43" fmla="*/ 3304647 h 5977523"/>
                      <a:gd name="connsiteX44" fmla="*/ 5732141 w 6581994"/>
                      <a:gd name="connsiteY44" fmla="*/ 3472870 h 5977523"/>
                      <a:gd name="connsiteX45" fmla="*/ 5772017 w 6581994"/>
                      <a:gd name="connsiteY45" fmla="*/ 3479100 h 5977523"/>
                      <a:gd name="connsiteX46" fmla="*/ 5987595 w 6581994"/>
                      <a:gd name="connsiteY46" fmla="*/ 3479100 h 5977523"/>
                      <a:gd name="connsiteX47" fmla="*/ 6407537 w 6581994"/>
                      <a:gd name="connsiteY47" fmla="*/ 3479100 h 5977523"/>
                      <a:gd name="connsiteX48" fmla="*/ 6581994 w 6581994"/>
                      <a:gd name="connsiteY48" fmla="*/ 3652307 h 5977523"/>
                      <a:gd name="connsiteX49" fmla="*/ 6407537 w 6581994"/>
                      <a:gd name="connsiteY49" fmla="*/ 3826761 h 5977523"/>
                      <a:gd name="connsiteX50" fmla="*/ 5909091 w 6581994"/>
                      <a:gd name="connsiteY50" fmla="*/ 3826761 h 5977523"/>
                      <a:gd name="connsiteX51" fmla="*/ 5732141 w 6581994"/>
                      <a:gd name="connsiteY51" fmla="*/ 3826761 h 5977523"/>
                      <a:gd name="connsiteX52" fmla="*/ 5293508 w 6581994"/>
                      <a:gd name="connsiteY52" fmla="*/ 3826761 h 5977523"/>
                      <a:gd name="connsiteX53" fmla="*/ 5188835 w 6581994"/>
                      <a:gd name="connsiteY53" fmla="*/ 3862898 h 5977523"/>
                      <a:gd name="connsiteX54" fmla="*/ 5119051 w 6581994"/>
                      <a:gd name="connsiteY54" fmla="*/ 4001215 h 5977523"/>
                      <a:gd name="connsiteX55" fmla="*/ 5293508 w 6581994"/>
                      <a:gd name="connsiteY55" fmla="*/ 4175668 h 5977523"/>
                      <a:gd name="connsiteX56" fmla="*/ 5303477 w 6581994"/>
                      <a:gd name="connsiteY56" fmla="*/ 4175668 h 5977523"/>
                      <a:gd name="connsiteX57" fmla="*/ 5732141 w 6581994"/>
                      <a:gd name="connsiteY57" fmla="*/ 4175668 h 5977523"/>
                      <a:gd name="connsiteX58" fmla="*/ 5781987 w 6581994"/>
                      <a:gd name="connsiteY58" fmla="*/ 4175668 h 5977523"/>
                      <a:gd name="connsiteX59" fmla="*/ 5950212 w 6581994"/>
                      <a:gd name="connsiteY59" fmla="*/ 4350121 h 5977523"/>
                      <a:gd name="connsiteX60" fmla="*/ 5777002 w 6581994"/>
                      <a:gd name="connsiteY60" fmla="*/ 4523329 h 5977523"/>
                      <a:gd name="connsiteX61" fmla="*/ 5603791 w 6581994"/>
                      <a:gd name="connsiteY61" fmla="*/ 4523329 h 5977523"/>
                      <a:gd name="connsiteX62" fmla="*/ 5542731 w 6581994"/>
                      <a:gd name="connsiteY62" fmla="*/ 4620525 h 5977523"/>
                      <a:gd name="connsiteX63" fmla="*/ 3039281 w 6581994"/>
                      <a:gd name="connsiteY63" fmla="*/ 5977523 h 5977523"/>
                      <a:gd name="connsiteX64" fmla="*/ 535830 w 6581994"/>
                      <a:gd name="connsiteY64" fmla="*/ 4620525 h 5977523"/>
                      <a:gd name="connsiteX65" fmla="*/ 596890 w 6581994"/>
                      <a:gd name="connsiteY65" fmla="*/ 4523329 h 5977523"/>
                      <a:gd name="connsiteX66" fmla="*/ 770101 w 6581994"/>
                      <a:gd name="connsiteY66" fmla="*/ 4523329 h 5977523"/>
                      <a:gd name="connsiteX67" fmla="*/ 943311 w 6581994"/>
                      <a:gd name="connsiteY67" fmla="*/ 4350121 h 5977523"/>
                      <a:gd name="connsiteX68" fmla="*/ 775085 w 6581994"/>
                      <a:gd name="connsiteY68" fmla="*/ 4175668 h 5977523"/>
                      <a:gd name="connsiteX69" fmla="*/ 549538 w 6581994"/>
                      <a:gd name="connsiteY69" fmla="*/ 4175668 h 5977523"/>
                      <a:gd name="connsiteX70" fmla="*/ 296576 w 6581994"/>
                      <a:gd name="connsiteY70" fmla="*/ 4175668 h 5977523"/>
                      <a:gd name="connsiteX71" fmla="*/ 286607 w 6581994"/>
                      <a:gd name="connsiteY71" fmla="*/ 4175668 h 5977523"/>
                      <a:gd name="connsiteX72" fmla="*/ 112150 w 6581994"/>
                      <a:gd name="connsiteY72" fmla="*/ 4001215 h 5977523"/>
                      <a:gd name="connsiteX73" fmla="*/ 180687 w 6581994"/>
                      <a:gd name="connsiteY73" fmla="*/ 3862898 h 5977523"/>
                      <a:gd name="connsiteX74" fmla="*/ 286607 w 6581994"/>
                      <a:gd name="connsiteY74" fmla="*/ 3826761 h 5977523"/>
                      <a:gd name="connsiteX75" fmla="*/ 549538 w 6581994"/>
                      <a:gd name="connsiteY75" fmla="*/ 3826761 h 5977523"/>
                      <a:gd name="connsiteX76" fmla="*/ 900943 w 6581994"/>
                      <a:gd name="connsiteY76" fmla="*/ 3826761 h 5977523"/>
                      <a:gd name="connsiteX77" fmla="*/ 1400636 w 6581994"/>
                      <a:gd name="connsiteY77" fmla="*/ 3826761 h 5977523"/>
                      <a:gd name="connsiteX78" fmla="*/ 1576339 w 6581994"/>
                      <a:gd name="connsiteY78" fmla="*/ 3652307 h 5977523"/>
                      <a:gd name="connsiteX79" fmla="*/ 1400636 w 6581994"/>
                      <a:gd name="connsiteY79" fmla="*/ 3479100 h 5977523"/>
                      <a:gd name="connsiteX80" fmla="*/ 980694 w 6581994"/>
                      <a:gd name="connsiteY80" fmla="*/ 3479100 h 5977523"/>
                      <a:gd name="connsiteX81" fmla="*/ 765116 w 6581994"/>
                      <a:gd name="connsiteY81" fmla="*/ 3479100 h 5977523"/>
                      <a:gd name="connsiteX82" fmla="*/ 590660 w 6581994"/>
                      <a:gd name="connsiteY82" fmla="*/ 3304647 h 5977523"/>
                      <a:gd name="connsiteX83" fmla="*/ 765116 w 6581994"/>
                      <a:gd name="connsiteY83" fmla="*/ 3130193 h 5977523"/>
                      <a:gd name="connsiteX84" fmla="*/ 1080384 w 6581994"/>
                      <a:gd name="connsiteY84" fmla="*/ 3130193 h 5977523"/>
                      <a:gd name="connsiteX85" fmla="*/ 1254840 w 6581994"/>
                      <a:gd name="connsiteY85" fmla="*/ 2955740 h 5977523"/>
                      <a:gd name="connsiteX86" fmla="*/ 1080384 w 6581994"/>
                      <a:gd name="connsiteY86" fmla="*/ 2781286 h 5977523"/>
                      <a:gd name="connsiteX87" fmla="*/ 549538 w 6581994"/>
                      <a:gd name="connsiteY87" fmla="*/ 2781286 h 5977523"/>
                      <a:gd name="connsiteX88" fmla="*/ 175702 w 6581994"/>
                      <a:gd name="connsiteY88" fmla="*/ 2781286 h 5977523"/>
                      <a:gd name="connsiteX89" fmla="*/ 61060 w 6581994"/>
                      <a:gd name="connsiteY89" fmla="*/ 2738919 h 5977523"/>
                      <a:gd name="connsiteX90" fmla="*/ 0 w 6581994"/>
                      <a:gd name="connsiteY90" fmla="*/ 2608079 h 5977523"/>
                      <a:gd name="connsiteX91" fmla="*/ 99689 w 6581994"/>
                      <a:gd name="connsiteY91" fmla="*/ 2451071 h 5977523"/>
                      <a:gd name="connsiteX92" fmla="*/ 175702 w 6581994"/>
                      <a:gd name="connsiteY92" fmla="*/ 2433626 h 5977523"/>
                      <a:gd name="connsiteX93" fmla="*/ 549538 w 6581994"/>
                      <a:gd name="connsiteY93" fmla="*/ 2433626 h 5977523"/>
                      <a:gd name="connsiteX94" fmla="*/ 969479 w 6581994"/>
                      <a:gd name="connsiteY94" fmla="*/ 2433626 h 5977523"/>
                      <a:gd name="connsiteX95" fmla="*/ 1375714 w 6581994"/>
                      <a:gd name="connsiteY95" fmla="*/ 2433626 h 5977523"/>
                      <a:gd name="connsiteX96" fmla="*/ 1548924 w 6581994"/>
                      <a:gd name="connsiteY96" fmla="*/ 2259172 h 5977523"/>
                      <a:gd name="connsiteX97" fmla="*/ 1375714 w 6581994"/>
                      <a:gd name="connsiteY97" fmla="*/ 2084719 h 5977523"/>
                      <a:gd name="connsiteX98" fmla="*/ 881005 w 6581994"/>
                      <a:gd name="connsiteY98" fmla="*/ 2084719 h 5977523"/>
                      <a:gd name="connsiteX99" fmla="*/ 535830 w 6581994"/>
                      <a:gd name="connsiteY99" fmla="*/ 1355752 h 5977523"/>
                      <a:gd name="connsiteX100" fmla="*/ 3039281 w 6581994"/>
                      <a:gd name="connsiteY100" fmla="*/ 0 h 5977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6581994" h="5977523">
                        <a:moveTo>
                          <a:pt x="1279763" y="4175668"/>
                        </a:moveTo>
                        <a:cubicBezTo>
                          <a:pt x="1183812" y="4175668"/>
                          <a:pt x="1106552" y="4254172"/>
                          <a:pt x="1106552" y="4350121"/>
                        </a:cubicBezTo>
                        <a:cubicBezTo>
                          <a:pt x="1106552" y="4446071"/>
                          <a:pt x="1183812" y="4523329"/>
                          <a:pt x="1279763" y="4523329"/>
                        </a:cubicBezTo>
                        <a:cubicBezTo>
                          <a:pt x="1376960" y="4523329"/>
                          <a:pt x="1454219" y="4446071"/>
                          <a:pt x="1454219" y="4350121"/>
                        </a:cubicBezTo>
                        <a:cubicBezTo>
                          <a:pt x="1454219" y="4254172"/>
                          <a:pt x="1376960" y="4175668"/>
                          <a:pt x="1279763" y="4175668"/>
                        </a:cubicBezTo>
                        <a:close/>
                        <a:moveTo>
                          <a:pt x="6288961" y="4174440"/>
                        </a:moveTo>
                        <a:cubicBezTo>
                          <a:pt x="6387030" y="4174440"/>
                          <a:pt x="6465995" y="4254679"/>
                          <a:pt x="6465995" y="4352748"/>
                        </a:cubicBezTo>
                        <a:cubicBezTo>
                          <a:pt x="6465995" y="4450817"/>
                          <a:pt x="6387030" y="4529782"/>
                          <a:pt x="6288961" y="4529782"/>
                        </a:cubicBezTo>
                        <a:cubicBezTo>
                          <a:pt x="6190892" y="4529782"/>
                          <a:pt x="6110653" y="4450817"/>
                          <a:pt x="6110653" y="4352748"/>
                        </a:cubicBezTo>
                        <a:cubicBezTo>
                          <a:pt x="6110653" y="4254679"/>
                          <a:pt x="6190892" y="4174440"/>
                          <a:pt x="6288961" y="4174440"/>
                        </a:cubicBezTo>
                        <a:close/>
                        <a:moveTo>
                          <a:pt x="224675" y="3130354"/>
                        </a:moveTo>
                        <a:cubicBezTo>
                          <a:pt x="321046" y="3130354"/>
                          <a:pt x="399895" y="3209203"/>
                          <a:pt x="399895" y="3305574"/>
                        </a:cubicBezTo>
                        <a:cubicBezTo>
                          <a:pt x="399895" y="3401945"/>
                          <a:pt x="321046" y="3480794"/>
                          <a:pt x="224675" y="3480794"/>
                        </a:cubicBezTo>
                        <a:cubicBezTo>
                          <a:pt x="163348" y="3480794"/>
                          <a:pt x="109530" y="3448254"/>
                          <a:pt x="76989" y="3400694"/>
                        </a:cubicBezTo>
                        <a:cubicBezTo>
                          <a:pt x="59467" y="3373159"/>
                          <a:pt x="49455" y="3340618"/>
                          <a:pt x="49455" y="3305574"/>
                        </a:cubicBezTo>
                        <a:cubicBezTo>
                          <a:pt x="49455" y="3283046"/>
                          <a:pt x="53209" y="3264272"/>
                          <a:pt x="60719" y="3244247"/>
                        </a:cubicBezTo>
                        <a:cubicBezTo>
                          <a:pt x="84499" y="3177914"/>
                          <a:pt x="149581" y="3130354"/>
                          <a:pt x="224675" y="3130354"/>
                        </a:cubicBezTo>
                        <a:close/>
                        <a:moveTo>
                          <a:pt x="5232449" y="3130193"/>
                        </a:moveTo>
                        <a:cubicBezTo>
                          <a:pt x="5157681" y="3130193"/>
                          <a:pt x="5092883" y="3177545"/>
                          <a:pt x="5069207" y="3243588"/>
                        </a:cubicBezTo>
                        <a:cubicBezTo>
                          <a:pt x="5061730" y="3263526"/>
                          <a:pt x="5057992" y="3282217"/>
                          <a:pt x="5057992" y="3304647"/>
                        </a:cubicBezTo>
                        <a:cubicBezTo>
                          <a:pt x="5057992" y="3339537"/>
                          <a:pt x="5069207" y="3371936"/>
                          <a:pt x="5086653" y="3399350"/>
                        </a:cubicBezTo>
                        <a:cubicBezTo>
                          <a:pt x="5117805" y="3446702"/>
                          <a:pt x="5171389" y="3479100"/>
                          <a:pt x="5232449" y="3479100"/>
                        </a:cubicBezTo>
                        <a:cubicBezTo>
                          <a:pt x="5328399" y="3479100"/>
                          <a:pt x="5406905" y="3400596"/>
                          <a:pt x="5406905" y="3304647"/>
                        </a:cubicBezTo>
                        <a:cubicBezTo>
                          <a:pt x="5406905" y="3208697"/>
                          <a:pt x="5328399" y="3130193"/>
                          <a:pt x="5232449" y="3130193"/>
                        </a:cubicBezTo>
                        <a:close/>
                        <a:moveTo>
                          <a:pt x="3039281" y="0"/>
                        </a:moveTo>
                        <a:cubicBezTo>
                          <a:pt x="4087266" y="0"/>
                          <a:pt x="5009393" y="539559"/>
                          <a:pt x="5542731" y="1355752"/>
                        </a:cubicBezTo>
                        <a:cubicBezTo>
                          <a:pt x="5689773" y="1580050"/>
                          <a:pt x="5805663" y="1825531"/>
                          <a:pt x="5889153" y="2084719"/>
                        </a:cubicBezTo>
                        <a:lnTo>
                          <a:pt x="6382615" y="2084719"/>
                        </a:lnTo>
                        <a:cubicBezTo>
                          <a:pt x="6478566" y="2084719"/>
                          <a:pt x="6557071" y="2163223"/>
                          <a:pt x="6557071" y="2259172"/>
                        </a:cubicBezTo>
                        <a:cubicBezTo>
                          <a:pt x="6557071" y="2355121"/>
                          <a:pt x="6478566" y="2433626"/>
                          <a:pt x="6382615" y="2433626"/>
                        </a:cubicBezTo>
                        <a:lnTo>
                          <a:pt x="5976381" y="2433626"/>
                        </a:lnTo>
                        <a:lnTo>
                          <a:pt x="5732141" y="2433626"/>
                        </a:lnTo>
                        <a:lnTo>
                          <a:pt x="5182603" y="2433626"/>
                        </a:lnTo>
                        <a:cubicBezTo>
                          <a:pt x="5155189" y="2433626"/>
                          <a:pt x="5129021" y="2439856"/>
                          <a:pt x="5106591" y="2451071"/>
                        </a:cubicBezTo>
                        <a:cubicBezTo>
                          <a:pt x="5048023" y="2478485"/>
                          <a:pt x="5008147" y="2538298"/>
                          <a:pt x="5008147" y="2608079"/>
                        </a:cubicBezTo>
                        <a:cubicBezTo>
                          <a:pt x="5008147" y="2660415"/>
                          <a:pt x="5031823" y="2707767"/>
                          <a:pt x="5067961" y="2738919"/>
                        </a:cubicBezTo>
                        <a:cubicBezTo>
                          <a:pt x="5099114" y="2766333"/>
                          <a:pt x="5138989" y="2781286"/>
                          <a:pt x="5182603" y="2781286"/>
                        </a:cubicBezTo>
                        <a:lnTo>
                          <a:pt x="5732141" y="2781286"/>
                        </a:lnTo>
                        <a:lnTo>
                          <a:pt x="6087285" y="2781286"/>
                        </a:lnTo>
                        <a:cubicBezTo>
                          <a:pt x="6184483" y="2781286"/>
                          <a:pt x="6261741" y="2859790"/>
                          <a:pt x="6261741" y="2955740"/>
                        </a:cubicBezTo>
                        <a:cubicBezTo>
                          <a:pt x="6261741" y="3051689"/>
                          <a:pt x="6184483" y="3130193"/>
                          <a:pt x="6087285" y="3130193"/>
                        </a:cubicBezTo>
                        <a:lnTo>
                          <a:pt x="5772017" y="3130193"/>
                        </a:lnTo>
                        <a:cubicBezTo>
                          <a:pt x="5758310" y="3130193"/>
                          <a:pt x="5744603" y="3131439"/>
                          <a:pt x="5732141" y="3135178"/>
                        </a:cubicBezTo>
                        <a:cubicBezTo>
                          <a:pt x="5654883" y="3152623"/>
                          <a:pt x="5597561" y="3222404"/>
                          <a:pt x="5597561" y="3304647"/>
                        </a:cubicBezTo>
                        <a:cubicBezTo>
                          <a:pt x="5597561" y="3386889"/>
                          <a:pt x="5654883" y="3455425"/>
                          <a:pt x="5732141" y="3472870"/>
                        </a:cubicBezTo>
                        <a:cubicBezTo>
                          <a:pt x="5744603" y="3476608"/>
                          <a:pt x="5758310" y="3479100"/>
                          <a:pt x="5772017" y="3479100"/>
                        </a:cubicBezTo>
                        <a:lnTo>
                          <a:pt x="5987595" y="3479100"/>
                        </a:lnTo>
                        <a:lnTo>
                          <a:pt x="6407537" y="3479100"/>
                        </a:lnTo>
                        <a:cubicBezTo>
                          <a:pt x="6504735" y="3479100"/>
                          <a:pt x="6581994" y="3556358"/>
                          <a:pt x="6581994" y="3652307"/>
                        </a:cubicBezTo>
                        <a:cubicBezTo>
                          <a:pt x="6581994" y="3749503"/>
                          <a:pt x="6504735" y="3826761"/>
                          <a:pt x="6407537" y="3826761"/>
                        </a:cubicBezTo>
                        <a:lnTo>
                          <a:pt x="5909091" y="3826761"/>
                        </a:lnTo>
                        <a:lnTo>
                          <a:pt x="5732141" y="3826761"/>
                        </a:lnTo>
                        <a:lnTo>
                          <a:pt x="5293508" y="3826761"/>
                        </a:lnTo>
                        <a:cubicBezTo>
                          <a:pt x="5254879" y="3826761"/>
                          <a:pt x="5217495" y="3840468"/>
                          <a:pt x="5188835" y="3862898"/>
                        </a:cubicBezTo>
                        <a:cubicBezTo>
                          <a:pt x="5146467" y="3895296"/>
                          <a:pt x="5119051" y="3943894"/>
                          <a:pt x="5119051" y="4001215"/>
                        </a:cubicBezTo>
                        <a:cubicBezTo>
                          <a:pt x="5119051" y="4097164"/>
                          <a:pt x="5197557" y="4175668"/>
                          <a:pt x="5293508" y="4175668"/>
                        </a:cubicBezTo>
                        <a:lnTo>
                          <a:pt x="5303477" y="4175668"/>
                        </a:lnTo>
                        <a:lnTo>
                          <a:pt x="5732141" y="4175668"/>
                        </a:lnTo>
                        <a:lnTo>
                          <a:pt x="5781987" y="4175668"/>
                        </a:lnTo>
                        <a:cubicBezTo>
                          <a:pt x="5876691" y="4179406"/>
                          <a:pt x="5950212" y="4255418"/>
                          <a:pt x="5950212" y="4350121"/>
                        </a:cubicBezTo>
                        <a:cubicBezTo>
                          <a:pt x="5950212" y="4446071"/>
                          <a:pt x="5872953" y="4523329"/>
                          <a:pt x="5777002" y="4523329"/>
                        </a:cubicBezTo>
                        <a:lnTo>
                          <a:pt x="5603791" y="4523329"/>
                        </a:lnTo>
                        <a:cubicBezTo>
                          <a:pt x="5583853" y="4555727"/>
                          <a:pt x="5563915" y="4588126"/>
                          <a:pt x="5542731" y="4620525"/>
                        </a:cubicBezTo>
                        <a:cubicBezTo>
                          <a:pt x="5009393" y="5436717"/>
                          <a:pt x="4087266" y="5977523"/>
                          <a:pt x="3039281" y="5977523"/>
                        </a:cubicBezTo>
                        <a:cubicBezTo>
                          <a:pt x="1991296" y="5977523"/>
                          <a:pt x="1069169" y="5436717"/>
                          <a:pt x="535830" y="4620525"/>
                        </a:cubicBezTo>
                        <a:cubicBezTo>
                          <a:pt x="555768" y="4588126"/>
                          <a:pt x="576952" y="4555727"/>
                          <a:pt x="596890" y="4523329"/>
                        </a:cubicBezTo>
                        <a:lnTo>
                          <a:pt x="770101" y="4523329"/>
                        </a:lnTo>
                        <a:cubicBezTo>
                          <a:pt x="864805" y="4523329"/>
                          <a:pt x="943311" y="4446071"/>
                          <a:pt x="943311" y="4350121"/>
                        </a:cubicBezTo>
                        <a:cubicBezTo>
                          <a:pt x="943311" y="4255418"/>
                          <a:pt x="869790" y="4179406"/>
                          <a:pt x="775085" y="4175668"/>
                        </a:cubicBezTo>
                        <a:lnTo>
                          <a:pt x="549538" y="4175668"/>
                        </a:lnTo>
                        <a:lnTo>
                          <a:pt x="296576" y="4175668"/>
                        </a:lnTo>
                        <a:lnTo>
                          <a:pt x="286607" y="4175668"/>
                        </a:lnTo>
                        <a:cubicBezTo>
                          <a:pt x="190656" y="4175668"/>
                          <a:pt x="112150" y="4097164"/>
                          <a:pt x="112150" y="4001215"/>
                        </a:cubicBezTo>
                        <a:cubicBezTo>
                          <a:pt x="112150" y="3943894"/>
                          <a:pt x="139565" y="3895296"/>
                          <a:pt x="180687" y="3862898"/>
                        </a:cubicBezTo>
                        <a:cubicBezTo>
                          <a:pt x="210594" y="3840468"/>
                          <a:pt x="246731" y="3826761"/>
                          <a:pt x="286607" y="3826761"/>
                        </a:cubicBezTo>
                        <a:lnTo>
                          <a:pt x="549538" y="3826761"/>
                        </a:lnTo>
                        <a:lnTo>
                          <a:pt x="900943" y="3826761"/>
                        </a:lnTo>
                        <a:lnTo>
                          <a:pt x="1400636" y="3826761"/>
                        </a:lnTo>
                        <a:cubicBezTo>
                          <a:pt x="1497833" y="3826761"/>
                          <a:pt x="1576339" y="3749503"/>
                          <a:pt x="1576339" y="3652307"/>
                        </a:cubicBezTo>
                        <a:cubicBezTo>
                          <a:pt x="1576339" y="3556358"/>
                          <a:pt x="1497833" y="3479100"/>
                          <a:pt x="1400636" y="3479100"/>
                        </a:cubicBezTo>
                        <a:lnTo>
                          <a:pt x="980694" y="3479100"/>
                        </a:lnTo>
                        <a:lnTo>
                          <a:pt x="765116" y="3479100"/>
                        </a:lnTo>
                        <a:cubicBezTo>
                          <a:pt x="669165" y="3479100"/>
                          <a:pt x="590660" y="3400596"/>
                          <a:pt x="590660" y="3304647"/>
                        </a:cubicBezTo>
                        <a:cubicBezTo>
                          <a:pt x="590660" y="3208697"/>
                          <a:pt x="669165" y="3130193"/>
                          <a:pt x="765116" y="3130193"/>
                        </a:cubicBezTo>
                        <a:lnTo>
                          <a:pt x="1080384" y="3130193"/>
                        </a:lnTo>
                        <a:cubicBezTo>
                          <a:pt x="1177581" y="3130193"/>
                          <a:pt x="1254840" y="3051689"/>
                          <a:pt x="1254840" y="2955740"/>
                        </a:cubicBezTo>
                        <a:cubicBezTo>
                          <a:pt x="1254840" y="2859790"/>
                          <a:pt x="1177581" y="2781286"/>
                          <a:pt x="1080384" y="2781286"/>
                        </a:cubicBezTo>
                        <a:lnTo>
                          <a:pt x="549538" y="2781286"/>
                        </a:lnTo>
                        <a:lnTo>
                          <a:pt x="175702" y="2781286"/>
                        </a:lnTo>
                        <a:cubicBezTo>
                          <a:pt x="132088" y="2781286"/>
                          <a:pt x="92212" y="2766333"/>
                          <a:pt x="61060" y="2738919"/>
                        </a:cubicBezTo>
                        <a:cubicBezTo>
                          <a:pt x="23676" y="2707767"/>
                          <a:pt x="0" y="2660415"/>
                          <a:pt x="0" y="2608079"/>
                        </a:cubicBezTo>
                        <a:cubicBezTo>
                          <a:pt x="0" y="2538298"/>
                          <a:pt x="41122" y="2478485"/>
                          <a:pt x="99689" y="2451071"/>
                        </a:cubicBezTo>
                        <a:cubicBezTo>
                          <a:pt x="122119" y="2439856"/>
                          <a:pt x="147042" y="2433626"/>
                          <a:pt x="175702" y="2433626"/>
                        </a:cubicBezTo>
                        <a:lnTo>
                          <a:pt x="549538" y="2433626"/>
                        </a:lnTo>
                        <a:lnTo>
                          <a:pt x="969479" y="2433626"/>
                        </a:lnTo>
                        <a:lnTo>
                          <a:pt x="1375714" y="2433626"/>
                        </a:lnTo>
                        <a:cubicBezTo>
                          <a:pt x="1471665" y="2433626"/>
                          <a:pt x="1548924" y="2355121"/>
                          <a:pt x="1548924" y="2259172"/>
                        </a:cubicBezTo>
                        <a:cubicBezTo>
                          <a:pt x="1548924" y="2163223"/>
                          <a:pt x="1471665" y="2084719"/>
                          <a:pt x="1375714" y="2084719"/>
                        </a:cubicBezTo>
                        <a:lnTo>
                          <a:pt x="881005" y="2084719"/>
                        </a:lnTo>
                        <a:cubicBezTo>
                          <a:pt x="798761" y="1825531"/>
                          <a:pt x="681626" y="1580050"/>
                          <a:pt x="535830" y="1355752"/>
                        </a:cubicBezTo>
                        <a:cubicBezTo>
                          <a:pt x="1069169" y="539559"/>
                          <a:pt x="1991296" y="0"/>
                          <a:pt x="3039281" y="0"/>
                        </a:cubicBezTo>
                        <a:close/>
                      </a:path>
                    </a:pathLst>
                  </a:custGeom>
                  <a:solidFill>
                    <a:srgbClr val="E5B9A2"/>
                  </a:solidFill>
                  <a:ln>
                    <a:noFill/>
                  </a:ln>
                  <a:effectLst/>
                </p:spPr>
                <p:txBody>
                  <a:bodyPr wrap="square" anchor="ctr">
                    <a:noAutofit/>
                  </a:bodyPr>
                  <a:lstStyle/>
                  <a:p>
                    <a:endParaRPr lang="en-US" sz="1600" b="1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" name="pole tekstowe 39">
                  <a:extLst>
                    <a:ext uri="{FF2B5EF4-FFF2-40B4-BE49-F238E27FC236}">
                      <a16:creationId xmlns:a16="http://schemas.microsoft.com/office/drawing/2014/main" id="{172CE6C8-2536-5C8A-4833-7BA30851647C}"/>
                    </a:ext>
                  </a:extLst>
                </p:cNvPr>
                <p:cNvSpPr txBox="1"/>
                <p:nvPr/>
              </p:nvSpPr>
              <p:spPr>
                <a:xfrm>
                  <a:off x="2348718" y="2722559"/>
                  <a:ext cx="2905691" cy="1857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sprawdzenie </a:t>
                  </a:r>
                </a:p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jakości </a:t>
                  </a:r>
                </a:p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produktów</a:t>
                  </a:r>
                </a:p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rolnych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pl-PL" sz="1600" b="0" i="0" u="none" strike="noStrike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(w tym pochodzących </a:t>
                  </a:r>
                </a:p>
                <a:p>
                  <a:pPr algn="ctr"/>
                  <a:r>
                    <a:rPr lang="pl-PL" sz="1600" b="0" i="0" u="none" strike="noStrike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z obszarów objętych </a:t>
                  </a:r>
                </a:p>
                <a:p>
                  <a:pPr algn="ctr"/>
                  <a:r>
                    <a:rPr lang="pl-PL" sz="16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</a:t>
                  </a:r>
                  <a:r>
                    <a:rPr lang="pl-PL" sz="1600" b="0" i="0" u="none" strike="noStrike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owodzią)</a:t>
                  </a:r>
                  <a:endPara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54B03A68-7682-E476-9645-58C248338A8B}"/>
                  </a:ext>
                </a:extLst>
              </p:cNvPr>
              <p:cNvSpPr txBox="1"/>
              <p:nvPr/>
            </p:nvSpPr>
            <p:spPr>
              <a:xfrm>
                <a:off x="5186365" y="2670138"/>
                <a:ext cx="2032024" cy="1725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niedopuszczenie do</a:t>
                </a:r>
                <a:r>
                  <a:rPr lang="pl-PL" sz="2300" b="1" dirty="0"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 </a:t>
                </a:r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wprowadzenia ich do obrotu,</a:t>
                </a:r>
              </a:p>
              <a:p>
                <a:pPr algn="ctr"/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jeśli miały kontakt </a:t>
                </a:r>
                <a:b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</a:br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z wodą powodziową</a:t>
                </a:r>
                <a:endParaRPr lang="pl-PL" sz="23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466A262E-72BC-1B52-9CE8-4CCFF4FEA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86947" y="1000618"/>
              <a:ext cx="599862" cy="599862"/>
            </a:xfrm>
            <a:prstGeom prst="rect">
              <a:avLst/>
            </a:prstGeom>
          </p:spPr>
        </p:pic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C269B2D2-6BEC-6C79-EB3A-CD15C8141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81721" y="1024224"/>
              <a:ext cx="572879" cy="572879"/>
            </a:xfrm>
            <a:prstGeom prst="rect">
              <a:avLst/>
            </a:prstGeom>
          </p:spPr>
        </p:pic>
        <p:pic>
          <p:nvPicPr>
            <p:cNvPr id="35" name="Obraz 34">
              <a:extLst>
                <a:ext uri="{FF2B5EF4-FFF2-40B4-BE49-F238E27FC236}">
                  <a16:creationId xmlns:a16="http://schemas.microsoft.com/office/drawing/2014/main" id="{D6BD25A5-E041-86FA-D69C-E8BA49E61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2763380" y="1026554"/>
              <a:ext cx="528102" cy="528102"/>
            </a:xfrm>
            <a:prstGeom prst="rect">
              <a:avLst/>
            </a:prstGeom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8256EF39-835A-985F-C8DE-5709C97E87D5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7E7AE5AA-6D2A-EA40-44EB-17345108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F7A79A34-86D4-FAE0-FD4C-5C5237555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979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65AE6-2984-1CC6-488D-190B3D4B7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6794CB9C-7797-75D0-A13C-7A8AFE7ACC80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a 5">
            <a:extLst>
              <a:ext uri="{FF2B5EF4-FFF2-40B4-BE49-F238E27FC236}">
                <a16:creationId xmlns:a16="http://schemas.microsoft.com/office/drawing/2014/main" id="{DE52B50F-C0F1-5A12-BF22-F634ADC91FF7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3469184-1A13-CE8E-DE40-59C6115F0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3313D2C-D44F-B1E7-F6BE-4634379B1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9D38F0A-A3B0-7915-89A1-9C892F791A4E}"/>
              </a:ext>
            </a:extLst>
          </p:cNvPr>
          <p:cNvSpPr txBox="1"/>
          <p:nvPr/>
        </p:nvSpPr>
        <p:spPr>
          <a:xfrm>
            <a:off x="1346663" y="906942"/>
            <a:ext cx="8736675" cy="1223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33 obiekty</a:t>
            </a: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, </a:t>
            </a:r>
            <a:b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 których przechowywano zakupione produkty rolne </a:t>
            </a:r>
            <a:br>
              <a:rPr lang="pl-PL" sz="24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(zboża i rzepak)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575ACD-28F2-E770-6DC4-FF783F78BC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7" y="2426265"/>
            <a:ext cx="829214" cy="2694842"/>
          </a:xfrm>
          <a:prstGeom prst="rect">
            <a:avLst/>
          </a:prstGeom>
          <a:effectLst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3BAFB2B-E59E-8403-FF65-97FB89563D2D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PODMIOTY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4BDB8813-97BD-F0D0-ED0C-D731ADF6C4FD}"/>
              </a:ext>
            </a:extLst>
          </p:cNvPr>
          <p:cNvGrpSpPr/>
          <p:nvPr/>
        </p:nvGrpSpPr>
        <p:grpSpPr>
          <a:xfrm>
            <a:off x="31302" y="98308"/>
            <a:ext cx="481353" cy="401524"/>
            <a:chOff x="4042567" y="4355689"/>
            <a:chExt cx="1554155" cy="1554155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4A82FF56-68F7-12C4-3A4E-3647178C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4042567" y="4355689"/>
              <a:ext cx="1554155" cy="1554155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0C656AB6-317F-AB9D-28A9-210394AD5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7134" y="4933169"/>
              <a:ext cx="236309" cy="889816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667E3B6C-99BC-08F7-1CE1-407038B69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6928" y="4950851"/>
              <a:ext cx="236309" cy="889816"/>
            </a:xfrm>
            <a:prstGeom prst="rect">
              <a:avLst/>
            </a:prstGeom>
          </p:spPr>
        </p:pic>
      </p:grp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3A5161EA-ECE1-A133-A676-A9949DC66C16}"/>
              </a:ext>
            </a:extLst>
          </p:cNvPr>
          <p:cNvSpPr txBox="1"/>
          <p:nvPr/>
        </p:nvSpPr>
        <p:spPr>
          <a:xfrm>
            <a:off x="1704288" y="2651618"/>
            <a:ext cx="5579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7 – na terenach powiatów </a:t>
            </a:r>
            <a: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(raciborskiego, nyskiego, </a:t>
            </a:r>
            <a:b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lwóweckiego, żagańskiego)</a:t>
            </a:r>
            <a:r>
              <a:rPr lang="pl-PL" sz="14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pl-PL" sz="22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gminy </a:t>
            </a:r>
            <a: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(Nowogród Bobrzański) </a:t>
            </a:r>
            <a:b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objętych stanem klęski żywiołowej</a:t>
            </a:r>
          </a:p>
        </p:txBody>
      </p:sp>
      <p:grpSp>
        <p:nvGrpSpPr>
          <p:cNvPr id="62" name="Grupa 61">
            <a:extLst>
              <a:ext uri="{FF2B5EF4-FFF2-40B4-BE49-F238E27FC236}">
                <a16:creationId xmlns:a16="http://schemas.microsoft.com/office/drawing/2014/main" id="{23793037-9012-80CB-625C-A69E5F62482F}"/>
              </a:ext>
            </a:extLst>
          </p:cNvPr>
          <p:cNvGrpSpPr/>
          <p:nvPr/>
        </p:nvGrpSpPr>
        <p:grpSpPr>
          <a:xfrm>
            <a:off x="7658898" y="2145614"/>
            <a:ext cx="4164068" cy="2975493"/>
            <a:chOff x="9019566" y="2327908"/>
            <a:chExt cx="2562226" cy="21437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1" name="Obraz 60">
              <a:extLst>
                <a:ext uri="{FF2B5EF4-FFF2-40B4-BE49-F238E27FC236}">
                  <a16:creationId xmlns:a16="http://schemas.microsoft.com/office/drawing/2014/main" id="{B5FE776A-A795-CDBC-035B-E3CE3877A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6719" t="1007" r="22505" b="2566"/>
            <a:stretch>
              <a:fillRect/>
            </a:stretch>
          </p:blipFill>
          <p:spPr>
            <a:xfrm>
              <a:off x="10893325" y="2327908"/>
              <a:ext cx="316988" cy="2110189"/>
            </a:xfrm>
            <a:custGeom>
              <a:avLst/>
              <a:gdLst>
                <a:gd name="connsiteX0" fmla="*/ 158494 w 316988"/>
                <a:gd name="connsiteY0" fmla="*/ 0 h 2110189"/>
                <a:gd name="connsiteX1" fmla="*/ 316988 w 316988"/>
                <a:gd name="connsiteY1" fmla="*/ 158494 h 2110189"/>
                <a:gd name="connsiteX2" fmla="*/ 316988 w 316988"/>
                <a:gd name="connsiteY2" fmla="*/ 1951695 h 2110189"/>
                <a:gd name="connsiteX3" fmla="*/ 158494 w 316988"/>
                <a:gd name="connsiteY3" fmla="*/ 2110189 h 2110189"/>
                <a:gd name="connsiteX4" fmla="*/ 0 w 316988"/>
                <a:gd name="connsiteY4" fmla="*/ 1951695 h 2110189"/>
                <a:gd name="connsiteX5" fmla="*/ 0 w 316988"/>
                <a:gd name="connsiteY5" fmla="*/ 158494 h 2110189"/>
                <a:gd name="connsiteX6" fmla="*/ 158494 w 316988"/>
                <a:gd name="connsiteY6" fmla="*/ 0 h 21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2110189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951695"/>
                  </a:lnTo>
                  <a:cubicBezTo>
                    <a:pt x="316988" y="2039229"/>
                    <a:pt x="246028" y="2110189"/>
                    <a:pt x="158494" y="2110189"/>
                  </a:cubicBezTo>
                  <a:cubicBezTo>
                    <a:pt x="70960" y="2110189"/>
                    <a:pt x="0" y="2039229"/>
                    <a:pt x="0" y="1951695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60" name="Obraz 59">
              <a:extLst>
                <a:ext uri="{FF2B5EF4-FFF2-40B4-BE49-F238E27FC236}">
                  <a16:creationId xmlns:a16="http://schemas.microsoft.com/office/drawing/2014/main" id="{63C84365-89F8-ECF6-763B-463CFBD24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162" t="1516" r="73062" b="2058"/>
            <a:stretch>
              <a:fillRect/>
            </a:stretch>
          </p:blipFill>
          <p:spPr>
            <a:xfrm>
              <a:off x="9406145" y="2339030"/>
              <a:ext cx="316988" cy="2110189"/>
            </a:xfrm>
            <a:custGeom>
              <a:avLst/>
              <a:gdLst>
                <a:gd name="connsiteX0" fmla="*/ 158494 w 316988"/>
                <a:gd name="connsiteY0" fmla="*/ 0 h 2110189"/>
                <a:gd name="connsiteX1" fmla="*/ 316988 w 316988"/>
                <a:gd name="connsiteY1" fmla="*/ 158494 h 2110189"/>
                <a:gd name="connsiteX2" fmla="*/ 316988 w 316988"/>
                <a:gd name="connsiteY2" fmla="*/ 1951695 h 2110189"/>
                <a:gd name="connsiteX3" fmla="*/ 158494 w 316988"/>
                <a:gd name="connsiteY3" fmla="*/ 2110189 h 2110189"/>
                <a:gd name="connsiteX4" fmla="*/ 0 w 316988"/>
                <a:gd name="connsiteY4" fmla="*/ 1951695 h 2110189"/>
                <a:gd name="connsiteX5" fmla="*/ 0 w 316988"/>
                <a:gd name="connsiteY5" fmla="*/ 158494 h 2110189"/>
                <a:gd name="connsiteX6" fmla="*/ 158494 w 316988"/>
                <a:gd name="connsiteY6" fmla="*/ 0 h 21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2110189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951695"/>
                  </a:lnTo>
                  <a:cubicBezTo>
                    <a:pt x="316988" y="2039229"/>
                    <a:pt x="246028" y="2110189"/>
                    <a:pt x="158494" y="2110189"/>
                  </a:cubicBezTo>
                  <a:cubicBezTo>
                    <a:pt x="70960" y="2110189"/>
                    <a:pt x="0" y="2039229"/>
                    <a:pt x="0" y="1951695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9" name="Obraz 58">
              <a:extLst>
                <a:ext uri="{FF2B5EF4-FFF2-40B4-BE49-F238E27FC236}">
                  <a16:creationId xmlns:a16="http://schemas.microsoft.com/office/drawing/2014/main" id="{025EACE0-FC71-8E5F-C4C3-F77E4A86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1042" t="2543" r="48182" b="1030"/>
            <a:stretch>
              <a:fillRect/>
            </a:stretch>
          </p:blipFill>
          <p:spPr>
            <a:xfrm>
              <a:off x="10138026" y="2361514"/>
              <a:ext cx="316988" cy="2110189"/>
            </a:xfrm>
            <a:custGeom>
              <a:avLst/>
              <a:gdLst>
                <a:gd name="connsiteX0" fmla="*/ 158494 w 316988"/>
                <a:gd name="connsiteY0" fmla="*/ 0 h 2110189"/>
                <a:gd name="connsiteX1" fmla="*/ 316988 w 316988"/>
                <a:gd name="connsiteY1" fmla="*/ 158494 h 2110189"/>
                <a:gd name="connsiteX2" fmla="*/ 316988 w 316988"/>
                <a:gd name="connsiteY2" fmla="*/ 1951695 h 2110189"/>
                <a:gd name="connsiteX3" fmla="*/ 158494 w 316988"/>
                <a:gd name="connsiteY3" fmla="*/ 2110189 h 2110189"/>
                <a:gd name="connsiteX4" fmla="*/ 0 w 316988"/>
                <a:gd name="connsiteY4" fmla="*/ 1951695 h 2110189"/>
                <a:gd name="connsiteX5" fmla="*/ 0 w 316988"/>
                <a:gd name="connsiteY5" fmla="*/ 158494 h 2110189"/>
                <a:gd name="connsiteX6" fmla="*/ 158494 w 316988"/>
                <a:gd name="connsiteY6" fmla="*/ 0 h 21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2110189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951695"/>
                  </a:lnTo>
                  <a:cubicBezTo>
                    <a:pt x="316988" y="2039229"/>
                    <a:pt x="246028" y="2110189"/>
                    <a:pt x="158494" y="2110189"/>
                  </a:cubicBezTo>
                  <a:cubicBezTo>
                    <a:pt x="70960" y="2110189"/>
                    <a:pt x="0" y="2039229"/>
                    <a:pt x="0" y="1951695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8" name="Obraz 57">
              <a:extLst>
                <a:ext uri="{FF2B5EF4-FFF2-40B4-BE49-F238E27FC236}">
                  <a16:creationId xmlns:a16="http://schemas.microsoft.com/office/drawing/2014/main" id="{9AF0BFE4-00C4-A186-AD7B-090CB7969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020" t="12636" r="86204" b="8002"/>
            <a:stretch>
              <a:fillRect/>
            </a:stretch>
          </p:blipFill>
          <p:spPr>
            <a:xfrm>
              <a:off x="9019566" y="2582378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7" name="Obraz 56">
              <a:extLst>
                <a:ext uri="{FF2B5EF4-FFF2-40B4-BE49-F238E27FC236}">
                  <a16:creationId xmlns:a16="http://schemas.microsoft.com/office/drawing/2014/main" id="{886D1B6C-37D9-70F7-9840-2CE137860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9347" t="12636" r="9877" b="8002"/>
            <a:stretch>
              <a:fillRect/>
            </a:stretch>
          </p:blipFill>
          <p:spPr>
            <a:xfrm>
              <a:off x="11264804" y="2582378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6" name="Obraz 55">
              <a:extLst>
                <a:ext uri="{FF2B5EF4-FFF2-40B4-BE49-F238E27FC236}">
                  <a16:creationId xmlns:a16="http://schemas.microsoft.com/office/drawing/2014/main" id="{6914AA73-7BDC-9996-9609-3B9146D19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8790" t="13144" r="60434" b="7494"/>
            <a:stretch>
              <a:fillRect/>
            </a:stretch>
          </p:blipFill>
          <p:spPr>
            <a:xfrm>
              <a:off x="9777624" y="2593500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5" name="Obraz 54">
              <a:extLst>
                <a:ext uri="{FF2B5EF4-FFF2-40B4-BE49-F238E27FC236}">
                  <a16:creationId xmlns:a16="http://schemas.microsoft.com/office/drawing/2014/main" id="{69AB6065-75C8-BCBE-01D5-DD2E810A9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3671" t="14171" r="35553" b="6467"/>
            <a:stretch>
              <a:fillRect/>
            </a:stretch>
          </p:blipFill>
          <p:spPr>
            <a:xfrm>
              <a:off x="10509505" y="2615984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32BA3E4E-7A4C-13F8-7E44-30A547738D39}"/>
              </a:ext>
            </a:extLst>
          </p:cNvPr>
          <p:cNvSpPr txBox="1"/>
          <p:nvPr/>
        </p:nvSpPr>
        <p:spPr>
          <a:xfrm>
            <a:off x="1675409" y="4001599"/>
            <a:ext cx="58335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10 – skupowało </a:t>
            </a:r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produkty rolne z terenów </a:t>
            </a:r>
            <a:b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objętych stanem klęski żywiołowej </a:t>
            </a:r>
            <a:endParaRPr lang="pl-PL" sz="2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80D45721-2623-F704-A83A-5B5F198A0734}"/>
              </a:ext>
            </a:extLst>
          </p:cNvPr>
          <p:cNvGrpSpPr/>
          <p:nvPr/>
        </p:nvGrpSpPr>
        <p:grpSpPr>
          <a:xfrm>
            <a:off x="993467" y="2695591"/>
            <a:ext cx="542926" cy="956830"/>
            <a:chOff x="1183230" y="2338914"/>
            <a:chExt cx="542926" cy="956830"/>
          </a:xfrm>
        </p:grpSpPr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DE2A69BA-7E6C-DE1D-4113-1C0EB2D18B5F}"/>
                </a:ext>
              </a:extLst>
            </p:cNvPr>
            <p:cNvCxnSpPr>
              <a:cxnSpLocks/>
            </p:cNvCxnSpPr>
            <p:nvPr/>
          </p:nvCxnSpPr>
          <p:spPr>
            <a:xfrm>
              <a:off x="1726156" y="2338914"/>
              <a:ext cx="0" cy="95683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>
              <a:extLst>
                <a:ext uri="{FF2B5EF4-FFF2-40B4-BE49-F238E27FC236}">
                  <a16:creationId xmlns:a16="http://schemas.microsoft.com/office/drawing/2014/main" id="{5C289434-5B5F-460A-9B2F-0710AB7B7C93}"/>
                </a:ext>
              </a:extLst>
            </p:cNvPr>
            <p:cNvCxnSpPr>
              <a:cxnSpLocks/>
            </p:cNvCxnSpPr>
            <p:nvPr/>
          </p:nvCxnSpPr>
          <p:spPr>
            <a:xfrm>
              <a:off x="1222501" y="2808882"/>
              <a:ext cx="49439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wal 72">
              <a:extLst>
                <a:ext uri="{FF2B5EF4-FFF2-40B4-BE49-F238E27FC236}">
                  <a16:creationId xmlns:a16="http://schemas.microsoft.com/office/drawing/2014/main" id="{C870A958-D605-32D1-C12D-79EEE7F26A9D}"/>
                </a:ext>
              </a:extLst>
            </p:cNvPr>
            <p:cNvSpPr/>
            <p:nvPr/>
          </p:nvSpPr>
          <p:spPr>
            <a:xfrm flipH="1">
              <a:off x="1183230" y="2746618"/>
              <a:ext cx="105819" cy="1179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/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68F47DDD-87FE-7974-8F85-83804353C6F9}"/>
              </a:ext>
            </a:extLst>
          </p:cNvPr>
          <p:cNvGrpSpPr/>
          <p:nvPr/>
        </p:nvGrpSpPr>
        <p:grpSpPr>
          <a:xfrm>
            <a:off x="982510" y="3857384"/>
            <a:ext cx="542926" cy="956830"/>
            <a:chOff x="1183230" y="2338914"/>
            <a:chExt cx="542926" cy="956830"/>
          </a:xfrm>
        </p:grpSpPr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492E6C2C-2D94-9C8D-A7A5-BE548F8F1138}"/>
                </a:ext>
              </a:extLst>
            </p:cNvPr>
            <p:cNvCxnSpPr>
              <a:cxnSpLocks/>
            </p:cNvCxnSpPr>
            <p:nvPr/>
          </p:nvCxnSpPr>
          <p:spPr>
            <a:xfrm>
              <a:off x="1726156" y="2338914"/>
              <a:ext cx="0" cy="95683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CA54CFEB-456C-1288-E933-D2D5C20F1EC8}"/>
                </a:ext>
              </a:extLst>
            </p:cNvPr>
            <p:cNvCxnSpPr>
              <a:cxnSpLocks/>
            </p:cNvCxnSpPr>
            <p:nvPr/>
          </p:nvCxnSpPr>
          <p:spPr>
            <a:xfrm>
              <a:off x="1222501" y="2808882"/>
              <a:ext cx="49439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2731F1C0-4F10-E50E-F7CC-7D25A43ECB79}"/>
                </a:ext>
              </a:extLst>
            </p:cNvPr>
            <p:cNvSpPr/>
            <p:nvPr/>
          </p:nvSpPr>
          <p:spPr>
            <a:xfrm flipH="1">
              <a:off x="1183230" y="2746618"/>
              <a:ext cx="105819" cy="1179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/>
            </a:p>
          </p:txBody>
        </p:sp>
      </p:grpSp>
    </p:spTree>
    <p:extLst>
      <p:ext uri="{BB962C8B-B14F-4D97-AF65-F5344CB8AC3E}">
        <p14:creationId xmlns:p14="http://schemas.microsoft.com/office/powerpoint/2010/main" val="143395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91614-EACC-2D9C-C8BD-26CD51120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3678AC1-3788-653F-8097-DF6818C54BB1}"/>
              </a:ext>
            </a:extLst>
          </p:cNvPr>
          <p:cNvSpPr txBox="1"/>
          <p:nvPr/>
        </p:nvSpPr>
        <p:spPr>
          <a:xfrm>
            <a:off x="-21454" y="968171"/>
            <a:ext cx="5673709" cy="105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podpisane umowy z rolnikami lub firmami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na dostawę zbóż i rzepaku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określonych parametrach jakościowych </a:t>
            </a:r>
          </a:p>
        </p:txBody>
      </p:sp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B833F8CC-B298-086C-D3E9-1DE7FF406137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CEA617CD-50A7-EF5F-DA3E-66DA863096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346" y="83165"/>
            <a:ext cx="555812" cy="469776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610CE46-F5DB-0CED-6429-60C3443B9B2A}"/>
              </a:ext>
            </a:extLst>
          </p:cNvPr>
          <p:cNvSpPr txBox="1"/>
          <p:nvPr/>
        </p:nvSpPr>
        <p:spPr>
          <a:xfrm>
            <a:off x="6631274" y="1154513"/>
            <a:ext cx="5673708" cy="7267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lnSpc>
                <a:spcPct val="107000"/>
              </a:lnSpc>
              <a:spcAft>
                <a:spcPts val="800"/>
              </a:spcAft>
              <a:defRPr b="1" kern="10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pl-PL" sz="2000" dirty="0"/>
              <a:t>nie zmieniano wymagań jakościowych </a:t>
            </a:r>
            <a:br>
              <a:rPr lang="pl-PL" sz="2000" dirty="0"/>
            </a:br>
            <a:r>
              <a:rPr lang="pl-PL" sz="2000" dirty="0"/>
              <a:t>w związku z sytuacją powodziową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C8F05F9-0851-846F-A173-1C43ACD8F224}"/>
              </a:ext>
            </a:extLst>
          </p:cNvPr>
          <p:cNvSpPr txBox="1"/>
          <p:nvPr/>
        </p:nvSpPr>
        <p:spPr>
          <a:xfrm>
            <a:off x="-71269" y="2373207"/>
            <a:ext cx="5630316" cy="1385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surowce przed przyjęciem do magazynów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były </a:t>
            </a: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badane w laboratoriach zakładowych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 zakresie </a:t>
            </a:r>
            <a:r>
              <a:rPr lang="pl-PL" sz="20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wymagań </a:t>
            </a: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określonych przez podmiot skupujący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13DF61E-2442-61E2-D060-DF5005A480F5}"/>
              </a:ext>
            </a:extLst>
          </p:cNvPr>
          <p:cNvSpPr txBox="1"/>
          <p:nvPr/>
        </p:nvSpPr>
        <p:spPr>
          <a:xfrm>
            <a:off x="35346" y="3987242"/>
            <a:ext cx="5545889" cy="10560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lnSpc>
                <a:spcPct val="107000"/>
              </a:lnSpc>
              <a:spcAft>
                <a:spcPts val="800"/>
              </a:spcAft>
              <a:defRPr b="1" kern="10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pl-PL" sz="2000" dirty="0"/>
              <a:t>partie, które nie spełniały </a:t>
            </a:r>
            <a:br>
              <a:rPr lang="pl-PL" sz="2000" dirty="0"/>
            </a:br>
            <a:r>
              <a:rPr lang="pl-PL" sz="2000" dirty="0"/>
              <a:t>parametrów jakościowych </a:t>
            </a:r>
            <a:br>
              <a:rPr lang="pl-PL" sz="2000" dirty="0"/>
            </a:br>
            <a:r>
              <a:rPr lang="pl-PL" sz="2000" dirty="0"/>
              <a:t>nie były przyjmowane do magazynów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4EBFD0D3-098F-9119-07CA-AC48F204A4E3}"/>
              </a:ext>
            </a:extLst>
          </p:cNvPr>
          <p:cNvSpPr txBox="1"/>
          <p:nvPr/>
        </p:nvSpPr>
        <p:spPr>
          <a:xfrm>
            <a:off x="6584828" y="2477191"/>
            <a:ext cx="5536055" cy="119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cechy organoleptyczne </a:t>
            </a: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(np. zapach, barwa, wygląd)</a:t>
            </a:r>
            <a:b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parametry fizykochemiczne </a:t>
            </a: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(np. wilgotność, </a:t>
            </a:r>
            <a:b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zawartość białka, glutenu, gęstość ziarna, liczba opadania, </a:t>
            </a:r>
            <a:b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obecność szkodników i ich pozostałości, zawartość zanieczyszczeń)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155A954-9588-BA0D-FB79-E40CC85586E3}"/>
              </a:ext>
            </a:extLst>
          </p:cNvPr>
          <p:cNvSpPr txBox="1"/>
          <p:nvPr/>
        </p:nvSpPr>
        <p:spPr>
          <a:xfrm>
            <a:off x="6634490" y="3999028"/>
            <a:ext cx="55360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kern="100" dirty="0">
                <a:latin typeface="Segoe UI" panose="020B0502040204020203" pitchFamily="34" charset="0"/>
                <a:cs typeface="Segoe UI" panose="020B0502040204020203" pitchFamily="34" charset="0"/>
              </a:rPr>
              <a:t>przypadki odrzucenia</a:t>
            </a:r>
            <a:r>
              <a:rPr lang="pl-PL" kern="1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 np.:</a:t>
            </a:r>
            <a:b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porośnięcie i kiełkowanie ziarna,</a:t>
            </a:r>
            <a:b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zaniżona zawartość białka i glutenu</a:t>
            </a: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50F0B9DA-2C83-86AD-FB30-AB9F15EBDC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0026" y="957447"/>
            <a:ext cx="471948" cy="114141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8CB8C8BC-D793-EAD6-9F03-5396997ADF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495" y="2497852"/>
            <a:ext cx="471948" cy="1141411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8DAF5241-0242-50ED-A916-9FE6768540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987" y="3966934"/>
            <a:ext cx="471948" cy="1141411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2E8E3B01-AE69-2CDF-AF9E-9059BC0EB2AD}"/>
              </a:ext>
            </a:extLst>
          </p:cNvPr>
          <p:cNvGrpSpPr/>
          <p:nvPr/>
        </p:nvGrpSpPr>
        <p:grpSpPr>
          <a:xfrm>
            <a:off x="5581235" y="1296169"/>
            <a:ext cx="257337" cy="430011"/>
            <a:chOff x="5581235" y="1296169"/>
            <a:chExt cx="257337" cy="430011"/>
          </a:xfrm>
        </p:grpSpPr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8B38F001-0359-ECA5-0A12-B8022B05ACED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E944189F-33A3-A456-0250-FAB94C6B406D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D1E46207-4519-ABA8-6188-5F050B002E0C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F53C50A3-5488-ABAC-A0B9-C049A5352206}"/>
              </a:ext>
            </a:extLst>
          </p:cNvPr>
          <p:cNvGrpSpPr/>
          <p:nvPr/>
        </p:nvGrpSpPr>
        <p:grpSpPr>
          <a:xfrm>
            <a:off x="5577750" y="2833654"/>
            <a:ext cx="257337" cy="430011"/>
            <a:chOff x="5581235" y="1296169"/>
            <a:chExt cx="257337" cy="430011"/>
          </a:xfrm>
        </p:grpSpPr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CC5312D1-334F-A42F-E5F2-6CA1B41F5A37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5F3D9420-B5EC-2CEA-7630-FBECDE95E3A9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DE972404-08DF-D0B7-2C91-55070EA636E4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C6770208-556F-A052-1655-8D2E216CBEE2}"/>
              </a:ext>
            </a:extLst>
          </p:cNvPr>
          <p:cNvGrpSpPr/>
          <p:nvPr/>
        </p:nvGrpSpPr>
        <p:grpSpPr>
          <a:xfrm>
            <a:off x="5553563" y="4256772"/>
            <a:ext cx="257337" cy="430011"/>
            <a:chOff x="5581235" y="1296169"/>
            <a:chExt cx="257337" cy="430011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DB2AF9D9-6FE8-A3E0-A038-4C0E6B559915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401362CD-6FE8-B74F-AD6B-62B8EC168913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2DC63009-71C9-0997-30D5-8C52441E2C12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79A5E162-E1AC-D5EB-A133-99D66EF3FBEB}"/>
              </a:ext>
            </a:extLst>
          </p:cNvPr>
          <p:cNvGrpSpPr/>
          <p:nvPr/>
        </p:nvGrpSpPr>
        <p:grpSpPr>
          <a:xfrm flipH="1">
            <a:off x="6373937" y="1289342"/>
            <a:ext cx="257337" cy="430011"/>
            <a:chOff x="5581235" y="1296169"/>
            <a:chExt cx="257337" cy="430011"/>
          </a:xfrm>
        </p:grpSpPr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C254159-CA32-002A-99F8-4392D44B5CEE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3ED334B8-89F8-591E-38BF-6B09B64B094B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6C46B10C-596D-19B5-36AC-8FACB60CA78D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2FBFC994-6850-CE47-A531-A5320E4AC866}"/>
              </a:ext>
            </a:extLst>
          </p:cNvPr>
          <p:cNvGrpSpPr/>
          <p:nvPr/>
        </p:nvGrpSpPr>
        <p:grpSpPr>
          <a:xfrm flipH="1">
            <a:off x="6370452" y="2826827"/>
            <a:ext cx="257337" cy="430011"/>
            <a:chOff x="5581235" y="1296169"/>
            <a:chExt cx="257337" cy="430011"/>
          </a:xfrm>
        </p:grpSpPr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C569F122-26E6-D464-B65B-A02681D536ED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BAB29DF1-F368-B61E-B9C0-B306A81A5F0B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5DFD156D-E8AC-9AAB-9E78-0F9A0042EFC9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EB506133-ADB2-10F9-26F9-A74DAFA7168B}"/>
              </a:ext>
            </a:extLst>
          </p:cNvPr>
          <p:cNvGrpSpPr/>
          <p:nvPr/>
        </p:nvGrpSpPr>
        <p:grpSpPr>
          <a:xfrm flipH="1">
            <a:off x="6370452" y="4263199"/>
            <a:ext cx="257337" cy="430011"/>
            <a:chOff x="5581235" y="1296169"/>
            <a:chExt cx="257337" cy="430011"/>
          </a:xfrm>
        </p:grpSpPr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AA121178-EBEE-29E5-13BE-0866CD4B4F3C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7509C873-F30C-1F55-2F92-40D7ED15020C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7ACF802F-F3BA-26BA-31D3-836CF98D534B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42" name="Łącznik prosty 2">
            <a:extLst>
              <a:ext uri="{FF2B5EF4-FFF2-40B4-BE49-F238E27FC236}">
                <a16:creationId xmlns:a16="http://schemas.microsoft.com/office/drawing/2014/main" id="{BC20791B-8154-5DA3-87CC-8112CF4A36E1}"/>
              </a:ext>
            </a:extLst>
          </p:cNvPr>
          <p:cNvCxnSpPr>
            <a:cxnSpLocks/>
          </p:cNvCxnSpPr>
          <p:nvPr/>
        </p:nvCxnSpPr>
        <p:spPr>
          <a:xfrm flipV="1">
            <a:off x="1920385" y="5234373"/>
            <a:ext cx="8130520" cy="14174"/>
          </a:xfrm>
          <a:prstGeom prst="curvedConnector3">
            <a:avLst>
              <a:gd name="adj1" fmla="val 50000"/>
            </a:avLst>
          </a:prstGeom>
          <a:ln w="28575">
            <a:solidFill>
              <a:srgbClr val="F3DE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upa 42">
            <a:extLst>
              <a:ext uri="{FF2B5EF4-FFF2-40B4-BE49-F238E27FC236}">
                <a16:creationId xmlns:a16="http://schemas.microsoft.com/office/drawing/2014/main" id="{5A9800C2-37AF-EEC2-26B4-9EA85E5CA3DF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44" name="Obraz 43">
              <a:extLst>
                <a:ext uri="{FF2B5EF4-FFF2-40B4-BE49-F238E27FC236}">
                  <a16:creationId xmlns:a16="http://schemas.microsoft.com/office/drawing/2014/main" id="{7C92C818-23C9-D148-60B1-BF5C8091F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45" name="Obraz 44">
              <a:extLst>
                <a:ext uri="{FF2B5EF4-FFF2-40B4-BE49-F238E27FC236}">
                  <a16:creationId xmlns:a16="http://schemas.microsoft.com/office/drawing/2014/main" id="{5EFF52AA-7469-814C-D21B-9A3E8623B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7EFD669B-C188-3D8F-9D72-444BB0287D67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DOKUMENTACJA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FD29FD4-C33D-EBF5-B3BE-22120A1C92C1}"/>
              </a:ext>
            </a:extLst>
          </p:cNvPr>
          <p:cNvSpPr txBox="1"/>
          <p:nvPr/>
        </p:nvSpPr>
        <p:spPr>
          <a:xfrm>
            <a:off x="406278" y="5323350"/>
            <a:ext cx="112663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b="1" cap="small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 stwierdzono obrotu towarem</a:t>
            </a:r>
          </a:p>
          <a:p>
            <a:pPr algn="ctr"/>
            <a:r>
              <a:rPr lang="pl-PL" sz="3000" b="1" cap="small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nienadającym się do dalszego przetwórstwa na cele spożywcze </a:t>
            </a:r>
            <a:endParaRPr lang="pl-PL" sz="3000" b="1" cap="small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7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B54A9-4E5E-440F-D33F-A2685030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2">
            <a:extLst>
              <a:ext uri="{FF2B5EF4-FFF2-40B4-BE49-F238E27FC236}">
                <a16:creationId xmlns:a16="http://schemas.microsoft.com/office/drawing/2014/main" id="{8488EC88-3309-5E5F-7515-F4ECC5E69995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914D6A12-1B72-3F49-41CC-5BE391E0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73240" y="39781"/>
            <a:ext cx="505107" cy="50510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1417DF6-3862-9AD1-FCC3-35B339616356}"/>
              </a:ext>
            </a:extLst>
          </p:cNvPr>
          <p:cNvSpPr txBox="1"/>
          <p:nvPr/>
        </p:nvSpPr>
        <p:spPr>
          <a:xfrm>
            <a:off x="2006045" y="3568716"/>
            <a:ext cx="8136999" cy="175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</a:t>
            </a: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ględziny przeprowadzono w </a:t>
            </a:r>
            <a:r>
              <a:rPr lang="pl-PL" sz="28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22 podmiotach </a:t>
            </a:r>
            <a:br>
              <a:rPr lang="pl-PL" sz="28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sprawdzono </a:t>
            </a:r>
            <a:r>
              <a:rPr lang="pl-PL" sz="28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38 partii </a:t>
            </a:r>
            <a:r>
              <a:rPr lang="pl-PL" sz="28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łącznej masie 4 457,3 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 tym: 36 partii zbóż (głównie pszenicy) </a:t>
            </a:r>
            <a:r>
              <a:rPr lang="pl-PL" sz="20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masie 3827,3 t</a:t>
            </a:r>
            <a: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b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2 partie rzepaku </a:t>
            </a:r>
            <a:r>
              <a:rPr lang="pl-PL" sz="20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masie 630 t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2D3962E-4811-DE65-D108-036B4E7F27FA}"/>
              </a:ext>
            </a:extLst>
          </p:cNvPr>
          <p:cNvSpPr txBox="1"/>
          <p:nvPr/>
        </p:nvSpPr>
        <p:spPr>
          <a:xfrm>
            <a:off x="4870320" y="886936"/>
            <a:ext cx="2451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inspektorzy 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975D39B2-5348-6874-F24F-18B0C81B0DC7}"/>
              </a:ext>
            </a:extLst>
          </p:cNvPr>
          <p:cNvGrpSpPr/>
          <p:nvPr/>
        </p:nvGrpSpPr>
        <p:grpSpPr>
          <a:xfrm>
            <a:off x="-563950" y="1549659"/>
            <a:ext cx="5208630" cy="748959"/>
            <a:chOff x="6357432" y="1122834"/>
            <a:chExt cx="1576757" cy="748959"/>
          </a:xfrm>
        </p:grpSpPr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D3541D92-4DF2-F9F4-1BF3-A011B9446899}"/>
                </a:ext>
              </a:extLst>
            </p:cNvPr>
            <p:cNvSpPr/>
            <p:nvPr/>
          </p:nvSpPr>
          <p:spPr>
            <a:xfrm>
              <a:off x="6357432" y="1122834"/>
              <a:ext cx="1576757" cy="7489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/>
              <a:endParaRPr lang="pl-PL" sz="24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749B9390-68EF-BEC1-2A35-74AA7C39C822}"/>
                </a:ext>
              </a:extLst>
            </p:cNvPr>
            <p:cNvSpPr txBox="1"/>
            <p:nvPr/>
          </p:nvSpPr>
          <p:spPr>
            <a:xfrm>
              <a:off x="6357432" y="1122834"/>
              <a:ext cx="1576757" cy="74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ocenili ogólny wygląd partii </a:t>
              </a:r>
              <a:b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(stan i jednolitość ziaren zbóż </a:t>
              </a:r>
              <a:b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 nasion rzepaku), </a:t>
              </a:r>
              <a:b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zapach, czystość </a:t>
              </a:r>
              <a:endParaRPr lang="en-US" sz="2400" b="1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98C075D4-450F-8D0E-644A-8B6D1AE762A4}"/>
              </a:ext>
            </a:extLst>
          </p:cNvPr>
          <p:cNvGrpSpPr/>
          <p:nvPr/>
        </p:nvGrpSpPr>
        <p:grpSpPr>
          <a:xfrm>
            <a:off x="7422311" y="1396301"/>
            <a:ext cx="4769689" cy="748959"/>
            <a:chOff x="4643591" y="1044946"/>
            <a:chExt cx="1576757" cy="748959"/>
          </a:xfrm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7A97FF65-9349-D5A0-D152-77E893B039FF}"/>
                </a:ext>
              </a:extLst>
            </p:cNvPr>
            <p:cNvSpPr/>
            <p:nvPr/>
          </p:nvSpPr>
          <p:spPr>
            <a:xfrm>
              <a:off x="4643591" y="1044946"/>
              <a:ext cx="1576757" cy="7489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sz="24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B048C963-32C2-0562-7B2B-70B6D0229061}"/>
                </a:ext>
              </a:extLst>
            </p:cNvPr>
            <p:cNvSpPr txBox="1"/>
            <p:nvPr/>
          </p:nvSpPr>
          <p:spPr>
            <a:xfrm>
              <a:off x="4643591" y="1044946"/>
              <a:ext cx="1576757" cy="74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</a:t>
              </a: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prawdzili, czy ziarno i nasiona </a:t>
              </a:r>
              <a:b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nie były zawilgocone oraz </a:t>
              </a:r>
              <a:b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czy nie doszło do ich zagrzania podczas przechowywania </a:t>
              </a:r>
              <a:endParaRPr lang="en-US" sz="2400" b="1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F69EE41-C7EE-877C-DCCC-539CE59F359E}"/>
              </a:ext>
            </a:extLst>
          </p:cNvPr>
          <p:cNvSpPr txBox="1"/>
          <p:nvPr/>
        </p:nvSpPr>
        <p:spPr>
          <a:xfrm>
            <a:off x="2006045" y="5696084"/>
            <a:ext cx="8130520" cy="549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NIEPRAWIDŁOWOŚCI NIE STWIERDZONO </a:t>
            </a: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A04C3F4E-9DAF-E940-B9EA-2D03DDAFF9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941" r="1" b="1"/>
          <a:stretch/>
        </p:blipFill>
        <p:spPr>
          <a:xfrm>
            <a:off x="4815404" y="1381539"/>
            <a:ext cx="2518283" cy="173342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858634D2-1144-AE06-4301-3CA4D97AF206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C30A20EC-C1EF-412B-3DDD-560142260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AFEFFAEC-F529-DCF7-4777-F2D7A0788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E892F12-E001-6662-D2E7-444C44931259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OGLĘDZINY</a:t>
            </a:r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E22AD8E9-4BA5-5DD7-5CDD-5B409EABC3F1}"/>
              </a:ext>
            </a:extLst>
          </p:cNvPr>
          <p:cNvGrpSpPr/>
          <p:nvPr/>
        </p:nvGrpSpPr>
        <p:grpSpPr>
          <a:xfrm rot="5400000">
            <a:off x="5984208" y="2891787"/>
            <a:ext cx="223584" cy="1048914"/>
            <a:chOff x="183332" y="1261989"/>
            <a:chExt cx="800213" cy="3754089"/>
          </a:xfrm>
        </p:grpSpPr>
        <p:pic>
          <p:nvPicPr>
            <p:cNvPr id="40" name="Obraz 39">
              <a:extLst>
                <a:ext uri="{FF2B5EF4-FFF2-40B4-BE49-F238E27FC236}">
                  <a16:creationId xmlns:a16="http://schemas.microsoft.com/office/drawing/2014/main" id="{4C48774D-5BF5-35A7-FB24-A11B14BDC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3332" y="3113864"/>
              <a:ext cx="800213" cy="1902214"/>
            </a:xfrm>
            <a:prstGeom prst="rect">
              <a:avLst/>
            </a:prstGeom>
            <a:effectLst/>
          </p:spPr>
        </p:pic>
        <p:pic>
          <p:nvPicPr>
            <p:cNvPr id="41" name="Obraz 40">
              <a:extLst>
                <a:ext uri="{FF2B5EF4-FFF2-40B4-BE49-F238E27FC236}">
                  <a16:creationId xmlns:a16="http://schemas.microsoft.com/office/drawing/2014/main" id="{8E9532D3-EB42-A4C8-686E-1D2220E01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332" y="1261989"/>
              <a:ext cx="800213" cy="1902214"/>
            </a:xfrm>
            <a:prstGeom prst="rect">
              <a:avLst/>
            </a:prstGeom>
            <a:effectLst/>
          </p:spPr>
        </p:pic>
      </p:grpSp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E006184E-DA46-F8EB-E852-72FB8FFB4C43}"/>
              </a:ext>
            </a:extLst>
          </p:cNvPr>
          <p:cNvCxnSpPr>
            <a:cxnSpLocks/>
          </p:cNvCxnSpPr>
          <p:nvPr/>
        </p:nvCxnSpPr>
        <p:spPr>
          <a:xfrm>
            <a:off x="2245163" y="5501738"/>
            <a:ext cx="7715740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F3DE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0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5CD9B-A88A-6253-2CFE-E2213993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D6D0DDD-FA9B-47D3-84F7-675A1A65D108}"/>
              </a:ext>
            </a:extLst>
          </p:cNvPr>
          <p:cNvSpPr txBox="1"/>
          <p:nvPr/>
        </p:nvSpPr>
        <p:spPr>
          <a:xfrm>
            <a:off x="2219312" y="844605"/>
            <a:ext cx="7780926" cy="1902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</a:t>
            </a:r>
            <a: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15 podmiotach </a:t>
            </a: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do badań laboratoryjnych </a:t>
            </a:r>
            <a:b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(w zakresie cech organoleptycznych i parametrów fizykochemicznych) </a:t>
            </a:r>
            <a:br>
              <a:rPr lang="pl-PL" sz="16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pobrano </a:t>
            </a:r>
            <a: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16 próbek </a:t>
            </a:r>
            <a:b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(13 – pszenica, 2 – jęczmień, 1 – rzepak)</a:t>
            </a:r>
            <a:b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400" b="1" kern="100" dirty="0">
                <a:latin typeface="Segoe UI" panose="020B0502040204020203" pitchFamily="34" charset="0"/>
                <a:cs typeface="Segoe UI" panose="020B0502040204020203" pitchFamily="34" charset="0"/>
              </a:rPr>
              <a:t>z partii o łącznej masie 3 402 t</a:t>
            </a:r>
            <a:endParaRPr lang="pl-PL" sz="1600" b="1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B07A6BDD-F758-B7FA-9C8E-F637E4371659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A0584A90-DDF9-ADFC-6E4A-0E8B3EF8FD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6865" y="99157"/>
            <a:ext cx="486946" cy="486946"/>
          </a:xfrm>
          <a:prstGeom prst="rect">
            <a:avLst/>
          </a:prstGeom>
        </p:spPr>
      </p:pic>
      <p:cxnSp>
        <p:nvCxnSpPr>
          <p:cNvPr id="33" name="Łącznik prosty 2">
            <a:extLst>
              <a:ext uri="{FF2B5EF4-FFF2-40B4-BE49-F238E27FC236}">
                <a16:creationId xmlns:a16="http://schemas.microsoft.com/office/drawing/2014/main" id="{7F2A1E75-6B9A-DCBA-4B58-4885C8FF3266}"/>
              </a:ext>
            </a:extLst>
          </p:cNvPr>
          <p:cNvCxnSpPr>
            <a:cxnSpLocks/>
          </p:cNvCxnSpPr>
          <p:nvPr/>
        </p:nvCxnSpPr>
        <p:spPr>
          <a:xfrm flipV="1">
            <a:off x="2056991" y="2870849"/>
            <a:ext cx="8130520" cy="14174"/>
          </a:xfrm>
          <a:prstGeom prst="curvedConnector3">
            <a:avLst>
              <a:gd name="adj1" fmla="val 50000"/>
            </a:avLst>
          </a:prstGeom>
          <a:ln w="28575">
            <a:solidFill>
              <a:srgbClr val="F3DE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a 35">
            <a:extLst>
              <a:ext uri="{FF2B5EF4-FFF2-40B4-BE49-F238E27FC236}">
                <a16:creationId xmlns:a16="http://schemas.microsoft.com/office/drawing/2014/main" id="{48731F36-0C82-ABDE-3933-7F2EC39BE450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A4BE90C3-39B8-0FBA-1879-95AD12858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38B947A5-990A-C9D4-600E-FAAE1DDA8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C83B0E4C-8EFC-BEAD-71C3-7960297F3CD2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BADANIA LABORATORYJNE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EB57DD3-0297-FA14-408A-B900FAF00AFD}"/>
              </a:ext>
            </a:extLst>
          </p:cNvPr>
          <p:cNvSpPr txBox="1"/>
          <p:nvPr/>
        </p:nvSpPr>
        <p:spPr>
          <a:xfrm>
            <a:off x="2997866" y="2928061"/>
            <a:ext cx="6223818" cy="58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NIEPRAWIDŁOWOŚCI</a:t>
            </a:r>
            <a:endParaRPr lang="pl-PL" sz="3200" b="1" kern="100" dirty="0">
              <a:solidFill>
                <a:schemeClr val="accent2">
                  <a:lumMod val="50000"/>
                </a:schemeClr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093156F6-0395-CA18-2B11-163592E81E6E}"/>
              </a:ext>
            </a:extLst>
          </p:cNvPr>
          <p:cNvGrpSpPr/>
          <p:nvPr/>
        </p:nvGrpSpPr>
        <p:grpSpPr>
          <a:xfrm>
            <a:off x="1410287" y="3676925"/>
            <a:ext cx="10036823" cy="2024936"/>
            <a:chOff x="1438862" y="3537085"/>
            <a:chExt cx="10036823" cy="2024936"/>
          </a:xfrm>
        </p:grpSpPr>
        <p:pic>
          <p:nvPicPr>
            <p:cNvPr id="68" name="Obraz 67">
              <a:extLst>
                <a:ext uri="{FF2B5EF4-FFF2-40B4-BE49-F238E27FC236}">
                  <a16:creationId xmlns:a16="http://schemas.microsoft.com/office/drawing/2014/main" id="{2799E467-FB24-81CA-C169-BD8BC7EAF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0625" t="-156" r="38300" b="100000"/>
            <a:stretch>
              <a:fillRect/>
            </a:stretch>
          </p:blipFill>
          <p:spPr>
            <a:xfrm flipH="1">
              <a:off x="5685368" y="4564571"/>
              <a:ext cx="26975" cy="2532"/>
            </a:xfrm>
            <a:custGeom>
              <a:avLst/>
              <a:gdLst>
                <a:gd name="connsiteX0" fmla="*/ 10910 w 26975"/>
                <a:gd name="connsiteY0" fmla="*/ 0 h 2532"/>
                <a:gd name="connsiteX1" fmla="*/ 0 w 26975"/>
                <a:gd name="connsiteY1" fmla="*/ 2532 h 2532"/>
                <a:gd name="connsiteX2" fmla="*/ 26975 w 26975"/>
                <a:gd name="connsiteY2" fmla="*/ 2532 h 2532"/>
                <a:gd name="connsiteX3" fmla="*/ 10910 w 26975"/>
                <a:gd name="connsiteY3" fmla="*/ 0 h 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75" h="2532">
                  <a:moveTo>
                    <a:pt x="10910" y="0"/>
                  </a:moveTo>
                  <a:lnTo>
                    <a:pt x="0" y="2532"/>
                  </a:lnTo>
                  <a:lnTo>
                    <a:pt x="26975" y="2532"/>
                  </a:lnTo>
                  <a:lnTo>
                    <a:pt x="10910" y="0"/>
                  </a:lnTo>
                  <a:close/>
                </a:path>
              </a:pathLst>
            </a:custGeom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C6E51066-41AC-315D-B66B-FF10C950CBF9}"/>
                </a:ext>
              </a:extLst>
            </p:cNvPr>
            <p:cNvSpPr txBox="1"/>
            <p:nvPr/>
          </p:nvSpPr>
          <p:spPr>
            <a:xfrm>
              <a:off x="1477562" y="3788872"/>
              <a:ext cx="3894187" cy="458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pl-PL" sz="2400" b="1" kern="1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3 podmioty (20%)</a:t>
              </a:r>
              <a:endPara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9B37FBD4-F46F-9443-8A88-392FE5F1EF92}"/>
                </a:ext>
              </a:extLst>
            </p:cNvPr>
            <p:cNvSpPr txBox="1"/>
            <p:nvPr/>
          </p:nvSpPr>
          <p:spPr>
            <a:xfrm>
              <a:off x="6576604" y="4022354"/>
              <a:ext cx="4899081" cy="1056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</a:pPr>
              <a:r>
                <a:rPr lang="pl-PL" sz="2000" b="1" kern="1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n</a:t>
              </a:r>
              <a:r>
                <a:rPr lang="pl-PL" sz="2000" b="1" kern="100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ieprawidłowości nie miały związku                 z kontaktem ziarna z wodą powodziową</a:t>
              </a:r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0315FCF4-D9B9-21F5-7F6A-1E3D29128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3856" y="3537085"/>
              <a:ext cx="851838" cy="2024936"/>
            </a:xfrm>
            <a:prstGeom prst="rect">
              <a:avLst/>
            </a:prstGeom>
            <a:effectLst/>
          </p:spPr>
        </p:pic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3C462CE1-5B79-14D6-ABD2-E66CC8D73B21}"/>
                </a:ext>
              </a:extLst>
            </p:cNvPr>
            <p:cNvSpPr txBox="1"/>
            <p:nvPr/>
          </p:nvSpPr>
          <p:spPr>
            <a:xfrm>
              <a:off x="1438862" y="4722433"/>
              <a:ext cx="3882307" cy="458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pl-PL" sz="2400" b="1" kern="100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3 próbki (</a:t>
              </a:r>
              <a:r>
                <a:rPr lang="pl-PL" sz="2400" b="1" kern="1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18,8%) pszenicy</a:t>
              </a:r>
              <a:endParaRPr lang="pl-PL" sz="24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2B40523-27A8-32FC-ABE5-6E8E77857876}"/>
                </a:ext>
              </a:extLst>
            </p:cNvPr>
            <p:cNvGrpSpPr/>
            <p:nvPr/>
          </p:nvGrpSpPr>
          <p:grpSpPr>
            <a:xfrm>
              <a:off x="5383771" y="3811587"/>
              <a:ext cx="257337" cy="430011"/>
              <a:chOff x="5455006" y="2889452"/>
              <a:chExt cx="257337" cy="430011"/>
            </a:xfrm>
          </p:grpSpPr>
          <p:cxnSp>
            <p:nvCxnSpPr>
              <p:cNvPr id="14" name="Łącznik prosty 13">
                <a:extLst>
                  <a:ext uri="{FF2B5EF4-FFF2-40B4-BE49-F238E27FC236}">
                    <a16:creationId xmlns:a16="http://schemas.microsoft.com/office/drawing/2014/main" id="{5ACF176A-C196-A06F-5B37-5F85C25083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2343" y="2889452"/>
                <a:ext cx="0" cy="430011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F113A27E-0B45-F0F8-0765-1AD2498007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8681" y="3104457"/>
                <a:ext cx="253662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wal 12">
                <a:extLst>
                  <a:ext uri="{FF2B5EF4-FFF2-40B4-BE49-F238E27FC236}">
                    <a16:creationId xmlns:a16="http://schemas.microsoft.com/office/drawing/2014/main" id="{4BF3F64D-1AC7-59F7-63A0-F11874886AE4}"/>
                  </a:ext>
                </a:extLst>
              </p:cNvPr>
              <p:cNvSpPr/>
              <p:nvPr/>
            </p:nvSpPr>
            <p:spPr>
              <a:xfrm flipH="1">
                <a:off x="5455006" y="3067447"/>
                <a:ext cx="85921" cy="7608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F5AA1F93-1766-CD0C-AD77-1224E8F3DB86}"/>
                </a:ext>
              </a:extLst>
            </p:cNvPr>
            <p:cNvGrpSpPr/>
            <p:nvPr/>
          </p:nvGrpSpPr>
          <p:grpSpPr>
            <a:xfrm>
              <a:off x="5385608" y="4773669"/>
              <a:ext cx="257337" cy="430011"/>
              <a:chOff x="5455006" y="2889452"/>
              <a:chExt cx="257337" cy="430011"/>
            </a:xfrm>
          </p:grpSpPr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D4A3A7BC-A66F-8B76-E599-6163A52B98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2343" y="2889452"/>
                <a:ext cx="0" cy="430011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22BD68FB-136F-BC62-4021-ACBAD21B9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8681" y="3104457"/>
                <a:ext cx="253662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wal 26">
                <a:extLst>
                  <a:ext uri="{FF2B5EF4-FFF2-40B4-BE49-F238E27FC236}">
                    <a16:creationId xmlns:a16="http://schemas.microsoft.com/office/drawing/2014/main" id="{80F53A81-4984-E40F-C87F-3914B1317C59}"/>
                  </a:ext>
                </a:extLst>
              </p:cNvPr>
              <p:cNvSpPr/>
              <p:nvPr/>
            </p:nvSpPr>
            <p:spPr>
              <a:xfrm flipH="1">
                <a:off x="5455006" y="3067447"/>
                <a:ext cx="85921" cy="7608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560CAD-6959-0974-4D45-E9AEDD449E67}"/>
              </a:ext>
            </a:extLst>
          </p:cNvPr>
          <p:cNvSpPr txBox="1"/>
          <p:nvPr/>
        </p:nvSpPr>
        <p:spPr>
          <a:xfrm>
            <a:off x="2234052" y="5871820"/>
            <a:ext cx="862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W związku ze stwierdzonymi uchybieniami toczą się postępowania administracyjne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86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7EADD-459C-5257-4CAB-29109ACD6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7C2ABA4F-EE7C-63F5-0FF4-8A32E2330A91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a 35">
            <a:extLst>
              <a:ext uri="{FF2B5EF4-FFF2-40B4-BE49-F238E27FC236}">
                <a16:creationId xmlns:a16="http://schemas.microsoft.com/office/drawing/2014/main" id="{E04074B0-2EFC-AFDB-EE0D-BA843FF553F5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ABDD2A0F-79A4-42DC-51BA-CED7539E8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589452A9-BA97-EAF5-53B3-C4E81FC60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AB4DA05B-A092-2939-7621-89CE481436D7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WNIOSKI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998D45B6-6C85-A765-1915-4D9FCC95D9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25" t="-156" r="38300" b="100000"/>
          <a:stretch>
            <a:fillRect/>
          </a:stretch>
        </p:blipFill>
        <p:spPr>
          <a:xfrm flipH="1">
            <a:off x="5437718" y="2885136"/>
            <a:ext cx="26975" cy="2532"/>
          </a:xfrm>
          <a:custGeom>
            <a:avLst/>
            <a:gdLst>
              <a:gd name="connsiteX0" fmla="*/ 10910 w 26975"/>
              <a:gd name="connsiteY0" fmla="*/ 0 h 2532"/>
              <a:gd name="connsiteX1" fmla="*/ 0 w 26975"/>
              <a:gd name="connsiteY1" fmla="*/ 2532 h 2532"/>
              <a:gd name="connsiteX2" fmla="*/ 26975 w 26975"/>
              <a:gd name="connsiteY2" fmla="*/ 2532 h 2532"/>
              <a:gd name="connsiteX3" fmla="*/ 10910 w 26975"/>
              <a:gd name="connsiteY3" fmla="*/ 0 h 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5" h="2532">
                <a:moveTo>
                  <a:pt x="10910" y="0"/>
                </a:moveTo>
                <a:lnTo>
                  <a:pt x="0" y="2532"/>
                </a:lnTo>
                <a:lnTo>
                  <a:pt x="26975" y="2532"/>
                </a:lnTo>
                <a:lnTo>
                  <a:pt x="10910" y="0"/>
                </a:ln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DCFE9D8-99B4-ED3F-6623-7CBB9794C5AF}"/>
              </a:ext>
            </a:extLst>
          </p:cNvPr>
          <p:cNvSpPr txBox="1"/>
          <p:nvPr/>
        </p:nvSpPr>
        <p:spPr>
          <a:xfrm>
            <a:off x="729813" y="1281026"/>
            <a:ext cx="104078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Powódź</a:t>
            </a:r>
            <a:b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nie wpłynęła</a:t>
            </a:r>
          </a:p>
          <a:p>
            <a:pPr algn="ctr"/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jakość produktów rolnych </a:t>
            </a:r>
            <a:b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</a:t>
            </a:r>
            <a:r>
              <a:rPr lang="pl-PL" sz="4000" b="1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punktach skupu i przetwórstwa</a:t>
            </a:r>
          </a:p>
          <a:p>
            <a:pPr algn="ctr"/>
            <a:r>
              <a:rPr lang="pl-PL" sz="4000" b="1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19E030-3195-491F-AC4A-8CC8436929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1" y="97355"/>
            <a:ext cx="452983" cy="452983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17B06082-A633-62FD-EF2B-3BA31654CC6A}"/>
              </a:ext>
            </a:extLst>
          </p:cNvPr>
          <p:cNvGrpSpPr/>
          <p:nvPr/>
        </p:nvGrpSpPr>
        <p:grpSpPr>
          <a:xfrm>
            <a:off x="3236421" y="4317068"/>
            <a:ext cx="5719157" cy="1566112"/>
            <a:chOff x="3225338" y="2535682"/>
            <a:chExt cx="5719157" cy="1566112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D5F4294-AECC-BCB7-4B20-F69BA68A5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5558" y="3026119"/>
              <a:ext cx="523736" cy="1075673"/>
            </a:xfrm>
            <a:prstGeom prst="rect">
              <a:avLst/>
            </a:prstGeom>
            <a:effectLst/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3ACA1FBB-6BBF-7F54-BE7F-32696947C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279" y="2535682"/>
              <a:ext cx="762527" cy="1566112"/>
            </a:xfrm>
            <a:prstGeom prst="rect">
              <a:avLst/>
            </a:prstGeom>
            <a:effectLst/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1B0E2A5B-855C-C736-CD30-9D3BFBE0A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9790" y="3026119"/>
              <a:ext cx="523736" cy="1075673"/>
            </a:xfrm>
            <a:prstGeom prst="rect">
              <a:avLst/>
            </a:prstGeom>
            <a:effectLst/>
          </p:spPr>
        </p:pic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54110971-37A3-5E81-B4AF-96E3E7CC32AD}"/>
                </a:ext>
              </a:extLst>
            </p:cNvPr>
            <p:cNvCxnSpPr>
              <a:cxnSpLocks/>
            </p:cNvCxnSpPr>
            <p:nvPr/>
          </p:nvCxnSpPr>
          <p:spPr>
            <a:xfrm>
              <a:off x="3225338" y="4101792"/>
              <a:ext cx="5719157" cy="0"/>
            </a:xfrm>
            <a:prstGeom prst="line">
              <a:avLst/>
            </a:prstGeom>
            <a:ln>
              <a:solidFill>
                <a:srgbClr val="F3D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70E44AA6-4FCD-C13E-0482-FF399F415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9046" y="3313127"/>
              <a:ext cx="383995" cy="788666"/>
            </a:xfrm>
            <a:prstGeom prst="rect">
              <a:avLst/>
            </a:prstGeom>
            <a:effectLst/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4D95D295-0B74-9001-F038-B33532261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6042" y="3309897"/>
              <a:ext cx="383995" cy="78866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2736094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455</Words>
  <Application>Microsoft Office PowerPoint</Application>
  <PresentationFormat>Panoramiczny</PresentationFormat>
  <Paragraphs>54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Segoe UI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Dominiak</dc:creator>
  <cp:lastModifiedBy>Danuta Karżel</cp:lastModifiedBy>
  <cp:revision>55</cp:revision>
  <dcterms:created xsi:type="dcterms:W3CDTF">2024-11-07T16:36:22Z</dcterms:created>
  <dcterms:modified xsi:type="dcterms:W3CDTF">2025-02-10T10:19:12Z</dcterms:modified>
</cp:coreProperties>
</file>