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0" r:id="rId7"/>
    <p:sldId id="261" r:id="rId8"/>
    <p:sldId id="258" r:id="rId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568A"/>
    <a:srgbClr val="1B9AEE"/>
    <a:srgbClr val="00D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E0C2B-4B6E-4611-8BCC-C83A54F487F5}" v="96" dt="2020-05-05T13:54:42.432"/>
    <p1510:client id="{0B5EB86F-DE86-4DA9-95B2-3F3907BA089F}" v="170" dt="2020-05-05T13:50:24.036"/>
    <p1510:client id="{6FE65F89-7346-41C6-A948-A49576AAC4BA}" v="12" dt="2020-05-05T13:50:48.212"/>
    <p1510:client id="{D632AA55-48DC-475B-B4D0-304271DA107A}" v="4" dt="2020-05-05T13:50:36.3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dlewski Marcin (Britenet)" userId="S::m.godlewski@mc.gov.pl::930c73a9-afe2-4d6f-a9bf-ab7250a92d83" providerId="AD" clId="Web-{D632AA55-48DC-475B-B4D0-304271DA107A}"/>
    <pc:docChg chg="modSld">
      <pc:chgData name="Godlewski Marcin (Britenet)" userId="S::m.godlewski@mc.gov.pl::930c73a9-afe2-4d6f-a9bf-ab7250a92d83" providerId="AD" clId="Web-{D632AA55-48DC-475B-B4D0-304271DA107A}" dt="2020-05-05T13:50:36.321" v="3"/>
      <pc:docMkLst>
        <pc:docMk/>
      </pc:docMkLst>
      <pc:sldChg chg="delSp modSp">
        <pc:chgData name="Godlewski Marcin (Britenet)" userId="S::m.godlewski@mc.gov.pl::930c73a9-afe2-4d6f-a9bf-ab7250a92d83" providerId="AD" clId="Web-{D632AA55-48DC-475B-B4D0-304271DA107A}" dt="2020-05-05T13:50:36.321" v="3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D632AA55-48DC-475B-B4D0-304271DA107A}" dt="2020-05-05T13:50:33.992" v="1"/>
          <ac:spMkLst>
            <pc:docMk/>
            <pc:sldMk cId="3598284323" sldId="256"/>
            <ac:spMk id="41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D632AA55-48DC-475B-B4D0-304271DA107A}" dt="2020-05-05T13:50:33.274" v="0"/>
          <ac:spMkLst>
            <pc:docMk/>
            <pc:sldMk cId="3598284323" sldId="256"/>
            <ac:spMk id="59" creationId="{00000000-0000-0000-0000-000000000000}"/>
          </ac:spMkLst>
        </pc:sp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6.321" v="3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5.164" v="2"/>
          <ac:cxnSpMkLst>
            <pc:docMk/>
            <pc:sldMk cId="3598284323" sldId="256"/>
            <ac:cxnSpMk id="65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B5EB86F-DE86-4DA9-95B2-3F3907BA089F}"/>
    <pc:docChg chg="addSld modSld">
      <pc:chgData name="Godlewski Marcin (Britenet)" userId="S::m.godlewski@mc.gov.pl::930c73a9-afe2-4d6f-a9bf-ab7250a92d83" providerId="AD" clId="Web-{0B5EB86F-DE86-4DA9-95B2-3F3907BA089F}" dt="2020-05-05T13:50:24.036" v="168"/>
      <pc:docMkLst>
        <pc:docMk/>
      </pc:docMkLst>
      <pc:sldChg chg="addSp delSp modSp mod setBg">
        <pc:chgData name="Godlewski Marcin (Britenet)" userId="S::m.godlewski@mc.gov.pl::930c73a9-afe2-4d6f-a9bf-ab7250a92d83" providerId="AD" clId="Web-{0B5EB86F-DE86-4DA9-95B2-3F3907BA089F}" dt="2020-05-05T13:50:24.036" v="168"/>
        <pc:sldMkLst>
          <pc:docMk/>
          <pc:sldMk cId="3598284323" sldId="256"/>
        </pc:sldMkLst>
        <pc:spChg chg="del mod">
          <ac:chgData name="Godlewski Marcin (Britenet)" userId="S::m.godlewski@mc.gov.pl::930c73a9-afe2-4d6f-a9bf-ab7250a92d83" providerId="AD" clId="Web-{0B5EB86F-DE86-4DA9-95B2-3F3907BA089F}" dt="2020-05-05T13:50:09.583" v="153"/>
          <ac:spMkLst>
            <pc:docMk/>
            <pc:sldMk cId="3598284323" sldId="256"/>
            <ac:spMk id="4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5.692" v="149"/>
          <ac:spMkLst>
            <pc:docMk/>
            <pc:sldMk cId="3598284323" sldId="256"/>
            <ac:spMk id="1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21.083" v="166"/>
          <ac:spMkLst>
            <pc:docMk/>
            <pc:sldMk cId="3598284323" sldId="256"/>
            <ac:spMk id="1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6.973" v="150"/>
          <ac:spMkLst>
            <pc:docMk/>
            <pc:sldMk cId="3598284323" sldId="256"/>
            <ac:spMk id="1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374" v="63" actId="1076"/>
          <ac:spMkLst>
            <pc:docMk/>
            <pc:sldMk cId="3598284323" sldId="256"/>
            <ac:spMk id="22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6.411" v="161"/>
          <ac:spMkLst>
            <pc:docMk/>
            <pc:sldMk cId="3598284323" sldId="256"/>
            <ac:spMk id="32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49" v="61" actId="1076"/>
          <ac:spMkLst>
            <pc:docMk/>
            <pc:sldMk cId="3598284323" sldId="256"/>
            <ac:spMk id="41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35.894" v="146" actId="1076"/>
          <ac:spMkLst>
            <pc:docMk/>
            <pc:sldMk cId="3598284323" sldId="256"/>
            <ac:spMk id="4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02" v="60" actId="1076"/>
          <ac:spMkLst>
            <pc:docMk/>
            <pc:sldMk cId="3598284323" sldId="256"/>
            <ac:spMk id="4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5.123" v="42" actId="1076"/>
          <ac:spMkLst>
            <pc:docMk/>
            <pc:sldMk cId="3598284323" sldId="256"/>
            <ac:spMk id="4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6.920" v="43" actId="1076"/>
          <ac:spMkLst>
            <pc:docMk/>
            <pc:sldMk cId="3598284323" sldId="256"/>
            <ac:spMk id="5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4.583" v="159"/>
          <ac:spMkLst>
            <pc:docMk/>
            <pc:sldMk cId="3598284323" sldId="256"/>
            <ac:spMk id="51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37:31.091" v="10"/>
          <ac:spMkLst>
            <pc:docMk/>
            <pc:sldMk cId="3598284323" sldId="256"/>
            <ac:spMk id="5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1.296" v="62" actId="1076"/>
          <ac:spMkLst>
            <pc:docMk/>
            <pc:sldMk cId="3598284323" sldId="256"/>
            <ac:spMk id="5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43.253" v="147" actId="1076"/>
          <ac:spMkLst>
            <pc:docMk/>
            <pc:sldMk cId="3598284323" sldId="256"/>
            <ac:spMk id="5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3.630" v="158"/>
          <ac:spMkLst>
            <pc:docMk/>
            <pc:sldMk cId="3598284323" sldId="256"/>
            <ac:spMk id="6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1.427" v="155"/>
          <ac:spMkLst>
            <pc:docMk/>
            <pc:sldMk cId="3598284323" sldId="256"/>
            <ac:spMk id="6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452" v="64" actId="1076"/>
          <ac:spMkLst>
            <pc:docMk/>
            <pc:sldMk cId="3598284323" sldId="256"/>
            <ac:spMk id="74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15.940" v="137" actId="1076"/>
          <ac:spMkLst>
            <pc:docMk/>
            <pc:sldMk cId="3598284323" sldId="256"/>
            <ac:spMk id="7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5.614" v="160"/>
          <ac:spMkLst>
            <pc:docMk/>
            <pc:sldMk cId="3598284323" sldId="256"/>
            <ac:spMk id="80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3:33.063" v="98" actId="20577"/>
          <ac:spMkLst>
            <pc:docMk/>
            <pc:sldMk cId="3598284323" sldId="256"/>
            <ac:spMk id="108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0B5EB86F-DE86-4DA9-95B2-3F3907BA089F}" dt="2020-05-05T13:50:08.708" v="152"/>
          <ac:cxnSpMkLst>
            <pc:docMk/>
            <pc:sldMk cId="3598284323" sldId="256"/>
            <ac:cxnSpMk id="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8.911" v="164"/>
          <ac:cxnSpMkLst>
            <pc:docMk/>
            <pc:sldMk cId="3598284323" sldId="256"/>
            <ac:cxnSpMk id="1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07.864" v="151"/>
          <ac:cxnSpMkLst>
            <pc:docMk/>
            <pc:sldMk cId="3598284323" sldId="256"/>
            <ac:cxnSpMk id="2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452" v="64" actId="1076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2.817" v="167"/>
          <ac:cxnSpMkLst>
            <pc:docMk/>
            <pc:sldMk cId="3598284323" sldId="256"/>
            <ac:cxnSpMk id="4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7"/>
          <ac:cxnSpMkLst>
            <pc:docMk/>
            <pc:sldMk cId="3598284323" sldId="256"/>
            <ac:cxnSpMk id="4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739" v="163"/>
          <ac:cxnSpMkLst>
            <pc:docMk/>
            <pc:sldMk cId="3598284323" sldId="256"/>
            <ac:cxnSpMk id="4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9.802" v="165"/>
          <ac:cxnSpMkLst>
            <pc:docMk/>
            <pc:sldMk cId="3598284323" sldId="256"/>
            <ac:cxnSpMk id="4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2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374" v="63" actId="1076"/>
          <ac:cxnSpMkLst>
            <pc:docMk/>
            <pc:sldMk cId="3598284323" sldId="256"/>
            <ac:cxnSpMk id="5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4.583" v="159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5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0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4.036" v="168"/>
          <ac:cxnSpMkLst>
            <pc:docMk/>
            <pc:sldMk cId="3598284323" sldId="256"/>
            <ac:cxnSpMk id="6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43.253" v="147" actId="1076"/>
          <ac:cxnSpMkLst>
            <pc:docMk/>
            <pc:sldMk cId="3598284323" sldId="256"/>
            <ac:cxnSpMk id="6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1.427" v="155"/>
          <ac:cxnSpMkLst>
            <pc:docMk/>
            <pc:sldMk cId="3598284323" sldId="256"/>
            <ac:cxnSpMk id="67" creationId="{00000000-0000-0000-0000-000000000000}"/>
          </ac:cxnSpMkLst>
        </pc:cxnChg>
        <pc:cxnChg chg="add del mod">
          <ac:chgData name="Godlewski Marcin (Britenet)" userId="S::m.godlewski@mc.gov.pl::930c73a9-afe2-4d6f-a9bf-ab7250a92d83" providerId="AD" clId="Web-{0B5EB86F-DE86-4DA9-95B2-3F3907BA089F}" dt="2020-05-05T13:50:11.395" v="154"/>
          <ac:cxnSpMkLst>
            <pc:docMk/>
            <pc:sldMk cId="3598284323" sldId="256"/>
            <ac:cxnSpMk id="68" creationId="{2DCAB380-FB6A-458A-A8A8-745945B92A34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8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052" v="162"/>
          <ac:cxnSpMkLst>
            <pc:docMk/>
            <pc:sldMk cId="3598284323" sldId="256"/>
            <ac:cxnSpMk id="107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6"/>
          <ac:cxnSpMkLst>
            <pc:docMk/>
            <pc:sldMk cId="3598284323" sldId="256"/>
            <ac:cxnSpMk id="140" creationId="{00000000-0000-0000-0000-000000000000}"/>
          </ac:cxnSpMkLst>
        </pc:cxnChg>
      </pc:sldChg>
      <pc:sldChg chg="add replId">
        <pc:chgData name="Godlewski Marcin (Britenet)" userId="S::m.godlewski@mc.gov.pl::930c73a9-afe2-4d6f-a9bf-ab7250a92d83" providerId="AD" clId="Web-{0B5EB86F-DE86-4DA9-95B2-3F3907BA089F}" dt="2020-05-05T13:50:02.708" v="148"/>
        <pc:sldMkLst>
          <pc:docMk/>
          <pc:sldMk cId="4234984123" sldId="257"/>
        </pc:sldMkLst>
      </pc:sldChg>
    </pc:docChg>
  </pc:docChgLst>
  <pc:docChgLst>
    <pc:chgData clId="Web-{6FE65F89-7346-41C6-A948-A49576AAC4BA}"/>
    <pc:docChg chg="modSld">
      <pc:chgData name="" userId="" providerId="" clId="Web-{6FE65F89-7346-41C6-A948-A49576AAC4BA}" dt="2020-05-05T13:50:43.899" v="0"/>
      <pc:docMkLst>
        <pc:docMk/>
      </pc:docMkLst>
      <pc:sldChg chg="delSp modSp">
        <pc:chgData name="" userId="" providerId="" clId="Web-{6FE65F89-7346-41C6-A948-A49576AAC4BA}" dt="2020-05-05T13:50:43.899" v="0"/>
        <pc:sldMkLst>
          <pc:docMk/>
          <pc:sldMk cId="3598284323" sldId="256"/>
        </pc:sldMkLst>
        <pc:spChg chg="del">
          <ac:chgData name="" userId="" providerId="" clId="Web-{6FE65F89-7346-41C6-A948-A49576AAC4BA}" dt="2020-05-05T13:50:43.899" v="0"/>
          <ac:spMkLst>
            <pc:docMk/>
            <pc:sldMk cId="3598284323" sldId="256"/>
            <ac:spMk id="22" creationId="{00000000-0000-0000-0000-000000000000}"/>
          </ac:spMkLst>
        </pc:sp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38" creationId="{00000000-0000-0000-0000-000000000000}"/>
          </ac:cxnSpMkLst>
        </pc:cxn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54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6FE65F89-7346-41C6-A948-A49576AAC4BA}"/>
    <pc:docChg chg="modSld">
      <pc:chgData name="Godlewski Marcin (Britenet)" userId="S::m.godlewski@mc.gov.pl::930c73a9-afe2-4d6f-a9bf-ab7250a92d83" providerId="AD" clId="Web-{6FE65F89-7346-41C6-A948-A49576AAC4BA}" dt="2020-05-05T13:50:48.212" v="10"/>
      <pc:docMkLst>
        <pc:docMk/>
      </pc:docMkLst>
      <pc:sldChg chg="delSp modSp">
        <pc:chgData name="Godlewski Marcin (Britenet)" userId="S::m.godlewski@mc.gov.pl::930c73a9-afe2-4d6f-a9bf-ab7250a92d83" providerId="AD" clId="Web-{6FE65F89-7346-41C6-A948-A49576AAC4BA}" dt="2020-05-05T13:50:48.212" v="1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6FE65F89-7346-41C6-A948-A49576AAC4BA}" dt="2020-05-05T13:50:48.212" v="7"/>
          <ac:spMkLst>
            <pc:docMk/>
            <pc:sldMk cId="3598284323" sldId="256"/>
            <ac:spMk id="43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6FE65F89-7346-41C6-A948-A49576AAC4BA}" dt="2020-05-05T13:50:48.196" v="6"/>
          <ac:spMkLst>
            <pc:docMk/>
            <pc:sldMk cId="3598284323" sldId="256"/>
            <ac:spMk id="57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6FE65F89-7346-41C6-A948-A49576AAC4BA}" dt="2020-05-05T13:50:45.525" v="0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4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10"/>
          <ac:cxnSpMkLst>
            <pc:docMk/>
            <pc:sldMk cId="3598284323" sldId="256"/>
            <ac:cxnSpMk id="54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3"/>
          <ac:cxnSpMkLst>
            <pc:docMk/>
            <pc:sldMk cId="3598284323" sldId="256"/>
            <ac:cxnSpMk id="5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9"/>
          <ac:cxnSpMkLst>
            <pc:docMk/>
            <pc:sldMk cId="3598284323" sldId="256"/>
            <ac:cxnSpMk id="5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8"/>
          <ac:cxnSpMkLst>
            <pc:docMk/>
            <pc:sldMk cId="3598284323" sldId="256"/>
            <ac:cxnSpMk id="6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2"/>
          <ac:cxnSpMkLst>
            <pc:docMk/>
            <pc:sldMk cId="3598284323" sldId="256"/>
            <ac:cxnSpMk id="6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5"/>
          <ac:cxnSpMkLst>
            <pc:docMk/>
            <pc:sldMk cId="3598284323" sldId="256"/>
            <ac:cxnSpMk id="81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25E0C2B-4B6E-4611-8BCC-C83A54F487F5}"/>
    <pc:docChg chg="addSld modSld sldOrd">
      <pc:chgData name="Godlewski Marcin (Britenet)" userId="S::m.godlewski@mc.gov.pl::930c73a9-afe2-4d6f-a9bf-ab7250a92d83" providerId="AD" clId="Web-{025E0C2B-4B6E-4611-8BCC-C83A54F487F5}" dt="2020-05-05T13:54:42.432" v="92" actId="1076"/>
      <pc:docMkLst>
        <pc:docMk/>
      </pc:docMkLst>
      <pc:sldChg chg="delSp modSp mod setBg">
        <pc:chgData name="Godlewski Marcin (Britenet)" userId="S::m.godlewski@mc.gov.pl::930c73a9-afe2-4d6f-a9bf-ab7250a92d83" providerId="AD" clId="Web-{025E0C2B-4B6E-4611-8BCC-C83A54F487F5}" dt="2020-05-05T13:53:27.432" v="6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025E0C2B-4B6E-4611-8BCC-C83A54F487F5}" dt="2020-05-05T13:50:56.575" v="1"/>
          <ac:spMkLst>
            <pc:docMk/>
            <pc:sldMk cId="3598284323" sldId="256"/>
            <ac:spMk id="47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9.246" v="3"/>
          <ac:spMkLst>
            <pc:docMk/>
            <pc:sldMk cId="3598284323" sldId="256"/>
            <ac:spMk id="49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7.840" v="2"/>
          <ac:spMkLst>
            <pc:docMk/>
            <pc:sldMk cId="3598284323" sldId="256"/>
            <ac:spMk id="50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5.418" v="0"/>
          <ac:spMkLst>
            <pc:docMk/>
            <pc:sldMk cId="3598284323" sldId="256"/>
            <ac:spMk id="74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1:00.137" v="4"/>
          <ac:spMkLst>
            <pc:docMk/>
            <pc:sldMk cId="3598284323" sldId="256"/>
            <ac:spMk id="7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25E0C2B-4B6E-4611-8BCC-C83A54F487F5}" dt="2020-05-05T13:52:19.589" v="59" actId="1076"/>
          <ac:spMkLst>
            <pc:docMk/>
            <pc:sldMk cId="3598284323" sldId="256"/>
            <ac:spMk id="108" creationId="{00000000-0000-0000-0000-000000000000}"/>
          </ac:spMkLst>
        </pc:spChg>
      </pc:sldChg>
      <pc:sldChg chg="modSp add ord replId">
        <pc:chgData name="Godlewski Marcin (Britenet)" userId="S::m.godlewski@mc.gov.pl::930c73a9-afe2-4d6f-a9bf-ab7250a92d83" providerId="AD" clId="Web-{025E0C2B-4B6E-4611-8BCC-C83A54F487F5}" dt="2020-05-05T13:54:42.432" v="92" actId="1076"/>
        <pc:sldMkLst>
          <pc:docMk/>
          <pc:sldMk cId="297459643" sldId="258"/>
        </pc:sldMkLst>
        <pc:spChg chg="mod">
          <ac:chgData name="Godlewski Marcin (Britenet)" userId="S::m.godlewski@mc.gov.pl::930c73a9-afe2-4d6f-a9bf-ab7250a92d83" providerId="AD" clId="Web-{025E0C2B-4B6E-4611-8BCC-C83A54F487F5}" dt="2020-05-05T13:54:42.432" v="92" actId="1076"/>
          <ac:spMkLst>
            <pc:docMk/>
            <pc:sldMk cId="297459643" sldId="258"/>
            <ac:spMk id="108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03.11.2020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03.11.2020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03.11.2020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03.11.2020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03.11.2020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03.11.2020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03.11.2020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03.11.2020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03.11.2020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03.11.2020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03.11.2020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03.11.2020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cid:image002.png@01D682C4.E8475C40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37535" y="1750443"/>
            <a:ext cx="10958939" cy="415498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l-PL" sz="4400" b="1" dirty="0" smtClean="0">
                <a:solidFill>
                  <a:schemeClr val="bg1"/>
                </a:solidFill>
              </a:rPr>
              <a:t>Prezentacja założeń projektu </a:t>
            </a:r>
          </a:p>
          <a:p>
            <a:pPr algn="ctr"/>
            <a:r>
              <a:rPr lang="pl-PL" sz="4400" b="1" dirty="0" smtClean="0">
                <a:solidFill>
                  <a:schemeClr val="bg1"/>
                </a:solidFill>
              </a:rPr>
              <a:t>pn</a:t>
            </a:r>
            <a:r>
              <a:rPr lang="pl-PL" sz="4400" b="1" dirty="0">
                <a:solidFill>
                  <a:schemeClr val="bg1"/>
                </a:solidFill>
              </a:rPr>
              <a:t>. </a:t>
            </a:r>
            <a:r>
              <a:rPr lang="pl-PL" sz="4400" b="1" i="1" dirty="0">
                <a:solidFill>
                  <a:schemeClr val="bg1"/>
                </a:solidFill>
              </a:rPr>
              <a:t>Opracowanie prototypu systemu do przeprowadzania egzaminów próbnych/ testów</a:t>
            </a:r>
          </a:p>
          <a:p>
            <a:pPr algn="ctr"/>
            <a:r>
              <a:rPr lang="pl-PL" sz="4400" b="1" i="1" dirty="0">
                <a:solidFill>
                  <a:schemeClr val="bg1"/>
                </a:solidFill>
              </a:rPr>
              <a:t>diagnostycznych on-line w zakresie stopnia przygotowania ucznia do egzaminu</a:t>
            </a:r>
            <a:endParaRPr lang="pl-PL" sz="4400" b="1" i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314632" y="1242232"/>
            <a:ext cx="11481841" cy="4795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sz="9600" i="1" dirty="0" smtClean="0"/>
          </a:p>
          <a:p>
            <a:pPr marL="0" indent="0" algn="ctr">
              <a:spcAft>
                <a:spcPts val="1200"/>
              </a:spcAft>
              <a:buNone/>
            </a:pPr>
            <a:r>
              <a:rPr lang="pl-PL" sz="11200" i="1" dirty="0"/>
              <a:t>Opracowanie prototypu systemu do przeprowadzania egzaminów </a:t>
            </a:r>
            <a:r>
              <a:rPr lang="pl-PL" sz="11200" i="1" dirty="0" smtClean="0"/>
              <a:t>próbnych/ testów </a:t>
            </a:r>
            <a:r>
              <a:rPr lang="pl-PL" sz="11200" i="1" dirty="0"/>
              <a:t>diagnostycznych </a:t>
            </a:r>
            <a:r>
              <a:rPr lang="pl-PL" sz="11200" i="1" dirty="0" smtClean="0"/>
              <a:t>on-line w zakresie stopnia przygotowania ucznia do egzaminu                </a:t>
            </a:r>
            <a:endParaRPr lang="pl-PL" sz="11200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spcBef>
                <a:spcPts val="800"/>
              </a:spcBef>
              <a:buNone/>
            </a:pPr>
            <a:endParaRPr lang="pl-PL" sz="8000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 algn="just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9600" dirty="0" smtClean="0">
                <a:solidFill>
                  <a:schemeClr val="accent5">
                    <a:lumMod val="75000"/>
                  </a:schemeClr>
                </a:solidFill>
              </a:rPr>
              <a:t>Wnioskodawca: </a:t>
            </a:r>
            <a:r>
              <a:rPr lang="pl-PL" sz="9600" b="1" dirty="0" smtClean="0">
                <a:solidFill>
                  <a:schemeClr val="accent5">
                    <a:lumMod val="75000"/>
                  </a:schemeClr>
                </a:solidFill>
              </a:rPr>
              <a:t>Minister Edukacji i Nauki</a:t>
            </a:r>
            <a:endParaRPr lang="pl-PL" sz="96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 algn="just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9600" dirty="0" smtClean="0">
                <a:solidFill>
                  <a:schemeClr val="accent5">
                    <a:lumMod val="75000"/>
                  </a:schemeClr>
                </a:solidFill>
              </a:rPr>
              <a:t>Beneficjent: </a:t>
            </a:r>
            <a:r>
              <a:rPr lang="pl-PL" sz="9600" b="1" dirty="0" smtClean="0">
                <a:solidFill>
                  <a:schemeClr val="accent5">
                    <a:lumMod val="75000"/>
                  </a:schemeClr>
                </a:solidFill>
              </a:rPr>
              <a:t>Centrum Informatyczne Edukacji</a:t>
            </a:r>
          </a:p>
          <a:p>
            <a:pPr marL="269875" indent="-269875" algn="just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9600" dirty="0" smtClean="0">
                <a:solidFill>
                  <a:schemeClr val="accent5">
                    <a:lumMod val="75000"/>
                  </a:schemeClr>
                </a:solidFill>
              </a:rPr>
              <a:t>Partnerzy: </a:t>
            </a:r>
            <a:r>
              <a:rPr lang="pl-PL" sz="9600" b="1" dirty="0" smtClean="0">
                <a:solidFill>
                  <a:schemeClr val="accent5">
                    <a:lumMod val="75000"/>
                  </a:schemeClr>
                </a:solidFill>
              </a:rPr>
              <a:t>Okręgowa Komisja Egzaminacyjna w Krakowie </a:t>
            </a:r>
          </a:p>
          <a:p>
            <a:pPr marL="269875" indent="-269875" algn="just">
              <a:lnSpc>
                <a:spcPct val="1200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9600" dirty="0" smtClean="0">
                <a:solidFill>
                  <a:schemeClr val="accent5">
                    <a:lumMod val="75000"/>
                  </a:schemeClr>
                </a:solidFill>
              </a:rPr>
              <a:t>Źródło finansowania: </a:t>
            </a:r>
            <a:r>
              <a:rPr lang="pl-PL" sz="9600" b="1" dirty="0" smtClean="0">
                <a:solidFill>
                  <a:schemeClr val="accent5">
                    <a:lumMod val="75000"/>
                  </a:schemeClr>
                </a:solidFill>
              </a:rPr>
              <a:t>Program Operacyjny Wiedza Edukacja Rozwój</a:t>
            </a:r>
            <a:r>
              <a:rPr lang="pl-PL" sz="9600" b="1" dirty="0">
                <a:solidFill>
                  <a:schemeClr val="accent5">
                    <a:lumMod val="75000"/>
                  </a:schemeClr>
                </a:solidFill>
              </a:rPr>
              <a:t>, Oś priorytetowa II, Działanie 2.10: Wysoka jakość systemu oświaty, budżet państwa: część 30, dział 801, rozdział 80143 oraz część 30, dział 801, rozdział 80145</a:t>
            </a:r>
            <a:endParaRPr lang="pl-PL" sz="96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 algn="just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9600" dirty="0" smtClean="0">
                <a:solidFill>
                  <a:schemeClr val="accent5">
                    <a:lumMod val="75000"/>
                  </a:schemeClr>
                </a:solidFill>
              </a:rPr>
              <a:t>Całkowity koszt projektu</a:t>
            </a:r>
            <a:r>
              <a:rPr lang="pl-PL" sz="9600" dirty="0">
                <a:solidFill>
                  <a:schemeClr val="accent5">
                    <a:lumMod val="75000"/>
                  </a:schemeClr>
                </a:solidFill>
              </a:rPr>
              <a:t>: </a:t>
            </a:r>
            <a:r>
              <a:rPr lang="pl-PL" sz="9600" b="1" dirty="0">
                <a:solidFill>
                  <a:schemeClr val="accent5">
                    <a:lumMod val="75000"/>
                  </a:schemeClr>
                </a:solidFill>
              </a:rPr>
              <a:t>12 996 720,00 </a:t>
            </a:r>
            <a:r>
              <a:rPr lang="pl-PL" sz="9600" b="1" dirty="0" smtClean="0">
                <a:solidFill>
                  <a:schemeClr val="accent5">
                    <a:lumMod val="75000"/>
                  </a:schemeClr>
                </a:solidFill>
              </a:rPr>
              <a:t>zł</a:t>
            </a:r>
          </a:p>
          <a:p>
            <a:pPr marL="269875" indent="-269875" algn="just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9600" dirty="0" smtClean="0">
                <a:solidFill>
                  <a:schemeClr val="accent5">
                    <a:lumMod val="75000"/>
                  </a:schemeClr>
                </a:solidFill>
              </a:rPr>
              <a:t>Planowany okres realizacji projektu: </a:t>
            </a:r>
            <a:r>
              <a:rPr lang="pl-PL" sz="9600" b="1" dirty="0" smtClean="0">
                <a:solidFill>
                  <a:schemeClr val="accent5">
                    <a:lumMod val="75000"/>
                  </a:schemeClr>
                </a:solidFill>
              </a:rPr>
              <a:t>01.08.2020-30.06.2022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pPr marL="0" indent="0">
              <a:buNone/>
            </a:pPr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507868" y="2337246"/>
            <a:ext cx="110647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Celem 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</a:rPr>
              <a:t>projektu 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</a:rPr>
              <a:t>jest umożliwienie przeprowadzania testów diagnostycznych w zakresie stopnia przygotowania ucznia do egzaminu i egzaminów próbnych w formule on-line</a:t>
            </a: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</a:rPr>
              <a:t>. 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</a:rPr>
              <a:t>Realizacja projektu przyczyni się do osiągnięcia 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</a:rPr>
              <a:t>celu szczegółowego 2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</a:rPr>
              <a:t>, Priorytetu inwestycyjnego 10i POWER "</a:t>
            </a:r>
            <a:r>
              <a:rPr lang="pl-PL" sz="2400" i="1" dirty="0">
                <a:solidFill>
                  <a:schemeClr val="accent1">
                    <a:lumMod val="50000"/>
                  </a:schemeClr>
                </a:solidFill>
              </a:rPr>
              <a:t>Zwiększenie wykorzystania przez szkoły i placówki zmodernizowanych treści, narzędzi i zasobów wspierających proces kształcenia ogólnego w zakresie rozwoju u uczniów kompetencji kluczowych i umiejętności uniwersalnych, jak również nauczania eksperymentalnego oraz metod zindywidualizowanego podejścia do ucznia".</a:t>
            </a:r>
          </a:p>
        </p:txBody>
      </p:sp>
    </p:spTree>
    <p:extLst>
      <p:ext uri="{BB962C8B-B14F-4D97-AF65-F5344CB8AC3E}">
        <p14:creationId xmlns:p14="http://schemas.microsoft.com/office/powerpoint/2010/main" val="3610028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9655277" y="4031225"/>
            <a:ext cx="2229687" cy="192712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u="sng" dirty="0" smtClean="0"/>
              <a:t>Legenda</a:t>
            </a:r>
            <a:endParaRPr lang="pl-PL" dirty="0" smtClean="0"/>
          </a:p>
          <a:p>
            <a:pPr algn="ctr">
              <a:lnSpc>
                <a:spcPct val="200000"/>
              </a:lnSpc>
            </a:pPr>
            <a:r>
              <a:rPr lang="pl-PL" sz="1600" dirty="0" smtClean="0"/>
              <a:t>planowany</a:t>
            </a:r>
          </a:p>
          <a:p>
            <a:pPr algn="ctr">
              <a:lnSpc>
                <a:spcPct val="200000"/>
              </a:lnSpc>
            </a:pPr>
            <a:r>
              <a:rPr lang="pl-PL" sz="1600" dirty="0" smtClean="0"/>
              <a:t>modyfikowany</a:t>
            </a:r>
          </a:p>
          <a:p>
            <a:pPr algn="ctr">
              <a:lnSpc>
                <a:spcPct val="200000"/>
              </a:lnSpc>
            </a:pPr>
            <a:r>
              <a:rPr lang="pl-PL" sz="1600" dirty="0" smtClean="0"/>
              <a:t>istniejący</a:t>
            </a:r>
          </a:p>
          <a:p>
            <a:pPr algn="ctr"/>
            <a:endParaRPr lang="pl-PL" dirty="0"/>
          </a:p>
        </p:txBody>
      </p:sp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2"/>
          <p:cNvSpPr txBox="1">
            <a:spLocks/>
          </p:cNvSpPr>
          <p:nvPr/>
        </p:nvSpPr>
        <p:spPr>
          <a:xfrm>
            <a:off x="699629" y="1862356"/>
            <a:ext cx="10432562" cy="37296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  <a:endParaRPr lang="pl-PL" sz="4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5" name="Obraz 4" descr="cid:image002.png@01D682C4.E8475C40"/>
          <p:cNvPicPr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5626" y="2802193"/>
            <a:ext cx="7000568" cy="315615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rostokąt 1"/>
          <p:cNvSpPr/>
          <p:nvPr/>
        </p:nvSpPr>
        <p:spPr>
          <a:xfrm>
            <a:off x="9753601" y="4512065"/>
            <a:ext cx="235974" cy="235976"/>
          </a:xfrm>
          <a:prstGeom prst="rect">
            <a:avLst/>
          </a:prstGeom>
          <a:ln w="38100">
            <a:solidFill>
              <a:srgbClr val="00DA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rostokąt 6"/>
          <p:cNvSpPr/>
          <p:nvPr/>
        </p:nvSpPr>
        <p:spPr>
          <a:xfrm>
            <a:off x="9753601" y="4986598"/>
            <a:ext cx="235974" cy="235976"/>
          </a:xfrm>
          <a:prstGeom prst="rect">
            <a:avLst/>
          </a:prstGeom>
          <a:ln w="38100">
            <a:solidFill>
              <a:srgbClr val="1B9AEE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rostokąt 9"/>
          <p:cNvSpPr/>
          <p:nvPr/>
        </p:nvSpPr>
        <p:spPr>
          <a:xfrm>
            <a:off x="9753601" y="5421195"/>
            <a:ext cx="235974" cy="235976"/>
          </a:xfrm>
          <a:prstGeom prst="rect">
            <a:avLst/>
          </a:prstGeom>
          <a:ln w="38100">
            <a:solidFill>
              <a:srgbClr val="0A568A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4299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6E28105-763F-4193-B043-C170AA0A0327}">
  <ds:schemaRefs>
    <ds:schemaRef ds:uri="http://schemas.microsoft.com/office/infopath/2007/PartnerControls"/>
    <ds:schemaRef ds:uri="http://www.w3.org/XML/1998/namespace"/>
    <ds:schemaRef ds:uri="http://schemas.microsoft.com/office/2006/metadata/properties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5df3a10b-8748-402e-bef4-aee373db4dbb"/>
    <ds:schemaRef ds:uri="http://purl.org/dc/terms/"/>
    <ds:schemaRef ds:uri="9affde3b-50dd-4e74-9e2c-6b9654ae514a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105</Words>
  <Application>Microsoft Office PowerPoint</Application>
  <PresentationFormat>Panoramiczny</PresentationFormat>
  <Paragraphs>45</Paragraphs>
  <Slides>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Gut-Czerwińska Katarzyna</cp:lastModifiedBy>
  <cp:revision>24</cp:revision>
  <dcterms:created xsi:type="dcterms:W3CDTF">2017-01-27T12:50:17Z</dcterms:created>
  <dcterms:modified xsi:type="dcterms:W3CDTF">2020-11-03T10:41:22Z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