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30"/>
  </p:notesMasterIdLst>
  <p:handoutMasterIdLst>
    <p:handoutMasterId r:id="rId31"/>
  </p:handoutMasterIdLst>
  <p:sldIdLst>
    <p:sldId id="1520" r:id="rId5"/>
    <p:sldId id="1657" r:id="rId6"/>
    <p:sldId id="2851" r:id="rId7"/>
    <p:sldId id="1678" r:id="rId8"/>
    <p:sldId id="1512" r:id="rId9"/>
    <p:sldId id="1648" r:id="rId10"/>
    <p:sldId id="2843" r:id="rId11"/>
    <p:sldId id="2854" r:id="rId12"/>
    <p:sldId id="2860" r:id="rId13"/>
    <p:sldId id="2855" r:id="rId14"/>
    <p:sldId id="2830" r:id="rId15"/>
    <p:sldId id="2839" r:id="rId16"/>
    <p:sldId id="2856" r:id="rId17"/>
    <p:sldId id="2845" r:id="rId18"/>
    <p:sldId id="2846" r:id="rId19"/>
    <p:sldId id="2835" r:id="rId20"/>
    <p:sldId id="1694" r:id="rId21"/>
    <p:sldId id="2852" r:id="rId22"/>
    <p:sldId id="271" r:id="rId23"/>
    <p:sldId id="2859" r:id="rId24"/>
    <p:sldId id="2842" r:id="rId25"/>
    <p:sldId id="1638" r:id="rId26"/>
    <p:sldId id="1656" r:id="rId27"/>
    <p:sldId id="2857" r:id="rId28"/>
    <p:sldId id="1556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  <p188:author id="{C1705DD0-64FA-B9DA-BC7D-37ADBB06D324}" name="Buczek Aleksandra" initials="AB" userId="S::aleksandra.buczek@nfosigw.gov.pl::71557bde-e7d3-492e-9897-c52f67099c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FF"/>
    <a:srgbClr val="FF9966"/>
    <a:srgbClr val="FFCC66"/>
    <a:srgbClr val="FF9999"/>
    <a:srgbClr val="26262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9B6A4-BD8B-41CF-A82C-15B6EC357DDB}" v="23" dt="2026-04-30T11:49:41.455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794" autoAdjust="0"/>
  </p:normalViewPr>
  <p:slideViewPr>
    <p:cSldViewPr snapToGrid="0">
      <p:cViewPr varScale="1">
        <p:scale>
          <a:sx n="90" d="100"/>
          <a:sy n="90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karz Krzysztof" userId="85f96b24-6c92-4b24-a22a-f14cbd0ea412" providerId="ADAL" clId="{9C08FB16-B186-49AD-B2D6-E47DD6AADF98}"/>
    <pc:docChg chg="custSel addSld delSld modSld">
      <pc:chgData name="Piekarz Krzysztof" userId="85f96b24-6c92-4b24-a22a-f14cbd0ea412" providerId="ADAL" clId="{9C08FB16-B186-49AD-B2D6-E47DD6AADF98}" dt="2026-04-30T11:49:41.451" v="80" actId="27918"/>
      <pc:docMkLst>
        <pc:docMk/>
      </pc:docMkLst>
      <pc:sldChg chg="modSp mod">
        <pc:chgData name="Piekarz Krzysztof" userId="85f96b24-6c92-4b24-a22a-f14cbd0ea412" providerId="ADAL" clId="{9C08FB16-B186-49AD-B2D6-E47DD6AADF98}" dt="2026-04-30T07:48:31.950" v="47" actId="20577"/>
        <pc:sldMkLst>
          <pc:docMk/>
          <pc:sldMk cId="3342914869" sldId="1520"/>
        </pc:sldMkLst>
        <pc:spChg chg="mod">
          <ac:chgData name="Piekarz Krzysztof" userId="85f96b24-6c92-4b24-a22a-f14cbd0ea412" providerId="ADAL" clId="{9C08FB16-B186-49AD-B2D6-E47DD6AADF98}" dt="2026-04-30T07:48:31.950" v="47" actId="20577"/>
          <ac:spMkLst>
            <pc:docMk/>
            <pc:sldMk cId="3342914869" sldId="1520"/>
            <ac:spMk id="12" creationId="{FA8D9FA2-302E-0315-171F-48BC54215736}"/>
          </ac:spMkLst>
        </pc:spChg>
      </pc:sldChg>
      <pc:sldChg chg="modSp mod">
        <pc:chgData name="Piekarz Krzysztof" userId="85f96b24-6c92-4b24-a22a-f14cbd0ea412" providerId="ADAL" clId="{9C08FB16-B186-49AD-B2D6-E47DD6AADF98}" dt="2026-04-30T07:50:02.867" v="50" actId="20577"/>
        <pc:sldMkLst>
          <pc:docMk/>
          <pc:sldMk cId="3611160686" sldId="1678"/>
        </pc:sldMkLst>
        <pc:graphicFrameChg chg="modGraphic">
          <ac:chgData name="Piekarz Krzysztof" userId="85f96b24-6c92-4b24-a22a-f14cbd0ea412" providerId="ADAL" clId="{9C08FB16-B186-49AD-B2D6-E47DD6AADF98}" dt="2026-04-30T07:50:02.867" v="50" actId="20577"/>
          <ac:graphicFrameMkLst>
            <pc:docMk/>
            <pc:sldMk cId="3611160686" sldId="1678"/>
            <ac:graphicFrameMk id="13" creationId="{0241CEFF-67FE-3452-6CB3-05E4BF0985B6}"/>
          </ac:graphicFrameMkLst>
        </pc:graphicFrameChg>
      </pc:sldChg>
      <pc:sldChg chg="delSp modSp mod">
        <pc:chgData name="Piekarz Krzysztof" userId="85f96b24-6c92-4b24-a22a-f14cbd0ea412" providerId="ADAL" clId="{9C08FB16-B186-49AD-B2D6-E47DD6AADF98}" dt="2026-04-30T07:45:52.719" v="42"/>
        <pc:sldMkLst>
          <pc:docMk/>
          <pc:sldMk cId="2139947039" sldId="2851"/>
        </pc:sldMkLst>
        <pc:spChg chg="del">
          <ac:chgData name="Piekarz Krzysztof" userId="85f96b24-6c92-4b24-a22a-f14cbd0ea412" providerId="ADAL" clId="{9C08FB16-B186-49AD-B2D6-E47DD6AADF98}" dt="2026-04-30T07:38:30.578" v="0" actId="478"/>
          <ac:spMkLst>
            <pc:docMk/>
            <pc:sldMk cId="2139947039" sldId="2851"/>
            <ac:spMk id="3" creationId="{57E4387E-FC50-1F40-31E3-D052A4E67705}"/>
          </ac:spMkLst>
        </pc:spChg>
        <pc:spChg chg="del">
          <ac:chgData name="Piekarz Krzysztof" userId="85f96b24-6c92-4b24-a22a-f14cbd0ea412" providerId="ADAL" clId="{9C08FB16-B186-49AD-B2D6-E47DD6AADF98}" dt="2026-04-30T07:38:33.547" v="1" actId="478"/>
          <ac:spMkLst>
            <pc:docMk/>
            <pc:sldMk cId="2139947039" sldId="2851"/>
            <ac:spMk id="5" creationId="{327D4733-818C-AB8F-84B9-7DBA46E091E8}"/>
          </ac:spMkLst>
        </pc:spChg>
        <pc:graphicFrameChg chg="mod modGraphic">
          <ac:chgData name="Piekarz Krzysztof" userId="85f96b24-6c92-4b24-a22a-f14cbd0ea412" providerId="ADAL" clId="{9C08FB16-B186-49AD-B2D6-E47DD6AADF98}" dt="2026-04-30T07:45:52.719" v="42"/>
          <ac:graphicFrameMkLst>
            <pc:docMk/>
            <pc:sldMk cId="2139947039" sldId="2851"/>
            <ac:graphicFrameMk id="13" creationId="{1B4A94A1-8889-DAA8-0D39-DF8AA6351B80}"/>
          </ac:graphicFrameMkLst>
        </pc:graphicFrameChg>
      </pc:sldChg>
      <pc:sldChg chg="addSp modSp mod">
        <pc:chgData name="Piekarz Krzysztof" userId="85f96b24-6c92-4b24-a22a-f14cbd0ea412" providerId="ADAL" clId="{9C08FB16-B186-49AD-B2D6-E47DD6AADF98}" dt="2026-04-30T08:02:03.039" v="74" actId="20577"/>
        <pc:sldMkLst>
          <pc:docMk/>
          <pc:sldMk cId="2919627660" sldId="2852"/>
        </pc:sldMkLst>
        <pc:spChg chg="mod">
          <ac:chgData name="Piekarz Krzysztof" userId="85f96b24-6c92-4b24-a22a-f14cbd0ea412" providerId="ADAL" clId="{9C08FB16-B186-49AD-B2D6-E47DD6AADF98}" dt="2026-04-30T08:02:03.039" v="74" actId="20577"/>
          <ac:spMkLst>
            <pc:docMk/>
            <pc:sldMk cId="2919627660" sldId="2852"/>
            <ac:spMk id="5" creationId="{D366511C-20DC-981C-6BCF-052FADB5D08C}"/>
          </ac:spMkLst>
        </pc:spChg>
        <pc:graphicFrameChg chg="mod">
          <ac:chgData name="Piekarz Krzysztof" userId="85f96b24-6c92-4b24-a22a-f14cbd0ea412" providerId="ADAL" clId="{9C08FB16-B186-49AD-B2D6-E47DD6AADF98}" dt="2026-04-30T07:44:22.609" v="41" actId="255"/>
          <ac:graphicFrameMkLst>
            <pc:docMk/>
            <pc:sldMk cId="2919627660" sldId="2852"/>
            <ac:graphicFrameMk id="8" creationId="{01CD81F2-BB34-29E3-6B44-CD03E7FA5BEB}"/>
          </ac:graphicFrameMkLst>
        </pc:graphicFrameChg>
        <pc:picChg chg="add mod">
          <ac:chgData name="Piekarz Krzysztof" userId="85f96b24-6c92-4b24-a22a-f14cbd0ea412" providerId="ADAL" clId="{9C08FB16-B186-49AD-B2D6-E47DD6AADF98}" dt="2026-04-30T07:54:00.823" v="53"/>
          <ac:picMkLst>
            <pc:docMk/>
            <pc:sldMk cId="2919627660" sldId="2852"/>
            <ac:picMk id="2" creationId="{D8C6CE90-8259-D9B5-3100-96C7293367ED}"/>
          </ac:picMkLst>
        </pc:picChg>
      </pc:sldChg>
      <pc:sldChg chg="del">
        <pc:chgData name="Piekarz Krzysztof" userId="85f96b24-6c92-4b24-a22a-f14cbd0ea412" providerId="ADAL" clId="{9C08FB16-B186-49AD-B2D6-E47DD6AADF98}" dt="2026-04-30T07:52:01.588" v="51" actId="47"/>
        <pc:sldMkLst>
          <pc:docMk/>
          <pc:sldMk cId="3862837756" sldId="2853"/>
        </pc:sldMkLst>
      </pc:sldChg>
      <pc:sldChg chg="modSp">
        <pc:chgData name="Piekarz Krzysztof" userId="85f96b24-6c92-4b24-a22a-f14cbd0ea412" providerId="ADAL" clId="{9C08FB16-B186-49AD-B2D6-E47DD6AADF98}" dt="2026-04-30T07:56:08.096" v="56" actId="255"/>
        <pc:sldMkLst>
          <pc:docMk/>
          <pc:sldMk cId="2584888835" sldId="2855"/>
        </pc:sldMkLst>
        <pc:graphicFrameChg chg="mod">
          <ac:chgData name="Piekarz Krzysztof" userId="85f96b24-6c92-4b24-a22a-f14cbd0ea412" providerId="ADAL" clId="{9C08FB16-B186-49AD-B2D6-E47DD6AADF98}" dt="2026-04-30T07:56:08.096" v="56" actId="255"/>
          <ac:graphicFrameMkLst>
            <pc:docMk/>
            <pc:sldMk cId="2584888835" sldId="2855"/>
            <ac:graphicFrameMk id="7" creationId="{41F80918-B56E-4AFC-B599-61111CE2823E}"/>
          </ac:graphicFrameMkLst>
        </pc:graphicFrameChg>
      </pc:sldChg>
      <pc:sldChg chg="del">
        <pc:chgData name="Piekarz Krzysztof" userId="85f96b24-6c92-4b24-a22a-f14cbd0ea412" providerId="ADAL" clId="{9C08FB16-B186-49AD-B2D6-E47DD6AADF98}" dt="2026-04-30T07:55:33.024" v="55" actId="47"/>
        <pc:sldMkLst>
          <pc:docMk/>
          <pc:sldMk cId="1743362088" sldId="2858"/>
        </pc:sldMkLst>
      </pc:sldChg>
      <pc:sldChg chg="addSp modSp mod">
        <pc:chgData name="Piekarz Krzysztof" userId="85f96b24-6c92-4b24-a22a-f14cbd0ea412" providerId="ADAL" clId="{9C08FB16-B186-49AD-B2D6-E47DD6AADF98}" dt="2026-04-30T08:01:35.894" v="63" actId="20577"/>
        <pc:sldMkLst>
          <pc:docMk/>
          <pc:sldMk cId="3090693052" sldId="2859"/>
        </pc:sldMkLst>
        <pc:spChg chg="mod">
          <ac:chgData name="Piekarz Krzysztof" userId="85f96b24-6c92-4b24-a22a-f14cbd0ea412" providerId="ADAL" clId="{9C08FB16-B186-49AD-B2D6-E47DD6AADF98}" dt="2026-04-30T08:01:35.894" v="63" actId="20577"/>
          <ac:spMkLst>
            <pc:docMk/>
            <pc:sldMk cId="3090693052" sldId="2859"/>
            <ac:spMk id="3" creationId="{753508BF-54EE-44C9-76E2-C93F6BBAC92F}"/>
          </ac:spMkLst>
        </pc:spChg>
        <pc:graphicFrameChg chg="modGraphic">
          <ac:chgData name="Piekarz Krzysztof" userId="85f96b24-6c92-4b24-a22a-f14cbd0ea412" providerId="ADAL" clId="{9C08FB16-B186-49AD-B2D6-E47DD6AADF98}" dt="2026-04-30T07:48:09.550" v="46" actId="20577"/>
          <ac:graphicFrameMkLst>
            <pc:docMk/>
            <pc:sldMk cId="3090693052" sldId="2859"/>
            <ac:graphicFrameMk id="2" creationId="{7304E70A-378E-DABE-E89D-0456D0176628}"/>
          </ac:graphicFrameMkLst>
        </pc:graphicFrameChg>
        <pc:picChg chg="add mod">
          <ac:chgData name="Piekarz Krzysztof" userId="85f96b24-6c92-4b24-a22a-f14cbd0ea412" providerId="ADAL" clId="{9C08FB16-B186-49AD-B2D6-E47DD6AADF98}" dt="2026-04-30T07:53:33.332" v="52"/>
          <ac:picMkLst>
            <pc:docMk/>
            <pc:sldMk cId="3090693052" sldId="2859"/>
            <ac:picMk id="5" creationId="{67C6FD28-411D-15E8-5B99-54A72C3913FD}"/>
          </ac:picMkLst>
        </pc:picChg>
      </pc:sldChg>
      <pc:sldChg chg="modSp add mod">
        <pc:chgData name="Piekarz Krzysztof" userId="85f96b24-6c92-4b24-a22a-f14cbd0ea412" providerId="ADAL" clId="{9C08FB16-B186-49AD-B2D6-E47DD6AADF98}" dt="2026-04-30T11:49:41.451" v="80" actId="27918"/>
        <pc:sldMkLst>
          <pc:docMk/>
          <pc:sldMk cId="559083924" sldId="2860"/>
        </pc:sldMkLst>
        <pc:graphicFrameChg chg="mod">
          <ac:chgData name="Piekarz Krzysztof" userId="85f96b24-6c92-4b24-a22a-f14cbd0ea412" providerId="ADAL" clId="{9C08FB16-B186-49AD-B2D6-E47DD6AADF98}" dt="2026-04-30T11:49:39.173" v="78"/>
          <ac:graphicFrameMkLst>
            <pc:docMk/>
            <pc:sldMk cId="559083924" sldId="2860"/>
            <ac:graphicFrameMk id="8" creationId="{668E617C-CF2A-47AC-ABA8-28301B15EF6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ra.buczek\Desktop\wyp&#322;ty%202020-202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ra.buczek\Desktop\Spotkania%20z%20p.%20Prezes\Prezentacja%20spr.%20z%20dzia&#322;alno&#347;ci%202025\Wyp&#322;aty%202025%20uk&#322;ad%20priorytet&#243;w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ra.buczek\Desktop\Spotkania%20z%20p.%20Prezes\Prezentacja%20spr.%20z%20dzia&#322;alno&#347;ci%202025\Wyp&#322;aty%202025%20uk&#322;ad%20priorytet&#243;w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ra.buczek\Desktop\Spotkania%20z%20p.%20Prezes\Prezentacja%20spr.%20z%20dzia&#322;alno&#347;ci%202025\Wyp&#322;aty%202025%20uk&#322;ad%20priorytet&#243;w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ra.buczek\Desktop\Wyp&#322;aty%202025%20uk&#322;ad%20priorytet&#243;w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ra.buczek\Desktop\Spotkania%20z%20p.%20Prezes\Prezentacja%20spr.%20z%20dzia&#322;alno&#347;ci%202025\Wyp&#322;aty%202025%20uk&#322;ad%20priorytet&#243;w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803020951373"/>
          <c:y val="3.8214858639352992E-2"/>
          <c:w val="0.61073275372793767"/>
          <c:h val="0.849926043520678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Arkusz1!$P$4</c:f>
              <c:strCache>
                <c:ptCount val="1"/>
                <c:pt idx="0">
                  <c:v>Finansowanie pozabilansowe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Arkusz1!$Q$3:$V$3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Arkusz1!$Q$4:$V$4</c:f>
              <c:numCache>
                <c:formatCode>#,##0</c:formatCode>
                <c:ptCount val="6"/>
                <c:pt idx="0">
                  <c:v>3405.2550000000001</c:v>
                </c:pt>
                <c:pt idx="1">
                  <c:v>3167.6849999999999</c:v>
                </c:pt>
                <c:pt idx="2">
                  <c:v>2819.7159999999999</c:v>
                </c:pt>
                <c:pt idx="3">
                  <c:v>2326</c:v>
                </c:pt>
                <c:pt idx="4">
                  <c:v>2109.8000000000002</c:v>
                </c:pt>
                <c:pt idx="5">
                  <c:v>4345.2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9-46A5-9F6E-D987283DCA8D}"/>
            </c:ext>
          </c:extLst>
        </c:ser>
        <c:ser>
          <c:idx val="1"/>
          <c:order val="1"/>
          <c:tx>
            <c:strRef>
              <c:f>Arkusz1!$P$5</c:f>
              <c:strCache>
                <c:ptCount val="1"/>
                <c:pt idx="0">
                  <c:v>Finansowanie bilansowe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Arkusz1!$Q$3:$V$3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Arkusz1!$Q$5:$V$5</c:f>
              <c:numCache>
                <c:formatCode>#,##0</c:formatCode>
                <c:ptCount val="6"/>
                <c:pt idx="0">
                  <c:v>4733.6499999999996</c:v>
                </c:pt>
                <c:pt idx="1">
                  <c:v>6497.1530000000002</c:v>
                </c:pt>
                <c:pt idx="2">
                  <c:v>7446.076</c:v>
                </c:pt>
                <c:pt idx="3">
                  <c:v>11893.1</c:v>
                </c:pt>
                <c:pt idx="4">
                  <c:v>11126.2</c:v>
                </c:pt>
                <c:pt idx="5">
                  <c:v>8413.6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9-46A5-9F6E-D987283DC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8120159"/>
        <c:axId val="168115359"/>
      </c:barChart>
      <c:catAx>
        <c:axId val="168120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8115359"/>
        <c:crosses val="autoZero"/>
        <c:auto val="1"/>
        <c:lblAlgn val="ctr"/>
        <c:lblOffset val="100"/>
        <c:noMultiLvlLbl val="0"/>
      </c:catAx>
      <c:valAx>
        <c:axId val="168115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8120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312091661216903"/>
          <c:y val="7.8368567992343329E-3"/>
          <c:w val="0.28687908338783102"/>
          <c:h val="0.14564849784321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9263274140238E-2"/>
          <c:y val="7.3011761010806586E-2"/>
          <c:w val="0.94314702819742369"/>
          <c:h val="0.853017596270627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Aktywa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14667</c:v>
                </c:pt>
                <c:pt idx="1">
                  <c:v>14956</c:v>
                </c:pt>
                <c:pt idx="2">
                  <c:v>20305</c:v>
                </c:pt>
                <c:pt idx="3">
                  <c:v>21229</c:v>
                </c:pt>
                <c:pt idx="4">
                  <c:v>30668</c:v>
                </c:pt>
                <c:pt idx="5">
                  <c:v>39302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C-4C7B-845E-3099785A05A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Wynik finansowy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825523209365355E-2"/>
                  <c:y val="-4.7011344100768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0C-4C7B-845E-3099785A05A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-707</c:v>
                </c:pt>
                <c:pt idx="1">
                  <c:v>228</c:v>
                </c:pt>
                <c:pt idx="2">
                  <c:v>5320</c:v>
                </c:pt>
                <c:pt idx="3">
                  <c:v>901</c:v>
                </c:pt>
                <c:pt idx="4">
                  <c:v>9372</c:v>
                </c:pt>
                <c:pt idx="5">
                  <c:v>8546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0C-4C7B-845E-3099785A0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47764384"/>
        <c:axId val="1947744704"/>
      </c:barChart>
      <c:catAx>
        <c:axId val="1947764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47744704"/>
        <c:crosses val="autoZero"/>
        <c:auto val="1"/>
        <c:lblAlgn val="ctr"/>
        <c:lblOffset val="100"/>
        <c:noMultiLvlLbl val="0"/>
      </c:catAx>
      <c:valAx>
        <c:axId val="1947744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4776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623949824858446"/>
          <c:y val="1.0178613621223656E-3"/>
          <c:w val="0.2592084603128626"/>
          <c:h val="6.2416026922597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 b="0" dirty="0">
                <a:solidFill>
                  <a:schemeClr val="tx2"/>
                </a:solidFill>
              </a:rPr>
              <a:t>Liczba zawartych umów ze środków pozabilansowych (szt.)</a:t>
            </a:r>
            <a:endParaRPr lang="en-US" sz="14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6336712454036784"/>
          <c:y val="3.6149173692510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9900"/>
              </a:solidFill>
              <a:ln w="9525">
                <a:solidFill>
                  <a:srgbClr val="FF99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101</c:v>
                </c:pt>
                <c:pt idx="1">
                  <c:v>141</c:v>
                </c:pt>
                <c:pt idx="2">
                  <c:v>74</c:v>
                </c:pt>
                <c:pt idx="3">
                  <c:v>525</c:v>
                </c:pt>
                <c:pt idx="4">
                  <c:v>560</c:v>
                </c:pt>
                <c:pt idx="5">
                  <c:v>3167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0-47B8-A207-EC7F7AA98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448447"/>
        <c:axId val="1812434047"/>
      </c:lineChart>
      <c:catAx>
        <c:axId val="181244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12434047"/>
        <c:crosses val="autoZero"/>
        <c:auto val="1"/>
        <c:lblAlgn val="ctr"/>
        <c:lblOffset val="100"/>
        <c:noMultiLvlLbl val="0"/>
      </c:catAx>
      <c:valAx>
        <c:axId val="1812434047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244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84540723408844"/>
          <c:y val="0.30853994490358128"/>
          <c:w val="0.85914206193218656"/>
          <c:h val="0.658402203856749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'wykrest (2)'!$F$2</c:f>
              <c:strCache>
                <c:ptCount val="1"/>
                <c:pt idx="0">
                  <c:v>Bezzwrotne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27-4107-B07B-AF89F20A1BF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'wykrest (2)'!$C$4</c:f>
              <c:strCache>
                <c:ptCount val="1"/>
                <c:pt idx="0">
                  <c:v>Poprawa jakości powietrza</c:v>
                </c:pt>
              </c:strCache>
            </c:strRef>
          </c:cat>
          <c:val>
            <c:numRef>
              <c:f>'wykrest (2)'!$F$4</c:f>
              <c:numCache>
                <c:formatCode>#,##0.00</c:formatCode>
                <c:ptCount val="1"/>
                <c:pt idx="0">
                  <c:v>9193.7236482099852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7-4107-B07B-AF89F20A1BF0}"/>
            </c:ext>
          </c:extLst>
        </c:ser>
        <c:ser>
          <c:idx val="0"/>
          <c:order val="1"/>
          <c:tx>
            <c:strRef>
              <c:f>'wykrest (2)'!$E$2</c:f>
              <c:strCache>
                <c:ptCount val="1"/>
                <c:pt idx="0">
                  <c:v>Zwrotne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125308337249782E-3"/>
                  <c:y val="-5.05044670731371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35-4914-93C0-19325A63A9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'wykrest (2)'!$C$4</c:f>
              <c:strCache>
                <c:ptCount val="1"/>
                <c:pt idx="0">
                  <c:v>Poprawa jakości powietrza</c:v>
                </c:pt>
              </c:strCache>
            </c:strRef>
          </c:cat>
          <c:val>
            <c:numRef>
              <c:f>'wykrest (2)'!$E$4</c:f>
              <c:numCache>
                <c:formatCode>#,##0.00</c:formatCode>
                <c:ptCount val="1"/>
                <c:pt idx="0">
                  <c:v>73.120929560000008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7-4107-B07B-AF89F20A1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19695"/>
        <c:axId val="1624353199"/>
      </c:barChart>
      <c:catAx>
        <c:axId val="20719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4353199"/>
        <c:crosses val="autoZero"/>
        <c:auto val="1"/>
        <c:lblAlgn val="ctr"/>
        <c:lblOffset val="100"/>
        <c:noMultiLvlLbl val="0"/>
      </c:catAx>
      <c:valAx>
        <c:axId val="1624353199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2071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840510050667024"/>
          <c:y val="0"/>
          <c:w val="0.33159489949332976"/>
          <c:h val="0.27916964924838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17557560633769"/>
          <c:y val="3.3403543740589563E-2"/>
          <c:w val="0.73626467098968007"/>
          <c:h val="0.9331929125188208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'wykrest (2)'!$S$2</c:f>
              <c:strCache>
                <c:ptCount val="1"/>
                <c:pt idx="0">
                  <c:v>Bezzwrotne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'wykrest (2)'!$Q$3:$Q$10</c:f>
              <c:strCache>
                <c:ptCount val="8"/>
                <c:pt idx="0">
                  <c:v>Edukacja ekologiczna</c:v>
                </c:pt>
                <c:pt idx="1">
                  <c:v>Monitoring środowiska</c:v>
                </c:pt>
                <c:pt idx="2">
                  <c:v>Ochrona różnorodności biologicznej i funkcji ekosystemów</c:v>
                </c:pt>
                <c:pt idx="3">
                  <c:v>Ekspertyzy środowiskowe</c:v>
                </c:pt>
                <c:pt idx="4">
                  <c:v>Adaptacja do zmian klimatu</c:v>
                </c:pt>
                <c:pt idx="5">
                  <c:v>Innowacyjność</c:v>
                </c:pt>
                <c:pt idx="6">
                  <c:v>Gospodarka o obiegu zamkniętym, w tym
 gospodarowanie odpadami, ochrona wód i gospodarka wodna</c:v>
                </c:pt>
                <c:pt idx="7">
                  <c:v>Transformacja energetyczna</c:v>
                </c:pt>
              </c:strCache>
            </c:strRef>
          </c:cat>
          <c:val>
            <c:numRef>
              <c:f>'wykrest (2)'!$S$3:$S$10</c:f>
              <c:numCache>
                <c:formatCode>#,##0</c:formatCode>
                <c:ptCount val="8"/>
                <c:pt idx="0">
                  <c:v>32.740561240000012</c:v>
                </c:pt>
                <c:pt idx="1">
                  <c:v>98.015350870000006</c:v>
                </c:pt>
                <c:pt idx="2">
                  <c:v>120.53550202</c:v>
                </c:pt>
                <c:pt idx="3">
                  <c:v>259.31174774000027</c:v>
                </c:pt>
                <c:pt idx="4">
                  <c:v>271.59888328</c:v>
                </c:pt>
                <c:pt idx="5">
                  <c:v>68.596676380000005</c:v>
                </c:pt>
                <c:pt idx="6">
                  <c:v>600.28399521000006</c:v>
                </c:pt>
                <c:pt idx="7">
                  <c:v>920.42535948000045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22-435C-8427-C297794C0FDC}"/>
            </c:ext>
          </c:extLst>
        </c:ser>
        <c:ser>
          <c:idx val="0"/>
          <c:order val="1"/>
          <c:tx>
            <c:strRef>
              <c:f>'wykrest (2)'!$R$2</c:f>
              <c:strCache>
                <c:ptCount val="1"/>
                <c:pt idx="0">
                  <c:v>Zwrotne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22-435C-8427-C297794C0FD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22-435C-8427-C297794C0F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22-435C-8427-C297794C0FD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22-435C-8427-C297794C0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'wykrest (2)'!$Q$3:$Q$10</c:f>
              <c:strCache>
                <c:ptCount val="8"/>
                <c:pt idx="0">
                  <c:v>Edukacja ekologiczna</c:v>
                </c:pt>
                <c:pt idx="1">
                  <c:v>Monitoring środowiska</c:v>
                </c:pt>
                <c:pt idx="2">
                  <c:v>Ochrona różnorodności biologicznej i funkcji ekosystemów</c:v>
                </c:pt>
                <c:pt idx="3">
                  <c:v>Ekspertyzy środowiskowe</c:v>
                </c:pt>
                <c:pt idx="4">
                  <c:v>Adaptacja do zmian klimatu</c:v>
                </c:pt>
                <c:pt idx="5">
                  <c:v>Innowacyjność</c:v>
                </c:pt>
                <c:pt idx="6">
                  <c:v>Gospodarka o obiegu zamkniętym, w tym
 gospodarowanie odpadami, ochrona wód i gospodarka wodna</c:v>
                </c:pt>
                <c:pt idx="7">
                  <c:v>Transformacja energetyczna</c:v>
                </c:pt>
              </c:strCache>
            </c:strRef>
          </c:cat>
          <c:val>
            <c:numRef>
              <c:f>'wykrest (2)'!$R$3:$R$10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29.409613010000001</c:v>
                </c:pt>
                <c:pt idx="5">
                  <c:v>259.52663651999995</c:v>
                </c:pt>
                <c:pt idx="6">
                  <c:v>372.68012756999991</c:v>
                </c:pt>
                <c:pt idx="7">
                  <c:v>458.83678298999996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22-435C-8427-C297794C0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67503"/>
        <c:axId val="969423"/>
      </c:barChart>
      <c:catAx>
        <c:axId val="967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69423"/>
        <c:crosses val="autoZero"/>
        <c:auto val="1"/>
        <c:lblAlgn val="ctr"/>
        <c:lblOffset val="100"/>
        <c:noMultiLvlLbl val="0"/>
      </c:catAx>
      <c:valAx>
        <c:axId val="96942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67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kern="1200" spc="0" baseline="0" dirty="0" err="1">
                <a:solidFill>
                  <a:srgbClr val="004066"/>
                </a:solidFill>
                <a:latin typeface="+mn-lt"/>
                <a:ea typeface="+mn-ea"/>
                <a:cs typeface="+mn-cs"/>
              </a:rPr>
              <a:t>Bezzwrotne</a:t>
            </a:r>
            <a:endParaRPr lang="en-US" sz="2400" b="1" i="0" u="none" strike="noStrike" kern="1200" spc="0" baseline="0" dirty="0">
              <a:solidFill>
                <a:srgbClr val="004066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2.0957990591628645E-5"/>
          <c:y val="1.4571948998178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53285985669448E-4"/>
          <c:y val="9.872112980412967E-2"/>
          <c:w val="0.98448948775809264"/>
          <c:h val="0.88652869211020757"/>
        </c:manualLayout>
      </c:layout>
      <c:ofPieChart>
        <c:ofPieType val="bar"/>
        <c:varyColors val="1"/>
        <c:ser>
          <c:idx val="0"/>
          <c:order val="0"/>
          <c:tx>
            <c:strRef>
              <c:f>'wykrest (2)'!$R$59</c:f>
              <c:strCache>
                <c:ptCount val="1"/>
                <c:pt idx="0">
                  <c:v>Bezzwrotne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8C-4BC3-8C7B-3B61CE3CC0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8C-4BC3-8C7B-3B61CE3CC0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8C-4BC3-8C7B-3B61CE3CC022}"/>
              </c:ext>
            </c:extLst>
          </c:dPt>
          <c:dPt>
            <c:idx val="3"/>
            <c:bubble3D val="0"/>
            <c:spPr>
              <a:solidFill>
                <a:srgbClr val="00FFFF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8C-4BC3-8C7B-3B61CE3CC022}"/>
              </c:ext>
            </c:extLst>
          </c:dPt>
          <c:dPt>
            <c:idx val="4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8C-4BC3-8C7B-3B61CE3CC022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8C-4BC3-8C7B-3B61CE3CC0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8C-4BC3-8C7B-3B61CE3CC0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38C-4BC3-8C7B-3B61CE3CC02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38C-4BC3-8C7B-3B61CE3CC02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38C-4BC3-8C7B-3B61CE3CC02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38C-4BC3-8C7B-3B61CE3CC02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38C-4BC3-8C7B-3B61CE3CC022}"/>
              </c:ext>
            </c:extLst>
          </c:dPt>
          <c:dPt>
            <c:idx val="12"/>
            <c:bubble3D val="0"/>
            <c:explosion val="74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38C-4BC3-8C7B-3B61CE3CC022}"/>
              </c:ext>
            </c:extLst>
          </c:dPt>
          <c:dLbls>
            <c:dLbl>
              <c:idx val="0"/>
              <c:layout>
                <c:manualLayout>
                  <c:x val="8.9234073820944698E-2"/>
                  <c:y val="-0.2416205078190363"/>
                </c:manualLayout>
              </c:layout>
              <c:spPr>
                <a:noFill/>
                <a:ln>
                  <a:noFill/>
                </a:ln>
                <a:effectLst>
                  <a:outerShdw blurRad="50800" dist="50800" dir="8400000" sx="5000" sy="5000" algn="ctr" rotWithShape="0">
                    <a:srgbClr val="000000">
                      <a:alpha val="43137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8C-4BC3-8C7B-3B61CE3CC022}"/>
                </c:ext>
              </c:extLst>
            </c:dLbl>
            <c:dLbl>
              <c:idx val="1"/>
              <c:layout>
                <c:manualLayout>
                  <c:x val="0.10089159837083186"/>
                  <c:y val="0.22673225956045112"/>
                </c:manualLayout>
              </c:layout>
              <c:spPr>
                <a:noFill/>
                <a:ln>
                  <a:noFill/>
                </a:ln>
                <a:effectLst>
                  <a:outerShdw blurRad="50800" dist="50800" dir="8400000" sx="5000" sy="5000" algn="ctr" rotWithShape="0">
                    <a:srgbClr val="000000">
                      <a:alpha val="43137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385837448478273"/>
                      <c:h val="0.227419550698239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38C-4BC3-8C7B-3B61CE3CC022}"/>
                </c:ext>
              </c:extLst>
            </c:dLbl>
            <c:dLbl>
              <c:idx val="2"/>
              <c:layout>
                <c:manualLayout>
                  <c:x val="-4.6129330195657263E-3"/>
                  <c:y val="0.17398639377728059"/>
                </c:manualLayout>
              </c:layout>
              <c:spPr>
                <a:noFill/>
                <a:ln>
                  <a:noFill/>
                </a:ln>
                <a:effectLst>
                  <a:outerShdw blurRad="50800" dist="50800" dir="8400000" sx="5000" sy="5000" algn="ctr" rotWithShape="0">
                    <a:srgbClr val="000000">
                      <a:alpha val="43137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8C-4BC3-8C7B-3B61CE3CC022}"/>
                </c:ext>
              </c:extLst>
            </c:dLbl>
            <c:dLbl>
              <c:idx val="3"/>
              <c:layout>
                <c:manualLayout>
                  <c:x val="-0.17299891169952469"/>
                  <c:y val="-4.176125525292945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8C-4BC3-8C7B-3B61CE3CC022}"/>
                </c:ext>
              </c:extLst>
            </c:dLbl>
            <c:dLbl>
              <c:idx val="4"/>
              <c:layout>
                <c:manualLayout>
                  <c:x val="-1.1430900494995754E-2"/>
                  <c:y val="-6.6968049758807477E-2"/>
                </c:manualLayout>
              </c:layout>
              <c:spPr>
                <a:noFill/>
                <a:ln>
                  <a:noFill/>
                </a:ln>
                <a:effectLst>
                  <a:outerShdw blurRad="50800" dist="50800" dir="8400000" sx="5000" sy="5000" algn="ctr" rotWithShape="0">
                    <a:srgbClr val="000000">
                      <a:alpha val="43137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131629647897341"/>
                      <c:h val="9.09046751669702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38C-4BC3-8C7B-3B61CE3CC022}"/>
                </c:ext>
              </c:extLst>
            </c:dLbl>
            <c:dLbl>
              <c:idx val="5"/>
              <c:layout>
                <c:manualLayout>
                  <c:x val="-2.7187732252832485E-3"/>
                  <c:y val="8.9253378846769843E-2"/>
                </c:manualLayout>
              </c:layout>
              <c:spPr>
                <a:noFill/>
                <a:ln>
                  <a:noFill/>
                </a:ln>
                <a:effectLst>
                  <a:outerShdw blurRad="50800" dist="50800" dir="8400000" sx="5000" sy="5000" algn="ctr" rotWithShape="0">
                    <a:srgbClr val="000000">
                      <a:alpha val="43137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651464408029351"/>
                      <c:h val="0.262902246508803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38C-4BC3-8C7B-3B61CE3CC022}"/>
                </c:ext>
              </c:extLst>
            </c:dLbl>
            <c:dLbl>
              <c:idx val="6"/>
              <c:layout>
                <c:manualLayout>
                  <c:x val="-9.834263537052312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0FB5A85-AEBB-41DC-A083-4A90C7EF6A98}" type="CATEGORYNAME">
                      <a:rPr lang="en-US" sz="1050"/>
                      <a:pPr algn="ctr">
                        <a:defRPr sz="1050">
                          <a:solidFill>
                            <a:schemeClr val="bg1"/>
                          </a:solidFill>
                        </a:defRPr>
                      </a:pPr>
                      <a:t>[NAZWA KATEGORII]</a:t>
                    </a:fld>
                    <a:r>
                      <a:rPr lang="en-US" sz="1050" baseline="0" dirty="0"/>
                      <a:t> </a:t>
                    </a:r>
                    <a:fld id="{99AD3599-7735-469F-B0EF-7D8576EBE3E8}" type="VALUE">
                      <a:rPr lang="en-US" sz="1050" baseline="0"/>
                      <a:pPr algn="ctr">
                        <a:defRPr sz="1050">
                          <a:solidFill>
                            <a:schemeClr val="bg1"/>
                          </a:solidFill>
                        </a:defRPr>
                      </a:pPr>
                      <a:t>[WARTOŚĆ]</a:t>
                    </a:fld>
                    <a:endParaRPr lang="en-US" sz="1050" baseline="0" dirty="0"/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50800" dir="8400000" sx="5000" sy="5000" algn="ctr" rotWithShape="0">
                    <a:srgbClr val="000000">
                      <a:alpha val="43137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38C-4BC3-8C7B-3B61CE3CC022}"/>
                </c:ext>
              </c:extLst>
            </c:dLbl>
            <c:dLbl>
              <c:idx val="7"/>
              <c:layout>
                <c:manualLayout>
                  <c:x val="-7.3756976527892218E-2"/>
                  <c:y val="0"/>
                </c:manualLayout>
              </c:layout>
              <c:spPr>
                <a:noFill/>
                <a:ln>
                  <a:noFill/>
                </a:ln>
                <a:effectLst>
                  <a:outerShdw blurRad="50800" dist="50800" dir="8400000" sx="5000" sy="5000" algn="ctr" rotWithShape="0">
                    <a:srgbClr val="000000">
                      <a:alpha val="43137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8C-4BC3-8C7B-3B61CE3CC022}"/>
                </c:ext>
              </c:extLst>
            </c:dLbl>
            <c:dLbl>
              <c:idx val="8"/>
              <c:layout>
                <c:manualLayout>
                  <c:x val="-7.3756976527892218E-2"/>
                  <c:y val="0"/>
                </c:manualLayout>
              </c:layout>
              <c:spPr>
                <a:noFill/>
                <a:ln>
                  <a:noFill/>
                </a:ln>
                <a:effectLst>
                  <a:outerShdw blurRad="50800" dist="50800" dir="8400000" sx="5000" sy="5000" algn="ctr" rotWithShape="0">
                    <a:srgbClr val="000000">
                      <a:alpha val="43137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38C-4BC3-8C7B-3B61CE3CC022}"/>
                </c:ext>
              </c:extLst>
            </c:dLbl>
            <c:dLbl>
              <c:idx val="9"/>
              <c:layout>
                <c:manualLayout>
                  <c:x val="-6.1998617950982049E-2"/>
                  <c:y val="0"/>
                </c:manualLayout>
              </c:layout>
              <c:spPr>
                <a:noFill/>
                <a:ln>
                  <a:noFill/>
                </a:ln>
                <a:effectLst>
                  <a:outerShdw blurRad="50800" dist="50800" dir="8400000" sx="5000" sy="5000" algn="ctr" rotWithShape="0">
                    <a:srgbClr val="000000">
                      <a:alpha val="43137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562172426186205"/>
                      <c:h val="7.25197328476017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138C-4BC3-8C7B-3B61CE3CC022}"/>
                </c:ext>
              </c:extLst>
            </c:dLbl>
            <c:dLbl>
              <c:idx val="10"/>
              <c:layout>
                <c:manualLayout>
                  <c:x val="-7.4825876132383798E-2"/>
                  <c:y val="-2.42865816636312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3AC84B-A42A-43D6-B093-FC0B26482C21}" type="CATEGORYNAME">
                      <a:rPr lang="pl-PL" sz="95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[NAZWA KATEGORII]</a:t>
                    </a:fld>
                    <a:r>
                      <a:rPr lang="pl-PL" sz="950" baseline="0" dirty="0"/>
                      <a:t> </a:t>
                    </a:r>
                    <a:fld id="{0EADE8A3-3DB5-47F5-953D-1EEDFE3E82FB}" type="VALUE">
                      <a:rPr lang="pl-PL" sz="950" baseline="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[WARTOŚĆ]</a:t>
                    </a:fld>
                    <a:endParaRPr lang="pl-PL" sz="950" baseline="0" dirty="0"/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50800" dir="8400000" sx="5000" sy="5000" algn="ctr" rotWithShape="0">
                    <a:srgbClr val="000000">
                      <a:alpha val="43137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39361294715638"/>
                      <c:h val="7.4414086217364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138C-4BC3-8C7B-3B61CE3CC022}"/>
                </c:ext>
              </c:extLst>
            </c:dLbl>
            <c:dLbl>
              <c:idx val="11"/>
              <c:layout>
                <c:manualLayout>
                  <c:x val="-0.1024266659708726"/>
                  <c:y val="-5.5859137826351032E-2"/>
                </c:manualLayout>
              </c:layout>
              <c:spPr>
                <a:noFill/>
                <a:ln>
                  <a:noFill/>
                </a:ln>
                <a:effectLst>
                  <a:outerShdw blurRad="50800" dist="50800" dir="8400000" sx="5000" sy="5000" algn="ctr" rotWithShape="0">
                    <a:srgbClr val="000000">
                      <a:alpha val="43137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38C-4BC3-8C7B-3B61CE3CC022}"/>
                </c:ext>
              </c:extLst>
            </c:dLbl>
            <c:dLbl>
              <c:idx val="12"/>
              <c:layout>
                <c:manualLayout>
                  <c:x val="-0.11647112889500888"/>
                  <c:y val="-3.2185840157958487E-2"/>
                </c:manualLayout>
              </c:layout>
              <c:spPr>
                <a:noFill/>
                <a:ln>
                  <a:noFill/>
                </a:ln>
                <a:effectLst>
                  <a:outerShdw blurRad="50800" dist="50800" dir="8400000" sx="5000" sy="5000" algn="ctr" rotWithShape="0">
                    <a:srgbClr val="000000">
                      <a:alpha val="43137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38C-4BC3-8C7B-3B61CE3CC022}"/>
                </c:ext>
              </c:extLst>
            </c:dLbl>
            <c:spPr>
              <a:noFill/>
              <a:ln>
                <a:noFill/>
              </a:ln>
              <a:effectLst>
                <a:outerShdw blurRad="50800" dist="50800" dir="8400000" sx="5000" sy="5000" algn="ctr" rotWithShape="0">
                  <a:srgbClr val="000000">
                    <a:alpha val="43137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round/>
                  <a:headEnd type="triangle" w="med" len="med"/>
                  <a:tailEnd type="triangle" w="med" len="me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'wykrest (2)'!$Q$60:$Q$71</c:f>
              <c:strCache>
                <c:ptCount val="12"/>
                <c:pt idx="0">
                  <c:v>Czyste powietrze*</c:v>
                </c:pt>
                <c:pt idx="1">
                  <c:v>Rządowy Fundusz Rozwoju Dróg</c:v>
                </c:pt>
                <c:pt idx="2">
                  <c:v>Mój Prąd</c:v>
                </c:pt>
                <c:pt idx="3">
                  <c:v>Elektroenergetyka - Inteligentna infrastruktura energetyczna*</c:v>
                </c:pt>
                <c:pt idx="4">
                  <c:v>Budownictwo Energooszczędne</c:v>
                </c:pt>
                <c:pt idx="5">
                  <c:v>Rozwój infrastruktury elektroenergetycznej na potrzeby rozwoju stacji ładowania pojazdów elektrycznych*</c:v>
                </c:pt>
                <c:pt idx="6">
                  <c:v>Energia dla wsi*</c:v>
                </c:pt>
                <c:pt idx="7">
                  <c:v>Racjonalna gospodarka odpadami</c:v>
                </c:pt>
                <c:pt idx="8">
                  <c:v>Zielony transport publiczny</c:v>
                </c:pt>
                <c:pt idx="9">
                  <c:v>Poznanie budowy geologicznej na rzecz kraju</c:v>
                </c:pt>
                <c:pt idx="10">
                  <c:v>Wspieranie działalności monitoringu środowiska</c:v>
                </c:pt>
                <c:pt idx="11">
                  <c:v>Pozostałe dotacje</c:v>
                </c:pt>
              </c:strCache>
            </c:strRef>
          </c:cat>
          <c:val>
            <c:numRef>
              <c:f>'wykrest (2)'!$R$60:$R$71</c:f>
              <c:numCache>
                <c:formatCode>#\ ##0.0</c:formatCode>
                <c:ptCount val="12"/>
                <c:pt idx="0">
                  <c:v>2871.5097253299937</c:v>
                </c:pt>
                <c:pt idx="1">
                  <c:v>1400</c:v>
                </c:pt>
                <c:pt idx="2">
                  <c:v>641.72729288000016</c:v>
                </c:pt>
                <c:pt idx="3">
                  <c:v>216.43069494999997</c:v>
                </c:pt>
                <c:pt idx="4">
                  <c:v>202.68999855000007</c:v>
                </c:pt>
                <c:pt idx="5">
                  <c:v>151.46069978999998</c:v>
                </c:pt>
                <c:pt idx="6">
                  <c:v>145.12779827999998</c:v>
                </c:pt>
                <c:pt idx="7">
                  <c:v>144.82206668999996</c:v>
                </c:pt>
                <c:pt idx="8">
                  <c:v>132.84722711000001</c:v>
                </c:pt>
                <c:pt idx="9">
                  <c:v>127.96462053000032</c:v>
                </c:pt>
                <c:pt idx="10">
                  <c:v>98.015350870000006</c:v>
                </c:pt>
                <c:pt idx="11">
                  <c:v>1087.3978640899995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38C-4BC3-8C7B-3B61CE3CC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311"/>
        <c:splitType val="pos"/>
        <c:splitPos val="6"/>
        <c:secondPieSize val="100"/>
        <c:serLines>
          <c:spPr>
            <a:ln w="19050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0449740522418986E-2"/>
          <c:y val="3.1911437567581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6.4617040837227468E-2"/>
          <c:w val="1"/>
          <c:h val="0.91175919706951336"/>
        </c:manualLayout>
      </c:layout>
      <c:ofPieChart>
        <c:ofPieType val="bar"/>
        <c:varyColors val="1"/>
        <c:ser>
          <c:idx val="0"/>
          <c:order val="0"/>
          <c:tx>
            <c:strRef>
              <c:f>Arkusz1!$R$74</c:f>
              <c:strCache>
                <c:ptCount val="1"/>
                <c:pt idx="0">
                  <c:v>Zwrotne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B-4791-A5AA-D7ED8610DF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0B-4791-A5AA-D7ED8610DF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0B-4791-A5AA-D7ED8610DF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0B-4791-A5AA-D7ED8610DF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0B-4791-A5AA-D7ED8610DF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0B-4791-A5AA-D7ED8610DF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00B-4791-A5AA-D7ED8610DF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00B-4791-A5AA-D7ED8610DF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00B-4791-A5AA-D7ED8610DF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00B-4791-A5AA-D7ED8610DFA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00B-4791-A5AA-D7ED8610DFA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00B-4791-A5AA-D7ED8610DFA6}"/>
              </c:ext>
            </c:extLst>
          </c:dPt>
          <c:dPt>
            <c:idx val="12"/>
            <c:bubble3D val="0"/>
            <c:explosion val="71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00B-4791-A5AA-D7ED8610DFA6}"/>
              </c:ext>
            </c:extLst>
          </c:dPt>
          <c:dLbls>
            <c:dLbl>
              <c:idx val="0"/>
              <c:layout>
                <c:manualLayout>
                  <c:x val="-8.9564279720337425E-2"/>
                  <c:y val="-0.172752571082879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661949267339225"/>
                      <c:h val="0.120653357531760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00B-4791-A5AA-D7ED8610DFA6}"/>
                </c:ext>
              </c:extLst>
            </c:dLbl>
            <c:dLbl>
              <c:idx val="1"/>
              <c:layout>
                <c:manualLayout>
                  <c:x val="8.7379059942723186E-2"/>
                  <c:y val="-0.155056089858096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0B-4791-A5AA-D7ED8610DFA6}"/>
                </c:ext>
              </c:extLst>
            </c:dLbl>
            <c:dLbl>
              <c:idx val="2"/>
              <c:layout>
                <c:manualLayout>
                  <c:x val="4.9968557543818404E-2"/>
                  <c:y val="0.118006964192996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813297787894345"/>
                      <c:h val="0.24183908045977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00B-4791-A5AA-D7ED8610DFA6}"/>
                </c:ext>
              </c:extLst>
            </c:dLbl>
            <c:dLbl>
              <c:idx val="3"/>
              <c:layout>
                <c:manualLayout>
                  <c:x val="6.8080649384655675E-2"/>
                  <c:y val="0.15305505142165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050013092432574"/>
                      <c:h val="0.13188142770719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00B-4791-A5AA-D7ED8610DFA6}"/>
                </c:ext>
              </c:extLst>
            </c:dLbl>
            <c:dLbl>
              <c:idx val="4"/>
              <c:layout>
                <c:manualLayout>
                  <c:x val="-6.5606323954203294E-2"/>
                  <c:y val="0.16386831863802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7.8339838313612215E-2"/>
                      <c:h val="0.13275257108287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00B-4791-A5AA-D7ED8610DFA6}"/>
                </c:ext>
              </c:extLst>
            </c:dLbl>
            <c:dLbl>
              <c:idx val="5"/>
              <c:layout>
                <c:manualLayout>
                  <c:x val="-6.3808640180778739E-2"/>
                  <c:y val="0.111818645173890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5.8811207122283313E-2"/>
                      <c:h val="0.106134301270417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00B-4791-A5AA-D7ED8610DFA6}"/>
                </c:ext>
              </c:extLst>
            </c:dLbl>
            <c:dLbl>
              <c:idx val="6"/>
              <c:layout>
                <c:manualLayout>
                  <c:x val="-6.9128043990573443E-2"/>
                  <c:y val="-8.2122221110757007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44810757649794"/>
                      <c:h val="0.105049563904330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00B-4791-A5AA-D7ED8610DFA6}"/>
                </c:ext>
              </c:extLst>
            </c:dLbl>
            <c:dLbl>
              <c:idx val="7"/>
              <c:layout>
                <c:manualLayout>
                  <c:x val="-2.985066379664065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52804976361459"/>
                      <c:h val="0.1435835584072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00B-4791-A5AA-D7ED8610DFA6}"/>
                </c:ext>
              </c:extLst>
            </c:dLbl>
            <c:dLbl>
              <c:idx val="8"/>
              <c:layout>
                <c:manualLayout>
                  <c:x val="-5.0274941084053421E-2"/>
                  <c:y val="-7.259528130671550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156239111116609"/>
                      <c:h val="0.141673788054170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000B-4791-A5AA-D7ED8610DFA6}"/>
                </c:ext>
              </c:extLst>
            </c:dLbl>
            <c:dLbl>
              <c:idx val="9"/>
              <c:layout>
                <c:manualLayout>
                  <c:x val="-4.3466876145587849E-2"/>
                  <c:y val="-8.46944948578351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308373177626167"/>
                      <c:h val="0.119895203662155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00B-4791-A5AA-D7ED8610DFA6}"/>
                </c:ext>
              </c:extLst>
            </c:dLbl>
            <c:dLbl>
              <c:idx val="10"/>
              <c:layout>
                <c:manualLayout>
                  <c:x val="-3.718250851008117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43523369476693"/>
                      <c:h val="9.08570911394696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000B-4791-A5AA-D7ED8610DFA6}"/>
                </c:ext>
              </c:extLst>
            </c:dLbl>
            <c:dLbl>
              <c:idx val="11"/>
              <c:layout>
                <c:manualLayout>
                  <c:x val="-9.2170725320764604E-2"/>
                  <c:y val="-2.6618269812462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00B-4791-A5AA-D7ED8610DFA6}"/>
                </c:ext>
              </c:extLst>
            </c:dLbl>
            <c:dLbl>
              <c:idx val="12"/>
              <c:layout>
                <c:manualLayout>
                  <c:x val="-0.11099533414568269"/>
                  <c:y val="-2.2146324268450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4.9876931133804654E-2"/>
                      <c:h val="9.1615245009074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000B-4791-A5AA-D7ED8610D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Arkusz1!$Q$75:$Q$86</c:f>
              <c:strCache>
                <c:ptCount val="12"/>
                <c:pt idx="0">
                  <c:v>Innowacje dla Środowiska</c:v>
                </c:pt>
                <c:pt idx="1">
                  <c:v>Energia Plus</c:v>
                </c:pt>
                <c:pt idx="2">
                  <c:v>Racjonalna gospodarka odpadami. Część 3) Wykorzystanie paliw alternatywnych na cele energetyczne*</c:v>
                </c:pt>
                <c:pt idx="3">
                  <c:v>Racjonalna gospodarka odpadami</c:v>
                </c:pt>
                <c:pt idx="4">
                  <c:v>Ciepłownictwo Powiatowe</c:v>
                </c:pt>
                <c:pt idx="5">
                  <c:v>Energia dla wsi*</c:v>
                </c:pt>
                <c:pt idx="6">
                  <c:v>Zielony transport publiczny</c:v>
                </c:pt>
                <c:pt idx="7">
                  <c:v>Kogeneracja dla Ciepłownictwa*. Część 2) Budowa lub/i przebudowa jednostek wytwórczych o łącznej mocy zainstalowanej nie mniejszej niż 1 MW</c:v>
                </c:pt>
                <c:pt idx="8">
                  <c:v>Adaptacja do Zmian klimatu Część 1) Adaptacja do zmian klimatu</c:v>
                </c:pt>
                <c:pt idx="9">
                  <c:v>Polska Geotermia Plus. Część 1) Geotermia głęboka</c:v>
                </c:pt>
                <c:pt idx="10">
                  <c:v>Rozwój kogeneracji w oparciu o biogaz komunalny</c:v>
                </c:pt>
                <c:pt idx="11">
                  <c:v>Pozostałe pozyczki</c:v>
                </c:pt>
              </c:strCache>
            </c:strRef>
          </c:cat>
          <c:val>
            <c:numRef>
              <c:f>Arkusz1!$R$75:$R$86</c:f>
              <c:numCache>
                <c:formatCode>#,##0.00</c:formatCode>
                <c:ptCount val="12"/>
                <c:pt idx="0">
                  <c:v>259.52663652000001</c:v>
                </c:pt>
                <c:pt idx="1">
                  <c:v>201.98841410000006</c:v>
                </c:pt>
                <c:pt idx="2">
                  <c:v>198.67480172</c:v>
                </c:pt>
                <c:pt idx="3">
                  <c:v>156.40523116999998</c:v>
                </c:pt>
                <c:pt idx="4">
                  <c:v>119.53143852000005</c:v>
                </c:pt>
                <c:pt idx="5">
                  <c:v>60.34051101</c:v>
                </c:pt>
                <c:pt idx="6">
                  <c:v>34.343498510000003</c:v>
                </c:pt>
                <c:pt idx="7">
                  <c:v>31.85</c:v>
                </c:pt>
                <c:pt idx="8">
                  <c:v>29.409613010000001</c:v>
                </c:pt>
                <c:pt idx="9">
                  <c:v>27.465506039999998</c:v>
                </c:pt>
                <c:pt idx="10">
                  <c:v>16.5624</c:v>
                </c:pt>
                <c:pt idx="11">
                  <c:v>57.47603904999999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00B-4791-A5AA-D7ED8610D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335"/>
        <c:splitType val="pos"/>
        <c:splitPos val="6"/>
        <c:secondPieSize val="100"/>
        <c:serLines>
          <c:spPr>
            <a:ln w="19050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800" b="1">
                <a:solidFill>
                  <a:schemeClr val="tx2"/>
                </a:solidFill>
              </a:rPr>
              <a:t>Udział</a:t>
            </a:r>
            <a:r>
              <a:rPr lang="pl-PL" sz="1800" b="1" baseline="0">
                <a:solidFill>
                  <a:schemeClr val="tx2"/>
                </a:solidFill>
              </a:rPr>
              <a:t> w </a:t>
            </a:r>
            <a:r>
              <a:rPr lang="pl-PL" sz="1800" b="1">
                <a:solidFill>
                  <a:schemeClr val="tx2"/>
                </a:solidFill>
              </a:rPr>
              <a:t>2024 r.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4546709543505792"/>
          <c:y val="0.10977133387985459"/>
          <c:w val="0.72293247880528155"/>
          <c:h val="0.81969936103231855"/>
        </c:manualLayout>
      </c:layout>
      <c:pie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09-4DD8-B8F9-0B725C333AA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09-4DD8-B8F9-0B725C333AAA}"/>
              </c:ext>
            </c:extLst>
          </c:dPt>
          <c:dLbls>
            <c:dLbl>
              <c:idx val="0"/>
              <c:layout>
                <c:manualLayout>
                  <c:x val="-0.11287890216754186"/>
                  <c:y val="0.153998391799622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78077289011638"/>
                      <c:h val="0.17658239746761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09-4DD8-B8F9-0B725C333AAA}"/>
                </c:ext>
              </c:extLst>
            </c:dLbl>
            <c:dLbl>
              <c:idx val="1"/>
              <c:layout>
                <c:manualLayout>
                  <c:x val="0.25309637561892606"/>
                  <c:y val="-0.245231828095074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954969566618502"/>
                      <c:h val="0.196062235619873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809-4DD8-B8F9-0B725C333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Arkusz1!$A$18:$A$19</c:f>
              <c:strCache>
                <c:ptCount val="2"/>
                <c:pt idx="0">
                  <c:v>Finansowanie zwrotne</c:v>
                </c:pt>
                <c:pt idx="1">
                  <c:v>Finansowanie bezzwrotne</c:v>
                </c:pt>
              </c:strCache>
            </c:strRef>
          </c:cat>
          <c:val>
            <c:numRef>
              <c:f>Arkusz1!$B$18:$B$19</c:f>
              <c:numCache>
                <c:formatCode>0.0%</c:formatCode>
                <c:ptCount val="2"/>
                <c:pt idx="0">
                  <c:v>9.7046637628811216E-2</c:v>
                </c:pt>
                <c:pt idx="1">
                  <c:v>0.90295336237118873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09-4DD8-B8F9-0B725C333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800" b="1">
                <a:solidFill>
                  <a:schemeClr val="tx2"/>
                </a:solidFill>
              </a:rPr>
              <a:t>Udział w 2025 r.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1577398553188301"/>
          <c:y val="0.17183178296707077"/>
          <c:w val="0.59359216788993907"/>
          <c:h val="0.7736852991564724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5-4B2F-BD8B-6C9BAB9FC5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B5-4B2F-BD8B-6C9BAB9FC52A}"/>
              </c:ext>
            </c:extLst>
          </c:dPt>
          <c:dLbls>
            <c:dLbl>
              <c:idx val="0"/>
              <c:layout>
                <c:manualLayout>
                  <c:x val="-0.11624757362192366"/>
                  <c:y val="0.176985791176627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B5-4B2F-BD8B-6C9BAB9FC52A}"/>
                </c:ext>
              </c:extLst>
            </c:dLbl>
            <c:dLbl>
              <c:idx val="1"/>
              <c:layout>
                <c:manualLayout>
                  <c:x val="0.29834977422538594"/>
                  <c:y val="-0.263373750466725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040107924439035"/>
                      <c:h val="0.164727004702567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B5-4B2F-BD8B-6C9BAB9FC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Arkusz1!$A$18:$A$19</c:f>
              <c:strCache>
                <c:ptCount val="2"/>
                <c:pt idx="0">
                  <c:v>Finansowanie zwrotne</c:v>
                </c:pt>
                <c:pt idx="1">
                  <c:v>Finansowanie bezzwrotne</c:v>
                </c:pt>
              </c:strCache>
            </c:strRef>
          </c:cat>
          <c:val>
            <c:numRef>
              <c:f>Arkusz1!$C$18:$C$19</c:f>
              <c:numCache>
                <c:formatCode>0.0%</c:formatCode>
                <c:ptCount val="2"/>
                <c:pt idx="0">
                  <c:v>0.14186301719591701</c:v>
                </c:pt>
                <c:pt idx="1">
                  <c:v>0.85813698280408301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B5-4B2F-BD8B-6C9BAB9FC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95207941703676E-3"/>
          <c:y val="2.2484487826118508E-2"/>
          <c:w val="0.99029047920582969"/>
          <c:h val="0.96398756607037028"/>
        </c:manualLayout>
      </c:layout>
      <c:ofPieChart>
        <c:ofPieType val="bar"/>
        <c:varyColors val="1"/>
        <c:ser>
          <c:idx val="0"/>
          <c:order val="0"/>
          <c:tx>
            <c:strRef>
              <c:f>'wykrest (2)'!$R$292</c:f>
              <c:strCache>
                <c:ptCount val="1"/>
                <c:pt idx="0">
                  <c:v>Kwota wypłat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3-405C-B965-91F13D6EAE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E3-405C-B965-91F13D6EAE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E3-405C-B965-91F13D6EAEDC}"/>
              </c:ext>
            </c:extLst>
          </c:dPt>
          <c:dPt>
            <c:idx val="3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E3-405C-B965-91F13D6EAEDC}"/>
              </c:ext>
            </c:extLst>
          </c:dPt>
          <c:dPt>
            <c:idx val="4"/>
            <c:bubble3D val="0"/>
            <c:spPr>
              <a:solidFill>
                <a:srgbClr val="00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E3-405C-B965-91F13D6EAE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3E3-405C-B965-91F13D6EAED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3E3-405C-B965-91F13D6EAED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3E3-405C-B965-91F13D6EAED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3E3-405C-B965-91F13D6EAED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3E3-405C-B965-91F13D6EAED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3E3-405C-B965-91F13D6EAEDC}"/>
              </c:ext>
            </c:extLst>
          </c:dPt>
          <c:dPt>
            <c:idx val="11"/>
            <c:bubble3D val="0"/>
            <c:explosion val="65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3E3-405C-B965-91F13D6EAED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3E3-405C-B965-91F13D6EAEDC}"/>
              </c:ext>
            </c:extLst>
          </c:dPt>
          <c:dLbls>
            <c:dLbl>
              <c:idx val="0"/>
              <c:layout>
                <c:manualLayout>
                  <c:x val="0.15895391953883808"/>
                  <c:y val="-0.24902733932451993"/>
                </c:manualLayout>
              </c:layout>
              <c:spPr>
                <a:noFill/>
                <a:ln>
                  <a:noFill/>
                </a:ln>
                <a:effectLst>
                  <a:softEdge rad="762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E3-405C-B965-91F13D6EAEDC}"/>
                </c:ext>
              </c:extLst>
            </c:dLbl>
            <c:dLbl>
              <c:idx val="1"/>
              <c:layout>
                <c:manualLayout>
                  <c:x val="-4.6444962095872962E-2"/>
                  <c:y val="0.18497183819764468"/>
                </c:manualLayout>
              </c:layout>
              <c:spPr>
                <a:noFill/>
                <a:ln>
                  <a:noFill/>
                </a:ln>
                <a:effectLst>
                  <a:softEdge rad="762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E3-405C-B965-91F13D6EAEDC}"/>
                </c:ext>
              </c:extLst>
            </c:dLbl>
            <c:dLbl>
              <c:idx val="2"/>
              <c:layout>
                <c:manualLayout>
                  <c:x val="-5.5543342113777885E-2"/>
                  <c:y val="-0.13316420124903741"/>
                </c:manualLayout>
              </c:layout>
              <c:spPr>
                <a:noFill/>
                <a:ln>
                  <a:noFill/>
                </a:ln>
                <a:effectLst>
                  <a:softEdge rad="762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9.9279649549762358E-2"/>
                      <c:h val="0.160931899641577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3E3-405C-B965-91F13D6EAEDC}"/>
                </c:ext>
              </c:extLst>
            </c:dLbl>
            <c:dLbl>
              <c:idx val="3"/>
              <c:layout>
                <c:manualLayout>
                  <c:x val="2.8886347500484601E-2"/>
                  <c:y val="-0.20672899758497928"/>
                </c:manualLayout>
              </c:layout>
              <c:spPr>
                <a:noFill/>
                <a:ln>
                  <a:noFill/>
                </a:ln>
                <a:effectLst>
                  <a:softEdge rad="762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316070529400594"/>
                      <c:h val="0.17921146953405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3E3-405C-B965-91F13D6EAEDC}"/>
                </c:ext>
              </c:extLst>
            </c:dLbl>
            <c:dLbl>
              <c:idx val="4"/>
              <c:layout>
                <c:manualLayout>
                  <c:x val="2.573511410277024E-2"/>
                  <c:y val="-6.6970156956186924E-2"/>
                </c:manualLayout>
              </c:layout>
              <c:spPr>
                <a:noFill/>
                <a:ln>
                  <a:noFill/>
                </a:ln>
                <a:effectLst>
                  <a:glow rad="127000">
                    <a:schemeClr val="accent1">
                      <a:alpha val="96000"/>
                    </a:schemeClr>
                  </a:glow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  <a:softEdge rad="762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556631882343366"/>
                      <c:h val="0.156169994879672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3E3-405C-B965-91F13D6EAEDC}"/>
                </c:ext>
              </c:extLst>
            </c:dLbl>
            <c:dLbl>
              <c:idx val="5"/>
              <c:layout>
                <c:manualLayout>
                  <c:x val="-0.12079728024572027"/>
                  <c:y val="0"/>
                </c:manualLayout>
              </c:layout>
              <c:spPr>
                <a:noFill/>
                <a:ln>
                  <a:noFill/>
                </a:ln>
                <a:effectLst>
                  <a:softEdge rad="762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E3-405C-B965-91F13D6EAEDC}"/>
                </c:ext>
              </c:extLst>
            </c:dLbl>
            <c:dLbl>
              <c:idx val="6"/>
              <c:layout>
                <c:manualLayout>
                  <c:x val="-7.8780834942860936E-2"/>
                  <c:y val="-2.5601638504864311E-3"/>
                </c:manualLayout>
              </c:layout>
              <c:spPr>
                <a:noFill/>
                <a:ln>
                  <a:noFill/>
                </a:ln>
                <a:effectLst>
                  <a:softEdge rad="762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E3-405C-B965-91F13D6EAEDC}"/>
                </c:ext>
              </c:extLst>
            </c:dLbl>
            <c:dLbl>
              <c:idx val="7"/>
              <c:layout>
                <c:manualLayout>
                  <c:x val="-8.1932109695344535E-2"/>
                  <c:y val="2.5600630566340499E-3"/>
                </c:manualLayout>
              </c:layout>
              <c:spPr>
                <a:noFill/>
                <a:ln>
                  <a:noFill/>
                </a:ln>
                <a:effectLst>
                  <a:softEdge rad="762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72022010000573"/>
                      <c:h val="7.64464925755248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A3E3-405C-B965-91F13D6EAEDC}"/>
                </c:ext>
              </c:extLst>
            </c:dLbl>
            <c:dLbl>
              <c:idx val="8"/>
              <c:layout>
                <c:manualLayout>
                  <c:x val="-8.1932068340575537E-2"/>
                  <c:y val="-2.5601638504864311E-3"/>
                </c:manualLayout>
              </c:layout>
              <c:spPr>
                <a:noFill/>
                <a:ln>
                  <a:noFill/>
                </a:ln>
                <a:effectLst>
                  <a:softEdge rad="762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E3-405C-B965-91F13D6EAEDC}"/>
                </c:ext>
              </c:extLst>
            </c:dLbl>
            <c:dLbl>
              <c:idx val="9"/>
              <c:layout>
                <c:manualLayout>
                  <c:x val="-7.9831163365894575E-2"/>
                  <c:y val="3.7468098745721302E-3"/>
                </c:manualLayout>
              </c:layout>
              <c:spPr>
                <a:noFill/>
                <a:ln>
                  <a:noFill/>
                </a:ln>
                <a:effectLst>
                  <a:softEdge rad="762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392186463029166"/>
                      <c:h val="0.11320238196031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A3E3-405C-B965-91F13D6EAEDC}"/>
                </c:ext>
              </c:extLst>
            </c:dLbl>
            <c:dLbl>
              <c:idx val="10"/>
              <c:layout>
                <c:manualLayout>
                  <c:x val="-0.11764604684800582"/>
                  <c:y val="0"/>
                </c:manualLayout>
              </c:layout>
              <c:spPr>
                <a:noFill/>
                <a:ln>
                  <a:noFill/>
                </a:ln>
                <a:effectLst>
                  <a:softEdge rad="762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3E3-405C-B965-91F13D6EAEDC}"/>
                </c:ext>
              </c:extLst>
            </c:dLbl>
            <c:dLbl>
              <c:idx val="11"/>
              <c:layout>
                <c:manualLayout>
                  <c:x val="-9.0800515842846583E-2"/>
                  <c:y val="-1.4955791816345537E-3"/>
                </c:manualLayout>
              </c:layout>
              <c:spPr>
                <a:noFill/>
                <a:ln>
                  <a:noFill/>
                </a:ln>
                <a:effectLst>
                  <a:softEdge rad="762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E3-405C-B965-91F13D6EAEDC}"/>
                </c:ext>
              </c:extLst>
            </c:dLbl>
            <c:spPr>
              <a:noFill/>
              <a:ln>
                <a:noFill/>
              </a:ln>
              <a:effectLst>
                <a:softEdge rad="762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round/>
                  <a:headEnd type="triangle" w="med" len="med"/>
                  <a:tailEnd type="triangle" w="med" len="me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'wykrest (2)'!$Q$293:$Q$303</c:f>
              <c:strCache>
                <c:ptCount val="11"/>
                <c:pt idx="0">
                  <c:v>Działanie FENX.01.01 Efektywność energetyczna </c:v>
                </c:pt>
                <c:pt idx="1">
                  <c:v>KPO</c:v>
                </c:pt>
                <c:pt idx="2">
                  <c:v>Działanie FENX.01.03 Gospodarka wodno-ściekowa</c:v>
                </c:pt>
                <c:pt idx="3">
                  <c:v>Działanie FENX.01.05 Ochrona przyrody i rozwój zielonej infrastruktury</c:v>
                </c:pt>
                <c:pt idx="4">
                  <c:v>Działanie FENX.01.02 Adaptacja terenów zurbanizowanych do zmian klimatu</c:v>
                </c:pt>
                <c:pt idx="5">
                  <c:v>FEPW 2021-2027</c:v>
                </c:pt>
                <c:pt idx="6">
                  <c:v>Działanie FENX.01.04 Gospodarka odpadami oraz gospodarka o obiegu zamkniętym</c:v>
                </c:pt>
                <c:pt idx="7">
                  <c:v>Działanie FENX.02.05 Woda do spożycia</c:v>
                </c:pt>
                <c:pt idx="8">
                  <c:v>Działanie FENX.02.01 Infrastruktura ciepłownicza</c:v>
                </c:pt>
                <c:pt idx="9">
                  <c:v>Działanie FENX.02.04 Adaptacja do zmian klimatu</c:v>
                </c:pt>
                <c:pt idx="10">
                  <c:v>Pozostałe</c:v>
                </c:pt>
              </c:strCache>
            </c:strRef>
          </c:cat>
          <c:val>
            <c:numRef>
              <c:f>'wykrest (2)'!$R$293:$R$303</c:f>
              <c:numCache>
                <c:formatCode>#\ ##0.0</c:formatCode>
                <c:ptCount val="11"/>
                <c:pt idx="0">
                  <c:v>3050.3983068699995</c:v>
                </c:pt>
                <c:pt idx="1">
                  <c:v>717.07620127000007</c:v>
                </c:pt>
                <c:pt idx="2">
                  <c:v>274.84790383999996</c:v>
                </c:pt>
                <c:pt idx="3">
                  <c:v>56.045754889999998</c:v>
                </c:pt>
                <c:pt idx="4">
                  <c:v>51.098456920000018</c:v>
                </c:pt>
                <c:pt idx="5">
                  <c:v>57.135950409999971</c:v>
                </c:pt>
                <c:pt idx="6">
                  <c:v>38.603899700000021</c:v>
                </c:pt>
                <c:pt idx="7">
                  <c:v>38.420212999999997</c:v>
                </c:pt>
                <c:pt idx="8">
                  <c:v>17.202584830000003</c:v>
                </c:pt>
                <c:pt idx="9">
                  <c:v>15.72856434</c:v>
                </c:pt>
                <c:pt idx="10">
                  <c:v>28.680549290000002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3E3-405C-B965-91F13D6EA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268"/>
        <c:splitType val="pos"/>
        <c:splitPos val="6"/>
        <c:secondPieSize val="100"/>
        <c:serLines>
          <c:spPr>
            <a:ln w="19050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svg"/><Relationship Id="rId1" Type="http://schemas.openxmlformats.org/officeDocument/2006/relationships/image" Target="../media/image33.svg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svg"/><Relationship Id="rId1" Type="http://schemas.openxmlformats.org/officeDocument/2006/relationships/image" Target="../media/image33.svg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FC471-645E-4772-BD4B-4FB8B39B7F5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64EA461-4BEE-4F67-AEB0-3FE37B2B087B}">
      <dgm:prSet phldrT="[Tekst]" phldr="0"/>
      <dgm:spPr/>
      <dgm:t>
        <a:bodyPr/>
        <a:lstStyle/>
        <a:p>
          <a:r>
            <a:rPr lang="pl-PL" dirty="0"/>
            <a:t>Programy masowe </a:t>
          </a:r>
        </a:p>
      </dgm:t>
    </dgm:pt>
    <dgm:pt modelId="{7872D2FF-0EBB-49BC-8D3E-2F9F930B1667}" type="parTrans" cxnId="{9B92BF6F-0335-447A-AE6C-F908DBA245B1}">
      <dgm:prSet/>
      <dgm:spPr/>
      <dgm:t>
        <a:bodyPr/>
        <a:lstStyle/>
        <a:p>
          <a:endParaRPr lang="pl-PL"/>
        </a:p>
      </dgm:t>
    </dgm:pt>
    <dgm:pt modelId="{76F3B365-C152-41D3-8BBE-5B5A1EE44351}" type="sibTrans" cxnId="{9B92BF6F-0335-447A-AE6C-F908DBA245B1}">
      <dgm:prSet/>
      <dgm:spPr/>
      <dgm:t>
        <a:bodyPr/>
        <a:lstStyle/>
        <a:p>
          <a:endParaRPr lang="pl-PL"/>
        </a:p>
      </dgm:t>
    </dgm:pt>
    <dgm:pt modelId="{6C3A27A1-41DF-47E3-9B18-9D2A1AFFF344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i="0" dirty="0"/>
            <a:t>Reforma programu Czyste Powietrze wychodząca naprzeciw problemom w realizacji programu</a:t>
          </a:r>
          <a:endParaRPr lang="pl-PL" sz="1400" dirty="0"/>
        </a:p>
      </dgm:t>
    </dgm:pt>
    <dgm:pt modelId="{5AA60D7F-370A-4957-A9EB-25F2E8D549B9}" type="parTrans" cxnId="{A2369FA8-0D1C-43AB-93B5-E302EB5975D1}">
      <dgm:prSet/>
      <dgm:spPr/>
      <dgm:t>
        <a:bodyPr/>
        <a:lstStyle/>
        <a:p>
          <a:endParaRPr lang="pl-PL"/>
        </a:p>
      </dgm:t>
    </dgm:pt>
    <dgm:pt modelId="{457F978B-D177-4BE1-B195-42C79BCA2BF6}" type="sibTrans" cxnId="{A2369FA8-0D1C-43AB-93B5-E302EB5975D1}">
      <dgm:prSet/>
      <dgm:spPr/>
      <dgm:t>
        <a:bodyPr/>
        <a:lstStyle/>
        <a:p>
          <a:endParaRPr lang="pl-PL"/>
        </a:p>
      </dgm:t>
    </dgm:pt>
    <dgm:pt modelId="{D715CFB4-1BC6-4EF1-B331-7FAE0D33DDB3}">
      <dgm:prSet phldrT="[Tekst]" phldr="0"/>
      <dgm:spPr/>
      <dgm:t>
        <a:bodyPr/>
        <a:lstStyle/>
        <a:p>
          <a:r>
            <a:rPr lang="pl-PL" dirty="0"/>
            <a:t>KPO, </a:t>
          </a:r>
          <a:r>
            <a:rPr lang="pl-PL" dirty="0" err="1"/>
            <a:t>FEnIKS</a:t>
          </a:r>
          <a:r>
            <a:rPr lang="pl-PL" dirty="0"/>
            <a:t>, FE PW, FM</a:t>
          </a:r>
        </a:p>
      </dgm:t>
    </dgm:pt>
    <dgm:pt modelId="{A86DB2F3-59B0-41E4-8CBC-1D233E3EC84C}" type="parTrans" cxnId="{5E08E02D-8C4E-4AB0-AAB7-75F3E968ECC4}">
      <dgm:prSet/>
      <dgm:spPr/>
      <dgm:t>
        <a:bodyPr/>
        <a:lstStyle/>
        <a:p>
          <a:endParaRPr lang="pl-PL"/>
        </a:p>
      </dgm:t>
    </dgm:pt>
    <dgm:pt modelId="{C859C99F-CE5D-4FF7-8C70-E667DFC07825}" type="sibTrans" cxnId="{5E08E02D-8C4E-4AB0-AAB7-75F3E968ECC4}">
      <dgm:prSet/>
      <dgm:spPr/>
      <dgm:t>
        <a:bodyPr/>
        <a:lstStyle/>
        <a:p>
          <a:endParaRPr lang="pl-PL"/>
        </a:p>
      </dgm:t>
    </dgm:pt>
    <dgm:pt modelId="{ABB33D37-B949-43C9-A6CF-A4B08967E158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dirty="0"/>
            <a:t>Kumulacja perspektyw finansowania zadań z różnych źródeł </a:t>
          </a:r>
        </a:p>
      </dgm:t>
    </dgm:pt>
    <dgm:pt modelId="{69806046-4B36-4DB5-8289-5CADA04CFB46}" type="parTrans" cxnId="{A5C79335-33BA-4584-B28D-BE4E331BE06E}">
      <dgm:prSet/>
      <dgm:spPr/>
      <dgm:t>
        <a:bodyPr/>
        <a:lstStyle/>
        <a:p>
          <a:endParaRPr lang="pl-PL"/>
        </a:p>
      </dgm:t>
    </dgm:pt>
    <dgm:pt modelId="{467C0421-0896-498D-B785-5B5DAD31CD21}" type="sibTrans" cxnId="{A5C79335-33BA-4584-B28D-BE4E331BE06E}">
      <dgm:prSet/>
      <dgm:spPr/>
      <dgm:t>
        <a:bodyPr/>
        <a:lstStyle/>
        <a:p>
          <a:endParaRPr lang="pl-PL"/>
        </a:p>
      </dgm:t>
    </dgm:pt>
    <dgm:pt modelId="{7226C561-CEE0-478E-AC88-E7B43F338A6D}">
      <dgm:prSet phldrT="[Tekst]" phldr="0"/>
      <dgm:spPr/>
      <dgm:t>
        <a:bodyPr/>
        <a:lstStyle/>
        <a:p>
          <a:r>
            <a:rPr lang="pl-PL" dirty="0"/>
            <a:t>Regulacje </a:t>
          </a:r>
          <a:r>
            <a:rPr lang="pl-PL" dirty="0" err="1"/>
            <a:t>formalno</a:t>
          </a:r>
          <a:r>
            <a:rPr lang="pl-PL" dirty="0"/>
            <a:t> - prawne</a:t>
          </a:r>
        </a:p>
      </dgm:t>
    </dgm:pt>
    <dgm:pt modelId="{4F582881-46BB-4249-AC1E-CB5071B9598F}" type="parTrans" cxnId="{0859186D-C4B2-4AB2-B200-92C0FA1C6951}">
      <dgm:prSet/>
      <dgm:spPr/>
      <dgm:t>
        <a:bodyPr/>
        <a:lstStyle/>
        <a:p>
          <a:endParaRPr lang="pl-PL"/>
        </a:p>
      </dgm:t>
    </dgm:pt>
    <dgm:pt modelId="{8A758C18-42B8-438A-BBA8-86F42A5F2759}" type="sibTrans" cxnId="{0859186D-C4B2-4AB2-B200-92C0FA1C6951}">
      <dgm:prSet/>
      <dgm:spPr/>
      <dgm:t>
        <a:bodyPr/>
        <a:lstStyle/>
        <a:p>
          <a:endParaRPr lang="pl-PL"/>
        </a:p>
      </dgm:t>
    </dgm:pt>
    <dgm:pt modelId="{B7BAF6F9-ECC1-422C-92B4-850ED96DB71E}">
      <dgm:prSet phldrT="[Tekst]" phldr="0"/>
      <dgm:spPr/>
      <dgm:t>
        <a:bodyPr/>
        <a:lstStyle/>
        <a:p>
          <a:r>
            <a:rPr lang="pl-PL" dirty="0"/>
            <a:t>Beneficjenci</a:t>
          </a:r>
        </a:p>
      </dgm:t>
    </dgm:pt>
    <dgm:pt modelId="{67728799-7C1A-4413-8203-C7EBFA927BB6}" type="parTrans" cxnId="{11CF2C56-A09D-44BC-AAF0-0CEED02C2B3C}">
      <dgm:prSet/>
      <dgm:spPr/>
      <dgm:t>
        <a:bodyPr/>
        <a:lstStyle/>
        <a:p>
          <a:endParaRPr lang="pl-PL"/>
        </a:p>
      </dgm:t>
    </dgm:pt>
    <dgm:pt modelId="{0A8F8B84-46E2-4AED-9CAA-DB1C77B0C818}" type="sibTrans" cxnId="{11CF2C56-A09D-44BC-AAF0-0CEED02C2B3C}">
      <dgm:prSet/>
      <dgm:spPr/>
      <dgm:t>
        <a:bodyPr/>
        <a:lstStyle/>
        <a:p>
          <a:endParaRPr lang="pl-PL"/>
        </a:p>
      </dgm:t>
    </dgm:pt>
    <dgm:pt modelId="{99FAA222-C20A-474D-9E79-25737904DBB8}">
      <dgm:prSet phldrT="[Tekst]" phldr="0"/>
      <dgm:spPr/>
      <dgm:t>
        <a:bodyPr/>
        <a:lstStyle/>
        <a:p>
          <a:r>
            <a:rPr lang="pl-PL" dirty="0"/>
            <a:t>NFOŚiGW</a:t>
          </a:r>
        </a:p>
      </dgm:t>
    </dgm:pt>
    <dgm:pt modelId="{4A8413CC-B4B7-46EE-B761-173976DC91D6}" type="parTrans" cxnId="{09BA3FEC-AC44-40A3-97E4-7A2B1CB48899}">
      <dgm:prSet/>
      <dgm:spPr/>
      <dgm:t>
        <a:bodyPr/>
        <a:lstStyle/>
        <a:p>
          <a:endParaRPr lang="pl-PL"/>
        </a:p>
      </dgm:t>
    </dgm:pt>
    <dgm:pt modelId="{89E7BE68-0946-4A82-897D-3BC658BB7F24}" type="sibTrans" cxnId="{09BA3FEC-AC44-40A3-97E4-7A2B1CB48899}">
      <dgm:prSet/>
      <dgm:spPr/>
      <dgm:t>
        <a:bodyPr/>
        <a:lstStyle/>
        <a:p>
          <a:endParaRPr lang="pl-PL"/>
        </a:p>
      </dgm:t>
    </dgm:pt>
    <dgm:pt modelId="{9841B3C0-C7FE-4582-810C-983DEE738ED0}">
      <dgm:prSet phldrT="[Tekst]" phldr="0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pl-PL" sz="1200" dirty="0"/>
        </a:p>
      </dgm:t>
    </dgm:pt>
    <dgm:pt modelId="{E611F290-1B0B-4BCD-8B23-54A0B8ABD0E6}" type="parTrans" cxnId="{9FBE958E-9517-4419-8D4A-765A61AA262B}">
      <dgm:prSet/>
      <dgm:spPr/>
      <dgm:t>
        <a:bodyPr/>
        <a:lstStyle/>
        <a:p>
          <a:endParaRPr lang="pl-PL"/>
        </a:p>
      </dgm:t>
    </dgm:pt>
    <dgm:pt modelId="{4D13A99C-4FF0-4DBB-A150-6A028B1869F0}" type="sibTrans" cxnId="{9FBE958E-9517-4419-8D4A-765A61AA262B}">
      <dgm:prSet/>
      <dgm:spPr/>
      <dgm:t>
        <a:bodyPr/>
        <a:lstStyle/>
        <a:p>
          <a:endParaRPr lang="pl-PL"/>
        </a:p>
      </dgm:t>
    </dgm:pt>
    <dgm:pt modelId="{B4FECA9F-1022-420D-BF5B-A1595960C574}">
      <dgm:prSet phldrT="[Tekst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sz="1400" dirty="0"/>
        </a:p>
      </dgm:t>
    </dgm:pt>
    <dgm:pt modelId="{4E549341-E9C5-4ED1-9FD2-78C3DEE3BDDF}" type="parTrans" cxnId="{D13AC8A0-FDCD-4A2C-8C82-B4FD8994CE00}">
      <dgm:prSet/>
      <dgm:spPr/>
      <dgm:t>
        <a:bodyPr/>
        <a:lstStyle/>
        <a:p>
          <a:endParaRPr lang="pl-PL"/>
        </a:p>
      </dgm:t>
    </dgm:pt>
    <dgm:pt modelId="{983FD3C3-6509-403E-9A94-D09F6C253047}" type="sibTrans" cxnId="{D13AC8A0-FDCD-4A2C-8C82-B4FD8994CE00}">
      <dgm:prSet/>
      <dgm:spPr/>
      <dgm:t>
        <a:bodyPr/>
        <a:lstStyle/>
        <a:p>
          <a:endParaRPr lang="pl-PL"/>
        </a:p>
      </dgm:t>
    </dgm:pt>
    <dgm:pt modelId="{DC95CA0F-D8AD-4F48-BCA6-7E384E0E46E0}">
      <dgm:prSet phldrT="[Tekst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i="0" dirty="0"/>
            <a:t>Wyzwanie operacyjne w równoległej obsłudze zadań priorytetowych dla Funduszu</a:t>
          </a:r>
          <a:endParaRPr lang="pl-PL" sz="1400" dirty="0"/>
        </a:p>
      </dgm:t>
    </dgm:pt>
    <dgm:pt modelId="{29FFDDF0-080A-4764-B2C6-8D83D30B9F93}" type="parTrans" cxnId="{B37992D9-DF88-4022-9198-6CB968A1F035}">
      <dgm:prSet/>
      <dgm:spPr/>
      <dgm:t>
        <a:bodyPr/>
        <a:lstStyle/>
        <a:p>
          <a:endParaRPr lang="pl-PL"/>
        </a:p>
      </dgm:t>
    </dgm:pt>
    <dgm:pt modelId="{63D3E4F4-5FF8-4B89-BF17-49C5AB7CA73E}" type="sibTrans" cxnId="{B37992D9-DF88-4022-9198-6CB968A1F035}">
      <dgm:prSet/>
      <dgm:spPr/>
      <dgm:t>
        <a:bodyPr/>
        <a:lstStyle/>
        <a:p>
          <a:endParaRPr lang="pl-PL"/>
        </a:p>
      </dgm:t>
    </dgm:pt>
    <dgm:pt modelId="{53617940-FDC7-4C8C-B8F0-AF83DB24F71B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i="0" dirty="0"/>
            <a:t>Zróżnicowana, szeroka oferta odpowiadająca celom wynikającym ze Strategii Działania NFOŚiGW na lata 2025-2028, 53 programy priorytetowe na Liście </a:t>
          </a:r>
          <a:r>
            <a:rPr lang="pl-PL" sz="1400" b="0" i="0" dirty="0" err="1"/>
            <a:t>pp</a:t>
          </a:r>
          <a:r>
            <a:rPr lang="pl-PL" sz="1400" b="0" i="0" dirty="0"/>
            <a:t> </a:t>
          </a:r>
          <a:endParaRPr lang="pl-PL" sz="1400" dirty="0"/>
        </a:p>
      </dgm:t>
    </dgm:pt>
    <dgm:pt modelId="{71D73CB9-1193-4E82-9464-4E6D4822620B}" type="sibTrans" cxnId="{7CCEBE42-6305-4C37-9522-B3427BCBFA97}">
      <dgm:prSet/>
      <dgm:spPr/>
      <dgm:t>
        <a:bodyPr/>
        <a:lstStyle/>
        <a:p>
          <a:endParaRPr lang="pl-PL"/>
        </a:p>
      </dgm:t>
    </dgm:pt>
    <dgm:pt modelId="{FBF83D00-733B-43DE-B2F7-98F2BB34FF7F}" type="parTrans" cxnId="{7CCEBE42-6305-4C37-9522-B3427BCBFA97}">
      <dgm:prSet/>
      <dgm:spPr/>
      <dgm:t>
        <a:bodyPr/>
        <a:lstStyle/>
        <a:p>
          <a:endParaRPr lang="pl-PL"/>
        </a:p>
      </dgm:t>
    </dgm:pt>
    <dgm:pt modelId="{AC95E415-5E34-4A10-BD58-91D7C08C709B}">
      <dgm:prSet phldrT="[Tekst]" phldr="0"/>
      <dgm:spPr/>
      <dgm:t>
        <a:bodyPr/>
        <a:lstStyle/>
        <a:p>
          <a:r>
            <a:rPr lang="pl-PL" dirty="0"/>
            <a:t>9 priorytetów środowiskowych</a:t>
          </a:r>
        </a:p>
      </dgm:t>
    </dgm:pt>
    <dgm:pt modelId="{6A5C0753-5EBE-4DC0-9C12-882C5FEC0F27}" type="sibTrans" cxnId="{CFE16C67-98E0-4680-9210-A647A8A0FB80}">
      <dgm:prSet/>
      <dgm:spPr/>
      <dgm:t>
        <a:bodyPr/>
        <a:lstStyle/>
        <a:p>
          <a:endParaRPr lang="pl-PL"/>
        </a:p>
      </dgm:t>
    </dgm:pt>
    <dgm:pt modelId="{482A6352-6BBF-4D51-A192-A6025C45F832}" type="parTrans" cxnId="{CFE16C67-98E0-4680-9210-A647A8A0FB80}">
      <dgm:prSet/>
      <dgm:spPr/>
      <dgm:t>
        <a:bodyPr/>
        <a:lstStyle/>
        <a:p>
          <a:endParaRPr lang="pl-PL"/>
        </a:p>
      </dgm:t>
    </dgm:pt>
    <dgm:pt modelId="{462D97E2-4C96-46EA-AEFF-FF0BA71D2A62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dirty="0"/>
            <a:t>Obsługa PP Mój Prąd, </a:t>
          </a:r>
          <a:r>
            <a:rPr lang="pl-PL" sz="1400" dirty="0" err="1"/>
            <a:t>NaszEauto</a:t>
          </a:r>
          <a:endParaRPr lang="pl-PL" sz="1400" dirty="0"/>
        </a:p>
      </dgm:t>
    </dgm:pt>
    <dgm:pt modelId="{AAFFB21F-E335-47CF-AB7B-90C61A0E0F3B}" type="parTrans" cxnId="{BA990D2E-A404-4CD3-A415-0553CED2E7C5}">
      <dgm:prSet/>
      <dgm:spPr/>
      <dgm:t>
        <a:bodyPr/>
        <a:lstStyle/>
        <a:p>
          <a:endParaRPr lang="pl-PL"/>
        </a:p>
      </dgm:t>
    </dgm:pt>
    <dgm:pt modelId="{F5998DA8-F031-447A-8D44-F6AFD851E930}" type="sibTrans" cxnId="{BA990D2E-A404-4CD3-A415-0553CED2E7C5}">
      <dgm:prSet/>
      <dgm:spPr/>
      <dgm:t>
        <a:bodyPr/>
        <a:lstStyle/>
        <a:p>
          <a:endParaRPr lang="pl-PL"/>
        </a:p>
      </dgm:t>
    </dgm:pt>
    <dgm:pt modelId="{094D937A-9FBC-4326-8761-88500EDEE58A}">
      <dgm:prSet phldrT="[Tekst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sz="1400" dirty="0"/>
        </a:p>
      </dgm:t>
    </dgm:pt>
    <dgm:pt modelId="{5151A077-C8D1-45B5-9506-C780DD0C11A4}" type="parTrans" cxnId="{1698C5B1-A92F-4D4B-9E04-0CEE60E16376}">
      <dgm:prSet/>
      <dgm:spPr/>
      <dgm:t>
        <a:bodyPr/>
        <a:lstStyle/>
        <a:p>
          <a:endParaRPr lang="pl-PL"/>
        </a:p>
      </dgm:t>
    </dgm:pt>
    <dgm:pt modelId="{C741BE51-0FD4-4CDB-A8E4-F5BBF0B3D2A6}" type="sibTrans" cxnId="{1698C5B1-A92F-4D4B-9E04-0CEE60E16376}">
      <dgm:prSet/>
      <dgm:spPr/>
      <dgm:t>
        <a:bodyPr/>
        <a:lstStyle/>
        <a:p>
          <a:endParaRPr lang="pl-PL"/>
        </a:p>
      </dgm:t>
    </dgm:pt>
    <dgm:pt modelId="{6645D3BB-8833-45C5-940B-4D83B3C06998}">
      <dgm:prSet phldrT="[Tekst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dirty="0"/>
            <a:t>Trudności formalne podczas procesu realizacji inwestycji</a:t>
          </a:r>
        </a:p>
      </dgm:t>
    </dgm:pt>
    <dgm:pt modelId="{53533E70-6A61-4194-A4ED-EFD715B63F8B}" type="parTrans" cxnId="{9B8C64EC-FBE4-412F-B4AD-0ECF2A070A64}">
      <dgm:prSet/>
      <dgm:spPr/>
      <dgm:t>
        <a:bodyPr/>
        <a:lstStyle/>
        <a:p>
          <a:endParaRPr lang="pl-PL"/>
        </a:p>
      </dgm:t>
    </dgm:pt>
    <dgm:pt modelId="{80069721-AABF-4259-8AD6-E70342B45729}" type="sibTrans" cxnId="{9B8C64EC-FBE4-412F-B4AD-0ECF2A070A64}">
      <dgm:prSet/>
      <dgm:spPr/>
      <dgm:t>
        <a:bodyPr/>
        <a:lstStyle/>
        <a:p>
          <a:endParaRPr lang="pl-PL"/>
        </a:p>
      </dgm:t>
    </dgm:pt>
    <dgm:pt modelId="{B26A9AA3-B66D-4632-A495-218BA201FB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sz="1400" dirty="0"/>
        </a:p>
      </dgm:t>
    </dgm:pt>
    <dgm:pt modelId="{ED4CF647-0E07-4B41-8126-2FFCEB581C92}" type="parTrans" cxnId="{750DDC7E-1305-4B81-8B21-0FB7D99388D2}">
      <dgm:prSet/>
      <dgm:spPr/>
      <dgm:t>
        <a:bodyPr/>
        <a:lstStyle/>
        <a:p>
          <a:endParaRPr lang="pl-PL"/>
        </a:p>
      </dgm:t>
    </dgm:pt>
    <dgm:pt modelId="{8BC10D21-CC19-4C06-897F-81E7DFE5E32D}" type="sibTrans" cxnId="{750DDC7E-1305-4B81-8B21-0FB7D99388D2}">
      <dgm:prSet/>
      <dgm:spPr/>
      <dgm:t>
        <a:bodyPr/>
        <a:lstStyle/>
        <a:p>
          <a:endParaRPr lang="pl-PL"/>
        </a:p>
      </dgm:t>
    </dgm:pt>
    <dgm:pt modelId="{E407056C-B84F-4A66-BD0C-F48CD6C5BA80}">
      <dgm:prSet phldrT="[Tekst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i="0" dirty="0"/>
            <a:t>Niska jakość składanych wniosków o płatność</a:t>
          </a:r>
          <a:endParaRPr lang="pl-PL" sz="1400" dirty="0"/>
        </a:p>
      </dgm:t>
    </dgm:pt>
    <dgm:pt modelId="{385827EF-14EF-4F3F-BDD5-96908D6644D9}" type="parTrans" cxnId="{405E018C-492B-4A07-92B6-8A443F14B050}">
      <dgm:prSet/>
      <dgm:spPr/>
      <dgm:t>
        <a:bodyPr/>
        <a:lstStyle/>
        <a:p>
          <a:endParaRPr lang="pl-PL"/>
        </a:p>
      </dgm:t>
    </dgm:pt>
    <dgm:pt modelId="{FD08B430-1A11-4863-BA0E-0842DF536A17}" type="sibTrans" cxnId="{405E018C-492B-4A07-92B6-8A443F14B050}">
      <dgm:prSet/>
      <dgm:spPr/>
      <dgm:t>
        <a:bodyPr/>
        <a:lstStyle/>
        <a:p>
          <a:endParaRPr lang="pl-PL"/>
        </a:p>
      </dgm:t>
    </dgm:pt>
    <dgm:pt modelId="{5E5DD916-BBEB-478D-BE78-C5DF1D523F8A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i="0" dirty="0"/>
            <a:t>Instytucjonalne opóźnienia w możliwości uruchomiania środków</a:t>
          </a:r>
          <a:endParaRPr lang="pl-PL" sz="1400" dirty="0"/>
        </a:p>
      </dgm:t>
    </dgm:pt>
    <dgm:pt modelId="{F3D4B009-E386-4D22-82BF-3BAD60033C60}" type="parTrans" cxnId="{273C2434-A0AA-4462-979D-475EAFB61A46}">
      <dgm:prSet/>
      <dgm:spPr/>
      <dgm:t>
        <a:bodyPr/>
        <a:lstStyle/>
        <a:p>
          <a:endParaRPr lang="pl-PL"/>
        </a:p>
      </dgm:t>
    </dgm:pt>
    <dgm:pt modelId="{B80BECC3-8902-4FFE-8F89-87BA5B130711}" type="sibTrans" cxnId="{273C2434-A0AA-4462-979D-475EAFB61A46}">
      <dgm:prSet/>
      <dgm:spPr/>
      <dgm:t>
        <a:bodyPr/>
        <a:lstStyle/>
        <a:p>
          <a:endParaRPr lang="pl-PL"/>
        </a:p>
      </dgm:t>
    </dgm:pt>
    <dgm:pt modelId="{5BA5E6F7-77B9-4D20-9E46-FA726E3B2C55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pl-PL" sz="1200" dirty="0"/>
        </a:p>
      </dgm:t>
    </dgm:pt>
    <dgm:pt modelId="{A330E07C-9600-4079-995A-0FDE049D2D41}" type="parTrans" cxnId="{063AFD68-1257-46AA-819F-068B4943A577}">
      <dgm:prSet/>
      <dgm:spPr/>
      <dgm:t>
        <a:bodyPr/>
        <a:lstStyle/>
        <a:p>
          <a:endParaRPr lang="pl-PL"/>
        </a:p>
      </dgm:t>
    </dgm:pt>
    <dgm:pt modelId="{F392C43E-A02D-4E87-83C3-D96965ABD236}" type="sibTrans" cxnId="{063AFD68-1257-46AA-819F-068B4943A577}">
      <dgm:prSet/>
      <dgm:spPr/>
      <dgm:t>
        <a:bodyPr/>
        <a:lstStyle/>
        <a:p>
          <a:endParaRPr lang="pl-PL"/>
        </a:p>
      </dgm:t>
    </dgm:pt>
    <dgm:pt modelId="{C8749228-5E19-4A93-BE47-EE8B98CFDE32}">
      <dgm:prSet phldrT="[Tekst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i="0" dirty="0"/>
            <a:t>Opóźnienia w realizowanych inwestycjach, problemy z przetargami</a:t>
          </a:r>
          <a:endParaRPr lang="pl-PL" sz="1400" dirty="0"/>
        </a:p>
      </dgm:t>
    </dgm:pt>
    <dgm:pt modelId="{534CE2E1-0CDE-45DE-AA0C-569B4F18EACD}" type="parTrans" cxnId="{14EB10BC-2012-467E-97DC-708380F78ED4}">
      <dgm:prSet/>
      <dgm:spPr/>
      <dgm:t>
        <a:bodyPr/>
        <a:lstStyle/>
        <a:p>
          <a:endParaRPr lang="pl-PL"/>
        </a:p>
      </dgm:t>
    </dgm:pt>
    <dgm:pt modelId="{A59F4EA0-2A79-4858-9786-C92B933E2DF9}" type="sibTrans" cxnId="{14EB10BC-2012-467E-97DC-708380F78ED4}">
      <dgm:prSet/>
      <dgm:spPr/>
      <dgm:t>
        <a:bodyPr/>
        <a:lstStyle/>
        <a:p>
          <a:endParaRPr lang="pl-PL"/>
        </a:p>
      </dgm:t>
    </dgm:pt>
    <dgm:pt modelId="{FCAE10A4-55E4-4506-947A-4DF05C132D12}">
      <dgm:prSet phldrT="[Tekst]"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sz="1400" dirty="0"/>
        </a:p>
      </dgm:t>
    </dgm:pt>
    <dgm:pt modelId="{027EFC8C-5651-41F2-A5B8-61D6A309EFEE}" type="parTrans" cxnId="{60D9513C-2BC0-4570-9F5A-32C6C81AA8CC}">
      <dgm:prSet/>
      <dgm:spPr/>
      <dgm:t>
        <a:bodyPr/>
        <a:lstStyle/>
        <a:p>
          <a:endParaRPr lang="pl-PL"/>
        </a:p>
      </dgm:t>
    </dgm:pt>
    <dgm:pt modelId="{8829D380-8A6F-4BE4-A99A-F304D457EA24}" type="sibTrans" cxnId="{60D9513C-2BC0-4570-9F5A-32C6C81AA8CC}">
      <dgm:prSet/>
      <dgm:spPr/>
      <dgm:t>
        <a:bodyPr/>
        <a:lstStyle/>
        <a:p>
          <a:endParaRPr lang="pl-PL"/>
        </a:p>
      </dgm:t>
    </dgm:pt>
    <dgm:pt modelId="{E7A1A1BE-791B-42EC-88C4-C6D454011A89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pl-PL" sz="1400" dirty="0"/>
            <a:t>Rewizja reform / wskaźników KPO przez KE  skutkująca aktualizacją dokumentów 
</a:t>
          </a:r>
        </a:p>
      </dgm:t>
    </dgm:pt>
    <dgm:pt modelId="{B231D608-61B0-406D-818E-31CA65F544BB}" type="parTrans" cxnId="{1C9C6AB2-57E6-473F-878A-B30343D2F5E1}">
      <dgm:prSet/>
      <dgm:spPr/>
      <dgm:t>
        <a:bodyPr/>
        <a:lstStyle/>
        <a:p>
          <a:endParaRPr lang="pl-PL"/>
        </a:p>
      </dgm:t>
    </dgm:pt>
    <dgm:pt modelId="{211F6927-9F09-4280-9A70-6427F796E0F9}" type="sibTrans" cxnId="{1C9C6AB2-57E6-473F-878A-B30343D2F5E1}">
      <dgm:prSet/>
      <dgm:spPr/>
      <dgm:t>
        <a:bodyPr/>
        <a:lstStyle/>
        <a:p>
          <a:endParaRPr lang="pl-PL"/>
        </a:p>
      </dgm:t>
    </dgm:pt>
    <dgm:pt modelId="{6AC8BD88-9F61-4072-81EA-AF1565B654A1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pl-PL" sz="1400" dirty="0"/>
        </a:p>
      </dgm:t>
    </dgm:pt>
    <dgm:pt modelId="{FDFE9B03-2A46-461B-A5AB-B939BE2146F6}" type="parTrans" cxnId="{87F8A718-B85E-44BE-AA7A-301FB6936261}">
      <dgm:prSet/>
      <dgm:spPr/>
      <dgm:t>
        <a:bodyPr/>
        <a:lstStyle/>
        <a:p>
          <a:endParaRPr lang="pl-PL"/>
        </a:p>
      </dgm:t>
    </dgm:pt>
    <dgm:pt modelId="{06EA2672-1644-4A58-ADF2-E6C3FAAAE4CA}" type="sibTrans" cxnId="{87F8A718-B85E-44BE-AA7A-301FB6936261}">
      <dgm:prSet/>
      <dgm:spPr/>
      <dgm:t>
        <a:bodyPr/>
        <a:lstStyle/>
        <a:p>
          <a:endParaRPr lang="pl-PL"/>
        </a:p>
      </dgm:t>
    </dgm:pt>
    <dgm:pt modelId="{7ADAE5FB-58D1-4E3A-9990-0AE7DA17BE16}" type="pres">
      <dgm:prSet presAssocID="{BCAFC471-645E-4772-BD4B-4FB8B39B7F54}" presName="Name0" presStyleCnt="0">
        <dgm:presLayoutVars>
          <dgm:dir/>
          <dgm:animLvl val="lvl"/>
          <dgm:resizeHandles val="exact"/>
        </dgm:presLayoutVars>
      </dgm:prSet>
      <dgm:spPr/>
    </dgm:pt>
    <dgm:pt modelId="{42C2F73A-14BF-42C1-8B13-85B7E21E4B99}" type="pres">
      <dgm:prSet presAssocID="{AC95E415-5E34-4A10-BD58-91D7C08C709B}" presName="linNode" presStyleCnt="0"/>
      <dgm:spPr/>
    </dgm:pt>
    <dgm:pt modelId="{8E7700EC-D542-4A05-AD0B-F528F72EF027}" type="pres">
      <dgm:prSet presAssocID="{AC95E415-5E34-4A10-BD58-91D7C08C709B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01BEB461-5E2A-4DBB-8CDC-D62EE2B1CF4D}" type="pres">
      <dgm:prSet presAssocID="{AC95E415-5E34-4A10-BD58-91D7C08C709B}" presName="descendantText" presStyleLbl="alignAccFollowNode1" presStyleIdx="0" presStyleCnt="6">
        <dgm:presLayoutVars>
          <dgm:bulletEnabled val="1"/>
        </dgm:presLayoutVars>
      </dgm:prSet>
      <dgm:spPr/>
    </dgm:pt>
    <dgm:pt modelId="{AEDA0A93-CD1B-4614-B18F-33D79AD45116}" type="pres">
      <dgm:prSet presAssocID="{6A5C0753-5EBE-4DC0-9C12-882C5FEC0F27}" presName="sp" presStyleCnt="0"/>
      <dgm:spPr/>
    </dgm:pt>
    <dgm:pt modelId="{69BAE13C-3EAB-49F8-AE68-33A143B28C1D}" type="pres">
      <dgm:prSet presAssocID="{D715CFB4-1BC6-4EF1-B331-7FAE0D33DDB3}" presName="linNode" presStyleCnt="0"/>
      <dgm:spPr/>
    </dgm:pt>
    <dgm:pt modelId="{9FA14F37-0C77-484D-8C2A-BF6CA9611070}" type="pres">
      <dgm:prSet presAssocID="{D715CFB4-1BC6-4EF1-B331-7FAE0D33DDB3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AB3ED960-386B-4961-9D98-018779A7D600}" type="pres">
      <dgm:prSet presAssocID="{D715CFB4-1BC6-4EF1-B331-7FAE0D33DDB3}" presName="descendantText" presStyleLbl="alignAccFollowNode1" presStyleIdx="1" presStyleCnt="6">
        <dgm:presLayoutVars>
          <dgm:bulletEnabled val="1"/>
        </dgm:presLayoutVars>
      </dgm:prSet>
      <dgm:spPr/>
    </dgm:pt>
    <dgm:pt modelId="{0C1DA9D0-02CE-458E-8033-DE6E6BA83C94}" type="pres">
      <dgm:prSet presAssocID="{C859C99F-CE5D-4FF7-8C70-E667DFC07825}" presName="sp" presStyleCnt="0"/>
      <dgm:spPr/>
    </dgm:pt>
    <dgm:pt modelId="{1D0CD3D3-08FE-45CB-BBE7-8693E939F9C8}" type="pres">
      <dgm:prSet presAssocID="{E64EA461-4BEE-4F67-AEB0-3FE37B2B087B}" presName="linNode" presStyleCnt="0"/>
      <dgm:spPr/>
    </dgm:pt>
    <dgm:pt modelId="{477A4DFA-A5DC-46EB-8CA5-A6723D41908E}" type="pres">
      <dgm:prSet presAssocID="{E64EA461-4BEE-4F67-AEB0-3FE37B2B087B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852A3E00-9941-43F9-A9FB-8458BD6D0E82}" type="pres">
      <dgm:prSet presAssocID="{E64EA461-4BEE-4F67-AEB0-3FE37B2B087B}" presName="descendantText" presStyleLbl="alignAccFollowNode1" presStyleIdx="2" presStyleCnt="6">
        <dgm:presLayoutVars>
          <dgm:bulletEnabled val="1"/>
        </dgm:presLayoutVars>
      </dgm:prSet>
      <dgm:spPr/>
    </dgm:pt>
    <dgm:pt modelId="{4D185025-1D76-4EC7-B5A0-9D9BC4C976B2}" type="pres">
      <dgm:prSet presAssocID="{76F3B365-C152-41D3-8BBE-5B5A1EE44351}" presName="sp" presStyleCnt="0"/>
      <dgm:spPr/>
    </dgm:pt>
    <dgm:pt modelId="{BB110B51-B40A-439F-B61F-888410AEA120}" type="pres">
      <dgm:prSet presAssocID="{B7BAF6F9-ECC1-422C-92B4-850ED96DB71E}" presName="linNode" presStyleCnt="0"/>
      <dgm:spPr/>
    </dgm:pt>
    <dgm:pt modelId="{5BF83DEE-FF7F-422E-9C5C-28F70C476614}" type="pres">
      <dgm:prSet presAssocID="{B7BAF6F9-ECC1-422C-92B4-850ED96DB71E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A99F8037-7329-4973-B14D-08604211A65C}" type="pres">
      <dgm:prSet presAssocID="{B7BAF6F9-ECC1-422C-92B4-850ED96DB71E}" presName="descendantText" presStyleLbl="alignAccFollowNode1" presStyleIdx="3" presStyleCnt="6">
        <dgm:presLayoutVars>
          <dgm:bulletEnabled val="1"/>
        </dgm:presLayoutVars>
      </dgm:prSet>
      <dgm:spPr/>
    </dgm:pt>
    <dgm:pt modelId="{541842DA-409A-40C1-BCC3-2827EBF455F2}" type="pres">
      <dgm:prSet presAssocID="{0A8F8B84-46E2-4AED-9CAA-DB1C77B0C818}" presName="sp" presStyleCnt="0"/>
      <dgm:spPr/>
    </dgm:pt>
    <dgm:pt modelId="{2F28AF43-DFD3-4D10-B072-CD0E73799305}" type="pres">
      <dgm:prSet presAssocID="{7226C561-CEE0-478E-AC88-E7B43F338A6D}" presName="linNode" presStyleCnt="0"/>
      <dgm:spPr/>
    </dgm:pt>
    <dgm:pt modelId="{18B7C95C-F9D4-4E98-A512-59309444618A}" type="pres">
      <dgm:prSet presAssocID="{7226C561-CEE0-478E-AC88-E7B43F338A6D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6E118FBE-B61B-4A9F-8833-D6BD167A259A}" type="pres">
      <dgm:prSet presAssocID="{7226C561-CEE0-478E-AC88-E7B43F338A6D}" presName="descendantText" presStyleLbl="alignAccFollowNode1" presStyleIdx="4" presStyleCnt="6" custLinFactNeighborX="634">
        <dgm:presLayoutVars>
          <dgm:bulletEnabled val="1"/>
        </dgm:presLayoutVars>
      </dgm:prSet>
      <dgm:spPr/>
    </dgm:pt>
    <dgm:pt modelId="{02E4F31B-FF5B-44AB-924B-CDF0784DF604}" type="pres">
      <dgm:prSet presAssocID="{8A758C18-42B8-438A-BBA8-86F42A5F2759}" presName="sp" presStyleCnt="0"/>
      <dgm:spPr/>
    </dgm:pt>
    <dgm:pt modelId="{AEE6BF1A-0081-48B0-8383-B98658AB4627}" type="pres">
      <dgm:prSet presAssocID="{99FAA222-C20A-474D-9E79-25737904DBB8}" presName="linNode" presStyleCnt="0"/>
      <dgm:spPr/>
    </dgm:pt>
    <dgm:pt modelId="{5FECF191-4BB0-48D5-8B57-DC517EC1C36F}" type="pres">
      <dgm:prSet presAssocID="{99FAA222-C20A-474D-9E79-25737904DBB8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831CB707-996B-48CE-A934-6793CF5E1C05}" type="pres">
      <dgm:prSet presAssocID="{99FAA222-C20A-474D-9E79-25737904DBB8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10681C09-0ED9-4205-9B5A-C0486F407200}" type="presOf" srcId="{FCAE10A4-55E4-4506-947A-4DF05C132D12}" destId="{A99F8037-7329-4973-B14D-08604211A65C}" srcOrd="0" destOrd="1" presId="urn:microsoft.com/office/officeart/2005/8/layout/vList5"/>
    <dgm:cxn modelId="{87F8A718-B85E-44BE-AA7A-301FB6936261}" srcId="{7226C561-CEE0-478E-AC88-E7B43F338A6D}" destId="{6AC8BD88-9F61-4072-81EA-AF1565B654A1}" srcOrd="1" destOrd="0" parTransId="{FDFE9B03-2A46-461B-A5AB-B939BE2146F6}" sibTransId="{06EA2672-1644-4A58-ADF2-E6C3FAAAE4CA}"/>
    <dgm:cxn modelId="{65240C1C-A1E1-410E-ACE6-B81C1B16BF35}" type="presOf" srcId="{B26A9AA3-B66D-4632-A495-218BA201FBA6}" destId="{A99F8037-7329-4973-B14D-08604211A65C}" srcOrd="0" destOrd="5" presId="urn:microsoft.com/office/officeart/2005/8/layout/vList5"/>
    <dgm:cxn modelId="{99F63424-A974-47AC-A852-DDF84F602C2D}" type="presOf" srcId="{094D937A-9FBC-4326-8761-88500EDEE58A}" destId="{A99F8037-7329-4973-B14D-08604211A65C}" srcOrd="0" destOrd="6" presId="urn:microsoft.com/office/officeart/2005/8/layout/vList5"/>
    <dgm:cxn modelId="{5E08E02D-8C4E-4AB0-AAB7-75F3E968ECC4}" srcId="{BCAFC471-645E-4772-BD4B-4FB8B39B7F54}" destId="{D715CFB4-1BC6-4EF1-B331-7FAE0D33DDB3}" srcOrd="1" destOrd="0" parTransId="{A86DB2F3-59B0-41E4-8CBC-1D233E3EC84C}" sibTransId="{C859C99F-CE5D-4FF7-8C70-E667DFC07825}"/>
    <dgm:cxn modelId="{BA990D2E-A404-4CD3-A415-0553CED2E7C5}" srcId="{E64EA461-4BEE-4F67-AEB0-3FE37B2B087B}" destId="{462D97E2-4C96-46EA-AEFF-FF0BA71D2A62}" srcOrd="1" destOrd="0" parTransId="{AAFFB21F-E335-47CF-AB7B-90C61A0E0F3B}" sibTransId="{F5998DA8-F031-447A-8D44-F6AFD851E930}"/>
    <dgm:cxn modelId="{273C2434-A0AA-4462-979D-475EAFB61A46}" srcId="{D715CFB4-1BC6-4EF1-B331-7FAE0D33DDB3}" destId="{5E5DD916-BBEB-478D-BE78-C5DF1D523F8A}" srcOrd="1" destOrd="0" parTransId="{F3D4B009-E386-4D22-82BF-3BAD60033C60}" sibTransId="{B80BECC3-8902-4FFE-8F89-87BA5B130711}"/>
    <dgm:cxn modelId="{A5C79335-33BA-4584-B28D-BE4E331BE06E}" srcId="{D715CFB4-1BC6-4EF1-B331-7FAE0D33DDB3}" destId="{ABB33D37-B949-43C9-A6CF-A4B08967E158}" srcOrd="0" destOrd="0" parTransId="{69806046-4B36-4DB5-8289-5CADA04CFB46}" sibTransId="{467C0421-0896-498D-B785-5B5DAD31CD21}"/>
    <dgm:cxn modelId="{B34ADC38-34E1-426C-A8E6-39ED71B6EE1A}" type="presOf" srcId="{6645D3BB-8833-45C5-940B-4D83B3C06998}" destId="{A99F8037-7329-4973-B14D-08604211A65C}" srcOrd="0" destOrd="4" presId="urn:microsoft.com/office/officeart/2005/8/layout/vList5"/>
    <dgm:cxn modelId="{1942103A-F8AF-4515-B4BA-A7851E2B08F0}" type="presOf" srcId="{7226C561-CEE0-478E-AC88-E7B43F338A6D}" destId="{18B7C95C-F9D4-4E98-A512-59309444618A}" srcOrd="0" destOrd="0" presId="urn:microsoft.com/office/officeart/2005/8/layout/vList5"/>
    <dgm:cxn modelId="{60D9513C-2BC0-4570-9F5A-32C6C81AA8CC}" srcId="{B7BAF6F9-ECC1-422C-92B4-850ED96DB71E}" destId="{FCAE10A4-55E4-4506-947A-4DF05C132D12}" srcOrd="1" destOrd="0" parTransId="{027EFC8C-5651-41F2-A5B8-61D6A309EFEE}" sibTransId="{8829D380-8A6F-4BE4-A99A-F304D457EA24}"/>
    <dgm:cxn modelId="{C7BBCA5F-C33C-4EF7-9403-7C8B8C57600D}" type="presOf" srcId="{B4FECA9F-1022-420D-BF5B-A1595960C574}" destId="{A99F8037-7329-4973-B14D-08604211A65C}" srcOrd="0" destOrd="0" presId="urn:microsoft.com/office/officeart/2005/8/layout/vList5"/>
    <dgm:cxn modelId="{93F06A61-2530-4FF8-99B6-1FE2CE53151F}" type="presOf" srcId="{6AC8BD88-9F61-4072-81EA-AF1565B654A1}" destId="{6E118FBE-B61B-4A9F-8833-D6BD167A259A}" srcOrd="0" destOrd="1" presId="urn:microsoft.com/office/officeart/2005/8/layout/vList5"/>
    <dgm:cxn modelId="{7CCEBE42-6305-4C37-9522-B3427BCBFA97}" srcId="{AC95E415-5E34-4A10-BD58-91D7C08C709B}" destId="{53617940-FDC7-4C8C-B8F0-AF83DB24F71B}" srcOrd="0" destOrd="0" parTransId="{FBF83D00-733B-43DE-B2F7-98F2BB34FF7F}" sibTransId="{71D73CB9-1193-4E82-9464-4E6D4822620B}"/>
    <dgm:cxn modelId="{F95C4B65-1353-4551-BC43-A48B1189D426}" type="presOf" srcId="{C8749228-5E19-4A93-BE47-EE8B98CFDE32}" destId="{A99F8037-7329-4973-B14D-08604211A65C}" srcOrd="0" destOrd="2" presId="urn:microsoft.com/office/officeart/2005/8/layout/vList5"/>
    <dgm:cxn modelId="{CFE16C67-98E0-4680-9210-A647A8A0FB80}" srcId="{BCAFC471-645E-4772-BD4B-4FB8B39B7F54}" destId="{AC95E415-5E34-4A10-BD58-91D7C08C709B}" srcOrd="0" destOrd="0" parTransId="{482A6352-6BBF-4D51-A192-A6025C45F832}" sibTransId="{6A5C0753-5EBE-4DC0-9C12-882C5FEC0F27}"/>
    <dgm:cxn modelId="{063AFD68-1257-46AA-819F-068B4943A577}" srcId="{7226C561-CEE0-478E-AC88-E7B43F338A6D}" destId="{5BA5E6F7-77B9-4D20-9E46-FA726E3B2C55}" srcOrd="3" destOrd="0" parTransId="{A330E07C-9600-4079-995A-0FDE049D2D41}" sibTransId="{F392C43E-A02D-4E87-83C3-D96965ABD236}"/>
    <dgm:cxn modelId="{D1FF2F6A-C295-42F6-A43F-D73C348DF53F}" type="presOf" srcId="{53617940-FDC7-4C8C-B8F0-AF83DB24F71B}" destId="{01BEB461-5E2A-4DBB-8CDC-D62EE2B1CF4D}" srcOrd="0" destOrd="0" presId="urn:microsoft.com/office/officeart/2005/8/layout/vList5"/>
    <dgm:cxn modelId="{0859186D-C4B2-4AB2-B200-92C0FA1C6951}" srcId="{BCAFC471-645E-4772-BD4B-4FB8B39B7F54}" destId="{7226C561-CEE0-478E-AC88-E7B43F338A6D}" srcOrd="4" destOrd="0" parTransId="{4F582881-46BB-4249-AC1E-CB5071B9598F}" sibTransId="{8A758C18-42B8-438A-BBA8-86F42A5F2759}"/>
    <dgm:cxn modelId="{9B92BF6F-0335-447A-AE6C-F908DBA245B1}" srcId="{BCAFC471-645E-4772-BD4B-4FB8B39B7F54}" destId="{E64EA461-4BEE-4F67-AEB0-3FE37B2B087B}" srcOrd="2" destOrd="0" parTransId="{7872D2FF-0EBB-49BC-8D3E-2F9F930B1667}" sibTransId="{76F3B365-C152-41D3-8BBE-5B5A1EE44351}"/>
    <dgm:cxn modelId="{3C208E75-9A1D-4949-A37B-E56BBADB7D43}" type="presOf" srcId="{BCAFC471-645E-4772-BD4B-4FB8B39B7F54}" destId="{7ADAE5FB-58D1-4E3A-9990-0AE7DA17BE16}" srcOrd="0" destOrd="0" presId="urn:microsoft.com/office/officeart/2005/8/layout/vList5"/>
    <dgm:cxn modelId="{11CF2C56-A09D-44BC-AAF0-0CEED02C2B3C}" srcId="{BCAFC471-645E-4772-BD4B-4FB8B39B7F54}" destId="{B7BAF6F9-ECC1-422C-92B4-850ED96DB71E}" srcOrd="3" destOrd="0" parTransId="{67728799-7C1A-4413-8203-C7EBFA927BB6}" sibTransId="{0A8F8B84-46E2-4AED-9CAA-DB1C77B0C818}"/>
    <dgm:cxn modelId="{D1FFC278-B572-4378-A269-969A9EEA7F85}" type="presOf" srcId="{462D97E2-4C96-46EA-AEFF-FF0BA71D2A62}" destId="{852A3E00-9941-43F9-A9FB-8458BD6D0E82}" srcOrd="0" destOrd="1" presId="urn:microsoft.com/office/officeart/2005/8/layout/vList5"/>
    <dgm:cxn modelId="{750DDC7E-1305-4B81-8B21-0FB7D99388D2}" srcId="{B7BAF6F9-ECC1-422C-92B4-850ED96DB71E}" destId="{B26A9AA3-B66D-4632-A495-218BA201FBA6}" srcOrd="5" destOrd="0" parTransId="{ED4CF647-0E07-4B41-8126-2FFCEB581C92}" sibTransId="{8BC10D21-CC19-4C06-897F-81E7DFE5E32D}"/>
    <dgm:cxn modelId="{4CDDA784-8522-4B53-8BB8-73A3CC8DC581}" type="presOf" srcId="{E7A1A1BE-791B-42EC-88C4-C6D454011A89}" destId="{6E118FBE-B61B-4A9F-8833-D6BD167A259A}" srcOrd="0" destOrd="2" presId="urn:microsoft.com/office/officeart/2005/8/layout/vList5"/>
    <dgm:cxn modelId="{E85DE988-2600-4946-8669-BDF47DD4F54E}" type="presOf" srcId="{AC95E415-5E34-4A10-BD58-91D7C08C709B}" destId="{8E7700EC-D542-4A05-AD0B-F528F72EF027}" srcOrd="0" destOrd="0" presId="urn:microsoft.com/office/officeart/2005/8/layout/vList5"/>
    <dgm:cxn modelId="{405E018C-492B-4A07-92B6-8A443F14B050}" srcId="{B7BAF6F9-ECC1-422C-92B4-850ED96DB71E}" destId="{E407056C-B84F-4A66-BD0C-F48CD6C5BA80}" srcOrd="3" destOrd="0" parTransId="{385827EF-14EF-4F3F-BDD5-96908D6644D9}" sibTransId="{FD08B430-1A11-4863-BA0E-0842DF536A17}"/>
    <dgm:cxn modelId="{9FBE958E-9517-4419-8D4A-765A61AA262B}" srcId="{7226C561-CEE0-478E-AC88-E7B43F338A6D}" destId="{9841B3C0-C7FE-4582-810C-983DEE738ED0}" srcOrd="0" destOrd="0" parTransId="{E611F290-1B0B-4BCD-8B23-54A0B8ABD0E6}" sibTransId="{4D13A99C-4FF0-4DBB-A150-6A028B1869F0}"/>
    <dgm:cxn modelId="{4FB97296-7996-4259-99FE-856B576CB56C}" type="presOf" srcId="{B7BAF6F9-ECC1-422C-92B4-850ED96DB71E}" destId="{5BF83DEE-FF7F-422E-9C5C-28F70C476614}" srcOrd="0" destOrd="0" presId="urn:microsoft.com/office/officeart/2005/8/layout/vList5"/>
    <dgm:cxn modelId="{A903B397-A7C6-4EE0-9946-DEBC16AC549F}" type="presOf" srcId="{5E5DD916-BBEB-478D-BE78-C5DF1D523F8A}" destId="{AB3ED960-386B-4961-9D98-018779A7D600}" srcOrd="0" destOrd="1" presId="urn:microsoft.com/office/officeart/2005/8/layout/vList5"/>
    <dgm:cxn modelId="{D13AC8A0-FDCD-4A2C-8C82-B4FD8994CE00}" srcId="{B7BAF6F9-ECC1-422C-92B4-850ED96DB71E}" destId="{B4FECA9F-1022-420D-BF5B-A1595960C574}" srcOrd="0" destOrd="0" parTransId="{4E549341-E9C5-4ED1-9FD2-78C3DEE3BDDF}" sibTransId="{983FD3C3-6509-403E-9A94-D09F6C253047}"/>
    <dgm:cxn modelId="{9353B3A5-FB20-411F-9DAC-AA8354966353}" type="presOf" srcId="{E64EA461-4BEE-4F67-AEB0-3FE37B2B087B}" destId="{477A4DFA-A5DC-46EB-8CA5-A6723D41908E}" srcOrd="0" destOrd="0" presId="urn:microsoft.com/office/officeart/2005/8/layout/vList5"/>
    <dgm:cxn modelId="{33ECF4A5-F62D-4650-BAAD-985AEB310219}" type="presOf" srcId="{9841B3C0-C7FE-4582-810C-983DEE738ED0}" destId="{6E118FBE-B61B-4A9F-8833-D6BD167A259A}" srcOrd="0" destOrd="0" presId="urn:microsoft.com/office/officeart/2005/8/layout/vList5"/>
    <dgm:cxn modelId="{A2369FA8-0D1C-43AB-93B5-E302EB5975D1}" srcId="{E64EA461-4BEE-4F67-AEB0-3FE37B2B087B}" destId="{6C3A27A1-41DF-47E3-9B18-9D2A1AFFF344}" srcOrd="0" destOrd="0" parTransId="{5AA60D7F-370A-4957-A9EB-25F2E8D549B9}" sibTransId="{457F978B-D177-4BE1-B195-42C79BCA2BF6}"/>
    <dgm:cxn modelId="{12FD32AF-C4DE-4D60-B511-7FBA294DBF2A}" type="presOf" srcId="{E407056C-B84F-4A66-BD0C-F48CD6C5BA80}" destId="{A99F8037-7329-4973-B14D-08604211A65C}" srcOrd="0" destOrd="3" presId="urn:microsoft.com/office/officeart/2005/8/layout/vList5"/>
    <dgm:cxn modelId="{1698C5B1-A92F-4D4B-9E04-0CEE60E16376}" srcId="{B7BAF6F9-ECC1-422C-92B4-850ED96DB71E}" destId="{094D937A-9FBC-4326-8761-88500EDEE58A}" srcOrd="6" destOrd="0" parTransId="{5151A077-C8D1-45B5-9506-C780DD0C11A4}" sibTransId="{C741BE51-0FD4-4CDB-A8E4-F5BBF0B3D2A6}"/>
    <dgm:cxn modelId="{1C9C6AB2-57E6-473F-878A-B30343D2F5E1}" srcId="{7226C561-CEE0-478E-AC88-E7B43F338A6D}" destId="{E7A1A1BE-791B-42EC-88C4-C6D454011A89}" srcOrd="2" destOrd="0" parTransId="{B231D608-61B0-406D-818E-31CA65F544BB}" sibTransId="{211F6927-9F09-4280-9A70-6427F796E0F9}"/>
    <dgm:cxn modelId="{5B8F4EB4-F393-471C-8BE5-BE3CA38DDA6F}" type="presOf" srcId="{ABB33D37-B949-43C9-A6CF-A4B08967E158}" destId="{AB3ED960-386B-4961-9D98-018779A7D600}" srcOrd="0" destOrd="0" presId="urn:microsoft.com/office/officeart/2005/8/layout/vList5"/>
    <dgm:cxn modelId="{14EB10BC-2012-467E-97DC-708380F78ED4}" srcId="{B7BAF6F9-ECC1-422C-92B4-850ED96DB71E}" destId="{C8749228-5E19-4A93-BE47-EE8B98CFDE32}" srcOrd="2" destOrd="0" parTransId="{534CE2E1-0CDE-45DE-AA0C-569B4F18EACD}" sibTransId="{A59F4EA0-2A79-4858-9786-C92B933E2DF9}"/>
    <dgm:cxn modelId="{F65F4DBD-70E6-4A75-B85A-968BE2F5158B}" type="presOf" srcId="{99FAA222-C20A-474D-9E79-25737904DBB8}" destId="{5FECF191-4BB0-48D5-8B57-DC517EC1C36F}" srcOrd="0" destOrd="0" presId="urn:microsoft.com/office/officeart/2005/8/layout/vList5"/>
    <dgm:cxn modelId="{C92437D3-4225-4C1F-884E-3C78D0C4C4D0}" type="presOf" srcId="{5BA5E6F7-77B9-4D20-9E46-FA726E3B2C55}" destId="{6E118FBE-B61B-4A9F-8833-D6BD167A259A}" srcOrd="0" destOrd="3" presId="urn:microsoft.com/office/officeart/2005/8/layout/vList5"/>
    <dgm:cxn modelId="{B37992D9-DF88-4022-9198-6CB968A1F035}" srcId="{99FAA222-C20A-474D-9E79-25737904DBB8}" destId="{DC95CA0F-D8AD-4F48-BCA6-7E384E0E46E0}" srcOrd="0" destOrd="0" parTransId="{29FFDDF0-080A-4764-B2C6-8D83D30B9F93}" sibTransId="{63D3E4F4-5FF8-4B89-BF17-49C5AB7CA73E}"/>
    <dgm:cxn modelId="{7A1D30E0-A51B-4AD4-817F-763F15F939DA}" type="presOf" srcId="{DC95CA0F-D8AD-4F48-BCA6-7E384E0E46E0}" destId="{831CB707-996B-48CE-A934-6793CF5E1C05}" srcOrd="0" destOrd="0" presId="urn:microsoft.com/office/officeart/2005/8/layout/vList5"/>
    <dgm:cxn modelId="{0F22C4E8-6C34-4AB5-B89A-B3402B68D945}" type="presOf" srcId="{D715CFB4-1BC6-4EF1-B331-7FAE0D33DDB3}" destId="{9FA14F37-0C77-484D-8C2A-BF6CA9611070}" srcOrd="0" destOrd="0" presId="urn:microsoft.com/office/officeart/2005/8/layout/vList5"/>
    <dgm:cxn modelId="{09BA3FEC-AC44-40A3-97E4-7A2B1CB48899}" srcId="{BCAFC471-645E-4772-BD4B-4FB8B39B7F54}" destId="{99FAA222-C20A-474D-9E79-25737904DBB8}" srcOrd="5" destOrd="0" parTransId="{4A8413CC-B4B7-46EE-B761-173976DC91D6}" sibTransId="{89E7BE68-0946-4A82-897D-3BC658BB7F24}"/>
    <dgm:cxn modelId="{9B8C64EC-FBE4-412F-B4AD-0ECF2A070A64}" srcId="{B7BAF6F9-ECC1-422C-92B4-850ED96DB71E}" destId="{6645D3BB-8833-45C5-940B-4D83B3C06998}" srcOrd="4" destOrd="0" parTransId="{53533E70-6A61-4194-A4ED-EFD715B63F8B}" sibTransId="{80069721-AABF-4259-8AD6-E70342B45729}"/>
    <dgm:cxn modelId="{CF7A6EF7-F5AF-4C44-8BD6-FB77933EB096}" type="presOf" srcId="{6C3A27A1-41DF-47E3-9B18-9D2A1AFFF344}" destId="{852A3E00-9941-43F9-A9FB-8458BD6D0E82}" srcOrd="0" destOrd="0" presId="urn:microsoft.com/office/officeart/2005/8/layout/vList5"/>
    <dgm:cxn modelId="{096A14F4-2120-4032-8E66-3B27465A6CE8}" type="presParOf" srcId="{7ADAE5FB-58D1-4E3A-9990-0AE7DA17BE16}" destId="{42C2F73A-14BF-42C1-8B13-85B7E21E4B99}" srcOrd="0" destOrd="0" presId="urn:microsoft.com/office/officeart/2005/8/layout/vList5"/>
    <dgm:cxn modelId="{EC58979E-E275-4976-B268-DBA93AE84A31}" type="presParOf" srcId="{42C2F73A-14BF-42C1-8B13-85B7E21E4B99}" destId="{8E7700EC-D542-4A05-AD0B-F528F72EF027}" srcOrd="0" destOrd="0" presId="urn:microsoft.com/office/officeart/2005/8/layout/vList5"/>
    <dgm:cxn modelId="{77C85F57-8179-4311-8C26-27428FF3169F}" type="presParOf" srcId="{42C2F73A-14BF-42C1-8B13-85B7E21E4B99}" destId="{01BEB461-5E2A-4DBB-8CDC-D62EE2B1CF4D}" srcOrd="1" destOrd="0" presId="urn:microsoft.com/office/officeart/2005/8/layout/vList5"/>
    <dgm:cxn modelId="{E21B6649-880D-4393-97E5-147FC6DBF1C3}" type="presParOf" srcId="{7ADAE5FB-58D1-4E3A-9990-0AE7DA17BE16}" destId="{AEDA0A93-CD1B-4614-B18F-33D79AD45116}" srcOrd="1" destOrd="0" presId="urn:microsoft.com/office/officeart/2005/8/layout/vList5"/>
    <dgm:cxn modelId="{AB72F767-72CA-4F40-93F2-D1D981A7F467}" type="presParOf" srcId="{7ADAE5FB-58D1-4E3A-9990-0AE7DA17BE16}" destId="{69BAE13C-3EAB-49F8-AE68-33A143B28C1D}" srcOrd="2" destOrd="0" presId="urn:microsoft.com/office/officeart/2005/8/layout/vList5"/>
    <dgm:cxn modelId="{1EB4F6AF-B3CD-4F39-BB7B-BB6FE54195BD}" type="presParOf" srcId="{69BAE13C-3EAB-49F8-AE68-33A143B28C1D}" destId="{9FA14F37-0C77-484D-8C2A-BF6CA9611070}" srcOrd="0" destOrd="0" presId="urn:microsoft.com/office/officeart/2005/8/layout/vList5"/>
    <dgm:cxn modelId="{A910AC4D-547E-4A76-98BA-28D03A9B184A}" type="presParOf" srcId="{69BAE13C-3EAB-49F8-AE68-33A143B28C1D}" destId="{AB3ED960-386B-4961-9D98-018779A7D600}" srcOrd="1" destOrd="0" presId="urn:microsoft.com/office/officeart/2005/8/layout/vList5"/>
    <dgm:cxn modelId="{98DDD76C-369C-446D-B477-E48ECE8164D9}" type="presParOf" srcId="{7ADAE5FB-58D1-4E3A-9990-0AE7DA17BE16}" destId="{0C1DA9D0-02CE-458E-8033-DE6E6BA83C94}" srcOrd="3" destOrd="0" presId="urn:microsoft.com/office/officeart/2005/8/layout/vList5"/>
    <dgm:cxn modelId="{BEC79C2B-2E85-432D-BC5C-6647224D71BC}" type="presParOf" srcId="{7ADAE5FB-58D1-4E3A-9990-0AE7DA17BE16}" destId="{1D0CD3D3-08FE-45CB-BBE7-8693E939F9C8}" srcOrd="4" destOrd="0" presId="urn:microsoft.com/office/officeart/2005/8/layout/vList5"/>
    <dgm:cxn modelId="{74142F13-77A6-4C57-B408-2289B292F59B}" type="presParOf" srcId="{1D0CD3D3-08FE-45CB-BBE7-8693E939F9C8}" destId="{477A4DFA-A5DC-46EB-8CA5-A6723D41908E}" srcOrd="0" destOrd="0" presId="urn:microsoft.com/office/officeart/2005/8/layout/vList5"/>
    <dgm:cxn modelId="{90E4E029-00E5-4D15-B916-234C231CB08A}" type="presParOf" srcId="{1D0CD3D3-08FE-45CB-BBE7-8693E939F9C8}" destId="{852A3E00-9941-43F9-A9FB-8458BD6D0E82}" srcOrd="1" destOrd="0" presId="urn:microsoft.com/office/officeart/2005/8/layout/vList5"/>
    <dgm:cxn modelId="{6FA01645-33F6-462A-A3FE-D578658826FE}" type="presParOf" srcId="{7ADAE5FB-58D1-4E3A-9990-0AE7DA17BE16}" destId="{4D185025-1D76-4EC7-B5A0-9D9BC4C976B2}" srcOrd="5" destOrd="0" presId="urn:microsoft.com/office/officeart/2005/8/layout/vList5"/>
    <dgm:cxn modelId="{E28E0A43-090D-4B7E-B927-376D126F80D8}" type="presParOf" srcId="{7ADAE5FB-58D1-4E3A-9990-0AE7DA17BE16}" destId="{BB110B51-B40A-439F-B61F-888410AEA120}" srcOrd="6" destOrd="0" presId="urn:microsoft.com/office/officeart/2005/8/layout/vList5"/>
    <dgm:cxn modelId="{8A7F7446-35C3-4B98-8851-25B563AC97F3}" type="presParOf" srcId="{BB110B51-B40A-439F-B61F-888410AEA120}" destId="{5BF83DEE-FF7F-422E-9C5C-28F70C476614}" srcOrd="0" destOrd="0" presId="urn:microsoft.com/office/officeart/2005/8/layout/vList5"/>
    <dgm:cxn modelId="{7D5360A3-205C-489E-9A77-C51BA1CBD6E6}" type="presParOf" srcId="{BB110B51-B40A-439F-B61F-888410AEA120}" destId="{A99F8037-7329-4973-B14D-08604211A65C}" srcOrd="1" destOrd="0" presId="urn:microsoft.com/office/officeart/2005/8/layout/vList5"/>
    <dgm:cxn modelId="{7E77FC4A-9CE9-4F2A-B36F-33FFA38A8C55}" type="presParOf" srcId="{7ADAE5FB-58D1-4E3A-9990-0AE7DA17BE16}" destId="{541842DA-409A-40C1-BCC3-2827EBF455F2}" srcOrd="7" destOrd="0" presId="urn:microsoft.com/office/officeart/2005/8/layout/vList5"/>
    <dgm:cxn modelId="{06751B47-D440-4B58-A44E-B34F2D71E96A}" type="presParOf" srcId="{7ADAE5FB-58D1-4E3A-9990-0AE7DA17BE16}" destId="{2F28AF43-DFD3-4D10-B072-CD0E73799305}" srcOrd="8" destOrd="0" presId="urn:microsoft.com/office/officeart/2005/8/layout/vList5"/>
    <dgm:cxn modelId="{1CE83ECD-4ED8-4E77-9A27-9549765FFE13}" type="presParOf" srcId="{2F28AF43-DFD3-4D10-B072-CD0E73799305}" destId="{18B7C95C-F9D4-4E98-A512-59309444618A}" srcOrd="0" destOrd="0" presId="urn:microsoft.com/office/officeart/2005/8/layout/vList5"/>
    <dgm:cxn modelId="{C07F2D2C-ACE8-4711-B533-608CEA81D629}" type="presParOf" srcId="{2F28AF43-DFD3-4D10-B072-CD0E73799305}" destId="{6E118FBE-B61B-4A9F-8833-D6BD167A259A}" srcOrd="1" destOrd="0" presId="urn:microsoft.com/office/officeart/2005/8/layout/vList5"/>
    <dgm:cxn modelId="{9133ADAC-08C2-456D-BB26-ABF60A553C41}" type="presParOf" srcId="{7ADAE5FB-58D1-4E3A-9990-0AE7DA17BE16}" destId="{02E4F31B-FF5B-44AB-924B-CDF0784DF604}" srcOrd="9" destOrd="0" presId="urn:microsoft.com/office/officeart/2005/8/layout/vList5"/>
    <dgm:cxn modelId="{9E5E73A6-471E-4C9B-B318-54F9267AD05D}" type="presParOf" srcId="{7ADAE5FB-58D1-4E3A-9990-0AE7DA17BE16}" destId="{AEE6BF1A-0081-48B0-8383-B98658AB4627}" srcOrd="10" destOrd="0" presId="urn:microsoft.com/office/officeart/2005/8/layout/vList5"/>
    <dgm:cxn modelId="{7E899CB9-EA1B-4E71-812A-68D84AED5172}" type="presParOf" srcId="{AEE6BF1A-0081-48B0-8383-B98658AB4627}" destId="{5FECF191-4BB0-48D5-8B57-DC517EC1C36F}" srcOrd="0" destOrd="0" presId="urn:microsoft.com/office/officeart/2005/8/layout/vList5"/>
    <dgm:cxn modelId="{B07B1EF1-69CB-4163-865F-A4F34A16ECB3}" type="presParOf" srcId="{AEE6BF1A-0081-48B0-8383-B98658AB4627}" destId="{831CB707-996B-48CE-A934-6793CF5E1C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2C5D2-E04C-4DA3-8EBA-8EEFBD2E5042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6FEC9ABD-A0A6-4128-886E-2A94EC8845D4}">
      <dgm:prSet phldrT="[Tekst]" phldr="0"/>
      <dgm:spPr/>
      <dgm:t>
        <a:bodyPr/>
        <a:lstStyle/>
        <a:p>
          <a:r>
            <a:rPr lang="pl-PL" dirty="0"/>
            <a:t>82</a:t>
          </a:r>
        </a:p>
      </dgm:t>
    </dgm:pt>
    <dgm:pt modelId="{3C169BFA-947F-4A88-A4F9-F1DE3B53BC2D}" type="parTrans" cxnId="{B143C042-E34D-4EEF-8047-DCC9DDA73580}">
      <dgm:prSet/>
      <dgm:spPr/>
      <dgm:t>
        <a:bodyPr/>
        <a:lstStyle/>
        <a:p>
          <a:endParaRPr lang="pl-PL"/>
        </a:p>
      </dgm:t>
    </dgm:pt>
    <dgm:pt modelId="{549758C1-142A-4D04-97E6-501787509C0B}" type="sibTrans" cxnId="{B143C042-E34D-4EEF-8047-DCC9DDA73580}">
      <dgm:prSet/>
      <dgm:spPr/>
      <dgm:t>
        <a:bodyPr/>
        <a:lstStyle/>
        <a:p>
          <a:endParaRPr lang="pl-PL"/>
        </a:p>
      </dgm:t>
    </dgm:pt>
    <dgm:pt modelId="{E136587B-A9AF-4473-A89B-353607B12F17}">
      <dgm:prSet phldrT="[Tekst]" custT="1"/>
      <dgm:spPr/>
      <dgm:t>
        <a:bodyPr/>
        <a:lstStyle/>
        <a:p>
          <a:pPr marL="0" indent="0" algn="ctr">
            <a:spcAft>
              <a:spcPct val="15000"/>
            </a:spcAft>
            <a:buNone/>
          </a:pPr>
          <a:endParaRPr lang="pl-PL" sz="1500" dirty="0"/>
        </a:p>
      </dgm:t>
    </dgm:pt>
    <dgm:pt modelId="{FD686014-8DF3-4BCC-9838-CDEBDD81C628}" type="parTrans" cxnId="{3556B66E-4213-49CB-A93B-BDA261DA1F4C}">
      <dgm:prSet/>
      <dgm:spPr/>
      <dgm:t>
        <a:bodyPr/>
        <a:lstStyle/>
        <a:p>
          <a:endParaRPr lang="pl-PL"/>
        </a:p>
      </dgm:t>
    </dgm:pt>
    <dgm:pt modelId="{D2E88D42-E0FA-49F6-AA77-64A71C5723FD}" type="sibTrans" cxnId="{3556B66E-4213-49CB-A93B-BDA261DA1F4C}">
      <dgm:prSet/>
      <dgm:spPr/>
      <dgm:t>
        <a:bodyPr/>
        <a:lstStyle/>
        <a:p>
          <a:endParaRPr lang="pl-PL"/>
        </a:p>
      </dgm:t>
    </dgm:pt>
    <dgm:pt modelId="{CEC8A2B7-005C-4021-90F3-C8713D5188D2}">
      <dgm:prSet phldrT="[Tekst]" phldr="0"/>
      <dgm:spPr/>
      <dgm:t>
        <a:bodyPr/>
        <a:lstStyle/>
        <a:p>
          <a:r>
            <a:rPr lang="pl-PL" dirty="0"/>
            <a:t>103.246</a:t>
          </a:r>
        </a:p>
      </dgm:t>
    </dgm:pt>
    <dgm:pt modelId="{044A2EC3-5DBC-4C4A-917F-BE86D45463FF}" type="parTrans" cxnId="{A2640F4E-0F11-410F-8229-DE9504BACA39}">
      <dgm:prSet/>
      <dgm:spPr/>
      <dgm:t>
        <a:bodyPr/>
        <a:lstStyle/>
        <a:p>
          <a:endParaRPr lang="pl-PL"/>
        </a:p>
      </dgm:t>
    </dgm:pt>
    <dgm:pt modelId="{24AD1E27-2428-4A63-97E2-F00D1DABDCE2}" type="sibTrans" cxnId="{A2640F4E-0F11-410F-8229-DE9504BACA39}">
      <dgm:prSet/>
      <dgm:spPr/>
      <dgm:t>
        <a:bodyPr/>
        <a:lstStyle/>
        <a:p>
          <a:endParaRPr lang="pl-PL"/>
        </a:p>
      </dgm:t>
    </dgm:pt>
    <dgm:pt modelId="{E4A7C072-2606-4C6C-AD53-F0DEE308DCF4}">
      <dgm:prSet phldrT="[Tekst]" custT="1"/>
      <dgm:spPr/>
      <dgm:t>
        <a:bodyPr/>
        <a:lstStyle/>
        <a:p>
          <a:pPr marL="0" indent="0" algn="ctr">
            <a:spcAft>
              <a:spcPts val="0"/>
            </a:spcAft>
            <a:buNone/>
          </a:pPr>
          <a:r>
            <a:rPr lang="pl-PL" sz="15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złożonych wniosków</a:t>
          </a:r>
          <a:endParaRPr lang="pl-PL" sz="1500" dirty="0"/>
        </a:p>
      </dgm:t>
    </dgm:pt>
    <dgm:pt modelId="{07DC176F-335C-4ED9-A9E3-3DF191C9AE53}" type="parTrans" cxnId="{1DFC91BC-57C1-4EB3-BD31-BCB261F7C725}">
      <dgm:prSet/>
      <dgm:spPr/>
      <dgm:t>
        <a:bodyPr/>
        <a:lstStyle/>
        <a:p>
          <a:endParaRPr lang="pl-PL"/>
        </a:p>
      </dgm:t>
    </dgm:pt>
    <dgm:pt modelId="{78F6892A-7627-4FD3-89EC-7EF97DAB36FC}" type="sibTrans" cxnId="{1DFC91BC-57C1-4EB3-BD31-BCB261F7C725}">
      <dgm:prSet/>
      <dgm:spPr/>
      <dgm:t>
        <a:bodyPr/>
        <a:lstStyle/>
        <a:p>
          <a:endParaRPr lang="pl-PL"/>
        </a:p>
      </dgm:t>
    </dgm:pt>
    <dgm:pt modelId="{05372AE7-782A-419B-A3C3-20974FF0C5D9}">
      <dgm:prSet phldrT="[Tekst]" phldr="0"/>
      <dgm:spPr/>
      <dgm:t>
        <a:bodyPr/>
        <a:lstStyle/>
        <a:p>
          <a:r>
            <a:rPr lang="pl-PL" dirty="0"/>
            <a:t>66.122</a:t>
          </a:r>
        </a:p>
      </dgm:t>
    </dgm:pt>
    <dgm:pt modelId="{802E970C-5257-430E-B756-B25847AC8CEE}" type="parTrans" cxnId="{4EDDF847-00EF-4722-8452-CBA5B11E082B}">
      <dgm:prSet/>
      <dgm:spPr/>
      <dgm:t>
        <a:bodyPr/>
        <a:lstStyle/>
        <a:p>
          <a:endParaRPr lang="pl-PL"/>
        </a:p>
      </dgm:t>
    </dgm:pt>
    <dgm:pt modelId="{A8C37F07-2B78-4062-87AC-938AA9577ACC}" type="sibTrans" cxnId="{4EDDF847-00EF-4722-8452-CBA5B11E082B}">
      <dgm:prSet/>
      <dgm:spPr/>
      <dgm:t>
        <a:bodyPr/>
        <a:lstStyle/>
        <a:p>
          <a:endParaRPr lang="pl-PL"/>
        </a:p>
      </dgm:t>
    </dgm:pt>
    <dgm:pt modelId="{B155D307-DB49-49CA-B2E7-4023B5CF0501}">
      <dgm:prSet phldrT="[Tekst]"/>
      <dgm:spPr/>
      <dgm:t>
        <a:bodyPr/>
        <a:lstStyle/>
        <a:p>
          <a:pPr marL="0" indent="0" algn="ctr">
            <a:buNone/>
          </a:pPr>
          <a:endParaRPr lang="pl-PL" dirty="0"/>
        </a:p>
      </dgm:t>
    </dgm:pt>
    <dgm:pt modelId="{23226BB5-2A20-43B5-8AFE-E889E988A3B0}" type="parTrans" cxnId="{93898A48-352E-4274-86B8-34E41AD83811}">
      <dgm:prSet/>
      <dgm:spPr/>
      <dgm:t>
        <a:bodyPr/>
        <a:lstStyle/>
        <a:p>
          <a:endParaRPr lang="pl-PL"/>
        </a:p>
      </dgm:t>
    </dgm:pt>
    <dgm:pt modelId="{5F6C8F66-03C4-4B14-8438-B872EF0A05B0}" type="sibTrans" cxnId="{93898A48-352E-4274-86B8-34E41AD83811}">
      <dgm:prSet/>
      <dgm:spPr/>
      <dgm:t>
        <a:bodyPr/>
        <a:lstStyle/>
        <a:p>
          <a:endParaRPr lang="pl-PL"/>
        </a:p>
      </dgm:t>
    </dgm:pt>
    <dgm:pt modelId="{A79FAF30-2B38-447A-B5BB-3BC8AE172059}">
      <dgm:prSet phldrT="[Tekst]"/>
      <dgm:spPr/>
      <dgm:t>
        <a:bodyPr/>
        <a:lstStyle/>
        <a:p>
          <a:pPr marL="0" indent="0" algn="ctr">
            <a:buNone/>
          </a:pPr>
          <a:r>
            <a:rPr lang="pl-PL" dirty="0"/>
            <a:t>12,8 mld zł</a:t>
          </a:r>
        </a:p>
      </dgm:t>
    </dgm:pt>
    <dgm:pt modelId="{F2705444-949D-4D47-8461-2E06DED8775C}" type="parTrans" cxnId="{426F75AA-65FA-4E97-8E72-6E1042D6D090}">
      <dgm:prSet/>
      <dgm:spPr/>
      <dgm:t>
        <a:bodyPr/>
        <a:lstStyle/>
        <a:p>
          <a:endParaRPr lang="pl-PL"/>
        </a:p>
      </dgm:t>
    </dgm:pt>
    <dgm:pt modelId="{6FB3FD98-EDA6-47C6-8C4F-62984E107DA4}" type="sibTrans" cxnId="{426F75AA-65FA-4E97-8E72-6E1042D6D090}">
      <dgm:prSet/>
      <dgm:spPr/>
      <dgm:t>
        <a:bodyPr/>
        <a:lstStyle/>
        <a:p>
          <a:endParaRPr lang="pl-PL"/>
        </a:p>
      </dgm:t>
    </dgm:pt>
    <dgm:pt modelId="{C4C1C61D-A083-4BB6-B87F-997D3F6747F2}">
      <dgm:prSet phldrT="[Tekst]" custT="1"/>
      <dgm:spPr/>
      <dgm:t>
        <a:bodyPr/>
        <a:lstStyle/>
        <a:p>
          <a:pPr marL="0" indent="0" algn="ctr">
            <a:buNone/>
          </a:pPr>
          <a:endParaRPr lang="pl-PL" sz="1050" dirty="0"/>
        </a:p>
      </dgm:t>
    </dgm:pt>
    <dgm:pt modelId="{F0219EC4-C396-4981-AFE6-3E10825CD5A3}" type="parTrans" cxnId="{4D72BAC5-BBE3-44F9-BD06-30E67B69DD5E}">
      <dgm:prSet/>
      <dgm:spPr/>
      <dgm:t>
        <a:bodyPr/>
        <a:lstStyle/>
        <a:p>
          <a:endParaRPr lang="pl-PL"/>
        </a:p>
      </dgm:t>
    </dgm:pt>
    <dgm:pt modelId="{8557EC24-A4C5-41A6-8C9E-825F7E2A7A22}" type="sibTrans" cxnId="{4D72BAC5-BBE3-44F9-BD06-30E67B69DD5E}">
      <dgm:prSet/>
      <dgm:spPr/>
      <dgm:t>
        <a:bodyPr/>
        <a:lstStyle/>
        <a:p>
          <a:endParaRPr lang="pl-PL"/>
        </a:p>
      </dgm:t>
    </dgm:pt>
    <dgm:pt modelId="{6DA6187B-0D33-4E83-B131-8F1B7E038138}">
      <dgm:prSet phldrT="[Tekst]"/>
      <dgm:spPr/>
      <dgm:t>
        <a:bodyPr/>
        <a:lstStyle/>
        <a:p>
          <a:pPr marL="0" indent="0" algn="ctr">
            <a:buNone/>
          </a:pPr>
          <a:r>
            <a:rPr lang="pl-PL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podpisanych umów               (wzrost o </a:t>
          </a:r>
          <a:r>
            <a:rPr lang="pl-PL" b="1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7</a:t>
          </a:r>
          <a:r>
            <a:rPr lang="pl-PL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 % r/r)</a:t>
          </a:r>
          <a:endParaRPr lang="pl-PL" dirty="0">
            <a:solidFill>
              <a:srgbClr val="262626"/>
            </a:solidFill>
          </a:endParaRPr>
        </a:p>
      </dgm:t>
    </dgm:pt>
    <dgm:pt modelId="{0E916EEF-14FC-49C4-9CDB-5501DF976B74}" type="parTrans" cxnId="{0C07017A-0883-4998-BB95-34F5DB7AFE62}">
      <dgm:prSet/>
      <dgm:spPr/>
      <dgm:t>
        <a:bodyPr/>
        <a:lstStyle/>
        <a:p>
          <a:endParaRPr lang="pl-PL"/>
        </a:p>
      </dgm:t>
    </dgm:pt>
    <dgm:pt modelId="{BED15749-6F66-40EB-80D5-C7A89E80D394}" type="sibTrans" cxnId="{0C07017A-0883-4998-BB95-34F5DB7AFE62}">
      <dgm:prSet/>
      <dgm:spPr/>
      <dgm:t>
        <a:bodyPr/>
        <a:lstStyle/>
        <a:p>
          <a:endParaRPr lang="pl-PL"/>
        </a:p>
      </dgm:t>
    </dgm:pt>
    <dgm:pt modelId="{2BF46A57-D3A3-4001-9AAB-973923BDF1A1}">
      <dgm:prSet phldrT="[Tekst]"/>
      <dgm:spPr/>
      <dgm:t>
        <a:bodyPr/>
        <a:lstStyle/>
        <a:p>
          <a:pPr marL="0" indent="0" algn="ctr">
            <a:buNone/>
          </a:pPr>
          <a:r>
            <a:rPr lang="pl-PL" dirty="0"/>
            <a:t>31,3 mld zł</a:t>
          </a:r>
          <a:endParaRPr lang="pl-PL" dirty="0">
            <a:solidFill>
              <a:schemeClr val="bg1"/>
            </a:solidFill>
          </a:endParaRPr>
        </a:p>
      </dgm:t>
    </dgm:pt>
    <dgm:pt modelId="{C1A5CA77-2BDC-4ED8-96BD-9866FD4AA291}" type="parTrans" cxnId="{82A3D4D4-85D9-4B4C-AB1A-E04D5609661B}">
      <dgm:prSet/>
      <dgm:spPr/>
      <dgm:t>
        <a:bodyPr/>
        <a:lstStyle/>
        <a:p>
          <a:endParaRPr lang="pl-PL"/>
        </a:p>
      </dgm:t>
    </dgm:pt>
    <dgm:pt modelId="{60F25116-7814-4B46-A665-0DC67326BB3E}" type="sibTrans" cxnId="{82A3D4D4-85D9-4B4C-AB1A-E04D5609661B}">
      <dgm:prSet/>
      <dgm:spPr/>
      <dgm:t>
        <a:bodyPr/>
        <a:lstStyle/>
        <a:p>
          <a:endParaRPr lang="pl-PL"/>
        </a:p>
      </dgm:t>
    </dgm:pt>
    <dgm:pt modelId="{038BBE30-1365-44B6-BF54-3F8C82E0FFBC}">
      <dgm:prSet phldrT="[Tekst]"/>
      <dgm:spPr/>
      <dgm:t>
        <a:bodyPr/>
        <a:lstStyle/>
        <a:p>
          <a:pPr marL="0" indent="0" algn="ctr">
            <a:buNone/>
          </a:pPr>
          <a:r>
            <a:rPr lang="pl-PL" dirty="0">
              <a:solidFill>
                <a:srgbClr val="262626"/>
              </a:solidFill>
            </a:rPr>
            <a:t>wartość podpisanych umów</a:t>
          </a:r>
        </a:p>
      </dgm:t>
    </dgm:pt>
    <dgm:pt modelId="{35351618-BA48-4471-9F88-123CEA6A773D}" type="parTrans" cxnId="{16DC9486-F459-45BA-8FFE-C880D68B90C1}">
      <dgm:prSet/>
      <dgm:spPr/>
      <dgm:t>
        <a:bodyPr/>
        <a:lstStyle/>
        <a:p>
          <a:endParaRPr lang="pl-PL"/>
        </a:p>
      </dgm:t>
    </dgm:pt>
    <dgm:pt modelId="{0114CAB0-C126-4BD3-85BD-AEEDD548A53F}" type="sibTrans" cxnId="{16DC9486-F459-45BA-8FFE-C880D68B90C1}">
      <dgm:prSet/>
      <dgm:spPr/>
      <dgm:t>
        <a:bodyPr/>
        <a:lstStyle/>
        <a:p>
          <a:endParaRPr lang="pl-PL"/>
        </a:p>
      </dgm:t>
    </dgm:pt>
    <dgm:pt modelId="{DB0CB6DD-55C3-4439-858A-D2B2FEEB0A14}">
      <dgm:prSet phldrT="[Tekst]" custT="1"/>
      <dgm:spPr/>
      <dgm:t>
        <a:bodyPr/>
        <a:lstStyle/>
        <a:p>
          <a:pPr marL="0" indent="0" algn="ctr">
            <a:buNone/>
          </a:pPr>
          <a:r>
            <a:rPr lang="pl-PL" sz="15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wypłaconych środków</a:t>
          </a:r>
          <a:endParaRPr lang="pl-PL" sz="1500" dirty="0">
            <a:solidFill>
              <a:srgbClr val="262626"/>
            </a:solidFill>
          </a:endParaRPr>
        </a:p>
      </dgm:t>
    </dgm:pt>
    <dgm:pt modelId="{B116731C-5FB0-45C3-8BCC-1B469D312580}" type="parTrans" cxnId="{F701A364-0D00-4438-828A-E9A9A6EDEE94}">
      <dgm:prSet/>
      <dgm:spPr/>
      <dgm:t>
        <a:bodyPr/>
        <a:lstStyle/>
        <a:p>
          <a:endParaRPr lang="pl-PL"/>
        </a:p>
      </dgm:t>
    </dgm:pt>
    <dgm:pt modelId="{A77C4113-E281-4D3D-8019-94EF904AA11C}" type="sibTrans" cxnId="{F701A364-0D00-4438-828A-E9A9A6EDEE94}">
      <dgm:prSet/>
      <dgm:spPr/>
      <dgm:t>
        <a:bodyPr/>
        <a:lstStyle/>
        <a:p>
          <a:endParaRPr lang="pl-PL"/>
        </a:p>
      </dgm:t>
    </dgm:pt>
    <dgm:pt modelId="{76EA1D35-1058-4F9F-9B89-B459F6A4EB1C}">
      <dgm:prSet phldrT="[Tekst]"/>
      <dgm:spPr/>
      <dgm:t>
        <a:bodyPr/>
        <a:lstStyle/>
        <a:p>
          <a:pPr marL="0" indent="0" algn="ctr">
            <a:buNone/>
          </a:pPr>
          <a:r>
            <a:rPr lang="pl-PL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udzielonego dofinansowania (wzrost o </a:t>
          </a:r>
          <a:r>
            <a:rPr lang="pl-PL" b="1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65</a:t>
          </a:r>
          <a:r>
            <a:rPr lang="pl-PL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 % r/r) </a:t>
          </a:r>
          <a:endParaRPr lang="pl-PL" dirty="0">
            <a:solidFill>
              <a:schemeClr val="bg1"/>
            </a:solidFill>
          </a:endParaRPr>
        </a:p>
      </dgm:t>
    </dgm:pt>
    <dgm:pt modelId="{50616210-8DA8-41F1-A985-86E8DD0777AF}" type="parTrans" cxnId="{9F2D92C6-D46C-4137-A9B6-53F0FD515939}">
      <dgm:prSet/>
      <dgm:spPr/>
      <dgm:t>
        <a:bodyPr/>
        <a:lstStyle/>
        <a:p>
          <a:endParaRPr lang="pl-PL"/>
        </a:p>
      </dgm:t>
    </dgm:pt>
    <dgm:pt modelId="{BFDD0D85-BB2E-45D7-8733-CA0023DBE4F4}" type="sibTrans" cxnId="{9F2D92C6-D46C-4137-A9B6-53F0FD515939}">
      <dgm:prSet/>
      <dgm:spPr/>
      <dgm:t>
        <a:bodyPr/>
        <a:lstStyle/>
        <a:p>
          <a:endParaRPr lang="pl-PL"/>
        </a:p>
      </dgm:t>
    </dgm:pt>
    <dgm:pt modelId="{DF6DA208-358D-4F7B-85B7-883D03490B2E}">
      <dgm:prSet phldrT="[Tekst]"/>
      <dgm:spPr/>
      <dgm:t>
        <a:bodyPr/>
        <a:lstStyle/>
        <a:p>
          <a:pPr marL="0" indent="0" algn="ctr">
            <a:buNone/>
          </a:pPr>
          <a:r>
            <a:rPr lang="pl-PL" dirty="0">
              <a:solidFill>
                <a:schemeClr val="bg1"/>
              </a:solidFill>
            </a:rPr>
            <a:t>45,4 mld zł</a:t>
          </a:r>
        </a:p>
      </dgm:t>
    </dgm:pt>
    <dgm:pt modelId="{F827D3E0-1738-4918-9430-6DC7CEDB6767}" type="parTrans" cxnId="{9BA837E5-A80D-4EB6-B70A-86F4CF534030}">
      <dgm:prSet/>
      <dgm:spPr/>
      <dgm:t>
        <a:bodyPr/>
        <a:lstStyle/>
        <a:p>
          <a:endParaRPr lang="pl-PL"/>
        </a:p>
      </dgm:t>
    </dgm:pt>
    <dgm:pt modelId="{5F6F49B2-EA4F-4254-B2EE-4F97EA01F7A3}" type="sibTrans" cxnId="{9BA837E5-A80D-4EB6-B70A-86F4CF534030}">
      <dgm:prSet/>
      <dgm:spPr/>
      <dgm:t>
        <a:bodyPr/>
        <a:lstStyle/>
        <a:p>
          <a:endParaRPr lang="pl-PL"/>
        </a:p>
      </dgm:t>
    </dgm:pt>
    <dgm:pt modelId="{2F3EF314-DB4F-47D1-84F8-7967763C06A6}">
      <dgm:prSet phldrT="[Tekst]" custT="1"/>
      <dgm:spPr/>
      <dgm:t>
        <a:bodyPr/>
        <a:lstStyle/>
        <a:p>
          <a:pPr marL="0" indent="0" algn="ctr">
            <a:spcAft>
              <a:spcPct val="15000"/>
            </a:spcAft>
            <a:buNone/>
          </a:pPr>
          <a:r>
            <a:rPr lang="pl-PL" sz="15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(wzrost o </a:t>
          </a:r>
          <a:r>
            <a:rPr lang="pl-PL" sz="1500" b="1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17 % </a:t>
          </a:r>
          <a:r>
            <a:rPr lang="pl-PL" sz="15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r/r) </a:t>
          </a:r>
          <a:endParaRPr lang="pl-PL" sz="1500" dirty="0"/>
        </a:p>
      </dgm:t>
    </dgm:pt>
    <dgm:pt modelId="{10480785-A204-42F7-B4F7-998BD2FF81CA}" type="parTrans" cxnId="{31B2B23A-9706-4DF3-BFB8-9A6FBD048EF2}">
      <dgm:prSet/>
      <dgm:spPr/>
      <dgm:t>
        <a:bodyPr/>
        <a:lstStyle/>
        <a:p>
          <a:endParaRPr lang="pl-PL"/>
        </a:p>
      </dgm:t>
    </dgm:pt>
    <dgm:pt modelId="{B9726AF8-DD5C-4ED1-8AF6-CA54B0AA4B58}" type="sibTrans" cxnId="{31B2B23A-9706-4DF3-BFB8-9A6FBD048EF2}">
      <dgm:prSet/>
      <dgm:spPr/>
      <dgm:t>
        <a:bodyPr/>
        <a:lstStyle/>
        <a:p>
          <a:endParaRPr lang="pl-PL"/>
        </a:p>
      </dgm:t>
    </dgm:pt>
    <dgm:pt modelId="{5F3F8B0C-E865-43E3-B693-D7D5AA7653A4}">
      <dgm:prSet phldrT="[Tekst]" custT="1"/>
      <dgm:spPr/>
      <dgm:t>
        <a:bodyPr/>
        <a:lstStyle/>
        <a:p>
          <a:pPr marL="0" indent="0" algn="ctr">
            <a:spcAft>
              <a:spcPct val="15000"/>
            </a:spcAft>
            <a:buNone/>
          </a:pPr>
          <a:r>
            <a:rPr lang="pl-PL" sz="15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(wzrost o </a:t>
          </a:r>
          <a:r>
            <a:rPr lang="pl-PL" sz="1500" b="1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14</a:t>
          </a:r>
          <a:r>
            <a:rPr lang="pl-PL" sz="15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 % r/r)</a:t>
          </a:r>
          <a:endParaRPr lang="pl-PL" sz="1500" dirty="0"/>
        </a:p>
      </dgm:t>
    </dgm:pt>
    <dgm:pt modelId="{B7844947-8D25-42E6-8BC1-8A09CC3BD152}" type="parTrans" cxnId="{E5CD69AA-68F6-43F5-81E0-D2CD86041842}">
      <dgm:prSet/>
      <dgm:spPr/>
      <dgm:t>
        <a:bodyPr/>
        <a:lstStyle/>
        <a:p>
          <a:endParaRPr lang="pl-PL"/>
        </a:p>
      </dgm:t>
    </dgm:pt>
    <dgm:pt modelId="{DB76CB73-D9F8-45B7-8492-AB736B5B07C0}" type="sibTrans" cxnId="{E5CD69AA-68F6-43F5-81E0-D2CD86041842}">
      <dgm:prSet/>
      <dgm:spPr/>
      <dgm:t>
        <a:bodyPr/>
        <a:lstStyle/>
        <a:p>
          <a:endParaRPr lang="pl-PL"/>
        </a:p>
      </dgm:t>
    </dgm:pt>
    <dgm:pt modelId="{4E45C2AD-5632-4947-A325-5DFA0C48488A}">
      <dgm:prSet phldrT="[Tekst]" custT="1"/>
      <dgm:spPr/>
      <dgm:t>
        <a:bodyPr/>
        <a:lstStyle/>
        <a:p>
          <a:pPr marL="0" indent="0" algn="ctr">
            <a:buNone/>
          </a:pPr>
          <a:r>
            <a:rPr lang="pl-PL" sz="15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(spadek o </a:t>
          </a:r>
          <a:r>
            <a:rPr lang="pl-PL" sz="1500" b="1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pl-PL" sz="15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 % r/r) </a:t>
          </a:r>
          <a:endParaRPr lang="pl-PL" sz="1500" dirty="0">
            <a:solidFill>
              <a:srgbClr val="262626"/>
            </a:solidFill>
          </a:endParaRPr>
        </a:p>
      </dgm:t>
    </dgm:pt>
    <dgm:pt modelId="{3366DCFA-B8D8-4DAE-A7C4-BAA251424A6F}" type="parTrans" cxnId="{9BDC1576-8B19-4AB5-92B3-ADD40B17822B}">
      <dgm:prSet/>
      <dgm:spPr/>
      <dgm:t>
        <a:bodyPr/>
        <a:lstStyle/>
        <a:p>
          <a:endParaRPr lang="pl-PL"/>
        </a:p>
      </dgm:t>
    </dgm:pt>
    <dgm:pt modelId="{B2377F12-8957-417E-91CE-B6CCCDF8A097}" type="sibTrans" cxnId="{9BDC1576-8B19-4AB5-92B3-ADD40B17822B}">
      <dgm:prSet/>
      <dgm:spPr/>
      <dgm:t>
        <a:bodyPr/>
        <a:lstStyle/>
        <a:p>
          <a:endParaRPr lang="pl-PL"/>
        </a:p>
      </dgm:t>
    </dgm:pt>
    <dgm:pt modelId="{C007836C-6291-41A1-BCE2-5D5F9D4EFFFF}">
      <dgm:prSet phldrT="[Tekst]" custT="1"/>
      <dgm:spPr/>
      <dgm:t>
        <a:bodyPr/>
        <a:lstStyle/>
        <a:p>
          <a:pPr marL="0" indent="0" algn="ctr">
            <a:spcAft>
              <a:spcPts val="0"/>
            </a:spcAft>
            <a:buNone/>
          </a:pPr>
          <a:r>
            <a:rPr lang="pl-PL" sz="15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ogłoszonych naborów</a:t>
          </a:r>
          <a:endParaRPr lang="pl-PL" sz="1500" dirty="0"/>
        </a:p>
      </dgm:t>
    </dgm:pt>
    <dgm:pt modelId="{8B3770E3-0858-4DC0-ACBB-633D6C555997}" type="parTrans" cxnId="{BDC311BC-7266-471B-A34F-E5E36FEF9027}">
      <dgm:prSet/>
      <dgm:spPr/>
      <dgm:t>
        <a:bodyPr/>
        <a:lstStyle/>
        <a:p>
          <a:endParaRPr lang="pl-PL"/>
        </a:p>
      </dgm:t>
    </dgm:pt>
    <dgm:pt modelId="{D6D76311-300E-4187-9BF7-25CD5A61F65C}" type="sibTrans" cxnId="{BDC311BC-7266-471B-A34F-E5E36FEF9027}">
      <dgm:prSet/>
      <dgm:spPr/>
      <dgm:t>
        <a:bodyPr/>
        <a:lstStyle/>
        <a:p>
          <a:endParaRPr lang="pl-PL"/>
        </a:p>
      </dgm:t>
    </dgm:pt>
    <dgm:pt modelId="{9D2B9475-CE19-440E-9540-CEFC51410F2F}">
      <dgm:prSet phldrT="[Tekst]"/>
      <dgm:spPr/>
      <dgm:t>
        <a:bodyPr/>
        <a:lstStyle/>
        <a:p>
          <a:pPr marL="0" indent="0" algn="ctr">
            <a:buNone/>
          </a:pPr>
          <a:r>
            <a:rPr lang="pl-PL">
              <a:solidFill>
                <a:srgbClr val="262626"/>
              </a:solidFill>
            </a:rPr>
            <a:t>(wzrost o </a:t>
          </a:r>
          <a:r>
            <a:rPr lang="pl-PL" b="1">
              <a:solidFill>
                <a:srgbClr val="262626"/>
              </a:solidFill>
            </a:rPr>
            <a:t>99</a:t>
          </a:r>
          <a:r>
            <a:rPr lang="pl-PL">
              <a:solidFill>
                <a:srgbClr val="262626"/>
              </a:solidFill>
            </a:rPr>
            <a:t> % r/r)</a:t>
          </a:r>
          <a:endParaRPr lang="pl-PL" dirty="0">
            <a:solidFill>
              <a:srgbClr val="262626"/>
            </a:solidFill>
          </a:endParaRPr>
        </a:p>
      </dgm:t>
    </dgm:pt>
    <dgm:pt modelId="{819F90DB-DDAD-445C-B32D-E7D5EC16A5A4}" type="parTrans" cxnId="{35E3D06E-5A7A-424C-ABB0-769CF8AB8545}">
      <dgm:prSet/>
      <dgm:spPr/>
      <dgm:t>
        <a:bodyPr/>
        <a:lstStyle/>
        <a:p>
          <a:endParaRPr lang="pl-PL"/>
        </a:p>
      </dgm:t>
    </dgm:pt>
    <dgm:pt modelId="{EE9DF254-0291-45A0-90F4-2F6FFB2B0609}" type="sibTrans" cxnId="{35E3D06E-5A7A-424C-ABB0-769CF8AB8545}">
      <dgm:prSet/>
      <dgm:spPr/>
      <dgm:t>
        <a:bodyPr/>
        <a:lstStyle/>
        <a:p>
          <a:endParaRPr lang="pl-PL"/>
        </a:p>
      </dgm:t>
    </dgm:pt>
    <dgm:pt modelId="{51D1869E-15C7-4580-AB16-3164ECCDFEC3}" type="pres">
      <dgm:prSet presAssocID="{D092C5D2-E04C-4DA3-8EBA-8EEFBD2E5042}" presName="Name0" presStyleCnt="0">
        <dgm:presLayoutVars>
          <dgm:dir/>
          <dgm:animLvl val="lvl"/>
          <dgm:resizeHandles val="exact"/>
        </dgm:presLayoutVars>
      </dgm:prSet>
      <dgm:spPr/>
    </dgm:pt>
    <dgm:pt modelId="{E22EE313-FAD1-444E-A7F1-EF31A6C459C8}" type="pres">
      <dgm:prSet presAssocID="{D092C5D2-E04C-4DA3-8EBA-8EEFBD2E5042}" presName="tSp" presStyleCnt="0"/>
      <dgm:spPr/>
    </dgm:pt>
    <dgm:pt modelId="{03E6CFFD-C125-4F8D-92B5-B167EE5392EB}" type="pres">
      <dgm:prSet presAssocID="{D092C5D2-E04C-4DA3-8EBA-8EEFBD2E5042}" presName="bSp" presStyleCnt="0"/>
      <dgm:spPr/>
    </dgm:pt>
    <dgm:pt modelId="{1C92CFFE-B551-4377-A525-9EAFD037A720}" type="pres">
      <dgm:prSet presAssocID="{D092C5D2-E04C-4DA3-8EBA-8EEFBD2E5042}" presName="process" presStyleCnt="0"/>
      <dgm:spPr/>
    </dgm:pt>
    <dgm:pt modelId="{E6FA928F-EB81-485E-A4AD-20307B4BC8B6}" type="pres">
      <dgm:prSet presAssocID="{6FEC9ABD-A0A6-4128-886E-2A94EC8845D4}" presName="composite1" presStyleCnt="0"/>
      <dgm:spPr/>
    </dgm:pt>
    <dgm:pt modelId="{2A4AA07F-5027-4BFC-B045-B0542F3B8CEA}" type="pres">
      <dgm:prSet presAssocID="{6FEC9ABD-A0A6-4128-886E-2A94EC8845D4}" presName="dummyNode1" presStyleLbl="node1" presStyleIdx="0" presStyleCnt="6"/>
      <dgm:spPr/>
    </dgm:pt>
    <dgm:pt modelId="{26F9454F-AD85-4096-941A-05D07251633D}" type="pres">
      <dgm:prSet presAssocID="{6FEC9ABD-A0A6-4128-886E-2A94EC8845D4}" presName="childNode1" presStyleLbl="bgAcc1" presStyleIdx="0" presStyleCnt="6" custScaleY="107083">
        <dgm:presLayoutVars>
          <dgm:bulletEnabled val="1"/>
        </dgm:presLayoutVars>
      </dgm:prSet>
      <dgm:spPr/>
    </dgm:pt>
    <dgm:pt modelId="{DBA148EE-E545-452B-AB16-A9E0FEE5A7AD}" type="pres">
      <dgm:prSet presAssocID="{6FEC9ABD-A0A6-4128-886E-2A94EC8845D4}" presName="childNode1tx" presStyleLbl="bgAcc1" presStyleIdx="0" presStyleCnt="6">
        <dgm:presLayoutVars>
          <dgm:bulletEnabled val="1"/>
        </dgm:presLayoutVars>
      </dgm:prSet>
      <dgm:spPr/>
    </dgm:pt>
    <dgm:pt modelId="{FFD64713-58CF-4F5D-A2FE-E1A69400CC40}" type="pres">
      <dgm:prSet presAssocID="{6FEC9ABD-A0A6-4128-886E-2A94EC8845D4}" presName="parentNode1" presStyleLbl="node1" presStyleIdx="0" presStyleCnt="6">
        <dgm:presLayoutVars>
          <dgm:chMax val="1"/>
          <dgm:bulletEnabled val="1"/>
        </dgm:presLayoutVars>
      </dgm:prSet>
      <dgm:spPr/>
    </dgm:pt>
    <dgm:pt modelId="{F6A31D32-58A5-47C6-8E64-D415458C01F7}" type="pres">
      <dgm:prSet presAssocID="{6FEC9ABD-A0A6-4128-886E-2A94EC8845D4}" presName="connSite1" presStyleCnt="0"/>
      <dgm:spPr/>
    </dgm:pt>
    <dgm:pt modelId="{35A923D8-1D75-4CD0-8B9F-6633B0D13FF8}" type="pres">
      <dgm:prSet presAssocID="{549758C1-142A-4D04-97E6-501787509C0B}" presName="Name9" presStyleLbl="sibTrans2D1" presStyleIdx="0" presStyleCnt="5"/>
      <dgm:spPr/>
    </dgm:pt>
    <dgm:pt modelId="{A7E289DA-86B7-4CB2-ACE0-C6EC852C7C21}" type="pres">
      <dgm:prSet presAssocID="{CEC8A2B7-005C-4021-90F3-C8713D5188D2}" presName="composite2" presStyleCnt="0"/>
      <dgm:spPr/>
    </dgm:pt>
    <dgm:pt modelId="{B3F641B3-F20B-4368-BB34-AC96B5F88F48}" type="pres">
      <dgm:prSet presAssocID="{CEC8A2B7-005C-4021-90F3-C8713D5188D2}" presName="dummyNode2" presStyleLbl="node1" presStyleIdx="0" presStyleCnt="6"/>
      <dgm:spPr/>
    </dgm:pt>
    <dgm:pt modelId="{ADEBD67A-9D24-4CFC-A974-B06566C94061}" type="pres">
      <dgm:prSet presAssocID="{CEC8A2B7-005C-4021-90F3-C8713D5188D2}" presName="childNode2" presStyleLbl="bgAcc1" presStyleIdx="1" presStyleCnt="6" custScaleY="107083">
        <dgm:presLayoutVars>
          <dgm:bulletEnabled val="1"/>
        </dgm:presLayoutVars>
      </dgm:prSet>
      <dgm:spPr/>
    </dgm:pt>
    <dgm:pt modelId="{17E0C0E4-7140-434D-A341-DAC60B59B57A}" type="pres">
      <dgm:prSet presAssocID="{CEC8A2B7-005C-4021-90F3-C8713D5188D2}" presName="childNode2tx" presStyleLbl="bgAcc1" presStyleIdx="1" presStyleCnt="6">
        <dgm:presLayoutVars>
          <dgm:bulletEnabled val="1"/>
        </dgm:presLayoutVars>
      </dgm:prSet>
      <dgm:spPr/>
    </dgm:pt>
    <dgm:pt modelId="{30A0F11D-17E1-48C8-AE93-D3D2E1CA273B}" type="pres">
      <dgm:prSet presAssocID="{CEC8A2B7-005C-4021-90F3-C8713D5188D2}" presName="parentNode2" presStyleLbl="node1" presStyleIdx="1" presStyleCnt="6">
        <dgm:presLayoutVars>
          <dgm:chMax val="0"/>
          <dgm:bulletEnabled val="1"/>
        </dgm:presLayoutVars>
      </dgm:prSet>
      <dgm:spPr/>
    </dgm:pt>
    <dgm:pt modelId="{EA6EE661-5B01-443F-930C-7FBD3C29BDD2}" type="pres">
      <dgm:prSet presAssocID="{CEC8A2B7-005C-4021-90F3-C8713D5188D2}" presName="connSite2" presStyleCnt="0"/>
      <dgm:spPr/>
    </dgm:pt>
    <dgm:pt modelId="{25C16471-37AD-4772-911F-0F524297083D}" type="pres">
      <dgm:prSet presAssocID="{24AD1E27-2428-4A63-97E2-F00D1DABDCE2}" presName="Name18" presStyleLbl="sibTrans2D1" presStyleIdx="1" presStyleCnt="5"/>
      <dgm:spPr/>
    </dgm:pt>
    <dgm:pt modelId="{9D77B967-3885-432C-A4B7-F5A789C2EBE7}" type="pres">
      <dgm:prSet presAssocID="{05372AE7-782A-419B-A3C3-20974FF0C5D9}" presName="composite1" presStyleCnt="0"/>
      <dgm:spPr/>
    </dgm:pt>
    <dgm:pt modelId="{F70D550C-5680-4BBE-AA93-E6A093BBA5AE}" type="pres">
      <dgm:prSet presAssocID="{05372AE7-782A-419B-A3C3-20974FF0C5D9}" presName="dummyNode1" presStyleLbl="node1" presStyleIdx="1" presStyleCnt="6"/>
      <dgm:spPr/>
    </dgm:pt>
    <dgm:pt modelId="{BE6E7D87-96B1-41D5-B732-8A2C63A7C567}" type="pres">
      <dgm:prSet presAssocID="{05372AE7-782A-419B-A3C3-20974FF0C5D9}" presName="childNode1" presStyleLbl="bgAcc1" presStyleIdx="2" presStyleCnt="6" custScaleY="107083">
        <dgm:presLayoutVars>
          <dgm:bulletEnabled val="1"/>
        </dgm:presLayoutVars>
      </dgm:prSet>
      <dgm:spPr/>
    </dgm:pt>
    <dgm:pt modelId="{048206B2-FF42-47B7-8F8C-DBDE9EB86DA7}" type="pres">
      <dgm:prSet presAssocID="{05372AE7-782A-419B-A3C3-20974FF0C5D9}" presName="childNode1tx" presStyleLbl="bgAcc1" presStyleIdx="2" presStyleCnt="6">
        <dgm:presLayoutVars>
          <dgm:bulletEnabled val="1"/>
        </dgm:presLayoutVars>
      </dgm:prSet>
      <dgm:spPr/>
    </dgm:pt>
    <dgm:pt modelId="{3E82CD6D-C026-4369-B901-3E2202D42B97}" type="pres">
      <dgm:prSet presAssocID="{05372AE7-782A-419B-A3C3-20974FF0C5D9}" presName="parentNode1" presStyleLbl="node1" presStyleIdx="2" presStyleCnt="6">
        <dgm:presLayoutVars>
          <dgm:chMax val="1"/>
          <dgm:bulletEnabled val="1"/>
        </dgm:presLayoutVars>
      </dgm:prSet>
      <dgm:spPr/>
    </dgm:pt>
    <dgm:pt modelId="{5268DE66-681B-4F80-B743-0C951053DF30}" type="pres">
      <dgm:prSet presAssocID="{05372AE7-782A-419B-A3C3-20974FF0C5D9}" presName="connSite1" presStyleCnt="0"/>
      <dgm:spPr/>
    </dgm:pt>
    <dgm:pt modelId="{C319647A-B07D-474A-988D-69DCCFDB06AA}" type="pres">
      <dgm:prSet presAssocID="{A8C37F07-2B78-4062-87AC-938AA9577ACC}" presName="Name9" presStyleLbl="sibTrans2D1" presStyleIdx="2" presStyleCnt="5"/>
      <dgm:spPr/>
    </dgm:pt>
    <dgm:pt modelId="{BFBC33E5-29FC-4566-9A8B-D4BD419A018C}" type="pres">
      <dgm:prSet presAssocID="{2BF46A57-D3A3-4001-9AAB-973923BDF1A1}" presName="composite2" presStyleCnt="0"/>
      <dgm:spPr/>
    </dgm:pt>
    <dgm:pt modelId="{D5810DA0-B06C-48C1-8D5A-22C8624A18F5}" type="pres">
      <dgm:prSet presAssocID="{2BF46A57-D3A3-4001-9AAB-973923BDF1A1}" presName="dummyNode2" presStyleLbl="node1" presStyleIdx="2" presStyleCnt="6"/>
      <dgm:spPr/>
    </dgm:pt>
    <dgm:pt modelId="{8BD36FC1-73DA-4821-BBD2-7CFF786CF0CD}" type="pres">
      <dgm:prSet presAssocID="{2BF46A57-D3A3-4001-9AAB-973923BDF1A1}" presName="childNode2" presStyleLbl="bgAcc1" presStyleIdx="3" presStyleCnt="6" custScaleY="107083">
        <dgm:presLayoutVars>
          <dgm:bulletEnabled val="1"/>
        </dgm:presLayoutVars>
      </dgm:prSet>
      <dgm:spPr/>
    </dgm:pt>
    <dgm:pt modelId="{ED4171EC-61AF-48CE-89BE-EC0FEDEDD89B}" type="pres">
      <dgm:prSet presAssocID="{2BF46A57-D3A3-4001-9AAB-973923BDF1A1}" presName="childNode2tx" presStyleLbl="bgAcc1" presStyleIdx="3" presStyleCnt="6">
        <dgm:presLayoutVars>
          <dgm:bulletEnabled val="1"/>
        </dgm:presLayoutVars>
      </dgm:prSet>
      <dgm:spPr/>
    </dgm:pt>
    <dgm:pt modelId="{D6AC98B5-B4F0-4320-89AA-9ED4AE41E2FC}" type="pres">
      <dgm:prSet presAssocID="{2BF46A57-D3A3-4001-9AAB-973923BDF1A1}" presName="parentNode2" presStyleLbl="node1" presStyleIdx="3" presStyleCnt="6">
        <dgm:presLayoutVars>
          <dgm:chMax val="0"/>
          <dgm:bulletEnabled val="1"/>
        </dgm:presLayoutVars>
      </dgm:prSet>
      <dgm:spPr/>
    </dgm:pt>
    <dgm:pt modelId="{0304C2CB-40AB-4EA1-9EE7-34812BAEF121}" type="pres">
      <dgm:prSet presAssocID="{2BF46A57-D3A3-4001-9AAB-973923BDF1A1}" presName="connSite2" presStyleCnt="0"/>
      <dgm:spPr/>
    </dgm:pt>
    <dgm:pt modelId="{414F9155-AA09-4B8C-8F86-01F8CA4B148F}" type="pres">
      <dgm:prSet presAssocID="{60F25116-7814-4B46-A665-0DC67326BB3E}" presName="Name18" presStyleLbl="sibTrans2D1" presStyleIdx="3" presStyleCnt="5"/>
      <dgm:spPr/>
    </dgm:pt>
    <dgm:pt modelId="{071CB939-3974-47EA-8BC5-6F72BB16C3A5}" type="pres">
      <dgm:prSet presAssocID="{DF6DA208-358D-4F7B-85B7-883D03490B2E}" presName="composite1" presStyleCnt="0"/>
      <dgm:spPr/>
    </dgm:pt>
    <dgm:pt modelId="{92F38E68-E607-4975-BDC4-989EF4D00CA9}" type="pres">
      <dgm:prSet presAssocID="{DF6DA208-358D-4F7B-85B7-883D03490B2E}" presName="dummyNode1" presStyleLbl="node1" presStyleIdx="3" presStyleCnt="6"/>
      <dgm:spPr/>
    </dgm:pt>
    <dgm:pt modelId="{E70B01FB-4A57-4086-8081-F1DD8753EFD2}" type="pres">
      <dgm:prSet presAssocID="{DF6DA208-358D-4F7B-85B7-883D03490B2E}" presName="childNode1" presStyleLbl="bgAcc1" presStyleIdx="4" presStyleCnt="6">
        <dgm:presLayoutVars>
          <dgm:bulletEnabled val="1"/>
        </dgm:presLayoutVars>
      </dgm:prSet>
      <dgm:spPr/>
    </dgm:pt>
    <dgm:pt modelId="{C8EE32DD-8B97-4B5E-A690-8AA894092A90}" type="pres">
      <dgm:prSet presAssocID="{DF6DA208-358D-4F7B-85B7-883D03490B2E}" presName="childNode1tx" presStyleLbl="bgAcc1" presStyleIdx="4" presStyleCnt="6">
        <dgm:presLayoutVars>
          <dgm:bulletEnabled val="1"/>
        </dgm:presLayoutVars>
      </dgm:prSet>
      <dgm:spPr/>
    </dgm:pt>
    <dgm:pt modelId="{613055C3-6E9E-4FD0-B16E-BB567F3A203B}" type="pres">
      <dgm:prSet presAssocID="{DF6DA208-358D-4F7B-85B7-883D03490B2E}" presName="parentNode1" presStyleLbl="node1" presStyleIdx="4" presStyleCnt="6">
        <dgm:presLayoutVars>
          <dgm:chMax val="1"/>
          <dgm:bulletEnabled val="1"/>
        </dgm:presLayoutVars>
      </dgm:prSet>
      <dgm:spPr/>
    </dgm:pt>
    <dgm:pt modelId="{B4FF551B-F081-4696-8C6D-32D1ACB4D799}" type="pres">
      <dgm:prSet presAssocID="{DF6DA208-358D-4F7B-85B7-883D03490B2E}" presName="connSite1" presStyleCnt="0"/>
      <dgm:spPr/>
    </dgm:pt>
    <dgm:pt modelId="{8517F65A-B46B-41D7-9250-B594C3D2A0E8}" type="pres">
      <dgm:prSet presAssocID="{5F6F49B2-EA4F-4254-B2EE-4F97EA01F7A3}" presName="Name9" presStyleLbl="sibTrans2D1" presStyleIdx="4" presStyleCnt="5"/>
      <dgm:spPr/>
    </dgm:pt>
    <dgm:pt modelId="{8071089F-0079-4ABB-9876-33F60B2A4EC9}" type="pres">
      <dgm:prSet presAssocID="{A79FAF30-2B38-447A-B5BB-3BC8AE172059}" presName="composite2" presStyleCnt="0"/>
      <dgm:spPr/>
    </dgm:pt>
    <dgm:pt modelId="{C711BC5C-B407-4F4F-8168-0980EE61ABEF}" type="pres">
      <dgm:prSet presAssocID="{A79FAF30-2B38-447A-B5BB-3BC8AE172059}" presName="dummyNode2" presStyleLbl="node1" presStyleIdx="4" presStyleCnt="6"/>
      <dgm:spPr/>
    </dgm:pt>
    <dgm:pt modelId="{89AC2C37-9E93-44C6-909C-A9644BED7C36}" type="pres">
      <dgm:prSet presAssocID="{A79FAF30-2B38-447A-B5BB-3BC8AE172059}" presName="childNode2" presStyleLbl="bgAcc1" presStyleIdx="5" presStyleCnt="6">
        <dgm:presLayoutVars>
          <dgm:bulletEnabled val="1"/>
        </dgm:presLayoutVars>
      </dgm:prSet>
      <dgm:spPr/>
    </dgm:pt>
    <dgm:pt modelId="{C8D5D02D-5439-478B-A37B-9B29C9CD2EE7}" type="pres">
      <dgm:prSet presAssocID="{A79FAF30-2B38-447A-B5BB-3BC8AE172059}" presName="childNode2tx" presStyleLbl="bgAcc1" presStyleIdx="5" presStyleCnt="6">
        <dgm:presLayoutVars>
          <dgm:bulletEnabled val="1"/>
        </dgm:presLayoutVars>
      </dgm:prSet>
      <dgm:spPr/>
    </dgm:pt>
    <dgm:pt modelId="{64318861-9D4B-4A2A-BCF2-B73B3B690F88}" type="pres">
      <dgm:prSet presAssocID="{A79FAF30-2B38-447A-B5BB-3BC8AE172059}" presName="parentNode2" presStyleLbl="node1" presStyleIdx="5" presStyleCnt="6">
        <dgm:presLayoutVars>
          <dgm:chMax val="0"/>
          <dgm:bulletEnabled val="1"/>
        </dgm:presLayoutVars>
      </dgm:prSet>
      <dgm:spPr/>
    </dgm:pt>
    <dgm:pt modelId="{42219D67-E4DB-48E3-B471-ACA550487128}" type="pres">
      <dgm:prSet presAssocID="{A79FAF30-2B38-447A-B5BB-3BC8AE172059}" presName="connSite2" presStyleCnt="0"/>
      <dgm:spPr/>
    </dgm:pt>
  </dgm:ptLst>
  <dgm:cxnLst>
    <dgm:cxn modelId="{70D9AC03-7458-4A15-9BD4-869BC06DF4CA}" type="presOf" srcId="{4E45C2AD-5632-4947-A325-5DFA0C48488A}" destId="{C8D5D02D-5439-478B-A37B-9B29C9CD2EE7}" srcOrd="1" destOrd="2" presId="urn:microsoft.com/office/officeart/2005/8/layout/hProcess4"/>
    <dgm:cxn modelId="{B0F6BE12-05B9-4830-995F-7AD60B5BEE68}" type="presOf" srcId="{2F3EF314-DB4F-47D1-84F8-7967763C06A6}" destId="{26F9454F-AD85-4096-941A-05D07251633D}" srcOrd="0" destOrd="2" presId="urn:microsoft.com/office/officeart/2005/8/layout/hProcess4"/>
    <dgm:cxn modelId="{FE817E16-4ADF-43A8-A2FE-EADDA419271E}" type="presOf" srcId="{B155D307-DB49-49CA-B2E7-4023B5CF0501}" destId="{BE6E7D87-96B1-41D5-B732-8A2C63A7C567}" srcOrd="0" destOrd="0" presId="urn:microsoft.com/office/officeart/2005/8/layout/hProcess4"/>
    <dgm:cxn modelId="{38B5AA18-EFA6-42C8-A08D-C3BD65602344}" type="presOf" srcId="{9D2B9475-CE19-440E-9540-CEFC51410F2F}" destId="{E70B01FB-4A57-4086-8081-F1DD8753EFD2}" srcOrd="0" destOrd="1" presId="urn:microsoft.com/office/officeart/2005/8/layout/hProcess4"/>
    <dgm:cxn modelId="{9DF2AE26-BE3D-46B5-8BE3-D5B53A257C09}" type="presOf" srcId="{5F6F49B2-EA4F-4254-B2EE-4F97EA01F7A3}" destId="{8517F65A-B46B-41D7-9250-B594C3D2A0E8}" srcOrd="0" destOrd="0" presId="urn:microsoft.com/office/officeart/2005/8/layout/hProcess4"/>
    <dgm:cxn modelId="{B60E6529-A9D8-42C5-9ED8-5E0F87E141EA}" type="presOf" srcId="{DF6DA208-358D-4F7B-85B7-883D03490B2E}" destId="{613055C3-6E9E-4FD0-B16E-BB567F3A203B}" srcOrd="0" destOrd="0" presId="urn:microsoft.com/office/officeart/2005/8/layout/hProcess4"/>
    <dgm:cxn modelId="{C9E7ED29-A8FA-4FAD-AA78-755DCEF3568B}" type="presOf" srcId="{A8C37F07-2B78-4062-87AC-938AA9577ACC}" destId="{C319647A-B07D-474A-988D-69DCCFDB06AA}" srcOrd="0" destOrd="0" presId="urn:microsoft.com/office/officeart/2005/8/layout/hProcess4"/>
    <dgm:cxn modelId="{DA23322C-DF6D-44AD-957C-DF8FA8EA027A}" type="presOf" srcId="{E136587B-A9AF-4473-A89B-353607B12F17}" destId="{26F9454F-AD85-4096-941A-05D07251633D}" srcOrd="0" destOrd="0" presId="urn:microsoft.com/office/officeart/2005/8/layout/hProcess4"/>
    <dgm:cxn modelId="{6279EF2E-4DEB-4C2A-B16B-51A766FE6409}" type="presOf" srcId="{4E45C2AD-5632-4947-A325-5DFA0C48488A}" destId="{89AC2C37-9E93-44C6-909C-A9644BED7C36}" srcOrd="0" destOrd="2" presId="urn:microsoft.com/office/officeart/2005/8/layout/hProcess4"/>
    <dgm:cxn modelId="{BAD92733-909B-46B4-AC4D-410D84A3FDFD}" type="presOf" srcId="{6FEC9ABD-A0A6-4128-886E-2A94EC8845D4}" destId="{FFD64713-58CF-4F5D-A2FE-E1A69400CC40}" srcOrd="0" destOrd="0" presId="urn:microsoft.com/office/officeart/2005/8/layout/hProcess4"/>
    <dgm:cxn modelId="{AD638E33-2FED-4D6B-929B-E242452DAD7A}" type="presOf" srcId="{DB0CB6DD-55C3-4439-858A-D2B2FEEB0A14}" destId="{C8D5D02D-5439-478B-A37B-9B29C9CD2EE7}" srcOrd="1" destOrd="1" presId="urn:microsoft.com/office/officeart/2005/8/layout/hProcess4"/>
    <dgm:cxn modelId="{31B2B23A-9706-4DF3-BFB8-9A6FBD048EF2}" srcId="{6FEC9ABD-A0A6-4128-886E-2A94EC8845D4}" destId="{2F3EF314-DB4F-47D1-84F8-7967763C06A6}" srcOrd="2" destOrd="0" parTransId="{10480785-A204-42F7-B4F7-998BD2FF81CA}" sibTransId="{B9726AF8-DD5C-4ED1-8AF6-CA54B0AA4B58}"/>
    <dgm:cxn modelId="{5BA4115C-39F2-469B-BDF1-8C39B67FF197}" type="presOf" srcId="{549758C1-142A-4D04-97E6-501787509C0B}" destId="{35A923D8-1D75-4CD0-8B9F-6633B0D13FF8}" srcOrd="0" destOrd="0" presId="urn:microsoft.com/office/officeart/2005/8/layout/hProcess4"/>
    <dgm:cxn modelId="{B143C042-E34D-4EEF-8047-DCC9DDA73580}" srcId="{D092C5D2-E04C-4DA3-8EBA-8EEFBD2E5042}" destId="{6FEC9ABD-A0A6-4128-886E-2A94EC8845D4}" srcOrd="0" destOrd="0" parTransId="{3C169BFA-947F-4A88-A4F9-F1DE3B53BC2D}" sibTransId="{549758C1-142A-4D04-97E6-501787509C0B}"/>
    <dgm:cxn modelId="{1F7EC762-6A87-422A-B593-4D8A55689411}" type="presOf" srcId="{C4C1C61D-A083-4BB6-B87F-997D3F6747F2}" destId="{89AC2C37-9E93-44C6-909C-A9644BED7C36}" srcOrd="0" destOrd="0" presId="urn:microsoft.com/office/officeart/2005/8/layout/hProcess4"/>
    <dgm:cxn modelId="{A3A5A843-F442-4794-BA00-BF7A16230915}" type="presOf" srcId="{6DA6187B-0D33-4E83-B131-8F1B7E038138}" destId="{048206B2-FF42-47B7-8F8C-DBDE9EB86DA7}" srcOrd="1" destOrd="1" presId="urn:microsoft.com/office/officeart/2005/8/layout/hProcess4"/>
    <dgm:cxn modelId="{F701A364-0D00-4438-828A-E9A9A6EDEE94}" srcId="{A79FAF30-2B38-447A-B5BB-3BC8AE172059}" destId="{DB0CB6DD-55C3-4439-858A-D2B2FEEB0A14}" srcOrd="1" destOrd="0" parTransId="{B116731C-5FB0-45C3-8BCC-1B469D312580}" sibTransId="{A77C4113-E281-4D3D-8019-94EF904AA11C}"/>
    <dgm:cxn modelId="{7C0F7665-1F60-49E6-BF7D-79A81AA75A15}" type="presOf" srcId="{6DA6187B-0D33-4E83-B131-8F1B7E038138}" destId="{BE6E7D87-96B1-41D5-B732-8A2C63A7C567}" srcOrd="0" destOrd="1" presId="urn:microsoft.com/office/officeart/2005/8/layout/hProcess4"/>
    <dgm:cxn modelId="{4EDDF847-00EF-4722-8452-CBA5B11E082B}" srcId="{D092C5D2-E04C-4DA3-8EBA-8EEFBD2E5042}" destId="{05372AE7-782A-419B-A3C3-20974FF0C5D9}" srcOrd="2" destOrd="0" parTransId="{802E970C-5257-430E-B756-B25847AC8CEE}" sibTransId="{A8C37F07-2B78-4062-87AC-938AA9577ACC}"/>
    <dgm:cxn modelId="{93898A48-352E-4274-86B8-34E41AD83811}" srcId="{05372AE7-782A-419B-A3C3-20974FF0C5D9}" destId="{B155D307-DB49-49CA-B2E7-4023B5CF0501}" srcOrd="0" destOrd="0" parTransId="{23226BB5-2A20-43B5-8AFE-E889E988A3B0}" sibTransId="{5F6C8F66-03C4-4B14-8438-B872EF0A05B0}"/>
    <dgm:cxn modelId="{EE26064A-FF9F-455C-8D92-0455A44F7AF3}" type="presOf" srcId="{5F3F8B0C-E865-43E3-B693-D7D5AA7653A4}" destId="{17E0C0E4-7140-434D-A341-DAC60B59B57A}" srcOrd="1" destOrd="1" presId="urn:microsoft.com/office/officeart/2005/8/layout/hProcess4"/>
    <dgm:cxn modelId="{07D7724D-7174-4091-A8B3-3C95C800181E}" type="presOf" srcId="{2BF46A57-D3A3-4001-9AAB-973923BDF1A1}" destId="{D6AC98B5-B4F0-4320-89AA-9ED4AE41E2FC}" srcOrd="0" destOrd="0" presId="urn:microsoft.com/office/officeart/2005/8/layout/hProcess4"/>
    <dgm:cxn modelId="{4282D06D-7319-4C05-BE25-F0F3EAC490D0}" type="presOf" srcId="{60F25116-7814-4B46-A665-0DC67326BB3E}" destId="{414F9155-AA09-4B8C-8F86-01F8CA4B148F}" srcOrd="0" destOrd="0" presId="urn:microsoft.com/office/officeart/2005/8/layout/hProcess4"/>
    <dgm:cxn modelId="{A2640F4E-0F11-410F-8229-DE9504BACA39}" srcId="{D092C5D2-E04C-4DA3-8EBA-8EEFBD2E5042}" destId="{CEC8A2B7-005C-4021-90F3-C8713D5188D2}" srcOrd="1" destOrd="0" parTransId="{044A2EC3-5DBC-4C4A-917F-BE86D45463FF}" sibTransId="{24AD1E27-2428-4A63-97E2-F00D1DABDCE2}"/>
    <dgm:cxn modelId="{3556B66E-4213-49CB-A93B-BDA261DA1F4C}" srcId="{6FEC9ABD-A0A6-4128-886E-2A94EC8845D4}" destId="{E136587B-A9AF-4473-A89B-353607B12F17}" srcOrd="0" destOrd="0" parTransId="{FD686014-8DF3-4BCC-9838-CDEBDD81C628}" sibTransId="{D2E88D42-E0FA-49F6-AA77-64A71C5723FD}"/>
    <dgm:cxn modelId="{35E3D06E-5A7A-424C-ABB0-769CF8AB8545}" srcId="{DF6DA208-358D-4F7B-85B7-883D03490B2E}" destId="{9D2B9475-CE19-440E-9540-CEFC51410F2F}" srcOrd="1" destOrd="0" parTransId="{819F90DB-DDAD-445C-B32D-E7D5EC16A5A4}" sibTransId="{EE9DF254-0291-45A0-90F4-2F6FFB2B0609}"/>
    <dgm:cxn modelId="{9BDC1576-8B19-4AB5-92B3-ADD40B17822B}" srcId="{A79FAF30-2B38-447A-B5BB-3BC8AE172059}" destId="{4E45C2AD-5632-4947-A325-5DFA0C48488A}" srcOrd="2" destOrd="0" parTransId="{3366DCFA-B8D8-4DAE-A7C4-BAA251424A6F}" sibTransId="{B2377F12-8957-417E-91CE-B6CCCDF8A097}"/>
    <dgm:cxn modelId="{D54BC059-BD28-4362-A80F-7F9C93392DF6}" type="presOf" srcId="{C007836C-6291-41A1-BCE2-5D5F9D4EFFFF}" destId="{DBA148EE-E545-452B-AB16-A9E0FEE5A7AD}" srcOrd="1" destOrd="1" presId="urn:microsoft.com/office/officeart/2005/8/layout/hProcess4"/>
    <dgm:cxn modelId="{0C07017A-0883-4998-BB95-34F5DB7AFE62}" srcId="{05372AE7-782A-419B-A3C3-20974FF0C5D9}" destId="{6DA6187B-0D33-4E83-B131-8F1B7E038138}" srcOrd="1" destOrd="0" parTransId="{0E916EEF-14FC-49C4-9CDB-5501DF976B74}" sibTransId="{BED15749-6F66-40EB-80D5-C7A89E80D394}"/>
    <dgm:cxn modelId="{16DC9486-F459-45BA-8FFE-C880D68B90C1}" srcId="{DF6DA208-358D-4F7B-85B7-883D03490B2E}" destId="{038BBE30-1365-44B6-BF54-3F8C82E0FFBC}" srcOrd="0" destOrd="0" parTransId="{35351618-BA48-4471-9F88-123CEA6A773D}" sibTransId="{0114CAB0-C126-4BD3-85BD-AEEDD548A53F}"/>
    <dgm:cxn modelId="{6A23508D-7CFE-402D-BF09-DBC320148D62}" type="presOf" srcId="{038BBE30-1365-44B6-BF54-3F8C82E0FFBC}" destId="{C8EE32DD-8B97-4B5E-A690-8AA894092A90}" srcOrd="1" destOrd="0" presId="urn:microsoft.com/office/officeart/2005/8/layout/hProcess4"/>
    <dgm:cxn modelId="{C7EA7B92-4B30-4742-BC7B-7F6FE3C3289F}" type="presOf" srcId="{038BBE30-1365-44B6-BF54-3F8C82E0FFBC}" destId="{E70B01FB-4A57-4086-8081-F1DD8753EFD2}" srcOrd="0" destOrd="0" presId="urn:microsoft.com/office/officeart/2005/8/layout/hProcess4"/>
    <dgm:cxn modelId="{F8F05495-167F-4B6A-AD08-1B86FA60741A}" type="presOf" srcId="{2F3EF314-DB4F-47D1-84F8-7967763C06A6}" destId="{DBA148EE-E545-452B-AB16-A9E0FEE5A7AD}" srcOrd="1" destOrd="2" presId="urn:microsoft.com/office/officeart/2005/8/layout/hProcess4"/>
    <dgm:cxn modelId="{E4FB63A2-D9E0-4704-BDEB-2CC9C5050D5B}" type="presOf" srcId="{DB0CB6DD-55C3-4439-858A-D2B2FEEB0A14}" destId="{89AC2C37-9E93-44C6-909C-A9644BED7C36}" srcOrd="0" destOrd="1" presId="urn:microsoft.com/office/officeart/2005/8/layout/hProcess4"/>
    <dgm:cxn modelId="{444EB8A2-DF35-4B6C-95AA-8AEFACD2BC15}" type="presOf" srcId="{05372AE7-782A-419B-A3C3-20974FF0C5D9}" destId="{3E82CD6D-C026-4369-B901-3E2202D42B97}" srcOrd="0" destOrd="0" presId="urn:microsoft.com/office/officeart/2005/8/layout/hProcess4"/>
    <dgm:cxn modelId="{796FA4A3-D78D-4B59-92C6-36478B49B83E}" type="presOf" srcId="{C007836C-6291-41A1-BCE2-5D5F9D4EFFFF}" destId="{26F9454F-AD85-4096-941A-05D07251633D}" srcOrd="0" destOrd="1" presId="urn:microsoft.com/office/officeart/2005/8/layout/hProcess4"/>
    <dgm:cxn modelId="{8A06A7A8-1CA1-4532-AE85-9ED396CF0D0A}" type="presOf" srcId="{24AD1E27-2428-4A63-97E2-F00D1DABDCE2}" destId="{25C16471-37AD-4772-911F-0F524297083D}" srcOrd="0" destOrd="0" presId="urn:microsoft.com/office/officeart/2005/8/layout/hProcess4"/>
    <dgm:cxn modelId="{E5CD69AA-68F6-43F5-81E0-D2CD86041842}" srcId="{CEC8A2B7-005C-4021-90F3-C8713D5188D2}" destId="{5F3F8B0C-E865-43E3-B693-D7D5AA7653A4}" srcOrd="1" destOrd="0" parTransId="{B7844947-8D25-42E6-8BC1-8A09CC3BD152}" sibTransId="{DB76CB73-D9F8-45B7-8492-AB736B5B07C0}"/>
    <dgm:cxn modelId="{426F75AA-65FA-4E97-8E72-6E1042D6D090}" srcId="{D092C5D2-E04C-4DA3-8EBA-8EEFBD2E5042}" destId="{A79FAF30-2B38-447A-B5BB-3BC8AE172059}" srcOrd="5" destOrd="0" parTransId="{F2705444-949D-4D47-8461-2E06DED8775C}" sibTransId="{6FB3FD98-EDA6-47C6-8C4F-62984E107DA4}"/>
    <dgm:cxn modelId="{8C134AB1-5F9C-45F4-BB3B-01540BCC27A0}" type="presOf" srcId="{D092C5D2-E04C-4DA3-8EBA-8EEFBD2E5042}" destId="{51D1869E-15C7-4580-AB16-3164ECCDFEC3}" srcOrd="0" destOrd="0" presId="urn:microsoft.com/office/officeart/2005/8/layout/hProcess4"/>
    <dgm:cxn modelId="{560858B4-CDAA-4193-B6AC-09BD26B3547E}" type="presOf" srcId="{E4A7C072-2606-4C6C-AD53-F0DEE308DCF4}" destId="{17E0C0E4-7140-434D-A341-DAC60B59B57A}" srcOrd="1" destOrd="0" presId="urn:microsoft.com/office/officeart/2005/8/layout/hProcess4"/>
    <dgm:cxn modelId="{FF680EB8-443A-4896-8FAD-213E185BE5B2}" type="presOf" srcId="{E136587B-A9AF-4473-A89B-353607B12F17}" destId="{DBA148EE-E545-452B-AB16-A9E0FEE5A7AD}" srcOrd="1" destOrd="0" presId="urn:microsoft.com/office/officeart/2005/8/layout/hProcess4"/>
    <dgm:cxn modelId="{E8849CB8-36B0-4607-8085-A3A0A22C827A}" type="presOf" srcId="{E4A7C072-2606-4C6C-AD53-F0DEE308DCF4}" destId="{ADEBD67A-9D24-4CFC-A974-B06566C94061}" srcOrd="0" destOrd="0" presId="urn:microsoft.com/office/officeart/2005/8/layout/hProcess4"/>
    <dgm:cxn modelId="{BDC311BC-7266-471B-A34F-E5E36FEF9027}" srcId="{6FEC9ABD-A0A6-4128-886E-2A94EC8845D4}" destId="{C007836C-6291-41A1-BCE2-5D5F9D4EFFFF}" srcOrd="1" destOrd="0" parTransId="{8B3770E3-0858-4DC0-ACBB-633D6C555997}" sibTransId="{D6D76311-300E-4187-9BF7-25CD5A61F65C}"/>
    <dgm:cxn modelId="{1DFC91BC-57C1-4EB3-BD31-BCB261F7C725}" srcId="{CEC8A2B7-005C-4021-90F3-C8713D5188D2}" destId="{E4A7C072-2606-4C6C-AD53-F0DEE308DCF4}" srcOrd="0" destOrd="0" parTransId="{07DC176F-335C-4ED9-A9E3-3DF191C9AE53}" sibTransId="{78F6892A-7627-4FD3-89EC-7EF97DAB36FC}"/>
    <dgm:cxn modelId="{77ECC7BD-1448-4EDA-9F75-49E65DE7265D}" type="presOf" srcId="{76EA1D35-1058-4F9F-9B89-B459F6A4EB1C}" destId="{ED4171EC-61AF-48CE-89BE-EC0FEDEDD89B}" srcOrd="1" destOrd="0" presId="urn:microsoft.com/office/officeart/2005/8/layout/hProcess4"/>
    <dgm:cxn modelId="{4D72BAC5-BBE3-44F9-BD06-30E67B69DD5E}" srcId="{A79FAF30-2B38-447A-B5BB-3BC8AE172059}" destId="{C4C1C61D-A083-4BB6-B87F-997D3F6747F2}" srcOrd="0" destOrd="0" parTransId="{F0219EC4-C396-4981-AFE6-3E10825CD5A3}" sibTransId="{8557EC24-A4C5-41A6-8C9E-825F7E2A7A22}"/>
    <dgm:cxn modelId="{9F2D92C6-D46C-4137-A9B6-53F0FD515939}" srcId="{2BF46A57-D3A3-4001-9AAB-973923BDF1A1}" destId="{76EA1D35-1058-4F9F-9B89-B459F6A4EB1C}" srcOrd="0" destOrd="0" parTransId="{50616210-8DA8-41F1-A985-86E8DD0777AF}" sibTransId="{BFDD0D85-BB2E-45D7-8733-CA0023DBE4F4}"/>
    <dgm:cxn modelId="{E34D0DCB-1D44-4755-844C-8136ED6234B6}" type="presOf" srcId="{CEC8A2B7-005C-4021-90F3-C8713D5188D2}" destId="{30A0F11D-17E1-48C8-AE93-D3D2E1CA273B}" srcOrd="0" destOrd="0" presId="urn:microsoft.com/office/officeart/2005/8/layout/hProcess4"/>
    <dgm:cxn modelId="{412D1FD4-8AF9-4AE0-9C8D-25FB32B094C7}" type="presOf" srcId="{76EA1D35-1058-4F9F-9B89-B459F6A4EB1C}" destId="{8BD36FC1-73DA-4821-BBD2-7CFF786CF0CD}" srcOrd="0" destOrd="0" presId="urn:microsoft.com/office/officeart/2005/8/layout/hProcess4"/>
    <dgm:cxn modelId="{82A3D4D4-85D9-4B4C-AB1A-E04D5609661B}" srcId="{D092C5D2-E04C-4DA3-8EBA-8EEFBD2E5042}" destId="{2BF46A57-D3A3-4001-9AAB-973923BDF1A1}" srcOrd="3" destOrd="0" parTransId="{C1A5CA77-2BDC-4ED8-96BD-9866FD4AA291}" sibTransId="{60F25116-7814-4B46-A665-0DC67326BB3E}"/>
    <dgm:cxn modelId="{2165BEE2-49EB-4428-8B3F-B55B54E14923}" type="presOf" srcId="{5F3F8B0C-E865-43E3-B693-D7D5AA7653A4}" destId="{ADEBD67A-9D24-4CFC-A974-B06566C94061}" srcOrd="0" destOrd="1" presId="urn:microsoft.com/office/officeart/2005/8/layout/hProcess4"/>
    <dgm:cxn modelId="{9BA837E5-A80D-4EB6-B70A-86F4CF534030}" srcId="{D092C5D2-E04C-4DA3-8EBA-8EEFBD2E5042}" destId="{DF6DA208-358D-4F7B-85B7-883D03490B2E}" srcOrd="4" destOrd="0" parTransId="{F827D3E0-1738-4918-9430-6DC7CEDB6767}" sibTransId="{5F6F49B2-EA4F-4254-B2EE-4F97EA01F7A3}"/>
    <dgm:cxn modelId="{54E985E9-5DB5-416E-8739-55E1096B83D7}" type="presOf" srcId="{A79FAF30-2B38-447A-B5BB-3BC8AE172059}" destId="{64318861-9D4B-4A2A-BCF2-B73B3B690F88}" srcOrd="0" destOrd="0" presId="urn:microsoft.com/office/officeart/2005/8/layout/hProcess4"/>
    <dgm:cxn modelId="{0386FEE9-635B-41D6-90E3-933C10302C19}" type="presOf" srcId="{9D2B9475-CE19-440E-9540-CEFC51410F2F}" destId="{C8EE32DD-8B97-4B5E-A690-8AA894092A90}" srcOrd="1" destOrd="1" presId="urn:microsoft.com/office/officeart/2005/8/layout/hProcess4"/>
    <dgm:cxn modelId="{0F3638EB-AFE0-4559-B77F-9C0CD77342E2}" type="presOf" srcId="{B155D307-DB49-49CA-B2E7-4023B5CF0501}" destId="{048206B2-FF42-47B7-8F8C-DBDE9EB86DA7}" srcOrd="1" destOrd="0" presId="urn:microsoft.com/office/officeart/2005/8/layout/hProcess4"/>
    <dgm:cxn modelId="{5469F5F2-2A54-4BAA-AC13-A7B1D72FE3E2}" type="presOf" srcId="{C4C1C61D-A083-4BB6-B87F-997D3F6747F2}" destId="{C8D5D02D-5439-478B-A37B-9B29C9CD2EE7}" srcOrd="1" destOrd="0" presId="urn:microsoft.com/office/officeart/2005/8/layout/hProcess4"/>
    <dgm:cxn modelId="{F28FCC53-F45E-4100-AA37-F22F66E9E052}" type="presParOf" srcId="{51D1869E-15C7-4580-AB16-3164ECCDFEC3}" destId="{E22EE313-FAD1-444E-A7F1-EF31A6C459C8}" srcOrd="0" destOrd="0" presId="urn:microsoft.com/office/officeart/2005/8/layout/hProcess4"/>
    <dgm:cxn modelId="{0A42DF65-6E0E-4047-8D49-3A53ED185B19}" type="presParOf" srcId="{51D1869E-15C7-4580-AB16-3164ECCDFEC3}" destId="{03E6CFFD-C125-4F8D-92B5-B167EE5392EB}" srcOrd="1" destOrd="0" presId="urn:microsoft.com/office/officeart/2005/8/layout/hProcess4"/>
    <dgm:cxn modelId="{C7B029CB-91BC-4E27-8A0C-B6BD5CC6D52C}" type="presParOf" srcId="{51D1869E-15C7-4580-AB16-3164ECCDFEC3}" destId="{1C92CFFE-B551-4377-A525-9EAFD037A720}" srcOrd="2" destOrd="0" presId="urn:microsoft.com/office/officeart/2005/8/layout/hProcess4"/>
    <dgm:cxn modelId="{2604034C-58F0-4723-AF43-34CC5073CEAC}" type="presParOf" srcId="{1C92CFFE-B551-4377-A525-9EAFD037A720}" destId="{E6FA928F-EB81-485E-A4AD-20307B4BC8B6}" srcOrd="0" destOrd="0" presId="urn:microsoft.com/office/officeart/2005/8/layout/hProcess4"/>
    <dgm:cxn modelId="{F7C17A04-297B-4103-A3B7-8CFAEF22C650}" type="presParOf" srcId="{E6FA928F-EB81-485E-A4AD-20307B4BC8B6}" destId="{2A4AA07F-5027-4BFC-B045-B0542F3B8CEA}" srcOrd="0" destOrd="0" presId="urn:microsoft.com/office/officeart/2005/8/layout/hProcess4"/>
    <dgm:cxn modelId="{067D4D09-B286-4BCF-9DB6-81A63D5156F1}" type="presParOf" srcId="{E6FA928F-EB81-485E-A4AD-20307B4BC8B6}" destId="{26F9454F-AD85-4096-941A-05D07251633D}" srcOrd="1" destOrd="0" presId="urn:microsoft.com/office/officeart/2005/8/layout/hProcess4"/>
    <dgm:cxn modelId="{2B732F5F-C896-40DC-A66D-5AEAE264D6D4}" type="presParOf" srcId="{E6FA928F-EB81-485E-A4AD-20307B4BC8B6}" destId="{DBA148EE-E545-452B-AB16-A9E0FEE5A7AD}" srcOrd="2" destOrd="0" presId="urn:microsoft.com/office/officeart/2005/8/layout/hProcess4"/>
    <dgm:cxn modelId="{5006AD59-453A-43EE-BC64-AFFE7AE5196A}" type="presParOf" srcId="{E6FA928F-EB81-485E-A4AD-20307B4BC8B6}" destId="{FFD64713-58CF-4F5D-A2FE-E1A69400CC40}" srcOrd="3" destOrd="0" presId="urn:microsoft.com/office/officeart/2005/8/layout/hProcess4"/>
    <dgm:cxn modelId="{F2D6125D-0337-4C80-B3A5-3ADFCF03710A}" type="presParOf" srcId="{E6FA928F-EB81-485E-A4AD-20307B4BC8B6}" destId="{F6A31D32-58A5-47C6-8E64-D415458C01F7}" srcOrd="4" destOrd="0" presId="urn:microsoft.com/office/officeart/2005/8/layout/hProcess4"/>
    <dgm:cxn modelId="{A41BE8C7-135F-4C08-BD00-5266946A7457}" type="presParOf" srcId="{1C92CFFE-B551-4377-A525-9EAFD037A720}" destId="{35A923D8-1D75-4CD0-8B9F-6633B0D13FF8}" srcOrd="1" destOrd="0" presId="urn:microsoft.com/office/officeart/2005/8/layout/hProcess4"/>
    <dgm:cxn modelId="{A6402123-FD08-41F4-B2D0-0AB0DA2CD75F}" type="presParOf" srcId="{1C92CFFE-B551-4377-A525-9EAFD037A720}" destId="{A7E289DA-86B7-4CB2-ACE0-C6EC852C7C21}" srcOrd="2" destOrd="0" presId="urn:microsoft.com/office/officeart/2005/8/layout/hProcess4"/>
    <dgm:cxn modelId="{7107CAA4-E867-4574-98DD-D50D9D6B1635}" type="presParOf" srcId="{A7E289DA-86B7-4CB2-ACE0-C6EC852C7C21}" destId="{B3F641B3-F20B-4368-BB34-AC96B5F88F48}" srcOrd="0" destOrd="0" presId="urn:microsoft.com/office/officeart/2005/8/layout/hProcess4"/>
    <dgm:cxn modelId="{0CA4FA8A-E335-4E31-840F-F207553E73E7}" type="presParOf" srcId="{A7E289DA-86B7-4CB2-ACE0-C6EC852C7C21}" destId="{ADEBD67A-9D24-4CFC-A974-B06566C94061}" srcOrd="1" destOrd="0" presId="urn:microsoft.com/office/officeart/2005/8/layout/hProcess4"/>
    <dgm:cxn modelId="{CB8A9682-E54F-4BEA-BB0C-A5955F83930B}" type="presParOf" srcId="{A7E289DA-86B7-4CB2-ACE0-C6EC852C7C21}" destId="{17E0C0E4-7140-434D-A341-DAC60B59B57A}" srcOrd="2" destOrd="0" presId="urn:microsoft.com/office/officeart/2005/8/layout/hProcess4"/>
    <dgm:cxn modelId="{407FC3A3-1D3D-4CAF-9FF8-AD183F6ABC0D}" type="presParOf" srcId="{A7E289DA-86B7-4CB2-ACE0-C6EC852C7C21}" destId="{30A0F11D-17E1-48C8-AE93-D3D2E1CA273B}" srcOrd="3" destOrd="0" presId="urn:microsoft.com/office/officeart/2005/8/layout/hProcess4"/>
    <dgm:cxn modelId="{A4AB2AEC-09CA-441D-B006-0D1B4E194659}" type="presParOf" srcId="{A7E289DA-86B7-4CB2-ACE0-C6EC852C7C21}" destId="{EA6EE661-5B01-443F-930C-7FBD3C29BDD2}" srcOrd="4" destOrd="0" presId="urn:microsoft.com/office/officeart/2005/8/layout/hProcess4"/>
    <dgm:cxn modelId="{ACE12F26-E9FA-4F71-9C2C-74398393293D}" type="presParOf" srcId="{1C92CFFE-B551-4377-A525-9EAFD037A720}" destId="{25C16471-37AD-4772-911F-0F524297083D}" srcOrd="3" destOrd="0" presId="urn:microsoft.com/office/officeart/2005/8/layout/hProcess4"/>
    <dgm:cxn modelId="{798A9C28-14D9-4953-BF40-F5BBF7CE2969}" type="presParOf" srcId="{1C92CFFE-B551-4377-A525-9EAFD037A720}" destId="{9D77B967-3885-432C-A4B7-F5A789C2EBE7}" srcOrd="4" destOrd="0" presId="urn:microsoft.com/office/officeart/2005/8/layout/hProcess4"/>
    <dgm:cxn modelId="{14B1C8DF-66E7-42CA-AE04-D9381AB442D7}" type="presParOf" srcId="{9D77B967-3885-432C-A4B7-F5A789C2EBE7}" destId="{F70D550C-5680-4BBE-AA93-E6A093BBA5AE}" srcOrd="0" destOrd="0" presId="urn:microsoft.com/office/officeart/2005/8/layout/hProcess4"/>
    <dgm:cxn modelId="{610B1C3F-19A5-4D30-8C27-6861AEE9E630}" type="presParOf" srcId="{9D77B967-3885-432C-A4B7-F5A789C2EBE7}" destId="{BE6E7D87-96B1-41D5-B732-8A2C63A7C567}" srcOrd="1" destOrd="0" presId="urn:microsoft.com/office/officeart/2005/8/layout/hProcess4"/>
    <dgm:cxn modelId="{9B505771-07F3-4776-9522-ACDC5B17C399}" type="presParOf" srcId="{9D77B967-3885-432C-A4B7-F5A789C2EBE7}" destId="{048206B2-FF42-47B7-8F8C-DBDE9EB86DA7}" srcOrd="2" destOrd="0" presId="urn:microsoft.com/office/officeart/2005/8/layout/hProcess4"/>
    <dgm:cxn modelId="{845F12A4-2679-4ADA-86DA-DFDB3F561A64}" type="presParOf" srcId="{9D77B967-3885-432C-A4B7-F5A789C2EBE7}" destId="{3E82CD6D-C026-4369-B901-3E2202D42B97}" srcOrd="3" destOrd="0" presId="urn:microsoft.com/office/officeart/2005/8/layout/hProcess4"/>
    <dgm:cxn modelId="{2960B4FD-440A-47FD-B09C-CF248F659518}" type="presParOf" srcId="{9D77B967-3885-432C-A4B7-F5A789C2EBE7}" destId="{5268DE66-681B-4F80-B743-0C951053DF30}" srcOrd="4" destOrd="0" presId="urn:microsoft.com/office/officeart/2005/8/layout/hProcess4"/>
    <dgm:cxn modelId="{4C1E796C-0376-426B-A639-59B75C0F9E7B}" type="presParOf" srcId="{1C92CFFE-B551-4377-A525-9EAFD037A720}" destId="{C319647A-B07D-474A-988D-69DCCFDB06AA}" srcOrd="5" destOrd="0" presId="urn:microsoft.com/office/officeart/2005/8/layout/hProcess4"/>
    <dgm:cxn modelId="{9CD7321E-34DA-4B86-9BB9-E4F5DE33AECF}" type="presParOf" srcId="{1C92CFFE-B551-4377-A525-9EAFD037A720}" destId="{BFBC33E5-29FC-4566-9A8B-D4BD419A018C}" srcOrd="6" destOrd="0" presId="urn:microsoft.com/office/officeart/2005/8/layout/hProcess4"/>
    <dgm:cxn modelId="{A4EB9063-E097-4F9E-9D14-945544C6250E}" type="presParOf" srcId="{BFBC33E5-29FC-4566-9A8B-D4BD419A018C}" destId="{D5810DA0-B06C-48C1-8D5A-22C8624A18F5}" srcOrd="0" destOrd="0" presId="urn:microsoft.com/office/officeart/2005/8/layout/hProcess4"/>
    <dgm:cxn modelId="{ADA7E491-CFCF-468B-BE1C-BB2B9ADFA88D}" type="presParOf" srcId="{BFBC33E5-29FC-4566-9A8B-D4BD419A018C}" destId="{8BD36FC1-73DA-4821-BBD2-7CFF786CF0CD}" srcOrd="1" destOrd="0" presId="urn:microsoft.com/office/officeart/2005/8/layout/hProcess4"/>
    <dgm:cxn modelId="{60EE1392-BBB0-4C68-9B4D-81ED52A46E5B}" type="presParOf" srcId="{BFBC33E5-29FC-4566-9A8B-D4BD419A018C}" destId="{ED4171EC-61AF-48CE-89BE-EC0FEDEDD89B}" srcOrd="2" destOrd="0" presId="urn:microsoft.com/office/officeart/2005/8/layout/hProcess4"/>
    <dgm:cxn modelId="{BE850660-0F91-4B98-8A60-E02E11865FE7}" type="presParOf" srcId="{BFBC33E5-29FC-4566-9A8B-D4BD419A018C}" destId="{D6AC98B5-B4F0-4320-89AA-9ED4AE41E2FC}" srcOrd="3" destOrd="0" presId="urn:microsoft.com/office/officeart/2005/8/layout/hProcess4"/>
    <dgm:cxn modelId="{D9FD6D4A-C39C-4990-9ACD-698821F0ED36}" type="presParOf" srcId="{BFBC33E5-29FC-4566-9A8B-D4BD419A018C}" destId="{0304C2CB-40AB-4EA1-9EE7-34812BAEF121}" srcOrd="4" destOrd="0" presId="urn:microsoft.com/office/officeart/2005/8/layout/hProcess4"/>
    <dgm:cxn modelId="{277AABE1-3823-4055-B561-D0B365B96A92}" type="presParOf" srcId="{1C92CFFE-B551-4377-A525-9EAFD037A720}" destId="{414F9155-AA09-4B8C-8F86-01F8CA4B148F}" srcOrd="7" destOrd="0" presId="urn:microsoft.com/office/officeart/2005/8/layout/hProcess4"/>
    <dgm:cxn modelId="{D40049D7-8D7E-4339-8573-D8BF0E3CB403}" type="presParOf" srcId="{1C92CFFE-B551-4377-A525-9EAFD037A720}" destId="{071CB939-3974-47EA-8BC5-6F72BB16C3A5}" srcOrd="8" destOrd="0" presId="urn:microsoft.com/office/officeart/2005/8/layout/hProcess4"/>
    <dgm:cxn modelId="{0BDFA168-D565-4289-842F-B708F7E72E73}" type="presParOf" srcId="{071CB939-3974-47EA-8BC5-6F72BB16C3A5}" destId="{92F38E68-E607-4975-BDC4-989EF4D00CA9}" srcOrd="0" destOrd="0" presId="urn:microsoft.com/office/officeart/2005/8/layout/hProcess4"/>
    <dgm:cxn modelId="{089AB6CC-FF6E-4FEF-9CBF-9BD5CA217DCD}" type="presParOf" srcId="{071CB939-3974-47EA-8BC5-6F72BB16C3A5}" destId="{E70B01FB-4A57-4086-8081-F1DD8753EFD2}" srcOrd="1" destOrd="0" presId="urn:microsoft.com/office/officeart/2005/8/layout/hProcess4"/>
    <dgm:cxn modelId="{0AAC0574-5706-4E93-AA69-FDB7ABAEA55C}" type="presParOf" srcId="{071CB939-3974-47EA-8BC5-6F72BB16C3A5}" destId="{C8EE32DD-8B97-4B5E-A690-8AA894092A90}" srcOrd="2" destOrd="0" presId="urn:microsoft.com/office/officeart/2005/8/layout/hProcess4"/>
    <dgm:cxn modelId="{8E94D0A5-3619-4F0B-BB2B-EE1B30C2A845}" type="presParOf" srcId="{071CB939-3974-47EA-8BC5-6F72BB16C3A5}" destId="{613055C3-6E9E-4FD0-B16E-BB567F3A203B}" srcOrd="3" destOrd="0" presId="urn:microsoft.com/office/officeart/2005/8/layout/hProcess4"/>
    <dgm:cxn modelId="{EEF7A996-AC86-491E-931F-AE87DE568EC1}" type="presParOf" srcId="{071CB939-3974-47EA-8BC5-6F72BB16C3A5}" destId="{B4FF551B-F081-4696-8C6D-32D1ACB4D799}" srcOrd="4" destOrd="0" presId="urn:microsoft.com/office/officeart/2005/8/layout/hProcess4"/>
    <dgm:cxn modelId="{EFA63992-1E72-4D7D-855B-9E9A55B05673}" type="presParOf" srcId="{1C92CFFE-B551-4377-A525-9EAFD037A720}" destId="{8517F65A-B46B-41D7-9250-B594C3D2A0E8}" srcOrd="9" destOrd="0" presId="urn:microsoft.com/office/officeart/2005/8/layout/hProcess4"/>
    <dgm:cxn modelId="{EDD3DDC2-4192-4277-822A-CF1E73674A93}" type="presParOf" srcId="{1C92CFFE-B551-4377-A525-9EAFD037A720}" destId="{8071089F-0079-4ABB-9876-33F60B2A4EC9}" srcOrd="10" destOrd="0" presId="urn:microsoft.com/office/officeart/2005/8/layout/hProcess4"/>
    <dgm:cxn modelId="{C4C5DA8B-97A7-42B5-8BD3-361F6D354A9D}" type="presParOf" srcId="{8071089F-0079-4ABB-9876-33F60B2A4EC9}" destId="{C711BC5C-B407-4F4F-8168-0980EE61ABEF}" srcOrd="0" destOrd="0" presId="urn:microsoft.com/office/officeart/2005/8/layout/hProcess4"/>
    <dgm:cxn modelId="{D48472EE-24B3-48E4-B747-1698E12002D8}" type="presParOf" srcId="{8071089F-0079-4ABB-9876-33F60B2A4EC9}" destId="{89AC2C37-9E93-44C6-909C-A9644BED7C36}" srcOrd="1" destOrd="0" presId="urn:microsoft.com/office/officeart/2005/8/layout/hProcess4"/>
    <dgm:cxn modelId="{C38C8389-FD5E-4929-BDA2-15E9DEE499FA}" type="presParOf" srcId="{8071089F-0079-4ABB-9876-33F60B2A4EC9}" destId="{C8D5D02D-5439-478B-A37B-9B29C9CD2EE7}" srcOrd="2" destOrd="0" presId="urn:microsoft.com/office/officeart/2005/8/layout/hProcess4"/>
    <dgm:cxn modelId="{C91B3CC1-8873-4556-8C2F-86E63BF29424}" type="presParOf" srcId="{8071089F-0079-4ABB-9876-33F60B2A4EC9}" destId="{64318861-9D4B-4A2A-BCF2-B73B3B690F88}" srcOrd="3" destOrd="0" presId="urn:microsoft.com/office/officeart/2005/8/layout/hProcess4"/>
    <dgm:cxn modelId="{6536DFE4-5ED9-4502-97A2-DF335C77125F}" type="presParOf" srcId="{8071089F-0079-4ABB-9876-33F60B2A4EC9}" destId="{42219D67-E4DB-48E3-B471-ACA55048712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206D78-3032-4A7D-AD7C-CEA35778074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19372443-5B53-4D53-A544-C80492C2DC75}">
      <dgm:prSet phldrT="[Tekst]" phldr="0" custT="1"/>
      <dgm:spPr/>
      <dgm:t>
        <a:bodyPr/>
        <a:lstStyle/>
        <a:p>
          <a:r>
            <a:rPr lang="pl-PL" sz="1600" dirty="0">
              <a:solidFill>
                <a:schemeClr val="bg2">
                  <a:lumMod val="10000"/>
                </a:schemeClr>
              </a:solidFill>
            </a:rPr>
            <a:t>1536 decyzji podjętych przez Zarząd</a:t>
          </a:r>
        </a:p>
      </dgm:t>
    </dgm:pt>
    <dgm:pt modelId="{208E19A7-7FBE-451F-BFA1-6211EC742CDA}" type="parTrans" cxnId="{085C2F2B-1758-4BA3-9687-54584D08B191}">
      <dgm:prSet/>
      <dgm:spPr/>
      <dgm:t>
        <a:bodyPr/>
        <a:lstStyle/>
        <a:p>
          <a:endParaRPr lang="pl-PL"/>
        </a:p>
      </dgm:t>
    </dgm:pt>
    <dgm:pt modelId="{96E54FFD-5824-4B24-BD60-E044637F0E14}" type="sibTrans" cxnId="{085C2F2B-1758-4BA3-9687-54584D08B191}">
      <dgm:prSet/>
      <dgm:spPr/>
      <dgm:t>
        <a:bodyPr/>
        <a:lstStyle/>
        <a:p>
          <a:endParaRPr lang="pl-PL"/>
        </a:p>
      </dgm:t>
    </dgm:pt>
    <dgm:pt modelId="{2CBF83AB-BF7B-45DD-A7A2-31900FE6FA95}">
      <dgm:prSet phldrT="[Tekst]" phldr="0" custT="1"/>
      <dgm:spPr/>
      <dgm:t>
        <a:bodyPr/>
        <a:lstStyle/>
        <a:p>
          <a:r>
            <a:rPr lang="pl-PL" sz="1600" dirty="0"/>
            <a:t>236 decyzji podjętych przez Radę Nadzorczą</a:t>
          </a:r>
        </a:p>
      </dgm:t>
    </dgm:pt>
    <dgm:pt modelId="{B0A7072E-BBCB-4C1C-BABB-46CDC8924EAB}" type="parTrans" cxnId="{09288CAF-693C-45E3-8528-2EB5E044C270}">
      <dgm:prSet/>
      <dgm:spPr/>
      <dgm:t>
        <a:bodyPr/>
        <a:lstStyle/>
        <a:p>
          <a:endParaRPr lang="pl-PL"/>
        </a:p>
      </dgm:t>
    </dgm:pt>
    <dgm:pt modelId="{126F88C6-E188-46F4-A578-CE0F1A082194}" type="sibTrans" cxnId="{09288CAF-693C-45E3-8528-2EB5E044C270}">
      <dgm:prSet/>
      <dgm:spPr/>
      <dgm:t>
        <a:bodyPr/>
        <a:lstStyle/>
        <a:p>
          <a:endParaRPr lang="pl-PL"/>
        </a:p>
      </dgm:t>
    </dgm:pt>
    <dgm:pt modelId="{BDD6CB60-B714-4B5A-A178-97B06788A70E}" type="pres">
      <dgm:prSet presAssocID="{1F206D78-3032-4A7D-AD7C-CEA357780743}" presName="Name0" presStyleCnt="0">
        <dgm:presLayoutVars>
          <dgm:dir/>
          <dgm:animOne val="branch"/>
          <dgm:animLvl val="lvl"/>
        </dgm:presLayoutVars>
      </dgm:prSet>
      <dgm:spPr/>
    </dgm:pt>
    <dgm:pt modelId="{404F1984-74CC-4F28-B7AB-DB85AF01A275}" type="pres">
      <dgm:prSet presAssocID="{19372443-5B53-4D53-A544-C80492C2DC75}" presName="chaos" presStyleCnt="0"/>
      <dgm:spPr/>
    </dgm:pt>
    <dgm:pt modelId="{822177FF-4847-4508-BECF-4E4BD9DEBA9F}" type="pres">
      <dgm:prSet presAssocID="{19372443-5B53-4D53-A544-C80492C2DC75}" presName="parTx1" presStyleLbl="revTx" presStyleIdx="0" presStyleCnt="1" custLinFactNeighborY="-4775"/>
      <dgm:spPr/>
    </dgm:pt>
    <dgm:pt modelId="{E7710507-8EEF-4F0A-B28E-D296D6264D62}" type="pres">
      <dgm:prSet presAssocID="{19372443-5B53-4D53-A544-C80492C2DC75}" presName="c1" presStyleLbl="node1" presStyleIdx="0" presStyleCnt="19"/>
      <dgm:spPr/>
    </dgm:pt>
    <dgm:pt modelId="{EE5E9A31-FAF0-42BB-8EED-0E44B57C789B}" type="pres">
      <dgm:prSet presAssocID="{19372443-5B53-4D53-A544-C80492C2DC75}" presName="c2" presStyleLbl="node1" presStyleIdx="1" presStyleCnt="19"/>
      <dgm:spPr/>
    </dgm:pt>
    <dgm:pt modelId="{079A80E7-BCC3-4215-B393-F81C7EDCB13A}" type="pres">
      <dgm:prSet presAssocID="{19372443-5B53-4D53-A544-C80492C2DC75}" presName="c3" presStyleLbl="node1" presStyleIdx="2" presStyleCnt="19"/>
      <dgm:spPr>
        <a:solidFill>
          <a:srgbClr val="FFFFFF"/>
        </a:solidFill>
        <a:ln>
          <a:solidFill>
            <a:srgbClr val="FFFFFF"/>
          </a:solidFill>
        </a:ln>
      </dgm:spPr>
    </dgm:pt>
    <dgm:pt modelId="{687A4AD2-0F7E-4648-A355-FA8621FFED9D}" type="pres">
      <dgm:prSet presAssocID="{19372443-5B53-4D53-A544-C80492C2DC75}" presName="c4" presStyleLbl="node1" presStyleIdx="3" presStyleCnt="19"/>
      <dgm:spPr/>
    </dgm:pt>
    <dgm:pt modelId="{F94C69E9-502E-4EAC-8B7C-A4EB4672849E}" type="pres">
      <dgm:prSet presAssocID="{19372443-5B53-4D53-A544-C80492C2DC75}" presName="c5" presStyleLbl="node1" presStyleIdx="4" presStyleCnt="19"/>
      <dgm:spPr/>
    </dgm:pt>
    <dgm:pt modelId="{956E8552-F8A8-4876-A21C-007DB6B2C23E}" type="pres">
      <dgm:prSet presAssocID="{19372443-5B53-4D53-A544-C80492C2DC75}" presName="c6" presStyleLbl="node1" presStyleIdx="5" presStyleCnt="19"/>
      <dgm:spPr/>
    </dgm:pt>
    <dgm:pt modelId="{A1396032-3093-445D-BB49-3DB261462F28}" type="pres">
      <dgm:prSet presAssocID="{19372443-5B53-4D53-A544-C80492C2DC75}" presName="c7" presStyleLbl="node1" presStyleIdx="6" presStyleCnt="19"/>
      <dgm:spPr/>
    </dgm:pt>
    <dgm:pt modelId="{7C97F84C-983C-4EB9-B21C-7B181037189D}" type="pres">
      <dgm:prSet presAssocID="{19372443-5B53-4D53-A544-C80492C2DC75}" presName="c8" presStyleLbl="node1" presStyleIdx="7" presStyleCnt="19"/>
      <dgm:spPr/>
    </dgm:pt>
    <dgm:pt modelId="{E51AFB5D-4F77-4777-86D6-798CC5CC4C9D}" type="pres">
      <dgm:prSet presAssocID="{19372443-5B53-4D53-A544-C80492C2DC75}" presName="c9" presStyleLbl="node1" presStyleIdx="8" presStyleCnt="19"/>
      <dgm:spPr/>
    </dgm:pt>
    <dgm:pt modelId="{00E5884E-5E24-4C08-BE53-AC83C6BC229E}" type="pres">
      <dgm:prSet presAssocID="{19372443-5B53-4D53-A544-C80492C2DC75}" presName="c10" presStyleLbl="node1" presStyleIdx="9" presStyleCnt="19"/>
      <dgm:spPr>
        <a:solidFill>
          <a:srgbClr val="FFFFFF"/>
        </a:solidFill>
        <a:ln>
          <a:solidFill>
            <a:srgbClr val="FFFFFF"/>
          </a:solidFill>
        </a:ln>
      </dgm:spPr>
    </dgm:pt>
    <dgm:pt modelId="{DD273384-D342-4C35-8D46-D394D164ABBF}" type="pres">
      <dgm:prSet presAssocID="{19372443-5B53-4D53-A544-C80492C2DC75}" presName="c11" presStyleLbl="node1" presStyleIdx="10" presStyleCnt="19"/>
      <dgm:spPr/>
    </dgm:pt>
    <dgm:pt modelId="{3BC1067E-7419-4DD0-8450-CE174188D9C9}" type="pres">
      <dgm:prSet presAssocID="{19372443-5B53-4D53-A544-C80492C2DC75}" presName="c12" presStyleLbl="node1" presStyleIdx="11" presStyleCnt="19"/>
      <dgm:spPr/>
    </dgm:pt>
    <dgm:pt modelId="{08F3586F-59D8-4056-9A0D-B0FD69D6B60B}" type="pres">
      <dgm:prSet presAssocID="{19372443-5B53-4D53-A544-C80492C2DC75}" presName="c13" presStyleLbl="node1" presStyleIdx="12" presStyleCnt="19"/>
      <dgm:spPr/>
    </dgm:pt>
    <dgm:pt modelId="{FF559176-3225-4201-8C77-3B78F379A175}" type="pres">
      <dgm:prSet presAssocID="{19372443-5B53-4D53-A544-C80492C2DC75}" presName="c14" presStyleLbl="node1" presStyleIdx="13" presStyleCnt="19"/>
      <dgm:spPr/>
    </dgm:pt>
    <dgm:pt modelId="{4B88D500-1E0F-4970-818F-DF81EB597872}" type="pres">
      <dgm:prSet presAssocID="{19372443-5B53-4D53-A544-C80492C2DC75}" presName="c15" presStyleLbl="node1" presStyleIdx="14" presStyleCnt="19"/>
      <dgm:spPr>
        <a:solidFill>
          <a:srgbClr val="FFFFFF"/>
        </a:solidFill>
        <a:ln>
          <a:solidFill>
            <a:srgbClr val="FFFFFF"/>
          </a:solidFill>
        </a:ln>
      </dgm:spPr>
    </dgm:pt>
    <dgm:pt modelId="{0BB8E040-25A4-4472-89B1-7F65823C49DB}" type="pres">
      <dgm:prSet presAssocID="{19372443-5B53-4D53-A544-C80492C2DC75}" presName="c16" presStyleLbl="node1" presStyleIdx="15" presStyleCnt="19"/>
      <dgm:spPr/>
    </dgm:pt>
    <dgm:pt modelId="{3F67ECF4-4177-4049-8F9C-0CF5B74D3323}" type="pres">
      <dgm:prSet presAssocID="{19372443-5B53-4D53-A544-C80492C2DC75}" presName="c17" presStyleLbl="node1" presStyleIdx="16" presStyleCnt="19"/>
      <dgm:spPr/>
    </dgm:pt>
    <dgm:pt modelId="{2CB00E3A-C78E-4507-B086-EBB5667D7247}" type="pres">
      <dgm:prSet presAssocID="{19372443-5B53-4D53-A544-C80492C2DC75}" presName="c18" presStyleLbl="node1" presStyleIdx="17" presStyleCnt="19"/>
      <dgm:spPr/>
    </dgm:pt>
    <dgm:pt modelId="{1102A625-75D5-487B-B7F8-1B82940376B9}" type="pres">
      <dgm:prSet presAssocID="{96E54FFD-5824-4B24-BD60-E044637F0E14}" presName="chevronComposite1" presStyleCnt="0"/>
      <dgm:spPr/>
    </dgm:pt>
    <dgm:pt modelId="{D2ED8E34-7B24-4D78-BAA1-2B846B5E80CA}" type="pres">
      <dgm:prSet presAssocID="{96E54FFD-5824-4B24-BD60-E044637F0E14}" presName="chevron1" presStyleLbl="sibTrans2D1" presStyleIdx="0" presStyleCnt="2"/>
      <dgm:spPr/>
    </dgm:pt>
    <dgm:pt modelId="{D81F990A-5F17-41F6-81D7-88EA2D28C683}" type="pres">
      <dgm:prSet presAssocID="{96E54FFD-5824-4B24-BD60-E044637F0E14}" presName="spChevron1" presStyleCnt="0"/>
      <dgm:spPr/>
    </dgm:pt>
    <dgm:pt modelId="{98287AE9-1D31-4088-9100-17F7DAFB6CFF}" type="pres">
      <dgm:prSet presAssocID="{96E54FFD-5824-4B24-BD60-E044637F0E14}" presName="overlap" presStyleCnt="0"/>
      <dgm:spPr/>
    </dgm:pt>
    <dgm:pt modelId="{0B40FCF1-F047-4DF0-937D-FEA132A28AA9}" type="pres">
      <dgm:prSet presAssocID="{96E54FFD-5824-4B24-BD60-E044637F0E14}" presName="chevronComposite2" presStyleCnt="0"/>
      <dgm:spPr/>
    </dgm:pt>
    <dgm:pt modelId="{9386B1CD-7564-4BC0-8A24-4109B2537086}" type="pres">
      <dgm:prSet presAssocID="{96E54FFD-5824-4B24-BD60-E044637F0E14}" presName="chevron2" presStyleLbl="sibTrans2D1" presStyleIdx="1" presStyleCnt="2"/>
      <dgm:spPr/>
    </dgm:pt>
    <dgm:pt modelId="{C12326E9-94F6-477C-9ED2-3A0B3CFD5DC9}" type="pres">
      <dgm:prSet presAssocID="{96E54FFD-5824-4B24-BD60-E044637F0E14}" presName="spChevron2" presStyleCnt="0"/>
      <dgm:spPr/>
    </dgm:pt>
    <dgm:pt modelId="{BB6A9E0F-B73E-4975-99E6-EB1DA3922BEE}" type="pres">
      <dgm:prSet presAssocID="{2CBF83AB-BF7B-45DD-A7A2-31900FE6FA95}" presName="last" presStyleCnt="0"/>
      <dgm:spPr/>
    </dgm:pt>
    <dgm:pt modelId="{58CD47B5-D4E1-4163-A6A1-DDAFC4E3BF76}" type="pres">
      <dgm:prSet presAssocID="{2CBF83AB-BF7B-45DD-A7A2-31900FE6FA95}" presName="circleTx" presStyleLbl="node1" presStyleIdx="18" presStyleCnt="19"/>
      <dgm:spPr/>
    </dgm:pt>
    <dgm:pt modelId="{CDCA8E25-794E-402C-8D08-ECEEDCBC6CC5}" type="pres">
      <dgm:prSet presAssocID="{2CBF83AB-BF7B-45DD-A7A2-31900FE6FA95}" presName="spN" presStyleCnt="0"/>
      <dgm:spPr/>
    </dgm:pt>
  </dgm:ptLst>
  <dgm:cxnLst>
    <dgm:cxn modelId="{55464018-CC45-4EEA-BFE6-4E5805B8B353}" type="presOf" srcId="{2CBF83AB-BF7B-45DD-A7A2-31900FE6FA95}" destId="{58CD47B5-D4E1-4163-A6A1-DDAFC4E3BF76}" srcOrd="0" destOrd="0" presId="urn:microsoft.com/office/officeart/2009/3/layout/RandomtoResultProcess"/>
    <dgm:cxn modelId="{085C2F2B-1758-4BA3-9687-54584D08B191}" srcId="{1F206D78-3032-4A7D-AD7C-CEA357780743}" destId="{19372443-5B53-4D53-A544-C80492C2DC75}" srcOrd="0" destOrd="0" parTransId="{208E19A7-7FBE-451F-BFA1-6211EC742CDA}" sibTransId="{96E54FFD-5824-4B24-BD60-E044637F0E14}"/>
    <dgm:cxn modelId="{99689CA0-F704-44AE-A86C-CE054EC53335}" type="presOf" srcId="{1F206D78-3032-4A7D-AD7C-CEA357780743}" destId="{BDD6CB60-B714-4B5A-A178-97B06788A70E}" srcOrd="0" destOrd="0" presId="urn:microsoft.com/office/officeart/2009/3/layout/RandomtoResultProcess"/>
    <dgm:cxn modelId="{09288CAF-693C-45E3-8528-2EB5E044C270}" srcId="{1F206D78-3032-4A7D-AD7C-CEA357780743}" destId="{2CBF83AB-BF7B-45DD-A7A2-31900FE6FA95}" srcOrd="1" destOrd="0" parTransId="{B0A7072E-BBCB-4C1C-BABB-46CDC8924EAB}" sibTransId="{126F88C6-E188-46F4-A578-CE0F1A082194}"/>
    <dgm:cxn modelId="{ADBE08C2-40F6-446C-9319-471A898CD885}" type="presOf" srcId="{19372443-5B53-4D53-A544-C80492C2DC75}" destId="{822177FF-4847-4508-BECF-4E4BD9DEBA9F}" srcOrd="0" destOrd="0" presId="urn:microsoft.com/office/officeart/2009/3/layout/RandomtoResultProcess"/>
    <dgm:cxn modelId="{950487F4-26C7-4447-9A78-F7B867645E43}" type="presParOf" srcId="{BDD6CB60-B714-4B5A-A178-97B06788A70E}" destId="{404F1984-74CC-4F28-B7AB-DB85AF01A275}" srcOrd="0" destOrd="0" presId="urn:microsoft.com/office/officeart/2009/3/layout/RandomtoResultProcess"/>
    <dgm:cxn modelId="{C50A5511-C0E7-4E14-9150-2F0ADB38F7BD}" type="presParOf" srcId="{404F1984-74CC-4F28-B7AB-DB85AF01A275}" destId="{822177FF-4847-4508-BECF-4E4BD9DEBA9F}" srcOrd="0" destOrd="0" presId="urn:microsoft.com/office/officeart/2009/3/layout/RandomtoResultProcess"/>
    <dgm:cxn modelId="{A7981EB7-8C80-4766-ABA5-3AC9C7F378B3}" type="presParOf" srcId="{404F1984-74CC-4F28-B7AB-DB85AF01A275}" destId="{E7710507-8EEF-4F0A-B28E-D296D6264D62}" srcOrd="1" destOrd="0" presId="urn:microsoft.com/office/officeart/2009/3/layout/RandomtoResultProcess"/>
    <dgm:cxn modelId="{400D8A1A-1338-4316-9C0F-7D65422FF201}" type="presParOf" srcId="{404F1984-74CC-4F28-B7AB-DB85AF01A275}" destId="{EE5E9A31-FAF0-42BB-8EED-0E44B57C789B}" srcOrd="2" destOrd="0" presId="urn:microsoft.com/office/officeart/2009/3/layout/RandomtoResultProcess"/>
    <dgm:cxn modelId="{6C2288EF-3A3D-466A-82D1-7D4402967D2B}" type="presParOf" srcId="{404F1984-74CC-4F28-B7AB-DB85AF01A275}" destId="{079A80E7-BCC3-4215-B393-F81C7EDCB13A}" srcOrd="3" destOrd="0" presId="urn:microsoft.com/office/officeart/2009/3/layout/RandomtoResultProcess"/>
    <dgm:cxn modelId="{7D971CCD-9940-4656-9487-BA8B1BC01E1A}" type="presParOf" srcId="{404F1984-74CC-4F28-B7AB-DB85AF01A275}" destId="{687A4AD2-0F7E-4648-A355-FA8621FFED9D}" srcOrd="4" destOrd="0" presId="urn:microsoft.com/office/officeart/2009/3/layout/RandomtoResultProcess"/>
    <dgm:cxn modelId="{B73A0CA2-DA52-432D-B852-EE3838BD466C}" type="presParOf" srcId="{404F1984-74CC-4F28-B7AB-DB85AF01A275}" destId="{F94C69E9-502E-4EAC-8B7C-A4EB4672849E}" srcOrd="5" destOrd="0" presId="urn:microsoft.com/office/officeart/2009/3/layout/RandomtoResultProcess"/>
    <dgm:cxn modelId="{E42AA92B-4375-4E87-A36F-5F12115A92DD}" type="presParOf" srcId="{404F1984-74CC-4F28-B7AB-DB85AF01A275}" destId="{956E8552-F8A8-4876-A21C-007DB6B2C23E}" srcOrd="6" destOrd="0" presId="urn:microsoft.com/office/officeart/2009/3/layout/RandomtoResultProcess"/>
    <dgm:cxn modelId="{4B82A18C-707E-42CD-A3B7-F9D92AF0F4A9}" type="presParOf" srcId="{404F1984-74CC-4F28-B7AB-DB85AF01A275}" destId="{A1396032-3093-445D-BB49-3DB261462F28}" srcOrd="7" destOrd="0" presId="urn:microsoft.com/office/officeart/2009/3/layout/RandomtoResultProcess"/>
    <dgm:cxn modelId="{7D7A6189-57CB-43A8-8888-00B1C11AA657}" type="presParOf" srcId="{404F1984-74CC-4F28-B7AB-DB85AF01A275}" destId="{7C97F84C-983C-4EB9-B21C-7B181037189D}" srcOrd="8" destOrd="0" presId="urn:microsoft.com/office/officeart/2009/3/layout/RandomtoResultProcess"/>
    <dgm:cxn modelId="{BD09A41E-AC81-4A83-9A3C-A02E60C6D32E}" type="presParOf" srcId="{404F1984-74CC-4F28-B7AB-DB85AF01A275}" destId="{E51AFB5D-4F77-4777-86D6-798CC5CC4C9D}" srcOrd="9" destOrd="0" presId="urn:microsoft.com/office/officeart/2009/3/layout/RandomtoResultProcess"/>
    <dgm:cxn modelId="{9D700117-4B22-430C-8497-3E395FF4BDB0}" type="presParOf" srcId="{404F1984-74CC-4F28-B7AB-DB85AF01A275}" destId="{00E5884E-5E24-4C08-BE53-AC83C6BC229E}" srcOrd="10" destOrd="0" presId="urn:microsoft.com/office/officeart/2009/3/layout/RandomtoResultProcess"/>
    <dgm:cxn modelId="{5AA3888F-61A2-482F-A1DF-88FEF93A1FF3}" type="presParOf" srcId="{404F1984-74CC-4F28-B7AB-DB85AF01A275}" destId="{DD273384-D342-4C35-8D46-D394D164ABBF}" srcOrd="11" destOrd="0" presId="urn:microsoft.com/office/officeart/2009/3/layout/RandomtoResultProcess"/>
    <dgm:cxn modelId="{F7099BC9-B802-42FD-93AC-00123BF088CB}" type="presParOf" srcId="{404F1984-74CC-4F28-B7AB-DB85AF01A275}" destId="{3BC1067E-7419-4DD0-8450-CE174188D9C9}" srcOrd="12" destOrd="0" presId="urn:microsoft.com/office/officeart/2009/3/layout/RandomtoResultProcess"/>
    <dgm:cxn modelId="{50862CBA-6324-4E51-8C29-D5766B6FA064}" type="presParOf" srcId="{404F1984-74CC-4F28-B7AB-DB85AF01A275}" destId="{08F3586F-59D8-4056-9A0D-B0FD69D6B60B}" srcOrd="13" destOrd="0" presId="urn:microsoft.com/office/officeart/2009/3/layout/RandomtoResultProcess"/>
    <dgm:cxn modelId="{32A40CFE-DD42-4B40-9A84-F110002F6D0C}" type="presParOf" srcId="{404F1984-74CC-4F28-B7AB-DB85AF01A275}" destId="{FF559176-3225-4201-8C77-3B78F379A175}" srcOrd="14" destOrd="0" presId="urn:microsoft.com/office/officeart/2009/3/layout/RandomtoResultProcess"/>
    <dgm:cxn modelId="{193B15AC-4AD2-4563-89F0-D41877C2D04D}" type="presParOf" srcId="{404F1984-74CC-4F28-B7AB-DB85AF01A275}" destId="{4B88D500-1E0F-4970-818F-DF81EB597872}" srcOrd="15" destOrd="0" presId="urn:microsoft.com/office/officeart/2009/3/layout/RandomtoResultProcess"/>
    <dgm:cxn modelId="{A4C66F06-3047-4E1A-B3B0-6481AA866D86}" type="presParOf" srcId="{404F1984-74CC-4F28-B7AB-DB85AF01A275}" destId="{0BB8E040-25A4-4472-89B1-7F65823C49DB}" srcOrd="16" destOrd="0" presId="urn:microsoft.com/office/officeart/2009/3/layout/RandomtoResultProcess"/>
    <dgm:cxn modelId="{FEA6F9C0-D1B8-45F9-B18F-33D3FC24948F}" type="presParOf" srcId="{404F1984-74CC-4F28-B7AB-DB85AF01A275}" destId="{3F67ECF4-4177-4049-8F9C-0CF5B74D3323}" srcOrd="17" destOrd="0" presId="urn:microsoft.com/office/officeart/2009/3/layout/RandomtoResultProcess"/>
    <dgm:cxn modelId="{6F79B52D-B3B6-409A-B96F-721545162A4E}" type="presParOf" srcId="{404F1984-74CC-4F28-B7AB-DB85AF01A275}" destId="{2CB00E3A-C78E-4507-B086-EBB5667D7247}" srcOrd="18" destOrd="0" presId="urn:microsoft.com/office/officeart/2009/3/layout/RandomtoResultProcess"/>
    <dgm:cxn modelId="{E0C3D544-6EFE-458B-8B27-C0824735BCAA}" type="presParOf" srcId="{BDD6CB60-B714-4B5A-A178-97B06788A70E}" destId="{1102A625-75D5-487B-B7F8-1B82940376B9}" srcOrd="1" destOrd="0" presId="urn:microsoft.com/office/officeart/2009/3/layout/RandomtoResultProcess"/>
    <dgm:cxn modelId="{265361D4-2D91-4A50-BED7-2A691F9FE257}" type="presParOf" srcId="{1102A625-75D5-487B-B7F8-1B82940376B9}" destId="{D2ED8E34-7B24-4D78-BAA1-2B846B5E80CA}" srcOrd="0" destOrd="0" presId="urn:microsoft.com/office/officeart/2009/3/layout/RandomtoResultProcess"/>
    <dgm:cxn modelId="{1BC35DFB-E501-4B36-9B42-0208DF6749E3}" type="presParOf" srcId="{1102A625-75D5-487B-B7F8-1B82940376B9}" destId="{D81F990A-5F17-41F6-81D7-88EA2D28C683}" srcOrd="1" destOrd="0" presId="urn:microsoft.com/office/officeart/2009/3/layout/RandomtoResultProcess"/>
    <dgm:cxn modelId="{853C2234-F680-43BF-BE34-056C5B49C2A7}" type="presParOf" srcId="{BDD6CB60-B714-4B5A-A178-97B06788A70E}" destId="{98287AE9-1D31-4088-9100-17F7DAFB6CFF}" srcOrd="2" destOrd="0" presId="urn:microsoft.com/office/officeart/2009/3/layout/RandomtoResultProcess"/>
    <dgm:cxn modelId="{EFF051EB-500C-43A7-AA6E-95857C551AFD}" type="presParOf" srcId="{BDD6CB60-B714-4B5A-A178-97B06788A70E}" destId="{0B40FCF1-F047-4DF0-937D-FEA132A28AA9}" srcOrd="3" destOrd="0" presId="urn:microsoft.com/office/officeart/2009/3/layout/RandomtoResultProcess"/>
    <dgm:cxn modelId="{F5BBDFFB-C944-4770-A497-C1202D210BF1}" type="presParOf" srcId="{0B40FCF1-F047-4DF0-937D-FEA132A28AA9}" destId="{9386B1CD-7564-4BC0-8A24-4109B2537086}" srcOrd="0" destOrd="0" presId="urn:microsoft.com/office/officeart/2009/3/layout/RandomtoResultProcess"/>
    <dgm:cxn modelId="{2881A7ED-2D91-4CE3-8EE5-8DD4412336FC}" type="presParOf" srcId="{0B40FCF1-F047-4DF0-937D-FEA132A28AA9}" destId="{C12326E9-94F6-477C-9ED2-3A0B3CFD5DC9}" srcOrd="1" destOrd="0" presId="urn:microsoft.com/office/officeart/2009/3/layout/RandomtoResultProcess"/>
    <dgm:cxn modelId="{EA2A8D3B-584E-4A35-AB33-CC0255746CBB}" type="presParOf" srcId="{BDD6CB60-B714-4B5A-A178-97B06788A70E}" destId="{BB6A9E0F-B73E-4975-99E6-EB1DA3922BEE}" srcOrd="4" destOrd="0" presId="urn:microsoft.com/office/officeart/2009/3/layout/RandomtoResultProcess"/>
    <dgm:cxn modelId="{9C8E30F6-9B9C-4962-BF28-D02C46BAD2A7}" type="presParOf" srcId="{BB6A9E0F-B73E-4975-99E6-EB1DA3922BEE}" destId="{58CD47B5-D4E1-4163-A6A1-DDAFC4E3BF76}" srcOrd="0" destOrd="0" presId="urn:microsoft.com/office/officeart/2009/3/layout/RandomtoResultProcess"/>
    <dgm:cxn modelId="{BF61DFC2-4878-4902-B34C-9B8A7D449B18}" type="presParOf" srcId="{BB6A9E0F-B73E-4975-99E6-EB1DA3922BEE}" destId="{CDCA8E25-794E-402C-8D08-ECEEDCBC6CC5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46D0E-1C2E-473A-B9DE-8CABB1FC1404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B1AD8DD-9885-42C6-9A9A-6739F8DDE498}">
      <dgm:prSet phldrT="[Tekst]" phldr="0" custT="1"/>
      <dgm:spPr/>
      <dgm:t>
        <a:bodyPr/>
        <a:lstStyle/>
        <a:p>
          <a:pPr algn="ctr"/>
          <a:r>
            <a:rPr lang="pl-PL" sz="2000" b="1" dirty="0"/>
            <a:t>Priorytet</a:t>
          </a:r>
        </a:p>
      </dgm:t>
    </dgm:pt>
    <dgm:pt modelId="{BB626E6E-BB4F-4416-BC14-D6C2C80ACB81}" type="parTrans" cxnId="{29642CFE-47D7-4FB8-B82E-5401A347539D}">
      <dgm:prSet/>
      <dgm:spPr/>
      <dgm:t>
        <a:bodyPr/>
        <a:lstStyle/>
        <a:p>
          <a:endParaRPr lang="pl-PL" sz="1600"/>
        </a:p>
      </dgm:t>
    </dgm:pt>
    <dgm:pt modelId="{67CEA7D2-B15F-4C3B-9787-549327BB2970}" type="sibTrans" cxnId="{29642CFE-47D7-4FB8-B82E-5401A347539D}">
      <dgm:prSet/>
      <dgm:spPr/>
      <dgm:t>
        <a:bodyPr/>
        <a:lstStyle/>
        <a:p>
          <a:endParaRPr lang="pl-PL" sz="1600"/>
        </a:p>
      </dgm:t>
    </dgm:pt>
    <dgm:pt modelId="{B6C6591E-6D0F-455A-8ACD-AF77C7777B66}">
      <dgm:prSet phldrT="[Tekst]" custT="1"/>
      <dgm:spPr/>
      <dgm:t>
        <a:bodyPr/>
        <a:lstStyle/>
        <a:p>
          <a:pPr algn="l">
            <a:buNone/>
          </a:pPr>
          <a:r>
            <a:rPr lang="pl-PL" sz="1600" b="0" i="0" u="none" strike="noStrike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Transformacja energetyczna</a:t>
          </a:r>
          <a:endParaRPr lang="pl-PL" sz="1600" dirty="0"/>
        </a:p>
      </dgm:t>
    </dgm:pt>
    <dgm:pt modelId="{E7503D6A-C111-44C3-96A2-EB528805A20F}" type="parTrans" cxnId="{5A62B08F-9FE9-4672-9309-A8ADE29FFAD9}">
      <dgm:prSet/>
      <dgm:spPr>
        <a:noFill/>
        <a:ln>
          <a:noFill/>
        </a:ln>
      </dgm:spPr>
      <dgm:t>
        <a:bodyPr/>
        <a:lstStyle/>
        <a:p>
          <a:endParaRPr lang="pl-PL" sz="1600"/>
        </a:p>
      </dgm:t>
    </dgm:pt>
    <dgm:pt modelId="{266B70A8-46BA-4901-9C8B-01E905392105}" type="sibTrans" cxnId="{5A62B08F-9FE9-4672-9309-A8ADE29FFAD9}">
      <dgm:prSet/>
      <dgm:spPr>
        <a:noFill/>
        <a:ln>
          <a:noFill/>
        </a:ln>
      </dgm:spPr>
      <dgm:t>
        <a:bodyPr/>
        <a:lstStyle/>
        <a:p>
          <a:endParaRPr lang="pl-PL" sz="1600"/>
        </a:p>
      </dgm:t>
    </dgm:pt>
    <dgm:pt modelId="{0551789E-1BBD-48B3-9F51-9CECF4B8043A}">
      <dgm:prSet phldrT="[Tekst]" custT="1"/>
      <dgm:spPr/>
      <dgm:t>
        <a:bodyPr/>
        <a:lstStyle/>
        <a:p>
          <a:pPr algn="l">
            <a:buNone/>
          </a:pPr>
          <a:r>
            <a:rPr lang="pl-PL" sz="1600" b="0" i="0" u="none" strike="noStrike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Poprawa jakości powietrza</a:t>
          </a:r>
          <a:endParaRPr lang="pl-PL" sz="1600" dirty="0"/>
        </a:p>
      </dgm:t>
    </dgm:pt>
    <dgm:pt modelId="{ADAC74B6-5B71-4A37-97A8-BB287341CB61}" type="parTrans" cxnId="{A6DBAA09-1827-4EF7-9F6A-21C33B32CB20}">
      <dgm:prSet/>
      <dgm:spPr/>
      <dgm:t>
        <a:bodyPr/>
        <a:lstStyle/>
        <a:p>
          <a:endParaRPr lang="pl-PL" sz="1600"/>
        </a:p>
      </dgm:t>
    </dgm:pt>
    <dgm:pt modelId="{8B6BC930-2EE4-4EEF-ABB8-219CD8283F18}" type="sibTrans" cxnId="{A6DBAA09-1827-4EF7-9F6A-21C33B32CB20}">
      <dgm:prSet/>
      <dgm:spPr>
        <a:noFill/>
        <a:ln>
          <a:noFill/>
        </a:ln>
      </dgm:spPr>
      <dgm:t>
        <a:bodyPr/>
        <a:lstStyle/>
        <a:p>
          <a:endParaRPr lang="pl-PL" sz="1600"/>
        </a:p>
      </dgm:t>
    </dgm:pt>
    <dgm:pt modelId="{79E8637A-213F-4F77-89C1-91C72A83EFC8}">
      <dgm:prSet phldrT="[Tekst]" phldr="0" custT="1"/>
      <dgm:spPr/>
      <dgm:t>
        <a:bodyPr/>
        <a:lstStyle/>
        <a:p>
          <a:r>
            <a:rPr lang="pl-PL" sz="2000" b="1" dirty="0"/>
            <a:t>Umowy</a:t>
          </a:r>
        </a:p>
      </dgm:t>
    </dgm:pt>
    <dgm:pt modelId="{01C51B04-94F9-4D78-9272-AFA3E3309CE8}" type="parTrans" cxnId="{8E7EC8E6-4FDE-485E-B5DD-62F28D684D6B}">
      <dgm:prSet/>
      <dgm:spPr/>
      <dgm:t>
        <a:bodyPr/>
        <a:lstStyle/>
        <a:p>
          <a:endParaRPr lang="pl-PL" sz="1600"/>
        </a:p>
      </dgm:t>
    </dgm:pt>
    <dgm:pt modelId="{3D05D880-D03F-498B-917B-7F8B6DC2483F}" type="sibTrans" cxnId="{8E7EC8E6-4FDE-485E-B5DD-62F28D684D6B}">
      <dgm:prSet/>
      <dgm:spPr/>
      <dgm:t>
        <a:bodyPr/>
        <a:lstStyle/>
        <a:p>
          <a:endParaRPr lang="pl-PL" sz="1600"/>
        </a:p>
      </dgm:t>
    </dgm:pt>
    <dgm:pt modelId="{36FEEAB1-862E-48A1-A7D6-A316FE5EB32C}">
      <dgm:prSet phldrT="[Tekst]" phldr="0" custT="1"/>
      <dgm:spPr/>
      <dgm:t>
        <a:bodyPr/>
        <a:lstStyle/>
        <a:p>
          <a:r>
            <a:rPr lang="pl-PL" sz="1600" dirty="0"/>
            <a:t>10 349</a:t>
          </a:r>
        </a:p>
      </dgm:t>
    </dgm:pt>
    <dgm:pt modelId="{0999EE0A-7D6A-4228-8BC7-B94DAFC08A55}" type="parTrans" cxnId="{BA22A40F-5FB7-4E5C-98A3-BE7BF6DC5A4D}">
      <dgm:prSet/>
      <dgm:spPr>
        <a:noFill/>
        <a:ln>
          <a:noFill/>
        </a:ln>
      </dgm:spPr>
      <dgm:t>
        <a:bodyPr/>
        <a:lstStyle/>
        <a:p>
          <a:endParaRPr lang="pl-PL" sz="1600"/>
        </a:p>
      </dgm:t>
    </dgm:pt>
    <dgm:pt modelId="{058B88C4-D50E-4475-B0BC-093B12CE174F}" type="sibTrans" cxnId="{BA22A40F-5FB7-4E5C-98A3-BE7BF6DC5A4D}">
      <dgm:prSet/>
      <dgm:spPr>
        <a:noFill/>
        <a:ln>
          <a:noFill/>
        </a:ln>
      </dgm:spPr>
      <dgm:t>
        <a:bodyPr/>
        <a:lstStyle/>
        <a:p>
          <a:endParaRPr lang="pl-PL" sz="1600"/>
        </a:p>
      </dgm:t>
    </dgm:pt>
    <dgm:pt modelId="{4737BBA1-1988-416F-82D2-0827A6A44649}">
      <dgm:prSet phldrT="[Tekst]" phldr="0" custT="1"/>
      <dgm:spPr/>
      <dgm:t>
        <a:bodyPr/>
        <a:lstStyle/>
        <a:p>
          <a:r>
            <a:rPr lang="pl-PL" sz="1600" dirty="0"/>
            <a:t>55 281</a:t>
          </a:r>
        </a:p>
      </dgm:t>
    </dgm:pt>
    <dgm:pt modelId="{B9A9C0E2-1E42-4D97-9FE2-F7F2F219BCCC}" type="parTrans" cxnId="{59A414C0-157E-46BB-BB7C-559135489014}">
      <dgm:prSet/>
      <dgm:spPr/>
      <dgm:t>
        <a:bodyPr/>
        <a:lstStyle/>
        <a:p>
          <a:endParaRPr lang="pl-PL" sz="1600"/>
        </a:p>
      </dgm:t>
    </dgm:pt>
    <dgm:pt modelId="{CD6EFD3A-A919-419F-B1DC-336C68EBA604}" type="sibTrans" cxnId="{59A414C0-157E-46BB-BB7C-559135489014}">
      <dgm:prSet/>
      <dgm:spPr>
        <a:noFill/>
        <a:ln>
          <a:noFill/>
        </a:ln>
      </dgm:spPr>
      <dgm:t>
        <a:bodyPr/>
        <a:lstStyle/>
        <a:p>
          <a:endParaRPr lang="pl-PL" sz="1600"/>
        </a:p>
      </dgm:t>
    </dgm:pt>
    <dgm:pt modelId="{4F745060-BF5B-463B-94FD-F1ECF709760F}">
      <dgm:prSet phldrT="[Tekst]" phldr="0" custT="1"/>
      <dgm:spPr/>
      <dgm:t>
        <a:bodyPr/>
        <a:lstStyle/>
        <a:p>
          <a:r>
            <a:rPr lang="pl-PL" sz="2000" b="1" dirty="0"/>
            <a:t>Kwota umów</a:t>
          </a:r>
        </a:p>
      </dgm:t>
    </dgm:pt>
    <dgm:pt modelId="{1B6E09CE-1B92-4894-8049-CD4CD2E3D1AE}" type="parTrans" cxnId="{0D1BC378-C80B-4F11-A53C-9FA58CB1946A}">
      <dgm:prSet/>
      <dgm:spPr/>
      <dgm:t>
        <a:bodyPr/>
        <a:lstStyle/>
        <a:p>
          <a:endParaRPr lang="pl-PL" sz="1600"/>
        </a:p>
      </dgm:t>
    </dgm:pt>
    <dgm:pt modelId="{C88A617E-F91F-472B-8836-76C8531CDD8E}" type="sibTrans" cxnId="{0D1BC378-C80B-4F11-A53C-9FA58CB1946A}">
      <dgm:prSet/>
      <dgm:spPr/>
      <dgm:t>
        <a:bodyPr/>
        <a:lstStyle/>
        <a:p>
          <a:endParaRPr lang="pl-PL" sz="1600"/>
        </a:p>
      </dgm:t>
    </dgm:pt>
    <dgm:pt modelId="{7FC81BA1-4FD8-4DF6-9F51-4854143CF200}">
      <dgm:prSet phldrT="[Tekst]" phldr="0" custT="1"/>
      <dgm:spPr/>
      <dgm:t>
        <a:bodyPr/>
        <a:lstStyle/>
        <a:p>
          <a:r>
            <a:rPr lang="pl-PL" sz="2000" b="1" dirty="0"/>
            <a:t>Programy</a:t>
          </a:r>
        </a:p>
      </dgm:t>
    </dgm:pt>
    <dgm:pt modelId="{9339EF73-18ED-4FEF-B65C-F098AF059945}" type="parTrans" cxnId="{FEFA78C6-8481-48E5-B019-2E01D9F058D9}">
      <dgm:prSet/>
      <dgm:spPr/>
      <dgm:t>
        <a:bodyPr/>
        <a:lstStyle/>
        <a:p>
          <a:endParaRPr lang="pl-PL" sz="1600"/>
        </a:p>
      </dgm:t>
    </dgm:pt>
    <dgm:pt modelId="{CB592E88-BA3E-4C4F-B265-35AEBCC00769}" type="sibTrans" cxnId="{FEFA78C6-8481-48E5-B019-2E01D9F058D9}">
      <dgm:prSet/>
      <dgm:spPr/>
      <dgm:t>
        <a:bodyPr/>
        <a:lstStyle/>
        <a:p>
          <a:endParaRPr lang="pl-PL" sz="1600"/>
        </a:p>
      </dgm:t>
    </dgm:pt>
    <dgm:pt modelId="{B63A21CB-3341-4A8E-BD27-E2E86447D409}">
      <dgm:prSet phldrT="[Tekst]" custT="1"/>
      <dgm:spPr/>
      <dgm:t>
        <a:bodyPr/>
        <a:lstStyle/>
        <a:p>
          <a:pPr algn="l">
            <a:buNone/>
          </a:pPr>
          <a:r>
            <a:rPr lang="pl-PL" sz="1600" b="0" i="0" u="none" strike="noStrike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Gospodarka o obiegu zamkniętym, w tym gospodarowanie odpadami, ochrona wód i gospodarka wodna</a:t>
          </a:r>
          <a:endParaRPr lang="pl-PL" sz="1600" dirty="0"/>
        </a:p>
      </dgm:t>
    </dgm:pt>
    <dgm:pt modelId="{27BC0571-6E38-4CEA-9928-36226E7E7FE3}" type="parTrans" cxnId="{39441379-245A-42CC-AED5-4346B7DC47CE}">
      <dgm:prSet/>
      <dgm:spPr/>
      <dgm:t>
        <a:bodyPr/>
        <a:lstStyle/>
        <a:p>
          <a:endParaRPr lang="pl-PL" sz="1600"/>
        </a:p>
      </dgm:t>
    </dgm:pt>
    <dgm:pt modelId="{EFCF79C1-21CB-4441-9E67-E5E71A345284}" type="sibTrans" cxnId="{39441379-245A-42CC-AED5-4346B7DC47CE}">
      <dgm:prSet/>
      <dgm:spPr>
        <a:noFill/>
        <a:ln>
          <a:noFill/>
        </a:ln>
      </dgm:spPr>
      <dgm:t>
        <a:bodyPr/>
        <a:lstStyle/>
        <a:p>
          <a:endParaRPr lang="pl-PL" sz="1600"/>
        </a:p>
      </dgm:t>
    </dgm:pt>
    <dgm:pt modelId="{056DBC28-AC12-46E0-BA17-75841CA1FE8E}">
      <dgm:prSet phldrT="[Tekst]" custT="1"/>
      <dgm:spPr/>
      <dgm:t>
        <a:bodyPr/>
        <a:lstStyle/>
        <a:p>
          <a:pPr algn="l">
            <a:buNone/>
          </a:pPr>
          <a:r>
            <a:rPr lang="pl-PL" sz="1600" b="0" i="0" u="none" strike="noStrike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Ochrona różnorodności biologicznej i funkcji ekosystemów</a:t>
          </a:r>
          <a:endParaRPr lang="pl-PL" sz="1600" dirty="0"/>
        </a:p>
      </dgm:t>
    </dgm:pt>
    <dgm:pt modelId="{417FF116-0DB1-4555-B713-759D7196F633}" type="parTrans" cxnId="{736BAE54-1979-474B-954A-E81A6C2838A3}">
      <dgm:prSet/>
      <dgm:spPr/>
      <dgm:t>
        <a:bodyPr/>
        <a:lstStyle/>
        <a:p>
          <a:endParaRPr lang="pl-PL" sz="1600"/>
        </a:p>
      </dgm:t>
    </dgm:pt>
    <dgm:pt modelId="{EE89F308-0458-4150-A13C-E0EA6BB4C3B6}" type="sibTrans" cxnId="{736BAE54-1979-474B-954A-E81A6C2838A3}">
      <dgm:prSet/>
      <dgm:spPr>
        <a:noFill/>
        <a:ln>
          <a:noFill/>
        </a:ln>
      </dgm:spPr>
      <dgm:t>
        <a:bodyPr/>
        <a:lstStyle/>
        <a:p>
          <a:endParaRPr lang="pl-PL" sz="1600"/>
        </a:p>
      </dgm:t>
    </dgm:pt>
    <dgm:pt modelId="{972BF433-1ED5-416E-834D-0CC9F4706FDD}">
      <dgm:prSet phldrT="[Tekst]" custT="1"/>
      <dgm:spPr/>
      <dgm:t>
        <a:bodyPr/>
        <a:lstStyle/>
        <a:p>
          <a:pPr algn="l">
            <a:buNone/>
          </a:pPr>
          <a:r>
            <a:rPr lang="pl-PL" sz="1600" b="0" i="0" u="none" strike="noStrike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Monitoring środowiska</a:t>
          </a:r>
          <a:endParaRPr lang="pl-PL" sz="1600" dirty="0"/>
        </a:p>
      </dgm:t>
    </dgm:pt>
    <dgm:pt modelId="{CA1BF0D8-B3AB-4F46-A3AC-879457107C1A}" type="parTrans" cxnId="{51E7B056-81A4-4B55-B7D8-655EDD15DA59}">
      <dgm:prSet/>
      <dgm:spPr/>
      <dgm:t>
        <a:bodyPr/>
        <a:lstStyle/>
        <a:p>
          <a:endParaRPr lang="pl-PL" sz="1600"/>
        </a:p>
      </dgm:t>
    </dgm:pt>
    <dgm:pt modelId="{C65A8801-9F8E-45BF-B37F-A288C66E9552}" type="sibTrans" cxnId="{51E7B056-81A4-4B55-B7D8-655EDD15DA59}">
      <dgm:prSet/>
      <dgm:spPr>
        <a:noFill/>
        <a:ln>
          <a:noFill/>
        </a:ln>
      </dgm:spPr>
      <dgm:t>
        <a:bodyPr/>
        <a:lstStyle/>
        <a:p>
          <a:endParaRPr lang="pl-PL" sz="1600"/>
        </a:p>
      </dgm:t>
    </dgm:pt>
    <dgm:pt modelId="{F6168E32-45BD-418A-BFA9-45E61DE15FB8}">
      <dgm:prSet phldrT="[Tekst]" custT="1"/>
      <dgm:spPr/>
      <dgm:t>
        <a:bodyPr/>
        <a:lstStyle/>
        <a:p>
          <a:pPr algn="l">
            <a:buNone/>
          </a:pPr>
          <a:r>
            <a:rPr lang="pl-PL" sz="1600" b="0" i="0" u="none" strike="noStrike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Ekspertyzy środowiskowe</a:t>
          </a:r>
          <a:endParaRPr lang="pl-PL" sz="1600" dirty="0"/>
        </a:p>
      </dgm:t>
    </dgm:pt>
    <dgm:pt modelId="{561C9A32-854E-443A-8F13-E22E3C99B57C}" type="parTrans" cxnId="{FCD3287F-A1B1-4377-AA97-B3E394B94336}">
      <dgm:prSet/>
      <dgm:spPr/>
      <dgm:t>
        <a:bodyPr/>
        <a:lstStyle/>
        <a:p>
          <a:endParaRPr lang="pl-PL" sz="1600"/>
        </a:p>
      </dgm:t>
    </dgm:pt>
    <dgm:pt modelId="{FA18107A-3032-4231-B156-658AF40FE34F}" type="sibTrans" cxnId="{FCD3287F-A1B1-4377-AA97-B3E394B94336}">
      <dgm:prSet/>
      <dgm:spPr>
        <a:noFill/>
        <a:ln>
          <a:noFill/>
        </a:ln>
      </dgm:spPr>
      <dgm:t>
        <a:bodyPr/>
        <a:lstStyle/>
        <a:p>
          <a:endParaRPr lang="pl-PL" sz="1600"/>
        </a:p>
      </dgm:t>
    </dgm:pt>
    <dgm:pt modelId="{969C168A-8D99-4B68-B105-CE6876AEAF19}">
      <dgm:prSet phldrT="[Tekst]" custT="1"/>
      <dgm:spPr/>
      <dgm:t>
        <a:bodyPr/>
        <a:lstStyle/>
        <a:p>
          <a:pPr algn="l">
            <a:buNone/>
          </a:pPr>
          <a:r>
            <a:rPr lang="pl-PL" sz="1600" b="0" i="0" u="none" strike="noStrike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Edukacja ekologiczna</a:t>
          </a:r>
          <a:endParaRPr lang="pl-PL" sz="1600" dirty="0"/>
        </a:p>
      </dgm:t>
    </dgm:pt>
    <dgm:pt modelId="{6F354685-81E7-4874-A2D4-791C6B93AA42}" type="parTrans" cxnId="{87D9D2F0-0818-4386-BCA7-B0D0636A55CD}">
      <dgm:prSet/>
      <dgm:spPr/>
      <dgm:t>
        <a:bodyPr/>
        <a:lstStyle/>
        <a:p>
          <a:endParaRPr lang="pl-PL" sz="1600"/>
        </a:p>
      </dgm:t>
    </dgm:pt>
    <dgm:pt modelId="{13DA4E96-CBFD-4117-8C4A-BB30CE6AE7C4}" type="sibTrans" cxnId="{87D9D2F0-0818-4386-BCA7-B0D0636A55CD}">
      <dgm:prSet/>
      <dgm:spPr>
        <a:noFill/>
        <a:ln>
          <a:noFill/>
        </a:ln>
      </dgm:spPr>
      <dgm:t>
        <a:bodyPr/>
        <a:lstStyle/>
        <a:p>
          <a:endParaRPr lang="pl-PL" sz="1600"/>
        </a:p>
      </dgm:t>
    </dgm:pt>
    <dgm:pt modelId="{4CE7C6EE-2152-4924-B31B-E73124EF78CF}">
      <dgm:prSet phldrT="[Tekst]" custT="1"/>
      <dgm:spPr/>
      <dgm:t>
        <a:bodyPr/>
        <a:lstStyle/>
        <a:p>
          <a:pPr algn="l"/>
          <a:r>
            <a:rPr lang="pl-PL" sz="1600" b="0" i="0" u="none" strike="noStrike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Innowacyjność</a:t>
          </a:r>
          <a:endParaRPr lang="pl-PL" sz="1600" dirty="0"/>
        </a:p>
      </dgm:t>
    </dgm:pt>
    <dgm:pt modelId="{4E856AE9-8085-4380-A038-E35CF59B2CA1}" type="parTrans" cxnId="{4E0B4596-A665-4DCE-B737-0C825F2FDF83}">
      <dgm:prSet/>
      <dgm:spPr/>
      <dgm:t>
        <a:bodyPr/>
        <a:lstStyle/>
        <a:p>
          <a:endParaRPr lang="pl-PL" sz="1600"/>
        </a:p>
      </dgm:t>
    </dgm:pt>
    <dgm:pt modelId="{68659D59-63AD-4C1A-9D41-CAF67D9E460F}" type="sibTrans" cxnId="{4E0B4596-A665-4DCE-B737-0C825F2FDF83}">
      <dgm:prSet/>
      <dgm:spPr>
        <a:noFill/>
        <a:ln>
          <a:noFill/>
        </a:ln>
      </dgm:spPr>
      <dgm:t>
        <a:bodyPr/>
        <a:lstStyle/>
        <a:p>
          <a:endParaRPr lang="pl-PL" sz="1600"/>
        </a:p>
      </dgm:t>
    </dgm:pt>
    <dgm:pt modelId="{76FB3A96-CB94-4A79-A894-F5930F4855B8}">
      <dgm:prSet phldrT="[Tekst]" custT="1"/>
      <dgm:spPr/>
      <dgm:t>
        <a:bodyPr/>
        <a:lstStyle/>
        <a:p>
          <a:pPr algn="l">
            <a:buNone/>
          </a:pPr>
          <a:r>
            <a:rPr lang="pl-PL" sz="1600" b="0" i="0" u="none" strike="noStrike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Adaptacja do zmian klimatu</a:t>
          </a:r>
          <a:endParaRPr lang="pl-PL" sz="1600" dirty="0"/>
        </a:p>
      </dgm:t>
    </dgm:pt>
    <dgm:pt modelId="{888F8F27-6575-4063-AE78-3AEDBD5CFBDF}" type="parTrans" cxnId="{51C0C662-916E-406E-9692-BE5BF0692FAF}">
      <dgm:prSet/>
      <dgm:spPr/>
      <dgm:t>
        <a:bodyPr/>
        <a:lstStyle/>
        <a:p>
          <a:endParaRPr lang="pl-PL" sz="1600"/>
        </a:p>
      </dgm:t>
    </dgm:pt>
    <dgm:pt modelId="{E463CDB9-C604-4353-9F45-83943A326A44}" type="sibTrans" cxnId="{51C0C662-916E-406E-9692-BE5BF0692FAF}">
      <dgm:prSet/>
      <dgm:spPr/>
      <dgm:t>
        <a:bodyPr/>
        <a:lstStyle/>
        <a:p>
          <a:endParaRPr lang="pl-PL" sz="1600"/>
        </a:p>
      </dgm:t>
    </dgm:pt>
    <dgm:pt modelId="{5B7B0A47-421D-44CA-9874-147C40005C4D}">
      <dgm:prSet phldrT="[Tekst]" phldr="0" custT="1"/>
      <dgm:spPr/>
      <dgm:t>
        <a:bodyPr/>
        <a:lstStyle/>
        <a:p>
          <a:r>
            <a:rPr lang="pl-PL" sz="1600"/>
            <a:t>90</a:t>
          </a:r>
          <a:endParaRPr lang="pl-PL" sz="1600" dirty="0"/>
        </a:p>
      </dgm:t>
    </dgm:pt>
    <dgm:pt modelId="{0D2D1F82-F1D3-46BA-93FE-38AEAB49545F}" type="parTrans" cxnId="{6DAF1A9A-B532-4B18-80FD-B1878BF328E9}">
      <dgm:prSet/>
      <dgm:spPr/>
      <dgm:t>
        <a:bodyPr/>
        <a:lstStyle/>
        <a:p>
          <a:endParaRPr lang="pl-PL"/>
        </a:p>
      </dgm:t>
    </dgm:pt>
    <dgm:pt modelId="{4FD0D83C-8271-498A-BCFF-18EC0E8C7B51}" type="sibTrans" cxnId="{6DAF1A9A-B532-4B18-80FD-B1878BF328E9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DAB4E92A-4C2E-40D5-AE44-A0987FC87D7D}">
      <dgm:prSet phldrT="[Tekst]" phldr="0" custT="1"/>
      <dgm:spPr/>
      <dgm:t>
        <a:bodyPr/>
        <a:lstStyle/>
        <a:p>
          <a:r>
            <a:rPr lang="pl-PL" sz="1600"/>
            <a:t>128</a:t>
          </a:r>
          <a:endParaRPr lang="pl-PL" sz="1600" dirty="0"/>
        </a:p>
      </dgm:t>
    </dgm:pt>
    <dgm:pt modelId="{35C01FD8-F3FC-460E-A181-C638117BF87D}" type="parTrans" cxnId="{CEFFAEAA-4FA2-469F-B523-FC0FD3166674}">
      <dgm:prSet/>
      <dgm:spPr/>
      <dgm:t>
        <a:bodyPr/>
        <a:lstStyle/>
        <a:p>
          <a:endParaRPr lang="pl-PL"/>
        </a:p>
      </dgm:t>
    </dgm:pt>
    <dgm:pt modelId="{D9658088-89D4-4662-85F6-289F94AAE5F8}" type="sibTrans" cxnId="{CEFFAEAA-4FA2-469F-B523-FC0FD3166674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9453E576-F415-4B33-9D99-D92B55150743}">
      <dgm:prSet phldrT="[Tekst]" phldr="0" custT="1"/>
      <dgm:spPr/>
      <dgm:t>
        <a:bodyPr/>
        <a:lstStyle/>
        <a:p>
          <a:r>
            <a:rPr lang="pl-PL" sz="1600"/>
            <a:t>0</a:t>
          </a:r>
          <a:endParaRPr lang="pl-PL" sz="1600" dirty="0"/>
        </a:p>
      </dgm:t>
    </dgm:pt>
    <dgm:pt modelId="{F2DB40DF-F538-4AFB-B96C-7743AE06A488}" type="parTrans" cxnId="{EA8BA433-639F-4FBA-B4C4-85DC6967DCD3}">
      <dgm:prSet/>
      <dgm:spPr/>
      <dgm:t>
        <a:bodyPr/>
        <a:lstStyle/>
        <a:p>
          <a:endParaRPr lang="pl-PL"/>
        </a:p>
      </dgm:t>
    </dgm:pt>
    <dgm:pt modelId="{DBC83ABC-70C7-4C80-8ED5-88024C82DC7C}" type="sibTrans" cxnId="{EA8BA433-639F-4FBA-B4C4-85DC6967DCD3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8540866F-FAA5-4BA5-B4B9-CBBD6E091A9D}">
      <dgm:prSet phldrT="[Tekst]" phldr="0" custT="1"/>
      <dgm:spPr/>
      <dgm:t>
        <a:bodyPr/>
        <a:lstStyle/>
        <a:p>
          <a:r>
            <a:rPr lang="pl-PL" sz="1600"/>
            <a:t>92</a:t>
          </a:r>
          <a:endParaRPr lang="pl-PL" sz="1600" dirty="0"/>
        </a:p>
      </dgm:t>
    </dgm:pt>
    <dgm:pt modelId="{D193F226-452C-46AF-B69C-01C38FCA07FB}" type="parTrans" cxnId="{FD28EDC8-4D65-4826-BCF8-C96C7BBC6B05}">
      <dgm:prSet/>
      <dgm:spPr/>
      <dgm:t>
        <a:bodyPr/>
        <a:lstStyle/>
        <a:p>
          <a:endParaRPr lang="pl-PL"/>
        </a:p>
      </dgm:t>
    </dgm:pt>
    <dgm:pt modelId="{F6913146-DFA4-4725-960F-AB5BBA1F86D7}" type="sibTrans" cxnId="{FD28EDC8-4D65-4826-BCF8-C96C7BBC6B05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6DB352F2-BF3A-45E1-BB15-00B56AC4AB55}">
      <dgm:prSet phldrT="[Tekst]" phldr="0" custT="1"/>
      <dgm:spPr/>
      <dgm:t>
        <a:bodyPr/>
        <a:lstStyle/>
        <a:p>
          <a:r>
            <a:rPr lang="pl-PL" sz="1600"/>
            <a:t>9</a:t>
          </a:r>
          <a:endParaRPr lang="pl-PL" sz="1600" dirty="0"/>
        </a:p>
      </dgm:t>
    </dgm:pt>
    <dgm:pt modelId="{7C150C20-B5CA-4743-A063-32A9F06DCD54}" type="parTrans" cxnId="{40738987-A52C-4936-AE91-EEA349A2F1FD}">
      <dgm:prSet/>
      <dgm:spPr/>
      <dgm:t>
        <a:bodyPr/>
        <a:lstStyle/>
        <a:p>
          <a:endParaRPr lang="pl-PL"/>
        </a:p>
      </dgm:t>
    </dgm:pt>
    <dgm:pt modelId="{F4CC5D9D-C976-4702-BC2F-BE3623508563}" type="sibTrans" cxnId="{40738987-A52C-4936-AE91-EEA349A2F1FD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C5692413-F2B0-43A5-8428-85733A4B7B42}">
      <dgm:prSet phldrT="[Tekst]" phldr="0" custT="1"/>
      <dgm:spPr/>
      <dgm:t>
        <a:bodyPr/>
        <a:lstStyle/>
        <a:p>
          <a:r>
            <a:rPr lang="pl-PL" sz="1600"/>
            <a:t>7</a:t>
          </a:r>
          <a:endParaRPr lang="pl-PL" sz="1600" dirty="0"/>
        </a:p>
      </dgm:t>
    </dgm:pt>
    <dgm:pt modelId="{0DB7EEEC-12DA-445E-B8F5-BEE2092C267D}" type="parTrans" cxnId="{DF2B26A5-D934-4DCE-8A7D-4DE26351137D}">
      <dgm:prSet/>
      <dgm:spPr/>
      <dgm:t>
        <a:bodyPr/>
        <a:lstStyle/>
        <a:p>
          <a:endParaRPr lang="pl-PL"/>
        </a:p>
      </dgm:t>
    </dgm:pt>
    <dgm:pt modelId="{419A7E8D-DC19-49E8-A6E5-DD26FD078907}" type="sibTrans" cxnId="{DF2B26A5-D934-4DCE-8A7D-4DE26351137D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B51C0199-F708-486E-9BF3-590CBD8906CE}">
      <dgm:prSet phldrT="[Tekst]" phldr="0" custT="1"/>
      <dgm:spPr/>
      <dgm:t>
        <a:bodyPr/>
        <a:lstStyle/>
        <a:p>
          <a:r>
            <a:rPr lang="pl-PL" sz="1600"/>
            <a:t>166</a:t>
          </a:r>
          <a:endParaRPr lang="pl-PL" sz="1600" dirty="0"/>
        </a:p>
      </dgm:t>
    </dgm:pt>
    <dgm:pt modelId="{4EAF776E-8DF4-49AE-858D-A66CD2712BE9}" type="parTrans" cxnId="{6BB08EDC-EB0F-433E-828D-6FB939A67A80}">
      <dgm:prSet/>
      <dgm:spPr/>
      <dgm:t>
        <a:bodyPr/>
        <a:lstStyle/>
        <a:p>
          <a:endParaRPr lang="pl-PL"/>
        </a:p>
      </dgm:t>
    </dgm:pt>
    <dgm:pt modelId="{EDC738F0-D6A0-495E-8392-1C22926489AB}" type="sibTrans" cxnId="{6BB08EDC-EB0F-433E-828D-6FB939A67A80}">
      <dgm:prSet/>
      <dgm:spPr/>
      <dgm:t>
        <a:bodyPr/>
        <a:lstStyle/>
        <a:p>
          <a:endParaRPr lang="pl-PL"/>
        </a:p>
      </dgm:t>
    </dgm:pt>
    <dgm:pt modelId="{6C11D1E0-7388-44AA-A8F5-8C798FD05B31}">
      <dgm:prSet phldrT="[Tekst]" phldr="0" custT="1"/>
      <dgm:spPr/>
      <dgm:t>
        <a:bodyPr/>
        <a:lstStyle/>
        <a:p>
          <a:r>
            <a:rPr lang="pl-PL" sz="1600"/>
            <a:t>8 102</a:t>
          </a:r>
          <a:endParaRPr lang="pl-PL" sz="1600" dirty="0"/>
        </a:p>
      </dgm:t>
    </dgm:pt>
    <dgm:pt modelId="{0078FB40-892B-483D-B74E-481C8F7129EA}" type="parTrans" cxnId="{5424AEEA-2F92-4153-B33A-A57978E0511A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CF4692B8-7946-4AB3-80DE-5F133ED29CFB}" type="sibTrans" cxnId="{5424AEEA-2F92-4153-B33A-A57978E0511A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F0EC7782-9E66-491E-A701-168F88FD4E48}">
      <dgm:prSet phldrT="[Tekst]" phldr="0" custT="1"/>
      <dgm:spPr/>
      <dgm:t>
        <a:bodyPr/>
        <a:lstStyle/>
        <a:p>
          <a:r>
            <a:rPr lang="pl-PL" sz="1600" dirty="0"/>
            <a:t>16 376</a:t>
          </a:r>
        </a:p>
      </dgm:t>
    </dgm:pt>
    <dgm:pt modelId="{F84C3A5C-8F99-45A7-BCAC-FA1BF52471BA}" type="parTrans" cxnId="{EA11A331-1F63-4C9D-8F99-30F1F65B717C}">
      <dgm:prSet/>
      <dgm:spPr/>
      <dgm:t>
        <a:bodyPr/>
        <a:lstStyle/>
        <a:p>
          <a:endParaRPr lang="pl-PL"/>
        </a:p>
      </dgm:t>
    </dgm:pt>
    <dgm:pt modelId="{8704A088-5442-4CAB-AF9B-75230F95FC5A}" type="sibTrans" cxnId="{EA11A331-1F63-4C9D-8F99-30F1F65B717C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B2642FDF-838B-4EFD-A675-F00A3292DED6}">
      <dgm:prSet phldrT="[Tekst]" phldr="0" custT="1"/>
      <dgm:spPr/>
      <dgm:t>
        <a:bodyPr/>
        <a:lstStyle/>
        <a:p>
          <a:r>
            <a:rPr lang="pl-PL" sz="1600"/>
            <a:t>1 846</a:t>
          </a:r>
          <a:endParaRPr lang="pl-PL" sz="1600" dirty="0"/>
        </a:p>
      </dgm:t>
    </dgm:pt>
    <dgm:pt modelId="{BBA431F9-F713-49FA-A670-1CA8267A6424}" type="parTrans" cxnId="{6AA91A2E-186F-4899-87C4-0FCC0B20D1BD}">
      <dgm:prSet/>
      <dgm:spPr/>
      <dgm:t>
        <a:bodyPr/>
        <a:lstStyle/>
        <a:p>
          <a:endParaRPr lang="pl-PL"/>
        </a:p>
      </dgm:t>
    </dgm:pt>
    <dgm:pt modelId="{5AFEAC48-096D-4590-9A69-1938D492EEF6}" type="sibTrans" cxnId="{6AA91A2E-186F-4899-87C4-0FCC0B20D1BD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4A407E18-F35F-4FC1-974A-C478ED7F7E64}">
      <dgm:prSet phldrT="[Tekst]" phldr="0" custT="1"/>
      <dgm:spPr/>
      <dgm:t>
        <a:bodyPr/>
        <a:lstStyle/>
        <a:p>
          <a:r>
            <a:rPr lang="pl-PL" sz="1600"/>
            <a:t>919</a:t>
          </a:r>
          <a:endParaRPr lang="pl-PL" sz="1600" dirty="0"/>
        </a:p>
      </dgm:t>
    </dgm:pt>
    <dgm:pt modelId="{40E24253-88DA-494A-8E29-B038BC7F403C}" type="parTrans" cxnId="{F6A13622-A654-4A28-9DC0-4217BF60D911}">
      <dgm:prSet/>
      <dgm:spPr/>
      <dgm:t>
        <a:bodyPr/>
        <a:lstStyle/>
        <a:p>
          <a:endParaRPr lang="pl-PL"/>
        </a:p>
      </dgm:t>
    </dgm:pt>
    <dgm:pt modelId="{E87F16E9-083F-4779-934C-F4B8A9E2864C}" type="sibTrans" cxnId="{F6A13622-A654-4A28-9DC0-4217BF60D911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79313CB6-490B-4BB0-BA8E-2ED0F287251A}">
      <dgm:prSet phldrT="[Tekst]" phldr="0" custT="1"/>
      <dgm:spPr/>
      <dgm:t>
        <a:bodyPr/>
        <a:lstStyle/>
        <a:p>
          <a:r>
            <a:rPr lang="pl-PL" sz="1600"/>
            <a:t>0</a:t>
          </a:r>
          <a:endParaRPr lang="pl-PL" sz="1600" dirty="0"/>
        </a:p>
      </dgm:t>
    </dgm:pt>
    <dgm:pt modelId="{D286E985-DFB4-4B0A-8C59-45EBB421C85C}" type="parTrans" cxnId="{D1FFD130-EC43-4928-9188-9AF4FF7C33F0}">
      <dgm:prSet/>
      <dgm:spPr/>
      <dgm:t>
        <a:bodyPr/>
        <a:lstStyle/>
        <a:p>
          <a:endParaRPr lang="pl-PL"/>
        </a:p>
      </dgm:t>
    </dgm:pt>
    <dgm:pt modelId="{A0AAAE90-0804-4283-8F7E-BAA56BFCB855}" type="sibTrans" cxnId="{D1FFD130-EC43-4928-9188-9AF4FF7C33F0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39DE69BC-00C5-40C7-99BF-C7E8B311593C}">
      <dgm:prSet phldrT="[Tekst]" phldr="0" custT="1"/>
      <dgm:spPr/>
      <dgm:t>
        <a:bodyPr/>
        <a:lstStyle/>
        <a:p>
          <a:r>
            <a:rPr lang="pl-PL" sz="1600" dirty="0"/>
            <a:t>444</a:t>
          </a:r>
        </a:p>
      </dgm:t>
    </dgm:pt>
    <dgm:pt modelId="{1B1A57D3-212D-4260-B44B-1713F6C5BA8E}" type="parTrans" cxnId="{EB0F80D9-E3D3-4377-88BD-2ED5B785157A}">
      <dgm:prSet/>
      <dgm:spPr/>
      <dgm:t>
        <a:bodyPr/>
        <a:lstStyle/>
        <a:p>
          <a:endParaRPr lang="pl-PL"/>
        </a:p>
      </dgm:t>
    </dgm:pt>
    <dgm:pt modelId="{C51A6A9B-DDEE-4A6D-A5DD-6AC166EE3ECC}" type="sibTrans" cxnId="{EB0F80D9-E3D3-4377-88BD-2ED5B785157A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F996A1F1-EF66-43A9-B6A8-479F31475A4F}">
      <dgm:prSet phldrT="[Tekst]" phldr="0" custT="1"/>
      <dgm:spPr/>
      <dgm:t>
        <a:bodyPr/>
        <a:lstStyle/>
        <a:p>
          <a:r>
            <a:rPr lang="pl-PL" sz="1600" dirty="0"/>
            <a:t>22</a:t>
          </a:r>
        </a:p>
      </dgm:t>
    </dgm:pt>
    <dgm:pt modelId="{3636E43B-562A-4769-A8CD-F3DA2702CB1A}" type="parTrans" cxnId="{53D91A2D-97F5-45A5-894E-6E51E78ACFED}">
      <dgm:prSet/>
      <dgm:spPr/>
      <dgm:t>
        <a:bodyPr/>
        <a:lstStyle/>
        <a:p>
          <a:endParaRPr lang="pl-PL"/>
        </a:p>
      </dgm:t>
    </dgm:pt>
    <dgm:pt modelId="{80DC1BAA-94E3-4C39-932F-209D655847CD}" type="sibTrans" cxnId="{53D91A2D-97F5-45A5-894E-6E51E78ACFED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1EA6C57C-810E-4D15-A510-820DA7494532}">
      <dgm:prSet phldrT="[Tekst]" phldr="0" custT="1"/>
      <dgm:spPr/>
      <dgm:t>
        <a:bodyPr/>
        <a:lstStyle/>
        <a:p>
          <a:r>
            <a:rPr lang="pl-PL" sz="1600"/>
            <a:t>478</a:t>
          </a:r>
          <a:endParaRPr lang="pl-PL" sz="1600" dirty="0"/>
        </a:p>
      </dgm:t>
    </dgm:pt>
    <dgm:pt modelId="{D00DD6F7-0C9B-4C5C-97CC-9329CD41FA23}" type="parTrans" cxnId="{B82BD8AC-EAE4-4708-9DC9-38C98026164D}">
      <dgm:prSet/>
      <dgm:spPr/>
      <dgm:t>
        <a:bodyPr/>
        <a:lstStyle/>
        <a:p>
          <a:endParaRPr lang="pl-PL"/>
        </a:p>
      </dgm:t>
    </dgm:pt>
    <dgm:pt modelId="{90968628-3148-47DC-B9F5-64D01FEED53F}" type="sibTrans" cxnId="{B82BD8AC-EAE4-4708-9DC9-38C98026164D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59F8B993-1FD0-4D0A-96DE-2DE7496527AD}">
      <dgm:prSet phldrT="[Tekst]" phldr="0" custT="1"/>
      <dgm:spPr/>
      <dgm:t>
        <a:bodyPr/>
        <a:lstStyle/>
        <a:p>
          <a:r>
            <a:rPr lang="pl-PL" sz="1600"/>
            <a:t>3 136</a:t>
          </a:r>
          <a:endParaRPr lang="pl-PL" sz="1600" dirty="0"/>
        </a:p>
      </dgm:t>
    </dgm:pt>
    <dgm:pt modelId="{ACD6F5AE-E3A0-4061-AB07-734E23284827}" type="parTrans" cxnId="{1BD016BA-6221-42C4-9A0B-937B0544F879}">
      <dgm:prSet/>
      <dgm:spPr/>
      <dgm:t>
        <a:bodyPr/>
        <a:lstStyle/>
        <a:p>
          <a:endParaRPr lang="pl-PL"/>
        </a:p>
      </dgm:t>
    </dgm:pt>
    <dgm:pt modelId="{98169B85-1611-4908-9AE4-E7512C711824}" type="sibTrans" cxnId="{1BD016BA-6221-42C4-9A0B-937B0544F879}">
      <dgm:prSet/>
      <dgm:spPr/>
      <dgm:t>
        <a:bodyPr/>
        <a:lstStyle/>
        <a:p>
          <a:endParaRPr lang="pl-PL"/>
        </a:p>
      </dgm:t>
    </dgm:pt>
    <dgm:pt modelId="{2037D9AA-CDD9-4D7E-BA6C-23935E64715E}">
      <dgm:prSet phldrT="[Tekst]" phldr="0" custT="1"/>
      <dgm:spPr/>
      <dgm:t>
        <a:bodyPr/>
        <a:lstStyle/>
        <a:p>
          <a:r>
            <a:rPr lang="pl-PL" sz="1600" dirty="0"/>
            <a:t>23</a:t>
          </a:r>
        </a:p>
      </dgm:t>
    </dgm:pt>
    <dgm:pt modelId="{57C48E56-E26D-407A-AFF6-00BF86791EDF}" type="parTrans" cxnId="{E1E035E6-174F-495E-AD01-783330B88A32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8B44C2DC-101F-4A31-890B-DC53746F3F51}" type="sibTrans" cxnId="{E1E035E6-174F-495E-AD01-783330B88A32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B4E6DF67-15E8-4FAD-BED3-D2D7EB72991A}">
      <dgm:prSet phldrT="[Tekst]" phldr="0" custT="1"/>
      <dgm:spPr/>
      <dgm:t>
        <a:bodyPr/>
        <a:lstStyle/>
        <a:p>
          <a:r>
            <a:rPr lang="pl-PL" sz="1600"/>
            <a:t>7</a:t>
          </a:r>
          <a:endParaRPr lang="pl-PL" sz="1600" dirty="0"/>
        </a:p>
      </dgm:t>
    </dgm:pt>
    <dgm:pt modelId="{527ED681-C44F-4BB1-B0D8-D21C9CBD12B8}" type="parTrans" cxnId="{36E3CBB9-6237-4900-9857-C3716ED6D1CF}">
      <dgm:prSet/>
      <dgm:spPr/>
      <dgm:t>
        <a:bodyPr/>
        <a:lstStyle/>
        <a:p>
          <a:endParaRPr lang="pl-PL"/>
        </a:p>
      </dgm:t>
    </dgm:pt>
    <dgm:pt modelId="{B6BB4469-6083-43B4-AB94-815CEB784285}" type="sibTrans" cxnId="{36E3CBB9-6237-4900-9857-C3716ED6D1CF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7B994C43-D132-4F1B-B51A-6C30D3443A2B}">
      <dgm:prSet phldrT="[Tekst]" phldr="0" custT="1"/>
      <dgm:spPr/>
      <dgm:t>
        <a:bodyPr/>
        <a:lstStyle/>
        <a:p>
          <a:r>
            <a:rPr lang="pl-PL" sz="1600"/>
            <a:t>9</a:t>
          </a:r>
          <a:endParaRPr lang="pl-PL" sz="1600" dirty="0"/>
        </a:p>
      </dgm:t>
    </dgm:pt>
    <dgm:pt modelId="{7CF31BD7-CF27-4FEA-BB7E-24DC8338F5D3}" type="parTrans" cxnId="{F3F949D7-6F02-4EFF-9D97-D6EBD2FEE038}">
      <dgm:prSet/>
      <dgm:spPr/>
      <dgm:t>
        <a:bodyPr/>
        <a:lstStyle/>
        <a:p>
          <a:endParaRPr lang="pl-PL"/>
        </a:p>
      </dgm:t>
    </dgm:pt>
    <dgm:pt modelId="{4F225946-A552-4251-8D70-428AF9C1D7D6}" type="sibTrans" cxnId="{F3F949D7-6F02-4EFF-9D97-D6EBD2FEE038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191C377C-A3A2-4A9A-B888-13FB1D927B16}">
      <dgm:prSet phldrT="[Tekst]" phldr="0" custT="1"/>
      <dgm:spPr/>
      <dgm:t>
        <a:bodyPr/>
        <a:lstStyle/>
        <a:p>
          <a:r>
            <a:rPr lang="pl-PL" sz="1600"/>
            <a:t>2</a:t>
          </a:r>
          <a:endParaRPr lang="pl-PL" sz="1600" dirty="0"/>
        </a:p>
      </dgm:t>
    </dgm:pt>
    <dgm:pt modelId="{E587627F-706B-468B-8E06-9FF949878A6C}" type="parTrans" cxnId="{5407D5B0-A98F-42B5-9E0E-21C9A5C11447}">
      <dgm:prSet/>
      <dgm:spPr/>
      <dgm:t>
        <a:bodyPr/>
        <a:lstStyle/>
        <a:p>
          <a:endParaRPr lang="pl-PL"/>
        </a:p>
      </dgm:t>
    </dgm:pt>
    <dgm:pt modelId="{84C5FB95-AF15-41A6-A898-7613BF2F41D0}" type="sibTrans" cxnId="{5407D5B0-A98F-42B5-9E0E-21C9A5C11447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4D4493CF-22E2-45C4-A6BA-AC034474E988}">
      <dgm:prSet phldrT="[Tekst]" phldr="0" custT="1"/>
      <dgm:spPr/>
      <dgm:t>
        <a:bodyPr/>
        <a:lstStyle/>
        <a:p>
          <a:r>
            <a:rPr lang="pl-PL" sz="1600"/>
            <a:t>1</a:t>
          </a:r>
          <a:endParaRPr lang="pl-PL" sz="1600" dirty="0"/>
        </a:p>
      </dgm:t>
    </dgm:pt>
    <dgm:pt modelId="{5C9EF900-9C64-4D84-A306-5BA9E526BD6E}" type="parTrans" cxnId="{FA080931-0672-443A-A826-2E1E39BCA3F7}">
      <dgm:prSet/>
      <dgm:spPr/>
      <dgm:t>
        <a:bodyPr/>
        <a:lstStyle/>
        <a:p>
          <a:endParaRPr lang="pl-PL"/>
        </a:p>
      </dgm:t>
    </dgm:pt>
    <dgm:pt modelId="{8B846536-C9EF-455F-B2A8-7C81804D1C26}" type="sibTrans" cxnId="{FA080931-0672-443A-A826-2E1E39BCA3F7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19166517-9FF2-48F8-A31F-1C345E64B77F}">
      <dgm:prSet phldrT="[Tekst]" phldr="0" custT="1"/>
      <dgm:spPr/>
      <dgm:t>
        <a:bodyPr/>
        <a:lstStyle/>
        <a:p>
          <a:r>
            <a:rPr lang="pl-PL" sz="1600"/>
            <a:t>4</a:t>
          </a:r>
          <a:endParaRPr lang="pl-PL" sz="1600" dirty="0"/>
        </a:p>
      </dgm:t>
    </dgm:pt>
    <dgm:pt modelId="{2342FE51-2287-4075-972D-403A35DCDF1D}" type="parTrans" cxnId="{ACC0FC04-AD33-4214-9D0E-85A4139B8EB9}">
      <dgm:prSet/>
      <dgm:spPr/>
      <dgm:t>
        <a:bodyPr/>
        <a:lstStyle/>
        <a:p>
          <a:endParaRPr lang="pl-PL"/>
        </a:p>
      </dgm:t>
    </dgm:pt>
    <dgm:pt modelId="{CE11DEC6-4453-41B4-A067-9F5F210FFD10}" type="sibTrans" cxnId="{ACC0FC04-AD33-4214-9D0E-85A4139B8EB9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57092A14-B789-4094-880A-1EAA03FC3CF1}">
      <dgm:prSet phldrT="[Tekst]" phldr="0" custT="1"/>
      <dgm:spPr/>
      <dgm:t>
        <a:bodyPr/>
        <a:lstStyle/>
        <a:p>
          <a:r>
            <a:rPr lang="pl-PL" sz="1600"/>
            <a:t>1</a:t>
          </a:r>
          <a:endParaRPr lang="pl-PL" sz="1600" dirty="0"/>
        </a:p>
      </dgm:t>
    </dgm:pt>
    <dgm:pt modelId="{E3117967-B732-47FB-B975-2250D3EE077D}" type="parTrans" cxnId="{8F8282F9-06D5-4C28-A4C5-504E01D8DCB8}">
      <dgm:prSet/>
      <dgm:spPr/>
      <dgm:t>
        <a:bodyPr/>
        <a:lstStyle/>
        <a:p>
          <a:endParaRPr lang="pl-PL"/>
        </a:p>
      </dgm:t>
    </dgm:pt>
    <dgm:pt modelId="{F0EFD6D6-209C-440E-9758-20E6858E1242}" type="sibTrans" cxnId="{8F8282F9-06D5-4C28-A4C5-504E01D8DCB8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8C916459-79A5-43E5-91C0-B5DD7377BC0B}">
      <dgm:prSet phldrT="[Tekst]" phldr="0" custT="1"/>
      <dgm:spPr/>
      <dgm:t>
        <a:bodyPr/>
        <a:lstStyle/>
        <a:p>
          <a:r>
            <a:rPr lang="pl-PL" sz="1600"/>
            <a:t>1</a:t>
          </a:r>
          <a:endParaRPr lang="pl-PL" sz="1600" dirty="0"/>
        </a:p>
      </dgm:t>
    </dgm:pt>
    <dgm:pt modelId="{B2DBB0DE-0305-4A52-AD09-0EAC343CEDA6}" type="parTrans" cxnId="{218224BE-7E00-4922-A90B-4677826402B4}">
      <dgm:prSet/>
      <dgm:spPr/>
      <dgm:t>
        <a:bodyPr/>
        <a:lstStyle/>
        <a:p>
          <a:endParaRPr lang="pl-PL"/>
        </a:p>
      </dgm:t>
    </dgm:pt>
    <dgm:pt modelId="{ADB98344-6292-47C5-B627-3D191DBDCBBE}" type="sibTrans" cxnId="{218224BE-7E00-4922-A90B-4677826402B4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A0C7BBE3-EC93-4A7C-9C8F-6987035243BA}">
      <dgm:prSet phldrT="[Tekst]" phldr="0" custT="1"/>
      <dgm:spPr/>
      <dgm:t>
        <a:bodyPr/>
        <a:lstStyle/>
        <a:p>
          <a:r>
            <a:rPr lang="pl-PL" sz="1600"/>
            <a:t>6</a:t>
          </a:r>
          <a:endParaRPr lang="pl-PL" sz="1600" dirty="0"/>
        </a:p>
      </dgm:t>
    </dgm:pt>
    <dgm:pt modelId="{DBADF76F-C07F-41D1-BC4E-CC0A3E07655E}" type="parTrans" cxnId="{5CAA82AA-A494-466E-AB95-4EEB708B732E}">
      <dgm:prSet/>
      <dgm:spPr/>
      <dgm:t>
        <a:bodyPr/>
        <a:lstStyle/>
        <a:p>
          <a:endParaRPr lang="pl-PL"/>
        </a:p>
      </dgm:t>
    </dgm:pt>
    <dgm:pt modelId="{2E138685-4534-42B2-A847-6A26367B76E8}" type="sibTrans" cxnId="{5CAA82AA-A494-466E-AB95-4EEB708B732E}">
      <dgm:prSet/>
      <dgm:spPr/>
      <dgm:t>
        <a:bodyPr/>
        <a:lstStyle/>
        <a:p>
          <a:endParaRPr lang="pl-PL"/>
        </a:p>
      </dgm:t>
    </dgm:pt>
    <dgm:pt modelId="{DF3787F1-5162-4779-A199-AC41FBE22ADF}" type="pres">
      <dgm:prSet presAssocID="{32446D0E-1C2E-473A-B9DE-8CABB1FC1404}" presName="Name0" presStyleCnt="0">
        <dgm:presLayoutVars>
          <dgm:dir/>
          <dgm:animLvl val="lvl"/>
          <dgm:resizeHandles val="exact"/>
        </dgm:presLayoutVars>
      </dgm:prSet>
      <dgm:spPr/>
    </dgm:pt>
    <dgm:pt modelId="{4FDA09BB-3441-40BE-AF30-2647ED60EB07}" type="pres">
      <dgm:prSet presAssocID="{EB1AD8DD-9885-42C6-9A9A-6739F8DDE498}" presName="vertFlow" presStyleCnt="0"/>
      <dgm:spPr/>
    </dgm:pt>
    <dgm:pt modelId="{F8AD9825-3472-49E8-97C8-3AE4E519C71C}" type="pres">
      <dgm:prSet presAssocID="{EB1AD8DD-9885-42C6-9A9A-6739F8DDE498}" presName="header" presStyleLbl="node1" presStyleIdx="0" presStyleCnt="4" custScaleX="332795"/>
      <dgm:spPr/>
    </dgm:pt>
    <dgm:pt modelId="{F9BB0279-A3A4-419F-A0B7-3C03E2BEE5C8}" type="pres">
      <dgm:prSet presAssocID="{E7503D6A-C111-44C3-96A2-EB528805A20F}" presName="parTrans" presStyleLbl="sibTrans2D1" presStyleIdx="0" presStyleCnt="36"/>
      <dgm:spPr/>
    </dgm:pt>
    <dgm:pt modelId="{B66A1E3D-8860-421A-B606-9BE1FC0E9311}" type="pres">
      <dgm:prSet presAssocID="{B6C6591E-6D0F-455A-8ACD-AF77C7777B66}" presName="child" presStyleLbl="alignAccFollowNode1" presStyleIdx="0" presStyleCnt="36" custScaleX="332795">
        <dgm:presLayoutVars>
          <dgm:chMax val="0"/>
          <dgm:bulletEnabled val="1"/>
        </dgm:presLayoutVars>
      </dgm:prSet>
      <dgm:spPr/>
    </dgm:pt>
    <dgm:pt modelId="{2B901274-AA69-4E03-9F42-606C668A0409}" type="pres">
      <dgm:prSet presAssocID="{266B70A8-46BA-4901-9C8B-01E905392105}" presName="sibTrans" presStyleLbl="sibTrans2D1" presStyleIdx="1" presStyleCnt="36"/>
      <dgm:spPr/>
    </dgm:pt>
    <dgm:pt modelId="{DE274B6F-37E1-4A77-81D6-B0BF4EADDA4D}" type="pres">
      <dgm:prSet presAssocID="{0551789E-1BBD-48B3-9F51-9CECF4B8043A}" presName="child" presStyleLbl="alignAccFollowNode1" presStyleIdx="1" presStyleCnt="36" custScaleX="332795">
        <dgm:presLayoutVars>
          <dgm:chMax val="0"/>
          <dgm:bulletEnabled val="1"/>
        </dgm:presLayoutVars>
      </dgm:prSet>
      <dgm:spPr/>
    </dgm:pt>
    <dgm:pt modelId="{E318BA97-1C8B-44B0-8C55-2B61E1E974F8}" type="pres">
      <dgm:prSet presAssocID="{8B6BC930-2EE4-4EEF-ABB8-219CD8283F18}" presName="sibTrans" presStyleLbl="sibTrans2D1" presStyleIdx="2" presStyleCnt="36"/>
      <dgm:spPr/>
    </dgm:pt>
    <dgm:pt modelId="{702F8212-0F9C-4A72-832E-C816B1CBE737}" type="pres">
      <dgm:prSet presAssocID="{B63A21CB-3341-4A8E-BD27-E2E86447D409}" presName="child" presStyleLbl="alignAccFollowNode1" presStyleIdx="2" presStyleCnt="36" custScaleX="332795">
        <dgm:presLayoutVars>
          <dgm:chMax val="0"/>
          <dgm:bulletEnabled val="1"/>
        </dgm:presLayoutVars>
      </dgm:prSet>
      <dgm:spPr/>
    </dgm:pt>
    <dgm:pt modelId="{E7D07BE9-97ED-4B8C-B11F-70345B4B497C}" type="pres">
      <dgm:prSet presAssocID="{EFCF79C1-21CB-4441-9E67-E5E71A345284}" presName="sibTrans" presStyleLbl="sibTrans2D1" presStyleIdx="3" presStyleCnt="36"/>
      <dgm:spPr/>
    </dgm:pt>
    <dgm:pt modelId="{A999E407-7EF6-4465-AEBC-FD5DF97A950D}" type="pres">
      <dgm:prSet presAssocID="{056DBC28-AC12-46E0-BA17-75841CA1FE8E}" presName="child" presStyleLbl="alignAccFollowNode1" presStyleIdx="3" presStyleCnt="36" custScaleX="332795">
        <dgm:presLayoutVars>
          <dgm:chMax val="0"/>
          <dgm:bulletEnabled val="1"/>
        </dgm:presLayoutVars>
      </dgm:prSet>
      <dgm:spPr/>
    </dgm:pt>
    <dgm:pt modelId="{7813EB8D-6A1A-466D-A613-CCD8201E7362}" type="pres">
      <dgm:prSet presAssocID="{EE89F308-0458-4150-A13C-E0EA6BB4C3B6}" presName="sibTrans" presStyleLbl="sibTrans2D1" presStyleIdx="4" presStyleCnt="36"/>
      <dgm:spPr/>
    </dgm:pt>
    <dgm:pt modelId="{4F9A8019-195E-4A56-9103-86D4AD31F32D}" type="pres">
      <dgm:prSet presAssocID="{972BF433-1ED5-416E-834D-0CC9F4706FDD}" presName="child" presStyleLbl="alignAccFollowNode1" presStyleIdx="4" presStyleCnt="36" custScaleX="332795">
        <dgm:presLayoutVars>
          <dgm:chMax val="0"/>
          <dgm:bulletEnabled val="1"/>
        </dgm:presLayoutVars>
      </dgm:prSet>
      <dgm:spPr/>
    </dgm:pt>
    <dgm:pt modelId="{8722FF30-2BEB-40AA-A7B3-E85D3698DED5}" type="pres">
      <dgm:prSet presAssocID="{C65A8801-9F8E-45BF-B37F-A288C66E9552}" presName="sibTrans" presStyleLbl="sibTrans2D1" presStyleIdx="5" presStyleCnt="36"/>
      <dgm:spPr/>
    </dgm:pt>
    <dgm:pt modelId="{FDBE1C8F-9C6D-4AAC-8247-DDB6FB36BDD5}" type="pres">
      <dgm:prSet presAssocID="{F6168E32-45BD-418A-BFA9-45E61DE15FB8}" presName="child" presStyleLbl="alignAccFollowNode1" presStyleIdx="5" presStyleCnt="36" custScaleX="332795">
        <dgm:presLayoutVars>
          <dgm:chMax val="0"/>
          <dgm:bulletEnabled val="1"/>
        </dgm:presLayoutVars>
      </dgm:prSet>
      <dgm:spPr/>
    </dgm:pt>
    <dgm:pt modelId="{7CE68EE0-BDFD-41EF-8A93-69434E6F7104}" type="pres">
      <dgm:prSet presAssocID="{FA18107A-3032-4231-B156-658AF40FE34F}" presName="sibTrans" presStyleLbl="sibTrans2D1" presStyleIdx="6" presStyleCnt="36"/>
      <dgm:spPr/>
    </dgm:pt>
    <dgm:pt modelId="{AB4B9B12-DBA5-47ED-81E1-BC2D99417F71}" type="pres">
      <dgm:prSet presAssocID="{969C168A-8D99-4B68-B105-CE6876AEAF19}" presName="child" presStyleLbl="alignAccFollowNode1" presStyleIdx="6" presStyleCnt="36" custScaleX="332795">
        <dgm:presLayoutVars>
          <dgm:chMax val="0"/>
          <dgm:bulletEnabled val="1"/>
        </dgm:presLayoutVars>
      </dgm:prSet>
      <dgm:spPr/>
    </dgm:pt>
    <dgm:pt modelId="{2E4CD4B5-9AF5-46BF-9ABA-B836DE8774CF}" type="pres">
      <dgm:prSet presAssocID="{13DA4E96-CBFD-4117-8C4A-BB30CE6AE7C4}" presName="sibTrans" presStyleLbl="sibTrans2D1" presStyleIdx="7" presStyleCnt="36"/>
      <dgm:spPr/>
    </dgm:pt>
    <dgm:pt modelId="{1351AB3D-D45B-44CD-ADB3-B75670A8C736}" type="pres">
      <dgm:prSet presAssocID="{4CE7C6EE-2152-4924-B31B-E73124EF78CF}" presName="child" presStyleLbl="alignAccFollowNode1" presStyleIdx="7" presStyleCnt="36" custScaleX="332795">
        <dgm:presLayoutVars>
          <dgm:chMax val="0"/>
          <dgm:bulletEnabled val="1"/>
        </dgm:presLayoutVars>
      </dgm:prSet>
      <dgm:spPr/>
    </dgm:pt>
    <dgm:pt modelId="{AF112F7A-107A-4E3E-95C7-2485F4595CA4}" type="pres">
      <dgm:prSet presAssocID="{68659D59-63AD-4C1A-9D41-CAF67D9E460F}" presName="sibTrans" presStyleLbl="sibTrans2D1" presStyleIdx="8" presStyleCnt="36"/>
      <dgm:spPr/>
    </dgm:pt>
    <dgm:pt modelId="{BF7759D8-0D8C-4965-9354-9E36B750541D}" type="pres">
      <dgm:prSet presAssocID="{76FB3A96-CB94-4A79-A894-F5930F4855B8}" presName="child" presStyleLbl="alignAccFollowNode1" presStyleIdx="8" presStyleCnt="36" custScaleX="332795">
        <dgm:presLayoutVars>
          <dgm:chMax val="0"/>
          <dgm:bulletEnabled val="1"/>
        </dgm:presLayoutVars>
      </dgm:prSet>
      <dgm:spPr/>
    </dgm:pt>
    <dgm:pt modelId="{7B3D2BAA-9DDB-4D32-BC9F-6ABBEFE42241}" type="pres">
      <dgm:prSet presAssocID="{EB1AD8DD-9885-42C6-9A9A-6739F8DDE498}" presName="hSp" presStyleCnt="0"/>
      <dgm:spPr/>
    </dgm:pt>
    <dgm:pt modelId="{F1B1C72E-1863-4720-B5F5-D202414509B0}" type="pres">
      <dgm:prSet presAssocID="{79E8637A-213F-4F77-89C1-91C72A83EFC8}" presName="vertFlow" presStyleCnt="0"/>
      <dgm:spPr/>
    </dgm:pt>
    <dgm:pt modelId="{0BE0BC9D-DB03-4EE0-80AB-4B11DB3BE2F9}" type="pres">
      <dgm:prSet presAssocID="{79E8637A-213F-4F77-89C1-91C72A83EFC8}" presName="header" presStyleLbl="node1" presStyleIdx="1" presStyleCnt="4"/>
      <dgm:spPr/>
    </dgm:pt>
    <dgm:pt modelId="{290C8AA3-F5BB-49A0-9A73-5DE3612C650C}" type="pres">
      <dgm:prSet presAssocID="{0999EE0A-7D6A-4228-8BC7-B94DAFC08A55}" presName="parTrans" presStyleLbl="sibTrans2D1" presStyleIdx="9" presStyleCnt="36"/>
      <dgm:spPr/>
    </dgm:pt>
    <dgm:pt modelId="{152ACC37-B607-4CF1-80D7-2245BE62D488}" type="pres">
      <dgm:prSet presAssocID="{36FEEAB1-862E-48A1-A7D6-A316FE5EB32C}" presName="child" presStyleLbl="alignAccFollowNode1" presStyleIdx="9" presStyleCnt="36">
        <dgm:presLayoutVars>
          <dgm:chMax val="0"/>
          <dgm:bulletEnabled val="1"/>
        </dgm:presLayoutVars>
      </dgm:prSet>
      <dgm:spPr/>
    </dgm:pt>
    <dgm:pt modelId="{996422C2-A4B7-4D55-8492-DE4BFA15AC16}" type="pres">
      <dgm:prSet presAssocID="{058B88C4-D50E-4475-B0BC-093B12CE174F}" presName="sibTrans" presStyleLbl="sibTrans2D1" presStyleIdx="10" presStyleCnt="36"/>
      <dgm:spPr/>
    </dgm:pt>
    <dgm:pt modelId="{56A1EE2C-3FC7-4A28-B332-965DA5425B8E}" type="pres">
      <dgm:prSet presAssocID="{4737BBA1-1988-416F-82D2-0827A6A44649}" presName="child" presStyleLbl="alignAccFollowNode1" presStyleIdx="10" presStyleCnt="36">
        <dgm:presLayoutVars>
          <dgm:chMax val="0"/>
          <dgm:bulletEnabled val="1"/>
        </dgm:presLayoutVars>
      </dgm:prSet>
      <dgm:spPr/>
    </dgm:pt>
    <dgm:pt modelId="{0774C63C-4F1A-4CE2-A09A-64C7E39A9993}" type="pres">
      <dgm:prSet presAssocID="{CD6EFD3A-A919-419F-B1DC-336C68EBA604}" presName="sibTrans" presStyleLbl="sibTrans2D1" presStyleIdx="11" presStyleCnt="36"/>
      <dgm:spPr/>
    </dgm:pt>
    <dgm:pt modelId="{96E1C0BC-D9BB-4E70-83D8-C7E8874BFAAA}" type="pres">
      <dgm:prSet presAssocID="{5B7B0A47-421D-44CA-9874-147C40005C4D}" presName="child" presStyleLbl="alignAccFollowNode1" presStyleIdx="11" presStyleCnt="36">
        <dgm:presLayoutVars>
          <dgm:chMax val="0"/>
          <dgm:bulletEnabled val="1"/>
        </dgm:presLayoutVars>
      </dgm:prSet>
      <dgm:spPr/>
    </dgm:pt>
    <dgm:pt modelId="{ACB1FA66-78DC-4C4F-911A-7B1B7B81BBCA}" type="pres">
      <dgm:prSet presAssocID="{4FD0D83C-8271-498A-BCFF-18EC0E8C7B51}" presName="sibTrans" presStyleLbl="sibTrans2D1" presStyleIdx="12" presStyleCnt="36"/>
      <dgm:spPr/>
    </dgm:pt>
    <dgm:pt modelId="{D1605FE8-31DF-4026-B4A2-BC64C1A03766}" type="pres">
      <dgm:prSet presAssocID="{DAB4E92A-4C2E-40D5-AE44-A0987FC87D7D}" presName="child" presStyleLbl="alignAccFollowNode1" presStyleIdx="12" presStyleCnt="36">
        <dgm:presLayoutVars>
          <dgm:chMax val="0"/>
          <dgm:bulletEnabled val="1"/>
        </dgm:presLayoutVars>
      </dgm:prSet>
      <dgm:spPr/>
    </dgm:pt>
    <dgm:pt modelId="{9D8EA8CD-1E58-4E74-820A-BC9422CC5E9B}" type="pres">
      <dgm:prSet presAssocID="{D9658088-89D4-4662-85F6-289F94AAE5F8}" presName="sibTrans" presStyleLbl="sibTrans2D1" presStyleIdx="13" presStyleCnt="36"/>
      <dgm:spPr/>
    </dgm:pt>
    <dgm:pt modelId="{90B08A41-CCD5-4125-8AD6-2D9699F3025A}" type="pres">
      <dgm:prSet presAssocID="{9453E576-F415-4B33-9D99-D92B55150743}" presName="child" presStyleLbl="alignAccFollowNode1" presStyleIdx="13" presStyleCnt="36">
        <dgm:presLayoutVars>
          <dgm:chMax val="0"/>
          <dgm:bulletEnabled val="1"/>
        </dgm:presLayoutVars>
      </dgm:prSet>
      <dgm:spPr/>
    </dgm:pt>
    <dgm:pt modelId="{D27228E9-1444-47DC-A7CC-4F189D4F0EE8}" type="pres">
      <dgm:prSet presAssocID="{DBC83ABC-70C7-4C80-8ED5-88024C82DC7C}" presName="sibTrans" presStyleLbl="sibTrans2D1" presStyleIdx="14" presStyleCnt="36"/>
      <dgm:spPr/>
    </dgm:pt>
    <dgm:pt modelId="{12420E42-5F46-4C3B-949B-E8FD9659E6ED}" type="pres">
      <dgm:prSet presAssocID="{8540866F-FAA5-4BA5-B4B9-CBBD6E091A9D}" presName="child" presStyleLbl="alignAccFollowNode1" presStyleIdx="14" presStyleCnt="36">
        <dgm:presLayoutVars>
          <dgm:chMax val="0"/>
          <dgm:bulletEnabled val="1"/>
        </dgm:presLayoutVars>
      </dgm:prSet>
      <dgm:spPr/>
    </dgm:pt>
    <dgm:pt modelId="{0BD4919F-4764-4E5B-B573-75D40CED3C28}" type="pres">
      <dgm:prSet presAssocID="{F6913146-DFA4-4725-960F-AB5BBA1F86D7}" presName="sibTrans" presStyleLbl="sibTrans2D1" presStyleIdx="15" presStyleCnt="36"/>
      <dgm:spPr/>
    </dgm:pt>
    <dgm:pt modelId="{FFF577E9-49FF-4593-B08B-E0156D8871B7}" type="pres">
      <dgm:prSet presAssocID="{6DB352F2-BF3A-45E1-BB15-00B56AC4AB55}" presName="child" presStyleLbl="alignAccFollowNode1" presStyleIdx="15" presStyleCnt="36">
        <dgm:presLayoutVars>
          <dgm:chMax val="0"/>
          <dgm:bulletEnabled val="1"/>
        </dgm:presLayoutVars>
      </dgm:prSet>
      <dgm:spPr/>
    </dgm:pt>
    <dgm:pt modelId="{82C809E6-C188-424A-8AF5-740D4EE0ACFC}" type="pres">
      <dgm:prSet presAssocID="{F4CC5D9D-C976-4702-BC2F-BE3623508563}" presName="sibTrans" presStyleLbl="sibTrans2D1" presStyleIdx="16" presStyleCnt="36"/>
      <dgm:spPr/>
    </dgm:pt>
    <dgm:pt modelId="{D3227712-C874-4919-896F-6F03BB743DF7}" type="pres">
      <dgm:prSet presAssocID="{C5692413-F2B0-43A5-8428-85733A4B7B42}" presName="child" presStyleLbl="alignAccFollowNode1" presStyleIdx="16" presStyleCnt="36">
        <dgm:presLayoutVars>
          <dgm:chMax val="0"/>
          <dgm:bulletEnabled val="1"/>
        </dgm:presLayoutVars>
      </dgm:prSet>
      <dgm:spPr/>
    </dgm:pt>
    <dgm:pt modelId="{CF7182DF-DFEE-4424-B990-9C712927ED3C}" type="pres">
      <dgm:prSet presAssocID="{419A7E8D-DC19-49E8-A6E5-DD26FD078907}" presName="sibTrans" presStyleLbl="sibTrans2D1" presStyleIdx="17" presStyleCnt="36"/>
      <dgm:spPr/>
    </dgm:pt>
    <dgm:pt modelId="{E87618BA-BEB9-4EC4-9771-B4C1B0181DCD}" type="pres">
      <dgm:prSet presAssocID="{B51C0199-F708-486E-9BF3-590CBD8906CE}" presName="child" presStyleLbl="alignAccFollowNode1" presStyleIdx="17" presStyleCnt="36">
        <dgm:presLayoutVars>
          <dgm:chMax val="0"/>
          <dgm:bulletEnabled val="1"/>
        </dgm:presLayoutVars>
      </dgm:prSet>
      <dgm:spPr/>
    </dgm:pt>
    <dgm:pt modelId="{5A89EBDE-4B86-4F42-9FBB-2521C8F71A7E}" type="pres">
      <dgm:prSet presAssocID="{79E8637A-213F-4F77-89C1-91C72A83EFC8}" presName="hSp" presStyleCnt="0"/>
      <dgm:spPr/>
    </dgm:pt>
    <dgm:pt modelId="{32972D07-E2F9-4E17-AB75-913B304E2984}" type="pres">
      <dgm:prSet presAssocID="{4F745060-BF5B-463B-94FD-F1ECF709760F}" presName="vertFlow" presStyleCnt="0"/>
      <dgm:spPr/>
    </dgm:pt>
    <dgm:pt modelId="{B74259D0-1965-4C03-AFF1-C2C3509A1F04}" type="pres">
      <dgm:prSet presAssocID="{4F745060-BF5B-463B-94FD-F1ECF709760F}" presName="header" presStyleLbl="node1" presStyleIdx="2" presStyleCnt="4"/>
      <dgm:spPr/>
    </dgm:pt>
    <dgm:pt modelId="{1E3FA94B-D466-4E51-8D87-016F2ED58E3F}" type="pres">
      <dgm:prSet presAssocID="{0078FB40-892B-483D-B74E-481C8F7129EA}" presName="parTrans" presStyleLbl="sibTrans2D1" presStyleIdx="18" presStyleCnt="36"/>
      <dgm:spPr/>
    </dgm:pt>
    <dgm:pt modelId="{45101F7C-161B-45C2-8E05-DCA1A8D37E05}" type="pres">
      <dgm:prSet presAssocID="{6C11D1E0-7388-44AA-A8F5-8C798FD05B31}" presName="child" presStyleLbl="alignAccFollowNode1" presStyleIdx="18" presStyleCnt="36">
        <dgm:presLayoutVars>
          <dgm:chMax val="0"/>
          <dgm:bulletEnabled val="1"/>
        </dgm:presLayoutVars>
      </dgm:prSet>
      <dgm:spPr/>
    </dgm:pt>
    <dgm:pt modelId="{BB18A11C-BBA9-4EAB-A4E8-D6E2C14CA1C6}" type="pres">
      <dgm:prSet presAssocID="{CF4692B8-7946-4AB3-80DE-5F133ED29CFB}" presName="sibTrans" presStyleLbl="sibTrans2D1" presStyleIdx="19" presStyleCnt="36"/>
      <dgm:spPr/>
    </dgm:pt>
    <dgm:pt modelId="{A85E756F-685A-4E66-A259-C43C48726E37}" type="pres">
      <dgm:prSet presAssocID="{F0EC7782-9E66-491E-A701-168F88FD4E48}" presName="child" presStyleLbl="alignAccFollowNode1" presStyleIdx="19" presStyleCnt="36">
        <dgm:presLayoutVars>
          <dgm:chMax val="0"/>
          <dgm:bulletEnabled val="1"/>
        </dgm:presLayoutVars>
      </dgm:prSet>
      <dgm:spPr/>
    </dgm:pt>
    <dgm:pt modelId="{7AFEA659-F7E5-4704-87B3-2249C4A50C2F}" type="pres">
      <dgm:prSet presAssocID="{8704A088-5442-4CAB-AF9B-75230F95FC5A}" presName="sibTrans" presStyleLbl="sibTrans2D1" presStyleIdx="20" presStyleCnt="36"/>
      <dgm:spPr/>
    </dgm:pt>
    <dgm:pt modelId="{A5D1B493-F807-4165-9797-0933AF2AA62B}" type="pres">
      <dgm:prSet presAssocID="{B2642FDF-838B-4EFD-A675-F00A3292DED6}" presName="child" presStyleLbl="alignAccFollowNode1" presStyleIdx="20" presStyleCnt="36">
        <dgm:presLayoutVars>
          <dgm:chMax val="0"/>
          <dgm:bulletEnabled val="1"/>
        </dgm:presLayoutVars>
      </dgm:prSet>
      <dgm:spPr/>
    </dgm:pt>
    <dgm:pt modelId="{7CB5C140-5833-4C0E-BFE9-788950B5A5FD}" type="pres">
      <dgm:prSet presAssocID="{5AFEAC48-096D-4590-9A69-1938D492EEF6}" presName="sibTrans" presStyleLbl="sibTrans2D1" presStyleIdx="21" presStyleCnt="36"/>
      <dgm:spPr/>
    </dgm:pt>
    <dgm:pt modelId="{9ED67167-F183-42F0-8C8B-037FF356E308}" type="pres">
      <dgm:prSet presAssocID="{4A407E18-F35F-4FC1-974A-C478ED7F7E64}" presName="child" presStyleLbl="alignAccFollowNode1" presStyleIdx="21" presStyleCnt="36">
        <dgm:presLayoutVars>
          <dgm:chMax val="0"/>
          <dgm:bulletEnabled val="1"/>
        </dgm:presLayoutVars>
      </dgm:prSet>
      <dgm:spPr/>
    </dgm:pt>
    <dgm:pt modelId="{79268EDC-C82B-4A0C-BE23-6604E5464D13}" type="pres">
      <dgm:prSet presAssocID="{E87F16E9-083F-4779-934C-F4B8A9E2864C}" presName="sibTrans" presStyleLbl="sibTrans2D1" presStyleIdx="22" presStyleCnt="36"/>
      <dgm:spPr/>
    </dgm:pt>
    <dgm:pt modelId="{062F64E0-40DD-44BA-9BC5-DBED361A9B4F}" type="pres">
      <dgm:prSet presAssocID="{79313CB6-490B-4BB0-BA8E-2ED0F287251A}" presName="child" presStyleLbl="alignAccFollowNode1" presStyleIdx="22" presStyleCnt="36">
        <dgm:presLayoutVars>
          <dgm:chMax val="0"/>
          <dgm:bulletEnabled val="1"/>
        </dgm:presLayoutVars>
      </dgm:prSet>
      <dgm:spPr/>
    </dgm:pt>
    <dgm:pt modelId="{DF2A27E7-8223-4AF0-A361-2B4CB8378057}" type="pres">
      <dgm:prSet presAssocID="{A0AAAE90-0804-4283-8F7E-BAA56BFCB855}" presName="sibTrans" presStyleLbl="sibTrans2D1" presStyleIdx="23" presStyleCnt="36"/>
      <dgm:spPr/>
    </dgm:pt>
    <dgm:pt modelId="{BC0D3C2B-568C-4208-A8F0-044C274411DF}" type="pres">
      <dgm:prSet presAssocID="{39DE69BC-00C5-40C7-99BF-C7E8B311593C}" presName="child" presStyleLbl="alignAccFollowNode1" presStyleIdx="23" presStyleCnt="36">
        <dgm:presLayoutVars>
          <dgm:chMax val="0"/>
          <dgm:bulletEnabled val="1"/>
        </dgm:presLayoutVars>
      </dgm:prSet>
      <dgm:spPr/>
    </dgm:pt>
    <dgm:pt modelId="{73A13580-6F21-4237-A0B2-748224E5AD5C}" type="pres">
      <dgm:prSet presAssocID="{C51A6A9B-DDEE-4A6D-A5DD-6AC166EE3ECC}" presName="sibTrans" presStyleLbl="sibTrans2D1" presStyleIdx="24" presStyleCnt="36"/>
      <dgm:spPr/>
    </dgm:pt>
    <dgm:pt modelId="{39EF9FA9-6D27-4537-AA63-9C228A957F10}" type="pres">
      <dgm:prSet presAssocID="{F996A1F1-EF66-43A9-B6A8-479F31475A4F}" presName="child" presStyleLbl="alignAccFollowNode1" presStyleIdx="24" presStyleCnt="36">
        <dgm:presLayoutVars>
          <dgm:chMax val="0"/>
          <dgm:bulletEnabled val="1"/>
        </dgm:presLayoutVars>
      </dgm:prSet>
      <dgm:spPr/>
    </dgm:pt>
    <dgm:pt modelId="{158001B6-A73D-4D05-9D93-7FDCF9308518}" type="pres">
      <dgm:prSet presAssocID="{80DC1BAA-94E3-4C39-932F-209D655847CD}" presName="sibTrans" presStyleLbl="sibTrans2D1" presStyleIdx="25" presStyleCnt="36"/>
      <dgm:spPr/>
    </dgm:pt>
    <dgm:pt modelId="{F726FB23-3D44-42C0-9A65-E891A910B0C6}" type="pres">
      <dgm:prSet presAssocID="{1EA6C57C-810E-4D15-A510-820DA7494532}" presName="child" presStyleLbl="alignAccFollowNode1" presStyleIdx="25" presStyleCnt="36">
        <dgm:presLayoutVars>
          <dgm:chMax val="0"/>
          <dgm:bulletEnabled val="1"/>
        </dgm:presLayoutVars>
      </dgm:prSet>
      <dgm:spPr/>
    </dgm:pt>
    <dgm:pt modelId="{C23EFD64-6C91-43BD-AC45-EE681CBBA479}" type="pres">
      <dgm:prSet presAssocID="{90968628-3148-47DC-B9F5-64D01FEED53F}" presName="sibTrans" presStyleLbl="sibTrans2D1" presStyleIdx="26" presStyleCnt="36"/>
      <dgm:spPr/>
    </dgm:pt>
    <dgm:pt modelId="{5AF0F459-648C-43F6-8507-A66E0F0D99A9}" type="pres">
      <dgm:prSet presAssocID="{59F8B993-1FD0-4D0A-96DE-2DE7496527AD}" presName="child" presStyleLbl="alignAccFollowNode1" presStyleIdx="26" presStyleCnt="36">
        <dgm:presLayoutVars>
          <dgm:chMax val="0"/>
          <dgm:bulletEnabled val="1"/>
        </dgm:presLayoutVars>
      </dgm:prSet>
      <dgm:spPr/>
    </dgm:pt>
    <dgm:pt modelId="{DEAAA20B-4B4D-46D8-A188-9BE85D23DBC0}" type="pres">
      <dgm:prSet presAssocID="{4F745060-BF5B-463B-94FD-F1ECF709760F}" presName="hSp" presStyleCnt="0"/>
      <dgm:spPr/>
    </dgm:pt>
    <dgm:pt modelId="{EC71FD95-F798-4047-ACE6-EF72A4E6A2A2}" type="pres">
      <dgm:prSet presAssocID="{7FC81BA1-4FD8-4DF6-9F51-4854143CF200}" presName="vertFlow" presStyleCnt="0"/>
      <dgm:spPr/>
    </dgm:pt>
    <dgm:pt modelId="{4F2B1D7D-AF49-497D-A87F-0D7E38E94CA4}" type="pres">
      <dgm:prSet presAssocID="{7FC81BA1-4FD8-4DF6-9F51-4854143CF200}" presName="header" presStyleLbl="node1" presStyleIdx="3" presStyleCnt="4"/>
      <dgm:spPr/>
    </dgm:pt>
    <dgm:pt modelId="{EA0B9241-EC3E-412E-A020-CC2FCF882C99}" type="pres">
      <dgm:prSet presAssocID="{57C48E56-E26D-407A-AFF6-00BF86791EDF}" presName="parTrans" presStyleLbl="sibTrans2D1" presStyleIdx="27" presStyleCnt="36"/>
      <dgm:spPr/>
    </dgm:pt>
    <dgm:pt modelId="{6C36C557-584F-4828-BCBF-44AA157AECE9}" type="pres">
      <dgm:prSet presAssocID="{2037D9AA-CDD9-4D7E-BA6C-23935E64715E}" presName="child" presStyleLbl="alignAccFollowNode1" presStyleIdx="27" presStyleCnt="36">
        <dgm:presLayoutVars>
          <dgm:chMax val="0"/>
          <dgm:bulletEnabled val="1"/>
        </dgm:presLayoutVars>
      </dgm:prSet>
      <dgm:spPr/>
    </dgm:pt>
    <dgm:pt modelId="{CF726B04-286C-4FA2-8576-6350F46FB73F}" type="pres">
      <dgm:prSet presAssocID="{8B44C2DC-101F-4A31-890B-DC53746F3F51}" presName="sibTrans" presStyleLbl="sibTrans2D1" presStyleIdx="28" presStyleCnt="36"/>
      <dgm:spPr/>
    </dgm:pt>
    <dgm:pt modelId="{8E2EEED2-D700-4CB3-9210-B8011FA9B806}" type="pres">
      <dgm:prSet presAssocID="{B4E6DF67-15E8-4FAD-BED3-D2D7EB72991A}" presName="child" presStyleLbl="alignAccFollowNode1" presStyleIdx="28" presStyleCnt="36">
        <dgm:presLayoutVars>
          <dgm:chMax val="0"/>
          <dgm:bulletEnabled val="1"/>
        </dgm:presLayoutVars>
      </dgm:prSet>
      <dgm:spPr/>
    </dgm:pt>
    <dgm:pt modelId="{9E631658-2731-4F71-B9D9-7B747DB435D9}" type="pres">
      <dgm:prSet presAssocID="{B6BB4469-6083-43B4-AB94-815CEB784285}" presName="sibTrans" presStyleLbl="sibTrans2D1" presStyleIdx="29" presStyleCnt="36"/>
      <dgm:spPr/>
    </dgm:pt>
    <dgm:pt modelId="{364724F2-922D-4300-B70B-B489F93D8956}" type="pres">
      <dgm:prSet presAssocID="{7B994C43-D132-4F1B-B51A-6C30D3443A2B}" presName="child" presStyleLbl="alignAccFollowNode1" presStyleIdx="29" presStyleCnt="36">
        <dgm:presLayoutVars>
          <dgm:chMax val="0"/>
          <dgm:bulletEnabled val="1"/>
        </dgm:presLayoutVars>
      </dgm:prSet>
      <dgm:spPr/>
    </dgm:pt>
    <dgm:pt modelId="{C2E627FD-4A3C-4957-8BE2-4BDD82E73636}" type="pres">
      <dgm:prSet presAssocID="{4F225946-A552-4251-8D70-428AF9C1D7D6}" presName="sibTrans" presStyleLbl="sibTrans2D1" presStyleIdx="30" presStyleCnt="36"/>
      <dgm:spPr/>
    </dgm:pt>
    <dgm:pt modelId="{6BCBB358-B558-49D3-91DD-7AC9A7535965}" type="pres">
      <dgm:prSet presAssocID="{191C377C-A3A2-4A9A-B888-13FB1D927B16}" presName="child" presStyleLbl="alignAccFollowNode1" presStyleIdx="30" presStyleCnt="36">
        <dgm:presLayoutVars>
          <dgm:chMax val="0"/>
          <dgm:bulletEnabled val="1"/>
        </dgm:presLayoutVars>
      </dgm:prSet>
      <dgm:spPr/>
    </dgm:pt>
    <dgm:pt modelId="{22B22DDA-3114-45E8-B0DF-E655437C864A}" type="pres">
      <dgm:prSet presAssocID="{84C5FB95-AF15-41A6-A898-7613BF2F41D0}" presName="sibTrans" presStyleLbl="sibTrans2D1" presStyleIdx="31" presStyleCnt="36"/>
      <dgm:spPr/>
    </dgm:pt>
    <dgm:pt modelId="{B8537C68-E113-47DF-AD3F-BD26DDFF44A9}" type="pres">
      <dgm:prSet presAssocID="{4D4493CF-22E2-45C4-A6BA-AC034474E988}" presName="child" presStyleLbl="alignAccFollowNode1" presStyleIdx="31" presStyleCnt="36">
        <dgm:presLayoutVars>
          <dgm:chMax val="0"/>
          <dgm:bulletEnabled val="1"/>
        </dgm:presLayoutVars>
      </dgm:prSet>
      <dgm:spPr/>
    </dgm:pt>
    <dgm:pt modelId="{4698F98D-7E50-40E0-B9B5-7E254AF7F199}" type="pres">
      <dgm:prSet presAssocID="{8B846536-C9EF-455F-B2A8-7C81804D1C26}" presName="sibTrans" presStyleLbl="sibTrans2D1" presStyleIdx="32" presStyleCnt="36"/>
      <dgm:spPr/>
    </dgm:pt>
    <dgm:pt modelId="{C4D3CB82-99FD-44F0-9D34-778DAB1FA8AA}" type="pres">
      <dgm:prSet presAssocID="{19166517-9FF2-48F8-A31F-1C345E64B77F}" presName="child" presStyleLbl="alignAccFollowNode1" presStyleIdx="32" presStyleCnt="36">
        <dgm:presLayoutVars>
          <dgm:chMax val="0"/>
          <dgm:bulletEnabled val="1"/>
        </dgm:presLayoutVars>
      </dgm:prSet>
      <dgm:spPr/>
    </dgm:pt>
    <dgm:pt modelId="{937F7735-96D8-4419-B9EE-0152381B9D5E}" type="pres">
      <dgm:prSet presAssocID="{CE11DEC6-4453-41B4-A067-9F5F210FFD10}" presName="sibTrans" presStyleLbl="sibTrans2D1" presStyleIdx="33" presStyleCnt="36"/>
      <dgm:spPr/>
    </dgm:pt>
    <dgm:pt modelId="{12BEE5B9-5BAF-4BF2-AC6E-EF4DCB70FCE7}" type="pres">
      <dgm:prSet presAssocID="{57092A14-B789-4094-880A-1EAA03FC3CF1}" presName="child" presStyleLbl="alignAccFollowNode1" presStyleIdx="33" presStyleCnt="36">
        <dgm:presLayoutVars>
          <dgm:chMax val="0"/>
          <dgm:bulletEnabled val="1"/>
        </dgm:presLayoutVars>
      </dgm:prSet>
      <dgm:spPr/>
    </dgm:pt>
    <dgm:pt modelId="{0C741F32-155A-4A96-8E56-BF915AF9ACD4}" type="pres">
      <dgm:prSet presAssocID="{F0EFD6D6-209C-440E-9758-20E6858E1242}" presName="sibTrans" presStyleLbl="sibTrans2D1" presStyleIdx="34" presStyleCnt="36"/>
      <dgm:spPr/>
    </dgm:pt>
    <dgm:pt modelId="{0C3AFD63-0143-40A0-89AD-BC75069CA299}" type="pres">
      <dgm:prSet presAssocID="{8C916459-79A5-43E5-91C0-B5DD7377BC0B}" presName="child" presStyleLbl="alignAccFollowNode1" presStyleIdx="34" presStyleCnt="36">
        <dgm:presLayoutVars>
          <dgm:chMax val="0"/>
          <dgm:bulletEnabled val="1"/>
        </dgm:presLayoutVars>
      </dgm:prSet>
      <dgm:spPr/>
    </dgm:pt>
    <dgm:pt modelId="{FE8397A4-ADD4-4295-AD70-1596455D6278}" type="pres">
      <dgm:prSet presAssocID="{ADB98344-6292-47C5-B627-3D191DBDCBBE}" presName="sibTrans" presStyleLbl="sibTrans2D1" presStyleIdx="35" presStyleCnt="36"/>
      <dgm:spPr/>
    </dgm:pt>
    <dgm:pt modelId="{194381D4-9320-4267-BDB2-C54D3BEA91FE}" type="pres">
      <dgm:prSet presAssocID="{A0C7BBE3-EC93-4A7C-9C8F-6987035243BA}" presName="child" presStyleLbl="alignAccFollowNode1" presStyleIdx="35" presStyleCnt="36">
        <dgm:presLayoutVars>
          <dgm:chMax val="0"/>
          <dgm:bulletEnabled val="1"/>
        </dgm:presLayoutVars>
      </dgm:prSet>
      <dgm:spPr/>
    </dgm:pt>
  </dgm:ptLst>
  <dgm:cxnLst>
    <dgm:cxn modelId="{3237F604-6BCD-4995-9DB5-01810D89F4FD}" type="presOf" srcId="{32446D0E-1C2E-473A-B9DE-8CABB1FC1404}" destId="{DF3787F1-5162-4779-A199-AC41FBE22ADF}" srcOrd="0" destOrd="0" presId="urn:microsoft.com/office/officeart/2005/8/layout/lProcess1"/>
    <dgm:cxn modelId="{ACC0FC04-AD33-4214-9D0E-85A4139B8EB9}" srcId="{7FC81BA1-4FD8-4DF6-9F51-4854143CF200}" destId="{19166517-9FF2-48F8-A31F-1C345E64B77F}" srcOrd="5" destOrd="0" parTransId="{2342FE51-2287-4075-972D-403A35DCDF1D}" sibTransId="{CE11DEC6-4453-41B4-A067-9F5F210FFD10}"/>
    <dgm:cxn modelId="{A6DBAA09-1827-4EF7-9F6A-21C33B32CB20}" srcId="{EB1AD8DD-9885-42C6-9A9A-6739F8DDE498}" destId="{0551789E-1BBD-48B3-9F51-9CECF4B8043A}" srcOrd="1" destOrd="0" parTransId="{ADAC74B6-5B71-4A37-97A8-BB287341CB61}" sibTransId="{8B6BC930-2EE4-4EEF-ABB8-219CD8283F18}"/>
    <dgm:cxn modelId="{5717670A-54FB-4B9D-AC71-DEB1A4A86D70}" type="presOf" srcId="{2037D9AA-CDD9-4D7E-BA6C-23935E64715E}" destId="{6C36C557-584F-4828-BCBF-44AA157AECE9}" srcOrd="0" destOrd="0" presId="urn:microsoft.com/office/officeart/2005/8/layout/lProcess1"/>
    <dgm:cxn modelId="{6B167B0A-86B8-4DF1-AA81-2185CF74C4CD}" type="presOf" srcId="{39DE69BC-00C5-40C7-99BF-C7E8B311593C}" destId="{BC0D3C2B-568C-4208-A8F0-044C274411DF}" srcOrd="0" destOrd="0" presId="urn:microsoft.com/office/officeart/2005/8/layout/lProcess1"/>
    <dgm:cxn modelId="{D4A1050C-4D9B-4B79-BFF1-8CB4BA426CBA}" type="presOf" srcId="{13DA4E96-CBFD-4117-8C4A-BB30CE6AE7C4}" destId="{2E4CD4B5-9AF5-46BF-9ABA-B836DE8774CF}" srcOrd="0" destOrd="0" presId="urn:microsoft.com/office/officeart/2005/8/layout/lProcess1"/>
    <dgm:cxn modelId="{BA22A40F-5FB7-4E5C-98A3-BE7BF6DC5A4D}" srcId="{79E8637A-213F-4F77-89C1-91C72A83EFC8}" destId="{36FEEAB1-862E-48A1-A7D6-A316FE5EB32C}" srcOrd="0" destOrd="0" parTransId="{0999EE0A-7D6A-4228-8BC7-B94DAFC08A55}" sibTransId="{058B88C4-D50E-4475-B0BC-093B12CE174F}"/>
    <dgm:cxn modelId="{FD86F910-A5B4-48D6-A01B-7B118049DD14}" type="presOf" srcId="{CF4692B8-7946-4AB3-80DE-5F133ED29CFB}" destId="{BB18A11C-BBA9-4EAB-A4E8-D6E2C14CA1C6}" srcOrd="0" destOrd="0" presId="urn:microsoft.com/office/officeart/2005/8/layout/lProcess1"/>
    <dgm:cxn modelId="{BBC8BA13-2F83-4375-B8E3-1F12088CA672}" type="presOf" srcId="{A0C7BBE3-EC93-4A7C-9C8F-6987035243BA}" destId="{194381D4-9320-4267-BDB2-C54D3BEA91FE}" srcOrd="0" destOrd="0" presId="urn:microsoft.com/office/officeart/2005/8/layout/lProcess1"/>
    <dgm:cxn modelId="{C3000817-5E42-43C2-A16D-D940B4E08C16}" type="presOf" srcId="{ADB98344-6292-47C5-B627-3D191DBDCBBE}" destId="{FE8397A4-ADD4-4295-AD70-1596455D6278}" srcOrd="0" destOrd="0" presId="urn:microsoft.com/office/officeart/2005/8/layout/lProcess1"/>
    <dgm:cxn modelId="{FC88A21B-7AB8-4556-B752-16B7952EDBE1}" type="presOf" srcId="{CD6EFD3A-A919-419F-B1DC-336C68EBA604}" destId="{0774C63C-4F1A-4CE2-A09A-64C7E39A9993}" srcOrd="0" destOrd="0" presId="urn:microsoft.com/office/officeart/2005/8/layout/lProcess1"/>
    <dgm:cxn modelId="{24B7FE1B-8C92-45ED-9078-4F4B38815702}" type="presOf" srcId="{266B70A8-46BA-4901-9C8B-01E905392105}" destId="{2B901274-AA69-4E03-9F42-606C668A0409}" srcOrd="0" destOrd="0" presId="urn:microsoft.com/office/officeart/2005/8/layout/lProcess1"/>
    <dgm:cxn modelId="{F6A13622-A654-4A28-9DC0-4217BF60D911}" srcId="{4F745060-BF5B-463B-94FD-F1ECF709760F}" destId="{4A407E18-F35F-4FC1-974A-C478ED7F7E64}" srcOrd="3" destOrd="0" parTransId="{40E24253-88DA-494A-8E29-B038BC7F403C}" sibTransId="{E87F16E9-083F-4779-934C-F4B8A9E2864C}"/>
    <dgm:cxn modelId="{73E58E24-61E9-4BA6-9244-6835C807984B}" type="presOf" srcId="{1EA6C57C-810E-4D15-A510-820DA7494532}" destId="{F726FB23-3D44-42C0-9A65-E891A910B0C6}" srcOrd="0" destOrd="0" presId="urn:microsoft.com/office/officeart/2005/8/layout/lProcess1"/>
    <dgm:cxn modelId="{7DBB0C25-F3AA-4EDD-9849-8FBA3F786431}" type="presOf" srcId="{4F745060-BF5B-463B-94FD-F1ECF709760F}" destId="{B74259D0-1965-4C03-AFF1-C2C3509A1F04}" srcOrd="0" destOrd="0" presId="urn:microsoft.com/office/officeart/2005/8/layout/lProcess1"/>
    <dgm:cxn modelId="{7BBF5F2A-79E3-4920-BA6C-6D80CB0A02D1}" type="presOf" srcId="{79313CB6-490B-4BB0-BA8E-2ED0F287251A}" destId="{062F64E0-40DD-44BA-9BC5-DBED361A9B4F}" srcOrd="0" destOrd="0" presId="urn:microsoft.com/office/officeart/2005/8/layout/lProcess1"/>
    <dgm:cxn modelId="{53D91A2D-97F5-45A5-894E-6E51E78ACFED}" srcId="{4F745060-BF5B-463B-94FD-F1ECF709760F}" destId="{F996A1F1-EF66-43A9-B6A8-479F31475A4F}" srcOrd="6" destOrd="0" parTransId="{3636E43B-562A-4769-A8CD-F3DA2702CB1A}" sibTransId="{80DC1BAA-94E3-4C39-932F-209D655847CD}"/>
    <dgm:cxn modelId="{6AA91A2E-186F-4899-87C4-0FCC0B20D1BD}" srcId="{4F745060-BF5B-463B-94FD-F1ECF709760F}" destId="{B2642FDF-838B-4EFD-A675-F00A3292DED6}" srcOrd="2" destOrd="0" parTransId="{BBA431F9-F713-49FA-A670-1CA8267A6424}" sibTransId="{5AFEAC48-096D-4590-9A69-1938D492EEF6}"/>
    <dgm:cxn modelId="{89F60C2F-B418-4B70-B33A-65881C8BF775}" type="presOf" srcId="{5AFEAC48-096D-4590-9A69-1938D492EEF6}" destId="{7CB5C140-5833-4C0E-BFE9-788950B5A5FD}" srcOrd="0" destOrd="0" presId="urn:microsoft.com/office/officeart/2005/8/layout/lProcess1"/>
    <dgm:cxn modelId="{D1FFD130-EC43-4928-9188-9AF4FF7C33F0}" srcId="{4F745060-BF5B-463B-94FD-F1ECF709760F}" destId="{79313CB6-490B-4BB0-BA8E-2ED0F287251A}" srcOrd="4" destOrd="0" parTransId="{D286E985-DFB4-4B0A-8C59-45EBB421C85C}" sibTransId="{A0AAAE90-0804-4283-8F7E-BAA56BFCB855}"/>
    <dgm:cxn modelId="{8850F930-E18A-4BCD-A58A-26D26F3588CD}" type="presOf" srcId="{B51C0199-F708-486E-9BF3-590CBD8906CE}" destId="{E87618BA-BEB9-4EC4-9771-B4C1B0181DCD}" srcOrd="0" destOrd="0" presId="urn:microsoft.com/office/officeart/2005/8/layout/lProcess1"/>
    <dgm:cxn modelId="{FA080931-0672-443A-A826-2E1E39BCA3F7}" srcId="{7FC81BA1-4FD8-4DF6-9F51-4854143CF200}" destId="{4D4493CF-22E2-45C4-A6BA-AC034474E988}" srcOrd="4" destOrd="0" parTransId="{5C9EF900-9C64-4D84-A306-5BA9E526BD6E}" sibTransId="{8B846536-C9EF-455F-B2A8-7C81804D1C26}"/>
    <dgm:cxn modelId="{B39D5B31-F8F8-4278-881C-9456CDA777AF}" type="presOf" srcId="{8704A088-5442-4CAB-AF9B-75230F95FC5A}" destId="{7AFEA659-F7E5-4704-87B3-2249C4A50C2F}" srcOrd="0" destOrd="0" presId="urn:microsoft.com/office/officeart/2005/8/layout/lProcess1"/>
    <dgm:cxn modelId="{EA11A331-1F63-4C9D-8F99-30F1F65B717C}" srcId="{4F745060-BF5B-463B-94FD-F1ECF709760F}" destId="{F0EC7782-9E66-491E-A701-168F88FD4E48}" srcOrd="1" destOrd="0" parTransId="{F84C3A5C-8F99-45A7-BCAC-FA1BF52471BA}" sibTransId="{8704A088-5442-4CAB-AF9B-75230F95FC5A}"/>
    <dgm:cxn modelId="{411DF731-29B2-48E6-9D5C-F96D4740387A}" type="presOf" srcId="{0999EE0A-7D6A-4228-8BC7-B94DAFC08A55}" destId="{290C8AA3-F5BB-49A0-9A73-5DE3612C650C}" srcOrd="0" destOrd="0" presId="urn:microsoft.com/office/officeart/2005/8/layout/lProcess1"/>
    <dgm:cxn modelId="{EA8BA433-639F-4FBA-B4C4-85DC6967DCD3}" srcId="{79E8637A-213F-4F77-89C1-91C72A83EFC8}" destId="{9453E576-F415-4B33-9D99-D92B55150743}" srcOrd="4" destOrd="0" parTransId="{F2DB40DF-F538-4AFB-B96C-7743AE06A488}" sibTransId="{DBC83ABC-70C7-4C80-8ED5-88024C82DC7C}"/>
    <dgm:cxn modelId="{56912E40-E2B7-43EF-B665-5320D90D8CB1}" type="presOf" srcId="{191C377C-A3A2-4A9A-B888-13FB1D927B16}" destId="{6BCBB358-B558-49D3-91DD-7AC9A7535965}" srcOrd="0" destOrd="0" presId="urn:microsoft.com/office/officeart/2005/8/layout/lProcess1"/>
    <dgm:cxn modelId="{C1330F5C-C30D-4339-BB81-A778A14FCB53}" type="presOf" srcId="{4A407E18-F35F-4FC1-974A-C478ED7F7E64}" destId="{9ED67167-F183-42F0-8C8B-037FF356E308}" srcOrd="0" destOrd="0" presId="urn:microsoft.com/office/officeart/2005/8/layout/lProcess1"/>
    <dgm:cxn modelId="{00AF5E5C-ED25-451F-8EA8-46FB1F6FF7AD}" type="presOf" srcId="{90968628-3148-47DC-B9F5-64D01FEED53F}" destId="{C23EFD64-6C91-43BD-AC45-EE681CBBA479}" srcOrd="0" destOrd="0" presId="urn:microsoft.com/office/officeart/2005/8/layout/lProcess1"/>
    <dgm:cxn modelId="{8CDF8D5F-6F4B-4FDE-B25F-8B8348C69B52}" type="presOf" srcId="{19166517-9FF2-48F8-A31F-1C345E64B77F}" destId="{C4D3CB82-99FD-44F0-9D34-778DAB1FA8AA}" srcOrd="0" destOrd="0" presId="urn:microsoft.com/office/officeart/2005/8/layout/lProcess1"/>
    <dgm:cxn modelId="{51C0C662-916E-406E-9692-BE5BF0692FAF}" srcId="{EB1AD8DD-9885-42C6-9A9A-6739F8DDE498}" destId="{76FB3A96-CB94-4A79-A894-F5930F4855B8}" srcOrd="8" destOrd="0" parTransId="{888F8F27-6575-4063-AE78-3AEDBD5CFBDF}" sibTransId="{E463CDB9-C604-4353-9F45-83943A326A44}"/>
    <dgm:cxn modelId="{DB4EC963-9752-4D57-AEC8-FD55B9577A03}" type="presOf" srcId="{8B6BC930-2EE4-4EEF-ABB8-219CD8283F18}" destId="{E318BA97-1C8B-44B0-8C55-2B61E1E974F8}" srcOrd="0" destOrd="0" presId="urn:microsoft.com/office/officeart/2005/8/layout/lProcess1"/>
    <dgm:cxn modelId="{E5C12666-53C0-41B6-A2DF-D6415814DCA2}" type="presOf" srcId="{E87F16E9-083F-4779-934C-F4B8A9E2864C}" destId="{79268EDC-C82B-4A0C-BE23-6604E5464D13}" srcOrd="0" destOrd="0" presId="urn:microsoft.com/office/officeart/2005/8/layout/lProcess1"/>
    <dgm:cxn modelId="{7B172B47-5BBB-4783-A671-20386C442846}" type="presOf" srcId="{79E8637A-213F-4F77-89C1-91C72A83EFC8}" destId="{0BE0BC9D-DB03-4EE0-80AB-4B11DB3BE2F9}" srcOrd="0" destOrd="0" presId="urn:microsoft.com/office/officeart/2005/8/layout/lProcess1"/>
    <dgm:cxn modelId="{51189C68-8ABF-49ED-B285-8CD66E448FE7}" type="presOf" srcId="{969C168A-8D99-4B68-B105-CE6876AEAF19}" destId="{AB4B9B12-DBA5-47ED-81E1-BC2D99417F71}" srcOrd="0" destOrd="0" presId="urn:microsoft.com/office/officeart/2005/8/layout/lProcess1"/>
    <dgm:cxn modelId="{AAAAFA6A-DA75-46A2-9B33-8EDF2E5F2CD9}" type="presOf" srcId="{7FC81BA1-4FD8-4DF6-9F51-4854143CF200}" destId="{4F2B1D7D-AF49-497D-A87F-0D7E38E94CA4}" srcOrd="0" destOrd="0" presId="urn:microsoft.com/office/officeart/2005/8/layout/lProcess1"/>
    <dgm:cxn modelId="{178ECD4B-667C-4248-8DD9-C802E91FD0D1}" type="presOf" srcId="{0078FB40-892B-483D-B74E-481C8F7129EA}" destId="{1E3FA94B-D466-4E51-8D87-016F2ED58E3F}" srcOrd="0" destOrd="0" presId="urn:microsoft.com/office/officeart/2005/8/layout/lProcess1"/>
    <dgm:cxn modelId="{4786DD4B-1F90-4E7E-AB1C-31BF0F9BC093}" type="presOf" srcId="{B6C6591E-6D0F-455A-8ACD-AF77C7777B66}" destId="{B66A1E3D-8860-421A-B606-9BE1FC0E9311}" srcOrd="0" destOrd="0" presId="urn:microsoft.com/office/officeart/2005/8/layout/lProcess1"/>
    <dgm:cxn modelId="{53074F4E-BA2D-48E2-ABC8-A3EB0D6646B0}" type="presOf" srcId="{76FB3A96-CB94-4A79-A894-F5930F4855B8}" destId="{BF7759D8-0D8C-4965-9354-9E36B750541D}" srcOrd="0" destOrd="0" presId="urn:microsoft.com/office/officeart/2005/8/layout/lProcess1"/>
    <dgm:cxn modelId="{3835C950-EF49-44EB-B8C2-7F5D42F86572}" type="presOf" srcId="{6DB352F2-BF3A-45E1-BB15-00B56AC4AB55}" destId="{FFF577E9-49FF-4593-B08B-E0156D8871B7}" srcOrd="0" destOrd="0" presId="urn:microsoft.com/office/officeart/2005/8/layout/lProcess1"/>
    <dgm:cxn modelId="{E30FA474-3289-4A96-A2C8-0E9692D399E1}" type="presOf" srcId="{E7503D6A-C111-44C3-96A2-EB528805A20F}" destId="{F9BB0279-A3A4-419F-A0B7-3C03E2BEE5C8}" srcOrd="0" destOrd="0" presId="urn:microsoft.com/office/officeart/2005/8/layout/lProcess1"/>
    <dgm:cxn modelId="{736BAE54-1979-474B-954A-E81A6C2838A3}" srcId="{EB1AD8DD-9885-42C6-9A9A-6739F8DDE498}" destId="{056DBC28-AC12-46E0-BA17-75841CA1FE8E}" srcOrd="3" destOrd="0" parTransId="{417FF116-0DB1-4555-B713-759D7196F633}" sibTransId="{EE89F308-0458-4150-A13C-E0EA6BB4C3B6}"/>
    <dgm:cxn modelId="{1139E155-727F-407F-9C29-669E78AACE0B}" type="presOf" srcId="{F0EC7782-9E66-491E-A701-168F88FD4E48}" destId="{A85E756F-685A-4E66-A259-C43C48726E37}" srcOrd="0" destOrd="0" presId="urn:microsoft.com/office/officeart/2005/8/layout/lProcess1"/>
    <dgm:cxn modelId="{6EA88A56-FBA2-4F15-BDE8-535960B9ED15}" type="presOf" srcId="{84C5FB95-AF15-41A6-A898-7613BF2F41D0}" destId="{22B22DDA-3114-45E8-B0DF-E655437C864A}" srcOrd="0" destOrd="0" presId="urn:microsoft.com/office/officeart/2005/8/layout/lProcess1"/>
    <dgm:cxn modelId="{51E7B056-81A4-4B55-B7D8-655EDD15DA59}" srcId="{EB1AD8DD-9885-42C6-9A9A-6739F8DDE498}" destId="{972BF433-1ED5-416E-834D-0CC9F4706FDD}" srcOrd="4" destOrd="0" parTransId="{CA1BF0D8-B3AB-4F46-A3AC-879457107C1A}" sibTransId="{C65A8801-9F8E-45BF-B37F-A288C66E9552}"/>
    <dgm:cxn modelId="{F999AA78-053D-45DA-A5EA-1D27CAD0F465}" type="presOf" srcId="{0551789E-1BBD-48B3-9F51-9CECF4B8043A}" destId="{DE274B6F-37E1-4A77-81D6-B0BF4EADDA4D}" srcOrd="0" destOrd="0" presId="urn:microsoft.com/office/officeart/2005/8/layout/lProcess1"/>
    <dgm:cxn modelId="{BB54B178-3CBB-45E5-9C2D-2D5673FF8866}" type="presOf" srcId="{57C48E56-E26D-407A-AFF6-00BF86791EDF}" destId="{EA0B9241-EC3E-412E-A020-CC2FCF882C99}" srcOrd="0" destOrd="0" presId="urn:microsoft.com/office/officeart/2005/8/layout/lProcess1"/>
    <dgm:cxn modelId="{0D1BC378-C80B-4F11-A53C-9FA58CB1946A}" srcId="{32446D0E-1C2E-473A-B9DE-8CABB1FC1404}" destId="{4F745060-BF5B-463B-94FD-F1ECF709760F}" srcOrd="2" destOrd="0" parTransId="{1B6E09CE-1B92-4894-8049-CD4CD2E3D1AE}" sibTransId="{C88A617E-F91F-472B-8836-76C8531CDD8E}"/>
    <dgm:cxn modelId="{39441379-245A-42CC-AED5-4346B7DC47CE}" srcId="{EB1AD8DD-9885-42C6-9A9A-6739F8DDE498}" destId="{B63A21CB-3341-4A8E-BD27-E2E86447D409}" srcOrd="2" destOrd="0" parTransId="{27BC0571-6E38-4CEA-9928-36226E7E7FE3}" sibTransId="{EFCF79C1-21CB-4441-9E67-E5E71A345284}"/>
    <dgm:cxn modelId="{CB226379-7640-4AD7-8694-BD7A691063FC}" type="presOf" srcId="{EFCF79C1-21CB-4441-9E67-E5E71A345284}" destId="{E7D07BE9-97ED-4B8C-B11F-70345B4B497C}" srcOrd="0" destOrd="0" presId="urn:microsoft.com/office/officeart/2005/8/layout/lProcess1"/>
    <dgm:cxn modelId="{1005697A-1276-4582-B152-A8855783D909}" type="presOf" srcId="{DAB4E92A-4C2E-40D5-AE44-A0987FC87D7D}" destId="{D1605FE8-31DF-4026-B4A2-BC64C1A03766}" srcOrd="0" destOrd="0" presId="urn:microsoft.com/office/officeart/2005/8/layout/lProcess1"/>
    <dgm:cxn modelId="{D259D77A-FA18-46CD-B01C-00FB516F8426}" type="presOf" srcId="{7B994C43-D132-4F1B-B51A-6C30D3443A2B}" destId="{364724F2-922D-4300-B70B-B489F93D8956}" srcOrd="0" destOrd="0" presId="urn:microsoft.com/office/officeart/2005/8/layout/lProcess1"/>
    <dgm:cxn modelId="{FCD3287F-A1B1-4377-AA97-B3E394B94336}" srcId="{EB1AD8DD-9885-42C6-9A9A-6739F8DDE498}" destId="{F6168E32-45BD-418A-BFA9-45E61DE15FB8}" srcOrd="5" destOrd="0" parTransId="{561C9A32-854E-443A-8F13-E22E3C99B57C}" sibTransId="{FA18107A-3032-4231-B156-658AF40FE34F}"/>
    <dgm:cxn modelId="{D3D2E67F-4955-4E2D-BA34-1DDC1433C6E8}" type="presOf" srcId="{B2642FDF-838B-4EFD-A675-F00A3292DED6}" destId="{A5D1B493-F807-4165-9797-0933AF2AA62B}" srcOrd="0" destOrd="0" presId="urn:microsoft.com/office/officeart/2005/8/layout/lProcess1"/>
    <dgm:cxn modelId="{84AD3C80-0831-4AEC-A176-4763B4298496}" type="presOf" srcId="{59F8B993-1FD0-4D0A-96DE-2DE7496527AD}" destId="{5AF0F459-648C-43F6-8507-A66E0F0D99A9}" srcOrd="0" destOrd="0" presId="urn:microsoft.com/office/officeart/2005/8/layout/lProcess1"/>
    <dgm:cxn modelId="{719B1586-6CEE-47B7-A5C9-5B4EAB741BC7}" type="presOf" srcId="{8540866F-FAA5-4BA5-B4B9-CBBD6E091A9D}" destId="{12420E42-5F46-4C3B-949B-E8FD9659E6ED}" srcOrd="0" destOrd="0" presId="urn:microsoft.com/office/officeart/2005/8/layout/lProcess1"/>
    <dgm:cxn modelId="{22995586-C0FE-496D-BFC0-58275CF4DB0F}" type="presOf" srcId="{B4E6DF67-15E8-4FAD-BED3-D2D7EB72991A}" destId="{8E2EEED2-D700-4CB3-9210-B8011FA9B806}" srcOrd="0" destOrd="0" presId="urn:microsoft.com/office/officeart/2005/8/layout/lProcess1"/>
    <dgm:cxn modelId="{40738987-A52C-4936-AE91-EEA349A2F1FD}" srcId="{79E8637A-213F-4F77-89C1-91C72A83EFC8}" destId="{6DB352F2-BF3A-45E1-BB15-00B56AC4AB55}" srcOrd="6" destOrd="0" parTransId="{7C150C20-B5CA-4743-A063-32A9F06DCD54}" sibTransId="{F4CC5D9D-C976-4702-BC2F-BE3623508563}"/>
    <dgm:cxn modelId="{45968989-EB8E-4FC7-A0A9-9921F3DF7CE7}" type="presOf" srcId="{8C916459-79A5-43E5-91C0-B5DD7377BC0B}" destId="{0C3AFD63-0143-40A0-89AD-BC75069CA299}" srcOrd="0" destOrd="0" presId="urn:microsoft.com/office/officeart/2005/8/layout/lProcess1"/>
    <dgm:cxn modelId="{5A62B08F-9FE9-4672-9309-A8ADE29FFAD9}" srcId="{EB1AD8DD-9885-42C6-9A9A-6739F8DDE498}" destId="{B6C6591E-6D0F-455A-8ACD-AF77C7777B66}" srcOrd="0" destOrd="0" parTransId="{E7503D6A-C111-44C3-96A2-EB528805A20F}" sibTransId="{266B70A8-46BA-4901-9C8B-01E905392105}"/>
    <dgm:cxn modelId="{4E0B4596-A665-4DCE-B737-0C825F2FDF83}" srcId="{EB1AD8DD-9885-42C6-9A9A-6739F8DDE498}" destId="{4CE7C6EE-2152-4924-B31B-E73124EF78CF}" srcOrd="7" destOrd="0" parTransId="{4E856AE9-8085-4380-A038-E35CF59B2CA1}" sibTransId="{68659D59-63AD-4C1A-9D41-CAF67D9E460F}"/>
    <dgm:cxn modelId="{BC9ED797-12A0-4575-B518-20CC9CBFA543}" type="presOf" srcId="{4F225946-A552-4251-8D70-428AF9C1D7D6}" destId="{C2E627FD-4A3C-4957-8BE2-4BDD82E73636}" srcOrd="0" destOrd="0" presId="urn:microsoft.com/office/officeart/2005/8/layout/lProcess1"/>
    <dgm:cxn modelId="{6DAF1A9A-B532-4B18-80FD-B1878BF328E9}" srcId="{79E8637A-213F-4F77-89C1-91C72A83EFC8}" destId="{5B7B0A47-421D-44CA-9874-147C40005C4D}" srcOrd="2" destOrd="0" parTransId="{0D2D1F82-F1D3-46BA-93FE-38AEAB49545F}" sibTransId="{4FD0D83C-8271-498A-BCFF-18EC0E8C7B51}"/>
    <dgm:cxn modelId="{6763B49B-838C-41A2-8C08-BA2B353F1391}" type="presOf" srcId="{972BF433-1ED5-416E-834D-0CC9F4706FDD}" destId="{4F9A8019-195E-4A56-9103-86D4AD31F32D}" srcOrd="0" destOrd="0" presId="urn:microsoft.com/office/officeart/2005/8/layout/lProcess1"/>
    <dgm:cxn modelId="{E45FEAA2-ABEA-4224-A521-37936DB4DB2A}" type="presOf" srcId="{CE11DEC6-4453-41B4-A067-9F5F210FFD10}" destId="{937F7735-96D8-4419-B9EE-0152381B9D5E}" srcOrd="0" destOrd="0" presId="urn:microsoft.com/office/officeart/2005/8/layout/lProcess1"/>
    <dgm:cxn modelId="{DF2B26A5-D934-4DCE-8A7D-4DE26351137D}" srcId="{79E8637A-213F-4F77-89C1-91C72A83EFC8}" destId="{C5692413-F2B0-43A5-8428-85733A4B7B42}" srcOrd="7" destOrd="0" parTransId="{0DB7EEEC-12DA-445E-B8F5-BEE2092C267D}" sibTransId="{419A7E8D-DC19-49E8-A6E5-DD26FD078907}"/>
    <dgm:cxn modelId="{7A4965A5-2F7D-4AA3-8355-EDC2E6A3FA62}" type="presOf" srcId="{8B846536-C9EF-455F-B2A8-7C81804D1C26}" destId="{4698F98D-7E50-40E0-B9B5-7E254AF7F199}" srcOrd="0" destOrd="0" presId="urn:microsoft.com/office/officeart/2005/8/layout/lProcess1"/>
    <dgm:cxn modelId="{5CAA82AA-A494-466E-AB95-4EEB708B732E}" srcId="{7FC81BA1-4FD8-4DF6-9F51-4854143CF200}" destId="{A0C7BBE3-EC93-4A7C-9C8F-6987035243BA}" srcOrd="8" destOrd="0" parTransId="{DBADF76F-C07F-41D1-BC4E-CC0A3E07655E}" sibTransId="{2E138685-4534-42B2-A847-6A26367B76E8}"/>
    <dgm:cxn modelId="{CEFFAEAA-4FA2-469F-B523-FC0FD3166674}" srcId="{79E8637A-213F-4F77-89C1-91C72A83EFC8}" destId="{DAB4E92A-4C2E-40D5-AE44-A0987FC87D7D}" srcOrd="3" destOrd="0" parTransId="{35C01FD8-F3FC-460E-A181-C638117BF87D}" sibTransId="{D9658088-89D4-4662-85F6-289F94AAE5F8}"/>
    <dgm:cxn modelId="{B82BD8AC-EAE4-4708-9DC9-38C98026164D}" srcId="{4F745060-BF5B-463B-94FD-F1ECF709760F}" destId="{1EA6C57C-810E-4D15-A510-820DA7494532}" srcOrd="7" destOrd="0" parTransId="{D00DD6F7-0C9B-4C5C-97CC-9329CD41FA23}" sibTransId="{90968628-3148-47DC-B9F5-64D01FEED53F}"/>
    <dgm:cxn modelId="{269A2DAD-4B9C-4A7F-B039-0E49834C4825}" type="presOf" srcId="{F4CC5D9D-C976-4702-BC2F-BE3623508563}" destId="{82C809E6-C188-424A-8AF5-740D4EE0ACFC}" srcOrd="0" destOrd="0" presId="urn:microsoft.com/office/officeart/2005/8/layout/lProcess1"/>
    <dgm:cxn modelId="{64778EB0-3F4E-4DBC-8E49-8DCA475CD871}" type="presOf" srcId="{9453E576-F415-4B33-9D99-D92B55150743}" destId="{90B08A41-CCD5-4125-8AD6-2D9699F3025A}" srcOrd="0" destOrd="0" presId="urn:microsoft.com/office/officeart/2005/8/layout/lProcess1"/>
    <dgm:cxn modelId="{5407D5B0-A98F-42B5-9E0E-21C9A5C11447}" srcId="{7FC81BA1-4FD8-4DF6-9F51-4854143CF200}" destId="{191C377C-A3A2-4A9A-B888-13FB1D927B16}" srcOrd="3" destOrd="0" parTransId="{E587627F-706B-468B-8E06-9FF949878A6C}" sibTransId="{84C5FB95-AF15-41A6-A898-7613BF2F41D0}"/>
    <dgm:cxn modelId="{712C9DB2-CC12-4190-8203-A434BD4E3135}" type="presOf" srcId="{68659D59-63AD-4C1A-9D41-CAF67D9E460F}" destId="{AF112F7A-107A-4E3E-95C7-2485F4595CA4}" srcOrd="0" destOrd="0" presId="urn:microsoft.com/office/officeart/2005/8/layout/lProcess1"/>
    <dgm:cxn modelId="{C17C1BB5-280F-45FB-8474-F3BF244217CE}" type="presOf" srcId="{5B7B0A47-421D-44CA-9874-147C40005C4D}" destId="{96E1C0BC-D9BB-4E70-83D8-C7E8874BFAAA}" srcOrd="0" destOrd="0" presId="urn:microsoft.com/office/officeart/2005/8/layout/lProcess1"/>
    <dgm:cxn modelId="{79A02DB5-7D88-4AEB-AEC8-FAA5F48C8980}" type="presOf" srcId="{80DC1BAA-94E3-4C39-932F-209D655847CD}" destId="{158001B6-A73D-4D05-9D93-7FDCF9308518}" srcOrd="0" destOrd="0" presId="urn:microsoft.com/office/officeart/2005/8/layout/lProcess1"/>
    <dgm:cxn modelId="{1E7C3AB8-CF88-47EB-A67F-6552F3F94FE2}" type="presOf" srcId="{C5692413-F2B0-43A5-8428-85733A4B7B42}" destId="{D3227712-C874-4919-896F-6F03BB743DF7}" srcOrd="0" destOrd="0" presId="urn:microsoft.com/office/officeart/2005/8/layout/lProcess1"/>
    <dgm:cxn modelId="{B1420FB9-7497-4BF3-B583-60D2CBA8FA82}" type="presOf" srcId="{DBC83ABC-70C7-4C80-8ED5-88024C82DC7C}" destId="{D27228E9-1444-47DC-A7CC-4F189D4F0EE8}" srcOrd="0" destOrd="0" presId="urn:microsoft.com/office/officeart/2005/8/layout/lProcess1"/>
    <dgm:cxn modelId="{36E3CBB9-6237-4900-9857-C3716ED6D1CF}" srcId="{7FC81BA1-4FD8-4DF6-9F51-4854143CF200}" destId="{B4E6DF67-15E8-4FAD-BED3-D2D7EB72991A}" srcOrd="1" destOrd="0" parTransId="{527ED681-C44F-4BB1-B0D8-D21C9CBD12B8}" sibTransId="{B6BB4469-6083-43B4-AB94-815CEB784285}"/>
    <dgm:cxn modelId="{1BD016BA-6221-42C4-9A0B-937B0544F879}" srcId="{4F745060-BF5B-463B-94FD-F1ECF709760F}" destId="{59F8B993-1FD0-4D0A-96DE-2DE7496527AD}" srcOrd="8" destOrd="0" parTransId="{ACD6F5AE-E3A0-4061-AB07-734E23284827}" sibTransId="{98169B85-1611-4908-9AE4-E7512C711824}"/>
    <dgm:cxn modelId="{37628DBC-FD3A-4C8A-9056-03A1F40DFE95}" type="presOf" srcId="{36FEEAB1-862E-48A1-A7D6-A316FE5EB32C}" destId="{152ACC37-B607-4CF1-80D7-2245BE62D488}" srcOrd="0" destOrd="0" presId="urn:microsoft.com/office/officeart/2005/8/layout/lProcess1"/>
    <dgm:cxn modelId="{41E020BD-DF62-4BC8-9E72-776CCB0C3D63}" type="presOf" srcId="{4D4493CF-22E2-45C4-A6BA-AC034474E988}" destId="{B8537C68-E113-47DF-AD3F-BD26DDFF44A9}" srcOrd="0" destOrd="0" presId="urn:microsoft.com/office/officeart/2005/8/layout/lProcess1"/>
    <dgm:cxn modelId="{218224BE-7E00-4922-A90B-4677826402B4}" srcId="{7FC81BA1-4FD8-4DF6-9F51-4854143CF200}" destId="{8C916459-79A5-43E5-91C0-B5DD7377BC0B}" srcOrd="7" destOrd="0" parTransId="{B2DBB0DE-0305-4A52-AD09-0EAC343CEDA6}" sibTransId="{ADB98344-6292-47C5-B627-3D191DBDCBBE}"/>
    <dgm:cxn modelId="{692E29BF-0C33-454C-A03F-140A69390B50}" type="presOf" srcId="{C51A6A9B-DDEE-4A6D-A5DD-6AC166EE3ECC}" destId="{73A13580-6F21-4237-A0B2-748224E5AD5C}" srcOrd="0" destOrd="0" presId="urn:microsoft.com/office/officeart/2005/8/layout/lProcess1"/>
    <dgm:cxn modelId="{59A414C0-157E-46BB-BB7C-559135489014}" srcId="{79E8637A-213F-4F77-89C1-91C72A83EFC8}" destId="{4737BBA1-1988-416F-82D2-0827A6A44649}" srcOrd="1" destOrd="0" parTransId="{B9A9C0E2-1E42-4D97-9FE2-F7F2F219BCCC}" sibTransId="{CD6EFD3A-A919-419F-B1DC-336C68EBA604}"/>
    <dgm:cxn modelId="{78AEE4C2-D7A6-46D1-85FF-A4151B4945B2}" type="presOf" srcId="{4737BBA1-1988-416F-82D2-0827A6A44649}" destId="{56A1EE2C-3FC7-4A28-B332-965DA5425B8E}" srcOrd="0" destOrd="0" presId="urn:microsoft.com/office/officeart/2005/8/layout/lProcess1"/>
    <dgm:cxn modelId="{2551A6C3-B22F-4DF9-BF30-7432CA472D4E}" type="presOf" srcId="{57092A14-B789-4094-880A-1EAA03FC3CF1}" destId="{12BEE5B9-5BAF-4BF2-AC6E-EF4DCB70FCE7}" srcOrd="0" destOrd="0" presId="urn:microsoft.com/office/officeart/2005/8/layout/lProcess1"/>
    <dgm:cxn modelId="{506D51C5-DBA9-4AED-9E4D-02CAE3D3FF6B}" type="presOf" srcId="{FA18107A-3032-4231-B156-658AF40FE34F}" destId="{7CE68EE0-BDFD-41EF-8A93-69434E6F7104}" srcOrd="0" destOrd="0" presId="urn:microsoft.com/office/officeart/2005/8/layout/lProcess1"/>
    <dgm:cxn modelId="{FEFA78C6-8481-48E5-B019-2E01D9F058D9}" srcId="{32446D0E-1C2E-473A-B9DE-8CABB1FC1404}" destId="{7FC81BA1-4FD8-4DF6-9F51-4854143CF200}" srcOrd="3" destOrd="0" parTransId="{9339EF73-18ED-4FEF-B65C-F098AF059945}" sibTransId="{CB592E88-BA3E-4C4F-B265-35AEBCC00769}"/>
    <dgm:cxn modelId="{D23EE3C8-64C2-4955-820E-90C52FF05146}" type="presOf" srcId="{056DBC28-AC12-46E0-BA17-75841CA1FE8E}" destId="{A999E407-7EF6-4465-AEBC-FD5DF97A950D}" srcOrd="0" destOrd="0" presId="urn:microsoft.com/office/officeart/2005/8/layout/lProcess1"/>
    <dgm:cxn modelId="{FD28EDC8-4D65-4826-BCF8-C96C7BBC6B05}" srcId="{79E8637A-213F-4F77-89C1-91C72A83EFC8}" destId="{8540866F-FAA5-4BA5-B4B9-CBBD6E091A9D}" srcOrd="5" destOrd="0" parTransId="{D193F226-452C-46AF-B69C-01C38FCA07FB}" sibTransId="{F6913146-DFA4-4725-960F-AB5BBA1F86D7}"/>
    <dgm:cxn modelId="{6FE7F4C8-F095-4DCF-9D22-F49FF1AA7A5B}" type="presOf" srcId="{D9658088-89D4-4662-85F6-289F94AAE5F8}" destId="{9D8EA8CD-1E58-4E74-820A-BC9422CC5E9B}" srcOrd="0" destOrd="0" presId="urn:microsoft.com/office/officeart/2005/8/layout/lProcess1"/>
    <dgm:cxn modelId="{25553FCE-55DF-43A6-AA1D-D9447AE77757}" type="presOf" srcId="{B63A21CB-3341-4A8E-BD27-E2E86447D409}" destId="{702F8212-0F9C-4A72-832E-C816B1CBE737}" srcOrd="0" destOrd="0" presId="urn:microsoft.com/office/officeart/2005/8/layout/lProcess1"/>
    <dgm:cxn modelId="{4549BDCF-054C-4FC6-A3BF-6CDE7060DC24}" type="presOf" srcId="{419A7E8D-DC19-49E8-A6E5-DD26FD078907}" destId="{CF7182DF-DFEE-4424-B990-9C712927ED3C}" srcOrd="0" destOrd="0" presId="urn:microsoft.com/office/officeart/2005/8/layout/lProcess1"/>
    <dgm:cxn modelId="{BE3E60D6-7BC1-4E2F-B28E-78BC93315240}" type="presOf" srcId="{EB1AD8DD-9885-42C6-9A9A-6739F8DDE498}" destId="{F8AD9825-3472-49E8-97C8-3AE4E519C71C}" srcOrd="0" destOrd="0" presId="urn:microsoft.com/office/officeart/2005/8/layout/lProcess1"/>
    <dgm:cxn modelId="{F3F949D7-6F02-4EFF-9D97-D6EBD2FEE038}" srcId="{7FC81BA1-4FD8-4DF6-9F51-4854143CF200}" destId="{7B994C43-D132-4F1B-B51A-6C30D3443A2B}" srcOrd="2" destOrd="0" parTransId="{7CF31BD7-CF27-4FEA-BB7E-24DC8338F5D3}" sibTransId="{4F225946-A552-4251-8D70-428AF9C1D7D6}"/>
    <dgm:cxn modelId="{AF0E2ED8-15C8-4655-A11B-AFF67A33E02A}" type="presOf" srcId="{F996A1F1-EF66-43A9-B6A8-479F31475A4F}" destId="{39EF9FA9-6D27-4537-AA63-9C228A957F10}" srcOrd="0" destOrd="0" presId="urn:microsoft.com/office/officeart/2005/8/layout/lProcess1"/>
    <dgm:cxn modelId="{EB0F80D9-E3D3-4377-88BD-2ED5B785157A}" srcId="{4F745060-BF5B-463B-94FD-F1ECF709760F}" destId="{39DE69BC-00C5-40C7-99BF-C7E8B311593C}" srcOrd="5" destOrd="0" parTransId="{1B1A57D3-212D-4260-B44B-1713F6C5BA8E}" sibTransId="{C51A6A9B-DDEE-4A6D-A5DD-6AC166EE3ECC}"/>
    <dgm:cxn modelId="{856B1EDA-12D7-4618-BDEA-D61C67ED488C}" type="presOf" srcId="{EE89F308-0458-4150-A13C-E0EA6BB4C3B6}" destId="{7813EB8D-6A1A-466D-A613-CCD8201E7362}" srcOrd="0" destOrd="0" presId="urn:microsoft.com/office/officeart/2005/8/layout/lProcess1"/>
    <dgm:cxn modelId="{EC4741DB-1E22-4A40-BD2F-DC4FA600F136}" type="presOf" srcId="{6C11D1E0-7388-44AA-A8F5-8C798FD05B31}" destId="{45101F7C-161B-45C2-8E05-DCA1A8D37E05}" srcOrd="0" destOrd="0" presId="urn:microsoft.com/office/officeart/2005/8/layout/lProcess1"/>
    <dgm:cxn modelId="{6BB08EDC-EB0F-433E-828D-6FB939A67A80}" srcId="{79E8637A-213F-4F77-89C1-91C72A83EFC8}" destId="{B51C0199-F708-486E-9BF3-590CBD8906CE}" srcOrd="8" destOrd="0" parTransId="{4EAF776E-8DF4-49AE-858D-A66CD2712BE9}" sibTransId="{EDC738F0-D6A0-495E-8392-1C22926489AB}"/>
    <dgm:cxn modelId="{19D846DF-678F-4C24-8A31-F2D7AD8BD464}" type="presOf" srcId="{F6913146-DFA4-4725-960F-AB5BBA1F86D7}" destId="{0BD4919F-4764-4E5B-B573-75D40CED3C28}" srcOrd="0" destOrd="0" presId="urn:microsoft.com/office/officeart/2005/8/layout/lProcess1"/>
    <dgm:cxn modelId="{25C63FE0-B6FB-41AC-A971-22823FD3E6A4}" type="presOf" srcId="{8B44C2DC-101F-4A31-890B-DC53746F3F51}" destId="{CF726B04-286C-4FA2-8576-6350F46FB73F}" srcOrd="0" destOrd="0" presId="urn:microsoft.com/office/officeart/2005/8/layout/lProcess1"/>
    <dgm:cxn modelId="{E1E035E6-174F-495E-AD01-783330B88A32}" srcId="{7FC81BA1-4FD8-4DF6-9F51-4854143CF200}" destId="{2037D9AA-CDD9-4D7E-BA6C-23935E64715E}" srcOrd="0" destOrd="0" parTransId="{57C48E56-E26D-407A-AFF6-00BF86791EDF}" sibTransId="{8B44C2DC-101F-4A31-890B-DC53746F3F51}"/>
    <dgm:cxn modelId="{8E7EC8E6-4FDE-485E-B5DD-62F28D684D6B}" srcId="{32446D0E-1C2E-473A-B9DE-8CABB1FC1404}" destId="{79E8637A-213F-4F77-89C1-91C72A83EFC8}" srcOrd="1" destOrd="0" parTransId="{01C51B04-94F9-4D78-9272-AFA3E3309CE8}" sibTransId="{3D05D880-D03F-498B-917B-7F8B6DC2483F}"/>
    <dgm:cxn modelId="{8C1CC2E9-74AF-42EA-8BA3-7BD281970313}" type="presOf" srcId="{A0AAAE90-0804-4283-8F7E-BAA56BFCB855}" destId="{DF2A27E7-8223-4AF0-A361-2B4CB8378057}" srcOrd="0" destOrd="0" presId="urn:microsoft.com/office/officeart/2005/8/layout/lProcess1"/>
    <dgm:cxn modelId="{5424AEEA-2F92-4153-B33A-A57978E0511A}" srcId="{4F745060-BF5B-463B-94FD-F1ECF709760F}" destId="{6C11D1E0-7388-44AA-A8F5-8C798FD05B31}" srcOrd="0" destOrd="0" parTransId="{0078FB40-892B-483D-B74E-481C8F7129EA}" sibTransId="{CF4692B8-7946-4AB3-80DE-5F133ED29CFB}"/>
    <dgm:cxn modelId="{2E746AED-7476-4D86-926A-8AEC2610A001}" type="presOf" srcId="{4CE7C6EE-2152-4924-B31B-E73124EF78CF}" destId="{1351AB3D-D45B-44CD-ADB3-B75670A8C736}" srcOrd="0" destOrd="0" presId="urn:microsoft.com/office/officeart/2005/8/layout/lProcess1"/>
    <dgm:cxn modelId="{F20762EF-B3C9-48C0-8C85-5EFAA51E7DB5}" type="presOf" srcId="{F6168E32-45BD-418A-BFA9-45E61DE15FB8}" destId="{FDBE1C8F-9C6D-4AAC-8247-DDB6FB36BDD5}" srcOrd="0" destOrd="0" presId="urn:microsoft.com/office/officeart/2005/8/layout/lProcess1"/>
    <dgm:cxn modelId="{B5F091F0-9BCE-48E0-B113-FFF166A398B8}" type="presOf" srcId="{C65A8801-9F8E-45BF-B37F-A288C66E9552}" destId="{8722FF30-2BEB-40AA-A7B3-E85D3698DED5}" srcOrd="0" destOrd="0" presId="urn:microsoft.com/office/officeart/2005/8/layout/lProcess1"/>
    <dgm:cxn modelId="{87D9D2F0-0818-4386-BCA7-B0D0636A55CD}" srcId="{EB1AD8DD-9885-42C6-9A9A-6739F8DDE498}" destId="{969C168A-8D99-4B68-B105-CE6876AEAF19}" srcOrd="6" destOrd="0" parTransId="{6F354685-81E7-4874-A2D4-791C6B93AA42}" sibTransId="{13DA4E96-CBFD-4117-8C4A-BB30CE6AE7C4}"/>
    <dgm:cxn modelId="{67D6E3F0-E4E7-4BC4-A122-32DC58E10618}" type="presOf" srcId="{B6BB4469-6083-43B4-AB94-815CEB784285}" destId="{9E631658-2731-4F71-B9D9-7B747DB435D9}" srcOrd="0" destOrd="0" presId="urn:microsoft.com/office/officeart/2005/8/layout/lProcess1"/>
    <dgm:cxn modelId="{5E4234F1-166F-450C-9A5B-D1AD68F32680}" type="presOf" srcId="{F0EFD6D6-209C-440E-9758-20E6858E1242}" destId="{0C741F32-155A-4A96-8E56-BF915AF9ACD4}" srcOrd="0" destOrd="0" presId="urn:microsoft.com/office/officeart/2005/8/layout/lProcess1"/>
    <dgm:cxn modelId="{BF7349F8-484E-4251-84F7-797DA5D995E5}" type="presOf" srcId="{4FD0D83C-8271-498A-BCFF-18EC0E8C7B51}" destId="{ACB1FA66-78DC-4C4F-911A-7B1B7B81BBCA}" srcOrd="0" destOrd="0" presId="urn:microsoft.com/office/officeart/2005/8/layout/lProcess1"/>
    <dgm:cxn modelId="{848187F8-6555-4C60-B287-025C15A51A31}" type="presOf" srcId="{058B88C4-D50E-4475-B0BC-093B12CE174F}" destId="{996422C2-A4B7-4D55-8492-DE4BFA15AC16}" srcOrd="0" destOrd="0" presId="urn:microsoft.com/office/officeart/2005/8/layout/lProcess1"/>
    <dgm:cxn modelId="{8F8282F9-06D5-4C28-A4C5-504E01D8DCB8}" srcId="{7FC81BA1-4FD8-4DF6-9F51-4854143CF200}" destId="{57092A14-B789-4094-880A-1EAA03FC3CF1}" srcOrd="6" destOrd="0" parTransId="{E3117967-B732-47FB-B975-2250D3EE077D}" sibTransId="{F0EFD6D6-209C-440E-9758-20E6858E1242}"/>
    <dgm:cxn modelId="{29642CFE-47D7-4FB8-B82E-5401A347539D}" srcId="{32446D0E-1C2E-473A-B9DE-8CABB1FC1404}" destId="{EB1AD8DD-9885-42C6-9A9A-6739F8DDE498}" srcOrd="0" destOrd="0" parTransId="{BB626E6E-BB4F-4416-BC14-D6C2C80ACB81}" sibTransId="{67CEA7D2-B15F-4C3B-9787-549327BB2970}"/>
    <dgm:cxn modelId="{C37C1928-D918-46D1-A190-FEBB0EBECC0B}" type="presParOf" srcId="{DF3787F1-5162-4779-A199-AC41FBE22ADF}" destId="{4FDA09BB-3441-40BE-AF30-2647ED60EB07}" srcOrd="0" destOrd="0" presId="urn:microsoft.com/office/officeart/2005/8/layout/lProcess1"/>
    <dgm:cxn modelId="{05679C51-E1BE-4446-83CC-3FC4416EDB8D}" type="presParOf" srcId="{4FDA09BB-3441-40BE-AF30-2647ED60EB07}" destId="{F8AD9825-3472-49E8-97C8-3AE4E519C71C}" srcOrd="0" destOrd="0" presId="urn:microsoft.com/office/officeart/2005/8/layout/lProcess1"/>
    <dgm:cxn modelId="{615783DA-5B68-4864-9D66-9161E59432B3}" type="presParOf" srcId="{4FDA09BB-3441-40BE-AF30-2647ED60EB07}" destId="{F9BB0279-A3A4-419F-A0B7-3C03E2BEE5C8}" srcOrd="1" destOrd="0" presId="urn:microsoft.com/office/officeart/2005/8/layout/lProcess1"/>
    <dgm:cxn modelId="{EE5D4B51-C2B7-471A-A5B1-2D8EA8FDB62A}" type="presParOf" srcId="{4FDA09BB-3441-40BE-AF30-2647ED60EB07}" destId="{B66A1E3D-8860-421A-B606-9BE1FC0E9311}" srcOrd="2" destOrd="0" presId="urn:microsoft.com/office/officeart/2005/8/layout/lProcess1"/>
    <dgm:cxn modelId="{C20FD8E7-1A19-411E-8158-FD8BBF32A629}" type="presParOf" srcId="{4FDA09BB-3441-40BE-AF30-2647ED60EB07}" destId="{2B901274-AA69-4E03-9F42-606C668A0409}" srcOrd="3" destOrd="0" presId="urn:microsoft.com/office/officeart/2005/8/layout/lProcess1"/>
    <dgm:cxn modelId="{50F8FD8A-E521-4A4C-B9D3-376B1277DA51}" type="presParOf" srcId="{4FDA09BB-3441-40BE-AF30-2647ED60EB07}" destId="{DE274B6F-37E1-4A77-81D6-B0BF4EADDA4D}" srcOrd="4" destOrd="0" presId="urn:microsoft.com/office/officeart/2005/8/layout/lProcess1"/>
    <dgm:cxn modelId="{C1CFA946-7D66-4C21-B8A0-8A866846EAF6}" type="presParOf" srcId="{4FDA09BB-3441-40BE-AF30-2647ED60EB07}" destId="{E318BA97-1C8B-44B0-8C55-2B61E1E974F8}" srcOrd="5" destOrd="0" presId="urn:microsoft.com/office/officeart/2005/8/layout/lProcess1"/>
    <dgm:cxn modelId="{B46F8954-FF7C-4435-A857-AC65DA1F64D5}" type="presParOf" srcId="{4FDA09BB-3441-40BE-AF30-2647ED60EB07}" destId="{702F8212-0F9C-4A72-832E-C816B1CBE737}" srcOrd="6" destOrd="0" presId="urn:microsoft.com/office/officeart/2005/8/layout/lProcess1"/>
    <dgm:cxn modelId="{5CCEB7EE-A6D2-41AC-9DB4-0D700AFAF0E9}" type="presParOf" srcId="{4FDA09BB-3441-40BE-AF30-2647ED60EB07}" destId="{E7D07BE9-97ED-4B8C-B11F-70345B4B497C}" srcOrd="7" destOrd="0" presId="urn:microsoft.com/office/officeart/2005/8/layout/lProcess1"/>
    <dgm:cxn modelId="{C0590361-C818-49E2-8816-CBBFB8AE9683}" type="presParOf" srcId="{4FDA09BB-3441-40BE-AF30-2647ED60EB07}" destId="{A999E407-7EF6-4465-AEBC-FD5DF97A950D}" srcOrd="8" destOrd="0" presId="urn:microsoft.com/office/officeart/2005/8/layout/lProcess1"/>
    <dgm:cxn modelId="{69FA7C8F-9E9D-414A-85C7-F382CF655468}" type="presParOf" srcId="{4FDA09BB-3441-40BE-AF30-2647ED60EB07}" destId="{7813EB8D-6A1A-466D-A613-CCD8201E7362}" srcOrd="9" destOrd="0" presId="urn:microsoft.com/office/officeart/2005/8/layout/lProcess1"/>
    <dgm:cxn modelId="{24BAB217-9711-41C1-BD8E-60980D8C078C}" type="presParOf" srcId="{4FDA09BB-3441-40BE-AF30-2647ED60EB07}" destId="{4F9A8019-195E-4A56-9103-86D4AD31F32D}" srcOrd="10" destOrd="0" presId="urn:microsoft.com/office/officeart/2005/8/layout/lProcess1"/>
    <dgm:cxn modelId="{CF665893-9786-4503-8272-F53C71FBD722}" type="presParOf" srcId="{4FDA09BB-3441-40BE-AF30-2647ED60EB07}" destId="{8722FF30-2BEB-40AA-A7B3-E85D3698DED5}" srcOrd="11" destOrd="0" presId="urn:microsoft.com/office/officeart/2005/8/layout/lProcess1"/>
    <dgm:cxn modelId="{F1E4EB31-1C6F-434C-87F9-5DBA1FA6592C}" type="presParOf" srcId="{4FDA09BB-3441-40BE-AF30-2647ED60EB07}" destId="{FDBE1C8F-9C6D-4AAC-8247-DDB6FB36BDD5}" srcOrd="12" destOrd="0" presId="urn:microsoft.com/office/officeart/2005/8/layout/lProcess1"/>
    <dgm:cxn modelId="{60CBECDF-5EC0-4F56-AEF7-CA558D36F833}" type="presParOf" srcId="{4FDA09BB-3441-40BE-AF30-2647ED60EB07}" destId="{7CE68EE0-BDFD-41EF-8A93-69434E6F7104}" srcOrd="13" destOrd="0" presId="urn:microsoft.com/office/officeart/2005/8/layout/lProcess1"/>
    <dgm:cxn modelId="{9AAC8412-DE0A-46C4-84E4-836A1DAE2F5A}" type="presParOf" srcId="{4FDA09BB-3441-40BE-AF30-2647ED60EB07}" destId="{AB4B9B12-DBA5-47ED-81E1-BC2D99417F71}" srcOrd="14" destOrd="0" presId="urn:microsoft.com/office/officeart/2005/8/layout/lProcess1"/>
    <dgm:cxn modelId="{5258CF8B-2A28-43AF-A22F-2FB9A2265C50}" type="presParOf" srcId="{4FDA09BB-3441-40BE-AF30-2647ED60EB07}" destId="{2E4CD4B5-9AF5-46BF-9ABA-B836DE8774CF}" srcOrd="15" destOrd="0" presId="urn:microsoft.com/office/officeart/2005/8/layout/lProcess1"/>
    <dgm:cxn modelId="{B00310FC-8A2A-4F54-8772-3C61633FA235}" type="presParOf" srcId="{4FDA09BB-3441-40BE-AF30-2647ED60EB07}" destId="{1351AB3D-D45B-44CD-ADB3-B75670A8C736}" srcOrd="16" destOrd="0" presId="urn:microsoft.com/office/officeart/2005/8/layout/lProcess1"/>
    <dgm:cxn modelId="{7EDBEA48-6250-48CC-A600-A26FC8160B5E}" type="presParOf" srcId="{4FDA09BB-3441-40BE-AF30-2647ED60EB07}" destId="{AF112F7A-107A-4E3E-95C7-2485F4595CA4}" srcOrd="17" destOrd="0" presId="urn:microsoft.com/office/officeart/2005/8/layout/lProcess1"/>
    <dgm:cxn modelId="{A4698F65-80E8-40E5-864C-8746C9A36D53}" type="presParOf" srcId="{4FDA09BB-3441-40BE-AF30-2647ED60EB07}" destId="{BF7759D8-0D8C-4965-9354-9E36B750541D}" srcOrd="18" destOrd="0" presId="urn:microsoft.com/office/officeart/2005/8/layout/lProcess1"/>
    <dgm:cxn modelId="{A8E12C76-7F24-42FA-A13B-51161DD84949}" type="presParOf" srcId="{DF3787F1-5162-4779-A199-AC41FBE22ADF}" destId="{7B3D2BAA-9DDB-4D32-BC9F-6ABBEFE42241}" srcOrd="1" destOrd="0" presId="urn:microsoft.com/office/officeart/2005/8/layout/lProcess1"/>
    <dgm:cxn modelId="{B74E1EA2-26F5-4040-8D84-77A17A2B9C39}" type="presParOf" srcId="{DF3787F1-5162-4779-A199-AC41FBE22ADF}" destId="{F1B1C72E-1863-4720-B5F5-D202414509B0}" srcOrd="2" destOrd="0" presId="urn:microsoft.com/office/officeart/2005/8/layout/lProcess1"/>
    <dgm:cxn modelId="{5148D2AF-948E-4627-B842-C28857655BB9}" type="presParOf" srcId="{F1B1C72E-1863-4720-B5F5-D202414509B0}" destId="{0BE0BC9D-DB03-4EE0-80AB-4B11DB3BE2F9}" srcOrd="0" destOrd="0" presId="urn:microsoft.com/office/officeart/2005/8/layout/lProcess1"/>
    <dgm:cxn modelId="{B5FE8C27-3DEA-42A2-B1FB-F463C5604464}" type="presParOf" srcId="{F1B1C72E-1863-4720-B5F5-D202414509B0}" destId="{290C8AA3-F5BB-49A0-9A73-5DE3612C650C}" srcOrd="1" destOrd="0" presId="urn:microsoft.com/office/officeart/2005/8/layout/lProcess1"/>
    <dgm:cxn modelId="{060D9518-B201-4A3D-BB18-8CC5167F0676}" type="presParOf" srcId="{F1B1C72E-1863-4720-B5F5-D202414509B0}" destId="{152ACC37-B607-4CF1-80D7-2245BE62D488}" srcOrd="2" destOrd="0" presId="urn:microsoft.com/office/officeart/2005/8/layout/lProcess1"/>
    <dgm:cxn modelId="{BA7C644B-8AF7-4319-A132-18F75E3AE5FC}" type="presParOf" srcId="{F1B1C72E-1863-4720-B5F5-D202414509B0}" destId="{996422C2-A4B7-4D55-8492-DE4BFA15AC16}" srcOrd="3" destOrd="0" presId="urn:microsoft.com/office/officeart/2005/8/layout/lProcess1"/>
    <dgm:cxn modelId="{D4BFA0F5-70EE-4354-972D-A5F2759CCAFA}" type="presParOf" srcId="{F1B1C72E-1863-4720-B5F5-D202414509B0}" destId="{56A1EE2C-3FC7-4A28-B332-965DA5425B8E}" srcOrd="4" destOrd="0" presId="urn:microsoft.com/office/officeart/2005/8/layout/lProcess1"/>
    <dgm:cxn modelId="{961D2C29-A5F0-4422-9B31-8C353C4EBF57}" type="presParOf" srcId="{F1B1C72E-1863-4720-B5F5-D202414509B0}" destId="{0774C63C-4F1A-4CE2-A09A-64C7E39A9993}" srcOrd="5" destOrd="0" presId="urn:microsoft.com/office/officeart/2005/8/layout/lProcess1"/>
    <dgm:cxn modelId="{804CE7A7-B092-4DB2-A2EB-F3D2A9873D18}" type="presParOf" srcId="{F1B1C72E-1863-4720-B5F5-D202414509B0}" destId="{96E1C0BC-D9BB-4E70-83D8-C7E8874BFAAA}" srcOrd="6" destOrd="0" presId="urn:microsoft.com/office/officeart/2005/8/layout/lProcess1"/>
    <dgm:cxn modelId="{B5F3D8EE-051E-447B-A481-E44CFE63037C}" type="presParOf" srcId="{F1B1C72E-1863-4720-B5F5-D202414509B0}" destId="{ACB1FA66-78DC-4C4F-911A-7B1B7B81BBCA}" srcOrd="7" destOrd="0" presId="urn:microsoft.com/office/officeart/2005/8/layout/lProcess1"/>
    <dgm:cxn modelId="{3F4A2206-498A-474A-8C47-A9A67D9BF574}" type="presParOf" srcId="{F1B1C72E-1863-4720-B5F5-D202414509B0}" destId="{D1605FE8-31DF-4026-B4A2-BC64C1A03766}" srcOrd="8" destOrd="0" presId="urn:microsoft.com/office/officeart/2005/8/layout/lProcess1"/>
    <dgm:cxn modelId="{101BAC06-4199-4EFD-BC53-C6447C4CB3BE}" type="presParOf" srcId="{F1B1C72E-1863-4720-B5F5-D202414509B0}" destId="{9D8EA8CD-1E58-4E74-820A-BC9422CC5E9B}" srcOrd="9" destOrd="0" presId="urn:microsoft.com/office/officeart/2005/8/layout/lProcess1"/>
    <dgm:cxn modelId="{D29993DA-4528-4B42-AC0F-3519598790D1}" type="presParOf" srcId="{F1B1C72E-1863-4720-B5F5-D202414509B0}" destId="{90B08A41-CCD5-4125-8AD6-2D9699F3025A}" srcOrd="10" destOrd="0" presId="urn:microsoft.com/office/officeart/2005/8/layout/lProcess1"/>
    <dgm:cxn modelId="{B73C3A98-D8BC-4D30-8E69-C9FFF5492AD2}" type="presParOf" srcId="{F1B1C72E-1863-4720-B5F5-D202414509B0}" destId="{D27228E9-1444-47DC-A7CC-4F189D4F0EE8}" srcOrd="11" destOrd="0" presId="urn:microsoft.com/office/officeart/2005/8/layout/lProcess1"/>
    <dgm:cxn modelId="{B936A2F4-1596-4B4A-9E02-871F5E217A1A}" type="presParOf" srcId="{F1B1C72E-1863-4720-B5F5-D202414509B0}" destId="{12420E42-5F46-4C3B-949B-E8FD9659E6ED}" srcOrd="12" destOrd="0" presId="urn:microsoft.com/office/officeart/2005/8/layout/lProcess1"/>
    <dgm:cxn modelId="{EF2E0804-3DEB-41BD-B8F5-387DC83CA83D}" type="presParOf" srcId="{F1B1C72E-1863-4720-B5F5-D202414509B0}" destId="{0BD4919F-4764-4E5B-B573-75D40CED3C28}" srcOrd="13" destOrd="0" presId="urn:microsoft.com/office/officeart/2005/8/layout/lProcess1"/>
    <dgm:cxn modelId="{75D670DB-4D15-4838-9D84-C66C434A4FBE}" type="presParOf" srcId="{F1B1C72E-1863-4720-B5F5-D202414509B0}" destId="{FFF577E9-49FF-4593-B08B-E0156D8871B7}" srcOrd="14" destOrd="0" presId="urn:microsoft.com/office/officeart/2005/8/layout/lProcess1"/>
    <dgm:cxn modelId="{A092754E-6AEE-4D37-B0D7-8753B36448FF}" type="presParOf" srcId="{F1B1C72E-1863-4720-B5F5-D202414509B0}" destId="{82C809E6-C188-424A-8AF5-740D4EE0ACFC}" srcOrd="15" destOrd="0" presId="urn:microsoft.com/office/officeart/2005/8/layout/lProcess1"/>
    <dgm:cxn modelId="{6959B693-63EA-43C0-89D2-F5D3E725F364}" type="presParOf" srcId="{F1B1C72E-1863-4720-B5F5-D202414509B0}" destId="{D3227712-C874-4919-896F-6F03BB743DF7}" srcOrd="16" destOrd="0" presId="urn:microsoft.com/office/officeart/2005/8/layout/lProcess1"/>
    <dgm:cxn modelId="{D8C80EF7-7CC7-4BF6-827D-D08F5E468222}" type="presParOf" srcId="{F1B1C72E-1863-4720-B5F5-D202414509B0}" destId="{CF7182DF-DFEE-4424-B990-9C712927ED3C}" srcOrd="17" destOrd="0" presId="urn:microsoft.com/office/officeart/2005/8/layout/lProcess1"/>
    <dgm:cxn modelId="{11C53E45-05FB-4742-8FD8-E2F51701179C}" type="presParOf" srcId="{F1B1C72E-1863-4720-B5F5-D202414509B0}" destId="{E87618BA-BEB9-4EC4-9771-B4C1B0181DCD}" srcOrd="18" destOrd="0" presId="urn:microsoft.com/office/officeart/2005/8/layout/lProcess1"/>
    <dgm:cxn modelId="{28522FA2-467E-4BBD-AD87-356FBFC1A0DC}" type="presParOf" srcId="{DF3787F1-5162-4779-A199-AC41FBE22ADF}" destId="{5A89EBDE-4B86-4F42-9FBB-2521C8F71A7E}" srcOrd="3" destOrd="0" presId="urn:microsoft.com/office/officeart/2005/8/layout/lProcess1"/>
    <dgm:cxn modelId="{534546E2-B292-448E-A23F-D2C0849CF54A}" type="presParOf" srcId="{DF3787F1-5162-4779-A199-AC41FBE22ADF}" destId="{32972D07-E2F9-4E17-AB75-913B304E2984}" srcOrd="4" destOrd="0" presId="urn:microsoft.com/office/officeart/2005/8/layout/lProcess1"/>
    <dgm:cxn modelId="{3A217E81-0877-4A2B-A471-08EFF295ADDC}" type="presParOf" srcId="{32972D07-E2F9-4E17-AB75-913B304E2984}" destId="{B74259D0-1965-4C03-AFF1-C2C3509A1F04}" srcOrd="0" destOrd="0" presId="urn:microsoft.com/office/officeart/2005/8/layout/lProcess1"/>
    <dgm:cxn modelId="{9949734C-B489-4FF8-93E7-E663D75E6B38}" type="presParOf" srcId="{32972D07-E2F9-4E17-AB75-913B304E2984}" destId="{1E3FA94B-D466-4E51-8D87-016F2ED58E3F}" srcOrd="1" destOrd="0" presId="urn:microsoft.com/office/officeart/2005/8/layout/lProcess1"/>
    <dgm:cxn modelId="{CCF9A688-AD66-4415-A2F9-20D526B3CBB8}" type="presParOf" srcId="{32972D07-E2F9-4E17-AB75-913B304E2984}" destId="{45101F7C-161B-45C2-8E05-DCA1A8D37E05}" srcOrd="2" destOrd="0" presId="urn:microsoft.com/office/officeart/2005/8/layout/lProcess1"/>
    <dgm:cxn modelId="{77F6CB2D-5A10-42FC-B5BC-7E0F08FB5A7D}" type="presParOf" srcId="{32972D07-E2F9-4E17-AB75-913B304E2984}" destId="{BB18A11C-BBA9-4EAB-A4E8-D6E2C14CA1C6}" srcOrd="3" destOrd="0" presId="urn:microsoft.com/office/officeart/2005/8/layout/lProcess1"/>
    <dgm:cxn modelId="{4E170168-9978-4E97-898D-A52ABE3870E1}" type="presParOf" srcId="{32972D07-E2F9-4E17-AB75-913B304E2984}" destId="{A85E756F-685A-4E66-A259-C43C48726E37}" srcOrd="4" destOrd="0" presId="urn:microsoft.com/office/officeart/2005/8/layout/lProcess1"/>
    <dgm:cxn modelId="{DBE793A1-848B-4F84-849E-5502450F0DAD}" type="presParOf" srcId="{32972D07-E2F9-4E17-AB75-913B304E2984}" destId="{7AFEA659-F7E5-4704-87B3-2249C4A50C2F}" srcOrd="5" destOrd="0" presId="urn:microsoft.com/office/officeart/2005/8/layout/lProcess1"/>
    <dgm:cxn modelId="{9B1BA066-6A17-4494-A6E7-EF41AF659EC3}" type="presParOf" srcId="{32972D07-E2F9-4E17-AB75-913B304E2984}" destId="{A5D1B493-F807-4165-9797-0933AF2AA62B}" srcOrd="6" destOrd="0" presId="urn:microsoft.com/office/officeart/2005/8/layout/lProcess1"/>
    <dgm:cxn modelId="{367160EF-83E4-4C7B-B832-2925693DCC57}" type="presParOf" srcId="{32972D07-E2F9-4E17-AB75-913B304E2984}" destId="{7CB5C140-5833-4C0E-BFE9-788950B5A5FD}" srcOrd="7" destOrd="0" presId="urn:microsoft.com/office/officeart/2005/8/layout/lProcess1"/>
    <dgm:cxn modelId="{C8028F04-FCB6-492A-85B2-ACDF87A57554}" type="presParOf" srcId="{32972D07-E2F9-4E17-AB75-913B304E2984}" destId="{9ED67167-F183-42F0-8C8B-037FF356E308}" srcOrd="8" destOrd="0" presId="urn:microsoft.com/office/officeart/2005/8/layout/lProcess1"/>
    <dgm:cxn modelId="{BB62EFE3-C9DD-40FA-B105-72544253F269}" type="presParOf" srcId="{32972D07-E2F9-4E17-AB75-913B304E2984}" destId="{79268EDC-C82B-4A0C-BE23-6604E5464D13}" srcOrd="9" destOrd="0" presId="urn:microsoft.com/office/officeart/2005/8/layout/lProcess1"/>
    <dgm:cxn modelId="{9536A42C-7472-4ADD-94D5-5F027B9F450B}" type="presParOf" srcId="{32972D07-E2F9-4E17-AB75-913B304E2984}" destId="{062F64E0-40DD-44BA-9BC5-DBED361A9B4F}" srcOrd="10" destOrd="0" presId="urn:microsoft.com/office/officeart/2005/8/layout/lProcess1"/>
    <dgm:cxn modelId="{9F4F71FC-F724-4554-BD9F-B24BA1009405}" type="presParOf" srcId="{32972D07-E2F9-4E17-AB75-913B304E2984}" destId="{DF2A27E7-8223-4AF0-A361-2B4CB8378057}" srcOrd="11" destOrd="0" presId="urn:microsoft.com/office/officeart/2005/8/layout/lProcess1"/>
    <dgm:cxn modelId="{1122140C-F640-4326-AD78-8659A08EA973}" type="presParOf" srcId="{32972D07-E2F9-4E17-AB75-913B304E2984}" destId="{BC0D3C2B-568C-4208-A8F0-044C274411DF}" srcOrd="12" destOrd="0" presId="urn:microsoft.com/office/officeart/2005/8/layout/lProcess1"/>
    <dgm:cxn modelId="{1D4E13D4-CA6F-44E9-BBF6-614493C1FD2C}" type="presParOf" srcId="{32972D07-E2F9-4E17-AB75-913B304E2984}" destId="{73A13580-6F21-4237-A0B2-748224E5AD5C}" srcOrd="13" destOrd="0" presId="urn:microsoft.com/office/officeart/2005/8/layout/lProcess1"/>
    <dgm:cxn modelId="{BFBBE548-ABC1-4A0B-B255-731C8B590A2F}" type="presParOf" srcId="{32972D07-E2F9-4E17-AB75-913B304E2984}" destId="{39EF9FA9-6D27-4537-AA63-9C228A957F10}" srcOrd="14" destOrd="0" presId="urn:microsoft.com/office/officeart/2005/8/layout/lProcess1"/>
    <dgm:cxn modelId="{14EE1C89-9ACE-4174-A0EB-BDB02E3E9CED}" type="presParOf" srcId="{32972D07-E2F9-4E17-AB75-913B304E2984}" destId="{158001B6-A73D-4D05-9D93-7FDCF9308518}" srcOrd="15" destOrd="0" presId="urn:microsoft.com/office/officeart/2005/8/layout/lProcess1"/>
    <dgm:cxn modelId="{EB014770-8469-45D2-90F8-6DE62BE9B1E8}" type="presParOf" srcId="{32972D07-E2F9-4E17-AB75-913B304E2984}" destId="{F726FB23-3D44-42C0-9A65-E891A910B0C6}" srcOrd="16" destOrd="0" presId="urn:microsoft.com/office/officeart/2005/8/layout/lProcess1"/>
    <dgm:cxn modelId="{DBD558CB-0AEE-4D98-A199-FA8FA9F9A512}" type="presParOf" srcId="{32972D07-E2F9-4E17-AB75-913B304E2984}" destId="{C23EFD64-6C91-43BD-AC45-EE681CBBA479}" srcOrd="17" destOrd="0" presId="urn:microsoft.com/office/officeart/2005/8/layout/lProcess1"/>
    <dgm:cxn modelId="{1FFE16A7-920A-404A-BA06-3D29A469CC37}" type="presParOf" srcId="{32972D07-E2F9-4E17-AB75-913B304E2984}" destId="{5AF0F459-648C-43F6-8507-A66E0F0D99A9}" srcOrd="18" destOrd="0" presId="urn:microsoft.com/office/officeart/2005/8/layout/lProcess1"/>
    <dgm:cxn modelId="{31D7192C-C787-41BD-B569-D8A6011DFA2A}" type="presParOf" srcId="{DF3787F1-5162-4779-A199-AC41FBE22ADF}" destId="{DEAAA20B-4B4D-46D8-A188-9BE85D23DBC0}" srcOrd="5" destOrd="0" presId="urn:microsoft.com/office/officeart/2005/8/layout/lProcess1"/>
    <dgm:cxn modelId="{52AEFC2B-8874-472F-A324-61F13F739F55}" type="presParOf" srcId="{DF3787F1-5162-4779-A199-AC41FBE22ADF}" destId="{EC71FD95-F798-4047-ACE6-EF72A4E6A2A2}" srcOrd="6" destOrd="0" presId="urn:microsoft.com/office/officeart/2005/8/layout/lProcess1"/>
    <dgm:cxn modelId="{1DD69E8A-3DDB-42B6-BC06-66CFC423EE96}" type="presParOf" srcId="{EC71FD95-F798-4047-ACE6-EF72A4E6A2A2}" destId="{4F2B1D7D-AF49-497D-A87F-0D7E38E94CA4}" srcOrd="0" destOrd="0" presId="urn:microsoft.com/office/officeart/2005/8/layout/lProcess1"/>
    <dgm:cxn modelId="{726775B6-4451-41E5-BDC2-07606F9E52EF}" type="presParOf" srcId="{EC71FD95-F798-4047-ACE6-EF72A4E6A2A2}" destId="{EA0B9241-EC3E-412E-A020-CC2FCF882C99}" srcOrd="1" destOrd="0" presId="urn:microsoft.com/office/officeart/2005/8/layout/lProcess1"/>
    <dgm:cxn modelId="{2EF0C5AC-9B20-4114-A47C-01DCF1860437}" type="presParOf" srcId="{EC71FD95-F798-4047-ACE6-EF72A4E6A2A2}" destId="{6C36C557-584F-4828-BCBF-44AA157AECE9}" srcOrd="2" destOrd="0" presId="urn:microsoft.com/office/officeart/2005/8/layout/lProcess1"/>
    <dgm:cxn modelId="{E0E3813F-6E01-4576-AC9B-A8898845A125}" type="presParOf" srcId="{EC71FD95-F798-4047-ACE6-EF72A4E6A2A2}" destId="{CF726B04-286C-4FA2-8576-6350F46FB73F}" srcOrd="3" destOrd="0" presId="urn:microsoft.com/office/officeart/2005/8/layout/lProcess1"/>
    <dgm:cxn modelId="{65BBC64B-2A81-4F29-BBDD-8C2425715996}" type="presParOf" srcId="{EC71FD95-F798-4047-ACE6-EF72A4E6A2A2}" destId="{8E2EEED2-D700-4CB3-9210-B8011FA9B806}" srcOrd="4" destOrd="0" presId="urn:microsoft.com/office/officeart/2005/8/layout/lProcess1"/>
    <dgm:cxn modelId="{836ADFF1-BF7D-4A20-A9E8-2590BC2637C5}" type="presParOf" srcId="{EC71FD95-F798-4047-ACE6-EF72A4E6A2A2}" destId="{9E631658-2731-4F71-B9D9-7B747DB435D9}" srcOrd="5" destOrd="0" presId="urn:microsoft.com/office/officeart/2005/8/layout/lProcess1"/>
    <dgm:cxn modelId="{4C9FF158-B6AE-4D66-A107-35A0078234B8}" type="presParOf" srcId="{EC71FD95-F798-4047-ACE6-EF72A4E6A2A2}" destId="{364724F2-922D-4300-B70B-B489F93D8956}" srcOrd="6" destOrd="0" presId="urn:microsoft.com/office/officeart/2005/8/layout/lProcess1"/>
    <dgm:cxn modelId="{D91DAB89-C241-407C-9976-D8B247D34FAA}" type="presParOf" srcId="{EC71FD95-F798-4047-ACE6-EF72A4E6A2A2}" destId="{C2E627FD-4A3C-4957-8BE2-4BDD82E73636}" srcOrd="7" destOrd="0" presId="urn:microsoft.com/office/officeart/2005/8/layout/lProcess1"/>
    <dgm:cxn modelId="{A1597C0C-5280-40D1-BEC4-2E07A29C273F}" type="presParOf" srcId="{EC71FD95-F798-4047-ACE6-EF72A4E6A2A2}" destId="{6BCBB358-B558-49D3-91DD-7AC9A7535965}" srcOrd="8" destOrd="0" presId="urn:microsoft.com/office/officeart/2005/8/layout/lProcess1"/>
    <dgm:cxn modelId="{09A2D6EA-EE47-4524-8DF3-82F07C9B5AA3}" type="presParOf" srcId="{EC71FD95-F798-4047-ACE6-EF72A4E6A2A2}" destId="{22B22DDA-3114-45E8-B0DF-E655437C864A}" srcOrd="9" destOrd="0" presId="urn:microsoft.com/office/officeart/2005/8/layout/lProcess1"/>
    <dgm:cxn modelId="{B1DAC367-63F7-43A9-B460-DB3D6A92162B}" type="presParOf" srcId="{EC71FD95-F798-4047-ACE6-EF72A4E6A2A2}" destId="{B8537C68-E113-47DF-AD3F-BD26DDFF44A9}" srcOrd="10" destOrd="0" presId="urn:microsoft.com/office/officeart/2005/8/layout/lProcess1"/>
    <dgm:cxn modelId="{935FD8C5-7325-4C3D-80E6-6838A5122FED}" type="presParOf" srcId="{EC71FD95-F798-4047-ACE6-EF72A4E6A2A2}" destId="{4698F98D-7E50-40E0-B9B5-7E254AF7F199}" srcOrd="11" destOrd="0" presId="urn:microsoft.com/office/officeart/2005/8/layout/lProcess1"/>
    <dgm:cxn modelId="{5E6DF279-45DC-45D3-945A-C28200A524C8}" type="presParOf" srcId="{EC71FD95-F798-4047-ACE6-EF72A4E6A2A2}" destId="{C4D3CB82-99FD-44F0-9D34-778DAB1FA8AA}" srcOrd="12" destOrd="0" presId="urn:microsoft.com/office/officeart/2005/8/layout/lProcess1"/>
    <dgm:cxn modelId="{3C117FFC-5978-4549-ACC9-C3703A224ADE}" type="presParOf" srcId="{EC71FD95-F798-4047-ACE6-EF72A4E6A2A2}" destId="{937F7735-96D8-4419-B9EE-0152381B9D5E}" srcOrd="13" destOrd="0" presId="urn:microsoft.com/office/officeart/2005/8/layout/lProcess1"/>
    <dgm:cxn modelId="{D952111E-45BC-4C74-A78B-2E68095FC1A8}" type="presParOf" srcId="{EC71FD95-F798-4047-ACE6-EF72A4E6A2A2}" destId="{12BEE5B9-5BAF-4BF2-AC6E-EF4DCB70FCE7}" srcOrd="14" destOrd="0" presId="urn:microsoft.com/office/officeart/2005/8/layout/lProcess1"/>
    <dgm:cxn modelId="{27EC3CD4-944E-4B81-8E4F-FACA6CF9175A}" type="presParOf" srcId="{EC71FD95-F798-4047-ACE6-EF72A4E6A2A2}" destId="{0C741F32-155A-4A96-8E56-BF915AF9ACD4}" srcOrd="15" destOrd="0" presId="urn:microsoft.com/office/officeart/2005/8/layout/lProcess1"/>
    <dgm:cxn modelId="{AFF801E8-4513-4A31-ADC3-162CCAB2CC1C}" type="presParOf" srcId="{EC71FD95-F798-4047-ACE6-EF72A4E6A2A2}" destId="{0C3AFD63-0143-40A0-89AD-BC75069CA299}" srcOrd="16" destOrd="0" presId="urn:microsoft.com/office/officeart/2005/8/layout/lProcess1"/>
    <dgm:cxn modelId="{4E9A82A7-FEAE-4181-8BD2-0B9A9095AD7B}" type="presParOf" srcId="{EC71FD95-F798-4047-ACE6-EF72A4E6A2A2}" destId="{FE8397A4-ADD4-4295-AD70-1596455D6278}" srcOrd="17" destOrd="0" presId="urn:microsoft.com/office/officeart/2005/8/layout/lProcess1"/>
    <dgm:cxn modelId="{C7458F1A-0C9D-4711-8894-DFCC5447C23A}" type="presParOf" srcId="{EC71FD95-F798-4047-ACE6-EF72A4E6A2A2}" destId="{194381D4-9320-4267-BDB2-C54D3BEA91FE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D4590A-897D-4F25-B527-81082A436B8D}" type="doc">
      <dgm:prSet loTypeId="urn:microsoft.com/office/officeart/2008/layout/BendingPictureCaption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18D51B4-16E4-4089-B72F-E2B371003DCE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500" dirty="0">
              <a:solidFill>
                <a:schemeClr val="tx2"/>
              </a:solidFill>
            </a:rPr>
            <a:t>Budowa/modernizacja sieci ciepłowniczych </a:t>
          </a:r>
          <a:r>
            <a:rPr lang="pl-PL" sz="1800" b="1" dirty="0">
              <a:solidFill>
                <a:schemeClr val="tx2"/>
              </a:solidFill>
            </a:rPr>
            <a:t>(30 km) </a:t>
          </a:r>
          <a:r>
            <a:rPr lang="pl-PL" sz="1500" dirty="0">
              <a:solidFill>
                <a:schemeClr val="tx2"/>
              </a:solidFill>
            </a:rPr>
            <a:t>oraz węzły ciepłownicze </a:t>
          </a:r>
          <a:r>
            <a:rPr lang="pl-PL" sz="1800" b="1" dirty="0">
              <a:solidFill>
                <a:schemeClr val="tx2"/>
              </a:solidFill>
            </a:rPr>
            <a:t>(90 szt.)</a:t>
          </a:r>
          <a:endParaRPr lang="pl-PL" sz="1500" b="1" dirty="0">
            <a:solidFill>
              <a:schemeClr val="tx2"/>
            </a:solidFill>
          </a:endParaRPr>
        </a:p>
      </dgm:t>
    </dgm:pt>
    <dgm:pt modelId="{089ABBB1-7056-4558-A56F-E8A902111E9F}" type="parTrans" cxnId="{B2DE9B9F-2637-4F53-8220-56C574AE4E1A}">
      <dgm:prSet/>
      <dgm:spPr/>
      <dgm:t>
        <a:bodyPr/>
        <a:lstStyle/>
        <a:p>
          <a:endParaRPr lang="pl-PL" sz="1200"/>
        </a:p>
      </dgm:t>
    </dgm:pt>
    <dgm:pt modelId="{9F6C8B20-ED11-41B4-9835-0EE6731D8FD7}" type="sibTrans" cxnId="{B2DE9B9F-2637-4F53-8220-56C574AE4E1A}">
      <dgm:prSet/>
      <dgm:spPr/>
      <dgm:t>
        <a:bodyPr/>
        <a:lstStyle/>
        <a:p>
          <a:endParaRPr lang="pl-PL" sz="1200"/>
        </a:p>
      </dgm:t>
    </dgm:pt>
    <dgm:pt modelId="{B7818CB4-4B9B-422A-822A-90FF8D482C60}">
      <dgm:prSet custT="1"/>
      <dgm:spPr/>
      <dgm:t>
        <a:bodyPr/>
        <a:lstStyle/>
        <a:p>
          <a:r>
            <a:rPr lang="pl-PL" sz="1400" b="0" dirty="0">
              <a:solidFill>
                <a:schemeClr val="tx2"/>
              </a:solidFill>
            </a:rPr>
            <a:t>Budowa/modernizacja sieci dystrybucji energii elektrycznej </a:t>
          </a:r>
          <a:r>
            <a:rPr lang="pl-PL" sz="1800" b="1" dirty="0">
              <a:solidFill>
                <a:schemeClr val="tx2"/>
              </a:solidFill>
            </a:rPr>
            <a:t>(135 km) </a:t>
          </a:r>
          <a:r>
            <a:rPr lang="pl-PL" sz="1400" b="0" dirty="0">
              <a:solidFill>
                <a:schemeClr val="tx2"/>
              </a:solidFill>
            </a:rPr>
            <a:t>oraz stacje transformatorowo-rozdzielcze </a:t>
          </a:r>
        </a:p>
        <a:p>
          <a:r>
            <a:rPr lang="pl-PL" sz="1800" b="1" dirty="0">
              <a:solidFill>
                <a:schemeClr val="tx2"/>
              </a:solidFill>
            </a:rPr>
            <a:t>(23 szt.)</a:t>
          </a:r>
        </a:p>
      </dgm:t>
    </dgm:pt>
    <dgm:pt modelId="{3203AA38-68DE-4531-AD8D-F081A66317A3}" type="parTrans" cxnId="{EC82B029-09E9-47DD-BFEF-2DDFE0D76DC9}">
      <dgm:prSet/>
      <dgm:spPr/>
      <dgm:t>
        <a:bodyPr/>
        <a:lstStyle/>
        <a:p>
          <a:endParaRPr lang="pl-PL" sz="1200"/>
        </a:p>
      </dgm:t>
    </dgm:pt>
    <dgm:pt modelId="{EE4D4698-5054-4CB3-9800-991F90965BF2}" type="sibTrans" cxnId="{EC82B029-09E9-47DD-BFEF-2DDFE0D76DC9}">
      <dgm:prSet/>
      <dgm:spPr/>
      <dgm:t>
        <a:bodyPr/>
        <a:lstStyle/>
        <a:p>
          <a:endParaRPr lang="pl-PL" sz="1200"/>
        </a:p>
      </dgm:t>
    </dgm:pt>
    <dgm:pt modelId="{E3592A83-7AC3-45F1-9AC1-AEA3599CD039}">
      <dgm:prSet custT="1"/>
      <dgm:spPr/>
      <dgm:t>
        <a:bodyPr/>
        <a:lstStyle/>
        <a:p>
          <a:r>
            <a:rPr lang="pl-PL" sz="1500" b="0" dirty="0">
              <a:solidFill>
                <a:schemeClr val="tx2"/>
              </a:solidFill>
            </a:rPr>
            <a:t>Poprawa efektywności energetycznej </a:t>
          </a:r>
          <a:r>
            <a:rPr lang="pl-PL" sz="1800" b="1" dirty="0">
              <a:solidFill>
                <a:schemeClr val="tx2"/>
              </a:solidFill>
            </a:rPr>
            <a:t>45 tys.</a:t>
          </a:r>
          <a:r>
            <a:rPr lang="pl-PL" sz="1800" b="0" dirty="0">
              <a:solidFill>
                <a:schemeClr val="tx2"/>
              </a:solidFill>
            </a:rPr>
            <a:t> </a:t>
          </a:r>
          <a:r>
            <a:rPr lang="pl-PL" sz="1500" b="0" dirty="0">
              <a:solidFill>
                <a:schemeClr val="tx2"/>
              </a:solidFill>
            </a:rPr>
            <a:t>budynków mieszkalnych bądź publicznych</a:t>
          </a:r>
        </a:p>
      </dgm:t>
    </dgm:pt>
    <dgm:pt modelId="{A21DCA6B-A653-43E5-9735-D45C964D0EEF}" type="parTrans" cxnId="{0539E7D3-8E31-4A03-8441-4662E68E6B88}">
      <dgm:prSet/>
      <dgm:spPr/>
      <dgm:t>
        <a:bodyPr/>
        <a:lstStyle/>
        <a:p>
          <a:endParaRPr lang="pl-PL" sz="1200"/>
        </a:p>
      </dgm:t>
    </dgm:pt>
    <dgm:pt modelId="{8FEDEA8E-27FA-43D9-A3B0-1BFBBCC7AB71}" type="sibTrans" cxnId="{0539E7D3-8E31-4A03-8441-4662E68E6B88}">
      <dgm:prSet/>
      <dgm:spPr/>
      <dgm:t>
        <a:bodyPr/>
        <a:lstStyle/>
        <a:p>
          <a:endParaRPr lang="pl-PL" sz="1200"/>
        </a:p>
      </dgm:t>
    </dgm:pt>
    <dgm:pt modelId="{EB6DE5EA-F8BD-4D66-85DF-4D741E7AD5DF}">
      <dgm:prSet custT="1"/>
      <dgm:spPr/>
      <dgm:t>
        <a:bodyPr/>
        <a:lstStyle/>
        <a:p>
          <a:r>
            <a:rPr lang="pl-PL" sz="1500" dirty="0">
              <a:solidFill>
                <a:schemeClr val="tx2"/>
              </a:solidFill>
            </a:rPr>
            <a:t>Budowa/modernizacja sieci kanalizacyjnej </a:t>
          </a:r>
          <a:r>
            <a:rPr lang="pl-PL" sz="1800" b="1" dirty="0">
              <a:solidFill>
                <a:schemeClr val="tx2"/>
              </a:solidFill>
            </a:rPr>
            <a:t>(187 km) </a:t>
          </a:r>
          <a:r>
            <a:rPr lang="pl-PL" sz="1500" dirty="0">
              <a:solidFill>
                <a:schemeClr val="tx2"/>
              </a:solidFill>
            </a:rPr>
            <a:t>oraz sieci wodociągowej </a:t>
          </a:r>
          <a:r>
            <a:rPr lang="pl-PL" sz="1800" b="1" dirty="0">
              <a:solidFill>
                <a:schemeClr val="tx2"/>
              </a:solidFill>
            </a:rPr>
            <a:t>(219 km)</a:t>
          </a:r>
          <a:endParaRPr lang="pl-PL" sz="1500" b="1" dirty="0">
            <a:solidFill>
              <a:schemeClr val="tx2"/>
            </a:solidFill>
          </a:endParaRPr>
        </a:p>
      </dgm:t>
    </dgm:pt>
    <dgm:pt modelId="{02078AA8-B9C5-4788-A87C-6BEE0BBD4CFE}" type="parTrans" cxnId="{D615428B-FC0D-48C9-88C3-DECBAC635D23}">
      <dgm:prSet/>
      <dgm:spPr/>
      <dgm:t>
        <a:bodyPr/>
        <a:lstStyle/>
        <a:p>
          <a:endParaRPr lang="pl-PL" sz="1200"/>
        </a:p>
      </dgm:t>
    </dgm:pt>
    <dgm:pt modelId="{D5597E00-84CC-47BE-B347-38F0EE9EB828}" type="sibTrans" cxnId="{D615428B-FC0D-48C9-88C3-DECBAC635D23}">
      <dgm:prSet/>
      <dgm:spPr/>
      <dgm:t>
        <a:bodyPr/>
        <a:lstStyle/>
        <a:p>
          <a:endParaRPr lang="pl-PL" sz="1200"/>
        </a:p>
      </dgm:t>
    </dgm:pt>
    <dgm:pt modelId="{086E1F0F-9606-46F6-924E-007D18BB0883}">
      <dgm:prSet custT="1"/>
      <dgm:spPr/>
      <dgm:t>
        <a:bodyPr/>
        <a:lstStyle/>
        <a:p>
          <a:r>
            <a:rPr lang="pl-PL" sz="1500" dirty="0">
              <a:solidFill>
                <a:schemeClr val="tx2"/>
              </a:solidFill>
            </a:rPr>
            <a:t>Doposażenie </a:t>
          </a:r>
          <a:r>
            <a:rPr lang="pl-PL" sz="1800" b="1" dirty="0">
              <a:solidFill>
                <a:schemeClr val="tx2"/>
              </a:solidFill>
            </a:rPr>
            <a:t>(5) </a:t>
          </a:r>
          <a:r>
            <a:rPr lang="pl-PL" sz="1500" dirty="0">
              <a:solidFill>
                <a:schemeClr val="tx2"/>
              </a:solidFill>
            </a:rPr>
            <a:t>i przebudowa </a:t>
          </a:r>
          <a:r>
            <a:rPr lang="pl-PL" sz="1800" b="1" dirty="0">
              <a:solidFill>
                <a:schemeClr val="tx2"/>
              </a:solidFill>
            </a:rPr>
            <a:t>(3)</a:t>
          </a:r>
          <a:r>
            <a:rPr lang="pl-PL" sz="1800" dirty="0">
              <a:solidFill>
                <a:schemeClr val="tx2"/>
              </a:solidFill>
            </a:rPr>
            <a:t> </a:t>
          </a:r>
          <a:r>
            <a:rPr lang="pl-PL" sz="1500" dirty="0">
              <a:solidFill>
                <a:schemeClr val="tx2"/>
              </a:solidFill>
            </a:rPr>
            <a:t>zakładów zagospodarowania odpadów oraz wsparcie </a:t>
          </a:r>
        </a:p>
        <a:p>
          <a:r>
            <a:rPr lang="pl-PL" sz="1800" b="1" dirty="0">
              <a:solidFill>
                <a:schemeClr val="tx2"/>
              </a:solidFill>
            </a:rPr>
            <a:t>17</a:t>
          </a:r>
          <a:r>
            <a:rPr lang="pl-PL" sz="1800" dirty="0">
              <a:solidFill>
                <a:schemeClr val="tx2"/>
              </a:solidFill>
            </a:rPr>
            <a:t> </a:t>
          </a:r>
          <a:r>
            <a:rPr lang="pl-PL" sz="1500" dirty="0">
              <a:solidFill>
                <a:schemeClr val="tx2"/>
              </a:solidFill>
            </a:rPr>
            <a:t>PSZOK-ów </a:t>
          </a:r>
        </a:p>
      </dgm:t>
    </dgm:pt>
    <dgm:pt modelId="{8E9FE910-706A-42FF-8384-D2A4F1961AEB}" type="parTrans" cxnId="{1452C290-C283-4EA8-A104-EDEBE56992CF}">
      <dgm:prSet/>
      <dgm:spPr/>
      <dgm:t>
        <a:bodyPr/>
        <a:lstStyle/>
        <a:p>
          <a:endParaRPr lang="pl-PL" sz="1200"/>
        </a:p>
      </dgm:t>
    </dgm:pt>
    <dgm:pt modelId="{3E8032CD-2738-472B-86CC-26EDDC6D63AA}" type="sibTrans" cxnId="{1452C290-C283-4EA8-A104-EDEBE56992CF}">
      <dgm:prSet/>
      <dgm:spPr/>
      <dgm:t>
        <a:bodyPr/>
        <a:lstStyle/>
        <a:p>
          <a:endParaRPr lang="pl-PL" sz="1200"/>
        </a:p>
      </dgm:t>
    </dgm:pt>
    <dgm:pt modelId="{86B70973-4E0C-4DB0-BFAA-F4C75954F2D6}">
      <dgm:prSet phldrT="[Teks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pl-PL" sz="1500" b="0" dirty="0">
              <a:solidFill>
                <a:schemeClr val="tx2"/>
              </a:solidFill>
            </a:rPr>
            <a:t>Dofinansowanie zakupu </a:t>
          </a:r>
          <a:r>
            <a:rPr lang="pl-PL" sz="1800" b="1" dirty="0">
              <a:solidFill>
                <a:schemeClr val="tx2"/>
              </a:solidFill>
            </a:rPr>
            <a:t>6,8 tys.</a:t>
          </a:r>
          <a:r>
            <a:rPr lang="pl-PL" sz="1800" b="0" dirty="0">
              <a:solidFill>
                <a:schemeClr val="tx2"/>
              </a:solidFill>
            </a:rPr>
            <a:t>  </a:t>
          </a:r>
          <a:r>
            <a:rPr lang="pl-PL" sz="1500" b="0" dirty="0">
              <a:solidFill>
                <a:schemeClr val="tx2"/>
              </a:solidFill>
            </a:rPr>
            <a:t>pojazdów zeroemisyjnych </a:t>
          </a:r>
          <a:endParaRPr lang="pl-PL" sz="1500" b="1" dirty="0">
            <a:solidFill>
              <a:schemeClr val="tx2"/>
            </a:solidFill>
          </a:endParaRPr>
        </a:p>
      </dgm:t>
    </dgm:pt>
    <dgm:pt modelId="{5DCA59BE-EAB8-4932-81EE-75734588E637}" type="sibTrans" cxnId="{5100DE04-6033-45F2-A1A9-70BBA29ABD6C}">
      <dgm:prSet/>
      <dgm:spPr/>
      <dgm:t>
        <a:bodyPr/>
        <a:lstStyle/>
        <a:p>
          <a:endParaRPr lang="pl-PL" sz="1200"/>
        </a:p>
      </dgm:t>
    </dgm:pt>
    <dgm:pt modelId="{616C6DC4-84BC-4E03-A594-77FD6C6C1402}" type="parTrans" cxnId="{5100DE04-6033-45F2-A1A9-70BBA29ABD6C}">
      <dgm:prSet/>
      <dgm:spPr/>
      <dgm:t>
        <a:bodyPr/>
        <a:lstStyle/>
        <a:p>
          <a:endParaRPr lang="pl-PL" sz="1200"/>
        </a:p>
      </dgm:t>
    </dgm:pt>
    <dgm:pt modelId="{1024AA31-C34B-42F3-8668-0A7794E8D09B}" type="pres">
      <dgm:prSet presAssocID="{0AD4590A-897D-4F25-B527-81082A436B8D}" presName="diagram" presStyleCnt="0">
        <dgm:presLayoutVars>
          <dgm:dir/>
        </dgm:presLayoutVars>
      </dgm:prSet>
      <dgm:spPr/>
    </dgm:pt>
    <dgm:pt modelId="{C111E4DF-C3CD-4A69-A058-B6E08ADC6FB8}" type="pres">
      <dgm:prSet presAssocID="{E3592A83-7AC3-45F1-9AC1-AEA3599CD039}" presName="composite" presStyleCnt="0"/>
      <dgm:spPr/>
    </dgm:pt>
    <dgm:pt modelId="{E81B3FD2-FD02-4AEA-BEF6-A1A390C93760}" type="pres">
      <dgm:prSet presAssocID="{E3592A83-7AC3-45F1-9AC1-AEA3599CD039}" presName="Image" presStyleLbl="bgShp" presStyleIdx="0" presStyleCnt="6" custScaleX="76423" custScaleY="76670" custLinFactNeighborX="687" custLinFactNeighborY="-1255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Miasto kontur"/>
        </a:ext>
      </dgm:extLst>
    </dgm:pt>
    <dgm:pt modelId="{CE795ED2-D5B5-4498-A75C-0027CC8F83CD}" type="pres">
      <dgm:prSet presAssocID="{E3592A83-7AC3-45F1-9AC1-AEA3599CD039}" presName="Parent" presStyleLbl="node0" presStyleIdx="0" presStyleCnt="6" custScaleX="128885" custScaleY="166451" custLinFactNeighborX="-5155">
        <dgm:presLayoutVars>
          <dgm:bulletEnabled val="1"/>
        </dgm:presLayoutVars>
      </dgm:prSet>
      <dgm:spPr/>
    </dgm:pt>
    <dgm:pt modelId="{7760E722-487C-45FA-926A-300C468CEA01}" type="pres">
      <dgm:prSet presAssocID="{8FEDEA8E-27FA-43D9-A3B0-1BFBBCC7AB71}" presName="sibTrans" presStyleCnt="0"/>
      <dgm:spPr/>
    </dgm:pt>
    <dgm:pt modelId="{E87C78A7-E3BB-4EAA-B58B-73F2FCCFCF1F}" type="pres">
      <dgm:prSet presAssocID="{86B70973-4E0C-4DB0-BFAA-F4C75954F2D6}" presName="composite" presStyleCnt="0"/>
      <dgm:spPr/>
    </dgm:pt>
    <dgm:pt modelId="{6BA32680-A2A0-4790-9C67-77377BEB19B1}" type="pres">
      <dgm:prSet presAssocID="{86B70973-4E0C-4DB0-BFAA-F4C75954F2D6}" presName="Image" presStyleLbl="bgShp" presStyleIdx="1" presStyleCnt="6" custScaleX="65649" custScaleY="88428" custLinFactNeighborX="2277" custLinFactNeighborY="-791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Samochód elektryczny kontur"/>
        </a:ext>
      </dgm:extLst>
    </dgm:pt>
    <dgm:pt modelId="{718B759C-B3A5-469C-BCCA-853637FAAFCC}" type="pres">
      <dgm:prSet presAssocID="{86B70973-4E0C-4DB0-BFAA-F4C75954F2D6}" presName="Parent" presStyleLbl="node0" presStyleIdx="1" presStyleCnt="6" custScaleX="128885" custScaleY="168378" custLinFactNeighborX="-5138" custLinFactNeighborY="-4893">
        <dgm:presLayoutVars>
          <dgm:bulletEnabled val="1"/>
        </dgm:presLayoutVars>
      </dgm:prSet>
      <dgm:spPr/>
    </dgm:pt>
    <dgm:pt modelId="{BD0DEE5D-AC8E-45F3-B6C0-145CB0C4149E}" type="pres">
      <dgm:prSet presAssocID="{5DCA59BE-EAB8-4932-81EE-75734588E637}" presName="sibTrans" presStyleCnt="0"/>
      <dgm:spPr/>
    </dgm:pt>
    <dgm:pt modelId="{5B4AD718-7A1B-4C13-8CF6-5ACBCB0F8858}" type="pres">
      <dgm:prSet presAssocID="{B7818CB4-4B9B-422A-822A-90FF8D482C60}" presName="composite" presStyleCnt="0"/>
      <dgm:spPr/>
    </dgm:pt>
    <dgm:pt modelId="{FB0FAF82-BD8D-413F-8D20-CC2C25926BD0}" type="pres">
      <dgm:prSet presAssocID="{B7818CB4-4B9B-422A-822A-90FF8D482C60}" presName="Image" presStyleLbl="bgShp" presStyleIdx="2" presStyleCnt="6" custScaleX="65050" custScaleY="58683" custLinFactNeighborX="5830" custLinFactNeighborY="-7299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Słup energetyczny kontur"/>
        </a:ext>
      </dgm:extLst>
    </dgm:pt>
    <dgm:pt modelId="{594E4D9C-0902-446E-AB4D-7B6A7F16E76C}" type="pres">
      <dgm:prSet presAssocID="{B7818CB4-4B9B-422A-822A-90FF8D482C60}" presName="Parent" presStyleLbl="node0" presStyleIdx="2" presStyleCnt="6" custScaleX="128885" custScaleY="168378" custLinFactNeighborX="403" custLinFactNeighborY="9956">
        <dgm:presLayoutVars>
          <dgm:bulletEnabled val="1"/>
        </dgm:presLayoutVars>
      </dgm:prSet>
      <dgm:spPr/>
    </dgm:pt>
    <dgm:pt modelId="{C5F0A46C-001E-409D-ACD6-0ED391DE91EF}" type="pres">
      <dgm:prSet presAssocID="{EE4D4698-5054-4CB3-9800-991F90965BF2}" presName="sibTrans" presStyleCnt="0"/>
      <dgm:spPr/>
    </dgm:pt>
    <dgm:pt modelId="{90E8F6EB-4670-435B-A6E7-90BA6F402C05}" type="pres">
      <dgm:prSet presAssocID="{B18D51B4-16E4-4089-B72F-E2B371003DCE}" presName="composite" presStyleCnt="0"/>
      <dgm:spPr/>
    </dgm:pt>
    <dgm:pt modelId="{86A19B7D-FEED-44A9-8C65-2CA1FBAB10D2}" type="pres">
      <dgm:prSet presAssocID="{B18D51B4-16E4-4089-B72F-E2B371003DCE}" presName="Image" presStyleLbl="bgShp" presStyleIdx="3" presStyleCnt="6" custScaleX="65050" custScaleY="60517" custLinFactNeighborX="8683" custLinFactNeighborY="-1543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Termometr kontur"/>
        </a:ext>
      </dgm:extLst>
    </dgm:pt>
    <dgm:pt modelId="{F6899668-216F-4055-AA8D-A4E53FA3A02E}" type="pres">
      <dgm:prSet presAssocID="{B18D51B4-16E4-4089-B72F-E2B371003DCE}" presName="Parent" presStyleLbl="node0" presStyleIdx="3" presStyleCnt="6" custScaleX="128885" custScaleY="170549" custLinFactNeighborY="6600">
        <dgm:presLayoutVars>
          <dgm:bulletEnabled val="1"/>
        </dgm:presLayoutVars>
      </dgm:prSet>
      <dgm:spPr/>
    </dgm:pt>
    <dgm:pt modelId="{D0F0BB52-E0CE-46A4-80F3-79D214587F4A}" type="pres">
      <dgm:prSet presAssocID="{9F6C8B20-ED11-41B4-9835-0EE6731D8FD7}" presName="sibTrans" presStyleCnt="0"/>
      <dgm:spPr/>
    </dgm:pt>
    <dgm:pt modelId="{642DB7A3-5761-47C5-93BC-03980BF9B320}" type="pres">
      <dgm:prSet presAssocID="{EB6DE5EA-F8BD-4D66-85DF-4D741E7AD5DF}" presName="composite" presStyleCnt="0"/>
      <dgm:spPr/>
    </dgm:pt>
    <dgm:pt modelId="{8B1A8369-1A5F-40D9-A244-45A2F89BD710}" type="pres">
      <dgm:prSet presAssocID="{EB6DE5EA-F8BD-4D66-85DF-4D741E7AD5DF}" presName="Image" presStyleLbl="bgShp" presStyleIdx="4" presStyleCnt="6" custScaleX="71826" custScaleY="64892" custLinFactNeighborX="6766" custLinFactNeighborY="-17347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Handwashing kontur"/>
        </a:ext>
      </dgm:extLst>
    </dgm:pt>
    <dgm:pt modelId="{A9604E4E-BA00-4D62-BCF7-10EAAE67293E}" type="pres">
      <dgm:prSet presAssocID="{EB6DE5EA-F8BD-4D66-85DF-4D741E7AD5DF}" presName="Parent" presStyleLbl="node0" presStyleIdx="4" presStyleCnt="6" custScaleX="128885" custScaleY="171151">
        <dgm:presLayoutVars>
          <dgm:bulletEnabled val="1"/>
        </dgm:presLayoutVars>
      </dgm:prSet>
      <dgm:spPr/>
    </dgm:pt>
    <dgm:pt modelId="{3A2439E7-19D7-4426-AB45-ACAB01022553}" type="pres">
      <dgm:prSet presAssocID="{D5597E00-84CC-47BE-B347-38F0EE9EB828}" presName="sibTrans" presStyleCnt="0"/>
      <dgm:spPr/>
    </dgm:pt>
    <dgm:pt modelId="{9E6F0007-9509-426A-83F3-961DF7934C96}" type="pres">
      <dgm:prSet presAssocID="{086E1F0F-9606-46F6-924E-007D18BB0883}" presName="composite" presStyleCnt="0"/>
      <dgm:spPr/>
    </dgm:pt>
    <dgm:pt modelId="{004F3660-8690-4A39-8284-6168E4532B35}" type="pres">
      <dgm:prSet presAssocID="{086E1F0F-9606-46F6-924E-007D18BB0883}" presName="Image" presStyleLbl="bgShp" presStyleIdx="5" presStyleCnt="6" custScaleX="64564" custScaleY="72144" custLinFactNeighborX="7905" custLinFactNeighborY="-18622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Segregacja odpadów kontur"/>
        </a:ext>
      </dgm:extLst>
    </dgm:pt>
    <dgm:pt modelId="{CD017DA0-619A-46AA-AFD9-2FB2CFB298AC}" type="pres">
      <dgm:prSet presAssocID="{086E1F0F-9606-46F6-924E-007D18BB0883}" presName="Parent" presStyleLbl="node0" presStyleIdx="5" presStyleCnt="6" custScaleX="128885" custScaleY="171353" custLinFactNeighborX="-397" custLinFactNeighborY="-8029">
        <dgm:presLayoutVars>
          <dgm:bulletEnabled val="1"/>
        </dgm:presLayoutVars>
      </dgm:prSet>
      <dgm:spPr/>
    </dgm:pt>
  </dgm:ptLst>
  <dgm:cxnLst>
    <dgm:cxn modelId="{5100DE04-6033-45F2-A1A9-70BBA29ABD6C}" srcId="{0AD4590A-897D-4F25-B527-81082A436B8D}" destId="{86B70973-4E0C-4DB0-BFAA-F4C75954F2D6}" srcOrd="1" destOrd="0" parTransId="{616C6DC4-84BC-4E03-A594-77FD6C6C1402}" sibTransId="{5DCA59BE-EAB8-4932-81EE-75734588E637}"/>
    <dgm:cxn modelId="{DE084A08-4B90-4068-8BC3-DDCE168E7FBF}" type="presOf" srcId="{EB6DE5EA-F8BD-4D66-85DF-4D741E7AD5DF}" destId="{A9604E4E-BA00-4D62-BCF7-10EAAE67293E}" srcOrd="0" destOrd="0" presId="urn:microsoft.com/office/officeart/2008/layout/BendingPictureCaption"/>
    <dgm:cxn modelId="{30E69D0B-B40D-4AA1-A3D2-0601235D3BCC}" type="presOf" srcId="{086E1F0F-9606-46F6-924E-007D18BB0883}" destId="{CD017DA0-619A-46AA-AFD9-2FB2CFB298AC}" srcOrd="0" destOrd="0" presId="urn:microsoft.com/office/officeart/2008/layout/BendingPictureCaption"/>
    <dgm:cxn modelId="{BCF9AB0B-65BA-49F4-A380-69AF775BAB02}" type="presOf" srcId="{B18D51B4-16E4-4089-B72F-E2B371003DCE}" destId="{F6899668-216F-4055-AA8D-A4E53FA3A02E}" srcOrd="0" destOrd="0" presId="urn:microsoft.com/office/officeart/2008/layout/BendingPictureCaption"/>
    <dgm:cxn modelId="{EC82B029-09E9-47DD-BFEF-2DDFE0D76DC9}" srcId="{0AD4590A-897D-4F25-B527-81082A436B8D}" destId="{B7818CB4-4B9B-422A-822A-90FF8D482C60}" srcOrd="2" destOrd="0" parTransId="{3203AA38-68DE-4531-AD8D-F081A66317A3}" sibTransId="{EE4D4698-5054-4CB3-9800-991F90965BF2}"/>
    <dgm:cxn modelId="{083B6070-55AF-4FD5-882A-A4D0DB5BE680}" type="presOf" srcId="{E3592A83-7AC3-45F1-9AC1-AEA3599CD039}" destId="{CE795ED2-D5B5-4498-A75C-0027CC8F83CD}" srcOrd="0" destOrd="0" presId="urn:microsoft.com/office/officeart/2008/layout/BendingPictureCaption"/>
    <dgm:cxn modelId="{F2E0D979-28EE-4427-809F-24DAF9A1BFF7}" type="presOf" srcId="{86B70973-4E0C-4DB0-BFAA-F4C75954F2D6}" destId="{718B759C-B3A5-469C-BCCA-853637FAAFCC}" srcOrd="0" destOrd="0" presId="urn:microsoft.com/office/officeart/2008/layout/BendingPictureCaption"/>
    <dgm:cxn modelId="{9812D980-A34E-4A89-9FEC-D7F15A49F9F5}" type="presOf" srcId="{B7818CB4-4B9B-422A-822A-90FF8D482C60}" destId="{594E4D9C-0902-446E-AB4D-7B6A7F16E76C}" srcOrd="0" destOrd="0" presId="urn:microsoft.com/office/officeart/2008/layout/BendingPictureCaption"/>
    <dgm:cxn modelId="{D615428B-FC0D-48C9-88C3-DECBAC635D23}" srcId="{0AD4590A-897D-4F25-B527-81082A436B8D}" destId="{EB6DE5EA-F8BD-4D66-85DF-4D741E7AD5DF}" srcOrd="4" destOrd="0" parTransId="{02078AA8-B9C5-4788-A87C-6BEE0BBD4CFE}" sibTransId="{D5597E00-84CC-47BE-B347-38F0EE9EB828}"/>
    <dgm:cxn modelId="{1452C290-C283-4EA8-A104-EDEBE56992CF}" srcId="{0AD4590A-897D-4F25-B527-81082A436B8D}" destId="{086E1F0F-9606-46F6-924E-007D18BB0883}" srcOrd="5" destOrd="0" parTransId="{8E9FE910-706A-42FF-8384-D2A4F1961AEB}" sibTransId="{3E8032CD-2738-472B-86CC-26EDDC6D63AA}"/>
    <dgm:cxn modelId="{B2DE9B9F-2637-4F53-8220-56C574AE4E1A}" srcId="{0AD4590A-897D-4F25-B527-81082A436B8D}" destId="{B18D51B4-16E4-4089-B72F-E2B371003DCE}" srcOrd="3" destOrd="0" parTransId="{089ABBB1-7056-4558-A56F-E8A902111E9F}" sibTransId="{9F6C8B20-ED11-41B4-9835-0EE6731D8FD7}"/>
    <dgm:cxn modelId="{C289A2BB-096D-4C8F-9F29-DDC35055AE81}" type="presOf" srcId="{0AD4590A-897D-4F25-B527-81082A436B8D}" destId="{1024AA31-C34B-42F3-8668-0A7794E8D09B}" srcOrd="0" destOrd="0" presId="urn:microsoft.com/office/officeart/2008/layout/BendingPictureCaption"/>
    <dgm:cxn modelId="{0539E7D3-8E31-4A03-8441-4662E68E6B88}" srcId="{0AD4590A-897D-4F25-B527-81082A436B8D}" destId="{E3592A83-7AC3-45F1-9AC1-AEA3599CD039}" srcOrd="0" destOrd="0" parTransId="{A21DCA6B-A653-43E5-9735-D45C964D0EEF}" sibTransId="{8FEDEA8E-27FA-43D9-A3B0-1BFBBCC7AB71}"/>
    <dgm:cxn modelId="{78170048-917C-4D48-B9CF-45F7D3D17358}" type="presParOf" srcId="{1024AA31-C34B-42F3-8668-0A7794E8D09B}" destId="{C111E4DF-C3CD-4A69-A058-B6E08ADC6FB8}" srcOrd="0" destOrd="0" presId="urn:microsoft.com/office/officeart/2008/layout/BendingPictureCaption"/>
    <dgm:cxn modelId="{287CF34E-CA2E-4071-A6D1-156BBD8C23C9}" type="presParOf" srcId="{C111E4DF-C3CD-4A69-A058-B6E08ADC6FB8}" destId="{E81B3FD2-FD02-4AEA-BEF6-A1A390C93760}" srcOrd="0" destOrd="0" presId="urn:microsoft.com/office/officeart/2008/layout/BendingPictureCaption"/>
    <dgm:cxn modelId="{52A7563C-8166-4F18-AA5E-D6980C700BD8}" type="presParOf" srcId="{C111E4DF-C3CD-4A69-A058-B6E08ADC6FB8}" destId="{CE795ED2-D5B5-4498-A75C-0027CC8F83CD}" srcOrd="1" destOrd="0" presId="urn:microsoft.com/office/officeart/2008/layout/BendingPictureCaption"/>
    <dgm:cxn modelId="{DC287042-3EEF-4675-BCBE-028B2F2103EA}" type="presParOf" srcId="{1024AA31-C34B-42F3-8668-0A7794E8D09B}" destId="{7760E722-487C-45FA-926A-300C468CEA01}" srcOrd="1" destOrd="0" presId="urn:microsoft.com/office/officeart/2008/layout/BendingPictureCaption"/>
    <dgm:cxn modelId="{1DDCEFFF-C9D9-41D2-A463-2B3D7ACF9F42}" type="presParOf" srcId="{1024AA31-C34B-42F3-8668-0A7794E8D09B}" destId="{E87C78A7-E3BB-4EAA-B58B-73F2FCCFCF1F}" srcOrd="2" destOrd="0" presId="urn:microsoft.com/office/officeart/2008/layout/BendingPictureCaption"/>
    <dgm:cxn modelId="{5434C636-DD1D-48BC-9416-085C55998DAB}" type="presParOf" srcId="{E87C78A7-E3BB-4EAA-B58B-73F2FCCFCF1F}" destId="{6BA32680-A2A0-4790-9C67-77377BEB19B1}" srcOrd="0" destOrd="0" presId="urn:microsoft.com/office/officeart/2008/layout/BendingPictureCaption"/>
    <dgm:cxn modelId="{DD73BBB0-9367-4177-B70C-FDF21F8F27D8}" type="presParOf" srcId="{E87C78A7-E3BB-4EAA-B58B-73F2FCCFCF1F}" destId="{718B759C-B3A5-469C-BCCA-853637FAAFCC}" srcOrd="1" destOrd="0" presId="urn:microsoft.com/office/officeart/2008/layout/BendingPictureCaption"/>
    <dgm:cxn modelId="{2748FCE9-09C3-4E4D-8329-9E2AE051FFB8}" type="presParOf" srcId="{1024AA31-C34B-42F3-8668-0A7794E8D09B}" destId="{BD0DEE5D-AC8E-45F3-B6C0-145CB0C4149E}" srcOrd="3" destOrd="0" presId="urn:microsoft.com/office/officeart/2008/layout/BendingPictureCaption"/>
    <dgm:cxn modelId="{6EA7F944-A245-4EF4-93FE-BFC8B57494EC}" type="presParOf" srcId="{1024AA31-C34B-42F3-8668-0A7794E8D09B}" destId="{5B4AD718-7A1B-4C13-8CF6-5ACBCB0F8858}" srcOrd="4" destOrd="0" presId="urn:microsoft.com/office/officeart/2008/layout/BendingPictureCaption"/>
    <dgm:cxn modelId="{38871DDF-015C-4A1F-B1CB-D8775849C7F1}" type="presParOf" srcId="{5B4AD718-7A1B-4C13-8CF6-5ACBCB0F8858}" destId="{FB0FAF82-BD8D-413F-8D20-CC2C25926BD0}" srcOrd="0" destOrd="0" presId="urn:microsoft.com/office/officeart/2008/layout/BendingPictureCaption"/>
    <dgm:cxn modelId="{996FC2C7-81AD-4CA5-872D-59F07F0498C1}" type="presParOf" srcId="{5B4AD718-7A1B-4C13-8CF6-5ACBCB0F8858}" destId="{594E4D9C-0902-446E-AB4D-7B6A7F16E76C}" srcOrd="1" destOrd="0" presId="urn:microsoft.com/office/officeart/2008/layout/BendingPictureCaption"/>
    <dgm:cxn modelId="{7472EC46-5454-4706-AF6C-1C1CC3956FC9}" type="presParOf" srcId="{1024AA31-C34B-42F3-8668-0A7794E8D09B}" destId="{C5F0A46C-001E-409D-ACD6-0ED391DE91EF}" srcOrd="5" destOrd="0" presId="urn:microsoft.com/office/officeart/2008/layout/BendingPictureCaption"/>
    <dgm:cxn modelId="{3A45B9CD-EEEB-47B3-9A86-0558EC361410}" type="presParOf" srcId="{1024AA31-C34B-42F3-8668-0A7794E8D09B}" destId="{90E8F6EB-4670-435B-A6E7-90BA6F402C05}" srcOrd="6" destOrd="0" presId="urn:microsoft.com/office/officeart/2008/layout/BendingPictureCaption"/>
    <dgm:cxn modelId="{BD793122-D1CA-4416-95F3-531D21874E1C}" type="presParOf" srcId="{90E8F6EB-4670-435B-A6E7-90BA6F402C05}" destId="{86A19B7D-FEED-44A9-8C65-2CA1FBAB10D2}" srcOrd="0" destOrd="0" presId="urn:microsoft.com/office/officeart/2008/layout/BendingPictureCaption"/>
    <dgm:cxn modelId="{625A8B7F-E5AB-42C3-9B67-7EF369111919}" type="presParOf" srcId="{90E8F6EB-4670-435B-A6E7-90BA6F402C05}" destId="{F6899668-216F-4055-AA8D-A4E53FA3A02E}" srcOrd="1" destOrd="0" presId="urn:microsoft.com/office/officeart/2008/layout/BendingPictureCaption"/>
    <dgm:cxn modelId="{15A7795A-3B28-4B6C-834D-94C3D660E2B2}" type="presParOf" srcId="{1024AA31-C34B-42F3-8668-0A7794E8D09B}" destId="{D0F0BB52-E0CE-46A4-80F3-79D214587F4A}" srcOrd="7" destOrd="0" presId="urn:microsoft.com/office/officeart/2008/layout/BendingPictureCaption"/>
    <dgm:cxn modelId="{60A87476-66EC-494D-A90B-2C97D4C243D9}" type="presParOf" srcId="{1024AA31-C34B-42F3-8668-0A7794E8D09B}" destId="{642DB7A3-5761-47C5-93BC-03980BF9B320}" srcOrd="8" destOrd="0" presId="urn:microsoft.com/office/officeart/2008/layout/BendingPictureCaption"/>
    <dgm:cxn modelId="{61C5B7E0-4492-4B35-B6C1-7A2DF47840A6}" type="presParOf" srcId="{642DB7A3-5761-47C5-93BC-03980BF9B320}" destId="{8B1A8369-1A5F-40D9-A244-45A2F89BD710}" srcOrd="0" destOrd="0" presId="urn:microsoft.com/office/officeart/2008/layout/BendingPictureCaption"/>
    <dgm:cxn modelId="{92165B6F-33B3-45C0-956B-88E8D32DE663}" type="presParOf" srcId="{642DB7A3-5761-47C5-93BC-03980BF9B320}" destId="{A9604E4E-BA00-4D62-BCF7-10EAAE67293E}" srcOrd="1" destOrd="0" presId="urn:microsoft.com/office/officeart/2008/layout/BendingPictureCaption"/>
    <dgm:cxn modelId="{E97F8907-AF9B-44E5-B025-A5E2EE73CCE7}" type="presParOf" srcId="{1024AA31-C34B-42F3-8668-0A7794E8D09B}" destId="{3A2439E7-19D7-4426-AB45-ACAB01022553}" srcOrd="9" destOrd="0" presId="urn:microsoft.com/office/officeart/2008/layout/BendingPictureCaption"/>
    <dgm:cxn modelId="{CDB34860-13AE-4104-B831-394FEC7ACBB3}" type="presParOf" srcId="{1024AA31-C34B-42F3-8668-0A7794E8D09B}" destId="{9E6F0007-9509-426A-83F3-961DF7934C96}" srcOrd="10" destOrd="0" presId="urn:microsoft.com/office/officeart/2008/layout/BendingPictureCaption"/>
    <dgm:cxn modelId="{6FE64A22-5216-48CF-ACA8-355586B7BEB6}" type="presParOf" srcId="{9E6F0007-9509-426A-83F3-961DF7934C96}" destId="{004F3660-8690-4A39-8284-6168E4532B35}" srcOrd="0" destOrd="0" presId="urn:microsoft.com/office/officeart/2008/layout/BendingPictureCaption"/>
    <dgm:cxn modelId="{ADD76104-ABC7-44D1-9842-F276F6662F0F}" type="presParOf" srcId="{9E6F0007-9509-426A-83F3-961DF7934C96}" destId="{CD017DA0-619A-46AA-AFD9-2FB2CFB298A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D4590A-897D-4F25-B527-81082A436B8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18D51B4-16E4-4089-B72F-E2B371003DCE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5,6 Mg/rok mniej </a:t>
          </a:r>
          <a:r>
            <a:rPr lang="pl-PL" dirty="0" err="1"/>
            <a:t>benzo</a:t>
          </a:r>
          <a:r>
            <a:rPr lang="pl-PL" dirty="0"/>
            <a:t>(a)</a:t>
          </a:r>
          <a:r>
            <a:rPr lang="pl-PL" dirty="0" err="1"/>
            <a:t>pirenu</a:t>
          </a:r>
          <a:endParaRPr lang="pl-PL" dirty="0"/>
        </a:p>
      </dgm:t>
    </dgm:pt>
    <dgm:pt modelId="{089ABBB1-7056-4558-A56F-E8A902111E9F}" type="parTrans" cxnId="{B2DE9B9F-2637-4F53-8220-56C574AE4E1A}">
      <dgm:prSet/>
      <dgm:spPr/>
      <dgm:t>
        <a:bodyPr/>
        <a:lstStyle/>
        <a:p>
          <a:endParaRPr lang="pl-PL"/>
        </a:p>
      </dgm:t>
    </dgm:pt>
    <dgm:pt modelId="{9F6C8B20-ED11-41B4-9835-0EE6731D8FD7}" type="sibTrans" cxnId="{B2DE9B9F-2637-4F53-8220-56C574AE4E1A}">
      <dgm:prSet/>
      <dgm:spPr/>
      <dgm:t>
        <a:bodyPr/>
        <a:lstStyle/>
        <a:p>
          <a:endParaRPr lang="pl-PL"/>
        </a:p>
      </dgm:t>
    </dgm:pt>
    <dgm:pt modelId="{86B70973-4E0C-4DB0-BFAA-F4C75954F2D6}">
      <dgm:prSet phldrT="[Tekst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pl-PL" dirty="0"/>
            <a:t>2,6 mln MWh/rok mniejszego zużycia energii końcowej</a:t>
          </a:r>
        </a:p>
      </dgm:t>
    </dgm:pt>
    <dgm:pt modelId="{616C6DC4-84BC-4E03-A594-77FD6C6C1402}" type="parTrans" cxnId="{5100DE04-6033-45F2-A1A9-70BBA29ABD6C}">
      <dgm:prSet/>
      <dgm:spPr/>
      <dgm:t>
        <a:bodyPr/>
        <a:lstStyle/>
        <a:p>
          <a:endParaRPr lang="pl-PL"/>
        </a:p>
      </dgm:t>
    </dgm:pt>
    <dgm:pt modelId="{5DCA59BE-EAB8-4932-81EE-75734588E637}" type="sibTrans" cxnId="{5100DE04-6033-45F2-A1A9-70BBA29ABD6C}">
      <dgm:prSet/>
      <dgm:spPr/>
      <dgm:t>
        <a:bodyPr/>
        <a:lstStyle/>
        <a:p>
          <a:endParaRPr lang="pl-PL"/>
        </a:p>
      </dgm:t>
    </dgm:pt>
    <dgm:pt modelId="{B7818CB4-4B9B-422A-822A-90FF8D482C60}">
      <dgm:prSet/>
      <dgm:spPr/>
      <dgm:t>
        <a:bodyPr/>
        <a:lstStyle/>
        <a:p>
          <a:r>
            <a:rPr lang="pl-PL" dirty="0"/>
            <a:t>2,2 tys. Mg/rok mniej emisji pyłów </a:t>
          </a:r>
        </a:p>
      </dgm:t>
    </dgm:pt>
    <dgm:pt modelId="{3203AA38-68DE-4531-AD8D-F081A66317A3}" type="parTrans" cxnId="{EC82B029-09E9-47DD-BFEF-2DDFE0D76DC9}">
      <dgm:prSet/>
      <dgm:spPr/>
      <dgm:t>
        <a:bodyPr/>
        <a:lstStyle/>
        <a:p>
          <a:endParaRPr lang="pl-PL"/>
        </a:p>
      </dgm:t>
    </dgm:pt>
    <dgm:pt modelId="{EE4D4698-5054-4CB3-9800-991F90965BF2}" type="sibTrans" cxnId="{EC82B029-09E9-47DD-BFEF-2DDFE0D76DC9}">
      <dgm:prSet/>
      <dgm:spPr/>
      <dgm:t>
        <a:bodyPr/>
        <a:lstStyle/>
        <a:p>
          <a:endParaRPr lang="pl-PL"/>
        </a:p>
      </dgm:t>
    </dgm:pt>
    <dgm:pt modelId="{E3592A83-7AC3-45F1-9AC1-AEA3599CD039}">
      <dgm:prSet/>
      <dgm:spPr/>
      <dgm:t>
        <a:bodyPr/>
        <a:lstStyle/>
        <a:p>
          <a:r>
            <a:rPr lang="pl-PL" dirty="0"/>
            <a:t>1,7 mln Mg/rok zmniejszonej emisji gazów cieplarnianych</a:t>
          </a:r>
        </a:p>
      </dgm:t>
    </dgm:pt>
    <dgm:pt modelId="{A21DCA6B-A653-43E5-9735-D45C964D0EEF}" type="parTrans" cxnId="{0539E7D3-8E31-4A03-8441-4662E68E6B88}">
      <dgm:prSet/>
      <dgm:spPr/>
      <dgm:t>
        <a:bodyPr/>
        <a:lstStyle/>
        <a:p>
          <a:endParaRPr lang="pl-PL"/>
        </a:p>
      </dgm:t>
    </dgm:pt>
    <dgm:pt modelId="{8FEDEA8E-27FA-43D9-A3B0-1BFBBCC7AB71}" type="sibTrans" cxnId="{0539E7D3-8E31-4A03-8441-4662E68E6B88}">
      <dgm:prSet/>
      <dgm:spPr/>
      <dgm:t>
        <a:bodyPr/>
        <a:lstStyle/>
        <a:p>
          <a:endParaRPr lang="pl-PL"/>
        </a:p>
      </dgm:t>
    </dgm:pt>
    <dgm:pt modelId="{EB6DE5EA-F8BD-4D66-85DF-4D741E7AD5DF}">
      <dgm:prSet/>
      <dgm:spPr/>
      <dgm:t>
        <a:bodyPr/>
        <a:lstStyle/>
        <a:p>
          <a:r>
            <a:rPr lang="pl-PL" dirty="0"/>
            <a:t>0,7 mln MWh/rok wyprodukowanej energii z OZE</a:t>
          </a:r>
        </a:p>
      </dgm:t>
    </dgm:pt>
    <dgm:pt modelId="{02078AA8-B9C5-4788-A87C-6BEE0BBD4CFE}" type="parTrans" cxnId="{D615428B-FC0D-48C9-88C3-DECBAC635D23}">
      <dgm:prSet/>
      <dgm:spPr/>
      <dgm:t>
        <a:bodyPr/>
        <a:lstStyle/>
        <a:p>
          <a:endParaRPr lang="pl-PL"/>
        </a:p>
      </dgm:t>
    </dgm:pt>
    <dgm:pt modelId="{D5597E00-84CC-47BE-B347-38F0EE9EB828}" type="sibTrans" cxnId="{D615428B-FC0D-48C9-88C3-DECBAC635D23}">
      <dgm:prSet/>
      <dgm:spPr/>
      <dgm:t>
        <a:bodyPr/>
        <a:lstStyle/>
        <a:p>
          <a:endParaRPr lang="pl-PL"/>
        </a:p>
      </dgm:t>
    </dgm:pt>
    <dgm:pt modelId="{086E1F0F-9606-46F6-924E-007D18BB0883}">
      <dgm:prSet/>
      <dgm:spPr/>
      <dgm:t>
        <a:bodyPr/>
        <a:lstStyle/>
        <a:p>
          <a:r>
            <a:rPr lang="pl-PL" dirty="0"/>
            <a:t>44 tys. Mg/rok mniej składowanych odpadów </a:t>
          </a:r>
        </a:p>
      </dgm:t>
    </dgm:pt>
    <dgm:pt modelId="{8E9FE910-706A-42FF-8384-D2A4F1961AEB}" type="parTrans" cxnId="{1452C290-C283-4EA8-A104-EDEBE56992CF}">
      <dgm:prSet/>
      <dgm:spPr/>
      <dgm:t>
        <a:bodyPr/>
        <a:lstStyle/>
        <a:p>
          <a:endParaRPr lang="pl-PL"/>
        </a:p>
      </dgm:t>
    </dgm:pt>
    <dgm:pt modelId="{3E8032CD-2738-472B-86CC-26EDDC6D63AA}" type="sibTrans" cxnId="{1452C290-C283-4EA8-A104-EDEBE56992CF}">
      <dgm:prSet/>
      <dgm:spPr/>
      <dgm:t>
        <a:bodyPr/>
        <a:lstStyle/>
        <a:p>
          <a:endParaRPr lang="pl-PL"/>
        </a:p>
      </dgm:t>
    </dgm:pt>
    <dgm:pt modelId="{48C03251-20FD-44DD-B851-199759D8D4FA}" type="pres">
      <dgm:prSet presAssocID="{0AD4590A-897D-4F25-B527-81082A436B8D}" presName="Name0" presStyleCnt="0">
        <dgm:presLayoutVars>
          <dgm:chMax val="7"/>
          <dgm:chPref val="7"/>
          <dgm:dir/>
        </dgm:presLayoutVars>
      </dgm:prSet>
      <dgm:spPr/>
    </dgm:pt>
    <dgm:pt modelId="{8C7FA161-D39F-4F4C-9551-CE5C4763D7DA}" type="pres">
      <dgm:prSet presAssocID="{0AD4590A-897D-4F25-B527-81082A436B8D}" presName="Name1" presStyleCnt="0"/>
      <dgm:spPr/>
    </dgm:pt>
    <dgm:pt modelId="{613E5B1A-F672-427E-B6D1-7881BEA2957F}" type="pres">
      <dgm:prSet presAssocID="{0AD4590A-897D-4F25-B527-81082A436B8D}" presName="cycle" presStyleCnt="0"/>
      <dgm:spPr/>
    </dgm:pt>
    <dgm:pt modelId="{8F49D80A-CDF1-4887-9F27-ACFF6D3C164F}" type="pres">
      <dgm:prSet presAssocID="{0AD4590A-897D-4F25-B527-81082A436B8D}" presName="srcNode" presStyleLbl="node1" presStyleIdx="0" presStyleCnt="6"/>
      <dgm:spPr/>
    </dgm:pt>
    <dgm:pt modelId="{41E5D750-93EB-4F93-9D04-29C01C2EC080}" type="pres">
      <dgm:prSet presAssocID="{0AD4590A-897D-4F25-B527-81082A436B8D}" presName="conn" presStyleLbl="parChTrans1D2" presStyleIdx="0" presStyleCnt="1"/>
      <dgm:spPr/>
    </dgm:pt>
    <dgm:pt modelId="{A8095CF5-9C98-4FFC-8334-3A6F15DCAF61}" type="pres">
      <dgm:prSet presAssocID="{0AD4590A-897D-4F25-B527-81082A436B8D}" presName="extraNode" presStyleLbl="node1" presStyleIdx="0" presStyleCnt="6"/>
      <dgm:spPr/>
    </dgm:pt>
    <dgm:pt modelId="{519D2E30-4C2E-417E-A9A1-FB898CC08760}" type="pres">
      <dgm:prSet presAssocID="{0AD4590A-897D-4F25-B527-81082A436B8D}" presName="dstNode" presStyleLbl="node1" presStyleIdx="0" presStyleCnt="6"/>
      <dgm:spPr/>
    </dgm:pt>
    <dgm:pt modelId="{505FE56F-4F5C-4D56-ADA5-BEA05956208C}" type="pres">
      <dgm:prSet presAssocID="{E3592A83-7AC3-45F1-9AC1-AEA3599CD039}" presName="text_1" presStyleLbl="node1" presStyleIdx="0" presStyleCnt="6">
        <dgm:presLayoutVars>
          <dgm:bulletEnabled val="1"/>
        </dgm:presLayoutVars>
      </dgm:prSet>
      <dgm:spPr/>
    </dgm:pt>
    <dgm:pt modelId="{AEFB9D2D-84BA-454C-9FD6-8BADDE800D62}" type="pres">
      <dgm:prSet presAssocID="{E3592A83-7AC3-45F1-9AC1-AEA3599CD039}" presName="accent_1" presStyleCnt="0"/>
      <dgm:spPr/>
    </dgm:pt>
    <dgm:pt modelId="{92B14FC1-5BB2-43BB-B569-CF35286CF283}" type="pres">
      <dgm:prSet presAssocID="{E3592A83-7AC3-45F1-9AC1-AEA3599CD039}" presName="accentRepeatNode" presStyleLbl="solidFgAcc1" presStyleIdx="0" presStyleCnt="6"/>
      <dgm:spPr/>
    </dgm:pt>
    <dgm:pt modelId="{9A29F6AB-3F13-403D-A05B-89B9FD7E3C86}" type="pres">
      <dgm:prSet presAssocID="{86B70973-4E0C-4DB0-BFAA-F4C75954F2D6}" presName="text_2" presStyleLbl="node1" presStyleIdx="1" presStyleCnt="6">
        <dgm:presLayoutVars>
          <dgm:bulletEnabled val="1"/>
        </dgm:presLayoutVars>
      </dgm:prSet>
      <dgm:spPr/>
    </dgm:pt>
    <dgm:pt modelId="{81F7CAC3-BF5D-4432-9CB6-9F8DE2272A2C}" type="pres">
      <dgm:prSet presAssocID="{86B70973-4E0C-4DB0-BFAA-F4C75954F2D6}" presName="accent_2" presStyleCnt="0"/>
      <dgm:spPr/>
    </dgm:pt>
    <dgm:pt modelId="{397DF535-6825-4057-B3D4-E4E69C718465}" type="pres">
      <dgm:prSet presAssocID="{86B70973-4E0C-4DB0-BFAA-F4C75954F2D6}" presName="accentRepeatNode" presStyleLbl="solidFgAcc1" presStyleIdx="1" presStyleCnt="6"/>
      <dgm:spPr/>
    </dgm:pt>
    <dgm:pt modelId="{E0D8D686-8F3D-426F-9FF5-0486A1E91E26}" type="pres">
      <dgm:prSet presAssocID="{EB6DE5EA-F8BD-4D66-85DF-4D741E7AD5DF}" presName="text_3" presStyleLbl="node1" presStyleIdx="2" presStyleCnt="6">
        <dgm:presLayoutVars>
          <dgm:bulletEnabled val="1"/>
        </dgm:presLayoutVars>
      </dgm:prSet>
      <dgm:spPr/>
    </dgm:pt>
    <dgm:pt modelId="{4DB4DD76-93D6-42F2-9E64-F93730DE9E91}" type="pres">
      <dgm:prSet presAssocID="{EB6DE5EA-F8BD-4D66-85DF-4D741E7AD5DF}" presName="accent_3" presStyleCnt="0"/>
      <dgm:spPr/>
    </dgm:pt>
    <dgm:pt modelId="{36A7A94A-7041-4AF7-B056-FFC1CBA395E1}" type="pres">
      <dgm:prSet presAssocID="{EB6DE5EA-F8BD-4D66-85DF-4D741E7AD5DF}" presName="accentRepeatNode" presStyleLbl="solidFgAcc1" presStyleIdx="2" presStyleCnt="6"/>
      <dgm:spPr/>
    </dgm:pt>
    <dgm:pt modelId="{EF1BEE25-9908-4245-B02B-C43A3F75ED91}" type="pres">
      <dgm:prSet presAssocID="{B7818CB4-4B9B-422A-822A-90FF8D482C60}" presName="text_4" presStyleLbl="node1" presStyleIdx="3" presStyleCnt="6">
        <dgm:presLayoutVars>
          <dgm:bulletEnabled val="1"/>
        </dgm:presLayoutVars>
      </dgm:prSet>
      <dgm:spPr/>
    </dgm:pt>
    <dgm:pt modelId="{7E684E16-2189-4E77-A006-6BC7F4B17A4C}" type="pres">
      <dgm:prSet presAssocID="{B7818CB4-4B9B-422A-822A-90FF8D482C60}" presName="accent_4" presStyleCnt="0"/>
      <dgm:spPr/>
    </dgm:pt>
    <dgm:pt modelId="{E7239123-C97C-41FC-8C51-525A93C8068F}" type="pres">
      <dgm:prSet presAssocID="{B7818CB4-4B9B-422A-822A-90FF8D482C60}" presName="accentRepeatNode" presStyleLbl="solidFgAcc1" presStyleIdx="3" presStyleCnt="6"/>
      <dgm:spPr/>
    </dgm:pt>
    <dgm:pt modelId="{371FEF4E-E5DB-4FE2-84A1-65B3C0162D25}" type="pres">
      <dgm:prSet presAssocID="{B18D51B4-16E4-4089-B72F-E2B371003DCE}" presName="text_5" presStyleLbl="node1" presStyleIdx="4" presStyleCnt="6">
        <dgm:presLayoutVars>
          <dgm:bulletEnabled val="1"/>
        </dgm:presLayoutVars>
      </dgm:prSet>
      <dgm:spPr/>
    </dgm:pt>
    <dgm:pt modelId="{33B5FD82-9C47-42BE-8693-42EBDC2CBB76}" type="pres">
      <dgm:prSet presAssocID="{B18D51B4-16E4-4089-B72F-E2B371003DCE}" presName="accent_5" presStyleCnt="0"/>
      <dgm:spPr/>
    </dgm:pt>
    <dgm:pt modelId="{9CF07142-F68F-40A3-880B-7C673703D7C3}" type="pres">
      <dgm:prSet presAssocID="{B18D51B4-16E4-4089-B72F-E2B371003DCE}" presName="accentRepeatNode" presStyleLbl="solidFgAcc1" presStyleIdx="4" presStyleCnt="6"/>
      <dgm:spPr/>
    </dgm:pt>
    <dgm:pt modelId="{9573B4CD-F65D-4E97-A8AF-7010B39B036D}" type="pres">
      <dgm:prSet presAssocID="{086E1F0F-9606-46F6-924E-007D18BB0883}" presName="text_6" presStyleLbl="node1" presStyleIdx="5" presStyleCnt="6">
        <dgm:presLayoutVars>
          <dgm:bulletEnabled val="1"/>
        </dgm:presLayoutVars>
      </dgm:prSet>
      <dgm:spPr/>
    </dgm:pt>
    <dgm:pt modelId="{F5A57796-B6F2-40AE-9FED-513B0B143470}" type="pres">
      <dgm:prSet presAssocID="{086E1F0F-9606-46F6-924E-007D18BB0883}" presName="accent_6" presStyleCnt="0"/>
      <dgm:spPr/>
    </dgm:pt>
    <dgm:pt modelId="{918F6C4A-3DA3-4B9A-81CC-FD8D9C2BC665}" type="pres">
      <dgm:prSet presAssocID="{086E1F0F-9606-46F6-924E-007D18BB0883}" presName="accentRepeatNode" presStyleLbl="solidFgAcc1" presStyleIdx="5" presStyleCnt="6"/>
      <dgm:spPr/>
    </dgm:pt>
  </dgm:ptLst>
  <dgm:cxnLst>
    <dgm:cxn modelId="{5100DE04-6033-45F2-A1A9-70BBA29ABD6C}" srcId="{0AD4590A-897D-4F25-B527-81082A436B8D}" destId="{86B70973-4E0C-4DB0-BFAA-F4C75954F2D6}" srcOrd="1" destOrd="0" parTransId="{616C6DC4-84BC-4E03-A594-77FD6C6C1402}" sibTransId="{5DCA59BE-EAB8-4932-81EE-75734588E637}"/>
    <dgm:cxn modelId="{C3545108-1199-4C68-AC14-FA605A8DC784}" type="presOf" srcId="{EB6DE5EA-F8BD-4D66-85DF-4D741E7AD5DF}" destId="{E0D8D686-8F3D-426F-9FF5-0486A1E91E26}" srcOrd="0" destOrd="0" presId="urn:microsoft.com/office/officeart/2008/layout/VerticalCurvedList"/>
    <dgm:cxn modelId="{6EB08409-934F-46C6-857F-0136E83519D9}" type="presOf" srcId="{086E1F0F-9606-46F6-924E-007D18BB0883}" destId="{9573B4CD-F65D-4E97-A8AF-7010B39B036D}" srcOrd="0" destOrd="0" presId="urn:microsoft.com/office/officeart/2008/layout/VerticalCurvedList"/>
    <dgm:cxn modelId="{EC82B029-09E9-47DD-BFEF-2DDFE0D76DC9}" srcId="{0AD4590A-897D-4F25-B527-81082A436B8D}" destId="{B7818CB4-4B9B-422A-822A-90FF8D482C60}" srcOrd="3" destOrd="0" parTransId="{3203AA38-68DE-4531-AD8D-F081A66317A3}" sibTransId="{EE4D4698-5054-4CB3-9800-991F90965BF2}"/>
    <dgm:cxn modelId="{E6BAB13E-E4F2-4400-926E-AFD60523AB94}" type="presOf" srcId="{B7818CB4-4B9B-422A-822A-90FF8D482C60}" destId="{EF1BEE25-9908-4245-B02B-C43A3F75ED91}" srcOrd="0" destOrd="0" presId="urn:microsoft.com/office/officeart/2008/layout/VerticalCurvedList"/>
    <dgm:cxn modelId="{F5639163-BC63-4DE6-AC88-B8FC8F6079D8}" type="presOf" srcId="{8FEDEA8E-27FA-43D9-A3B0-1BFBBCC7AB71}" destId="{41E5D750-93EB-4F93-9D04-29C01C2EC080}" srcOrd="0" destOrd="0" presId="urn:microsoft.com/office/officeart/2008/layout/VerticalCurvedList"/>
    <dgm:cxn modelId="{D615428B-FC0D-48C9-88C3-DECBAC635D23}" srcId="{0AD4590A-897D-4F25-B527-81082A436B8D}" destId="{EB6DE5EA-F8BD-4D66-85DF-4D741E7AD5DF}" srcOrd="2" destOrd="0" parTransId="{02078AA8-B9C5-4788-A87C-6BEE0BBD4CFE}" sibTransId="{D5597E00-84CC-47BE-B347-38F0EE9EB828}"/>
    <dgm:cxn modelId="{1452C290-C283-4EA8-A104-EDEBE56992CF}" srcId="{0AD4590A-897D-4F25-B527-81082A436B8D}" destId="{086E1F0F-9606-46F6-924E-007D18BB0883}" srcOrd="5" destOrd="0" parTransId="{8E9FE910-706A-42FF-8384-D2A4F1961AEB}" sibTransId="{3E8032CD-2738-472B-86CC-26EDDC6D63AA}"/>
    <dgm:cxn modelId="{B2DE9B9F-2637-4F53-8220-56C574AE4E1A}" srcId="{0AD4590A-897D-4F25-B527-81082A436B8D}" destId="{B18D51B4-16E4-4089-B72F-E2B371003DCE}" srcOrd="4" destOrd="0" parTransId="{089ABBB1-7056-4558-A56F-E8A902111E9F}" sibTransId="{9F6C8B20-ED11-41B4-9835-0EE6731D8FD7}"/>
    <dgm:cxn modelId="{136FF4B0-35EC-4BF7-9030-8775F53B4422}" type="presOf" srcId="{B18D51B4-16E4-4089-B72F-E2B371003DCE}" destId="{371FEF4E-E5DB-4FE2-84A1-65B3C0162D25}" srcOrd="0" destOrd="0" presId="urn:microsoft.com/office/officeart/2008/layout/VerticalCurvedList"/>
    <dgm:cxn modelId="{B77C3BCB-7056-4FD9-AB10-B683DF235F64}" type="presOf" srcId="{0AD4590A-897D-4F25-B527-81082A436B8D}" destId="{48C03251-20FD-44DD-B851-199759D8D4FA}" srcOrd="0" destOrd="0" presId="urn:microsoft.com/office/officeart/2008/layout/VerticalCurvedList"/>
    <dgm:cxn modelId="{3249A1CE-288C-4530-AF1A-747B7D7B1D66}" type="presOf" srcId="{E3592A83-7AC3-45F1-9AC1-AEA3599CD039}" destId="{505FE56F-4F5C-4D56-ADA5-BEA05956208C}" srcOrd="0" destOrd="0" presId="urn:microsoft.com/office/officeart/2008/layout/VerticalCurvedList"/>
    <dgm:cxn modelId="{0539E7D3-8E31-4A03-8441-4662E68E6B88}" srcId="{0AD4590A-897D-4F25-B527-81082A436B8D}" destId="{E3592A83-7AC3-45F1-9AC1-AEA3599CD039}" srcOrd="0" destOrd="0" parTransId="{A21DCA6B-A653-43E5-9735-D45C964D0EEF}" sibTransId="{8FEDEA8E-27FA-43D9-A3B0-1BFBBCC7AB71}"/>
    <dgm:cxn modelId="{80516BE8-E1F2-4738-8692-38E5FF042FA8}" type="presOf" srcId="{86B70973-4E0C-4DB0-BFAA-F4C75954F2D6}" destId="{9A29F6AB-3F13-403D-A05B-89B9FD7E3C86}" srcOrd="0" destOrd="0" presId="urn:microsoft.com/office/officeart/2008/layout/VerticalCurvedList"/>
    <dgm:cxn modelId="{2FA4D20C-87AE-4FAD-B670-FCFE385347B2}" type="presParOf" srcId="{48C03251-20FD-44DD-B851-199759D8D4FA}" destId="{8C7FA161-D39F-4F4C-9551-CE5C4763D7DA}" srcOrd="0" destOrd="0" presId="urn:microsoft.com/office/officeart/2008/layout/VerticalCurvedList"/>
    <dgm:cxn modelId="{060629C8-1237-4A78-8C16-F7885C22047E}" type="presParOf" srcId="{8C7FA161-D39F-4F4C-9551-CE5C4763D7DA}" destId="{613E5B1A-F672-427E-B6D1-7881BEA2957F}" srcOrd="0" destOrd="0" presId="urn:microsoft.com/office/officeart/2008/layout/VerticalCurvedList"/>
    <dgm:cxn modelId="{11EE312A-B175-4ED4-80E4-A8F6078822A5}" type="presParOf" srcId="{613E5B1A-F672-427E-B6D1-7881BEA2957F}" destId="{8F49D80A-CDF1-4887-9F27-ACFF6D3C164F}" srcOrd="0" destOrd="0" presId="urn:microsoft.com/office/officeart/2008/layout/VerticalCurvedList"/>
    <dgm:cxn modelId="{E364832E-2C9A-40EE-8808-57187089AA58}" type="presParOf" srcId="{613E5B1A-F672-427E-B6D1-7881BEA2957F}" destId="{41E5D750-93EB-4F93-9D04-29C01C2EC080}" srcOrd="1" destOrd="0" presId="urn:microsoft.com/office/officeart/2008/layout/VerticalCurvedList"/>
    <dgm:cxn modelId="{832AE1FA-F758-46F2-92F8-AB4970E8462D}" type="presParOf" srcId="{613E5B1A-F672-427E-B6D1-7881BEA2957F}" destId="{A8095CF5-9C98-4FFC-8334-3A6F15DCAF61}" srcOrd="2" destOrd="0" presId="urn:microsoft.com/office/officeart/2008/layout/VerticalCurvedList"/>
    <dgm:cxn modelId="{A5CA98E5-563E-49EF-9B88-B5D071CA2F3B}" type="presParOf" srcId="{613E5B1A-F672-427E-B6D1-7881BEA2957F}" destId="{519D2E30-4C2E-417E-A9A1-FB898CC08760}" srcOrd="3" destOrd="0" presId="urn:microsoft.com/office/officeart/2008/layout/VerticalCurvedList"/>
    <dgm:cxn modelId="{7FCBF4BB-CCA0-41E4-8C85-BFB5DA771F60}" type="presParOf" srcId="{8C7FA161-D39F-4F4C-9551-CE5C4763D7DA}" destId="{505FE56F-4F5C-4D56-ADA5-BEA05956208C}" srcOrd="1" destOrd="0" presId="urn:microsoft.com/office/officeart/2008/layout/VerticalCurvedList"/>
    <dgm:cxn modelId="{D5A5CEF5-47F7-46E5-B2B1-8B56406D840F}" type="presParOf" srcId="{8C7FA161-D39F-4F4C-9551-CE5C4763D7DA}" destId="{AEFB9D2D-84BA-454C-9FD6-8BADDE800D62}" srcOrd="2" destOrd="0" presId="urn:microsoft.com/office/officeart/2008/layout/VerticalCurvedList"/>
    <dgm:cxn modelId="{E55AA27E-A2C5-4207-9288-3EA1E5CE1D82}" type="presParOf" srcId="{AEFB9D2D-84BA-454C-9FD6-8BADDE800D62}" destId="{92B14FC1-5BB2-43BB-B569-CF35286CF283}" srcOrd="0" destOrd="0" presId="urn:microsoft.com/office/officeart/2008/layout/VerticalCurvedList"/>
    <dgm:cxn modelId="{86F5A9B9-2060-4663-B6C8-149B63EAFF86}" type="presParOf" srcId="{8C7FA161-D39F-4F4C-9551-CE5C4763D7DA}" destId="{9A29F6AB-3F13-403D-A05B-89B9FD7E3C86}" srcOrd="3" destOrd="0" presId="urn:microsoft.com/office/officeart/2008/layout/VerticalCurvedList"/>
    <dgm:cxn modelId="{2B6E7542-D253-4409-BEA5-71A82F09C35F}" type="presParOf" srcId="{8C7FA161-D39F-4F4C-9551-CE5C4763D7DA}" destId="{81F7CAC3-BF5D-4432-9CB6-9F8DE2272A2C}" srcOrd="4" destOrd="0" presId="urn:microsoft.com/office/officeart/2008/layout/VerticalCurvedList"/>
    <dgm:cxn modelId="{3427D5E1-AA4A-41AE-B1F0-89F3E411EAD4}" type="presParOf" srcId="{81F7CAC3-BF5D-4432-9CB6-9F8DE2272A2C}" destId="{397DF535-6825-4057-B3D4-E4E69C718465}" srcOrd="0" destOrd="0" presId="urn:microsoft.com/office/officeart/2008/layout/VerticalCurvedList"/>
    <dgm:cxn modelId="{FEBBB3E3-D14C-4B18-A7DF-425BA4BFF3C5}" type="presParOf" srcId="{8C7FA161-D39F-4F4C-9551-CE5C4763D7DA}" destId="{E0D8D686-8F3D-426F-9FF5-0486A1E91E26}" srcOrd="5" destOrd="0" presId="urn:microsoft.com/office/officeart/2008/layout/VerticalCurvedList"/>
    <dgm:cxn modelId="{263F7BE8-576D-4BB0-90D3-55F2011454C4}" type="presParOf" srcId="{8C7FA161-D39F-4F4C-9551-CE5C4763D7DA}" destId="{4DB4DD76-93D6-42F2-9E64-F93730DE9E91}" srcOrd="6" destOrd="0" presId="urn:microsoft.com/office/officeart/2008/layout/VerticalCurvedList"/>
    <dgm:cxn modelId="{3B8FECB7-B046-406A-B3AB-77F425B2C232}" type="presParOf" srcId="{4DB4DD76-93D6-42F2-9E64-F93730DE9E91}" destId="{36A7A94A-7041-4AF7-B056-FFC1CBA395E1}" srcOrd="0" destOrd="0" presId="urn:microsoft.com/office/officeart/2008/layout/VerticalCurvedList"/>
    <dgm:cxn modelId="{ACFB6F55-3DA9-44AC-BF64-F8EDBE11774F}" type="presParOf" srcId="{8C7FA161-D39F-4F4C-9551-CE5C4763D7DA}" destId="{EF1BEE25-9908-4245-B02B-C43A3F75ED91}" srcOrd="7" destOrd="0" presId="urn:microsoft.com/office/officeart/2008/layout/VerticalCurvedList"/>
    <dgm:cxn modelId="{2EDA359C-B703-476E-9108-5B335FE490C3}" type="presParOf" srcId="{8C7FA161-D39F-4F4C-9551-CE5C4763D7DA}" destId="{7E684E16-2189-4E77-A006-6BC7F4B17A4C}" srcOrd="8" destOrd="0" presId="urn:microsoft.com/office/officeart/2008/layout/VerticalCurvedList"/>
    <dgm:cxn modelId="{FB3F69E7-EDBC-4C00-B74A-4CC5AA489BA3}" type="presParOf" srcId="{7E684E16-2189-4E77-A006-6BC7F4B17A4C}" destId="{E7239123-C97C-41FC-8C51-525A93C8068F}" srcOrd="0" destOrd="0" presId="urn:microsoft.com/office/officeart/2008/layout/VerticalCurvedList"/>
    <dgm:cxn modelId="{DA7A4EA9-EC3B-47F7-ACC8-0ED15CF302B7}" type="presParOf" srcId="{8C7FA161-D39F-4F4C-9551-CE5C4763D7DA}" destId="{371FEF4E-E5DB-4FE2-84A1-65B3C0162D25}" srcOrd="9" destOrd="0" presId="urn:microsoft.com/office/officeart/2008/layout/VerticalCurvedList"/>
    <dgm:cxn modelId="{9AAE6DD4-5B14-4563-83C5-32C2F6D4938E}" type="presParOf" srcId="{8C7FA161-D39F-4F4C-9551-CE5C4763D7DA}" destId="{33B5FD82-9C47-42BE-8693-42EBDC2CBB76}" srcOrd="10" destOrd="0" presId="urn:microsoft.com/office/officeart/2008/layout/VerticalCurvedList"/>
    <dgm:cxn modelId="{5EBDE1F4-6D56-47D3-B0AB-D68363703995}" type="presParOf" srcId="{33B5FD82-9C47-42BE-8693-42EBDC2CBB76}" destId="{9CF07142-F68F-40A3-880B-7C673703D7C3}" srcOrd="0" destOrd="0" presId="urn:microsoft.com/office/officeart/2008/layout/VerticalCurvedList"/>
    <dgm:cxn modelId="{37B423D2-28A1-4578-A812-2364ACB919C7}" type="presParOf" srcId="{8C7FA161-D39F-4F4C-9551-CE5C4763D7DA}" destId="{9573B4CD-F65D-4E97-A8AF-7010B39B036D}" srcOrd="11" destOrd="0" presId="urn:microsoft.com/office/officeart/2008/layout/VerticalCurvedList"/>
    <dgm:cxn modelId="{777564B1-5EAF-40AA-8C15-253F67A15659}" type="presParOf" srcId="{8C7FA161-D39F-4F4C-9551-CE5C4763D7DA}" destId="{F5A57796-B6F2-40AE-9FED-513B0B143470}" srcOrd="12" destOrd="0" presId="urn:microsoft.com/office/officeart/2008/layout/VerticalCurvedList"/>
    <dgm:cxn modelId="{B6367328-CE58-49C3-A406-0212BFF54C9C}" type="presParOf" srcId="{F5A57796-B6F2-40AE-9FED-513B0B143470}" destId="{918F6C4A-3DA3-4B9A-81CC-FD8D9C2BC6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A0F763-E98F-4448-BD50-385F96DF8EC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2CB9D54-3B0F-4B82-AAA2-5D374B629FE6}">
      <dgm:prSet/>
      <dgm:spPr/>
      <dgm:t>
        <a:bodyPr/>
        <a:lstStyle/>
        <a:p>
          <a:r>
            <a:rPr lang="pl-PL" dirty="0">
              <a:latin typeface="Source Sans 3"/>
              <a:ea typeface="+mn-ea"/>
              <a:cs typeface="+mn-cs"/>
            </a:rPr>
            <a:t>Informatyzacja</a:t>
          </a:r>
          <a:endParaRPr lang="pl-PL" dirty="0"/>
        </a:p>
      </dgm:t>
    </dgm:pt>
    <dgm:pt modelId="{CA27543B-07D3-4652-A01A-5395637D22B5}" type="parTrans" cxnId="{E922F3A4-5A18-4E22-991A-C5D9A4DAF619}">
      <dgm:prSet/>
      <dgm:spPr/>
      <dgm:t>
        <a:bodyPr/>
        <a:lstStyle/>
        <a:p>
          <a:endParaRPr lang="pl-PL">
            <a:solidFill>
              <a:srgbClr val="262626"/>
            </a:solidFill>
          </a:endParaRPr>
        </a:p>
      </dgm:t>
    </dgm:pt>
    <dgm:pt modelId="{DE6618B6-E3EC-4B5F-B99C-C85130CD0CB9}" type="sibTrans" cxnId="{E922F3A4-5A18-4E22-991A-C5D9A4DAF619}">
      <dgm:prSet/>
      <dgm:spPr/>
      <dgm:t>
        <a:bodyPr/>
        <a:lstStyle/>
        <a:p>
          <a:endParaRPr lang="pl-PL">
            <a:solidFill>
              <a:srgbClr val="262626"/>
            </a:solidFill>
          </a:endParaRPr>
        </a:p>
      </dgm:t>
    </dgm:pt>
    <dgm:pt modelId="{490FDD9E-8317-453F-8F70-3A9084736BA0}">
      <dgm:prSet/>
      <dgm:spPr/>
      <dgm:t>
        <a:bodyPr/>
        <a:lstStyle/>
        <a:p>
          <a:r>
            <a:rPr lang="pl-PL" dirty="0"/>
            <a:t>Zasoby ludzkie</a:t>
          </a:r>
        </a:p>
      </dgm:t>
    </dgm:pt>
    <dgm:pt modelId="{E526840E-ED18-4642-B3F7-2AC1146C5D12}" type="parTrans" cxnId="{23B7E346-AB43-478D-8331-0B3BCCC0B174}">
      <dgm:prSet/>
      <dgm:spPr/>
      <dgm:t>
        <a:bodyPr/>
        <a:lstStyle/>
        <a:p>
          <a:endParaRPr lang="pl-PL">
            <a:solidFill>
              <a:srgbClr val="262626"/>
            </a:solidFill>
          </a:endParaRPr>
        </a:p>
      </dgm:t>
    </dgm:pt>
    <dgm:pt modelId="{BAAC9DB1-658F-4D22-9A59-3EBF41B045E5}" type="sibTrans" cxnId="{23B7E346-AB43-478D-8331-0B3BCCC0B174}">
      <dgm:prSet/>
      <dgm:spPr/>
      <dgm:t>
        <a:bodyPr/>
        <a:lstStyle/>
        <a:p>
          <a:endParaRPr lang="pl-PL">
            <a:solidFill>
              <a:srgbClr val="262626"/>
            </a:solidFill>
          </a:endParaRPr>
        </a:p>
      </dgm:t>
    </dgm:pt>
    <dgm:pt modelId="{EF9DF173-8EF7-4C82-B512-4CC79E994856}">
      <dgm:prSet custT="1"/>
      <dgm:spPr/>
      <dgm:t>
        <a:bodyPr/>
        <a:lstStyle/>
        <a:p>
          <a:r>
            <a:rPr lang="pl-PL" sz="2400" kern="1200" dirty="0"/>
            <a:t>Zasoby organizacji</a:t>
          </a:r>
        </a:p>
      </dgm:t>
    </dgm:pt>
    <dgm:pt modelId="{9DDB9B66-1F8E-4A52-9A99-4B9AC6F5BB35}" type="parTrans" cxnId="{F4895534-B41E-4DC8-A11B-51163D568C3E}">
      <dgm:prSet/>
      <dgm:spPr/>
      <dgm:t>
        <a:bodyPr/>
        <a:lstStyle/>
        <a:p>
          <a:endParaRPr lang="pl-PL">
            <a:solidFill>
              <a:srgbClr val="262626"/>
            </a:solidFill>
          </a:endParaRPr>
        </a:p>
      </dgm:t>
    </dgm:pt>
    <dgm:pt modelId="{56C315AF-88CF-474A-8C03-4C6FAE029BD8}" type="sibTrans" cxnId="{F4895534-B41E-4DC8-A11B-51163D568C3E}">
      <dgm:prSet/>
      <dgm:spPr/>
      <dgm:t>
        <a:bodyPr/>
        <a:lstStyle/>
        <a:p>
          <a:endParaRPr lang="pl-PL">
            <a:solidFill>
              <a:srgbClr val="262626"/>
            </a:solidFill>
          </a:endParaRPr>
        </a:p>
      </dgm:t>
    </dgm:pt>
    <dgm:pt modelId="{AB062C4E-2336-4C1D-8974-FEDE821AF78E}">
      <dgm:prSet custT="1"/>
      <dgm:spPr/>
      <dgm:t>
        <a:bodyPr/>
        <a:lstStyle/>
        <a:p>
          <a:r>
            <a:rPr lang="pl-PL" sz="2400" dirty="0"/>
            <a:t>Komunikacja i promocja</a:t>
          </a:r>
        </a:p>
      </dgm:t>
    </dgm:pt>
    <dgm:pt modelId="{7CCC89A7-6D62-4A49-9F0D-1A1FFFF95424}" type="parTrans" cxnId="{93494486-FCE0-4963-A075-C27182EA42FB}">
      <dgm:prSet/>
      <dgm:spPr/>
      <dgm:t>
        <a:bodyPr/>
        <a:lstStyle/>
        <a:p>
          <a:endParaRPr lang="pl-PL">
            <a:solidFill>
              <a:srgbClr val="262626"/>
            </a:solidFill>
          </a:endParaRPr>
        </a:p>
      </dgm:t>
    </dgm:pt>
    <dgm:pt modelId="{6A4C0A0C-1B2D-4AEE-975D-2392EFCF3C1F}" type="sibTrans" cxnId="{93494486-FCE0-4963-A075-C27182EA42FB}">
      <dgm:prSet/>
      <dgm:spPr/>
      <dgm:t>
        <a:bodyPr/>
        <a:lstStyle/>
        <a:p>
          <a:endParaRPr lang="pl-PL">
            <a:solidFill>
              <a:srgbClr val="262626"/>
            </a:solidFill>
          </a:endParaRPr>
        </a:p>
      </dgm:t>
    </dgm:pt>
    <dgm:pt modelId="{0511E84B-CA34-4CB4-90A7-CD98C9296DF8}">
      <dgm:prSet custT="1"/>
      <dgm:spPr/>
      <dgm:t>
        <a:bodyPr/>
        <a:lstStyle/>
        <a:p>
          <a:r>
            <a:rPr lang="pl-PL" sz="2400" dirty="0"/>
            <a:t>Oferta programowa</a:t>
          </a:r>
        </a:p>
      </dgm:t>
    </dgm:pt>
    <dgm:pt modelId="{6D117441-D0BD-4B09-9B50-D24304A9513C}" type="parTrans" cxnId="{746E906B-CDE2-44E9-B92D-83F93F4065C8}">
      <dgm:prSet/>
      <dgm:spPr/>
      <dgm:t>
        <a:bodyPr/>
        <a:lstStyle/>
        <a:p>
          <a:endParaRPr lang="pl-PL">
            <a:solidFill>
              <a:srgbClr val="262626"/>
            </a:solidFill>
          </a:endParaRPr>
        </a:p>
      </dgm:t>
    </dgm:pt>
    <dgm:pt modelId="{16624B67-53FC-4252-A1B4-FF9FF5BDF87F}" type="sibTrans" cxnId="{746E906B-CDE2-44E9-B92D-83F93F4065C8}">
      <dgm:prSet/>
      <dgm:spPr/>
      <dgm:t>
        <a:bodyPr/>
        <a:lstStyle/>
        <a:p>
          <a:endParaRPr lang="pl-PL">
            <a:solidFill>
              <a:srgbClr val="262626"/>
            </a:solidFill>
          </a:endParaRPr>
        </a:p>
      </dgm:t>
    </dgm:pt>
    <dgm:pt modelId="{6D1AC20C-4363-4E5E-9EDA-76AA0697FA73}">
      <dgm:prSet custT="1"/>
      <dgm:spPr/>
      <dgm:t>
        <a:bodyPr/>
        <a:lstStyle/>
        <a:p>
          <a:r>
            <a:rPr lang="pl-PL" sz="2100" kern="1200" dirty="0"/>
            <a:t>Rozwój</a:t>
          </a:r>
          <a:endParaRPr lang="pl-PL" sz="2100" kern="1200" dirty="0">
            <a:latin typeface="Source Sans 3"/>
            <a:ea typeface="+mn-ea"/>
            <a:cs typeface="+mn-cs"/>
          </a:endParaRPr>
        </a:p>
      </dgm:t>
    </dgm:pt>
    <dgm:pt modelId="{447C8589-DE6F-409F-BDB4-22568FCECFBE}" type="parTrans" cxnId="{0BAD1520-5AD2-4C09-93A8-A3C8CE6F27E6}">
      <dgm:prSet/>
      <dgm:spPr/>
      <dgm:t>
        <a:bodyPr/>
        <a:lstStyle/>
        <a:p>
          <a:endParaRPr lang="pl-PL"/>
        </a:p>
      </dgm:t>
    </dgm:pt>
    <dgm:pt modelId="{85FE2475-4EB1-4F5A-BEE7-EE27531B175F}" type="sibTrans" cxnId="{0BAD1520-5AD2-4C09-93A8-A3C8CE6F27E6}">
      <dgm:prSet/>
      <dgm:spPr/>
      <dgm:t>
        <a:bodyPr/>
        <a:lstStyle/>
        <a:p>
          <a:endParaRPr lang="pl-PL"/>
        </a:p>
      </dgm:t>
    </dgm:pt>
    <dgm:pt modelId="{26F378E6-D833-43E6-8282-A58604995F54}">
      <dgm:prSet custT="1"/>
      <dgm:spPr/>
      <dgm:t>
        <a:bodyPr/>
        <a:lstStyle/>
        <a:p>
          <a:r>
            <a:rPr lang="pl-PL" sz="2100" kern="1200" dirty="0"/>
            <a:t>Efekty środowiskowe</a:t>
          </a:r>
          <a:endParaRPr lang="pl-PL" sz="2100" kern="1200" dirty="0">
            <a:latin typeface="Source Sans 3"/>
            <a:ea typeface="+mn-ea"/>
            <a:cs typeface="+mn-cs"/>
          </a:endParaRPr>
        </a:p>
      </dgm:t>
    </dgm:pt>
    <dgm:pt modelId="{0E99ED3D-D01B-4418-BD4B-670FFBFBDD98}" type="parTrans" cxnId="{A1A347F3-E2AE-4457-9C8D-CF77F6D6808E}">
      <dgm:prSet/>
      <dgm:spPr/>
      <dgm:t>
        <a:bodyPr/>
        <a:lstStyle/>
        <a:p>
          <a:endParaRPr lang="pl-PL"/>
        </a:p>
      </dgm:t>
    </dgm:pt>
    <dgm:pt modelId="{946FCBAD-0725-44BD-B435-4D29E9BB883A}" type="sibTrans" cxnId="{A1A347F3-E2AE-4457-9C8D-CF77F6D6808E}">
      <dgm:prSet/>
      <dgm:spPr/>
      <dgm:t>
        <a:bodyPr/>
        <a:lstStyle/>
        <a:p>
          <a:endParaRPr lang="pl-PL"/>
        </a:p>
      </dgm:t>
    </dgm:pt>
    <dgm:pt modelId="{3B356367-E494-4041-8630-5119DCB8BDA2}">
      <dgm:prSet custT="1"/>
      <dgm:spPr/>
      <dgm:t>
        <a:bodyPr/>
        <a:lstStyle/>
        <a:p>
          <a:r>
            <a:rPr lang="pl-PL" sz="2400" dirty="0"/>
            <a:t>Obsługa i wsparcie klienta</a:t>
          </a:r>
        </a:p>
      </dgm:t>
    </dgm:pt>
    <dgm:pt modelId="{A3778BAB-2E84-46D2-8ED9-CAE9D5981232}" type="parTrans" cxnId="{47ED4129-337F-454E-B42E-D68EDD0AFD75}">
      <dgm:prSet/>
      <dgm:spPr/>
      <dgm:t>
        <a:bodyPr/>
        <a:lstStyle/>
        <a:p>
          <a:endParaRPr lang="pl-PL"/>
        </a:p>
      </dgm:t>
    </dgm:pt>
    <dgm:pt modelId="{EFD5AA63-2C54-447E-BA5C-3975383AEB19}" type="sibTrans" cxnId="{47ED4129-337F-454E-B42E-D68EDD0AFD75}">
      <dgm:prSet/>
      <dgm:spPr/>
      <dgm:t>
        <a:bodyPr/>
        <a:lstStyle/>
        <a:p>
          <a:endParaRPr lang="pl-PL"/>
        </a:p>
      </dgm:t>
    </dgm:pt>
    <dgm:pt modelId="{4E6FD535-2A5C-457E-ADD2-A8770B7B41DE}">
      <dgm:prSet phldrT="[Tekst]"/>
      <dgm:spPr/>
      <dgm:t>
        <a:bodyPr/>
        <a:lstStyle/>
        <a:p>
          <a:r>
            <a:rPr lang="pl-PL" dirty="0"/>
            <a:t>Finanse</a:t>
          </a:r>
        </a:p>
      </dgm:t>
    </dgm:pt>
    <dgm:pt modelId="{A2784CD1-BA12-4646-AE33-F2A8CDF27988}" type="parTrans" cxnId="{4F999692-79FA-422D-A6D4-8B1A515113E9}">
      <dgm:prSet/>
      <dgm:spPr/>
      <dgm:t>
        <a:bodyPr/>
        <a:lstStyle/>
        <a:p>
          <a:endParaRPr lang="pl-PL"/>
        </a:p>
      </dgm:t>
    </dgm:pt>
    <dgm:pt modelId="{8654B9D9-1744-41BE-9EAC-AC756920CA76}" type="sibTrans" cxnId="{4F999692-79FA-422D-A6D4-8B1A515113E9}">
      <dgm:prSet/>
      <dgm:spPr/>
      <dgm:t>
        <a:bodyPr/>
        <a:lstStyle/>
        <a:p>
          <a:endParaRPr lang="pl-PL"/>
        </a:p>
      </dgm:t>
    </dgm:pt>
    <dgm:pt modelId="{AF8C1125-23F7-4F64-BCBD-E09CC5519DD8}">
      <dgm:prSet phldrT="[Tekst]"/>
      <dgm:spPr/>
      <dgm:t>
        <a:bodyPr/>
        <a:lstStyle/>
        <a:p>
          <a:r>
            <a:rPr lang="pl-PL" dirty="0"/>
            <a:t>Organizacja</a:t>
          </a:r>
        </a:p>
      </dgm:t>
    </dgm:pt>
    <dgm:pt modelId="{77513602-AD2E-4174-9FCF-878CEC5D4F67}" type="parTrans" cxnId="{57803BF4-D089-4FE2-8D99-0D6C45BD9971}">
      <dgm:prSet/>
      <dgm:spPr/>
      <dgm:t>
        <a:bodyPr/>
        <a:lstStyle/>
        <a:p>
          <a:endParaRPr lang="pl-PL"/>
        </a:p>
      </dgm:t>
    </dgm:pt>
    <dgm:pt modelId="{7831A887-4804-43CA-BC0B-44BBAF376615}" type="sibTrans" cxnId="{57803BF4-D089-4FE2-8D99-0D6C45BD9971}">
      <dgm:prSet/>
      <dgm:spPr/>
      <dgm:t>
        <a:bodyPr/>
        <a:lstStyle/>
        <a:p>
          <a:endParaRPr lang="pl-PL"/>
        </a:p>
      </dgm:t>
    </dgm:pt>
    <dgm:pt modelId="{BC6272AB-E6FC-4048-959C-FC2669810E8D}" type="pres">
      <dgm:prSet presAssocID="{1BA0F763-E98F-4448-BD50-385F96DF8ECB}" presName="diagram" presStyleCnt="0">
        <dgm:presLayoutVars>
          <dgm:dir/>
          <dgm:resizeHandles val="exact"/>
        </dgm:presLayoutVars>
      </dgm:prSet>
      <dgm:spPr/>
    </dgm:pt>
    <dgm:pt modelId="{D37A4348-2BFB-4ACF-8CA4-2510AB4FE808}" type="pres">
      <dgm:prSet presAssocID="{B2CB9D54-3B0F-4B82-AAA2-5D374B629FE6}" presName="node" presStyleLbl="node1" presStyleIdx="0" presStyleCnt="10">
        <dgm:presLayoutVars>
          <dgm:bulletEnabled val="1"/>
        </dgm:presLayoutVars>
      </dgm:prSet>
      <dgm:spPr/>
    </dgm:pt>
    <dgm:pt modelId="{3D03842F-1AD0-4643-AC2D-CF99B46A1C4F}" type="pres">
      <dgm:prSet presAssocID="{DE6618B6-E3EC-4B5F-B99C-C85130CD0CB9}" presName="sibTrans" presStyleCnt="0"/>
      <dgm:spPr/>
    </dgm:pt>
    <dgm:pt modelId="{2E5C15DE-001A-439E-A0F7-734DCB025A98}" type="pres">
      <dgm:prSet presAssocID="{4E6FD535-2A5C-457E-ADD2-A8770B7B41DE}" presName="node" presStyleLbl="node1" presStyleIdx="1" presStyleCnt="10">
        <dgm:presLayoutVars>
          <dgm:bulletEnabled val="1"/>
        </dgm:presLayoutVars>
      </dgm:prSet>
      <dgm:spPr/>
    </dgm:pt>
    <dgm:pt modelId="{45913B55-E529-4872-828C-663643A16F97}" type="pres">
      <dgm:prSet presAssocID="{8654B9D9-1744-41BE-9EAC-AC756920CA76}" presName="sibTrans" presStyleCnt="0"/>
      <dgm:spPr/>
    </dgm:pt>
    <dgm:pt modelId="{59E4B73D-757D-4ACF-82C6-D8F62E90F376}" type="pres">
      <dgm:prSet presAssocID="{AF8C1125-23F7-4F64-BCBD-E09CC5519DD8}" presName="node" presStyleLbl="node1" presStyleIdx="2" presStyleCnt="10">
        <dgm:presLayoutVars>
          <dgm:bulletEnabled val="1"/>
        </dgm:presLayoutVars>
      </dgm:prSet>
      <dgm:spPr/>
    </dgm:pt>
    <dgm:pt modelId="{9CA22099-6148-4483-BA74-CAAA73B2DC91}" type="pres">
      <dgm:prSet presAssocID="{7831A887-4804-43CA-BC0B-44BBAF376615}" presName="sibTrans" presStyleCnt="0"/>
      <dgm:spPr/>
    </dgm:pt>
    <dgm:pt modelId="{6B596919-F9D3-4622-AD5F-F2C99AECF401}" type="pres">
      <dgm:prSet presAssocID="{490FDD9E-8317-453F-8F70-3A9084736BA0}" presName="node" presStyleLbl="node1" presStyleIdx="3" presStyleCnt="10">
        <dgm:presLayoutVars>
          <dgm:bulletEnabled val="1"/>
        </dgm:presLayoutVars>
      </dgm:prSet>
      <dgm:spPr/>
    </dgm:pt>
    <dgm:pt modelId="{97573CE0-83F1-4646-A254-5DB521B1E4F4}" type="pres">
      <dgm:prSet presAssocID="{BAAC9DB1-658F-4D22-9A59-3EBF41B045E5}" presName="sibTrans" presStyleCnt="0"/>
      <dgm:spPr/>
    </dgm:pt>
    <dgm:pt modelId="{C55B1AD4-F471-486F-8125-55C7038DB51B}" type="pres">
      <dgm:prSet presAssocID="{3B356367-E494-4041-8630-5119DCB8BDA2}" presName="node" presStyleLbl="node1" presStyleIdx="4" presStyleCnt="10">
        <dgm:presLayoutVars>
          <dgm:bulletEnabled val="1"/>
        </dgm:presLayoutVars>
      </dgm:prSet>
      <dgm:spPr/>
    </dgm:pt>
    <dgm:pt modelId="{74149EAB-6BAC-4B3E-8324-731EDCCF338C}" type="pres">
      <dgm:prSet presAssocID="{EFD5AA63-2C54-447E-BA5C-3975383AEB19}" presName="sibTrans" presStyleCnt="0"/>
      <dgm:spPr/>
    </dgm:pt>
    <dgm:pt modelId="{A95765DF-0FBB-4665-A997-B5D7B7B5AE36}" type="pres">
      <dgm:prSet presAssocID="{EF9DF173-8EF7-4C82-B512-4CC79E994856}" presName="node" presStyleLbl="node1" presStyleIdx="5" presStyleCnt="10">
        <dgm:presLayoutVars>
          <dgm:bulletEnabled val="1"/>
        </dgm:presLayoutVars>
      </dgm:prSet>
      <dgm:spPr/>
    </dgm:pt>
    <dgm:pt modelId="{1D42793F-759C-4FC1-9684-87745FE474C3}" type="pres">
      <dgm:prSet presAssocID="{56C315AF-88CF-474A-8C03-4C6FAE029BD8}" presName="sibTrans" presStyleCnt="0"/>
      <dgm:spPr/>
    </dgm:pt>
    <dgm:pt modelId="{75523FC8-AE5D-43C2-BA92-D4A115CBCC4D}" type="pres">
      <dgm:prSet presAssocID="{AB062C4E-2336-4C1D-8974-FEDE821AF78E}" presName="node" presStyleLbl="node1" presStyleIdx="6" presStyleCnt="10">
        <dgm:presLayoutVars>
          <dgm:bulletEnabled val="1"/>
        </dgm:presLayoutVars>
      </dgm:prSet>
      <dgm:spPr/>
    </dgm:pt>
    <dgm:pt modelId="{C7513375-4F27-4AED-982A-75156F034F08}" type="pres">
      <dgm:prSet presAssocID="{6A4C0A0C-1B2D-4AEE-975D-2392EFCF3C1F}" presName="sibTrans" presStyleCnt="0"/>
      <dgm:spPr/>
    </dgm:pt>
    <dgm:pt modelId="{A68E77B3-E963-4CDD-B5C8-8DEF786A7124}" type="pres">
      <dgm:prSet presAssocID="{0511E84B-CA34-4CB4-90A7-CD98C9296DF8}" presName="node" presStyleLbl="node1" presStyleIdx="7" presStyleCnt="10">
        <dgm:presLayoutVars>
          <dgm:bulletEnabled val="1"/>
        </dgm:presLayoutVars>
      </dgm:prSet>
      <dgm:spPr/>
    </dgm:pt>
    <dgm:pt modelId="{6269F9AA-F1CB-45B8-94E8-B3BB9548DAA2}" type="pres">
      <dgm:prSet presAssocID="{16624B67-53FC-4252-A1B4-FF9FF5BDF87F}" presName="sibTrans" presStyleCnt="0"/>
      <dgm:spPr/>
    </dgm:pt>
    <dgm:pt modelId="{6146ADCD-6D63-4AF8-8554-DB066F49400D}" type="pres">
      <dgm:prSet presAssocID="{26F378E6-D833-43E6-8282-A58604995F54}" presName="node" presStyleLbl="node1" presStyleIdx="8" presStyleCnt="10">
        <dgm:presLayoutVars>
          <dgm:bulletEnabled val="1"/>
        </dgm:presLayoutVars>
      </dgm:prSet>
      <dgm:spPr/>
    </dgm:pt>
    <dgm:pt modelId="{72766CAD-CD83-46E1-8ED9-92FE864FCB52}" type="pres">
      <dgm:prSet presAssocID="{946FCBAD-0725-44BD-B435-4D29E9BB883A}" presName="sibTrans" presStyleCnt="0"/>
      <dgm:spPr/>
    </dgm:pt>
    <dgm:pt modelId="{56ABEE70-F69C-43D8-9468-A1B918B7FEC9}" type="pres">
      <dgm:prSet presAssocID="{6D1AC20C-4363-4E5E-9EDA-76AA0697FA73}" presName="node" presStyleLbl="node1" presStyleIdx="9" presStyleCnt="10">
        <dgm:presLayoutVars>
          <dgm:bulletEnabled val="1"/>
        </dgm:presLayoutVars>
      </dgm:prSet>
      <dgm:spPr/>
    </dgm:pt>
  </dgm:ptLst>
  <dgm:cxnLst>
    <dgm:cxn modelId="{9290D000-D85D-436B-9EA4-37D794E52895}" type="presOf" srcId="{0511E84B-CA34-4CB4-90A7-CD98C9296DF8}" destId="{A68E77B3-E963-4CDD-B5C8-8DEF786A7124}" srcOrd="0" destOrd="0" presId="urn:microsoft.com/office/officeart/2005/8/layout/default"/>
    <dgm:cxn modelId="{EF12D001-3192-45EB-97FD-80D08595AAAC}" type="presOf" srcId="{AF8C1125-23F7-4F64-BCBD-E09CC5519DD8}" destId="{59E4B73D-757D-4ACF-82C6-D8F62E90F376}" srcOrd="0" destOrd="0" presId="urn:microsoft.com/office/officeart/2005/8/layout/default"/>
    <dgm:cxn modelId="{68AF4108-0E00-4DDA-AF63-28AB506E28AC}" type="presOf" srcId="{26F378E6-D833-43E6-8282-A58604995F54}" destId="{6146ADCD-6D63-4AF8-8554-DB066F49400D}" srcOrd="0" destOrd="0" presId="urn:microsoft.com/office/officeart/2005/8/layout/default"/>
    <dgm:cxn modelId="{1C192F17-2351-4291-9AF6-92F26C658DA6}" type="presOf" srcId="{1BA0F763-E98F-4448-BD50-385F96DF8ECB}" destId="{BC6272AB-E6FC-4048-959C-FC2669810E8D}" srcOrd="0" destOrd="0" presId="urn:microsoft.com/office/officeart/2005/8/layout/default"/>
    <dgm:cxn modelId="{0BAD1520-5AD2-4C09-93A8-A3C8CE6F27E6}" srcId="{1BA0F763-E98F-4448-BD50-385F96DF8ECB}" destId="{6D1AC20C-4363-4E5E-9EDA-76AA0697FA73}" srcOrd="9" destOrd="0" parTransId="{447C8589-DE6F-409F-BDB4-22568FCECFBE}" sibTransId="{85FE2475-4EB1-4F5A-BEE7-EE27531B175F}"/>
    <dgm:cxn modelId="{47ED4129-337F-454E-B42E-D68EDD0AFD75}" srcId="{1BA0F763-E98F-4448-BD50-385F96DF8ECB}" destId="{3B356367-E494-4041-8630-5119DCB8BDA2}" srcOrd="4" destOrd="0" parTransId="{A3778BAB-2E84-46D2-8ED9-CAE9D5981232}" sibTransId="{EFD5AA63-2C54-447E-BA5C-3975383AEB19}"/>
    <dgm:cxn modelId="{0708DE2A-F045-4FDE-AB88-004C5AF56D7A}" type="presOf" srcId="{3B356367-E494-4041-8630-5119DCB8BDA2}" destId="{C55B1AD4-F471-486F-8125-55C7038DB51B}" srcOrd="0" destOrd="0" presId="urn:microsoft.com/office/officeart/2005/8/layout/default"/>
    <dgm:cxn modelId="{F4895534-B41E-4DC8-A11B-51163D568C3E}" srcId="{1BA0F763-E98F-4448-BD50-385F96DF8ECB}" destId="{EF9DF173-8EF7-4C82-B512-4CC79E994856}" srcOrd="5" destOrd="0" parTransId="{9DDB9B66-1F8E-4A52-9A99-4B9AC6F5BB35}" sibTransId="{56C315AF-88CF-474A-8C03-4C6FAE029BD8}"/>
    <dgm:cxn modelId="{3FCC6664-7591-4DD2-AB4B-6F077BE81B9F}" type="presOf" srcId="{490FDD9E-8317-453F-8F70-3A9084736BA0}" destId="{6B596919-F9D3-4622-AD5F-F2C99AECF401}" srcOrd="0" destOrd="0" presId="urn:microsoft.com/office/officeart/2005/8/layout/default"/>
    <dgm:cxn modelId="{23B7E346-AB43-478D-8331-0B3BCCC0B174}" srcId="{1BA0F763-E98F-4448-BD50-385F96DF8ECB}" destId="{490FDD9E-8317-453F-8F70-3A9084736BA0}" srcOrd="3" destOrd="0" parTransId="{E526840E-ED18-4642-B3F7-2AC1146C5D12}" sibTransId="{BAAC9DB1-658F-4D22-9A59-3EBF41B045E5}"/>
    <dgm:cxn modelId="{7662054A-8973-4C36-A6B9-B3303995A6FE}" type="presOf" srcId="{B2CB9D54-3B0F-4B82-AAA2-5D374B629FE6}" destId="{D37A4348-2BFB-4ACF-8CA4-2510AB4FE808}" srcOrd="0" destOrd="0" presId="urn:microsoft.com/office/officeart/2005/8/layout/default"/>
    <dgm:cxn modelId="{746E906B-CDE2-44E9-B92D-83F93F4065C8}" srcId="{1BA0F763-E98F-4448-BD50-385F96DF8ECB}" destId="{0511E84B-CA34-4CB4-90A7-CD98C9296DF8}" srcOrd="7" destOrd="0" parTransId="{6D117441-D0BD-4B09-9B50-D24304A9513C}" sibTransId="{16624B67-53FC-4252-A1B4-FF9FF5BDF87F}"/>
    <dgm:cxn modelId="{93494486-FCE0-4963-A075-C27182EA42FB}" srcId="{1BA0F763-E98F-4448-BD50-385F96DF8ECB}" destId="{AB062C4E-2336-4C1D-8974-FEDE821AF78E}" srcOrd="6" destOrd="0" parTransId="{7CCC89A7-6D62-4A49-9F0D-1A1FFFF95424}" sibTransId="{6A4C0A0C-1B2D-4AEE-975D-2392EFCF3C1F}"/>
    <dgm:cxn modelId="{D0D8CB8A-64C6-41B8-B629-A653ABEC1257}" type="presOf" srcId="{EF9DF173-8EF7-4C82-B512-4CC79E994856}" destId="{A95765DF-0FBB-4665-A997-B5D7B7B5AE36}" srcOrd="0" destOrd="0" presId="urn:microsoft.com/office/officeart/2005/8/layout/default"/>
    <dgm:cxn modelId="{4F999692-79FA-422D-A6D4-8B1A515113E9}" srcId="{1BA0F763-E98F-4448-BD50-385F96DF8ECB}" destId="{4E6FD535-2A5C-457E-ADD2-A8770B7B41DE}" srcOrd="1" destOrd="0" parTransId="{A2784CD1-BA12-4646-AE33-F2A8CDF27988}" sibTransId="{8654B9D9-1744-41BE-9EAC-AC756920CA76}"/>
    <dgm:cxn modelId="{5889F59F-14BE-4DA4-A195-43883CB17E22}" type="presOf" srcId="{6D1AC20C-4363-4E5E-9EDA-76AA0697FA73}" destId="{56ABEE70-F69C-43D8-9468-A1B918B7FEC9}" srcOrd="0" destOrd="0" presId="urn:microsoft.com/office/officeart/2005/8/layout/default"/>
    <dgm:cxn modelId="{E922F3A4-5A18-4E22-991A-C5D9A4DAF619}" srcId="{1BA0F763-E98F-4448-BD50-385F96DF8ECB}" destId="{B2CB9D54-3B0F-4B82-AAA2-5D374B629FE6}" srcOrd="0" destOrd="0" parTransId="{CA27543B-07D3-4652-A01A-5395637D22B5}" sibTransId="{DE6618B6-E3EC-4B5F-B99C-C85130CD0CB9}"/>
    <dgm:cxn modelId="{EB9F1FDC-B3CC-4BE2-992E-EE83D67B6064}" type="presOf" srcId="{4E6FD535-2A5C-457E-ADD2-A8770B7B41DE}" destId="{2E5C15DE-001A-439E-A0F7-734DCB025A98}" srcOrd="0" destOrd="0" presId="urn:microsoft.com/office/officeart/2005/8/layout/default"/>
    <dgm:cxn modelId="{A1A347F3-E2AE-4457-9C8D-CF77F6D6808E}" srcId="{1BA0F763-E98F-4448-BD50-385F96DF8ECB}" destId="{26F378E6-D833-43E6-8282-A58604995F54}" srcOrd="8" destOrd="0" parTransId="{0E99ED3D-D01B-4418-BD4B-670FFBFBDD98}" sibTransId="{946FCBAD-0725-44BD-B435-4D29E9BB883A}"/>
    <dgm:cxn modelId="{C6101AF4-002E-4CCF-B949-3B5B3086083B}" type="presOf" srcId="{AB062C4E-2336-4C1D-8974-FEDE821AF78E}" destId="{75523FC8-AE5D-43C2-BA92-D4A115CBCC4D}" srcOrd="0" destOrd="0" presId="urn:microsoft.com/office/officeart/2005/8/layout/default"/>
    <dgm:cxn modelId="{57803BF4-D089-4FE2-8D99-0D6C45BD9971}" srcId="{1BA0F763-E98F-4448-BD50-385F96DF8ECB}" destId="{AF8C1125-23F7-4F64-BCBD-E09CC5519DD8}" srcOrd="2" destOrd="0" parTransId="{77513602-AD2E-4174-9FCF-878CEC5D4F67}" sibTransId="{7831A887-4804-43CA-BC0B-44BBAF376615}"/>
    <dgm:cxn modelId="{AF7728CB-2D76-4F3A-9C38-41BC241D636E}" type="presParOf" srcId="{BC6272AB-E6FC-4048-959C-FC2669810E8D}" destId="{D37A4348-2BFB-4ACF-8CA4-2510AB4FE808}" srcOrd="0" destOrd="0" presId="urn:microsoft.com/office/officeart/2005/8/layout/default"/>
    <dgm:cxn modelId="{6C5691C8-8D08-4F5B-8B55-45EF587C535A}" type="presParOf" srcId="{BC6272AB-E6FC-4048-959C-FC2669810E8D}" destId="{3D03842F-1AD0-4643-AC2D-CF99B46A1C4F}" srcOrd="1" destOrd="0" presId="urn:microsoft.com/office/officeart/2005/8/layout/default"/>
    <dgm:cxn modelId="{D3C12422-BA99-4970-A1F2-8A809292562D}" type="presParOf" srcId="{BC6272AB-E6FC-4048-959C-FC2669810E8D}" destId="{2E5C15DE-001A-439E-A0F7-734DCB025A98}" srcOrd="2" destOrd="0" presId="urn:microsoft.com/office/officeart/2005/8/layout/default"/>
    <dgm:cxn modelId="{0C7622B9-9D33-4F0D-80DA-0F72EC975295}" type="presParOf" srcId="{BC6272AB-E6FC-4048-959C-FC2669810E8D}" destId="{45913B55-E529-4872-828C-663643A16F97}" srcOrd="3" destOrd="0" presId="urn:microsoft.com/office/officeart/2005/8/layout/default"/>
    <dgm:cxn modelId="{3277E4D1-83BB-4FBA-9D2B-1D3973757921}" type="presParOf" srcId="{BC6272AB-E6FC-4048-959C-FC2669810E8D}" destId="{59E4B73D-757D-4ACF-82C6-D8F62E90F376}" srcOrd="4" destOrd="0" presId="urn:microsoft.com/office/officeart/2005/8/layout/default"/>
    <dgm:cxn modelId="{26C08BB0-FDD5-47E8-AEA3-DECEAA082CD2}" type="presParOf" srcId="{BC6272AB-E6FC-4048-959C-FC2669810E8D}" destId="{9CA22099-6148-4483-BA74-CAAA73B2DC91}" srcOrd="5" destOrd="0" presId="urn:microsoft.com/office/officeart/2005/8/layout/default"/>
    <dgm:cxn modelId="{13306CC1-8327-41CC-B4DE-9004DEA490F7}" type="presParOf" srcId="{BC6272AB-E6FC-4048-959C-FC2669810E8D}" destId="{6B596919-F9D3-4622-AD5F-F2C99AECF401}" srcOrd="6" destOrd="0" presId="urn:microsoft.com/office/officeart/2005/8/layout/default"/>
    <dgm:cxn modelId="{B667A823-6DCB-4B00-950D-ACA0131C9A69}" type="presParOf" srcId="{BC6272AB-E6FC-4048-959C-FC2669810E8D}" destId="{97573CE0-83F1-4646-A254-5DB521B1E4F4}" srcOrd="7" destOrd="0" presId="urn:microsoft.com/office/officeart/2005/8/layout/default"/>
    <dgm:cxn modelId="{1AE02EFB-239F-4184-9152-A8963D035D47}" type="presParOf" srcId="{BC6272AB-E6FC-4048-959C-FC2669810E8D}" destId="{C55B1AD4-F471-486F-8125-55C7038DB51B}" srcOrd="8" destOrd="0" presId="urn:microsoft.com/office/officeart/2005/8/layout/default"/>
    <dgm:cxn modelId="{819DE5D7-B293-4202-9C90-2178344AF009}" type="presParOf" srcId="{BC6272AB-E6FC-4048-959C-FC2669810E8D}" destId="{74149EAB-6BAC-4B3E-8324-731EDCCF338C}" srcOrd="9" destOrd="0" presId="urn:microsoft.com/office/officeart/2005/8/layout/default"/>
    <dgm:cxn modelId="{5AB2C44C-2E6B-433D-BCFD-43E0C1B8F075}" type="presParOf" srcId="{BC6272AB-E6FC-4048-959C-FC2669810E8D}" destId="{A95765DF-0FBB-4665-A997-B5D7B7B5AE36}" srcOrd="10" destOrd="0" presId="urn:microsoft.com/office/officeart/2005/8/layout/default"/>
    <dgm:cxn modelId="{8571B22C-F767-47F7-BB86-29012EDB5CC9}" type="presParOf" srcId="{BC6272AB-E6FC-4048-959C-FC2669810E8D}" destId="{1D42793F-759C-4FC1-9684-87745FE474C3}" srcOrd="11" destOrd="0" presId="urn:microsoft.com/office/officeart/2005/8/layout/default"/>
    <dgm:cxn modelId="{905DDB13-A6C8-4AC6-800F-629A77334C1E}" type="presParOf" srcId="{BC6272AB-E6FC-4048-959C-FC2669810E8D}" destId="{75523FC8-AE5D-43C2-BA92-D4A115CBCC4D}" srcOrd="12" destOrd="0" presId="urn:microsoft.com/office/officeart/2005/8/layout/default"/>
    <dgm:cxn modelId="{A4281F9B-B99F-4B99-8E17-0F8E03A1D95B}" type="presParOf" srcId="{BC6272AB-E6FC-4048-959C-FC2669810E8D}" destId="{C7513375-4F27-4AED-982A-75156F034F08}" srcOrd="13" destOrd="0" presId="urn:microsoft.com/office/officeart/2005/8/layout/default"/>
    <dgm:cxn modelId="{480F1168-76CE-4B23-89C3-30A84423FCE4}" type="presParOf" srcId="{BC6272AB-E6FC-4048-959C-FC2669810E8D}" destId="{A68E77B3-E963-4CDD-B5C8-8DEF786A7124}" srcOrd="14" destOrd="0" presId="urn:microsoft.com/office/officeart/2005/8/layout/default"/>
    <dgm:cxn modelId="{36D2CCC5-CE5A-4C9A-8BE9-49E07EB92DD2}" type="presParOf" srcId="{BC6272AB-E6FC-4048-959C-FC2669810E8D}" destId="{6269F9AA-F1CB-45B8-94E8-B3BB9548DAA2}" srcOrd="15" destOrd="0" presId="urn:microsoft.com/office/officeart/2005/8/layout/default"/>
    <dgm:cxn modelId="{6CDB91F3-5364-479F-94BD-783CDF34B9F7}" type="presParOf" srcId="{BC6272AB-E6FC-4048-959C-FC2669810E8D}" destId="{6146ADCD-6D63-4AF8-8554-DB066F49400D}" srcOrd="16" destOrd="0" presId="urn:microsoft.com/office/officeart/2005/8/layout/default"/>
    <dgm:cxn modelId="{C296AD69-0AE9-4429-BDD4-849D18BB24BD}" type="presParOf" srcId="{BC6272AB-E6FC-4048-959C-FC2669810E8D}" destId="{72766CAD-CD83-46E1-8ED9-92FE864FCB52}" srcOrd="17" destOrd="0" presId="urn:microsoft.com/office/officeart/2005/8/layout/default"/>
    <dgm:cxn modelId="{B702EDEC-E749-40A0-BA2D-81241BDB95B0}" type="presParOf" srcId="{BC6272AB-E6FC-4048-959C-FC2669810E8D}" destId="{56ABEE70-F69C-43D8-9468-A1B918B7FEC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A0F763-E98F-4448-BD50-385F96DF8EC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2CB9D54-3B0F-4B82-AAA2-5D374B629FE6}">
      <dgm:prSet phldrT="[Tekst]"/>
      <dgm:spPr/>
      <dgm:t>
        <a:bodyPr/>
        <a:lstStyle/>
        <a:p>
          <a:r>
            <a:rPr lang="pl-PL" dirty="0"/>
            <a:t>Wspólna strategia NFOŚiGW i WFOŚIGW</a:t>
          </a:r>
        </a:p>
      </dgm:t>
    </dgm:pt>
    <dgm:pt modelId="{CA27543B-07D3-4652-A01A-5395637D22B5}" type="parTrans" cxnId="{E922F3A4-5A18-4E22-991A-C5D9A4DAF619}">
      <dgm:prSet/>
      <dgm:spPr/>
      <dgm:t>
        <a:bodyPr/>
        <a:lstStyle/>
        <a:p>
          <a:endParaRPr lang="pl-PL">
            <a:solidFill>
              <a:srgbClr val="262626"/>
            </a:solidFill>
          </a:endParaRPr>
        </a:p>
      </dgm:t>
    </dgm:pt>
    <dgm:pt modelId="{DE6618B6-E3EC-4B5F-B99C-C85130CD0CB9}" type="sibTrans" cxnId="{E922F3A4-5A18-4E22-991A-C5D9A4DAF619}">
      <dgm:prSet/>
      <dgm:spPr/>
      <dgm:t>
        <a:bodyPr/>
        <a:lstStyle/>
        <a:p>
          <a:endParaRPr lang="pl-PL">
            <a:solidFill>
              <a:srgbClr val="262626"/>
            </a:solidFill>
          </a:endParaRPr>
        </a:p>
      </dgm:t>
    </dgm:pt>
    <dgm:pt modelId="{934FE945-CA51-406F-9848-F92646686DC5}">
      <dgm:prSet phldrT="[Tekst]"/>
      <dgm:spPr/>
      <dgm:t>
        <a:bodyPr/>
        <a:lstStyle/>
        <a:p>
          <a:r>
            <a:rPr lang="pl-PL" dirty="0"/>
            <a:t>Finanse</a:t>
          </a:r>
        </a:p>
      </dgm:t>
    </dgm:pt>
    <dgm:pt modelId="{A4C33F6B-1AB1-4D2C-A324-A34A61D05789}" type="parTrans" cxnId="{73C03D08-2884-43C2-A9FF-833DDCB58CD7}">
      <dgm:prSet/>
      <dgm:spPr/>
      <dgm:t>
        <a:bodyPr/>
        <a:lstStyle/>
        <a:p>
          <a:endParaRPr lang="pl-PL"/>
        </a:p>
      </dgm:t>
    </dgm:pt>
    <dgm:pt modelId="{6294EF39-9B70-465A-8704-DE9D6C8583D4}" type="sibTrans" cxnId="{73C03D08-2884-43C2-A9FF-833DDCB58CD7}">
      <dgm:prSet/>
      <dgm:spPr/>
      <dgm:t>
        <a:bodyPr/>
        <a:lstStyle/>
        <a:p>
          <a:endParaRPr lang="pl-PL"/>
        </a:p>
      </dgm:t>
    </dgm:pt>
    <dgm:pt modelId="{0AC99F18-B7DE-4B2C-B668-9708A981CC86}">
      <dgm:prSet phldrT="[Tekst]"/>
      <dgm:spPr/>
      <dgm:t>
        <a:bodyPr/>
        <a:lstStyle/>
        <a:p>
          <a:r>
            <a:rPr lang="pl-PL" dirty="0"/>
            <a:t>Rozwój usług</a:t>
          </a:r>
        </a:p>
      </dgm:t>
    </dgm:pt>
    <dgm:pt modelId="{E6097828-71B0-4D21-926B-7456A6B85AB2}" type="parTrans" cxnId="{B6D963A1-CF81-4A9C-A098-E06924859A0E}">
      <dgm:prSet/>
      <dgm:spPr/>
      <dgm:t>
        <a:bodyPr/>
        <a:lstStyle/>
        <a:p>
          <a:endParaRPr lang="pl-PL"/>
        </a:p>
      </dgm:t>
    </dgm:pt>
    <dgm:pt modelId="{AFED3914-78AA-4675-8A4E-83E3FEB57262}" type="sibTrans" cxnId="{B6D963A1-CF81-4A9C-A098-E06924859A0E}">
      <dgm:prSet/>
      <dgm:spPr/>
      <dgm:t>
        <a:bodyPr/>
        <a:lstStyle/>
        <a:p>
          <a:endParaRPr lang="pl-PL"/>
        </a:p>
      </dgm:t>
    </dgm:pt>
    <dgm:pt modelId="{1799B899-C54E-4969-875D-9EB4AAE2211C}">
      <dgm:prSet phldrT="[Tekst]"/>
      <dgm:spPr/>
      <dgm:t>
        <a:bodyPr/>
        <a:lstStyle/>
        <a:p>
          <a:r>
            <a:rPr lang="pl-PL" dirty="0"/>
            <a:t>Organizacja</a:t>
          </a:r>
        </a:p>
      </dgm:t>
    </dgm:pt>
    <dgm:pt modelId="{FD7AA4A0-15D7-4A81-A453-0F46413485E4}" type="parTrans" cxnId="{BC0B8025-5ED1-40BA-934C-71528D24575B}">
      <dgm:prSet/>
      <dgm:spPr/>
      <dgm:t>
        <a:bodyPr/>
        <a:lstStyle/>
        <a:p>
          <a:endParaRPr lang="pl-PL"/>
        </a:p>
      </dgm:t>
    </dgm:pt>
    <dgm:pt modelId="{DED139D4-8B1D-4437-B124-B767C52E9063}" type="sibTrans" cxnId="{BC0B8025-5ED1-40BA-934C-71528D24575B}">
      <dgm:prSet/>
      <dgm:spPr/>
      <dgm:t>
        <a:bodyPr/>
        <a:lstStyle/>
        <a:p>
          <a:endParaRPr lang="pl-PL"/>
        </a:p>
      </dgm:t>
    </dgm:pt>
    <dgm:pt modelId="{95A14EB5-F152-4F18-AAED-7BEA8DDBFEEA}">
      <dgm:prSet phldrT="[Tekst]"/>
      <dgm:spPr/>
      <dgm:t>
        <a:bodyPr/>
        <a:lstStyle/>
        <a:p>
          <a:r>
            <a:rPr lang="pl-PL" dirty="0"/>
            <a:t>Komunikacja                   i promocja</a:t>
          </a:r>
        </a:p>
      </dgm:t>
    </dgm:pt>
    <dgm:pt modelId="{8240AC59-B06A-48CF-965E-58B1D0647D75}" type="parTrans" cxnId="{F00807E9-2B35-4974-A548-D3ABFE7E2D1E}">
      <dgm:prSet/>
      <dgm:spPr/>
      <dgm:t>
        <a:bodyPr/>
        <a:lstStyle/>
        <a:p>
          <a:endParaRPr lang="pl-PL"/>
        </a:p>
      </dgm:t>
    </dgm:pt>
    <dgm:pt modelId="{4E2FEAB6-26F6-4379-8F8D-ED91D4945B99}" type="sibTrans" cxnId="{F00807E9-2B35-4974-A548-D3ABFE7E2D1E}">
      <dgm:prSet/>
      <dgm:spPr/>
      <dgm:t>
        <a:bodyPr/>
        <a:lstStyle/>
        <a:p>
          <a:endParaRPr lang="pl-PL"/>
        </a:p>
      </dgm:t>
    </dgm:pt>
    <dgm:pt modelId="{65A0474E-E859-4A81-BD0D-52AF29E11052}">
      <dgm:prSet phldrT="[Tekst]"/>
      <dgm:spPr/>
      <dgm:t>
        <a:bodyPr/>
        <a:lstStyle/>
        <a:p>
          <a:r>
            <a:rPr lang="pl-PL" dirty="0"/>
            <a:t>Oferta programowa</a:t>
          </a:r>
        </a:p>
      </dgm:t>
    </dgm:pt>
    <dgm:pt modelId="{97BF6DAD-FF78-48AC-8EDC-DBA480D0A74F}" type="parTrans" cxnId="{6C759361-37D5-4459-8996-8C39CFD7E36E}">
      <dgm:prSet/>
      <dgm:spPr/>
      <dgm:t>
        <a:bodyPr/>
        <a:lstStyle/>
        <a:p>
          <a:endParaRPr lang="pl-PL"/>
        </a:p>
      </dgm:t>
    </dgm:pt>
    <dgm:pt modelId="{147D47B2-37A3-47A7-8EA3-473D9599634B}" type="sibTrans" cxnId="{6C759361-37D5-4459-8996-8C39CFD7E36E}">
      <dgm:prSet/>
      <dgm:spPr/>
      <dgm:t>
        <a:bodyPr/>
        <a:lstStyle/>
        <a:p>
          <a:endParaRPr lang="pl-PL"/>
        </a:p>
      </dgm:t>
    </dgm:pt>
    <dgm:pt modelId="{109C718F-0951-40BD-ADFA-430FD51169E5}">
      <dgm:prSet phldrT="[Tekst]"/>
      <dgm:spPr/>
      <dgm:t>
        <a:bodyPr/>
        <a:lstStyle/>
        <a:p>
          <a:r>
            <a:rPr lang="pl-PL" dirty="0"/>
            <a:t>Informatyzacja</a:t>
          </a:r>
        </a:p>
      </dgm:t>
    </dgm:pt>
    <dgm:pt modelId="{0C5E53FA-91C4-4ADD-BCB2-E9A8330CDF65}" type="parTrans" cxnId="{F8D4B28A-52AB-4F31-84D8-29D55B7ADAD6}">
      <dgm:prSet/>
      <dgm:spPr/>
      <dgm:t>
        <a:bodyPr/>
        <a:lstStyle/>
        <a:p>
          <a:endParaRPr lang="pl-PL"/>
        </a:p>
      </dgm:t>
    </dgm:pt>
    <dgm:pt modelId="{BFF931F9-BA68-4E46-8A29-2366C30D5758}" type="sibTrans" cxnId="{F8D4B28A-52AB-4F31-84D8-29D55B7ADAD6}">
      <dgm:prSet/>
      <dgm:spPr/>
      <dgm:t>
        <a:bodyPr/>
        <a:lstStyle/>
        <a:p>
          <a:endParaRPr lang="pl-PL"/>
        </a:p>
      </dgm:t>
    </dgm:pt>
    <dgm:pt modelId="{71F157A3-CF75-4516-827E-E3044A37532A}" type="pres">
      <dgm:prSet presAssocID="{1BA0F763-E98F-4448-BD50-385F96DF8EC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37F9B7-DD8B-4C1B-9DD3-66B3F5154B2D}" type="pres">
      <dgm:prSet presAssocID="{B2CB9D54-3B0F-4B82-AAA2-5D374B629FE6}" presName="centerShape" presStyleLbl="node0" presStyleIdx="0" presStyleCnt="1"/>
      <dgm:spPr/>
    </dgm:pt>
    <dgm:pt modelId="{3526645E-C389-4B8D-B354-5876E42F9BF4}" type="pres">
      <dgm:prSet presAssocID="{0C5E53FA-91C4-4ADD-BCB2-E9A8330CDF65}" presName="parTrans" presStyleLbl="bgSibTrans2D1" presStyleIdx="0" presStyleCnt="6"/>
      <dgm:spPr/>
    </dgm:pt>
    <dgm:pt modelId="{F59DE946-DB3F-4E4E-A202-05E21F38778B}" type="pres">
      <dgm:prSet presAssocID="{109C718F-0951-40BD-ADFA-430FD51169E5}" presName="node" presStyleLbl="node1" presStyleIdx="0" presStyleCnt="6">
        <dgm:presLayoutVars>
          <dgm:bulletEnabled val="1"/>
        </dgm:presLayoutVars>
      </dgm:prSet>
      <dgm:spPr/>
    </dgm:pt>
    <dgm:pt modelId="{E4DF7620-1B41-429E-A9EE-7741E9922460}" type="pres">
      <dgm:prSet presAssocID="{97BF6DAD-FF78-48AC-8EDC-DBA480D0A74F}" presName="parTrans" presStyleLbl="bgSibTrans2D1" presStyleIdx="1" presStyleCnt="6"/>
      <dgm:spPr/>
    </dgm:pt>
    <dgm:pt modelId="{A8CD5E7D-E23E-4653-9C79-6274B5FA26CD}" type="pres">
      <dgm:prSet presAssocID="{65A0474E-E859-4A81-BD0D-52AF29E11052}" presName="node" presStyleLbl="node1" presStyleIdx="1" presStyleCnt="6">
        <dgm:presLayoutVars>
          <dgm:bulletEnabled val="1"/>
        </dgm:presLayoutVars>
      </dgm:prSet>
      <dgm:spPr/>
    </dgm:pt>
    <dgm:pt modelId="{1D0E2DDF-9D6B-4410-9489-247B36C880A6}" type="pres">
      <dgm:prSet presAssocID="{A4C33F6B-1AB1-4D2C-A324-A34A61D05789}" presName="parTrans" presStyleLbl="bgSibTrans2D1" presStyleIdx="2" presStyleCnt="6"/>
      <dgm:spPr/>
    </dgm:pt>
    <dgm:pt modelId="{FC65E2AD-C499-47FA-BA32-C1E8E6DFB950}" type="pres">
      <dgm:prSet presAssocID="{934FE945-CA51-406F-9848-F92646686DC5}" presName="node" presStyleLbl="node1" presStyleIdx="2" presStyleCnt="6">
        <dgm:presLayoutVars>
          <dgm:bulletEnabled val="1"/>
        </dgm:presLayoutVars>
      </dgm:prSet>
      <dgm:spPr/>
    </dgm:pt>
    <dgm:pt modelId="{ED0D0B94-E85C-4154-B17F-F858C6EE2783}" type="pres">
      <dgm:prSet presAssocID="{E6097828-71B0-4D21-926B-7456A6B85AB2}" presName="parTrans" presStyleLbl="bgSibTrans2D1" presStyleIdx="3" presStyleCnt="6"/>
      <dgm:spPr/>
    </dgm:pt>
    <dgm:pt modelId="{95C69018-AA54-4183-8D35-6B421F4A027F}" type="pres">
      <dgm:prSet presAssocID="{0AC99F18-B7DE-4B2C-B668-9708A981CC86}" presName="node" presStyleLbl="node1" presStyleIdx="3" presStyleCnt="6">
        <dgm:presLayoutVars>
          <dgm:bulletEnabled val="1"/>
        </dgm:presLayoutVars>
      </dgm:prSet>
      <dgm:spPr/>
    </dgm:pt>
    <dgm:pt modelId="{4AFFDA36-1D5E-44D5-A319-0FDE6A47A82B}" type="pres">
      <dgm:prSet presAssocID="{FD7AA4A0-15D7-4A81-A453-0F46413485E4}" presName="parTrans" presStyleLbl="bgSibTrans2D1" presStyleIdx="4" presStyleCnt="6"/>
      <dgm:spPr/>
    </dgm:pt>
    <dgm:pt modelId="{C5E2097A-6784-4C7E-AD23-36EE4A0B831D}" type="pres">
      <dgm:prSet presAssocID="{1799B899-C54E-4969-875D-9EB4AAE2211C}" presName="node" presStyleLbl="node1" presStyleIdx="4" presStyleCnt="6">
        <dgm:presLayoutVars>
          <dgm:bulletEnabled val="1"/>
        </dgm:presLayoutVars>
      </dgm:prSet>
      <dgm:spPr/>
    </dgm:pt>
    <dgm:pt modelId="{B1A802E2-843A-4230-A973-5BD626F57854}" type="pres">
      <dgm:prSet presAssocID="{8240AC59-B06A-48CF-965E-58B1D0647D75}" presName="parTrans" presStyleLbl="bgSibTrans2D1" presStyleIdx="5" presStyleCnt="6"/>
      <dgm:spPr/>
    </dgm:pt>
    <dgm:pt modelId="{6B244F86-8717-4AE3-AD02-C244DD8BC563}" type="pres">
      <dgm:prSet presAssocID="{95A14EB5-F152-4F18-AAED-7BEA8DDBFEEA}" presName="node" presStyleLbl="node1" presStyleIdx="5" presStyleCnt="6">
        <dgm:presLayoutVars>
          <dgm:bulletEnabled val="1"/>
        </dgm:presLayoutVars>
      </dgm:prSet>
      <dgm:spPr/>
    </dgm:pt>
  </dgm:ptLst>
  <dgm:cxnLst>
    <dgm:cxn modelId="{73C03D08-2884-43C2-A9FF-833DDCB58CD7}" srcId="{B2CB9D54-3B0F-4B82-AAA2-5D374B629FE6}" destId="{934FE945-CA51-406F-9848-F92646686DC5}" srcOrd="2" destOrd="0" parTransId="{A4C33F6B-1AB1-4D2C-A324-A34A61D05789}" sibTransId="{6294EF39-9B70-465A-8704-DE9D6C8583D4}"/>
    <dgm:cxn modelId="{58865416-23F4-48F7-A4C4-2A4BC2B6410F}" type="presOf" srcId="{95A14EB5-F152-4F18-AAED-7BEA8DDBFEEA}" destId="{6B244F86-8717-4AE3-AD02-C244DD8BC563}" srcOrd="0" destOrd="0" presId="urn:microsoft.com/office/officeart/2005/8/layout/radial4"/>
    <dgm:cxn modelId="{4C72941C-F13D-420E-9586-3CE0BAD49B2B}" type="presOf" srcId="{8240AC59-B06A-48CF-965E-58B1D0647D75}" destId="{B1A802E2-843A-4230-A973-5BD626F57854}" srcOrd="0" destOrd="0" presId="urn:microsoft.com/office/officeart/2005/8/layout/radial4"/>
    <dgm:cxn modelId="{CB49E720-82D2-458A-B8D5-738E3ADCC7E0}" type="presOf" srcId="{0C5E53FA-91C4-4ADD-BCB2-E9A8330CDF65}" destId="{3526645E-C389-4B8D-B354-5876E42F9BF4}" srcOrd="0" destOrd="0" presId="urn:microsoft.com/office/officeart/2005/8/layout/radial4"/>
    <dgm:cxn modelId="{BC0B8025-5ED1-40BA-934C-71528D24575B}" srcId="{B2CB9D54-3B0F-4B82-AAA2-5D374B629FE6}" destId="{1799B899-C54E-4969-875D-9EB4AAE2211C}" srcOrd="4" destOrd="0" parTransId="{FD7AA4A0-15D7-4A81-A453-0F46413485E4}" sibTransId="{DED139D4-8B1D-4437-B124-B767C52E9063}"/>
    <dgm:cxn modelId="{6BED9C2F-B6CF-4158-A535-0BCC0654AA4B}" type="presOf" srcId="{E6097828-71B0-4D21-926B-7456A6B85AB2}" destId="{ED0D0B94-E85C-4154-B17F-F858C6EE2783}" srcOrd="0" destOrd="0" presId="urn:microsoft.com/office/officeart/2005/8/layout/radial4"/>
    <dgm:cxn modelId="{6C759361-37D5-4459-8996-8C39CFD7E36E}" srcId="{B2CB9D54-3B0F-4B82-AAA2-5D374B629FE6}" destId="{65A0474E-E859-4A81-BD0D-52AF29E11052}" srcOrd="1" destOrd="0" parTransId="{97BF6DAD-FF78-48AC-8EDC-DBA480D0A74F}" sibTransId="{147D47B2-37A3-47A7-8EA3-473D9599634B}"/>
    <dgm:cxn modelId="{A7DDFD46-808E-4834-94F9-6EA8CC0586AD}" type="presOf" srcId="{FD7AA4A0-15D7-4A81-A453-0F46413485E4}" destId="{4AFFDA36-1D5E-44D5-A319-0FDE6A47A82B}" srcOrd="0" destOrd="0" presId="urn:microsoft.com/office/officeart/2005/8/layout/radial4"/>
    <dgm:cxn modelId="{963BA577-0651-4162-B625-ADF485D6C7E2}" type="presOf" srcId="{97BF6DAD-FF78-48AC-8EDC-DBA480D0A74F}" destId="{E4DF7620-1B41-429E-A9EE-7741E9922460}" srcOrd="0" destOrd="0" presId="urn:microsoft.com/office/officeart/2005/8/layout/radial4"/>
    <dgm:cxn modelId="{D15EEE7C-D824-4681-879A-9E8F4B6281AF}" type="presOf" srcId="{1BA0F763-E98F-4448-BD50-385F96DF8ECB}" destId="{71F157A3-CF75-4516-827E-E3044A37532A}" srcOrd="0" destOrd="0" presId="urn:microsoft.com/office/officeart/2005/8/layout/radial4"/>
    <dgm:cxn modelId="{0EDA9687-DDAA-4AB8-8017-FAA51138F0B5}" type="presOf" srcId="{B2CB9D54-3B0F-4B82-AAA2-5D374B629FE6}" destId="{9D37F9B7-DD8B-4C1B-9DD3-66B3F5154B2D}" srcOrd="0" destOrd="0" presId="urn:microsoft.com/office/officeart/2005/8/layout/radial4"/>
    <dgm:cxn modelId="{F8D4B28A-52AB-4F31-84D8-29D55B7ADAD6}" srcId="{B2CB9D54-3B0F-4B82-AAA2-5D374B629FE6}" destId="{109C718F-0951-40BD-ADFA-430FD51169E5}" srcOrd="0" destOrd="0" parTransId="{0C5E53FA-91C4-4ADD-BCB2-E9A8330CDF65}" sibTransId="{BFF931F9-BA68-4E46-8A29-2366C30D5758}"/>
    <dgm:cxn modelId="{55BF3198-B322-4516-BAFD-2B088BBCA75E}" type="presOf" srcId="{934FE945-CA51-406F-9848-F92646686DC5}" destId="{FC65E2AD-C499-47FA-BA32-C1E8E6DFB950}" srcOrd="0" destOrd="0" presId="urn:microsoft.com/office/officeart/2005/8/layout/radial4"/>
    <dgm:cxn modelId="{B6D963A1-CF81-4A9C-A098-E06924859A0E}" srcId="{B2CB9D54-3B0F-4B82-AAA2-5D374B629FE6}" destId="{0AC99F18-B7DE-4B2C-B668-9708A981CC86}" srcOrd="3" destOrd="0" parTransId="{E6097828-71B0-4D21-926B-7456A6B85AB2}" sibTransId="{AFED3914-78AA-4675-8A4E-83E3FEB57262}"/>
    <dgm:cxn modelId="{E922F3A4-5A18-4E22-991A-C5D9A4DAF619}" srcId="{1BA0F763-E98F-4448-BD50-385F96DF8ECB}" destId="{B2CB9D54-3B0F-4B82-AAA2-5D374B629FE6}" srcOrd="0" destOrd="0" parTransId="{CA27543B-07D3-4652-A01A-5395637D22B5}" sibTransId="{DE6618B6-E3EC-4B5F-B99C-C85130CD0CB9}"/>
    <dgm:cxn modelId="{73DC93A6-9437-4F9A-8F1E-8589C3FA06BE}" type="presOf" srcId="{109C718F-0951-40BD-ADFA-430FD51169E5}" destId="{F59DE946-DB3F-4E4E-A202-05E21F38778B}" srcOrd="0" destOrd="0" presId="urn:microsoft.com/office/officeart/2005/8/layout/radial4"/>
    <dgm:cxn modelId="{C556D2AD-E817-46AA-B1E7-1DD30DCECBCC}" type="presOf" srcId="{1799B899-C54E-4969-875D-9EB4AAE2211C}" destId="{C5E2097A-6784-4C7E-AD23-36EE4A0B831D}" srcOrd="0" destOrd="0" presId="urn:microsoft.com/office/officeart/2005/8/layout/radial4"/>
    <dgm:cxn modelId="{F824B2CF-56F7-458B-9AC8-CBEC9BDE4FC1}" type="presOf" srcId="{A4C33F6B-1AB1-4D2C-A324-A34A61D05789}" destId="{1D0E2DDF-9D6B-4410-9489-247B36C880A6}" srcOrd="0" destOrd="0" presId="urn:microsoft.com/office/officeart/2005/8/layout/radial4"/>
    <dgm:cxn modelId="{F00807E9-2B35-4974-A548-D3ABFE7E2D1E}" srcId="{B2CB9D54-3B0F-4B82-AAA2-5D374B629FE6}" destId="{95A14EB5-F152-4F18-AAED-7BEA8DDBFEEA}" srcOrd="5" destOrd="0" parTransId="{8240AC59-B06A-48CF-965E-58B1D0647D75}" sibTransId="{4E2FEAB6-26F6-4379-8F8D-ED91D4945B99}"/>
    <dgm:cxn modelId="{2E0931FB-BC01-4DE1-B825-0CA1EA568496}" type="presOf" srcId="{0AC99F18-B7DE-4B2C-B668-9708A981CC86}" destId="{95C69018-AA54-4183-8D35-6B421F4A027F}" srcOrd="0" destOrd="0" presId="urn:microsoft.com/office/officeart/2005/8/layout/radial4"/>
    <dgm:cxn modelId="{0DF251FC-2FAB-4D92-87DA-04B2D04F2D99}" type="presOf" srcId="{65A0474E-E859-4A81-BD0D-52AF29E11052}" destId="{A8CD5E7D-E23E-4653-9C79-6274B5FA26CD}" srcOrd="0" destOrd="0" presId="urn:microsoft.com/office/officeart/2005/8/layout/radial4"/>
    <dgm:cxn modelId="{F8E6FDBA-13D1-4F22-84EF-49B33ECB2319}" type="presParOf" srcId="{71F157A3-CF75-4516-827E-E3044A37532A}" destId="{9D37F9B7-DD8B-4C1B-9DD3-66B3F5154B2D}" srcOrd="0" destOrd="0" presId="urn:microsoft.com/office/officeart/2005/8/layout/radial4"/>
    <dgm:cxn modelId="{DBE6A7F8-7970-438F-B8FC-C62DC922BD00}" type="presParOf" srcId="{71F157A3-CF75-4516-827E-E3044A37532A}" destId="{3526645E-C389-4B8D-B354-5876E42F9BF4}" srcOrd="1" destOrd="0" presId="urn:microsoft.com/office/officeart/2005/8/layout/radial4"/>
    <dgm:cxn modelId="{C688FDC5-CF91-4522-934D-E4F5400CB76B}" type="presParOf" srcId="{71F157A3-CF75-4516-827E-E3044A37532A}" destId="{F59DE946-DB3F-4E4E-A202-05E21F38778B}" srcOrd="2" destOrd="0" presId="urn:microsoft.com/office/officeart/2005/8/layout/radial4"/>
    <dgm:cxn modelId="{A34E8356-F5A6-43C1-8BC1-55F6E9B461CA}" type="presParOf" srcId="{71F157A3-CF75-4516-827E-E3044A37532A}" destId="{E4DF7620-1B41-429E-A9EE-7741E9922460}" srcOrd="3" destOrd="0" presId="urn:microsoft.com/office/officeart/2005/8/layout/radial4"/>
    <dgm:cxn modelId="{B6BB7F1F-1A17-40F4-81B5-B911DD1C583B}" type="presParOf" srcId="{71F157A3-CF75-4516-827E-E3044A37532A}" destId="{A8CD5E7D-E23E-4653-9C79-6274B5FA26CD}" srcOrd="4" destOrd="0" presId="urn:microsoft.com/office/officeart/2005/8/layout/radial4"/>
    <dgm:cxn modelId="{EEE04075-FC5B-48D7-A90D-7413950D5E89}" type="presParOf" srcId="{71F157A3-CF75-4516-827E-E3044A37532A}" destId="{1D0E2DDF-9D6B-4410-9489-247B36C880A6}" srcOrd="5" destOrd="0" presId="urn:microsoft.com/office/officeart/2005/8/layout/radial4"/>
    <dgm:cxn modelId="{C31D0D5F-4E66-4DB5-9F18-8CEB353645C6}" type="presParOf" srcId="{71F157A3-CF75-4516-827E-E3044A37532A}" destId="{FC65E2AD-C499-47FA-BA32-C1E8E6DFB950}" srcOrd="6" destOrd="0" presId="urn:microsoft.com/office/officeart/2005/8/layout/radial4"/>
    <dgm:cxn modelId="{C1FCD5FE-1229-4793-AE28-9338331A3D99}" type="presParOf" srcId="{71F157A3-CF75-4516-827E-E3044A37532A}" destId="{ED0D0B94-E85C-4154-B17F-F858C6EE2783}" srcOrd="7" destOrd="0" presId="urn:microsoft.com/office/officeart/2005/8/layout/radial4"/>
    <dgm:cxn modelId="{941E5652-9755-4F79-9269-84F995513C15}" type="presParOf" srcId="{71F157A3-CF75-4516-827E-E3044A37532A}" destId="{95C69018-AA54-4183-8D35-6B421F4A027F}" srcOrd="8" destOrd="0" presId="urn:microsoft.com/office/officeart/2005/8/layout/radial4"/>
    <dgm:cxn modelId="{964A23BB-8DBF-495B-B667-820D50A8D597}" type="presParOf" srcId="{71F157A3-CF75-4516-827E-E3044A37532A}" destId="{4AFFDA36-1D5E-44D5-A319-0FDE6A47A82B}" srcOrd="9" destOrd="0" presId="urn:microsoft.com/office/officeart/2005/8/layout/radial4"/>
    <dgm:cxn modelId="{93EBA68B-41BB-443E-83A1-9850FFCAAB4B}" type="presParOf" srcId="{71F157A3-CF75-4516-827E-E3044A37532A}" destId="{C5E2097A-6784-4C7E-AD23-36EE4A0B831D}" srcOrd="10" destOrd="0" presId="urn:microsoft.com/office/officeart/2005/8/layout/radial4"/>
    <dgm:cxn modelId="{EE175D84-3558-42AC-9E27-5222AEB86B9D}" type="presParOf" srcId="{71F157A3-CF75-4516-827E-E3044A37532A}" destId="{B1A802E2-843A-4230-A973-5BD626F57854}" srcOrd="11" destOrd="0" presId="urn:microsoft.com/office/officeart/2005/8/layout/radial4"/>
    <dgm:cxn modelId="{3A09D81E-019D-45F6-8784-8948D6CD13D2}" type="presParOf" srcId="{71F157A3-CF75-4516-827E-E3044A37532A}" destId="{6B244F86-8717-4AE3-AD02-C244DD8BC56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EB461-5E2A-4DBB-8CDC-D62EE2B1CF4D}">
      <dsp:nvSpPr>
        <dsp:cNvPr id="0" name=""/>
        <dsp:cNvSpPr/>
      </dsp:nvSpPr>
      <dsp:spPr>
        <a:xfrm rot="5400000">
          <a:off x="7135331" y="-3120228"/>
          <a:ext cx="606286" cy="700091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i="0" kern="1200" dirty="0"/>
            <a:t>Zróżnicowana, szeroka oferta odpowiadająca celom wynikającym ze Strategii Działania NFOŚiGW na lata 2025-2028, 53 programy priorytetowe na Liście </a:t>
          </a:r>
          <a:r>
            <a:rPr lang="pl-PL" sz="1400" b="0" i="0" kern="1200" dirty="0" err="1"/>
            <a:t>pp</a:t>
          </a:r>
          <a:r>
            <a:rPr lang="pl-PL" sz="1400" b="0" i="0" kern="1200" dirty="0"/>
            <a:t> </a:t>
          </a:r>
          <a:endParaRPr lang="pl-PL" sz="1400" kern="1200" dirty="0"/>
        </a:p>
      </dsp:txBody>
      <dsp:txXfrm rot="-5400000">
        <a:off x="3938016" y="106683"/>
        <a:ext cx="6971321" cy="547094"/>
      </dsp:txXfrm>
    </dsp:sp>
    <dsp:sp modelId="{8E7700EC-D542-4A05-AD0B-F528F72EF027}">
      <dsp:nvSpPr>
        <dsp:cNvPr id="0" name=""/>
        <dsp:cNvSpPr/>
      </dsp:nvSpPr>
      <dsp:spPr>
        <a:xfrm>
          <a:off x="0" y="1301"/>
          <a:ext cx="3938016" cy="7578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9 priorytetów środowiskowych</a:t>
          </a:r>
        </a:p>
      </dsp:txBody>
      <dsp:txXfrm>
        <a:off x="36996" y="38297"/>
        <a:ext cx="3864024" cy="683866"/>
      </dsp:txXfrm>
    </dsp:sp>
    <dsp:sp modelId="{AB3ED960-386B-4961-9D98-018779A7D600}">
      <dsp:nvSpPr>
        <dsp:cNvPr id="0" name=""/>
        <dsp:cNvSpPr/>
      </dsp:nvSpPr>
      <dsp:spPr>
        <a:xfrm rot="5400000">
          <a:off x="7135331" y="-2324477"/>
          <a:ext cx="606286" cy="7000917"/>
        </a:xfrm>
        <a:prstGeom prst="round2SameRect">
          <a:avLst/>
        </a:prstGeom>
        <a:solidFill>
          <a:schemeClr val="accent2">
            <a:tint val="40000"/>
            <a:alpha val="90000"/>
            <a:hueOff val="-967752"/>
            <a:satOff val="-3189"/>
            <a:lumOff val="-2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67752"/>
              <a:satOff val="-3189"/>
              <a:lumOff val="-2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kern="1200" dirty="0"/>
            <a:t>Kumulacja perspektyw finansowania zadań z różnych źródeł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i="0" kern="1200" dirty="0"/>
            <a:t>Instytucjonalne opóźnienia w możliwości uruchomiania środków</a:t>
          </a:r>
          <a:endParaRPr lang="pl-PL" sz="1400" kern="1200" dirty="0"/>
        </a:p>
      </dsp:txBody>
      <dsp:txXfrm rot="-5400000">
        <a:off x="3938016" y="902434"/>
        <a:ext cx="6971321" cy="547094"/>
      </dsp:txXfrm>
    </dsp:sp>
    <dsp:sp modelId="{9FA14F37-0C77-484D-8C2A-BF6CA9611070}">
      <dsp:nvSpPr>
        <dsp:cNvPr id="0" name=""/>
        <dsp:cNvSpPr/>
      </dsp:nvSpPr>
      <dsp:spPr>
        <a:xfrm>
          <a:off x="0" y="797052"/>
          <a:ext cx="3938016" cy="757858"/>
        </a:xfrm>
        <a:prstGeom prst="roundRect">
          <a:avLst/>
        </a:prstGeom>
        <a:solidFill>
          <a:schemeClr val="accent2">
            <a:hueOff val="-745334"/>
            <a:satOff val="-7893"/>
            <a:lumOff val="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KPO, </a:t>
          </a:r>
          <a:r>
            <a:rPr lang="pl-PL" sz="2300" kern="1200" dirty="0" err="1"/>
            <a:t>FEnIKS</a:t>
          </a:r>
          <a:r>
            <a:rPr lang="pl-PL" sz="2300" kern="1200" dirty="0"/>
            <a:t>, FE PW, FM</a:t>
          </a:r>
        </a:p>
      </dsp:txBody>
      <dsp:txXfrm>
        <a:off x="36996" y="834048"/>
        <a:ext cx="3864024" cy="683866"/>
      </dsp:txXfrm>
    </dsp:sp>
    <dsp:sp modelId="{852A3E00-9941-43F9-A9FB-8458BD6D0E82}">
      <dsp:nvSpPr>
        <dsp:cNvPr id="0" name=""/>
        <dsp:cNvSpPr/>
      </dsp:nvSpPr>
      <dsp:spPr>
        <a:xfrm rot="5400000">
          <a:off x="7135331" y="-1528725"/>
          <a:ext cx="606286" cy="7000917"/>
        </a:xfrm>
        <a:prstGeom prst="round2SameRect">
          <a:avLst/>
        </a:prstGeom>
        <a:solidFill>
          <a:schemeClr val="accent2">
            <a:tint val="40000"/>
            <a:alpha val="90000"/>
            <a:hueOff val="-1935503"/>
            <a:satOff val="-6378"/>
            <a:lumOff val="-4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935503"/>
              <a:satOff val="-6378"/>
              <a:lumOff val="-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i="0" kern="1200" dirty="0"/>
            <a:t>Reforma programu Czyste Powietrze wychodząca naprzeciw problemom w realizacji programu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kern="1200" dirty="0"/>
            <a:t>Obsługa PP Mój Prąd, </a:t>
          </a:r>
          <a:r>
            <a:rPr lang="pl-PL" sz="1400" kern="1200" dirty="0" err="1"/>
            <a:t>NaszEauto</a:t>
          </a:r>
          <a:endParaRPr lang="pl-PL" sz="1400" kern="1200" dirty="0"/>
        </a:p>
      </dsp:txBody>
      <dsp:txXfrm rot="-5400000">
        <a:off x="3938016" y="1698186"/>
        <a:ext cx="6971321" cy="547094"/>
      </dsp:txXfrm>
    </dsp:sp>
    <dsp:sp modelId="{477A4DFA-A5DC-46EB-8CA5-A6723D41908E}">
      <dsp:nvSpPr>
        <dsp:cNvPr id="0" name=""/>
        <dsp:cNvSpPr/>
      </dsp:nvSpPr>
      <dsp:spPr>
        <a:xfrm>
          <a:off x="0" y="1592803"/>
          <a:ext cx="3938016" cy="757858"/>
        </a:xfrm>
        <a:prstGeom prst="roundRect">
          <a:avLst/>
        </a:prstGeom>
        <a:solidFill>
          <a:schemeClr val="accent2">
            <a:hueOff val="-1490667"/>
            <a:satOff val="-15786"/>
            <a:lumOff val="1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Programy masowe </a:t>
          </a:r>
        </a:p>
      </dsp:txBody>
      <dsp:txXfrm>
        <a:off x="36996" y="1629799"/>
        <a:ext cx="3864024" cy="683866"/>
      </dsp:txXfrm>
    </dsp:sp>
    <dsp:sp modelId="{A99F8037-7329-4973-B14D-08604211A65C}">
      <dsp:nvSpPr>
        <dsp:cNvPr id="0" name=""/>
        <dsp:cNvSpPr/>
      </dsp:nvSpPr>
      <dsp:spPr>
        <a:xfrm rot="5400000">
          <a:off x="7135331" y="-732974"/>
          <a:ext cx="606286" cy="7000917"/>
        </a:xfrm>
        <a:prstGeom prst="round2SameRect">
          <a:avLst/>
        </a:prstGeom>
        <a:solidFill>
          <a:schemeClr val="accent2">
            <a:tint val="40000"/>
            <a:alpha val="90000"/>
            <a:hueOff val="-2903255"/>
            <a:satOff val="-9567"/>
            <a:lumOff val="-73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903255"/>
              <a:satOff val="-9567"/>
              <a:lumOff val="-7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i="0" kern="1200" dirty="0"/>
            <a:t>Opóźnienia w realizowanych inwestycjach, problemy z przetargami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i="0" kern="1200" dirty="0"/>
            <a:t>Niska jakość składanych wniosków o płatność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kern="1200" dirty="0"/>
            <a:t>Trudności formalne podczas procesu realizacji inwestycji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400" kern="1200" dirty="0"/>
        </a:p>
      </dsp:txBody>
      <dsp:txXfrm rot="-5400000">
        <a:off x="3938016" y="2493937"/>
        <a:ext cx="6971321" cy="547094"/>
      </dsp:txXfrm>
    </dsp:sp>
    <dsp:sp modelId="{5BF83DEE-FF7F-422E-9C5C-28F70C476614}">
      <dsp:nvSpPr>
        <dsp:cNvPr id="0" name=""/>
        <dsp:cNvSpPr/>
      </dsp:nvSpPr>
      <dsp:spPr>
        <a:xfrm>
          <a:off x="0" y="2388554"/>
          <a:ext cx="3938016" cy="757858"/>
        </a:xfrm>
        <a:prstGeom prst="roundRect">
          <a:avLst/>
        </a:prstGeom>
        <a:solidFill>
          <a:schemeClr val="accent2">
            <a:hueOff val="-2236001"/>
            <a:satOff val="-23678"/>
            <a:lumOff val="2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Beneficjenci</a:t>
          </a:r>
        </a:p>
      </dsp:txBody>
      <dsp:txXfrm>
        <a:off x="36996" y="2425550"/>
        <a:ext cx="3864024" cy="683866"/>
      </dsp:txXfrm>
    </dsp:sp>
    <dsp:sp modelId="{6E118FBE-B61B-4A9F-8833-D6BD167A259A}">
      <dsp:nvSpPr>
        <dsp:cNvPr id="0" name=""/>
        <dsp:cNvSpPr/>
      </dsp:nvSpPr>
      <dsp:spPr>
        <a:xfrm rot="5400000">
          <a:off x="7135331" y="62776"/>
          <a:ext cx="606286" cy="7000917"/>
        </a:xfrm>
        <a:prstGeom prst="round2SameRect">
          <a:avLst/>
        </a:prstGeom>
        <a:solidFill>
          <a:schemeClr val="accent2">
            <a:tint val="40000"/>
            <a:alpha val="90000"/>
            <a:hueOff val="-3871007"/>
            <a:satOff val="-12756"/>
            <a:lumOff val="-97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871007"/>
              <a:satOff val="-12756"/>
              <a:lumOff val="-9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pl-PL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l-PL" sz="1400" kern="1200" dirty="0"/>
            <a:t>Rewizja reform / wskaźników KPO przez KE  skutkująca aktualizacją dokumentów 
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pl-PL" sz="1200" kern="1200" dirty="0"/>
        </a:p>
      </dsp:txBody>
      <dsp:txXfrm rot="-5400000">
        <a:off x="3938016" y="3289687"/>
        <a:ext cx="6971321" cy="547094"/>
      </dsp:txXfrm>
    </dsp:sp>
    <dsp:sp modelId="{18B7C95C-F9D4-4E98-A512-59309444618A}">
      <dsp:nvSpPr>
        <dsp:cNvPr id="0" name=""/>
        <dsp:cNvSpPr/>
      </dsp:nvSpPr>
      <dsp:spPr>
        <a:xfrm>
          <a:off x="0" y="3184306"/>
          <a:ext cx="3938016" cy="757858"/>
        </a:xfrm>
        <a:prstGeom prst="roundRect">
          <a:avLst/>
        </a:prstGeom>
        <a:solidFill>
          <a:schemeClr val="accent2">
            <a:hueOff val="-2981334"/>
            <a:satOff val="-31571"/>
            <a:lumOff val="2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Regulacje </a:t>
          </a:r>
          <a:r>
            <a:rPr lang="pl-PL" sz="2300" kern="1200" dirty="0" err="1"/>
            <a:t>formalno</a:t>
          </a:r>
          <a:r>
            <a:rPr lang="pl-PL" sz="2300" kern="1200" dirty="0"/>
            <a:t> - prawne</a:t>
          </a:r>
        </a:p>
      </dsp:txBody>
      <dsp:txXfrm>
        <a:off x="36996" y="3221302"/>
        <a:ext cx="3864024" cy="683866"/>
      </dsp:txXfrm>
    </dsp:sp>
    <dsp:sp modelId="{831CB707-996B-48CE-A934-6793CF5E1C05}">
      <dsp:nvSpPr>
        <dsp:cNvPr id="0" name=""/>
        <dsp:cNvSpPr/>
      </dsp:nvSpPr>
      <dsp:spPr>
        <a:xfrm rot="5400000">
          <a:off x="7135331" y="858527"/>
          <a:ext cx="606286" cy="7000917"/>
        </a:xfrm>
        <a:prstGeom prst="round2SameRect">
          <a:avLst/>
        </a:prstGeom>
        <a:solidFill>
          <a:schemeClr val="accent2">
            <a:tint val="40000"/>
            <a:alpha val="90000"/>
            <a:hueOff val="-4838758"/>
            <a:satOff val="-15945"/>
            <a:lumOff val="-122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838758"/>
              <a:satOff val="-15945"/>
              <a:lumOff val="-12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i="0" kern="1200" dirty="0"/>
            <a:t>Wyzwanie operacyjne w równoległej obsłudze zadań priorytetowych dla Funduszu</a:t>
          </a:r>
          <a:endParaRPr lang="pl-PL" sz="1400" kern="1200" dirty="0"/>
        </a:p>
      </dsp:txBody>
      <dsp:txXfrm rot="-5400000">
        <a:off x="3938016" y="4085438"/>
        <a:ext cx="6971321" cy="547094"/>
      </dsp:txXfrm>
    </dsp:sp>
    <dsp:sp modelId="{5FECF191-4BB0-48D5-8B57-DC517EC1C36F}">
      <dsp:nvSpPr>
        <dsp:cNvPr id="0" name=""/>
        <dsp:cNvSpPr/>
      </dsp:nvSpPr>
      <dsp:spPr>
        <a:xfrm>
          <a:off x="0" y="3980057"/>
          <a:ext cx="3938016" cy="757858"/>
        </a:xfrm>
        <a:prstGeom prst="roundRect">
          <a:avLst/>
        </a:prstGeom>
        <a:solidFill>
          <a:schemeClr val="accent2">
            <a:hueOff val="-3726668"/>
            <a:satOff val="-39464"/>
            <a:lumOff val="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NFOŚiGW</a:t>
          </a:r>
        </a:p>
      </dsp:txBody>
      <dsp:txXfrm>
        <a:off x="36996" y="4017053"/>
        <a:ext cx="3864024" cy="683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9454F-AD85-4096-941A-05D07251633D}">
      <dsp:nvSpPr>
        <dsp:cNvPr id="0" name=""/>
        <dsp:cNvSpPr/>
      </dsp:nvSpPr>
      <dsp:spPr>
        <a:xfrm>
          <a:off x="3906" y="2244572"/>
          <a:ext cx="1589658" cy="140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1500" kern="1200" dirty="0"/>
        </a:p>
        <a:p>
          <a:pPr marL="0" lvl="1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ogłoszonych naborów</a:t>
          </a:r>
          <a:endParaRPr lang="pl-PL" sz="1500" kern="1200" dirty="0"/>
        </a:p>
        <a:p>
          <a:pPr marL="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(wzrost o </a:t>
          </a:r>
          <a:r>
            <a:rPr lang="pl-PL" sz="1500" b="1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17 % </a:t>
          </a: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r/r) </a:t>
          </a:r>
          <a:endParaRPr lang="pl-PL" sz="1500" kern="1200" dirty="0"/>
        </a:p>
      </dsp:txBody>
      <dsp:txXfrm>
        <a:off x="36216" y="2276882"/>
        <a:ext cx="1525038" cy="1038525"/>
      </dsp:txXfrm>
    </dsp:sp>
    <dsp:sp modelId="{35A923D8-1D75-4CD0-8B9F-6633B0D13FF8}">
      <dsp:nvSpPr>
        <dsp:cNvPr id="0" name=""/>
        <dsp:cNvSpPr/>
      </dsp:nvSpPr>
      <dsp:spPr>
        <a:xfrm>
          <a:off x="894739" y="2594251"/>
          <a:ext cx="1766433" cy="1766433"/>
        </a:xfrm>
        <a:prstGeom prst="leftCircularArrow">
          <a:avLst>
            <a:gd name="adj1" fmla="val 3229"/>
            <a:gd name="adj2" fmla="val 398115"/>
            <a:gd name="adj3" fmla="val 2173626"/>
            <a:gd name="adj4" fmla="val 9024489"/>
            <a:gd name="adj5" fmla="val 37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64713-58CF-4F5D-A2FE-E1A69400CC40}">
      <dsp:nvSpPr>
        <dsp:cNvPr id="0" name=""/>
        <dsp:cNvSpPr/>
      </dsp:nvSpPr>
      <dsp:spPr>
        <a:xfrm>
          <a:off x="357163" y="3321184"/>
          <a:ext cx="1413029" cy="5619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82</a:t>
          </a:r>
        </a:p>
      </dsp:txBody>
      <dsp:txXfrm>
        <a:off x="373621" y="3337642"/>
        <a:ext cx="1380113" cy="528999"/>
      </dsp:txXfrm>
    </dsp:sp>
    <dsp:sp modelId="{ADEBD67A-9D24-4CFC-A974-B06566C94061}">
      <dsp:nvSpPr>
        <dsp:cNvPr id="0" name=""/>
        <dsp:cNvSpPr/>
      </dsp:nvSpPr>
      <dsp:spPr>
        <a:xfrm>
          <a:off x="2041830" y="2243909"/>
          <a:ext cx="1589658" cy="140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45334"/>
              <a:satOff val="-7893"/>
              <a:lumOff val="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1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złożonych wniosków</a:t>
          </a:r>
          <a:endParaRPr lang="pl-PL" sz="1500" kern="1200" dirty="0"/>
        </a:p>
        <a:p>
          <a:pPr marL="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(wzrost o </a:t>
          </a:r>
          <a:r>
            <a:rPr lang="pl-PL" sz="1500" b="1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14</a:t>
          </a: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 % r/r)</a:t>
          </a:r>
          <a:endParaRPr lang="pl-PL" sz="1500" kern="1200" dirty="0"/>
        </a:p>
      </dsp:txBody>
      <dsp:txXfrm>
        <a:off x="2074140" y="2577077"/>
        <a:ext cx="1525038" cy="1038525"/>
      </dsp:txXfrm>
    </dsp:sp>
    <dsp:sp modelId="{25C16471-37AD-4772-911F-0F524297083D}">
      <dsp:nvSpPr>
        <dsp:cNvPr id="0" name=""/>
        <dsp:cNvSpPr/>
      </dsp:nvSpPr>
      <dsp:spPr>
        <a:xfrm>
          <a:off x="2919416" y="1480392"/>
          <a:ext cx="1969556" cy="1969556"/>
        </a:xfrm>
        <a:prstGeom prst="circularArrow">
          <a:avLst>
            <a:gd name="adj1" fmla="val 2896"/>
            <a:gd name="adj2" fmla="val 354267"/>
            <a:gd name="adj3" fmla="val 19470222"/>
            <a:gd name="adj4" fmla="val 12575511"/>
            <a:gd name="adj5" fmla="val 3379"/>
          </a:avLst>
        </a:prstGeom>
        <a:solidFill>
          <a:schemeClr val="accent2">
            <a:hueOff val="-931667"/>
            <a:satOff val="-9866"/>
            <a:lumOff val="9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0F11D-17E1-48C8-AE93-D3D2E1CA273B}">
      <dsp:nvSpPr>
        <dsp:cNvPr id="0" name=""/>
        <dsp:cNvSpPr/>
      </dsp:nvSpPr>
      <dsp:spPr>
        <a:xfrm>
          <a:off x="2395087" y="2009385"/>
          <a:ext cx="1413029" cy="561915"/>
        </a:xfrm>
        <a:prstGeom prst="roundRect">
          <a:avLst>
            <a:gd name="adj" fmla="val 10000"/>
          </a:avLst>
        </a:prstGeom>
        <a:solidFill>
          <a:schemeClr val="accent2">
            <a:hueOff val="-745334"/>
            <a:satOff val="-7893"/>
            <a:lumOff val="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103.246</a:t>
          </a:r>
        </a:p>
      </dsp:txBody>
      <dsp:txXfrm>
        <a:off x="2411545" y="2025843"/>
        <a:ext cx="1380113" cy="528999"/>
      </dsp:txXfrm>
    </dsp:sp>
    <dsp:sp modelId="{BE6E7D87-96B1-41D5-B732-8A2C63A7C567}">
      <dsp:nvSpPr>
        <dsp:cNvPr id="0" name=""/>
        <dsp:cNvSpPr/>
      </dsp:nvSpPr>
      <dsp:spPr>
        <a:xfrm>
          <a:off x="4079754" y="2244572"/>
          <a:ext cx="1589658" cy="140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90667"/>
              <a:satOff val="-15786"/>
              <a:lumOff val="1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1500" kern="1200" dirty="0"/>
        </a:p>
        <a:p>
          <a:pPr marL="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podpisanych umów               (wzrost o </a:t>
          </a:r>
          <a:r>
            <a:rPr lang="pl-PL" sz="1500" b="1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7</a:t>
          </a: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 % r/r)</a:t>
          </a:r>
          <a:endParaRPr lang="pl-PL" sz="1500" kern="1200" dirty="0">
            <a:solidFill>
              <a:srgbClr val="262626"/>
            </a:solidFill>
          </a:endParaRPr>
        </a:p>
      </dsp:txBody>
      <dsp:txXfrm>
        <a:off x="4112064" y="2276882"/>
        <a:ext cx="1525038" cy="1038525"/>
      </dsp:txXfrm>
    </dsp:sp>
    <dsp:sp modelId="{C319647A-B07D-474A-988D-69DCCFDB06AA}">
      <dsp:nvSpPr>
        <dsp:cNvPr id="0" name=""/>
        <dsp:cNvSpPr/>
      </dsp:nvSpPr>
      <dsp:spPr>
        <a:xfrm>
          <a:off x="4970587" y="2594251"/>
          <a:ext cx="1766433" cy="1766433"/>
        </a:xfrm>
        <a:prstGeom prst="leftCircularArrow">
          <a:avLst>
            <a:gd name="adj1" fmla="val 3229"/>
            <a:gd name="adj2" fmla="val 398115"/>
            <a:gd name="adj3" fmla="val 2173626"/>
            <a:gd name="adj4" fmla="val 9024489"/>
            <a:gd name="adj5" fmla="val 3768"/>
          </a:avLst>
        </a:prstGeom>
        <a:solidFill>
          <a:schemeClr val="accent2">
            <a:hueOff val="-1863334"/>
            <a:satOff val="-19732"/>
            <a:lumOff val="1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2CD6D-C026-4369-B901-3E2202D42B97}">
      <dsp:nvSpPr>
        <dsp:cNvPr id="0" name=""/>
        <dsp:cNvSpPr/>
      </dsp:nvSpPr>
      <dsp:spPr>
        <a:xfrm>
          <a:off x="4433012" y="3321184"/>
          <a:ext cx="1413029" cy="561915"/>
        </a:xfrm>
        <a:prstGeom prst="roundRect">
          <a:avLst>
            <a:gd name="adj" fmla="val 10000"/>
          </a:avLst>
        </a:prstGeom>
        <a:solidFill>
          <a:schemeClr val="accent2">
            <a:hueOff val="-1490667"/>
            <a:satOff val="-15786"/>
            <a:lumOff val="1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66.122</a:t>
          </a:r>
        </a:p>
      </dsp:txBody>
      <dsp:txXfrm>
        <a:off x="4449470" y="3337642"/>
        <a:ext cx="1380113" cy="528999"/>
      </dsp:txXfrm>
    </dsp:sp>
    <dsp:sp modelId="{8BD36FC1-73DA-4821-BBD2-7CFF786CF0CD}">
      <dsp:nvSpPr>
        <dsp:cNvPr id="0" name=""/>
        <dsp:cNvSpPr/>
      </dsp:nvSpPr>
      <dsp:spPr>
        <a:xfrm>
          <a:off x="6117679" y="2243909"/>
          <a:ext cx="1589658" cy="140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236001"/>
              <a:satOff val="-23678"/>
              <a:lumOff val="2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udzielonego dofinansowania (wzrost o </a:t>
          </a:r>
          <a:r>
            <a:rPr lang="pl-PL" sz="1500" b="1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65</a:t>
          </a: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 % r/r) </a:t>
          </a:r>
          <a:endParaRPr lang="pl-PL" sz="1500" kern="1200" dirty="0">
            <a:solidFill>
              <a:schemeClr val="bg1"/>
            </a:solidFill>
          </a:endParaRPr>
        </a:p>
      </dsp:txBody>
      <dsp:txXfrm>
        <a:off x="6149989" y="2577077"/>
        <a:ext cx="1525038" cy="1038525"/>
      </dsp:txXfrm>
    </dsp:sp>
    <dsp:sp modelId="{414F9155-AA09-4B8C-8F86-01F8CA4B148F}">
      <dsp:nvSpPr>
        <dsp:cNvPr id="0" name=""/>
        <dsp:cNvSpPr/>
      </dsp:nvSpPr>
      <dsp:spPr>
        <a:xfrm>
          <a:off x="6995170" y="1480558"/>
          <a:ext cx="1969556" cy="1969556"/>
        </a:xfrm>
        <a:prstGeom prst="circularArrow">
          <a:avLst>
            <a:gd name="adj1" fmla="val 2896"/>
            <a:gd name="adj2" fmla="val 354267"/>
            <a:gd name="adj3" fmla="val 19470933"/>
            <a:gd name="adj4" fmla="val 12576221"/>
            <a:gd name="adj5" fmla="val 3379"/>
          </a:avLst>
        </a:prstGeom>
        <a:solidFill>
          <a:schemeClr val="accent2">
            <a:hueOff val="-2795001"/>
            <a:satOff val="-29598"/>
            <a:lumOff val="27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C98B5-B4F0-4320-89AA-9ED4AE41E2FC}">
      <dsp:nvSpPr>
        <dsp:cNvPr id="0" name=""/>
        <dsp:cNvSpPr/>
      </dsp:nvSpPr>
      <dsp:spPr>
        <a:xfrm>
          <a:off x="6470936" y="2009385"/>
          <a:ext cx="1413029" cy="561915"/>
        </a:xfrm>
        <a:prstGeom prst="roundRect">
          <a:avLst>
            <a:gd name="adj" fmla="val 10000"/>
          </a:avLst>
        </a:prstGeom>
        <a:solidFill>
          <a:schemeClr val="accent2">
            <a:hueOff val="-2236001"/>
            <a:satOff val="-23678"/>
            <a:lumOff val="2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31,3 mld zł</a:t>
          </a:r>
          <a:endParaRPr lang="pl-PL" sz="2300" kern="1200" dirty="0">
            <a:solidFill>
              <a:schemeClr val="bg1"/>
            </a:solidFill>
          </a:endParaRPr>
        </a:p>
      </dsp:txBody>
      <dsp:txXfrm>
        <a:off x="6487394" y="2025843"/>
        <a:ext cx="1380113" cy="528999"/>
      </dsp:txXfrm>
    </dsp:sp>
    <dsp:sp modelId="{E70B01FB-4A57-4086-8081-F1DD8753EFD2}">
      <dsp:nvSpPr>
        <dsp:cNvPr id="0" name=""/>
        <dsp:cNvSpPr/>
      </dsp:nvSpPr>
      <dsp:spPr>
        <a:xfrm>
          <a:off x="8155603" y="2290675"/>
          <a:ext cx="1589658" cy="1311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81334"/>
              <a:satOff val="-31571"/>
              <a:lumOff val="2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500" kern="1200" dirty="0">
              <a:solidFill>
                <a:srgbClr val="262626"/>
              </a:solidFill>
            </a:rPr>
            <a:t>wartość podpisanych umów</a:t>
          </a:r>
        </a:p>
        <a:p>
          <a:pPr marL="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500" kern="1200">
              <a:solidFill>
                <a:srgbClr val="262626"/>
              </a:solidFill>
            </a:rPr>
            <a:t>(wzrost o </a:t>
          </a:r>
          <a:r>
            <a:rPr lang="pl-PL" sz="1500" b="1" kern="1200">
              <a:solidFill>
                <a:srgbClr val="262626"/>
              </a:solidFill>
            </a:rPr>
            <a:t>99</a:t>
          </a:r>
          <a:r>
            <a:rPr lang="pl-PL" sz="1500" kern="1200">
              <a:solidFill>
                <a:srgbClr val="262626"/>
              </a:solidFill>
            </a:rPr>
            <a:t> % r/r)</a:t>
          </a:r>
          <a:endParaRPr lang="pl-PL" sz="1500" kern="1200" dirty="0">
            <a:solidFill>
              <a:srgbClr val="262626"/>
            </a:solidFill>
          </a:endParaRPr>
        </a:p>
      </dsp:txBody>
      <dsp:txXfrm>
        <a:off x="8185776" y="2320848"/>
        <a:ext cx="1529312" cy="969832"/>
      </dsp:txXfrm>
    </dsp:sp>
    <dsp:sp modelId="{8517F65A-B46B-41D7-9250-B594C3D2A0E8}">
      <dsp:nvSpPr>
        <dsp:cNvPr id="0" name=""/>
        <dsp:cNvSpPr/>
      </dsp:nvSpPr>
      <dsp:spPr>
        <a:xfrm>
          <a:off x="9046436" y="2593920"/>
          <a:ext cx="1766433" cy="1766433"/>
        </a:xfrm>
        <a:prstGeom prst="leftCircularArrow">
          <a:avLst>
            <a:gd name="adj1" fmla="val 3229"/>
            <a:gd name="adj2" fmla="val 398115"/>
            <a:gd name="adj3" fmla="val 2173626"/>
            <a:gd name="adj4" fmla="val 9024489"/>
            <a:gd name="adj5" fmla="val 3768"/>
          </a:avLst>
        </a:prstGeom>
        <a:solidFill>
          <a:schemeClr val="accent2">
            <a:hueOff val="-3726668"/>
            <a:satOff val="-39464"/>
            <a:lumOff val="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055C3-6E9E-4FD0-B16E-BB567F3A203B}">
      <dsp:nvSpPr>
        <dsp:cNvPr id="0" name=""/>
        <dsp:cNvSpPr/>
      </dsp:nvSpPr>
      <dsp:spPr>
        <a:xfrm>
          <a:off x="8508860" y="3320853"/>
          <a:ext cx="1413029" cy="561915"/>
        </a:xfrm>
        <a:prstGeom prst="roundRect">
          <a:avLst>
            <a:gd name="adj" fmla="val 10000"/>
          </a:avLst>
        </a:prstGeom>
        <a:solidFill>
          <a:schemeClr val="accent2">
            <a:hueOff val="-2981334"/>
            <a:satOff val="-31571"/>
            <a:lumOff val="2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bg1"/>
              </a:solidFill>
            </a:rPr>
            <a:t>45,4 mld zł</a:t>
          </a:r>
        </a:p>
      </dsp:txBody>
      <dsp:txXfrm>
        <a:off x="8525318" y="3337311"/>
        <a:ext cx="1380113" cy="528999"/>
      </dsp:txXfrm>
    </dsp:sp>
    <dsp:sp modelId="{89AC2C37-9E93-44C6-909C-A9644BED7C36}">
      <dsp:nvSpPr>
        <dsp:cNvPr id="0" name=""/>
        <dsp:cNvSpPr/>
      </dsp:nvSpPr>
      <dsp:spPr>
        <a:xfrm>
          <a:off x="10193527" y="2290675"/>
          <a:ext cx="1589658" cy="1311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726668"/>
              <a:satOff val="-39464"/>
              <a:lumOff val="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1" indent="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1050" kern="1200" dirty="0"/>
        </a:p>
        <a:p>
          <a:pPr marL="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wypłaconych środków</a:t>
          </a:r>
          <a:endParaRPr lang="pl-PL" sz="1500" kern="1200" dirty="0">
            <a:solidFill>
              <a:srgbClr val="262626"/>
            </a:solidFill>
          </a:endParaRPr>
        </a:p>
        <a:p>
          <a:pPr marL="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(spadek o </a:t>
          </a:r>
          <a:r>
            <a:rPr lang="pl-PL" sz="1500" b="1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pl-PL" sz="1500" kern="12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rPr>
            <a:t> % r/r) </a:t>
          </a:r>
          <a:endParaRPr lang="pl-PL" sz="1500" kern="1200" dirty="0">
            <a:solidFill>
              <a:srgbClr val="262626"/>
            </a:solidFill>
          </a:endParaRPr>
        </a:p>
      </dsp:txBody>
      <dsp:txXfrm>
        <a:off x="10223700" y="2601805"/>
        <a:ext cx="1529312" cy="969832"/>
      </dsp:txXfrm>
    </dsp:sp>
    <dsp:sp modelId="{64318861-9D4B-4A2A-BCF2-B73B3B690F88}">
      <dsp:nvSpPr>
        <dsp:cNvPr id="0" name=""/>
        <dsp:cNvSpPr/>
      </dsp:nvSpPr>
      <dsp:spPr>
        <a:xfrm>
          <a:off x="10546785" y="2009717"/>
          <a:ext cx="1413029" cy="561915"/>
        </a:xfrm>
        <a:prstGeom prst="roundRect">
          <a:avLst>
            <a:gd name="adj" fmla="val 10000"/>
          </a:avLst>
        </a:prstGeom>
        <a:solidFill>
          <a:schemeClr val="accent2">
            <a:hueOff val="-3726668"/>
            <a:satOff val="-39464"/>
            <a:lumOff val="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12,8 mld zł</a:t>
          </a:r>
        </a:p>
      </dsp:txBody>
      <dsp:txXfrm>
        <a:off x="10563243" y="2026175"/>
        <a:ext cx="1380113" cy="528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177FF-4847-4508-BECF-4E4BD9DEBA9F}">
      <dsp:nvSpPr>
        <dsp:cNvPr id="0" name=""/>
        <dsp:cNvSpPr/>
      </dsp:nvSpPr>
      <dsp:spPr>
        <a:xfrm>
          <a:off x="123994" y="769716"/>
          <a:ext cx="1815869" cy="59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2">
                  <a:lumMod val="10000"/>
                </a:schemeClr>
              </a:solidFill>
            </a:rPr>
            <a:t>1536 decyzji podjętych przez Zarząd</a:t>
          </a:r>
        </a:p>
      </dsp:txBody>
      <dsp:txXfrm>
        <a:off x="123994" y="769716"/>
        <a:ext cx="1815869" cy="598411"/>
      </dsp:txXfrm>
    </dsp:sp>
    <dsp:sp modelId="{E7710507-8EEF-4F0A-B28E-D296D6264D62}">
      <dsp:nvSpPr>
        <dsp:cNvPr id="0" name=""/>
        <dsp:cNvSpPr/>
      </dsp:nvSpPr>
      <dsp:spPr>
        <a:xfrm>
          <a:off x="121931" y="616291"/>
          <a:ext cx="144444" cy="1444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E9A31-FAF0-42BB-8EED-0E44B57C789B}">
      <dsp:nvSpPr>
        <dsp:cNvPr id="0" name=""/>
        <dsp:cNvSpPr/>
      </dsp:nvSpPr>
      <dsp:spPr>
        <a:xfrm>
          <a:off x="223042" y="414069"/>
          <a:ext cx="144444" cy="144444"/>
        </a:xfrm>
        <a:prstGeom prst="ellipse">
          <a:avLst/>
        </a:prstGeom>
        <a:solidFill>
          <a:schemeClr val="accent3">
            <a:hueOff val="231547"/>
            <a:satOff val="2192"/>
            <a:lumOff val="-13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A80E7-BCC3-4215-B393-F81C7EDCB13A}">
      <dsp:nvSpPr>
        <dsp:cNvPr id="0" name=""/>
        <dsp:cNvSpPr/>
      </dsp:nvSpPr>
      <dsp:spPr>
        <a:xfrm>
          <a:off x="465708" y="454513"/>
          <a:ext cx="226983" cy="226983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A4AD2-0F7E-4648-A355-FA8621FFED9D}">
      <dsp:nvSpPr>
        <dsp:cNvPr id="0" name=""/>
        <dsp:cNvSpPr/>
      </dsp:nvSpPr>
      <dsp:spPr>
        <a:xfrm>
          <a:off x="667929" y="232069"/>
          <a:ext cx="144444" cy="144444"/>
        </a:xfrm>
        <a:prstGeom prst="ellipse">
          <a:avLst/>
        </a:prstGeom>
        <a:solidFill>
          <a:schemeClr val="accent3">
            <a:hueOff val="694642"/>
            <a:satOff val="6577"/>
            <a:lumOff val="-39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C69E9-502E-4EAC-8B7C-A4EB4672849E}">
      <dsp:nvSpPr>
        <dsp:cNvPr id="0" name=""/>
        <dsp:cNvSpPr/>
      </dsp:nvSpPr>
      <dsp:spPr>
        <a:xfrm>
          <a:off x="930818" y="151181"/>
          <a:ext cx="144444" cy="144444"/>
        </a:xfrm>
        <a:prstGeom prst="ellipse">
          <a:avLst/>
        </a:prstGeom>
        <a:solidFill>
          <a:schemeClr val="accent3">
            <a:hueOff val="926190"/>
            <a:satOff val="8770"/>
            <a:lumOff val="-52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E8552-F8A8-4876-A21C-007DB6B2C23E}">
      <dsp:nvSpPr>
        <dsp:cNvPr id="0" name=""/>
        <dsp:cNvSpPr/>
      </dsp:nvSpPr>
      <dsp:spPr>
        <a:xfrm>
          <a:off x="1254373" y="292736"/>
          <a:ext cx="144444" cy="144444"/>
        </a:xfrm>
        <a:prstGeom prst="ellipse">
          <a:avLst/>
        </a:prstGeom>
        <a:solidFill>
          <a:schemeClr val="accent3">
            <a:hueOff val="1157737"/>
            <a:satOff val="10962"/>
            <a:lumOff val="-65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96032-3093-445D-BB49-3DB261462F28}">
      <dsp:nvSpPr>
        <dsp:cNvPr id="0" name=""/>
        <dsp:cNvSpPr/>
      </dsp:nvSpPr>
      <dsp:spPr>
        <a:xfrm>
          <a:off x="1456594" y="393847"/>
          <a:ext cx="226983" cy="226983"/>
        </a:xfrm>
        <a:prstGeom prst="ellipse">
          <a:avLst/>
        </a:prstGeom>
        <a:solidFill>
          <a:schemeClr val="accent3">
            <a:hueOff val="1389284"/>
            <a:satOff val="13155"/>
            <a:lumOff val="-79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7F84C-983C-4EB9-B21C-7B181037189D}">
      <dsp:nvSpPr>
        <dsp:cNvPr id="0" name=""/>
        <dsp:cNvSpPr/>
      </dsp:nvSpPr>
      <dsp:spPr>
        <a:xfrm>
          <a:off x="1739705" y="616291"/>
          <a:ext cx="144444" cy="144444"/>
        </a:xfrm>
        <a:prstGeom prst="ellipse">
          <a:avLst/>
        </a:prstGeom>
        <a:solidFill>
          <a:schemeClr val="accent3">
            <a:hueOff val="1620832"/>
            <a:satOff val="15347"/>
            <a:lumOff val="-9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AFB5D-4F77-4777-86D6-798CC5CC4C9D}">
      <dsp:nvSpPr>
        <dsp:cNvPr id="0" name=""/>
        <dsp:cNvSpPr/>
      </dsp:nvSpPr>
      <dsp:spPr>
        <a:xfrm>
          <a:off x="1861038" y="838735"/>
          <a:ext cx="144444" cy="144444"/>
        </a:xfrm>
        <a:prstGeom prst="ellipse">
          <a:avLst/>
        </a:prstGeom>
        <a:solidFill>
          <a:schemeClr val="accent3">
            <a:hueOff val="1852379"/>
            <a:satOff val="17540"/>
            <a:lumOff val="-105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5884E-5E24-4C08-BE53-AC83C6BC229E}">
      <dsp:nvSpPr>
        <dsp:cNvPr id="0" name=""/>
        <dsp:cNvSpPr/>
      </dsp:nvSpPr>
      <dsp:spPr>
        <a:xfrm>
          <a:off x="809485" y="414069"/>
          <a:ext cx="371427" cy="371427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73384-D342-4C35-8D46-D394D164ABBF}">
      <dsp:nvSpPr>
        <dsp:cNvPr id="0" name=""/>
        <dsp:cNvSpPr/>
      </dsp:nvSpPr>
      <dsp:spPr>
        <a:xfrm>
          <a:off x="20820" y="1182512"/>
          <a:ext cx="144444" cy="144444"/>
        </a:xfrm>
        <a:prstGeom prst="ellipse">
          <a:avLst/>
        </a:prstGeom>
        <a:solidFill>
          <a:schemeClr val="accent3">
            <a:hueOff val="2315474"/>
            <a:satOff val="21924"/>
            <a:lumOff val="-131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1067E-7419-4DD0-8450-CE174188D9C9}">
      <dsp:nvSpPr>
        <dsp:cNvPr id="0" name=""/>
        <dsp:cNvSpPr/>
      </dsp:nvSpPr>
      <dsp:spPr>
        <a:xfrm>
          <a:off x="142153" y="1364511"/>
          <a:ext cx="226983" cy="226983"/>
        </a:xfrm>
        <a:prstGeom prst="ellipse">
          <a:avLst/>
        </a:prstGeom>
        <a:solidFill>
          <a:schemeClr val="accent3">
            <a:hueOff val="2547021"/>
            <a:satOff val="24117"/>
            <a:lumOff val="-144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3586F-59D8-4056-9A0D-B0FD69D6B60B}">
      <dsp:nvSpPr>
        <dsp:cNvPr id="0" name=""/>
        <dsp:cNvSpPr/>
      </dsp:nvSpPr>
      <dsp:spPr>
        <a:xfrm>
          <a:off x="445485" y="1526289"/>
          <a:ext cx="330158" cy="330158"/>
        </a:xfrm>
        <a:prstGeom prst="ellipse">
          <a:avLst/>
        </a:prstGeom>
        <a:solidFill>
          <a:schemeClr val="accent3">
            <a:hueOff val="2778569"/>
            <a:satOff val="26309"/>
            <a:lumOff val="-15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59176-3225-4201-8C77-3B78F379A175}">
      <dsp:nvSpPr>
        <dsp:cNvPr id="0" name=""/>
        <dsp:cNvSpPr/>
      </dsp:nvSpPr>
      <dsp:spPr>
        <a:xfrm>
          <a:off x="870151" y="1789177"/>
          <a:ext cx="144444" cy="144444"/>
        </a:xfrm>
        <a:prstGeom prst="ellipse">
          <a:avLst/>
        </a:prstGeom>
        <a:solidFill>
          <a:schemeClr val="accent3">
            <a:hueOff val="3010116"/>
            <a:satOff val="28502"/>
            <a:lumOff val="-17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8D500-1E0F-4970-818F-DF81EB597872}">
      <dsp:nvSpPr>
        <dsp:cNvPr id="0" name=""/>
        <dsp:cNvSpPr/>
      </dsp:nvSpPr>
      <dsp:spPr>
        <a:xfrm>
          <a:off x="951040" y="1526289"/>
          <a:ext cx="226983" cy="226983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8E040-25A4-4472-89B1-7F65823C49DB}">
      <dsp:nvSpPr>
        <dsp:cNvPr id="0" name=""/>
        <dsp:cNvSpPr/>
      </dsp:nvSpPr>
      <dsp:spPr>
        <a:xfrm>
          <a:off x="1153262" y="1809399"/>
          <a:ext cx="144444" cy="144444"/>
        </a:xfrm>
        <a:prstGeom prst="ellipse">
          <a:avLst/>
        </a:prstGeom>
        <a:solidFill>
          <a:schemeClr val="accent3">
            <a:hueOff val="3473211"/>
            <a:satOff val="32887"/>
            <a:lumOff val="-197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7ECF4-4177-4049-8F9C-0CF5B74D3323}">
      <dsp:nvSpPr>
        <dsp:cNvPr id="0" name=""/>
        <dsp:cNvSpPr/>
      </dsp:nvSpPr>
      <dsp:spPr>
        <a:xfrm>
          <a:off x="1335261" y="1485844"/>
          <a:ext cx="330158" cy="330158"/>
        </a:xfrm>
        <a:prstGeom prst="ellipse">
          <a:avLst/>
        </a:prstGeom>
        <a:solidFill>
          <a:schemeClr val="accent3">
            <a:hueOff val="3704758"/>
            <a:satOff val="35079"/>
            <a:lumOff val="-210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0E3A-C78E-4507-B086-EBB5667D7247}">
      <dsp:nvSpPr>
        <dsp:cNvPr id="0" name=""/>
        <dsp:cNvSpPr/>
      </dsp:nvSpPr>
      <dsp:spPr>
        <a:xfrm>
          <a:off x="1780149" y="1404956"/>
          <a:ext cx="226983" cy="226983"/>
        </a:xfrm>
        <a:prstGeom prst="ellipse">
          <a:avLst/>
        </a:prstGeom>
        <a:solidFill>
          <a:schemeClr val="accent3">
            <a:hueOff val="3936306"/>
            <a:satOff val="37272"/>
            <a:lumOff val="-224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D8E34-7B24-4D78-BAA1-2B846B5E80CA}">
      <dsp:nvSpPr>
        <dsp:cNvPr id="0" name=""/>
        <dsp:cNvSpPr/>
      </dsp:nvSpPr>
      <dsp:spPr>
        <a:xfrm>
          <a:off x="2007133" y="454177"/>
          <a:ext cx="666618" cy="1272647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6B1CD-7564-4BC0-8A24-4109B2537086}">
      <dsp:nvSpPr>
        <dsp:cNvPr id="0" name=""/>
        <dsp:cNvSpPr/>
      </dsp:nvSpPr>
      <dsp:spPr>
        <a:xfrm>
          <a:off x="2552548" y="454177"/>
          <a:ext cx="666618" cy="1272647"/>
        </a:xfrm>
        <a:prstGeom prst="chevron">
          <a:avLst>
            <a:gd name="adj" fmla="val 62310"/>
          </a:avLst>
        </a:prstGeom>
        <a:solidFill>
          <a:schemeClr val="accent3">
            <a:hueOff val="4167853"/>
            <a:satOff val="39464"/>
            <a:lumOff val="-2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D47B5-D4E1-4163-A6A1-DDAFC4E3BF76}">
      <dsp:nvSpPr>
        <dsp:cNvPr id="0" name=""/>
        <dsp:cNvSpPr/>
      </dsp:nvSpPr>
      <dsp:spPr>
        <a:xfrm>
          <a:off x="3291889" y="349003"/>
          <a:ext cx="1545343" cy="1545343"/>
        </a:xfrm>
        <a:prstGeom prst="ellipse">
          <a:avLst/>
        </a:prstGeom>
        <a:solidFill>
          <a:schemeClr val="accent3">
            <a:hueOff val="4167853"/>
            <a:satOff val="39464"/>
            <a:lumOff val="-2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236 decyzji podjętych przez Radę Nadzorczą</a:t>
          </a:r>
        </a:p>
      </dsp:txBody>
      <dsp:txXfrm>
        <a:off x="3518199" y="575313"/>
        <a:ext cx="1092723" cy="1092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D9825-3472-49E8-97C8-3AE4E519C71C}">
      <dsp:nvSpPr>
        <dsp:cNvPr id="0" name=""/>
        <dsp:cNvSpPr/>
      </dsp:nvSpPr>
      <dsp:spPr>
        <a:xfrm>
          <a:off x="493103" y="3971"/>
          <a:ext cx="5178848" cy="389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Priorytet</a:t>
          </a:r>
        </a:p>
      </dsp:txBody>
      <dsp:txXfrm>
        <a:off x="504498" y="15366"/>
        <a:ext cx="5156058" cy="366251"/>
      </dsp:txXfrm>
    </dsp:sp>
    <dsp:sp modelId="{F9BB0279-A3A4-419F-A0B7-3C03E2BEE5C8}">
      <dsp:nvSpPr>
        <dsp:cNvPr id="0" name=""/>
        <dsp:cNvSpPr/>
      </dsp:nvSpPr>
      <dsp:spPr>
        <a:xfrm rot="5400000">
          <a:off x="3048486" y="427054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A1E3D-8860-421A-B606-9BE1FC0E9311}">
      <dsp:nvSpPr>
        <dsp:cNvPr id="0" name=""/>
        <dsp:cNvSpPr/>
      </dsp:nvSpPr>
      <dsp:spPr>
        <a:xfrm>
          <a:off x="493103" y="529178"/>
          <a:ext cx="5178848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u="none" strike="noStrike" kern="120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Transformacja energetyczna</a:t>
          </a:r>
          <a:endParaRPr lang="pl-PL" sz="1600" kern="1200" dirty="0"/>
        </a:p>
      </dsp:txBody>
      <dsp:txXfrm>
        <a:off x="504498" y="540573"/>
        <a:ext cx="5156058" cy="366251"/>
      </dsp:txXfrm>
    </dsp:sp>
    <dsp:sp modelId="{2B901274-AA69-4E03-9F42-606C668A0409}">
      <dsp:nvSpPr>
        <dsp:cNvPr id="0" name=""/>
        <dsp:cNvSpPr/>
      </dsp:nvSpPr>
      <dsp:spPr>
        <a:xfrm rot="5400000">
          <a:off x="3048486" y="952261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74B6F-37E1-4A77-81D6-B0BF4EADDA4D}">
      <dsp:nvSpPr>
        <dsp:cNvPr id="0" name=""/>
        <dsp:cNvSpPr/>
      </dsp:nvSpPr>
      <dsp:spPr>
        <a:xfrm>
          <a:off x="493103" y="1054384"/>
          <a:ext cx="5178848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38250"/>
            <a:satOff val="-456"/>
            <a:lumOff val="-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8250"/>
              <a:satOff val="-456"/>
              <a:lumOff val="-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u="none" strike="noStrike" kern="120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Poprawa jakości powietrza</a:t>
          </a:r>
          <a:endParaRPr lang="pl-PL" sz="1600" kern="1200" dirty="0"/>
        </a:p>
      </dsp:txBody>
      <dsp:txXfrm>
        <a:off x="504498" y="1065779"/>
        <a:ext cx="5156058" cy="366251"/>
      </dsp:txXfrm>
    </dsp:sp>
    <dsp:sp modelId="{E318BA97-1C8B-44B0-8C55-2B61E1E974F8}">
      <dsp:nvSpPr>
        <dsp:cNvPr id="0" name=""/>
        <dsp:cNvSpPr/>
      </dsp:nvSpPr>
      <dsp:spPr>
        <a:xfrm rot="5400000">
          <a:off x="3048486" y="1477468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F8212-0F9C-4A72-832E-C816B1CBE737}">
      <dsp:nvSpPr>
        <dsp:cNvPr id="0" name=""/>
        <dsp:cNvSpPr/>
      </dsp:nvSpPr>
      <dsp:spPr>
        <a:xfrm>
          <a:off x="493103" y="1579591"/>
          <a:ext cx="5178848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76500"/>
            <a:satOff val="-911"/>
            <a:lumOff val="-7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76500"/>
              <a:satOff val="-911"/>
              <a:lumOff val="-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u="none" strike="noStrike" kern="120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Gospodarka o obiegu zamkniętym, w tym gospodarowanie odpadami, ochrona wód i gospodarka wodna</a:t>
          </a:r>
          <a:endParaRPr lang="pl-PL" sz="1600" kern="1200" dirty="0"/>
        </a:p>
      </dsp:txBody>
      <dsp:txXfrm>
        <a:off x="504498" y="1590986"/>
        <a:ext cx="5156058" cy="366251"/>
      </dsp:txXfrm>
    </dsp:sp>
    <dsp:sp modelId="{E7D07BE9-97ED-4B8C-B11F-70345B4B497C}">
      <dsp:nvSpPr>
        <dsp:cNvPr id="0" name=""/>
        <dsp:cNvSpPr/>
      </dsp:nvSpPr>
      <dsp:spPr>
        <a:xfrm rot="5400000">
          <a:off x="3048486" y="2002674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9E407-7EF6-4465-AEBC-FD5DF97A950D}">
      <dsp:nvSpPr>
        <dsp:cNvPr id="0" name=""/>
        <dsp:cNvSpPr/>
      </dsp:nvSpPr>
      <dsp:spPr>
        <a:xfrm>
          <a:off x="493103" y="2104798"/>
          <a:ext cx="5178848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14751"/>
            <a:satOff val="-1367"/>
            <a:lumOff val="-10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14751"/>
              <a:satOff val="-1367"/>
              <a:lumOff val="-1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u="none" strike="noStrike" kern="120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Ochrona różnorodności biologicznej i funkcji ekosystemów</a:t>
          </a:r>
          <a:endParaRPr lang="pl-PL" sz="1600" kern="1200" dirty="0"/>
        </a:p>
      </dsp:txBody>
      <dsp:txXfrm>
        <a:off x="504498" y="2116193"/>
        <a:ext cx="5156058" cy="366251"/>
      </dsp:txXfrm>
    </dsp:sp>
    <dsp:sp modelId="{7813EB8D-6A1A-466D-A613-CCD8201E7362}">
      <dsp:nvSpPr>
        <dsp:cNvPr id="0" name=""/>
        <dsp:cNvSpPr/>
      </dsp:nvSpPr>
      <dsp:spPr>
        <a:xfrm rot="5400000">
          <a:off x="3048486" y="2527881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A8019-195E-4A56-9103-86D4AD31F32D}">
      <dsp:nvSpPr>
        <dsp:cNvPr id="0" name=""/>
        <dsp:cNvSpPr/>
      </dsp:nvSpPr>
      <dsp:spPr>
        <a:xfrm>
          <a:off x="493103" y="2630004"/>
          <a:ext cx="5178848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553001"/>
            <a:satOff val="-1822"/>
            <a:lumOff val="-1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53001"/>
              <a:satOff val="-1822"/>
              <a:lumOff val="-1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u="none" strike="noStrike" kern="120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Monitoring środowiska</a:t>
          </a:r>
          <a:endParaRPr lang="pl-PL" sz="1600" kern="1200" dirty="0"/>
        </a:p>
      </dsp:txBody>
      <dsp:txXfrm>
        <a:off x="504498" y="2641399"/>
        <a:ext cx="5156058" cy="366251"/>
      </dsp:txXfrm>
    </dsp:sp>
    <dsp:sp modelId="{8722FF30-2BEB-40AA-A7B3-E85D3698DED5}">
      <dsp:nvSpPr>
        <dsp:cNvPr id="0" name=""/>
        <dsp:cNvSpPr/>
      </dsp:nvSpPr>
      <dsp:spPr>
        <a:xfrm rot="5400000">
          <a:off x="3048486" y="3053087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E1C8F-9C6D-4AAC-8247-DDB6FB36BDD5}">
      <dsp:nvSpPr>
        <dsp:cNvPr id="0" name=""/>
        <dsp:cNvSpPr/>
      </dsp:nvSpPr>
      <dsp:spPr>
        <a:xfrm>
          <a:off x="493103" y="3155211"/>
          <a:ext cx="5178848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691251"/>
            <a:satOff val="-2278"/>
            <a:lumOff val="-17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91251"/>
              <a:satOff val="-2278"/>
              <a:lumOff val="-1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u="none" strike="noStrike" kern="120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Ekspertyzy środowiskowe</a:t>
          </a:r>
          <a:endParaRPr lang="pl-PL" sz="1600" kern="1200" dirty="0"/>
        </a:p>
      </dsp:txBody>
      <dsp:txXfrm>
        <a:off x="504498" y="3166606"/>
        <a:ext cx="5156058" cy="366251"/>
      </dsp:txXfrm>
    </dsp:sp>
    <dsp:sp modelId="{7CE68EE0-BDFD-41EF-8A93-69434E6F7104}">
      <dsp:nvSpPr>
        <dsp:cNvPr id="0" name=""/>
        <dsp:cNvSpPr/>
      </dsp:nvSpPr>
      <dsp:spPr>
        <a:xfrm rot="5400000">
          <a:off x="3048486" y="3578294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B9B12-DBA5-47ED-81E1-BC2D99417F71}">
      <dsp:nvSpPr>
        <dsp:cNvPr id="0" name=""/>
        <dsp:cNvSpPr/>
      </dsp:nvSpPr>
      <dsp:spPr>
        <a:xfrm>
          <a:off x="493103" y="3680418"/>
          <a:ext cx="5178848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829501"/>
            <a:satOff val="-2733"/>
            <a:lumOff val="-21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29501"/>
              <a:satOff val="-2733"/>
              <a:lumOff val="-2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u="none" strike="noStrike" kern="120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Edukacja ekologiczna</a:t>
          </a:r>
          <a:endParaRPr lang="pl-PL" sz="1600" kern="1200" dirty="0"/>
        </a:p>
      </dsp:txBody>
      <dsp:txXfrm>
        <a:off x="504498" y="3691813"/>
        <a:ext cx="5156058" cy="366251"/>
      </dsp:txXfrm>
    </dsp:sp>
    <dsp:sp modelId="{2E4CD4B5-9AF5-46BF-9ABA-B836DE8774CF}">
      <dsp:nvSpPr>
        <dsp:cNvPr id="0" name=""/>
        <dsp:cNvSpPr/>
      </dsp:nvSpPr>
      <dsp:spPr>
        <a:xfrm rot="5400000">
          <a:off x="3048486" y="4103501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1AB3D-D45B-44CD-ADB3-B75670A8C736}">
      <dsp:nvSpPr>
        <dsp:cNvPr id="0" name=""/>
        <dsp:cNvSpPr/>
      </dsp:nvSpPr>
      <dsp:spPr>
        <a:xfrm>
          <a:off x="493103" y="4205624"/>
          <a:ext cx="5178848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967752"/>
            <a:satOff val="-3189"/>
            <a:lumOff val="-2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67752"/>
              <a:satOff val="-3189"/>
              <a:lumOff val="-2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u="none" strike="noStrike" kern="120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Innowacyjność</a:t>
          </a:r>
          <a:endParaRPr lang="pl-PL" sz="1600" kern="1200" dirty="0"/>
        </a:p>
      </dsp:txBody>
      <dsp:txXfrm>
        <a:off x="504498" y="4217019"/>
        <a:ext cx="5156058" cy="366251"/>
      </dsp:txXfrm>
    </dsp:sp>
    <dsp:sp modelId="{AF112F7A-107A-4E3E-95C7-2485F4595CA4}">
      <dsp:nvSpPr>
        <dsp:cNvPr id="0" name=""/>
        <dsp:cNvSpPr/>
      </dsp:nvSpPr>
      <dsp:spPr>
        <a:xfrm rot="5400000">
          <a:off x="3048486" y="4628707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759D8-0D8C-4965-9354-9E36B750541D}">
      <dsp:nvSpPr>
        <dsp:cNvPr id="0" name=""/>
        <dsp:cNvSpPr/>
      </dsp:nvSpPr>
      <dsp:spPr>
        <a:xfrm>
          <a:off x="493103" y="4730831"/>
          <a:ext cx="5178848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106002"/>
            <a:satOff val="-3645"/>
            <a:lumOff val="-28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06002"/>
              <a:satOff val="-3645"/>
              <a:lumOff val="-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u="none" strike="noStrike" kern="120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rPr>
            <a:t>Adaptacja do zmian klimatu</a:t>
          </a:r>
          <a:endParaRPr lang="pl-PL" sz="1600" kern="1200" dirty="0"/>
        </a:p>
      </dsp:txBody>
      <dsp:txXfrm>
        <a:off x="504498" y="4742226"/>
        <a:ext cx="5156058" cy="366251"/>
      </dsp:txXfrm>
    </dsp:sp>
    <dsp:sp modelId="{0BE0BC9D-DB03-4EE0-80AB-4B11DB3BE2F9}">
      <dsp:nvSpPr>
        <dsp:cNvPr id="0" name=""/>
        <dsp:cNvSpPr/>
      </dsp:nvSpPr>
      <dsp:spPr>
        <a:xfrm>
          <a:off x="5889815" y="3971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hueOff val="-1242223"/>
            <a:satOff val="-13155"/>
            <a:lumOff val="12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Umowy</a:t>
          </a:r>
        </a:p>
      </dsp:txBody>
      <dsp:txXfrm>
        <a:off x="5901210" y="15366"/>
        <a:ext cx="1533377" cy="366251"/>
      </dsp:txXfrm>
    </dsp:sp>
    <dsp:sp modelId="{290C8AA3-F5BB-49A0-9A73-5DE3612C650C}">
      <dsp:nvSpPr>
        <dsp:cNvPr id="0" name=""/>
        <dsp:cNvSpPr/>
      </dsp:nvSpPr>
      <dsp:spPr>
        <a:xfrm rot="5400000">
          <a:off x="6633858" y="427054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ACC37-B607-4CF1-80D7-2245BE62D488}">
      <dsp:nvSpPr>
        <dsp:cNvPr id="0" name=""/>
        <dsp:cNvSpPr/>
      </dsp:nvSpPr>
      <dsp:spPr>
        <a:xfrm>
          <a:off x="5889815" y="529178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244252"/>
            <a:satOff val="-4100"/>
            <a:lumOff val="-3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4252"/>
              <a:satOff val="-4100"/>
              <a:lumOff val="-3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10 349</a:t>
          </a:r>
        </a:p>
      </dsp:txBody>
      <dsp:txXfrm>
        <a:off x="5901210" y="540573"/>
        <a:ext cx="1533377" cy="366251"/>
      </dsp:txXfrm>
    </dsp:sp>
    <dsp:sp modelId="{996422C2-A4B7-4D55-8492-DE4BFA15AC16}">
      <dsp:nvSpPr>
        <dsp:cNvPr id="0" name=""/>
        <dsp:cNvSpPr/>
      </dsp:nvSpPr>
      <dsp:spPr>
        <a:xfrm rot="5400000">
          <a:off x="6633858" y="952261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1EE2C-3FC7-4A28-B332-965DA5425B8E}">
      <dsp:nvSpPr>
        <dsp:cNvPr id="0" name=""/>
        <dsp:cNvSpPr/>
      </dsp:nvSpPr>
      <dsp:spPr>
        <a:xfrm>
          <a:off x="5889815" y="1054384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382502"/>
            <a:satOff val="-4556"/>
            <a:lumOff val="-35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82502"/>
              <a:satOff val="-4556"/>
              <a:lumOff val="-3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55 281</a:t>
          </a:r>
        </a:p>
      </dsp:txBody>
      <dsp:txXfrm>
        <a:off x="5901210" y="1065779"/>
        <a:ext cx="1533377" cy="366251"/>
      </dsp:txXfrm>
    </dsp:sp>
    <dsp:sp modelId="{0774C63C-4F1A-4CE2-A09A-64C7E39A9993}">
      <dsp:nvSpPr>
        <dsp:cNvPr id="0" name=""/>
        <dsp:cNvSpPr/>
      </dsp:nvSpPr>
      <dsp:spPr>
        <a:xfrm rot="5400000">
          <a:off x="6633858" y="1477468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1C0BC-D9BB-4E70-83D8-C7E8874BFAAA}">
      <dsp:nvSpPr>
        <dsp:cNvPr id="0" name=""/>
        <dsp:cNvSpPr/>
      </dsp:nvSpPr>
      <dsp:spPr>
        <a:xfrm>
          <a:off x="5889815" y="1579591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520753"/>
            <a:satOff val="-5011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520753"/>
              <a:satOff val="-5011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90</a:t>
          </a:r>
          <a:endParaRPr lang="pl-PL" sz="1600" kern="1200" dirty="0"/>
        </a:p>
      </dsp:txBody>
      <dsp:txXfrm>
        <a:off x="5901210" y="1590986"/>
        <a:ext cx="1533377" cy="366251"/>
      </dsp:txXfrm>
    </dsp:sp>
    <dsp:sp modelId="{ACB1FA66-78DC-4C4F-911A-7B1B7B81BBCA}">
      <dsp:nvSpPr>
        <dsp:cNvPr id="0" name=""/>
        <dsp:cNvSpPr/>
      </dsp:nvSpPr>
      <dsp:spPr>
        <a:xfrm rot="5400000">
          <a:off x="6633858" y="2002674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05FE8-31DF-4026-B4A2-BC64C1A03766}">
      <dsp:nvSpPr>
        <dsp:cNvPr id="0" name=""/>
        <dsp:cNvSpPr/>
      </dsp:nvSpPr>
      <dsp:spPr>
        <a:xfrm>
          <a:off x="5889815" y="2104798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659003"/>
            <a:satOff val="-5467"/>
            <a:lumOff val="-42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59003"/>
              <a:satOff val="-5467"/>
              <a:lumOff val="-4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128</a:t>
          </a:r>
          <a:endParaRPr lang="pl-PL" sz="1600" kern="1200" dirty="0"/>
        </a:p>
      </dsp:txBody>
      <dsp:txXfrm>
        <a:off x="5901210" y="2116193"/>
        <a:ext cx="1533377" cy="366251"/>
      </dsp:txXfrm>
    </dsp:sp>
    <dsp:sp modelId="{9D8EA8CD-1E58-4E74-820A-BC9422CC5E9B}">
      <dsp:nvSpPr>
        <dsp:cNvPr id="0" name=""/>
        <dsp:cNvSpPr/>
      </dsp:nvSpPr>
      <dsp:spPr>
        <a:xfrm rot="5400000">
          <a:off x="6633858" y="2527881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08A41-CCD5-4125-8AD6-2D9699F3025A}">
      <dsp:nvSpPr>
        <dsp:cNvPr id="0" name=""/>
        <dsp:cNvSpPr/>
      </dsp:nvSpPr>
      <dsp:spPr>
        <a:xfrm>
          <a:off x="5889815" y="2630004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797253"/>
            <a:satOff val="-5922"/>
            <a:lumOff val="-45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97253"/>
              <a:satOff val="-5922"/>
              <a:lumOff val="-4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0</a:t>
          </a:r>
          <a:endParaRPr lang="pl-PL" sz="1600" kern="1200" dirty="0"/>
        </a:p>
      </dsp:txBody>
      <dsp:txXfrm>
        <a:off x="5901210" y="2641399"/>
        <a:ext cx="1533377" cy="366251"/>
      </dsp:txXfrm>
    </dsp:sp>
    <dsp:sp modelId="{D27228E9-1444-47DC-A7CC-4F189D4F0EE8}">
      <dsp:nvSpPr>
        <dsp:cNvPr id="0" name=""/>
        <dsp:cNvSpPr/>
      </dsp:nvSpPr>
      <dsp:spPr>
        <a:xfrm rot="5400000">
          <a:off x="6633858" y="3053087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20E42-5F46-4C3B-949B-E8FD9659E6ED}">
      <dsp:nvSpPr>
        <dsp:cNvPr id="0" name=""/>
        <dsp:cNvSpPr/>
      </dsp:nvSpPr>
      <dsp:spPr>
        <a:xfrm>
          <a:off x="5889815" y="3155211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935503"/>
            <a:satOff val="-6378"/>
            <a:lumOff val="-4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935503"/>
              <a:satOff val="-6378"/>
              <a:lumOff val="-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92</a:t>
          </a:r>
          <a:endParaRPr lang="pl-PL" sz="1600" kern="1200" dirty="0"/>
        </a:p>
      </dsp:txBody>
      <dsp:txXfrm>
        <a:off x="5901210" y="3166606"/>
        <a:ext cx="1533377" cy="366251"/>
      </dsp:txXfrm>
    </dsp:sp>
    <dsp:sp modelId="{0BD4919F-4764-4E5B-B573-75D40CED3C28}">
      <dsp:nvSpPr>
        <dsp:cNvPr id="0" name=""/>
        <dsp:cNvSpPr/>
      </dsp:nvSpPr>
      <dsp:spPr>
        <a:xfrm rot="5400000">
          <a:off x="6633858" y="3578294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577E9-49FF-4593-B08B-E0156D8871B7}">
      <dsp:nvSpPr>
        <dsp:cNvPr id="0" name=""/>
        <dsp:cNvSpPr/>
      </dsp:nvSpPr>
      <dsp:spPr>
        <a:xfrm>
          <a:off x="5889815" y="3680418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073753"/>
            <a:satOff val="-6834"/>
            <a:lumOff val="-52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073753"/>
              <a:satOff val="-6834"/>
              <a:lumOff val="-5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9</a:t>
          </a:r>
          <a:endParaRPr lang="pl-PL" sz="1600" kern="1200" dirty="0"/>
        </a:p>
      </dsp:txBody>
      <dsp:txXfrm>
        <a:off x="5901210" y="3691813"/>
        <a:ext cx="1533377" cy="366251"/>
      </dsp:txXfrm>
    </dsp:sp>
    <dsp:sp modelId="{82C809E6-C188-424A-8AF5-740D4EE0ACFC}">
      <dsp:nvSpPr>
        <dsp:cNvPr id="0" name=""/>
        <dsp:cNvSpPr/>
      </dsp:nvSpPr>
      <dsp:spPr>
        <a:xfrm rot="5400000">
          <a:off x="6633858" y="4103501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27712-C874-4919-896F-6F03BB743DF7}">
      <dsp:nvSpPr>
        <dsp:cNvPr id="0" name=""/>
        <dsp:cNvSpPr/>
      </dsp:nvSpPr>
      <dsp:spPr>
        <a:xfrm>
          <a:off x="5889815" y="4205624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212004"/>
            <a:satOff val="-7289"/>
            <a:lumOff val="-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12004"/>
              <a:satOff val="-7289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7</a:t>
          </a:r>
          <a:endParaRPr lang="pl-PL" sz="1600" kern="1200" dirty="0"/>
        </a:p>
      </dsp:txBody>
      <dsp:txXfrm>
        <a:off x="5901210" y="4217019"/>
        <a:ext cx="1533377" cy="366251"/>
      </dsp:txXfrm>
    </dsp:sp>
    <dsp:sp modelId="{CF7182DF-DFEE-4424-B990-9C712927ED3C}">
      <dsp:nvSpPr>
        <dsp:cNvPr id="0" name=""/>
        <dsp:cNvSpPr/>
      </dsp:nvSpPr>
      <dsp:spPr>
        <a:xfrm rot="5400000">
          <a:off x="6633858" y="4628707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618BA-BEB9-4EC4-9771-B4C1B0181DCD}">
      <dsp:nvSpPr>
        <dsp:cNvPr id="0" name=""/>
        <dsp:cNvSpPr/>
      </dsp:nvSpPr>
      <dsp:spPr>
        <a:xfrm>
          <a:off x="5889815" y="4730831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350254"/>
            <a:satOff val="-7745"/>
            <a:lumOff val="-59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350254"/>
              <a:satOff val="-7745"/>
              <a:lumOff val="-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166</a:t>
          </a:r>
          <a:endParaRPr lang="pl-PL" sz="1600" kern="1200" dirty="0"/>
        </a:p>
      </dsp:txBody>
      <dsp:txXfrm>
        <a:off x="5901210" y="4742226"/>
        <a:ext cx="1533377" cy="366251"/>
      </dsp:txXfrm>
    </dsp:sp>
    <dsp:sp modelId="{B74259D0-1965-4C03-AFF1-C2C3509A1F04}">
      <dsp:nvSpPr>
        <dsp:cNvPr id="0" name=""/>
        <dsp:cNvSpPr/>
      </dsp:nvSpPr>
      <dsp:spPr>
        <a:xfrm>
          <a:off x="7663847" y="3971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hueOff val="-2484445"/>
            <a:satOff val="-26309"/>
            <a:lumOff val="24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Kwota umów</a:t>
          </a:r>
        </a:p>
      </dsp:txBody>
      <dsp:txXfrm>
        <a:off x="7675242" y="15366"/>
        <a:ext cx="1533377" cy="366251"/>
      </dsp:txXfrm>
    </dsp:sp>
    <dsp:sp modelId="{1E3FA94B-D466-4E51-8D87-016F2ED58E3F}">
      <dsp:nvSpPr>
        <dsp:cNvPr id="0" name=""/>
        <dsp:cNvSpPr/>
      </dsp:nvSpPr>
      <dsp:spPr>
        <a:xfrm rot="5400000">
          <a:off x="8407889" y="427054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01F7C-161B-45C2-8E05-DCA1A8D37E05}">
      <dsp:nvSpPr>
        <dsp:cNvPr id="0" name=""/>
        <dsp:cNvSpPr/>
      </dsp:nvSpPr>
      <dsp:spPr>
        <a:xfrm>
          <a:off x="7663847" y="529178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488504"/>
            <a:satOff val="-8200"/>
            <a:lumOff val="-62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488504"/>
              <a:satOff val="-8200"/>
              <a:lumOff val="-6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8 102</a:t>
          </a:r>
          <a:endParaRPr lang="pl-PL" sz="1600" kern="1200" dirty="0"/>
        </a:p>
      </dsp:txBody>
      <dsp:txXfrm>
        <a:off x="7675242" y="540573"/>
        <a:ext cx="1533377" cy="366251"/>
      </dsp:txXfrm>
    </dsp:sp>
    <dsp:sp modelId="{BB18A11C-BBA9-4EAB-A4E8-D6E2C14CA1C6}">
      <dsp:nvSpPr>
        <dsp:cNvPr id="0" name=""/>
        <dsp:cNvSpPr/>
      </dsp:nvSpPr>
      <dsp:spPr>
        <a:xfrm rot="5400000">
          <a:off x="8407889" y="952261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E756F-685A-4E66-A259-C43C48726E37}">
      <dsp:nvSpPr>
        <dsp:cNvPr id="0" name=""/>
        <dsp:cNvSpPr/>
      </dsp:nvSpPr>
      <dsp:spPr>
        <a:xfrm>
          <a:off x="7663847" y="1054384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626754"/>
            <a:satOff val="-8656"/>
            <a:lumOff val="-66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626754"/>
              <a:satOff val="-8656"/>
              <a:lumOff val="-6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16 376</a:t>
          </a:r>
        </a:p>
      </dsp:txBody>
      <dsp:txXfrm>
        <a:off x="7675242" y="1065779"/>
        <a:ext cx="1533377" cy="366251"/>
      </dsp:txXfrm>
    </dsp:sp>
    <dsp:sp modelId="{7AFEA659-F7E5-4704-87B3-2249C4A50C2F}">
      <dsp:nvSpPr>
        <dsp:cNvPr id="0" name=""/>
        <dsp:cNvSpPr/>
      </dsp:nvSpPr>
      <dsp:spPr>
        <a:xfrm rot="5400000">
          <a:off x="8407889" y="1477468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1B493-F807-4165-9797-0933AF2AA62B}">
      <dsp:nvSpPr>
        <dsp:cNvPr id="0" name=""/>
        <dsp:cNvSpPr/>
      </dsp:nvSpPr>
      <dsp:spPr>
        <a:xfrm>
          <a:off x="7663847" y="1579591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765005"/>
            <a:satOff val="-9111"/>
            <a:lumOff val="-69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765005"/>
              <a:satOff val="-9111"/>
              <a:lumOff val="-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1 846</a:t>
          </a:r>
          <a:endParaRPr lang="pl-PL" sz="1600" kern="1200" dirty="0"/>
        </a:p>
      </dsp:txBody>
      <dsp:txXfrm>
        <a:off x="7675242" y="1590986"/>
        <a:ext cx="1533377" cy="366251"/>
      </dsp:txXfrm>
    </dsp:sp>
    <dsp:sp modelId="{7CB5C140-5833-4C0E-BFE9-788950B5A5FD}">
      <dsp:nvSpPr>
        <dsp:cNvPr id="0" name=""/>
        <dsp:cNvSpPr/>
      </dsp:nvSpPr>
      <dsp:spPr>
        <a:xfrm rot="5400000">
          <a:off x="8407889" y="2002674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67167-F183-42F0-8C8B-037FF356E308}">
      <dsp:nvSpPr>
        <dsp:cNvPr id="0" name=""/>
        <dsp:cNvSpPr/>
      </dsp:nvSpPr>
      <dsp:spPr>
        <a:xfrm>
          <a:off x="7663847" y="2104798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903255"/>
            <a:satOff val="-9567"/>
            <a:lumOff val="-73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903255"/>
              <a:satOff val="-9567"/>
              <a:lumOff val="-7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919</a:t>
          </a:r>
          <a:endParaRPr lang="pl-PL" sz="1600" kern="1200" dirty="0"/>
        </a:p>
      </dsp:txBody>
      <dsp:txXfrm>
        <a:off x="7675242" y="2116193"/>
        <a:ext cx="1533377" cy="366251"/>
      </dsp:txXfrm>
    </dsp:sp>
    <dsp:sp modelId="{79268EDC-C82B-4A0C-BE23-6604E5464D13}">
      <dsp:nvSpPr>
        <dsp:cNvPr id="0" name=""/>
        <dsp:cNvSpPr/>
      </dsp:nvSpPr>
      <dsp:spPr>
        <a:xfrm rot="5400000">
          <a:off x="8407889" y="2527881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F64E0-40DD-44BA-9BC5-DBED361A9B4F}">
      <dsp:nvSpPr>
        <dsp:cNvPr id="0" name=""/>
        <dsp:cNvSpPr/>
      </dsp:nvSpPr>
      <dsp:spPr>
        <a:xfrm>
          <a:off x="7663847" y="2630004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041505"/>
            <a:satOff val="-10023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041505"/>
              <a:satOff val="-10023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0</a:t>
          </a:r>
          <a:endParaRPr lang="pl-PL" sz="1600" kern="1200" dirty="0"/>
        </a:p>
      </dsp:txBody>
      <dsp:txXfrm>
        <a:off x="7675242" y="2641399"/>
        <a:ext cx="1533377" cy="366251"/>
      </dsp:txXfrm>
    </dsp:sp>
    <dsp:sp modelId="{DF2A27E7-8223-4AF0-A361-2B4CB8378057}">
      <dsp:nvSpPr>
        <dsp:cNvPr id="0" name=""/>
        <dsp:cNvSpPr/>
      </dsp:nvSpPr>
      <dsp:spPr>
        <a:xfrm rot="5400000">
          <a:off x="8407889" y="3053087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D3C2B-568C-4208-A8F0-044C274411DF}">
      <dsp:nvSpPr>
        <dsp:cNvPr id="0" name=""/>
        <dsp:cNvSpPr/>
      </dsp:nvSpPr>
      <dsp:spPr>
        <a:xfrm>
          <a:off x="7663847" y="3155211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179755"/>
            <a:satOff val="-10478"/>
            <a:lumOff val="-80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79755"/>
              <a:satOff val="-10478"/>
              <a:lumOff val="-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444</a:t>
          </a:r>
        </a:p>
      </dsp:txBody>
      <dsp:txXfrm>
        <a:off x="7675242" y="3166606"/>
        <a:ext cx="1533377" cy="366251"/>
      </dsp:txXfrm>
    </dsp:sp>
    <dsp:sp modelId="{73A13580-6F21-4237-A0B2-748224E5AD5C}">
      <dsp:nvSpPr>
        <dsp:cNvPr id="0" name=""/>
        <dsp:cNvSpPr/>
      </dsp:nvSpPr>
      <dsp:spPr>
        <a:xfrm rot="5400000">
          <a:off x="8407889" y="3578294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F9FA9-6D27-4537-AA63-9C228A957F10}">
      <dsp:nvSpPr>
        <dsp:cNvPr id="0" name=""/>
        <dsp:cNvSpPr/>
      </dsp:nvSpPr>
      <dsp:spPr>
        <a:xfrm>
          <a:off x="7663847" y="3680418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318005"/>
            <a:satOff val="-10934"/>
            <a:lumOff val="-8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18005"/>
              <a:satOff val="-10934"/>
              <a:lumOff val="-8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22</a:t>
          </a:r>
        </a:p>
      </dsp:txBody>
      <dsp:txXfrm>
        <a:off x="7675242" y="3691813"/>
        <a:ext cx="1533377" cy="366251"/>
      </dsp:txXfrm>
    </dsp:sp>
    <dsp:sp modelId="{158001B6-A73D-4D05-9D93-7FDCF9308518}">
      <dsp:nvSpPr>
        <dsp:cNvPr id="0" name=""/>
        <dsp:cNvSpPr/>
      </dsp:nvSpPr>
      <dsp:spPr>
        <a:xfrm rot="5400000">
          <a:off x="8407889" y="4103501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6FB23-3D44-42C0-9A65-E891A910B0C6}">
      <dsp:nvSpPr>
        <dsp:cNvPr id="0" name=""/>
        <dsp:cNvSpPr/>
      </dsp:nvSpPr>
      <dsp:spPr>
        <a:xfrm>
          <a:off x="7663847" y="4205624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456256"/>
            <a:satOff val="-11389"/>
            <a:lumOff val="-87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456256"/>
              <a:satOff val="-11389"/>
              <a:lumOff val="-8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478</a:t>
          </a:r>
          <a:endParaRPr lang="pl-PL" sz="1600" kern="1200" dirty="0"/>
        </a:p>
      </dsp:txBody>
      <dsp:txXfrm>
        <a:off x="7675242" y="4217019"/>
        <a:ext cx="1533377" cy="366251"/>
      </dsp:txXfrm>
    </dsp:sp>
    <dsp:sp modelId="{C23EFD64-6C91-43BD-AC45-EE681CBBA479}">
      <dsp:nvSpPr>
        <dsp:cNvPr id="0" name=""/>
        <dsp:cNvSpPr/>
      </dsp:nvSpPr>
      <dsp:spPr>
        <a:xfrm rot="5400000">
          <a:off x="8407889" y="4628707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0F459-648C-43F6-8507-A66E0F0D99A9}">
      <dsp:nvSpPr>
        <dsp:cNvPr id="0" name=""/>
        <dsp:cNvSpPr/>
      </dsp:nvSpPr>
      <dsp:spPr>
        <a:xfrm>
          <a:off x="7663847" y="4730831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594506"/>
            <a:satOff val="-11845"/>
            <a:lumOff val="-90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94506"/>
              <a:satOff val="-11845"/>
              <a:lumOff val="-9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3 136</a:t>
          </a:r>
          <a:endParaRPr lang="pl-PL" sz="1600" kern="1200" dirty="0"/>
        </a:p>
      </dsp:txBody>
      <dsp:txXfrm>
        <a:off x="7675242" y="4742226"/>
        <a:ext cx="1533377" cy="366251"/>
      </dsp:txXfrm>
    </dsp:sp>
    <dsp:sp modelId="{4F2B1D7D-AF49-497D-A87F-0D7E38E94CA4}">
      <dsp:nvSpPr>
        <dsp:cNvPr id="0" name=""/>
        <dsp:cNvSpPr/>
      </dsp:nvSpPr>
      <dsp:spPr>
        <a:xfrm>
          <a:off x="9437878" y="3971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hueOff val="-3726668"/>
            <a:satOff val="-39464"/>
            <a:lumOff val="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Programy</a:t>
          </a:r>
        </a:p>
      </dsp:txBody>
      <dsp:txXfrm>
        <a:off x="9449273" y="15366"/>
        <a:ext cx="1533377" cy="366251"/>
      </dsp:txXfrm>
    </dsp:sp>
    <dsp:sp modelId="{EA0B9241-EC3E-412E-A020-CC2FCF882C99}">
      <dsp:nvSpPr>
        <dsp:cNvPr id="0" name=""/>
        <dsp:cNvSpPr/>
      </dsp:nvSpPr>
      <dsp:spPr>
        <a:xfrm rot="5400000">
          <a:off x="10181921" y="427054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6C557-584F-4828-BCBF-44AA157AECE9}">
      <dsp:nvSpPr>
        <dsp:cNvPr id="0" name=""/>
        <dsp:cNvSpPr/>
      </dsp:nvSpPr>
      <dsp:spPr>
        <a:xfrm>
          <a:off x="9437878" y="529178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732756"/>
            <a:satOff val="-12300"/>
            <a:lumOff val="-94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732756"/>
              <a:satOff val="-12300"/>
              <a:lumOff val="-9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23</a:t>
          </a:r>
        </a:p>
      </dsp:txBody>
      <dsp:txXfrm>
        <a:off x="9449273" y="540573"/>
        <a:ext cx="1533377" cy="366251"/>
      </dsp:txXfrm>
    </dsp:sp>
    <dsp:sp modelId="{CF726B04-286C-4FA2-8576-6350F46FB73F}">
      <dsp:nvSpPr>
        <dsp:cNvPr id="0" name=""/>
        <dsp:cNvSpPr/>
      </dsp:nvSpPr>
      <dsp:spPr>
        <a:xfrm rot="5400000">
          <a:off x="10181921" y="952261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EEED2-D700-4CB3-9210-B8011FA9B806}">
      <dsp:nvSpPr>
        <dsp:cNvPr id="0" name=""/>
        <dsp:cNvSpPr/>
      </dsp:nvSpPr>
      <dsp:spPr>
        <a:xfrm>
          <a:off x="9437878" y="1054384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871007"/>
            <a:satOff val="-12756"/>
            <a:lumOff val="-97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871007"/>
              <a:satOff val="-12756"/>
              <a:lumOff val="-9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7</a:t>
          </a:r>
          <a:endParaRPr lang="pl-PL" sz="1600" kern="1200" dirty="0"/>
        </a:p>
      </dsp:txBody>
      <dsp:txXfrm>
        <a:off x="9449273" y="1065779"/>
        <a:ext cx="1533377" cy="366251"/>
      </dsp:txXfrm>
    </dsp:sp>
    <dsp:sp modelId="{9E631658-2731-4F71-B9D9-7B747DB435D9}">
      <dsp:nvSpPr>
        <dsp:cNvPr id="0" name=""/>
        <dsp:cNvSpPr/>
      </dsp:nvSpPr>
      <dsp:spPr>
        <a:xfrm rot="5400000">
          <a:off x="10181921" y="1477468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724F2-922D-4300-B70B-B489F93D8956}">
      <dsp:nvSpPr>
        <dsp:cNvPr id="0" name=""/>
        <dsp:cNvSpPr/>
      </dsp:nvSpPr>
      <dsp:spPr>
        <a:xfrm>
          <a:off x="9437878" y="1579591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009257"/>
            <a:satOff val="-13212"/>
            <a:lumOff val="-10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009257"/>
              <a:satOff val="-13212"/>
              <a:lumOff val="-10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9</a:t>
          </a:r>
          <a:endParaRPr lang="pl-PL" sz="1600" kern="1200" dirty="0"/>
        </a:p>
      </dsp:txBody>
      <dsp:txXfrm>
        <a:off x="9449273" y="1590986"/>
        <a:ext cx="1533377" cy="366251"/>
      </dsp:txXfrm>
    </dsp:sp>
    <dsp:sp modelId="{C2E627FD-4A3C-4957-8BE2-4BDD82E73636}">
      <dsp:nvSpPr>
        <dsp:cNvPr id="0" name=""/>
        <dsp:cNvSpPr/>
      </dsp:nvSpPr>
      <dsp:spPr>
        <a:xfrm rot="5400000">
          <a:off x="10181921" y="2002674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BB358-B558-49D3-91DD-7AC9A7535965}">
      <dsp:nvSpPr>
        <dsp:cNvPr id="0" name=""/>
        <dsp:cNvSpPr/>
      </dsp:nvSpPr>
      <dsp:spPr>
        <a:xfrm>
          <a:off x="9437878" y="2104798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147507"/>
            <a:satOff val="-13667"/>
            <a:lumOff val="-104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147507"/>
              <a:satOff val="-13667"/>
              <a:lumOff val="-10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2</a:t>
          </a:r>
          <a:endParaRPr lang="pl-PL" sz="1600" kern="1200" dirty="0"/>
        </a:p>
      </dsp:txBody>
      <dsp:txXfrm>
        <a:off x="9449273" y="2116193"/>
        <a:ext cx="1533377" cy="366251"/>
      </dsp:txXfrm>
    </dsp:sp>
    <dsp:sp modelId="{22B22DDA-3114-45E8-B0DF-E655437C864A}">
      <dsp:nvSpPr>
        <dsp:cNvPr id="0" name=""/>
        <dsp:cNvSpPr/>
      </dsp:nvSpPr>
      <dsp:spPr>
        <a:xfrm rot="5400000">
          <a:off x="10181921" y="2527881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37C68-E113-47DF-AD3F-BD26DDFF44A9}">
      <dsp:nvSpPr>
        <dsp:cNvPr id="0" name=""/>
        <dsp:cNvSpPr/>
      </dsp:nvSpPr>
      <dsp:spPr>
        <a:xfrm>
          <a:off x="9437878" y="2630004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285757"/>
            <a:satOff val="-14123"/>
            <a:lumOff val="-1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85757"/>
              <a:satOff val="-14123"/>
              <a:lumOff val="-1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1</a:t>
          </a:r>
          <a:endParaRPr lang="pl-PL" sz="1600" kern="1200" dirty="0"/>
        </a:p>
      </dsp:txBody>
      <dsp:txXfrm>
        <a:off x="9449273" y="2641399"/>
        <a:ext cx="1533377" cy="366251"/>
      </dsp:txXfrm>
    </dsp:sp>
    <dsp:sp modelId="{4698F98D-7E50-40E0-B9B5-7E254AF7F199}">
      <dsp:nvSpPr>
        <dsp:cNvPr id="0" name=""/>
        <dsp:cNvSpPr/>
      </dsp:nvSpPr>
      <dsp:spPr>
        <a:xfrm rot="5400000">
          <a:off x="10181921" y="3053087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3CB82-99FD-44F0-9D34-778DAB1FA8AA}">
      <dsp:nvSpPr>
        <dsp:cNvPr id="0" name=""/>
        <dsp:cNvSpPr/>
      </dsp:nvSpPr>
      <dsp:spPr>
        <a:xfrm>
          <a:off x="9437878" y="3155211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424007"/>
            <a:satOff val="-14578"/>
            <a:lumOff val="-111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424007"/>
              <a:satOff val="-14578"/>
              <a:lumOff val="-11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4</a:t>
          </a:r>
          <a:endParaRPr lang="pl-PL" sz="1600" kern="1200" dirty="0"/>
        </a:p>
      </dsp:txBody>
      <dsp:txXfrm>
        <a:off x="9449273" y="3166606"/>
        <a:ext cx="1533377" cy="366251"/>
      </dsp:txXfrm>
    </dsp:sp>
    <dsp:sp modelId="{937F7735-96D8-4419-B9EE-0152381B9D5E}">
      <dsp:nvSpPr>
        <dsp:cNvPr id="0" name=""/>
        <dsp:cNvSpPr/>
      </dsp:nvSpPr>
      <dsp:spPr>
        <a:xfrm rot="5400000">
          <a:off x="10181921" y="3578294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EE5B9-5BAF-4BF2-AC6E-EF4DCB70FCE7}">
      <dsp:nvSpPr>
        <dsp:cNvPr id="0" name=""/>
        <dsp:cNvSpPr/>
      </dsp:nvSpPr>
      <dsp:spPr>
        <a:xfrm>
          <a:off x="9437878" y="3680418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562258"/>
            <a:satOff val="-15034"/>
            <a:lumOff val="-11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562258"/>
              <a:satOff val="-15034"/>
              <a:lumOff val="-1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1</a:t>
          </a:r>
          <a:endParaRPr lang="pl-PL" sz="1600" kern="1200" dirty="0"/>
        </a:p>
      </dsp:txBody>
      <dsp:txXfrm>
        <a:off x="9449273" y="3691813"/>
        <a:ext cx="1533377" cy="366251"/>
      </dsp:txXfrm>
    </dsp:sp>
    <dsp:sp modelId="{0C741F32-155A-4A96-8E56-BF915AF9ACD4}">
      <dsp:nvSpPr>
        <dsp:cNvPr id="0" name=""/>
        <dsp:cNvSpPr/>
      </dsp:nvSpPr>
      <dsp:spPr>
        <a:xfrm rot="5400000">
          <a:off x="10181921" y="4103501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AFD63-0143-40A0-89AD-BC75069CA299}">
      <dsp:nvSpPr>
        <dsp:cNvPr id="0" name=""/>
        <dsp:cNvSpPr/>
      </dsp:nvSpPr>
      <dsp:spPr>
        <a:xfrm>
          <a:off x="9437878" y="4205624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700508"/>
            <a:satOff val="-15489"/>
            <a:lumOff val="-118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700508"/>
              <a:satOff val="-15489"/>
              <a:lumOff val="-11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1</a:t>
          </a:r>
          <a:endParaRPr lang="pl-PL" sz="1600" kern="1200" dirty="0"/>
        </a:p>
      </dsp:txBody>
      <dsp:txXfrm>
        <a:off x="9449273" y="4217019"/>
        <a:ext cx="1533377" cy="366251"/>
      </dsp:txXfrm>
    </dsp:sp>
    <dsp:sp modelId="{FE8397A4-ADD4-4295-AD70-1596455D6278}">
      <dsp:nvSpPr>
        <dsp:cNvPr id="0" name=""/>
        <dsp:cNvSpPr/>
      </dsp:nvSpPr>
      <dsp:spPr>
        <a:xfrm rot="5400000">
          <a:off x="10181921" y="4628707"/>
          <a:ext cx="68082" cy="680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381D4-9320-4267-BDB2-C54D3BEA91FE}">
      <dsp:nvSpPr>
        <dsp:cNvPr id="0" name=""/>
        <dsp:cNvSpPr/>
      </dsp:nvSpPr>
      <dsp:spPr>
        <a:xfrm>
          <a:off x="9437878" y="4730831"/>
          <a:ext cx="1556167" cy="389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838758"/>
            <a:satOff val="-15945"/>
            <a:lumOff val="-122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838758"/>
              <a:satOff val="-15945"/>
              <a:lumOff val="-12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6</a:t>
          </a:r>
          <a:endParaRPr lang="pl-PL" sz="1600" kern="1200" dirty="0"/>
        </a:p>
      </dsp:txBody>
      <dsp:txXfrm>
        <a:off x="9449273" y="4742226"/>
        <a:ext cx="1533377" cy="3662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B3FD2-FD02-4AEA-BEF6-A1A390C93760}">
      <dsp:nvSpPr>
        <dsp:cNvPr id="0" name=""/>
        <dsp:cNvSpPr/>
      </dsp:nvSpPr>
      <dsp:spPr>
        <a:xfrm>
          <a:off x="831558" y="0"/>
          <a:ext cx="2122716" cy="1573749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95ED2-D5B5-4498-A75C-0027CC8F83CD}">
      <dsp:nvSpPr>
        <dsp:cNvPr id="0" name=""/>
        <dsp:cNvSpPr/>
      </dsp:nvSpPr>
      <dsp:spPr>
        <a:xfrm>
          <a:off x="577410" y="1429861"/>
          <a:ext cx="3084803" cy="957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l-PL" sz="1500" b="0" kern="1200" dirty="0">
              <a:solidFill>
                <a:schemeClr val="tx2"/>
              </a:solidFill>
            </a:rPr>
            <a:t>Poprawa efektywności energetycznej </a:t>
          </a:r>
          <a:r>
            <a:rPr lang="pl-PL" sz="1800" b="1" kern="1200" dirty="0">
              <a:solidFill>
                <a:schemeClr val="tx2"/>
              </a:solidFill>
            </a:rPr>
            <a:t>45 tys.</a:t>
          </a:r>
          <a:r>
            <a:rPr lang="pl-PL" sz="1800" b="0" kern="1200" dirty="0">
              <a:solidFill>
                <a:schemeClr val="tx2"/>
              </a:solidFill>
            </a:rPr>
            <a:t> </a:t>
          </a:r>
          <a:r>
            <a:rPr lang="pl-PL" sz="1500" b="0" kern="1200" dirty="0">
              <a:solidFill>
                <a:schemeClr val="tx2"/>
              </a:solidFill>
            </a:rPr>
            <a:t>budynków mieszkalnych bądź publicznych</a:t>
          </a:r>
        </a:p>
      </dsp:txBody>
      <dsp:txXfrm>
        <a:off x="577410" y="1429861"/>
        <a:ext cx="3084803" cy="957404"/>
      </dsp:txXfrm>
    </dsp:sp>
    <dsp:sp modelId="{6BA32680-A2A0-4790-9C67-77377BEB19B1}">
      <dsp:nvSpPr>
        <dsp:cNvPr id="0" name=""/>
        <dsp:cNvSpPr/>
      </dsp:nvSpPr>
      <dsp:spPr>
        <a:xfrm>
          <a:off x="4634210" y="0"/>
          <a:ext cx="1823459" cy="181509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B759C-B3A5-469C-BCCA-853637FAAFCC}">
      <dsp:nvSpPr>
        <dsp:cNvPr id="0" name=""/>
        <dsp:cNvSpPr/>
      </dsp:nvSpPr>
      <dsp:spPr>
        <a:xfrm>
          <a:off x="4186677" y="1453741"/>
          <a:ext cx="3084803" cy="968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ClrTx/>
            <a:buSzTx/>
            <a:buFont typeface="Arial" panose="020B0604020202020204" pitchFamily="34" charset="0"/>
            <a:buNone/>
          </a:pPr>
          <a:r>
            <a:rPr lang="pl-PL" sz="1500" b="0" kern="1200" dirty="0">
              <a:solidFill>
                <a:schemeClr val="tx2"/>
              </a:solidFill>
            </a:rPr>
            <a:t>Dofinansowanie zakupu </a:t>
          </a:r>
          <a:r>
            <a:rPr lang="pl-PL" sz="1800" b="1" kern="1200" dirty="0">
              <a:solidFill>
                <a:schemeClr val="tx2"/>
              </a:solidFill>
            </a:rPr>
            <a:t>6,8 tys.</a:t>
          </a:r>
          <a:r>
            <a:rPr lang="pl-PL" sz="1800" b="0" kern="1200" dirty="0">
              <a:solidFill>
                <a:schemeClr val="tx2"/>
              </a:solidFill>
            </a:rPr>
            <a:t>  </a:t>
          </a:r>
          <a:r>
            <a:rPr lang="pl-PL" sz="1500" b="0" kern="1200" dirty="0">
              <a:solidFill>
                <a:schemeClr val="tx2"/>
              </a:solidFill>
            </a:rPr>
            <a:t>pojazdów zeroemisyjnych </a:t>
          </a:r>
          <a:endParaRPr lang="pl-PL" sz="1500" b="1" kern="1200" dirty="0">
            <a:solidFill>
              <a:schemeClr val="tx2"/>
            </a:solidFill>
          </a:endParaRPr>
        </a:p>
      </dsp:txBody>
      <dsp:txXfrm>
        <a:off x="4186677" y="1453741"/>
        <a:ext cx="3084803" cy="968488"/>
      </dsp:txXfrm>
    </dsp:sp>
    <dsp:sp modelId="{FB0FAF82-BD8D-413F-8D20-CC2C25926BD0}">
      <dsp:nvSpPr>
        <dsp:cNvPr id="0" name=""/>
        <dsp:cNvSpPr/>
      </dsp:nvSpPr>
      <dsp:spPr>
        <a:xfrm>
          <a:off x="8350077" y="119670"/>
          <a:ext cx="1806821" cy="1204543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E4D9C-0902-446E-AB4D-7B6A7F16E76C}">
      <dsp:nvSpPr>
        <dsp:cNvPr id="0" name=""/>
        <dsp:cNvSpPr/>
      </dsp:nvSpPr>
      <dsp:spPr>
        <a:xfrm>
          <a:off x="7928158" y="1386512"/>
          <a:ext cx="3084803" cy="968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l-PL" sz="1400" b="0" kern="1200" dirty="0">
              <a:solidFill>
                <a:schemeClr val="tx2"/>
              </a:solidFill>
            </a:rPr>
            <a:t>Budowa/modernizacja sieci dystrybucji energii elektrycznej </a:t>
          </a:r>
          <a:r>
            <a:rPr lang="pl-PL" sz="1800" b="1" kern="1200" dirty="0">
              <a:solidFill>
                <a:schemeClr val="tx2"/>
              </a:solidFill>
            </a:rPr>
            <a:t>(135 km) </a:t>
          </a:r>
          <a:r>
            <a:rPr lang="pl-PL" sz="1400" b="0" kern="1200" dirty="0">
              <a:solidFill>
                <a:schemeClr val="tx2"/>
              </a:solidFill>
            </a:rPr>
            <a:t>oraz stacje transformatorowo-rozdzielcze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l-PL" sz="1800" b="1" kern="1200" dirty="0">
              <a:solidFill>
                <a:schemeClr val="tx2"/>
              </a:solidFill>
            </a:rPr>
            <a:t>(23 szt.)</a:t>
          </a:r>
        </a:p>
      </dsp:txBody>
      <dsp:txXfrm>
        <a:off x="7928158" y="1386512"/>
        <a:ext cx="3084803" cy="968488"/>
      </dsp:txXfrm>
    </dsp:sp>
    <dsp:sp modelId="{86A19B7D-FEED-44A9-8C65-2CA1FBAB10D2}">
      <dsp:nvSpPr>
        <dsp:cNvPr id="0" name=""/>
        <dsp:cNvSpPr/>
      </dsp:nvSpPr>
      <dsp:spPr>
        <a:xfrm>
          <a:off x="1211602" y="2489839"/>
          <a:ext cx="1806821" cy="1242188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99668-216F-4055-AA8D-A4E53FA3A02E}">
      <dsp:nvSpPr>
        <dsp:cNvPr id="0" name=""/>
        <dsp:cNvSpPr/>
      </dsp:nvSpPr>
      <dsp:spPr>
        <a:xfrm>
          <a:off x="700793" y="3916979"/>
          <a:ext cx="3084803" cy="980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Font typeface="Arial" panose="020B0604020202020204" pitchFamily="34" charset="0"/>
            <a:buNone/>
          </a:pPr>
          <a:r>
            <a:rPr lang="pl-PL" sz="1500" kern="1200" dirty="0">
              <a:solidFill>
                <a:schemeClr val="tx2"/>
              </a:solidFill>
            </a:rPr>
            <a:t>Budowa/modernizacja sieci ciepłowniczych </a:t>
          </a:r>
          <a:r>
            <a:rPr lang="pl-PL" sz="1800" b="1" kern="1200" dirty="0">
              <a:solidFill>
                <a:schemeClr val="tx2"/>
              </a:solidFill>
            </a:rPr>
            <a:t>(30 km) </a:t>
          </a:r>
          <a:r>
            <a:rPr lang="pl-PL" sz="1500" kern="1200" dirty="0">
              <a:solidFill>
                <a:schemeClr val="tx2"/>
              </a:solidFill>
            </a:rPr>
            <a:t>oraz węzły ciepłownicze </a:t>
          </a:r>
          <a:r>
            <a:rPr lang="pl-PL" sz="1800" b="1" kern="1200" dirty="0">
              <a:solidFill>
                <a:schemeClr val="tx2"/>
              </a:solidFill>
            </a:rPr>
            <a:t>(90 szt.)</a:t>
          </a:r>
          <a:endParaRPr lang="pl-PL" sz="1500" b="1" kern="1200" dirty="0">
            <a:solidFill>
              <a:schemeClr val="tx2"/>
            </a:solidFill>
          </a:endParaRPr>
        </a:p>
      </dsp:txBody>
      <dsp:txXfrm>
        <a:off x="700793" y="3916979"/>
        <a:ext cx="3084803" cy="980975"/>
      </dsp:txXfrm>
    </dsp:sp>
    <dsp:sp modelId="{8B1A8369-1A5F-40D9-A244-45A2F89BD710}">
      <dsp:nvSpPr>
        <dsp:cNvPr id="0" name=""/>
        <dsp:cNvSpPr/>
      </dsp:nvSpPr>
      <dsp:spPr>
        <a:xfrm>
          <a:off x="4673110" y="2427297"/>
          <a:ext cx="1995031" cy="133199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04E4E-BA00-4D62-BCF7-10EAAE67293E}">
      <dsp:nvSpPr>
        <dsp:cNvPr id="0" name=""/>
        <dsp:cNvSpPr/>
      </dsp:nvSpPr>
      <dsp:spPr>
        <a:xfrm>
          <a:off x="4309653" y="3898870"/>
          <a:ext cx="3084803" cy="984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l-PL" sz="1500" kern="1200" dirty="0">
              <a:solidFill>
                <a:schemeClr val="tx2"/>
              </a:solidFill>
            </a:rPr>
            <a:t>Budowa/modernizacja sieci kanalizacyjnej </a:t>
          </a:r>
          <a:r>
            <a:rPr lang="pl-PL" sz="1800" b="1" kern="1200" dirty="0">
              <a:solidFill>
                <a:schemeClr val="tx2"/>
              </a:solidFill>
            </a:rPr>
            <a:t>(187 km) </a:t>
          </a:r>
          <a:r>
            <a:rPr lang="pl-PL" sz="1500" kern="1200" dirty="0">
              <a:solidFill>
                <a:schemeClr val="tx2"/>
              </a:solidFill>
            </a:rPr>
            <a:t>oraz sieci wodociągowej </a:t>
          </a:r>
          <a:r>
            <a:rPr lang="pl-PL" sz="1800" b="1" kern="1200" dirty="0">
              <a:solidFill>
                <a:schemeClr val="tx2"/>
              </a:solidFill>
            </a:rPr>
            <a:t>(219 km)</a:t>
          </a:r>
          <a:endParaRPr lang="pl-PL" sz="1500" b="1" kern="1200" dirty="0">
            <a:solidFill>
              <a:schemeClr val="tx2"/>
            </a:solidFill>
          </a:endParaRPr>
        </a:p>
      </dsp:txBody>
      <dsp:txXfrm>
        <a:off x="4309653" y="3898870"/>
        <a:ext cx="3084803" cy="984438"/>
      </dsp:txXfrm>
    </dsp:sp>
    <dsp:sp modelId="{004F3660-8690-4A39-8284-6168E4532B35}">
      <dsp:nvSpPr>
        <dsp:cNvPr id="0" name=""/>
        <dsp:cNvSpPr/>
      </dsp:nvSpPr>
      <dsp:spPr>
        <a:xfrm>
          <a:off x="8414461" y="2363621"/>
          <a:ext cx="1793322" cy="148084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17DA0-619A-46AA-AFD9-2FB2CFB298AC}">
      <dsp:nvSpPr>
        <dsp:cNvPr id="0" name=""/>
        <dsp:cNvSpPr/>
      </dsp:nvSpPr>
      <dsp:spPr>
        <a:xfrm>
          <a:off x="7909010" y="3889031"/>
          <a:ext cx="3084803" cy="9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l-PL" sz="1500" kern="1200" dirty="0">
              <a:solidFill>
                <a:schemeClr val="tx2"/>
              </a:solidFill>
            </a:rPr>
            <a:t>Doposażenie </a:t>
          </a:r>
          <a:r>
            <a:rPr lang="pl-PL" sz="1800" b="1" kern="1200" dirty="0">
              <a:solidFill>
                <a:schemeClr val="tx2"/>
              </a:solidFill>
            </a:rPr>
            <a:t>(5) </a:t>
          </a:r>
          <a:r>
            <a:rPr lang="pl-PL" sz="1500" kern="1200" dirty="0">
              <a:solidFill>
                <a:schemeClr val="tx2"/>
              </a:solidFill>
            </a:rPr>
            <a:t>i przebudowa </a:t>
          </a:r>
          <a:r>
            <a:rPr lang="pl-PL" sz="1800" b="1" kern="1200" dirty="0">
              <a:solidFill>
                <a:schemeClr val="tx2"/>
              </a:solidFill>
            </a:rPr>
            <a:t>(3)</a:t>
          </a:r>
          <a:r>
            <a:rPr lang="pl-PL" sz="1800" kern="1200" dirty="0">
              <a:solidFill>
                <a:schemeClr val="tx2"/>
              </a:solidFill>
            </a:rPr>
            <a:t> </a:t>
          </a:r>
          <a:r>
            <a:rPr lang="pl-PL" sz="1500" kern="1200" dirty="0">
              <a:solidFill>
                <a:schemeClr val="tx2"/>
              </a:solidFill>
            </a:rPr>
            <a:t>zakładów zagospodarowania odpadów oraz wsparcie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l-PL" sz="1800" b="1" kern="1200" dirty="0">
              <a:solidFill>
                <a:schemeClr val="tx2"/>
              </a:solidFill>
            </a:rPr>
            <a:t>17</a:t>
          </a:r>
          <a:r>
            <a:rPr lang="pl-PL" sz="1800" kern="1200" dirty="0">
              <a:solidFill>
                <a:schemeClr val="tx2"/>
              </a:solidFill>
            </a:rPr>
            <a:t> </a:t>
          </a:r>
          <a:r>
            <a:rPr lang="pl-PL" sz="1500" kern="1200" dirty="0">
              <a:solidFill>
                <a:schemeClr val="tx2"/>
              </a:solidFill>
            </a:rPr>
            <a:t>PSZOK-ów </a:t>
          </a:r>
        </a:p>
      </dsp:txBody>
      <dsp:txXfrm>
        <a:off x="7909010" y="3889031"/>
        <a:ext cx="3084803" cy="985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5D750-93EB-4F93-9D04-29C01C2EC080}">
      <dsp:nvSpPr>
        <dsp:cNvPr id="0" name=""/>
        <dsp:cNvSpPr/>
      </dsp:nvSpPr>
      <dsp:spPr>
        <a:xfrm>
          <a:off x="-5457462" y="-835626"/>
          <a:ext cx="6498148" cy="6498148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FE56F-4F5C-4D56-ADA5-BEA05956208C}">
      <dsp:nvSpPr>
        <dsp:cNvPr id="0" name=""/>
        <dsp:cNvSpPr/>
      </dsp:nvSpPr>
      <dsp:spPr>
        <a:xfrm>
          <a:off x="387940" y="254184"/>
          <a:ext cx="11231999" cy="5081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6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1,7 mln Mg/rok zmniejszonej emisji gazów cieplarnianych</a:t>
          </a:r>
        </a:p>
      </dsp:txBody>
      <dsp:txXfrm>
        <a:off x="387940" y="254184"/>
        <a:ext cx="11231999" cy="508175"/>
      </dsp:txXfrm>
    </dsp:sp>
    <dsp:sp modelId="{92B14FC1-5BB2-43BB-B569-CF35286CF283}">
      <dsp:nvSpPr>
        <dsp:cNvPr id="0" name=""/>
        <dsp:cNvSpPr/>
      </dsp:nvSpPr>
      <dsp:spPr>
        <a:xfrm>
          <a:off x="70330" y="190662"/>
          <a:ext cx="635219" cy="635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9F6AB-3F13-403D-A05B-89B9FD7E3C86}">
      <dsp:nvSpPr>
        <dsp:cNvPr id="0" name=""/>
        <dsp:cNvSpPr/>
      </dsp:nvSpPr>
      <dsp:spPr>
        <a:xfrm>
          <a:off x="805949" y="1016351"/>
          <a:ext cx="10813990" cy="508175"/>
        </a:xfrm>
        <a:prstGeom prst="rect">
          <a:avLst/>
        </a:prstGeom>
        <a:solidFill>
          <a:schemeClr val="accent2">
            <a:hueOff val="-745334"/>
            <a:satOff val="-7893"/>
            <a:lumOff val="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6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pl-PL" sz="2600" kern="1200" dirty="0"/>
            <a:t>2,6 mln MWh/rok mniejszego zużycia energii końcowej</a:t>
          </a:r>
        </a:p>
      </dsp:txBody>
      <dsp:txXfrm>
        <a:off x="805949" y="1016351"/>
        <a:ext cx="10813990" cy="508175"/>
      </dsp:txXfrm>
    </dsp:sp>
    <dsp:sp modelId="{397DF535-6825-4057-B3D4-E4E69C718465}">
      <dsp:nvSpPr>
        <dsp:cNvPr id="0" name=""/>
        <dsp:cNvSpPr/>
      </dsp:nvSpPr>
      <dsp:spPr>
        <a:xfrm>
          <a:off x="488340" y="952829"/>
          <a:ext cx="635219" cy="635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45334"/>
              <a:satOff val="-7893"/>
              <a:lumOff val="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8D686-8F3D-426F-9FF5-0486A1E91E26}">
      <dsp:nvSpPr>
        <dsp:cNvPr id="0" name=""/>
        <dsp:cNvSpPr/>
      </dsp:nvSpPr>
      <dsp:spPr>
        <a:xfrm>
          <a:off x="997094" y="1778518"/>
          <a:ext cx="10622845" cy="508175"/>
        </a:xfrm>
        <a:prstGeom prst="rect">
          <a:avLst/>
        </a:prstGeom>
        <a:solidFill>
          <a:schemeClr val="accent2">
            <a:hueOff val="-1490667"/>
            <a:satOff val="-15786"/>
            <a:lumOff val="1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6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0,7 mln MWh/rok wyprodukowanej energii z OZE</a:t>
          </a:r>
        </a:p>
      </dsp:txBody>
      <dsp:txXfrm>
        <a:off x="997094" y="1778518"/>
        <a:ext cx="10622845" cy="508175"/>
      </dsp:txXfrm>
    </dsp:sp>
    <dsp:sp modelId="{36A7A94A-7041-4AF7-B056-FFC1CBA395E1}">
      <dsp:nvSpPr>
        <dsp:cNvPr id="0" name=""/>
        <dsp:cNvSpPr/>
      </dsp:nvSpPr>
      <dsp:spPr>
        <a:xfrm>
          <a:off x="679485" y="1714996"/>
          <a:ext cx="635219" cy="635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90667"/>
              <a:satOff val="-15786"/>
              <a:lumOff val="1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BEE25-9908-4245-B02B-C43A3F75ED91}">
      <dsp:nvSpPr>
        <dsp:cNvPr id="0" name=""/>
        <dsp:cNvSpPr/>
      </dsp:nvSpPr>
      <dsp:spPr>
        <a:xfrm>
          <a:off x="997094" y="2540202"/>
          <a:ext cx="10622845" cy="508175"/>
        </a:xfrm>
        <a:prstGeom prst="rect">
          <a:avLst/>
        </a:prstGeom>
        <a:solidFill>
          <a:schemeClr val="accent2">
            <a:hueOff val="-2236001"/>
            <a:satOff val="-23678"/>
            <a:lumOff val="2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6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2,2 tys. Mg/rok mniej emisji pyłów </a:t>
          </a:r>
        </a:p>
      </dsp:txBody>
      <dsp:txXfrm>
        <a:off x="997094" y="2540202"/>
        <a:ext cx="10622845" cy="508175"/>
      </dsp:txXfrm>
    </dsp:sp>
    <dsp:sp modelId="{E7239123-C97C-41FC-8C51-525A93C8068F}">
      <dsp:nvSpPr>
        <dsp:cNvPr id="0" name=""/>
        <dsp:cNvSpPr/>
      </dsp:nvSpPr>
      <dsp:spPr>
        <a:xfrm>
          <a:off x="679485" y="2476680"/>
          <a:ext cx="635219" cy="635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236001"/>
              <a:satOff val="-23678"/>
              <a:lumOff val="2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FEF4E-E5DB-4FE2-84A1-65B3C0162D25}">
      <dsp:nvSpPr>
        <dsp:cNvPr id="0" name=""/>
        <dsp:cNvSpPr/>
      </dsp:nvSpPr>
      <dsp:spPr>
        <a:xfrm>
          <a:off x="805949" y="3302369"/>
          <a:ext cx="10813990" cy="508175"/>
        </a:xfrm>
        <a:prstGeom prst="rect">
          <a:avLst/>
        </a:prstGeom>
        <a:solidFill>
          <a:schemeClr val="accent2">
            <a:hueOff val="-2981334"/>
            <a:satOff val="-31571"/>
            <a:lumOff val="2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6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600" kern="1200" dirty="0"/>
            <a:t>5,6 Mg/rok mniej </a:t>
          </a:r>
          <a:r>
            <a:rPr lang="pl-PL" sz="2600" kern="1200" dirty="0" err="1"/>
            <a:t>benzo</a:t>
          </a:r>
          <a:r>
            <a:rPr lang="pl-PL" sz="2600" kern="1200" dirty="0"/>
            <a:t>(a)</a:t>
          </a:r>
          <a:r>
            <a:rPr lang="pl-PL" sz="2600" kern="1200" dirty="0" err="1"/>
            <a:t>pirenu</a:t>
          </a:r>
          <a:endParaRPr lang="pl-PL" sz="2600" kern="1200" dirty="0"/>
        </a:p>
      </dsp:txBody>
      <dsp:txXfrm>
        <a:off x="805949" y="3302369"/>
        <a:ext cx="10813990" cy="508175"/>
      </dsp:txXfrm>
    </dsp:sp>
    <dsp:sp modelId="{9CF07142-F68F-40A3-880B-7C673703D7C3}">
      <dsp:nvSpPr>
        <dsp:cNvPr id="0" name=""/>
        <dsp:cNvSpPr/>
      </dsp:nvSpPr>
      <dsp:spPr>
        <a:xfrm>
          <a:off x="488340" y="3238847"/>
          <a:ext cx="635219" cy="635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81334"/>
              <a:satOff val="-31571"/>
              <a:lumOff val="2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3B4CD-F65D-4E97-A8AF-7010B39B036D}">
      <dsp:nvSpPr>
        <dsp:cNvPr id="0" name=""/>
        <dsp:cNvSpPr/>
      </dsp:nvSpPr>
      <dsp:spPr>
        <a:xfrm>
          <a:off x="387940" y="4064536"/>
          <a:ext cx="11231999" cy="508175"/>
        </a:xfrm>
        <a:prstGeom prst="rect">
          <a:avLst/>
        </a:prstGeom>
        <a:solidFill>
          <a:schemeClr val="accent2">
            <a:hueOff val="-3726668"/>
            <a:satOff val="-39464"/>
            <a:lumOff val="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6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44 tys. Mg/rok mniej składowanych odpadów </a:t>
          </a:r>
        </a:p>
      </dsp:txBody>
      <dsp:txXfrm>
        <a:off x="387940" y="4064536"/>
        <a:ext cx="11231999" cy="508175"/>
      </dsp:txXfrm>
    </dsp:sp>
    <dsp:sp modelId="{918F6C4A-3DA3-4B9A-81CC-FD8D9C2BC665}">
      <dsp:nvSpPr>
        <dsp:cNvPr id="0" name=""/>
        <dsp:cNvSpPr/>
      </dsp:nvSpPr>
      <dsp:spPr>
        <a:xfrm>
          <a:off x="70330" y="4001014"/>
          <a:ext cx="635219" cy="635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726668"/>
              <a:satOff val="-39464"/>
              <a:lumOff val="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A4348-2BFB-4ACF-8CA4-2510AB4FE808}">
      <dsp:nvSpPr>
        <dsp:cNvPr id="0" name=""/>
        <dsp:cNvSpPr/>
      </dsp:nvSpPr>
      <dsp:spPr>
        <a:xfrm>
          <a:off x="859957" y="727"/>
          <a:ext cx="2182083" cy="13092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Source Sans 3"/>
              <a:ea typeface="+mn-ea"/>
              <a:cs typeface="+mn-cs"/>
            </a:rPr>
            <a:t>Informatyzacja</a:t>
          </a:r>
          <a:endParaRPr lang="pl-PL" sz="2600" kern="1200" dirty="0"/>
        </a:p>
      </dsp:txBody>
      <dsp:txXfrm>
        <a:off x="859957" y="727"/>
        <a:ext cx="2182083" cy="1309250"/>
      </dsp:txXfrm>
    </dsp:sp>
    <dsp:sp modelId="{2E5C15DE-001A-439E-A0F7-734DCB025A98}">
      <dsp:nvSpPr>
        <dsp:cNvPr id="0" name=""/>
        <dsp:cNvSpPr/>
      </dsp:nvSpPr>
      <dsp:spPr>
        <a:xfrm>
          <a:off x="3260250" y="727"/>
          <a:ext cx="2182083" cy="1309250"/>
        </a:xfrm>
        <a:prstGeom prst="rect">
          <a:avLst/>
        </a:prstGeom>
        <a:solidFill>
          <a:schemeClr val="accent3">
            <a:hueOff val="463095"/>
            <a:satOff val="4385"/>
            <a:lumOff val="-26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Finanse</a:t>
          </a:r>
        </a:p>
      </dsp:txBody>
      <dsp:txXfrm>
        <a:off x="3260250" y="727"/>
        <a:ext cx="2182083" cy="1309250"/>
      </dsp:txXfrm>
    </dsp:sp>
    <dsp:sp modelId="{59E4B73D-757D-4ACF-82C6-D8F62E90F376}">
      <dsp:nvSpPr>
        <dsp:cNvPr id="0" name=""/>
        <dsp:cNvSpPr/>
      </dsp:nvSpPr>
      <dsp:spPr>
        <a:xfrm>
          <a:off x="5660542" y="727"/>
          <a:ext cx="2182083" cy="1309250"/>
        </a:xfrm>
        <a:prstGeom prst="rect">
          <a:avLst/>
        </a:prstGeom>
        <a:solidFill>
          <a:schemeClr val="accent3">
            <a:hueOff val="926190"/>
            <a:satOff val="8770"/>
            <a:lumOff val="-52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Organizacja</a:t>
          </a:r>
        </a:p>
      </dsp:txBody>
      <dsp:txXfrm>
        <a:off x="5660542" y="727"/>
        <a:ext cx="2182083" cy="1309250"/>
      </dsp:txXfrm>
    </dsp:sp>
    <dsp:sp modelId="{6B596919-F9D3-4622-AD5F-F2C99AECF401}">
      <dsp:nvSpPr>
        <dsp:cNvPr id="0" name=""/>
        <dsp:cNvSpPr/>
      </dsp:nvSpPr>
      <dsp:spPr>
        <a:xfrm>
          <a:off x="8060835" y="727"/>
          <a:ext cx="2182083" cy="1309250"/>
        </a:xfrm>
        <a:prstGeom prst="rect">
          <a:avLst/>
        </a:prstGeom>
        <a:solidFill>
          <a:schemeClr val="accent3">
            <a:hueOff val="1389284"/>
            <a:satOff val="13155"/>
            <a:lumOff val="-79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Zasoby ludzkie</a:t>
          </a:r>
        </a:p>
      </dsp:txBody>
      <dsp:txXfrm>
        <a:off x="8060835" y="727"/>
        <a:ext cx="2182083" cy="1309250"/>
      </dsp:txXfrm>
    </dsp:sp>
    <dsp:sp modelId="{C55B1AD4-F471-486F-8125-55C7038DB51B}">
      <dsp:nvSpPr>
        <dsp:cNvPr id="0" name=""/>
        <dsp:cNvSpPr/>
      </dsp:nvSpPr>
      <dsp:spPr>
        <a:xfrm>
          <a:off x="859957" y="1528186"/>
          <a:ext cx="2182083" cy="1309250"/>
        </a:xfrm>
        <a:prstGeom prst="rect">
          <a:avLst/>
        </a:prstGeom>
        <a:solidFill>
          <a:schemeClr val="accent3">
            <a:hueOff val="1852379"/>
            <a:satOff val="17540"/>
            <a:lumOff val="-105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Obsługa i wsparcie klienta</a:t>
          </a:r>
        </a:p>
      </dsp:txBody>
      <dsp:txXfrm>
        <a:off x="859957" y="1528186"/>
        <a:ext cx="2182083" cy="1309250"/>
      </dsp:txXfrm>
    </dsp:sp>
    <dsp:sp modelId="{A95765DF-0FBB-4665-A997-B5D7B7B5AE36}">
      <dsp:nvSpPr>
        <dsp:cNvPr id="0" name=""/>
        <dsp:cNvSpPr/>
      </dsp:nvSpPr>
      <dsp:spPr>
        <a:xfrm>
          <a:off x="3260250" y="1528186"/>
          <a:ext cx="2182083" cy="1309250"/>
        </a:xfrm>
        <a:prstGeom prst="rect">
          <a:avLst/>
        </a:prstGeom>
        <a:solidFill>
          <a:schemeClr val="accent3">
            <a:hueOff val="2315474"/>
            <a:satOff val="21924"/>
            <a:lumOff val="-131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Zasoby organizacji</a:t>
          </a:r>
        </a:p>
      </dsp:txBody>
      <dsp:txXfrm>
        <a:off x="3260250" y="1528186"/>
        <a:ext cx="2182083" cy="1309250"/>
      </dsp:txXfrm>
    </dsp:sp>
    <dsp:sp modelId="{75523FC8-AE5D-43C2-BA92-D4A115CBCC4D}">
      <dsp:nvSpPr>
        <dsp:cNvPr id="0" name=""/>
        <dsp:cNvSpPr/>
      </dsp:nvSpPr>
      <dsp:spPr>
        <a:xfrm>
          <a:off x="5660542" y="1528186"/>
          <a:ext cx="2182083" cy="1309250"/>
        </a:xfrm>
        <a:prstGeom prst="rect">
          <a:avLst/>
        </a:prstGeom>
        <a:solidFill>
          <a:schemeClr val="accent3">
            <a:hueOff val="2778569"/>
            <a:satOff val="26309"/>
            <a:lumOff val="-15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Komunikacja i promocja</a:t>
          </a:r>
        </a:p>
      </dsp:txBody>
      <dsp:txXfrm>
        <a:off x="5660542" y="1528186"/>
        <a:ext cx="2182083" cy="1309250"/>
      </dsp:txXfrm>
    </dsp:sp>
    <dsp:sp modelId="{A68E77B3-E963-4CDD-B5C8-8DEF786A7124}">
      <dsp:nvSpPr>
        <dsp:cNvPr id="0" name=""/>
        <dsp:cNvSpPr/>
      </dsp:nvSpPr>
      <dsp:spPr>
        <a:xfrm>
          <a:off x="8060835" y="1528186"/>
          <a:ext cx="2182083" cy="1309250"/>
        </a:xfrm>
        <a:prstGeom prst="rect">
          <a:avLst/>
        </a:prstGeom>
        <a:solidFill>
          <a:schemeClr val="accent3">
            <a:hueOff val="3241664"/>
            <a:satOff val="30694"/>
            <a:lumOff val="-184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Oferta programowa</a:t>
          </a:r>
        </a:p>
      </dsp:txBody>
      <dsp:txXfrm>
        <a:off x="8060835" y="1528186"/>
        <a:ext cx="2182083" cy="1309250"/>
      </dsp:txXfrm>
    </dsp:sp>
    <dsp:sp modelId="{6146ADCD-6D63-4AF8-8554-DB066F49400D}">
      <dsp:nvSpPr>
        <dsp:cNvPr id="0" name=""/>
        <dsp:cNvSpPr/>
      </dsp:nvSpPr>
      <dsp:spPr>
        <a:xfrm>
          <a:off x="3260250" y="3055645"/>
          <a:ext cx="2182083" cy="1309250"/>
        </a:xfrm>
        <a:prstGeom prst="rect">
          <a:avLst/>
        </a:prstGeom>
        <a:solidFill>
          <a:schemeClr val="accent3">
            <a:hueOff val="3704758"/>
            <a:satOff val="35079"/>
            <a:lumOff val="-210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Efekty środowiskowe</a:t>
          </a:r>
          <a:endParaRPr lang="pl-PL" sz="2100" kern="1200" dirty="0">
            <a:latin typeface="Source Sans 3"/>
            <a:ea typeface="+mn-ea"/>
            <a:cs typeface="+mn-cs"/>
          </a:endParaRPr>
        </a:p>
      </dsp:txBody>
      <dsp:txXfrm>
        <a:off x="3260250" y="3055645"/>
        <a:ext cx="2182083" cy="1309250"/>
      </dsp:txXfrm>
    </dsp:sp>
    <dsp:sp modelId="{56ABEE70-F69C-43D8-9468-A1B918B7FEC9}">
      <dsp:nvSpPr>
        <dsp:cNvPr id="0" name=""/>
        <dsp:cNvSpPr/>
      </dsp:nvSpPr>
      <dsp:spPr>
        <a:xfrm>
          <a:off x="5660542" y="3055645"/>
          <a:ext cx="2182083" cy="1309250"/>
        </a:xfrm>
        <a:prstGeom prst="rect">
          <a:avLst/>
        </a:prstGeom>
        <a:solidFill>
          <a:schemeClr val="accent3">
            <a:hueOff val="4167853"/>
            <a:satOff val="39464"/>
            <a:lumOff val="-2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Rozwój</a:t>
          </a:r>
          <a:endParaRPr lang="pl-PL" sz="2100" kern="1200" dirty="0">
            <a:latin typeface="Source Sans 3"/>
            <a:ea typeface="+mn-ea"/>
            <a:cs typeface="+mn-cs"/>
          </a:endParaRPr>
        </a:p>
      </dsp:txBody>
      <dsp:txXfrm>
        <a:off x="5660542" y="3055645"/>
        <a:ext cx="2182083" cy="13092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7F9B7-DD8B-4C1B-9DD3-66B3F5154B2D}">
      <dsp:nvSpPr>
        <dsp:cNvPr id="0" name=""/>
        <dsp:cNvSpPr/>
      </dsp:nvSpPr>
      <dsp:spPr>
        <a:xfrm>
          <a:off x="4542781" y="2654255"/>
          <a:ext cx="2172988" cy="2172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Wspólna strategia NFOŚiGW i WFOŚIGW</a:t>
          </a:r>
        </a:p>
      </dsp:txBody>
      <dsp:txXfrm>
        <a:off x="4861008" y="2972482"/>
        <a:ext cx="1536534" cy="1536534"/>
      </dsp:txXfrm>
    </dsp:sp>
    <dsp:sp modelId="{3526645E-C389-4B8D-B354-5876E42F9BF4}">
      <dsp:nvSpPr>
        <dsp:cNvPr id="0" name=""/>
        <dsp:cNvSpPr/>
      </dsp:nvSpPr>
      <dsp:spPr>
        <a:xfrm rot="10800000">
          <a:off x="2337241" y="3431098"/>
          <a:ext cx="2084234" cy="619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DE946-DB3F-4E4E-A202-05E21F38778B}">
      <dsp:nvSpPr>
        <dsp:cNvPr id="0" name=""/>
        <dsp:cNvSpPr/>
      </dsp:nvSpPr>
      <dsp:spPr>
        <a:xfrm>
          <a:off x="1576696" y="3132313"/>
          <a:ext cx="1521091" cy="1216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Informatyzacja</a:t>
          </a:r>
        </a:p>
      </dsp:txBody>
      <dsp:txXfrm>
        <a:off x="1612337" y="3167954"/>
        <a:ext cx="1449809" cy="1145591"/>
      </dsp:txXfrm>
    </dsp:sp>
    <dsp:sp modelId="{E4DF7620-1B41-429E-A9EE-7741E9922460}">
      <dsp:nvSpPr>
        <dsp:cNvPr id="0" name=""/>
        <dsp:cNvSpPr/>
      </dsp:nvSpPr>
      <dsp:spPr>
        <a:xfrm rot="12960000">
          <a:off x="2766937" y="2108631"/>
          <a:ext cx="2084234" cy="619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D5E7D-E23E-4653-9C79-6274B5FA26CD}">
      <dsp:nvSpPr>
        <dsp:cNvPr id="0" name=""/>
        <dsp:cNvSpPr/>
      </dsp:nvSpPr>
      <dsp:spPr>
        <a:xfrm>
          <a:off x="2205418" y="1197304"/>
          <a:ext cx="1521091" cy="12168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Oferta programowa</a:t>
          </a:r>
        </a:p>
      </dsp:txBody>
      <dsp:txXfrm>
        <a:off x="2241059" y="1232945"/>
        <a:ext cx="1449809" cy="1145591"/>
      </dsp:txXfrm>
    </dsp:sp>
    <dsp:sp modelId="{1D0E2DDF-9D6B-4410-9489-247B36C880A6}">
      <dsp:nvSpPr>
        <dsp:cNvPr id="0" name=""/>
        <dsp:cNvSpPr/>
      </dsp:nvSpPr>
      <dsp:spPr>
        <a:xfrm rot="15120000">
          <a:off x="3891895" y="1291301"/>
          <a:ext cx="2084234" cy="619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5E2AD-C499-47FA-BA32-C1E8E6DFB950}">
      <dsp:nvSpPr>
        <dsp:cNvPr id="0" name=""/>
        <dsp:cNvSpPr/>
      </dsp:nvSpPr>
      <dsp:spPr>
        <a:xfrm>
          <a:off x="3851435" y="1403"/>
          <a:ext cx="1521091" cy="12168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Finanse</a:t>
          </a:r>
        </a:p>
      </dsp:txBody>
      <dsp:txXfrm>
        <a:off x="3887076" y="37044"/>
        <a:ext cx="1449809" cy="1145591"/>
      </dsp:txXfrm>
    </dsp:sp>
    <dsp:sp modelId="{ED0D0B94-E85C-4154-B17F-F858C6EE2783}">
      <dsp:nvSpPr>
        <dsp:cNvPr id="0" name=""/>
        <dsp:cNvSpPr/>
      </dsp:nvSpPr>
      <dsp:spPr>
        <a:xfrm rot="17280000">
          <a:off x="5282420" y="1291301"/>
          <a:ext cx="2084234" cy="619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69018-AA54-4183-8D35-6B421F4A027F}">
      <dsp:nvSpPr>
        <dsp:cNvPr id="0" name=""/>
        <dsp:cNvSpPr/>
      </dsp:nvSpPr>
      <dsp:spPr>
        <a:xfrm>
          <a:off x="5886023" y="1403"/>
          <a:ext cx="1521091" cy="1216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Rozwój usług</a:t>
          </a:r>
        </a:p>
      </dsp:txBody>
      <dsp:txXfrm>
        <a:off x="5921664" y="37044"/>
        <a:ext cx="1449809" cy="1145591"/>
      </dsp:txXfrm>
    </dsp:sp>
    <dsp:sp modelId="{4AFFDA36-1D5E-44D5-A319-0FDE6A47A82B}">
      <dsp:nvSpPr>
        <dsp:cNvPr id="0" name=""/>
        <dsp:cNvSpPr/>
      </dsp:nvSpPr>
      <dsp:spPr>
        <a:xfrm rot="19440000">
          <a:off x="6407378" y="2108631"/>
          <a:ext cx="2084234" cy="619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2097A-6784-4C7E-AD23-36EE4A0B831D}">
      <dsp:nvSpPr>
        <dsp:cNvPr id="0" name=""/>
        <dsp:cNvSpPr/>
      </dsp:nvSpPr>
      <dsp:spPr>
        <a:xfrm>
          <a:off x="7532040" y="1197304"/>
          <a:ext cx="1521091" cy="12168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Organizacja</a:t>
          </a:r>
        </a:p>
      </dsp:txBody>
      <dsp:txXfrm>
        <a:off x="7567681" y="1232945"/>
        <a:ext cx="1449809" cy="1145591"/>
      </dsp:txXfrm>
    </dsp:sp>
    <dsp:sp modelId="{B1A802E2-843A-4230-A973-5BD626F57854}">
      <dsp:nvSpPr>
        <dsp:cNvPr id="0" name=""/>
        <dsp:cNvSpPr/>
      </dsp:nvSpPr>
      <dsp:spPr>
        <a:xfrm>
          <a:off x="6837074" y="3431098"/>
          <a:ext cx="2084234" cy="619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44F86-8717-4AE3-AD02-C244DD8BC563}">
      <dsp:nvSpPr>
        <dsp:cNvPr id="0" name=""/>
        <dsp:cNvSpPr/>
      </dsp:nvSpPr>
      <dsp:spPr>
        <a:xfrm>
          <a:off x="8160763" y="3132313"/>
          <a:ext cx="1521091" cy="1216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Komunikacja                   i promocja</a:t>
          </a:r>
        </a:p>
      </dsp:txBody>
      <dsp:txXfrm>
        <a:off x="8196404" y="3167954"/>
        <a:ext cx="1449809" cy="1145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0.5943</cdr:x>
      <cdr:y>0.07477</cdr:y>
    </cdr:from>
    <cdr:to>
      <cdr:x>0.79763</cdr:x>
      <cdr:y>0.14668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CA8AA6DD-E461-CCD4-3B3A-CC87A2F8284F}"/>
            </a:ext>
          </a:extLst>
        </cdr:cNvPr>
        <cdr:cNvSpPr/>
      </cdr:nvSpPr>
      <cdr:spPr>
        <a:xfrm xmlns:a="http://schemas.openxmlformats.org/drawingml/2006/main">
          <a:off x="6498518" y="363523"/>
          <a:ext cx="2223352" cy="349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l-PL" sz="1800" b="1" kern="1200" dirty="0">
              <a:ln>
                <a:noFill/>
              </a:ln>
              <a:solidFill>
                <a:schemeClr val="tx2"/>
              </a:solidFill>
            </a:rPr>
            <a:t>12.758</a:t>
          </a:r>
        </a:p>
      </cdr:txBody>
    </cdr:sp>
  </cdr:relSizeAnchor>
  <cdr:relSizeAnchor xmlns:cdr="http://schemas.openxmlformats.org/drawingml/2006/chartDrawing">
    <cdr:from>
      <cdr:x>0.6109</cdr:x>
      <cdr:y>0.22828</cdr:y>
    </cdr:from>
    <cdr:to>
      <cdr:x>0.82921</cdr:x>
      <cdr:y>0.29774</cdr:y>
    </cdr:to>
    <cdr:sp macro="" textlink="">
      <cdr:nvSpPr>
        <cdr:cNvPr id="5" name="Prostokąt 4">
          <a:extLst xmlns:a="http://schemas.openxmlformats.org/drawingml/2006/main">
            <a:ext uri="{FF2B5EF4-FFF2-40B4-BE49-F238E27FC236}">
              <a16:creationId xmlns:a16="http://schemas.microsoft.com/office/drawing/2014/main" id="{0980CF53-46E1-1731-21B2-C2E19B13D8ED}"/>
            </a:ext>
          </a:extLst>
        </cdr:cNvPr>
        <cdr:cNvSpPr/>
      </cdr:nvSpPr>
      <cdr:spPr>
        <a:xfrm xmlns:a="http://schemas.openxmlformats.org/drawingml/2006/main">
          <a:off x="6679963" y="1109805"/>
          <a:ext cx="2387154" cy="337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kern="1200" dirty="0">
              <a:ln>
                <a:noFill/>
              </a:ln>
              <a:solidFill>
                <a:schemeClr val="tx2"/>
              </a:solidFill>
            </a:rPr>
            <a:t>13.236</a:t>
          </a:r>
        </a:p>
      </cdr:txBody>
    </cdr:sp>
  </cdr:relSizeAnchor>
  <cdr:relSizeAnchor xmlns:cdr="http://schemas.openxmlformats.org/drawingml/2006/chartDrawing">
    <cdr:from>
      <cdr:x>0.65328</cdr:x>
      <cdr:y>0.35912</cdr:y>
    </cdr:from>
    <cdr:to>
      <cdr:x>0.85689</cdr:x>
      <cdr:y>0.45783</cdr:y>
    </cdr:to>
    <cdr:sp macro="" textlink="">
      <cdr:nvSpPr>
        <cdr:cNvPr id="6" name="Prostokąt 5">
          <a:extLst xmlns:a="http://schemas.openxmlformats.org/drawingml/2006/main">
            <a:ext uri="{FF2B5EF4-FFF2-40B4-BE49-F238E27FC236}">
              <a16:creationId xmlns:a16="http://schemas.microsoft.com/office/drawing/2014/main" id="{0980CF53-46E1-1731-21B2-C2E19B13D8ED}"/>
            </a:ext>
          </a:extLst>
        </cdr:cNvPr>
        <cdr:cNvSpPr/>
      </cdr:nvSpPr>
      <cdr:spPr>
        <a:xfrm xmlns:a="http://schemas.openxmlformats.org/drawingml/2006/main">
          <a:off x="7143462" y="1745910"/>
          <a:ext cx="2226414" cy="4798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kern="1200" dirty="0">
              <a:ln>
                <a:noFill/>
              </a:ln>
              <a:solidFill>
                <a:schemeClr val="tx2"/>
              </a:solidFill>
            </a:rPr>
            <a:t>14.219</a:t>
          </a:r>
        </a:p>
      </cdr:txBody>
    </cdr:sp>
  </cdr:relSizeAnchor>
  <cdr:relSizeAnchor xmlns:cdr="http://schemas.openxmlformats.org/drawingml/2006/chartDrawing">
    <cdr:from>
      <cdr:x>0.5</cdr:x>
      <cdr:y>0.48911</cdr:y>
    </cdr:from>
    <cdr:to>
      <cdr:x>0.69145</cdr:x>
      <cdr:y>0.57592</cdr:y>
    </cdr:to>
    <cdr:sp macro="" textlink="">
      <cdr:nvSpPr>
        <cdr:cNvPr id="7" name="Prostokąt 6">
          <a:extLst xmlns:a="http://schemas.openxmlformats.org/drawingml/2006/main">
            <a:ext uri="{FF2B5EF4-FFF2-40B4-BE49-F238E27FC236}">
              <a16:creationId xmlns:a16="http://schemas.microsoft.com/office/drawing/2014/main" id="{0980CF53-46E1-1731-21B2-C2E19B13D8ED}"/>
            </a:ext>
          </a:extLst>
        </cdr:cNvPr>
        <cdr:cNvSpPr/>
      </cdr:nvSpPr>
      <cdr:spPr>
        <a:xfrm xmlns:a="http://schemas.openxmlformats.org/drawingml/2006/main">
          <a:off x="5467350" y="2377857"/>
          <a:ext cx="2093449" cy="422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kern="1200" dirty="0">
              <a:solidFill>
                <a:schemeClr val="tx2"/>
              </a:solidFill>
            </a:rPr>
            <a:t>10.265</a:t>
          </a:r>
          <a:endParaRPr lang="pl-PL" sz="1800" b="1" kern="1200" dirty="0">
            <a:ln>
              <a:noFill/>
            </a:ln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0.47159</cdr:x>
      <cdr:y>0.62513</cdr:y>
    </cdr:from>
    <cdr:to>
      <cdr:x>0.65328</cdr:x>
      <cdr:y>0.71924</cdr:y>
    </cdr:to>
    <cdr:sp macro="" textlink="">
      <cdr:nvSpPr>
        <cdr:cNvPr id="8" name="Prostokąt 7">
          <a:extLst xmlns:a="http://schemas.openxmlformats.org/drawingml/2006/main">
            <a:ext uri="{FF2B5EF4-FFF2-40B4-BE49-F238E27FC236}">
              <a16:creationId xmlns:a16="http://schemas.microsoft.com/office/drawing/2014/main" id="{0980CF53-46E1-1731-21B2-C2E19B13D8ED}"/>
            </a:ext>
          </a:extLst>
        </cdr:cNvPr>
        <cdr:cNvSpPr/>
      </cdr:nvSpPr>
      <cdr:spPr>
        <a:xfrm xmlns:a="http://schemas.openxmlformats.org/drawingml/2006/main">
          <a:off x="5156736" y="3039168"/>
          <a:ext cx="1986726" cy="4575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kern="1200" dirty="0">
              <a:solidFill>
                <a:schemeClr val="tx2"/>
              </a:solidFill>
            </a:rPr>
            <a:t>9.665</a:t>
          </a:r>
          <a:endParaRPr lang="pl-PL" sz="1800" b="1" kern="1200" dirty="0">
            <a:ln>
              <a:noFill/>
            </a:ln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0.41784</cdr:x>
      <cdr:y>0.77471</cdr:y>
    </cdr:from>
    <cdr:to>
      <cdr:x>0.59912</cdr:x>
      <cdr:y>0.85415</cdr:y>
    </cdr:to>
    <cdr:sp macro="" textlink="">
      <cdr:nvSpPr>
        <cdr:cNvPr id="9" name="Prostokąt 8">
          <a:extLst xmlns:a="http://schemas.openxmlformats.org/drawingml/2006/main">
            <a:ext uri="{FF2B5EF4-FFF2-40B4-BE49-F238E27FC236}">
              <a16:creationId xmlns:a16="http://schemas.microsoft.com/office/drawing/2014/main" id="{0980CF53-46E1-1731-21B2-C2E19B13D8ED}"/>
            </a:ext>
          </a:extLst>
        </cdr:cNvPr>
        <cdr:cNvSpPr/>
      </cdr:nvSpPr>
      <cdr:spPr>
        <a:xfrm xmlns:a="http://schemas.openxmlformats.org/drawingml/2006/main">
          <a:off x="4568990" y="3766350"/>
          <a:ext cx="1982242" cy="3862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kern="1200" dirty="0">
              <a:ln>
                <a:noFill/>
              </a:ln>
              <a:solidFill>
                <a:schemeClr val="tx2"/>
              </a:solidFill>
            </a:rPr>
            <a:t>8.139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0.9376</cdr:x>
      <cdr:y>0.5</cdr:y>
    </cdr:from>
    <cdr:to>
      <cdr:x>0.99624</cdr:x>
      <cdr:y>0.74362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27F7C6C0-9B7D-B96B-F7C2-B99418FF9484}"/>
            </a:ext>
          </a:extLst>
        </cdr:cNvPr>
        <cdr:cNvSpPr/>
      </cdr:nvSpPr>
      <cdr:spPr>
        <a:xfrm xmlns:a="http://schemas.openxmlformats.org/drawingml/2006/main">
          <a:off x="9502223" y="576262"/>
          <a:ext cx="594293" cy="2807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 kern="1200" dirty="0">
              <a:solidFill>
                <a:schemeClr val="tx2"/>
              </a:solidFill>
            </a:rPr>
            <a:t>9.267</a:t>
          </a:r>
          <a:endParaRPr lang="pl-PL" sz="1200" b="1" kern="1200" dirty="0">
            <a:ln>
              <a:noFill/>
            </a:ln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0.89104</cdr:x>
      <cdr:y>0.04742</cdr:y>
    </cdr:from>
    <cdr:to>
      <cdr:x>0.94045</cdr:x>
      <cdr:y>0.11001</cdr:y>
    </cdr:to>
    <cdr:sp macro="" textlink="">
      <cdr:nvSpPr>
        <cdr:cNvPr id="2" name="Prostokąt 1">
          <a:extLst xmlns:a="http://schemas.openxmlformats.org/drawingml/2006/main">
            <a:ext uri="{FF2B5EF4-FFF2-40B4-BE49-F238E27FC236}">
              <a16:creationId xmlns:a16="http://schemas.microsoft.com/office/drawing/2014/main" id="{602C0AE8-BDDD-4E1A-FA82-5F1FB230A744}"/>
            </a:ext>
          </a:extLst>
        </cdr:cNvPr>
        <cdr:cNvSpPr/>
      </cdr:nvSpPr>
      <cdr:spPr>
        <a:xfrm xmlns:a="http://schemas.openxmlformats.org/drawingml/2006/main">
          <a:off x="10345817" y="204613"/>
          <a:ext cx="573746" cy="270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 kern="1200" dirty="0">
              <a:ln>
                <a:noFill/>
              </a:ln>
              <a:solidFill>
                <a:schemeClr val="tx2"/>
              </a:solidFill>
            </a:rPr>
            <a:t>1.379</a:t>
          </a:r>
        </a:p>
      </cdr:txBody>
    </cdr:sp>
  </cdr:relSizeAnchor>
  <cdr:relSizeAnchor xmlns:cdr="http://schemas.openxmlformats.org/drawingml/2006/chartDrawing">
    <cdr:from>
      <cdr:x>0.37535</cdr:x>
      <cdr:y>0.52886</cdr:y>
    </cdr:from>
    <cdr:to>
      <cdr:x>0.42477</cdr:x>
      <cdr:y>0.59145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602C0AE8-BDDD-4E1A-FA82-5F1FB230A744}"/>
            </a:ext>
          </a:extLst>
        </cdr:cNvPr>
        <cdr:cNvSpPr/>
      </cdr:nvSpPr>
      <cdr:spPr>
        <a:xfrm xmlns:a="http://schemas.openxmlformats.org/drawingml/2006/main">
          <a:off x="4514283" y="2372623"/>
          <a:ext cx="594293" cy="2807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 kern="1200" dirty="0">
              <a:ln>
                <a:noFill/>
              </a:ln>
              <a:solidFill>
                <a:schemeClr val="tx2"/>
              </a:solidFill>
            </a:rPr>
            <a:t>259</a:t>
          </a:r>
        </a:p>
      </cdr:txBody>
    </cdr:sp>
  </cdr:relSizeAnchor>
  <cdr:relSizeAnchor xmlns:cdr="http://schemas.openxmlformats.org/drawingml/2006/chartDrawing">
    <cdr:from>
      <cdr:x>0.3223</cdr:x>
      <cdr:y>0.63979</cdr:y>
    </cdr:from>
    <cdr:to>
      <cdr:x>0.37172</cdr:x>
      <cdr:y>0.70237</cdr:y>
    </cdr:to>
    <cdr:sp macro="" textlink="">
      <cdr:nvSpPr>
        <cdr:cNvPr id="4" name="Prostokąt 3">
          <a:extLst xmlns:a="http://schemas.openxmlformats.org/drawingml/2006/main">
            <a:ext uri="{FF2B5EF4-FFF2-40B4-BE49-F238E27FC236}">
              <a16:creationId xmlns:a16="http://schemas.microsoft.com/office/drawing/2014/main" id="{B418747F-8A44-51A1-9AB5-3B023CA48A0E}"/>
            </a:ext>
          </a:extLst>
        </cdr:cNvPr>
        <cdr:cNvSpPr/>
      </cdr:nvSpPr>
      <cdr:spPr>
        <a:xfrm xmlns:a="http://schemas.openxmlformats.org/drawingml/2006/main">
          <a:off x="3742254" y="2760576"/>
          <a:ext cx="573745" cy="270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 kern="1200" dirty="0">
              <a:ln>
                <a:noFill/>
              </a:ln>
              <a:solidFill>
                <a:schemeClr val="tx2"/>
              </a:solidFill>
            </a:rPr>
            <a:t>121</a:t>
          </a:r>
        </a:p>
      </cdr:txBody>
    </cdr:sp>
  </cdr:relSizeAnchor>
  <cdr:relSizeAnchor xmlns:cdr="http://schemas.openxmlformats.org/drawingml/2006/chartDrawing">
    <cdr:from>
      <cdr:x>0.30754</cdr:x>
      <cdr:y>0.75878</cdr:y>
    </cdr:from>
    <cdr:to>
      <cdr:x>0.35695</cdr:x>
      <cdr:y>0.82137</cdr:y>
    </cdr:to>
    <cdr:sp macro="" textlink="">
      <cdr:nvSpPr>
        <cdr:cNvPr id="5" name="Prostokąt 4">
          <a:extLst xmlns:a="http://schemas.openxmlformats.org/drawingml/2006/main">
            <a:ext uri="{FF2B5EF4-FFF2-40B4-BE49-F238E27FC236}">
              <a16:creationId xmlns:a16="http://schemas.microsoft.com/office/drawing/2014/main" id="{B418747F-8A44-51A1-9AB5-3B023CA48A0E}"/>
            </a:ext>
          </a:extLst>
        </cdr:cNvPr>
        <cdr:cNvSpPr/>
      </cdr:nvSpPr>
      <cdr:spPr>
        <a:xfrm xmlns:a="http://schemas.openxmlformats.org/drawingml/2006/main">
          <a:off x="3570804" y="3274019"/>
          <a:ext cx="573745" cy="270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 kern="1200" dirty="0">
              <a:ln>
                <a:noFill/>
              </a:ln>
              <a:solidFill>
                <a:schemeClr val="tx2"/>
              </a:solidFill>
            </a:rPr>
            <a:t>98</a:t>
          </a:r>
        </a:p>
      </cdr:txBody>
    </cdr:sp>
  </cdr:relSizeAnchor>
  <cdr:relSizeAnchor xmlns:cdr="http://schemas.openxmlformats.org/drawingml/2006/chartDrawing">
    <cdr:from>
      <cdr:x>0.27062</cdr:x>
      <cdr:y>0.88059</cdr:y>
    </cdr:from>
    <cdr:to>
      <cdr:x>0.32004</cdr:x>
      <cdr:y>0.94318</cdr:y>
    </cdr:to>
    <cdr:sp macro="" textlink="">
      <cdr:nvSpPr>
        <cdr:cNvPr id="6" name="Prostokąt 5">
          <a:extLst xmlns:a="http://schemas.openxmlformats.org/drawingml/2006/main">
            <a:ext uri="{FF2B5EF4-FFF2-40B4-BE49-F238E27FC236}">
              <a16:creationId xmlns:a16="http://schemas.microsoft.com/office/drawing/2014/main" id="{B418747F-8A44-51A1-9AB5-3B023CA48A0E}"/>
            </a:ext>
          </a:extLst>
        </cdr:cNvPr>
        <cdr:cNvSpPr/>
      </cdr:nvSpPr>
      <cdr:spPr>
        <a:xfrm xmlns:a="http://schemas.openxmlformats.org/drawingml/2006/main">
          <a:off x="3142179" y="3799600"/>
          <a:ext cx="573745" cy="270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 kern="1200" dirty="0">
              <a:solidFill>
                <a:schemeClr val="tx2"/>
              </a:solidFill>
            </a:rPr>
            <a:t>33</a:t>
          </a:r>
          <a:endParaRPr lang="pl-PL" sz="1200" b="1" kern="1200" dirty="0">
            <a:ln>
              <a:noFill/>
            </a:ln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0.40352</cdr:x>
      <cdr:y>0.40397</cdr:y>
    </cdr:from>
    <cdr:to>
      <cdr:x>0.45293</cdr:x>
      <cdr:y>0.46656</cdr:y>
    </cdr:to>
    <cdr:sp macro="" textlink="">
      <cdr:nvSpPr>
        <cdr:cNvPr id="7" name="Prostokąt 6">
          <a:extLst xmlns:a="http://schemas.openxmlformats.org/drawingml/2006/main">
            <a:ext uri="{FF2B5EF4-FFF2-40B4-BE49-F238E27FC236}">
              <a16:creationId xmlns:a16="http://schemas.microsoft.com/office/drawing/2014/main" id="{3F92BE29-9B59-5A26-A282-41A38B3924CC}"/>
            </a:ext>
          </a:extLst>
        </cdr:cNvPr>
        <cdr:cNvSpPr/>
      </cdr:nvSpPr>
      <cdr:spPr>
        <a:xfrm xmlns:a="http://schemas.openxmlformats.org/drawingml/2006/main">
          <a:off x="4685229" y="1743076"/>
          <a:ext cx="573745" cy="270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 kern="1200" dirty="0">
              <a:ln>
                <a:noFill/>
              </a:ln>
              <a:solidFill>
                <a:schemeClr val="tx2"/>
              </a:solidFill>
            </a:rPr>
            <a:t>301</a:t>
          </a:r>
        </a:p>
      </cdr:txBody>
    </cdr:sp>
  </cdr:relSizeAnchor>
  <cdr:relSizeAnchor xmlns:cdr="http://schemas.openxmlformats.org/drawingml/2006/chartDrawing">
    <cdr:from>
      <cdr:x>0.41035</cdr:x>
      <cdr:y>0.29245</cdr:y>
    </cdr:from>
    <cdr:to>
      <cdr:x>0.45977</cdr:x>
      <cdr:y>0.35504</cdr:y>
    </cdr:to>
    <cdr:sp macro="" textlink="">
      <cdr:nvSpPr>
        <cdr:cNvPr id="8" name="Prostokąt 7">
          <a:extLst xmlns:a="http://schemas.openxmlformats.org/drawingml/2006/main">
            <a:ext uri="{FF2B5EF4-FFF2-40B4-BE49-F238E27FC236}">
              <a16:creationId xmlns:a16="http://schemas.microsoft.com/office/drawing/2014/main" id="{82340A25-5ECD-B5B2-0237-CA0DDF058738}"/>
            </a:ext>
          </a:extLst>
        </cdr:cNvPr>
        <cdr:cNvSpPr/>
      </cdr:nvSpPr>
      <cdr:spPr>
        <a:xfrm xmlns:a="http://schemas.openxmlformats.org/drawingml/2006/main">
          <a:off x="4764604" y="1261889"/>
          <a:ext cx="573745" cy="270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 kern="1200" dirty="0">
              <a:ln>
                <a:noFill/>
              </a:ln>
              <a:solidFill>
                <a:schemeClr val="tx2"/>
              </a:solidFill>
            </a:rPr>
            <a:t>329</a:t>
          </a:r>
        </a:p>
      </cdr:txBody>
    </cdr:sp>
  </cdr:relSizeAnchor>
  <cdr:relSizeAnchor xmlns:cdr="http://schemas.openxmlformats.org/drawingml/2006/chartDrawing">
    <cdr:from>
      <cdr:x>0.70677</cdr:x>
      <cdr:y>0.174</cdr:y>
    </cdr:from>
    <cdr:to>
      <cdr:x>0.75619</cdr:x>
      <cdr:y>0.23659</cdr:y>
    </cdr:to>
    <cdr:sp macro="" textlink="">
      <cdr:nvSpPr>
        <cdr:cNvPr id="9" name="Prostokąt 8">
          <a:extLst xmlns:a="http://schemas.openxmlformats.org/drawingml/2006/main">
            <a:ext uri="{FF2B5EF4-FFF2-40B4-BE49-F238E27FC236}">
              <a16:creationId xmlns:a16="http://schemas.microsoft.com/office/drawing/2014/main" id="{DF4F9C4E-EDA6-2A53-FCB5-709C07FB8735}"/>
            </a:ext>
          </a:extLst>
        </cdr:cNvPr>
        <cdr:cNvSpPr/>
      </cdr:nvSpPr>
      <cdr:spPr>
        <a:xfrm xmlns:a="http://schemas.openxmlformats.org/drawingml/2006/main">
          <a:off x="8206304" y="750801"/>
          <a:ext cx="573745" cy="270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200" b="1" kern="1200" dirty="0">
              <a:ln>
                <a:noFill/>
              </a:ln>
              <a:solidFill>
                <a:schemeClr val="tx2"/>
              </a:solidFill>
            </a:rPr>
            <a:t>973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0.93242</cdr:y>
    </cdr:from>
    <cdr:to>
      <cdr:x>0.12804</cdr:x>
      <cdr:y>0.97641</cdr:y>
    </cdr:to>
    <cdr:sp macro="" textlink="">
      <cdr:nvSpPr>
        <cdr:cNvPr id="2" name="pole tekstowe 2">
          <a:extLst xmlns:a="http://schemas.openxmlformats.org/drawingml/2006/main">
            <a:ext uri="{FF2B5EF4-FFF2-40B4-BE49-F238E27FC236}">
              <a16:creationId xmlns:a16="http://schemas.microsoft.com/office/drawing/2014/main" id="{7730778F-5804-5F12-6B97-1C2CBB9D4CC8}"/>
            </a:ext>
          </a:extLst>
        </cdr:cNvPr>
        <cdr:cNvSpPr txBox="1"/>
      </cdr:nvSpPr>
      <cdr:spPr>
        <a:xfrm xmlns:a="http://schemas.openxmlformats.org/drawingml/2006/main">
          <a:off x="0" y="4893618"/>
          <a:ext cx="1552575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900" b="1" dirty="0">
              <a:solidFill>
                <a:schemeClr val="tx2"/>
              </a:solidFill>
            </a:rPr>
            <a:t>* Fundusz Modernizacyjny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4/30/2026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4/30/2026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31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869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4051B-A540-2DFB-5A7B-3D9BC90A1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14B528F-B112-A69C-1C1B-8E1D21606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1BFEF8D-0F03-1550-2BD2-51392800B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95530A0-C7DF-1F1A-B95C-480343A5E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9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45504-8D3F-7BDF-F584-77C664157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839C0DD-28A8-4439-9CF5-B677007FE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A923FE2-9AE8-F48F-2F97-DD89D834F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0AF3580-EAB6-93E5-7C9A-2E29D06E4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2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3E8A2-6454-717B-A311-F820BF6CE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6B40D5F-98BB-DD40-9C31-A66C68332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1279D00-9BF6-A08D-E148-D1769FDC3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DB0749-0943-B2DE-593F-98B4FD6DA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97A33-507E-1C19-F7B9-7C50E4FB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A791E34-7C5C-1B9F-7ECA-EFC9C2B66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0F92852-DD99-5993-473E-F14DC4E1C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438348-C8B2-87CE-05A3-352538D6C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5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31867-3213-B323-BC17-3DE620B71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D22EF50-38A8-18FD-7212-DC9C706432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55784BE-6867-BDEF-E25A-7472B0BD3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12A5B22-52C3-F8E1-9195-F3C987A62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4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88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B515D-ECC4-405C-82E1-CB8948A00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7C51280-C870-ACDB-C9C4-6B52EBE11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47898A3-13B9-82CA-5FB2-3522F02D1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913E33-0CCF-513C-E831-8A751B35F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39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293A8-9BD7-424B-9230-7B8A20FBD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945C085-90B0-89AF-2EE9-FD06727FC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BDE83CE-6A22-2DEB-43DB-B50507873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CA5FD1-C191-B1BA-73FB-DFBDC3551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B681D-708A-BB86-D460-5E7B3BD9C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E80B2A2-6F3D-C569-B9D8-64F883F2B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25E4A40-BCF3-5DE0-02AF-CD6E2FFBE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7A57113-D652-F32C-F4EF-25F6EC7C4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21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BC3FA-4334-EB35-B35B-4CDB0EEE9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D775CF2-3BD9-6CBC-8E40-B1C7283B2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FF237B1-7BFD-6877-30DF-EF1C33B08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DE0C28-6FFC-C33B-A54D-2810702B5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8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E2535D8-40D0-F93F-D3A1-3E1935F12E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74305CA-E0DC-572C-A8EE-78154968C2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D76AC4-1761-08B0-D9E8-12AA400E3F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4E929E-5D78-E977-2EB9-387800870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0B80FF-04C3-8E69-6859-587F31F17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4A0823-82AB-25FA-34C4-A81034304B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50C82F6-A1FE-BB88-103F-549C05F6CE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6029B7-B272-35DF-9085-608187BFF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FC0C2D-DFAA-5F13-2BD5-2195C45E1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4B15D1-4527-1F45-5E1A-7B9F942FE9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0199" y="6101069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C6E50E-364D-A32D-A5C0-7B3E0BB7A9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4489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F016F70-9EBA-FE6D-2A06-641733AA9C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90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D74425-41A3-6F5E-E77E-0228003F2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380C00-473A-F5E3-D182-B47767335B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409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C50EF2-74CC-F04E-26C0-58AE0DDCB0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E07F9B-E40D-4E6A-CAC4-E9CD23BC28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F16DEB7-98E8-23AF-8DCE-C23C981BE0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983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338F07-0351-8D12-5E1D-E9D2D543E3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90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C029487-E1B0-3D10-F601-2EC67B348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4095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6221FEA-23E1-560E-67D0-0FD2AFB5C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90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8F57E35-166D-EC15-64AB-982CA1CA2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19DF18C-3BCB-CD28-DE89-2093F6219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668D024-4874-4B32-F3D4-5559772B6C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5EA9BCB-BC4A-824B-CF3B-D0B53064B5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BDEEDA-A754-2F4F-0A6A-A5C21B4E1A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58B1F77-6C54-28E8-0664-94E67AAC64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1"/>
            <a:ext cx="5585925" cy="5783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781176-3160-07C6-F449-F0CBCB91EE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6035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9F7E37-E7E6-5F22-C5FD-B5197EBF9B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6E2DE43-0446-31AD-1D49-8C50CF9B9E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90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A5EBA6-059E-8803-48C6-E2012BCA45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90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9FFEDBD-B638-2BF3-8241-DB1209BE37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2920382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8A63D6-96BB-DB49-45F9-342C932C4B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491" y="1465571"/>
            <a:ext cx="3230488" cy="13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CCC364-9A72-57EE-E6B6-74A449F37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2EC095-5F9E-6314-172B-E0118B7CE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E65453-B8B7-9817-1E62-6A9FA6546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017F56-2B06-28B1-1B6E-AD82A0ACC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7A58CCA-11D9-2DFE-B7BD-D4BBA26E4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734B007-7A2B-BD09-906D-E7256F54E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12C7C30-0C3A-C180-9F6A-B8B8424427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788CC0C-B785-3C6B-EFDB-5EF094B06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24BCD7-6FDE-7DCC-2C1E-9AB40B5C39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691" y="600751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2D202AA-799F-FE55-93CC-BDA14FBB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2E46AA6-8F57-4B21-B17C-026C42D8DD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F6997B-8043-7AA4-3EC2-C6947C8A9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20239ED-ECC1-FAAC-3D2C-7F28336B5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A81400A-D81E-7F16-37D9-125275EA19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E28B13F-7371-7E0A-68EE-1022D40C41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476" y="6224766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885543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5F5463C-5328-2E73-7371-4A7A94E319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00E0AB-B96B-60F5-54D7-5E610322D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F28148-2DA5-A667-DED9-2CA622DEF7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1222386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1222386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587743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33521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71798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587743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33521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71798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854456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219813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96728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35005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85445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21981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96728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35005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85445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21981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96728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35005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1E1110-D7D7-C5B6-DA6B-A19B7E4A36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89" y="59230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C5C43B-7E08-34D7-3003-C9F8D0150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89" y="59230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222386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222386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587743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33521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71798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587743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33521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71798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854456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219813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96728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35005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85445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21981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96728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35005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85445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21981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96728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35005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00D5AE-4945-34DF-FBA5-921C47F8D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89" y="59230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F94D3F2-19CC-8C44-1648-089FD1961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89" y="59230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509982" y="-2408"/>
            <a:ext cx="5682018" cy="6860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587743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4261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588372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931798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931798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4089858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4089858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8558F1-5D7E-C7CF-84C5-AE3B15C20C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818" y="36315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8DBF853-B5ED-AB15-7C0E-84A74D658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818" y="36315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596136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41278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596136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12448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67488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595563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68763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0936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73387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16400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E206F1C-C25B-FD54-13EC-96FFB909E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7939" y="363151"/>
            <a:ext cx="352067" cy="352067"/>
          </a:xfrm>
          <a:prstGeom prst="rect">
            <a:avLst/>
          </a:prstGeom>
        </p:spPr>
      </p:pic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53271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797369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974223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2529840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2529840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2529840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807946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974223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807946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974223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807946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974223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418003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620486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696943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418003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620486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696943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418003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620486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696943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418003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620486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696943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717EE1D-3E6C-3D99-6012-2DB99A35A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7939" y="36315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BE09E9B-78DA-9C5A-157D-8CB82FA13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7939" y="36315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212664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537618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537618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566356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277419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277419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277419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277419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277419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277419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487388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487388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487388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487388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487388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487388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1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867" b="1" i="0"/>
            </a:lvl1pPr>
            <a:lvl2pPr marL="527076" indent="-222261">
              <a:spcBef>
                <a:spcPts val="400"/>
              </a:spcBef>
              <a:defRPr sz="1867" b="1" i="0"/>
            </a:lvl2pPr>
            <a:lvl3pPr marL="823000" indent="-213370">
              <a:spcBef>
                <a:spcPts val="400"/>
              </a:spcBef>
              <a:defRPr sz="1867" b="1" i="0"/>
            </a:lvl3pPr>
            <a:lvl4pPr marL="1151524" indent="-237079">
              <a:spcBef>
                <a:spcPts val="400"/>
              </a:spcBef>
              <a:defRPr sz="1867" b="1" i="0"/>
            </a:lvl4pPr>
            <a:lvl5pPr marL="1456339" indent="-237079">
              <a:spcBef>
                <a:spcPts val="400"/>
              </a:spcBef>
              <a:defRPr sz="1867" b="1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9573" y="4266942"/>
            <a:ext cx="171627" cy="184666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11349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EC03D1E2-B8BC-D503-BA8A-05BBED927DCD}"/>
              </a:ext>
            </a:extLst>
          </p:cNvPr>
          <p:cNvSpPr/>
          <p:nvPr userDrawn="1"/>
        </p:nvSpPr>
        <p:spPr>
          <a:xfrm>
            <a:off x="1" y="0"/>
            <a:ext cx="3386667" cy="6858001"/>
          </a:xfrm>
          <a:prstGeom prst="rect">
            <a:avLst/>
          </a:prstGeom>
          <a:solidFill>
            <a:srgbClr val="00797A"/>
          </a:solidFill>
          <a:ln w="12700">
            <a:miter lim="400000"/>
          </a:ln>
        </p:spPr>
        <p:txBody>
          <a:bodyPr lIns="30479" rIns="30479"/>
          <a:lstStyle/>
          <a:p>
            <a:endParaRPr sz="1200" b="1" i="0" dirty="0">
              <a:latin typeface="Source Sans Pro Semibold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343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9E2E062-620F-BA28-6384-E9FFF58F1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843" r:id="rId69"/>
    <p:sldLayoutId id="2147483844" r:id="rId7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5.xml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9.jpe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9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9.xml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5.jpeg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5.jpeg"/><Relationship Id="rId9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9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5.jpeg"/><Relationship Id="rId4" Type="http://schemas.openxmlformats.org/officeDocument/2006/relationships/image" Target="../media/image29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5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5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10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1.jpeg"/><Relationship Id="rId7" Type="http://schemas.openxmlformats.org/officeDocument/2006/relationships/hyperlink" Target="https://www.facebook.com/NarodowyFunduszOchronySrodowiskaiGospodarkiWodnej" TargetMode="External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44.svg"/><Relationship Id="rId4" Type="http://schemas.openxmlformats.org/officeDocument/2006/relationships/image" Target="../media/image5.png"/><Relationship Id="rId9" Type="http://schemas.openxmlformats.org/officeDocument/2006/relationships/hyperlink" Target="https://www.linkedin.com/company/18824772/admin/page-posts/published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8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diagramData" Target="../diagrams/data1.xml"/><Relationship Id="rId5" Type="http://schemas.openxmlformats.org/officeDocument/2006/relationships/image" Target="../media/image25.jpeg"/><Relationship Id="rId10" Type="http://schemas.microsoft.com/office/2007/relationships/diagramDrawing" Target="../diagrams/drawing1.xml"/><Relationship Id="rId4" Type="http://schemas.openxmlformats.org/officeDocument/2006/relationships/image" Target="../media/image29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28.jp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25.jpe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29.jpe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9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1.jp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diagramData" Target="../diagrams/data4.xml"/><Relationship Id="rId5" Type="http://schemas.openxmlformats.org/officeDocument/2006/relationships/image" Target="../media/image29.jpeg"/><Relationship Id="rId10" Type="http://schemas.microsoft.com/office/2007/relationships/diagramDrawing" Target="../diagrams/drawing4.xml"/><Relationship Id="rId4" Type="http://schemas.openxmlformats.org/officeDocument/2006/relationships/image" Target="../media/image25.jpe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3.xml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291" y="2920382"/>
            <a:ext cx="7632469" cy="2468880"/>
          </a:xfrm>
        </p:spPr>
        <p:txBody>
          <a:bodyPr anchor="t">
            <a:normAutofit fontScale="90000"/>
          </a:bodyPr>
          <a:lstStyle/>
          <a:p>
            <a:r>
              <a:rPr lang="pl-PL" dirty="0">
                <a:cs typeface="Calibri" panose="020F0502020204030204" pitchFamily="34" charset="0"/>
              </a:rPr>
              <a:t>Sprawozdanie z działalności Narodowego Funduszu Ochrony Środowiska i Gospodarki Wodnej w 2025 roku </a:t>
            </a:r>
            <a:br>
              <a:rPr lang="pl-PL" dirty="0">
                <a:solidFill>
                  <a:srgbClr val="002060"/>
                </a:solidFill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6037242"/>
            <a:ext cx="6675120" cy="640080"/>
          </a:xfrm>
        </p:spPr>
        <p:txBody>
          <a:bodyPr anchor="b">
            <a:normAutofit fontScale="85000" lnSpcReduction="20000"/>
          </a:bodyPr>
          <a:lstStyle/>
          <a:p>
            <a:r>
              <a:rPr lang="pl-PL" dirty="0"/>
              <a:t>Departament Kontrolingu i Strategii NFOŚiGW</a:t>
            </a:r>
          </a:p>
          <a:p>
            <a:r>
              <a:rPr lang="pl-PL" dirty="0"/>
              <a:t>Kwiecień 2026 roku</a:t>
            </a:r>
            <a:endParaRPr lang="en-US" dirty="0"/>
          </a:p>
        </p:txBody>
      </p:sp>
      <p:pic>
        <p:nvPicPr>
          <p:cNvPr id="5" name="Symbol zastępczy obrazu 4" descr="Obraz zawierający obraz, zieleń, roślina, drzewo&#10;&#10;Zawartość wygenerowana przez AI może być niepoprawna.">
            <a:extLst>
              <a:ext uri="{FF2B5EF4-FFF2-40B4-BE49-F238E27FC236}">
                <a16:creationId xmlns:a16="http://schemas.microsoft.com/office/drawing/2014/main" id="{702A1B4C-0C5D-72A6-0A56-6E557C5B36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" b="1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5B39C-C157-FE9F-09E5-426576DF3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38883C15-915E-F96A-638E-8AB6E64A65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AF8D422A-9747-4B0B-019E-067647CF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15" y="972457"/>
            <a:ext cx="11734799" cy="47534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  <a:t>Finansowanie Ochrony Środowiska (mln zł) </a:t>
            </a:r>
            <a:b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  <a:t>środki bilansowe w ujęciu programów priorytetowych</a:t>
            </a:r>
            <a:b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dirty="0">
              <a:solidFill>
                <a:srgbClr val="262626"/>
              </a:solidFill>
            </a:endParaRPr>
          </a:p>
        </p:txBody>
      </p:sp>
      <p:pic>
        <p:nvPicPr>
          <p:cNvPr id="15" name="Symbol zastępczy obrazu 6">
            <a:extLst>
              <a:ext uri="{FF2B5EF4-FFF2-40B4-BE49-F238E27FC236}">
                <a16:creationId xmlns:a16="http://schemas.microsoft.com/office/drawing/2014/main" id="{C479AD0C-0AA5-5C58-2B02-DC42B523B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>
          <a:xfrm>
            <a:off x="0" y="0"/>
            <a:ext cx="12192000" cy="973138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pic>
        <p:nvPicPr>
          <p:cNvPr id="4" name="Symbol zastępczy obrazu 12">
            <a:extLst>
              <a:ext uri="{FF2B5EF4-FFF2-40B4-BE49-F238E27FC236}">
                <a16:creationId xmlns:a16="http://schemas.microsoft.com/office/drawing/2014/main" id="{7013F635-56EC-3CB0-B6B5-123306AE08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6" y="-681"/>
            <a:ext cx="12192000" cy="972457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41F80918-B56E-4AFC-B599-61111CE28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157000"/>
              </p:ext>
            </p:extLst>
          </p:nvPr>
        </p:nvGraphicFramePr>
        <p:xfrm>
          <a:off x="168215" y="1695450"/>
          <a:ext cx="11880910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7730778F-5804-5F12-6B97-1C2CBB9D4CC8}"/>
              </a:ext>
            </a:extLst>
          </p:cNvPr>
          <p:cNvSpPr txBox="1"/>
          <p:nvPr/>
        </p:nvSpPr>
        <p:spPr>
          <a:xfrm>
            <a:off x="-25296" y="6525078"/>
            <a:ext cx="1552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chemeClr val="tx2"/>
                </a:solidFill>
              </a:rPr>
              <a:t>* Fundusz Modernizacyjny</a:t>
            </a:r>
          </a:p>
        </p:txBody>
      </p:sp>
    </p:spTree>
    <p:extLst>
      <p:ext uri="{BB962C8B-B14F-4D97-AF65-F5344CB8AC3E}">
        <p14:creationId xmlns:p14="http://schemas.microsoft.com/office/powerpoint/2010/main" val="258488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B7333-F640-E182-CE47-5799A6DC5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9B014326-3CFC-7662-37AB-719E00FDCC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26B2DEC2-B974-C3D2-BEF8-BACC47A5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15" y="972457"/>
            <a:ext cx="11734799" cy="47534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  <a:t>Finansowanie Ochrony Środowiska (mln zł) </a:t>
            </a:r>
            <a:b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  <a:t>środki bilansowe w ujęciu programów priorytetowych</a:t>
            </a:r>
            <a:b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dirty="0">
              <a:solidFill>
                <a:srgbClr val="262626"/>
              </a:solidFill>
            </a:endParaRPr>
          </a:p>
        </p:txBody>
      </p:sp>
      <p:pic>
        <p:nvPicPr>
          <p:cNvPr id="15" name="Symbol zastępczy obrazu 6">
            <a:extLst>
              <a:ext uri="{FF2B5EF4-FFF2-40B4-BE49-F238E27FC236}">
                <a16:creationId xmlns:a16="http://schemas.microsoft.com/office/drawing/2014/main" id="{ED7FB275-D76F-4862-C638-42C7136A1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>
          <a:xfrm>
            <a:off x="0" y="0"/>
            <a:ext cx="12192000" cy="973138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D6CE49D-6946-4F7C-73E7-0DFCB8055C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799346"/>
              </p:ext>
            </p:extLst>
          </p:nvPr>
        </p:nvGraphicFramePr>
        <p:xfrm>
          <a:off x="66674" y="1609725"/>
          <a:ext cx="12125325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Symbol zastępczy obrazu 12">
            <a:extLst>
              <a:ext uri="{FF2B5EF4-FFF2-40B4-BE49-F238E27FC236}">
                <a16:creationId xmlns:a16="http://schemas.microsoft.com/office/drawing/2014/main" id="{178400CD-2EB9-FDB8-51B5-7BB41690E6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6" y="-681"/>
            <a:ext cx="12192000" cy="972457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</p:spTree>
    <p:extLst>
      <p:ext uri="{BB962C8B-B14F-4D97-AF65-F5344CB8AC3E}">
        <p14:creationId xmlns:p14="http://schemas.microsoft.com/office/powerpoint/2010/main" val="241278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67B5F-CE3C-D9B6-BF01-D2277C168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7ED2B1DD-AD00-DE2B-5CA5-D08A160683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B6DD8476-C557-2488-90A8-FB1DAA88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15" y="972457"/>
            <a:ext cx="11734799" cy="47534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  <a:t>Finansowanie Ochrony Środowiska</a:t>
            </a:r>
            <a:b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  <a:t>Udział finansowania zwrotnego i bezzwrotnego</a:t>
            </a:r>
            <a:endParaRPr lang="pl-PL" sz="2000" dirty="0">
              <a:solidFill>
                <a:srgbClr val="262626"/>
              </a:solidFill>
            </a:endParaRPr>
          </a:p>
        </p:txBody>
      </p:sp>
      <p:pic>
        <p:nvPicPr>
          <p:cNvPr id="15" name="Symbol zastępczy obrazu 6">
            <a:extLst>
              <a:ext uri="{FF2B5EF4-FFF2-40B4-BE49-F238E27FC236}">
                <a16:creationId xmlns:a16="http://schemas.microsoft.com/office/drawing/2014/main" id="{209B5FB8-E0A2-9E44-62A5-B61DEDCF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>
          <a:xfrm>
            <a:off x="0" y="0"/>
            <a:ext cx="12192000" cy="973138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ED3D3D4-4D46-610E-E97F-A6B8364138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871507"/>
              </p:ext>
            </p:extLst>
          </p:nvPr>
        </p:nvGraphicFramePr>
        <p:xfrm>
          <a:off x="486581" y="1763938"/>
          <a:ext cx="5495119" cy="484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33A64FE-B629-4933-AEA7-8EBDBCBCD6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192640"/>
              </p:ext>
            </p:extLst>
          </p:nvPr>
        </p:nvGraphicFramePr>
        <p:xfrm>
          <a:off x="5320355" y="1763938"/>
          <a:ext cx="6062019" cy="465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Symbol zastępczy obrazu 12">
            <a:extLst>
              <a:ext uri="{FF2B5EF4-FFF2-40B4-BE49-F238E27FC236}">
                <a16:creationId xmlns:a16="http://schemas.microsoft.com/office/drawing/2014/main" id="{2CCD517A-E310-B54E-A9AD-1058DCF959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6" y="-681"/>
            <a:ext cx="12192000" cy="972457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</p:spTree>
    <p:extLst>
      <p:ext uri="{BB962C8B-B14F-4D97-AF65-F5344CB8AC3E}">
        <p14:creationId xmlns:p14="http://schemas.microsoft.com/office/powerpoint/2010/main" val="351181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0B605-E6B0-5546-DE0E-318CE9EE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78925B94-60AC-73DC-4093-F9E61FAD05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1A01F4DE-BE54-2134-80A9-85516BA0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124857"/>
            <a:ext cx="11734799" cy="77252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262626"/>
                </a:solidFill>
                <a:highlight>
                  <a:srgbClr val="FFFFFF"/>
                </a:highlight>
                <a:ea typeface="Lato" panose="020F0502020204030203" pitchFamily="34" charset="0"/>
                <a:cs typeface="Lato" panose="020F0502020204030203" pitchFamily="34" charset="0"/>
              </a:rPr>
              <a:t>Finansowanie Ochrony Środowiska (dane mln zł) </a:t>
            </a:r>
            <a:br>
              <a:rPr lang="pl-PL" dirty="0">
                <a:solidFill>
                  <a:srgbClr val="262626"/>
                </a:solidFill>
                <a:highlight>
                  <a:srgbClr val="FFFFFF"/>
                </a:highlight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rgbClr val="262626"/>
                </a:solidFill>
                <a:highlight>
                  <a:srgbClr val="FFFFFF"/>
                </a:highlight>
                <a:ea typeface="Lato" panose="020F0502020204030203" pitchFamily="34" charset="0"/>
                <a:cs typeface="Lato" panose="020F0502020204030203" pitchFamily="34" charset="0"/>
              </a:rPr>
              <a:t>środki </a:t>
            </a:r>
            <a:r>
              <a:rPr lang="pl-PL" sz="2000" dirty="0" err="1">
                <a:solidFill>
                  <a:srgbClr val="262626"/>
                </a:solidFill>
                <a:highlight>
                  <a:srgbClr val="FFFFFF"/>
                </a:highlight>
                <a:ea typeface="Lato" panose="020F0502020204030203" pitchFamily="34" charset="0"/>
                <a:cs typeface="Lato" panose="020F0502020204030203" pitchFamily="34" charset="0"/>
              </a:rPr>
              <a:t>PozaBilansowE</a:t>
            </a:r>
            <a:br>
              <a:rPr lang="pl-PL" dirty="0">
                <a:solidFill>
                  <a:srgbClr val="262626"/>
                </a:solidFill>
                <a:highlight>
                  <a:srgbClr val="FFFFFF"/>
                </a:highlight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dirty="0">
              <a:solidFill>
                <a:srgbClr val="262626"/>
              </a:solidFill>
              <a:highlight>
                <a:srgbClr val="FFFFFF"/>
              </a:highlight>
            </a:endParaRPr>
          </a:p>
        </p:txBody>
      </p:sp>
      <p:pic>
        <p:nvPicPr>
          <p:cNvPr id="15" name="Symbol zastępczy obrazu 6">
            <a:extLst>
              <a:ext uri="{FF2B5EF4-FFF2-40B4-BE49-F238E27FC236}">
                <a16:creationId xmlns:a16="http://schemas.microsoft.com/office/drawing/2014/main" id="{FAA6A58D-DDFF-15C5-056F-31E247577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>
          <a:xfrm>
            <a:off x="0" y="0"/>
            <a:ext cx="12192000" cy="973138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pic>
        <p:nvPicPr>
          <p:cNvPr id="3" name="Symbol zastępczy obrazu 12">
            <a:extLst>
              <a:ext uri="{FF2B5EF4-FFF2-40B4-BE49-F238E27FC236}">
                <a16:creationId xmlns:a16="http://schemas.microsoft.com/office/drawing/2014/main" id="{BF3CB5E6-A841-69D0-002A-717A7B1009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6" y="-681"/>
            <a:ext cx="12192000" cy="972457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19BB9CA-19BE-42FB-A0BD-997C2A005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606560"/>
              </p:ext>
            </p:extLst>
          </p:nvPr>
        </p:nvGraphicFramePr>
        <p:xfrm>
          <a:off x="50748" y="1783080"/>
          <a:ext cx="12090504" cy="496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5300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BAC6D-D696-BE76-C797-CE521A572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6742AB2-100A-6E0C-E483-BF33CA92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1082052"/>
            <a:ext cx="11991975" cy="880097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Główne Efekty rzeczowe wynikające z umów podpisanych w roku 2025</a:t>
            </a:r>
            <a:endParaRPr lang="pl-PL" sz="2400" b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Symbol zastępczy obrazu 6">
            <a:extLst>
              <a:ext uri="{FF2B5EF4-FFF2-40B4-BE49-F238E27FC236}">
                <a16:creationId xmlns:a16="http://schemas.microsoft.com/office/drawing/2014/main" id="{E4E22FF2-BED7-FA66-523D-83D5176E98D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2457"/>
          </a:xfrm>
        </p:spPr>
      </p:pic>
      <p:pic>
        <p:nvPicPr>
          <p:cNvPr id="2" name="Symbol zastępczy obrazu 12">
            <a:extLst>
              <a:ext uri="{FF2B5EF4-FFF2-40B4-BE49-F238E27FC236}">
                <a16:creationId xmlns:a16="http://schemas.microsoft.com/office/drawing/2014/main" id="{2D015727-8B79-87C9-3FDF-FEC8BACCD2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3ABC5B4-6F8B-52CF-250A-5C6EF50B2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14858"/>
              </p:ext>
            </p:extLst>
          </p:nvPr>
        </p:nvGraphicFramePr>
        <p:xfrm>
          <a:off x="200024" y="1625600"/>
          <a:ext cx="11704110" cy="503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Symbol zastępczy obrazu 12">
            <a:extLst>
              <a:ext uri="{FF2B5EF4-FFF2-40B4-BE49-F238E27FC236}">
                <a16:creationId xmlns:a16="http://schemas.microsoft.com/office/drawing/2014/main" id="{FC70DA42-2535-0B51-CAA7-D7DCC1C22A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6" y="-681"/>
            <a:ext cx="12192000" cy="972457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</p:spTree>
    <p:extLst>
      <p:ext uri="{BB962C8B-B14F-4D97-AF65-F5344CB8AC3E}">
        <p14:creationId xmlns:p14="http://schemas.microsoft.com/office/powerpoint/2010/main" val="275809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B0CC7-2F2F-804D-A424-2650A931F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98921B3-C923-06E4-41B4-FAE11E79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1082052"/>
            <a:ext cx="11991975" cy="880097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Główne Efekty ekologiczne wynikające z umów podpisanych w roku 2025</a:t>
            </a:r>
            <a:endParaRPr lang="pl-PL" sz="2400" b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Symbol zastępczy obrazu 6">
            <a:extLst>
              <a:ext uri="{FF2B5EF4-FFF2-40B4-BE49-F238E27FC236}">
                <a16:creationId xmlns:a16="http://schemas.microsoft.com/office/drawing/2014/main" id="{AA7727CA-751D-1C99-B4E0-96F47971BA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2457"/>
          </a:xfrm>
        </p:spPr>
      </p:pic>
      <p:pic>
        <p:nvPicPr>
          <p:cNvPr id="2" name="Symbol zastępczy obrazu 12">
            <a:extLst>
              <a:ext uri="{FF2B5EF4-FFF2-40B4-BE49-F238E27FC236}">
                <a16:creationId xmlns:a16="http://schemas.microsoft.com/office/drawing/2014/main" id="{6D76F4B0-1C99-9C54-5082-BBFC4639B8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DC1ACD-EA3E-BF28-431E-8DAB99268036}"/>
              </a:ext>
            </a:extLst>
          </p:cNvPr>
          <p:cNvGraphicFramePr/>
          <p:nvPr/>
        </p:nvGraphicFramePr>
        <p:xfrm>
          <a:off x="304801" y="1891145"/>
          <a:ext cx="11687176" cy="482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Symbol zastępczy obrazu 12">
            <a:extLst>
              <a:ext uri="{FF2B5EF4-FFF2-40B4-BE49-F238E27FC236}">
                <a16:creationId xmlns:a16="http://schemas.microsoft.com/office/drawing/2014/main" id="{C5C10E3C-3745-383F-3828-881A539556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6" y="-681"/>
            <a:ext cx="12192000" cy="972457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</p:spTree>
    <p:extLst>
      <p:ext uri="{BB962C8B-B14F-4D97-AF65-F5344CB8AC3E}">
        <p14:creationId xmlns:p14="http://schemas.microsoft.com/office/powerpoint/2010/main" val="412086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92C2-C83E-D9AC-83C2-C9F5F4D9D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49DFCB6-84B0-F395-7AD8-4C23BD0B3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defTabSz="1778000">
              <a:spcAft>
                <a:spcPct val="35000"/>
              </a:spcAft>
            </a:pPr>
            <a:r>
              <a:rPr lang="pl-PL" dirty="0"/>
              <a:t>Realizacja celów operacyjnych</a:t>
            </a:r>
            <a:endParaRPr lang="pl-PL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381BC6E-BF4A-E040-7B2D-D5B6806FDC8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640906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CFF8A-2CD9-62BC-C706-15464805F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DFB8F52-97C5-C2DD-3A18-1C5DD69F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94" y="66386"/>
            <a:ext cx="10546274" cy="713124"/>
          </a:xfrm>
        </p:spPr>
        <p:txBody>
          <a:bodyPr/>
          <a:lstStyle/>
          <a:p>
            <a:r>
              <a:rPr lang="pl-PL"/>
              <a:t>Agenda</a:t>
            </a:r>
          </a:p>
        </p:txBody>
      </p:sp>
      <p:pic>
        <p:nvPicPr>
          <p:cNvPr id="5" name="Symbol zastępczy obrazu 46">
            <a:extLst>
              <a:ext uri="{FF2B5EF4-FFF2-40B4-BE49-F238E27FC236}">
                <a16:creationId xmlns:a16="http://schemas.microsoft.com/office/drawing/2014/main" id="{1B6D8D35-8E67-6CFA-D47B-1DA48416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sp>
        <p:nvSpPr>
          <p:cNvPr id="45" name="Prostokąt: zaokrąglone rogi 44">
            <a:extLst>
              <a:ext uri="{FF2B5EF4-FFF2-40B4-BE49-F238E27FC236}">
                <a16:creationId xmlns:a16="http://schemas.microsoft.com/office/drawing/2014/main" id="{E6A21D18-482C-E0F7-05CB-4B0049037135}"/>
              </a:ext>
            </a:extLst>
          </p:cNvPr>
          <p:cNvSpPr/>
          <p:nvPr/>
        </p:nvSpPr>
        <p:spPr>
          <a:xfrm>
            <a:off x="249986" y="964503"/>
            <a:ext cx="9359491" cy="44578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STRATEGIA NFOŚiGW w 2025 roku</a:t>
            </a:r>
          </a:p>
        </p:txBody>
      </p:sp>
      <p:cxnSp>
        <p:nvCxnSpPr>
          <p:cNvPr id="66" name="Łącznik prosty ze strzałką 65">
            <a:extLst>
              <a:ext uri="{FF2B5EF4-FFF2-40B4-BE49-F238E27FC236}">
                <a16:creationId xmlns:a16="http://schemas.microsoft.com/office/drawing/2014/main" id="{42BE6044-2193-AD9A-CD82-715AC2A20D85}"/>
              </a:ext>
            </a:extLst>
          </p:cNvPr>
          <p:cNvCxnSpPr>
            <a:cxnSpLocks/>
          </p:cNvCxnSpPr>
          <p:nvPr/>
        </p:nvCxnSpPr>
        <p:spPr>
          <a:xfrm flipV="1">
            <a:off x="307731" y="1287121"/>
            <a:ext cx="11148646" cy="3623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18D06463-06E2-4BDA-9E4B-D2D3611B737E}"/>
              </a:ext>
            </a:extLst>
          </p:cNvPr>
          <p:cNvSpPr/>
          <p:nvPr/>
        </p:nvSpPr>
        <p:spPr>
          <a:xfrm>
            <a:off x="1271376" y="2193925"/>
            <a:ext cx="1638300" cy="96710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i diagnoza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F6A8A697-03A8-4781-92A3-3F82CFFF9515}"/>
              </a:ext>
            </a:extLst>
          </p:cNvPr>
          <p:cNvSpPr/>
          <p:nvPr/>
        </p:nvSpPr>
        <p:spPr>
          <a:xfrm>
            <a:off x="2981776" y="2201544"/>
            <a:ext cx="1744977" cy="96263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Określenie wariantów realizacji działania i wybór ścieżki realizacji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705A5F49-F5FB-4BB3-AC80-E86C55DCC93A}"/>
              </a:ext>
            </a:extLst>
          </p:cNvPr>
          <p:cNvSpPr/>
          <p:nvPr/>
        </p:nvSpPr>
        <p:spPr>
          <a:xfrm>
            <a:off x="4818191" y="2211069"/>
            <a:ext cx="2328351" cy="96151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Wypracowanie docelowego rozwiązania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2B5C76CD-C9A1-4AA7-8887-242E9FBCA10A}"/>
              </a:ext>
            </a:extLst>
          </p:cNvPr>
          <p:cNvSpPr/>
          <p:nvPr/>
        </p:nvSpPr>
        <p:spPr>
          <a:xfrm>
            <a:off x="7237980" y="2188210"/>
            <a:ext cx="1653539" cy="965988"/>
          </a:xfrm>
          <a:prstGeom prst="round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Wdrażanie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BD0E174F-B5B4-453D-B427-6BD1EE1297A1}"/>
              </a:ext>
            </a:extLst>
          </p:cNvPr>
          <p:cNvSpPr/>
          <p:nvPr/>
        </p:nvSpPr>
        <p:spPr>
          <a:xfrm>
            <a:off x="8982957" y="2201544"/>
            <a:ext cx="1653541" cy="962630"/>
          </a:xfrm>
          <a:prstGeom prst="round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Ocena wyników działania i podsumowanie wdrożenia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90EA6D87-6615-476E-BB54-D74C833D57C4}"/>
              </a:ext>
            </a:extLst>
          </p:cNvPr>
          <p:cNvSpPr/>
          <p:nvPr/>
        </p:nvSpPr>
        <p:spPr>
          <a:xfrm>
            <a:off x="1271376" y="1848772"/>
            <a:ext cx="1638300" cy="256993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l-PL" sz="1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 I</a:t>
            </a: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BEE9E819-2711-4D7B-A9D3-AD3C906D1764}"/>
              </a:ext>
            </a:extLst>
          </p:cNvPr>
          <p:cNvSpPr/>
          <p:nvPr/>
        </p:nvSpPr>
        <p:spPr>
          <a:xfrm>
            <a:off x="2981776" y="1864011"/>
            <a:ext cx="1703067" cy="25699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l-PL" sz="1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 II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94D4CE18-181C-419E-88DE-91489FDACF03}"/>
              </a:ext>
            </a:extLst>
          </p:cNvPr>
          <p:cNvSpPr/>
          <p:nvPr/>
        </p:nvSpPr>
        <p:spPr>
          <a:xfrm>
            <a:off x="4818192" y="1864011"/>
            <a:ext cx="2328350" cy="25699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l-PL" sz="1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 III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BA1CC506-798A-4C78-8942-735BE19BE275}"/>
              </a:ext>
            </a:extLst>
          </p:cNvPr>
          <p:cNvSpPr/>
          <p:nvPr/>
        </p:nvSpPr>
        <p:spPr>
          <a:xfrm>
            <a:off x="7237981" y="1864011"/>
            <a:ext cx="1653538" cy="241754"/>
          </a:xfrm>
          <a:prstGeom prst="round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l-PL" sz="1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 IV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17570E88-41C3-4411-AE93-69AD849B7830}"/>
              </a:ext>
            </a:extLst>
          </p:cNvPr>
          <p:cNvSpPr/>
          <p:nvPr/>
        </p:nvSpPr>
        <p:spPr>
          <a:xfrm>
            <a:off x="8982957" y="1864011"/>
            <a:ext cx="1653538" cy="229148"/>
          </a:xfrm>
          <a:prstGeom prst="round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l-PL" sz="1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 V</a:t>
            </a:r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1E0473D4-D942-CCB7-9679-A9019A1BCA85}"/>
              </a:ext>
            </a:extLst>
          </p:cNvPr>
          <p:cNvSpPr/>
          <p:nvPr/>
        </p:nvSpPr>
        <p:spPr>
          <a:xfrm>
            <a:off x="1035030" y="1391559"/>
            <a:ext cx="9895976" cy="1861473"/>
          </a:xfrm>
          <a:prstGeom prst="round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l-PL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72C15EC0-5200-5727-C4BD-C926D461F229}"/>
              </a:ext>
            </a:extLst>
          </p:cNvPr>
          <p:cNvSpPr/>
          <p:nvPr/>
        </p:nvSpPr>
        <p:spPr>
          <a:xfrm>
            <a:off x="1257640" y="1522108"/>
            <a:ext cx="3427203" cy="267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30D41F7-B6BD-38F4-9C72-C8A9B4A833A8}"/>
              </a:ext>
            </a:extLst>
          </p:cNvPr>
          <p:cNvSpPr/>
          <p:nvPr/>
        </p:nvSpPr>
        <p:spPr>
          <a:xfrm>
            <a:off x="4818191" y="1500354"/>
            <a:ext cx="5786929" cy="27838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2026 - 2028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0D20E30-FEE8-F748-D3E9-4115483D5387}"/>
              </a:ext>
            </a:extLst>
          </p:cNvPr>
          <p:cNvCxnSpPr>
            <a:cxnSpLocks/>
          </p:cNvCxnSpPr>
          <p:nvPr/>
        </p:nvCxnSpPr>
        <p:spPr>
          <a:xfrm>
            <a:off x="4755230" y="1410289"/>
            <a:ext cx="0" cy="2298205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image_0">
            <a:extLst>
              <a:ext uri="{FF2B5EF4-FFF2-40B4-BE49-F238E27FC236}">
                <a16:creationId xmlns:a16="http://schemas.microsoft.com/office/drawing/2014/main" id="{90F10487-F635-0BD9-648C-62DAA39E3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9" b="47763"/>
          <a:stretch>
            <a:fillRect/>
          </a:stretch>
        </p:blipFill>
        <p:spPr bwMode="auto">
          <a:xfrm>
            <a:off x="1035030" y="3429000"/>
            <a:ext cx="5455157" cy="299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_0">
            <a:extLst>
              <a:ext uri="{FF2B5EF4-FFF2-40B4-BE49-F238E27FC236}">
                <a16:creationId xmlns:a16="http://schemas.microsoft.com/office/drawing/2014/main" id="{D32695BF-E247-F19B-7B12-92D7594E3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2" t="80797" b="37"/>
          <a:stretch>
            <a:fillRect/>
          </a:stretch>
        </p:blipFill>
        <p:spPr bwMode="auto">
          <a:xfrm>
            <a:off x="7380294" y="3429000"/>
            <a:ext cx="3413421" cy="29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ymbol zastępczy obrazu 12">
            <a:extLst>
              <a:ext uri="{FF2B5EF4-FFF2-40B4-BE49-F238E27FC236}">
                <a16:creationId xmlns:a16="http://schemas.microsoft.com/office/drawing/2014/main" id="{464BCCB6-49F8-90B7-9B8A-0F8AE6E5CF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6" y="-681"/>
            <a:ext cx="12192000" cy="972457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</p:spTree>
    <p:extLst>
      <p:ext uri="{BB962C8B-B14F-4D97-AF65-F5344CB8AC3E}">
        <p14:creationId xmlns:p14="http://schemas.microsoft.com/office/powerpoint/2010/main" val="4009186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27C75-A83D-405F-7926-A097408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C57DD565-1847-7CFF-46AE-721FCD6F1609}"/>
              </a:ext>
            </a:extLst>
          </p:cNvPr>
          <p:cNvSpPr txBox="1">
            <a:spLocks/>
          </p:cNvSpPr>
          <p:nvPr/>
        </p:nvSpPr>
        <p:spPr>
          <a:xfrm>
            <a:off x="4780500" y="1854679"/>
            <a:ext cx="2561074" cy="332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pic>
        <p:nvPicPr>
          <p:cNvPr id="47" name="Symbol zastępczy obrazu 46">
            <a:extLst>
              <a:ext uri="{FF2B5EF4-FFF2-40B4-BE49-F238E27FC236}">
                <a16:creationId xmlns:a16="http://schemas.microsoft.com/office/drawing/2014/main" id="{99F2B5E7-0731-7A4E-B3C7-0972F0CE47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sp>
        <p:nvSpPr>
          <p:cNvPr id="85" name="pole tekstowe 84">
            <a:extLst>
              <a:ext uri="{FF2B5EF4-FFF2-40B4-BE49-F238E27FC236}">
                <a16:creationId xmlns:a16="http://schemas.microsoft.com/office/drawing/2014/main" id="{B4FD8509-0965-7A13-8E04-C3C2457E8712}"/>
              </a:ext>
            </a:extLst>
          </p:cNvPr>
          <p:cNvSpPr txBox="1"/>
          <p:nvPr/>
        </p:nvSpPr>
        <p:spPr>
          <a:xfrm>
            <a:off x="975670" y="5341919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"/>
              </a:rPr>
              <a:t>Interesariusze</a:t>
            </a:r>
          </a:p>
        </p:txBody>
      </p:sp>
      <p:sp>
        <p:nvSpPr>
          <p:cNvPr id="86" name="pole tekstowe 85">
            <a:extLst>
              <a:ext uri="{FF2B5EF4-FFF2-40B4-BE49-F238E27FC236}">
                <a16:creationId xmlns:a16="http://schemas.microsoft.com/office/drawing/2014/main" id="{C970E4D5-3A3D-184A-A7CD-0E7AC2E57F20}"/>
              </a:ext>
            </a:extLst>
          </p:cNvPr>
          <p:cNvSpPr txBox="1"/>
          <p:nvPr/>
        </p:nvSpPr>
        <p:spPr>
          <a:xfrm>
            <a:off x="6175810" y="5277611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"/>
              </a:rPr>
              <a:t>Procesy </a:t>
            </a:r>
          </a:p>
          <a:p>
            <a:r>
              <a:rPr lang="pl-PL" sz="1600" b="1" dirty="0">
                <a:solidFill>
                  <a:schemeClr val="bg1"/>
                </a:solidFill>
                <a:latin typeface=""/>
              </a:rPr>
              <a:t>wewnętrzne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1CD81F2-BB34-29E3-6B44-CD03E7FA5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402428"/>
              </p:ext>
            </p:extLst>
          </p:nvPr>
        </p:nvGraphicFramePr>
        <p:xfrm>
          <a:off x="380152" y="2016126"/>
          <a:ext cx="11102877" cy="436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4">
            <a:extLst>
              <a:ext uri="{FF2B5EF4-FFF2-40B4-BE49-F238E27FC236}">
                <a16:creationId xmlns:a16="http://schemas.microsoft.com/office/drawing/2014/main" id="{D366511C-20DC-981C-6BCF-052FADB5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75" y="1082771"/>
            <a:ext cx="11874637" cy="713124"/>
          </a:xfrm>
        </p:spPr>
        <p:txBody>
          <a:bodyPr>
            <a:normAutofit fontScale="90000"/>
          </a:bodyPr>
          <a:lstStyle/>
          <a:p>
            <a:r>
              <a:rPr lang="pl-PL" sz="3100" kern="100" dirty="0">
                <a:solidFill>
                  <a:srgbClr val="26262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Strategia działania NFOŚiGW na lata 2025-2028</a:t>
            </a:r>
            <a:br>
              <a:rPr lang="pl-PL" kern="100" dirty="0">
                <a:solidFill>
                  <a:srgbClr val="262626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kern="100" dirty="0">
                <a:solidFill>
                  <a:srgbClr val="26262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obszary OPERACYJNE wspierające realizację celów środowiskowych</a:t>
            </a:r>
            <a:br>
              <a:rPr lang="pl-PL" sz="2000" dirty="0">
                <a:solidFill>
                  <a:srgbClr val="262626"/>
                </a:solidFill>
                <a:latin typeface=""/>
              </a:rPr>
            </a:br>
            <a:endParaRPr lang="pl-PL" sz="2000" dirty="0"/>
          </a:p>
        </p:txBody>
      </p:sp>
      <p:pic>
        <p:nvPicPr>
          <p:cNvPr id="2" name="Symbol zastępczy obrazu 12">
            <a:extLst>
              <a:ext uri="{FF2B5EF4-FFF2-40B4-BE49-F238E27FC236}">
                <a16:creationId xmlns:a16="http://schemas.microsoft.com/office/drawing/2014/main" id="{D8C6CE90-8259-D9B5-3100-96C7293367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6" y="-681"/>
            <a:ext cx="12192000" cy="972457"/>
          </a:xfrm>
          <a:prstGeom prst="rect">
            <a:avLst/>
          </a:prstGeom>
          <a:blipFill dpi="0" rotWithShape="1">
            <a:blip r:embed="rId9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</p:spTree>
    <p:extLst>
      <p:ext uri="{BB962C8B-B14F-4D97-AF65-F5344CB8AC3E}">
        <p14:creationId xmlns:p14="http://schemas.microsoft.com/office/powerpoint/2010/main" val="291962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 descr="Obraz zawierający ziemia, drzewo, roślina, gałąź&#10;&#10;Zawartość wygenerowana przez AI może być niepoprawna.">
            <a:extLst>
              <a:ext uri="{FF2B5EF4-FFF2-40B4-BE49-F238E27FC236}">
                <a16:creationId xmlns:a16="http://schemas.microsoft.com/office/drawing/2014/main" id="{6AFC8CE4-1C30-8C59-4DD1-CA5E6B19FF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7" b="8847"/>
          <a:stretch>
            <a:fillRect/>
          </a:stretch>
        </p:blipFill>
        <p:spPr/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4BF0E5-584F-EB76-9323-998E38E5A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715000"/>
            <a:ext cx="4302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FBF7298-E643-24F4-CFAA-5BF0B7A1CA2E}"/>
              </a:ext>
            </a:extLst>
          </p:cNvPr>
          <p:cNvSpPr txBox="1">
            <a:spLocks/>
          </p:cNvSpPr>
          <p:nvPr/>
        </p:nvSpPr>
        <p:spPr>
          <a:xfrm>
            <a:off x="430213" y="2138079"/>
            <a:ext cx="6360731" cy="276729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9" tIns="45720" rIns="30479" bIns="45720" anchor="t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  <a:defRPr/>
            </a:pPr>
            <a:r>
              <a:rPr lang="pl-PL" dirty="0">
                <a:solidFill>
                  <a:schemeClr val="bg1"/>
                </a:solidFill>
              </a:rPr>
              <a:t>Realizacja celów operacyjnych w ramach </a:t>
            </a:r>
            <a:r>
              <a:rPr lang="pl-PL" kern="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Wspólnej strategii działania NFOŚiGW i WFOŚiGW na lata 2025-2028</a:t>
            </a:r>
          </a:p>
        </p:txBody>
      </p:sp>
    </p:spTree>
    <p:extLst>
      <p:ext uri="{BB962C8B-B14F-4D97-AF65-F5344CB8AC3E}">
        <p14:creationId xmlns:p14="http://schemas.microsoft.com/office/powerpoint/2010/main" val="332246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51E8F-A73E-561E-9971-2477D854C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DE2D607-BE65-412F-AFF0-BE651B84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1178225"/>
            <a:ext cx="10546274" cy="713124"/>
          </a:xfrm>
        </p:spPr>
        <p:txBody>
          <a:bodyPr>
            <a:normAutofit fontScale="90000"/>
          </a:bodyPr>
          <a:lstStyle/>
          <a:p>
            <a:r>
              <a:rPr lang="pl-PL" dirty="0"/>
              <a:t>Struktura sprawozdania  </a:t>
            </a:r>
            <a:br>
              <a:rPr lang="pl-PL" dirty="0">
                <a:solidFill>
                  <a:srgbClr val="00797A"/>
                </a:solidFill>
              </a:rPr>
            </a:br>
            <a:endParaRPr lang="pl-PL" b="0" dirty="0"/>
          </a:p>
        </p:txBody>
      </p:sp>
      <p:pic>
        <p:nvPicPr>
          <p:cNvPr id="17" name="Symbol zastępczy obrazu 6">
            <a:extLst>
              <a:ext uri="{FF2B5EF4-FFF2-40B4-BE49-F238E27FC236}">
                <a16:creationId xmlns:a16="http://schemas.microsoft.com/office/drawing/2014/main" id="{10D7B367-2866-F7AA-4E7E-193135AC670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2457"/>
          </a:xfrm>
        </p:spPr>
      </p:pic>
      <p:pic>
        <p:nvPicPr>
          <p:cNvPr id="2" name="Symbol zastępczy obrazu 12">
            <a:extLst>
              <a:ext uri="{FF2B5EF4-FFF2-40B4-BE49-F238E27FC236}">
                <a16:creationId xmlns:a16="http://schemas.microsoft.com/office/drawing/2014/main" id="{C18B42C8-4F8F-D6E2-F910-E1992B693B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5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sp>
        <p:nvSpPr>
          <p:cNvPr id="15" name="Prostokąt: zaokrąglone rogi 4">
            <a:extLst>
              <a:ext uri="{FF2B5EF4-FFF2-40B4-BE49-F238E27FC236}">
                <a16:creationId xmlns:a16="http://schemas.microsoft.com/office/drawing/2014/main" id="{9229C9A3-7073-4536-6C18-E5D36CCEAF3C}"/>
              </a:ext>
            </a:extLst>
          </p:cNvPr>
          <p:cNvSpPr txBox="1"/>
          <p:nvPr/>
        </p:nvSpPr>
        <p:spPr>
          <a:xfrm>
            <a:off x="463985" y="5456370"/>
            <a:ext cx="10843938" cy="815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61107" tIns="0" rIns="461107" bIns="0" numCol="1" spcCol="1270" anchor="ctr" anchorCtr="0">
            <a:noAutofit/>
          </a:bodyPr>
          <a:lstStyle/>
          <a:p>
            <a:pPr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600" dirty="0"/>
              <a:t>5. Załączniki </a:t>
            </a:r>
            <a:endParaRPr lang="pl-PL" sz="3600" kern="1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B4A3F864-664F-E500-F438-64910BE057C1}"/>
              </a:ext>
            </a:extLst>
          </p:cNvPr>
          <p:cNvGrpSpPr/>
          <p:nvPr/>
        </p:nvGrpSpPr>
        <p:grpSpPr>
          <a:xfrm>
            <a:off x="405605" y="2805031"/>
            <a:ext cx="10702262" cy="719846"/>
            <a:chOff x="733907" y="-144386"/>
            <a:chExt cx="12258019" cy="890309"/>
          </a:xfrm>
        </p:grpSpPr>
        <p:sp>
          <p:nvSpPr>
            <p:cNvPr id="18" name="Prostokąt: zaokrąglone rogi 17">
              <a:extLst>
                <a:ext uri="{FF2B5EF4-FFF2-40B4-BE49-F238E27FC236}">
                  <a16:creationId xmlns:a16="http://schemas.microsoft.com/office/drawing/2014/main" id="{83BB44F9-9DE0-B7EF-98C5-FD5CD14515BD}"/>
                </a:ext>
              </a:extLst>
            </p:cNvPr>
            <p:cNvSpPr/>
            <p:nvPr/>
          </p:nvSpPr>
          <p:spPr>
            <a:xfrm>
              <a:off x="792552" y="-144386"/>
              <a:ext cx="12199374" cy="8614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Prostokąt: zaokrąglone rogi 4">
              <a:extLst>
                <a:ext uri="{FF2B5EF4-FFF2-40B4-BE49-F238E27FC236}">
                  <a16:creationId xmlns:a16="http://schemas.microsoft.com/office/drawing/2014/main" id="{F9F9F831-9D3F-B499-720A-0C4B1296D56F}"/>
                </a:ext>
              </a:extLst>
            </p:cNvPr>
            <p:cNvSpPr txBox="1"/>
            <p:nvPr/>
          </p:nvSpPr>
          <p:spPr>
            <a:xfrm>
              <a:off x="733907" y="-115519"/>
              <a:ext cx="12066798" cy="861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107" tIns="0" rIns="461107" bIns="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>
                  <a:latin typeface="+mn-ea"/>
                </a:rPr>
                <a:t>1.</a:t>
              </a:r>
              <a:r>
                <a:rPr lang="pl-PL" sz="3600" dirty="0">
                  <a:cs typeface="Arial" panose="020B0604020202020204" pitchFamily="34" charset="0"/>
                </a:rPr>
                <a:t> Finansowanie ochrony środowiska</a:t>
              </a:r>
              <a:r>
                <a:rPr lang="pl-PL" sz="3600" dirty="0">
                  <a:latin typeface="+mn-ea"/>
                </a:rPr>
                <a:t> </a:t>
              </a:r>
              <a:endParaRPr lang="pl-PL" sz="36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D7176B61-4615-6EFB-6827-0FC8363AE2C0}"/>
              </a:ext>
            </a:extLst>
          </p:cNvPr>
          <p:cNvGrpSpPr/>
          <p:nvPr/>
        </p:nvGrpSpPr>
        <p:grpSpPr>
          <a:xfrm>
            <a:off x="405605" y="3637371"/>
            <a:ext cx="10902319" cy="760090"/>
            <a:chOff x="871383" y="88002"/>
            <a:chExt cx="12378982" cy="1424208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E937A7D4-8515-C2A6-A631-9D457405749A}"/>
                </a:ext>
              </a:extLst>
            </p:cNvPr>
            <p:cNvSpPr/>
            <p:nvPr/>
          </p:nvSpPr>
          <p:spPr>
            <a:xfrm>
              <a:off x="871383" y="88002"/>
              <a:ext cx="12199374" cy="1357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1B476F5F-9FAB-E2E3-8FB0-8F710D895A38}"/>
                </a:ext>
              </a:extLst>
            </p:cNvPr>
            <p:cNvSpPr txBox="1"/>
            <p:nvPr/>
          </p:nvSpPr>
          <p:spPr>
            <a:xfrm>
              <a:off x="937671" y="154290"/>
              <a:ext cx="12312694" cy="135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107" tIns="0" rIns="461107" bIns="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/>
                <a:t>2. Priorytety środowiskowe </a:t>
              </a:r>
              <a:endParaRPr lang="pl-PL" sz="3600" kern="1200" dirty="0"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9F18F4E9-9246-A988-952F-6ECD81AD7CE0}"/>
              </a:ext>
            </a:extLst>
          </p:cNvPr>
          <p:cNvGrpSpPr/>
          <p:nvPr/>
        </p:nvGrpSpPr>
        <p:grpSpPr>
          <a:xfrm>
            <a:off x="405605" y="4510192"/>
            <a:ext cx="10902319" cy="724713"/>
            <a:chOff x="871383" y="88002"/>
            <a:chExt cx="12378982" cy="1424208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BB1173E4-2127-F506-28B9-BE284CDCB20B}"/>
                </a:ext>
              </a:extLst>
            </p:cNvPr>
            <p:cNvSpPr/>
            <p:nvPr/>
          </p:nvSpPr>
          <p:spPr>
            <a:xfrm>
              <a:off x="871383" y="88002"/>
              <a:ext cx="12199374" cy="1357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Prostokąt: zaokrąglone rogi 4">
              <a:extLst>
                <a:ext uri="{FF2B5EF4-FFF2-40B4-BE49-F238E27FC236}">
                  <a16:creationId xmlns:a16="http://schemas.microsoft.com/office/drawing/2014/main" id="{3FC9CF1E-604D-149B-FDDA-1825C8F21301}"/>
                </a:ext>
              </a:extLst>
            </p:cNvPr>
            <p:cNvSpPr txBox="1"/>
            <p:nvPr/>
          </p:nvSpPr>
          <p:spPr>
            <a:xfrm>
              <a:off x="937671" y="154290"/>
              <a:ext cx="12312694" cy="135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107" tIns="0" rIns="461107" bIns="0" numCol="1" spcCol="1270" anchor="ctr" anchorCtr="0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/>
                <a:t>3. Realizacja celów operacyjnych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245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9A5D2-9EA6-0612-CFB7-2BC78B2D7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EB04C4C-446A-FDA5-E2E5-D7888195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" y="1015581"/>
            <a:ext cx="11991975" cy="551543"/>
          </a:xfrm>
        </p:spPr>
        <p:txBody>
          <a:bodyPr>
            <a:normAutofit fontScale="90000"/>
          </a:bodyPr>
          <a:lstStyle/>
          <a:p>
            <a:pPr lvl="1"/>
            <a:br>
              <a:rPr lang="pl-PL" sz="1800" dirty="0"/>
            </a:br>
            <a:r>
              <a:rPr lang="pl-PL" sz="1800" dirty="0"/>
              <a:t> 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 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81378C85-0F9F-6C7D-B4D2-46DFF8DF39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obrazu 6">
            <a:extLst>
              <a:ext uri="{FF2B5EF4-FFF2-40B4-BE49-F238E27FC236}">
                <a16:creationId xmlns:a16="http://schemas.microsoft.com/office/drawing/2014/main" id="{1CE1475C-1D14-DC7C-15D5-A3FB36E4A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>
          <a:xfrm>
            <a:off x="0" y="0"/>
            <a:ext cx="12192000" cy="973138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304E70A-378E-DABE-E89D-0456D0176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009803"/>
              </p:ext>
            </p:extLst>
          </p:nvPr>
        </p:nvGraphicFramePr>
        <p:xfrm>
          <a:off x="466723" y="1795895"/>
          <a:ext cx="11258551" cy="482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ytuł 4">
            <a:extLst>
              <a:ext uri="{FF2B5EF4-FFF2-40B4-BE49-F238E27FC236}">
                <a16:creationId xmlns:a16="http://schemas.microsoft.com/office/drawing/2014/main" id="{753508BF-54EE-44C9-76E2-C93F6BBAC92F}"/>
              </a:ext>
            </a:extLst>
          </p:cNvPr>
          <p:cNvSpPr txBox="1">
            <a:spLocks/>
          </p:cNvSpPr>
          <p:nvPr/>
        </p:nvSpPr>
        <p:spPr>
          <a:xfrm>
            <a:off x="245475" y="1082771"/>
            <a:ext cx="11874637" cy="7131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accent6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4300" kern="100" dirty="0">
                <a:solidFill>
                  <a:srgbClr val="26262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Wspólna strategia działania NFOŚiGW i WFOŚiGW na lata 2025-2028</a:t>
            </a:r>
          </a:p>
          <a:p>
            <a:r>
              <a:rPr lang="pl-PL" sz="3000" kern="100" dirty="0">
                <a:solidFill>
                  <a:srgbClr val="26262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obszary OPERACYJNE wspierające realizację celów środowiskowych</a:t>
            </a:r>
            <a:endParaRPr lang="pl-PL" sz="3000" dirty="0">
              <a:solidFill>
                <a:srgbClr val="262626"/>
              </a:solidFill>
              <a:latin typeface=""/>
            </a:endParaRPr>
          </a:p>
        </p:txBody>
      </p:sp>
      <p:pic>
        <p:nvPicPr>
          <p:cNvPr id="5" name="Symbol zastępczy obrazu 12">
            <a:extLst>
              <a:ext uri="{FF2B5EF4-FFF2-40B4-BE49-F238E27FC236}">
                <a16:creationId xmlns:a16="http://schemas.microsoft.com/office/drawing/2014/main" id="{67C6FD28-411D-15E8-5B99-54A72C3913F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6" y="-681"/>
            <a:ext cx="12192000" cy="972457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</p:spTree>
    <p:extLst>
      <p:ext uri="{BB962C8B-B14F-4D97-AF65-F5344CB8AC3E}">
        <p14:creationId xmlns:p14="http://schemas.microsoft.com/office/powerpoint/2010/main" val="309069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EC5B8-8EC4-91BF-06CD-7562D7C2A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978E6F9-9B52-EB1C-A02E-B6B419A30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416" y="4430203"/>
            <a:ext cx="10478450" cy="914400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" panose="020F0502020204030204" pitchFamily="34" charset="0"/>
              </a:rPr>
              <a:t>Sprawozdanie finansowe Narodowego Funduszu Ochrony Środowiska i Gospodarki Wodnej za 2025 r.</a:t>
            </a:r>
            <a:endParaRPr lang="pl-PL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C250B1A-E6A4-DA6F-24D3-50DCB419C09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474712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9F7EE-7BD3-8DA3-41DB-2A4DE5670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DEFB8BA-EE0F-E5A4-E70E-A9420C6A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1178225"/>
            <a:ext cx="10546274" cy="713124"/>
          </a:xfrm>
        </p:spPr>
        <p:txBody>
          <a:bodyPr>
            <a:normAutofit fontScale="90000"/>
          </a:bodyPr>
          <a:lstStyle/>
          <a:p>
            <a:r>
              <a:rPr lang="pl-PL" dirty="0"/>
              <a:t>Struktura sprawozdania finansowego za 2025 r. </a:t>
            </a:r>
            <a:br>
              <a:rPr lang="pl-PL" dirty="0">
                <a:solidFill>
                  <a:srgbClr val="00797A"/>
                </a:solidFill>
              </a:rPr>
            </a:br>
            <a:endParaRPr lang="pl-PL" b="0" dirty="0"/>
          </a:p>
        </p:txBody>
      </p:sp>
      <p:pic>
        <p:nvPicPr>
          <p:cNvPr id="17" name="Symbol zastępczy obrazu 6">
            <a:extLst>
              <a:ext uri="{FF2B5EF4-FFF2-40B4-BE49-F238E27FC236}">
                <a16:creationId xmlns:a16="http://schemas.microsoft.com/office/drawing/2014/main" id="{8DC06F0C-7DE8-4E1F-174E-C5C92FBCCA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2457"/>
          </a:xfrm>
        </p:spPr>
      </p:pic>
      <p:pic>
        <p:nvPicPr>
          <p:cNvPr id="2" name="Symbol zastępczy obrazu 12">
            <a:extLst>
              <a:ext uri="{FF2B5EF4-FFF2-40B4-BE49-F238E27FC236}">
                <a16:creationId xmlns:a16="http://schemas.microsoft.com/office/drawing/2014/main" id="{6380C6A5-BDEA-03E7-1BF3-F7B3FD1022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5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8690369D-4652-D242-07CC-B318951B76A1}"/>
              </a:ext>
            </a:extLst>
          </p:cNvPr>
          <p:cNvGrpSpPr/>
          <p:nvPr/>
        </p:nvGrpSpPr>
        <p:grpSpPr>
          <a:xfrm>
            <a:off x="481066" y="1833213"/>
            <a:ext cx="10651060" cy="857441"/>
            <a:chOff x="871382" y="88002"/>
            <a:chExt cx="12199375" cy="1382285"/>
          </a:xfrm>
        </p:grpSpPr>
        <p:sp>
          <p:nvSpPr>
            <p:cNvPr id="7" name="Prostokąt: zaokrąglone rogi 6">
              <a:extLst>
                <a:ext uri="{FF2B5EF4-FFF2-40B4-BE49-F238E27FC236}">
                  <a16:creationId xmlns:a16="http://schemas.microsoft.com/office/drawing/2014/main" id="{002BD4C8-BE58-9961-D281-DFF374E03145}"/>
                </a:ext>
              </a:extLst>
            </p:cNvPr>
            <p:cNvSpPr/>
            <p:nvPr/>
          </p:nvSpPr>
          <p:spPr>
            <a:xfrm>
              <a:off x="871383" y="88002"/>
              <a:ext cx="12199374" cy="1357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" name="Prostokąt: zaokrąglone rogi 4">
              <a:extLst>
                <a:ext uri="{FF2B5EF4-FFF2-40B4-BE49-F238E27FC236}">
                  <a16:creationId xmlns:a16="http://schemas.microsoft.com/office/drawing/2014/main" id="{6E06DBA2-8EF2-2E31-D516-FA4C527381C3}"/>
                </a:ext>
              </a:extLst>
            </p:cNvPr>
            <p:cNvSpPr txBox="1"/>
            <p:nvPr/>
          </p:nvSpPr>
          <p:spPr>
            <a:xfrm>
              <a:off x="871382" y="244943"/>
              <a:ext cx="12066798" cy="12253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107" tIns="0" rIns="461107" bIns="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>
                  <a:cs typeface="Arial" panose="020B0604020202020204" pitchFamily="34" charset="0"/>
                </a:rPr>
                <a:t>1. </a:t>
              </a:r>
              <a:r>
                <a:rPr lang="pl-PL" sz="3600" dirty="0"/>
                <a:t>Bilans</a:t>
              </a:r>
              <a:endParaRPr lang="pl-PL" sz="3600" kern="1200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501565C3-628D-2139-AE14-04189215CC20}"/>
              </a:ext>
            </a:extLst>
          </p:cNvPr>
          <p:cNvGrpSpPr/>
          <p:nvPr/>
        </p:nvGrpSpPr>
        <p:grpSpPr>
          <a:xfrm>
            <a:off x="398868" y="5363611"/>
            <a:ext cx="10901878" cy="1244480"/>
            <a:chOff x="871383" y="88002"/>
            <a:chExt cx="12378481" cy="1475456"/>
          </a:xfrm>
        </p:grpSpPr>
        <p:sp>
          <p:nvSpPr>
            <p:cNvPr id="14" name="Prostokąt: zaokrąglone rogi 13">
              <a:extLst>
                <a:ext uri="{FF2B5EF4-FFF2-40B4-BE49-F238E27FC236}">
                  <a16:creationId xmlns:a16="http://schemas.microsoft.com/office/drawing/2014/main" id="{7E789846-1CFE-E77E-FAC9-A446F43F7A1D}"/>
                </a:ext>
              </a:extLst>
            </p:cNvPr>
            <p:cNvSpPr/>
            <p:nvPr/>
          </p:nvSpPr>
          <p:spPr>
            <a:xfrm>
              <a:off x="871383" y="88002"/>
              <a:ext cx="12199374" cy="1357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Prostokąt: zaokrąglone rogi 4">
              <a:extLst>
                <a:ext uri="{FF2B5EF4-FFF2-40B4-BE49-F238E27FC236}">
                  <a16:creationId xmlns:a16="http://schemas.microsoft.com/office/drawing/2014/main" id="{F339411E-F7D9-13A1-8028-74F296DADCF2}"/>
                </a:ext>
              </a:extLst>
            </p:cNvPr>
            <p:cNvSpPr txBox="1"/>
            <p:nvPr/>
          </p:nvSpPr>
          <p:spPr>
            <a:xfrm>
              <a:off x="937170" y="596223"/>
              <a:ext cx="12312694" cy="967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107" tIns="0" rIns="461107" bIns="0" numCol="1" spcCol="1270" anchor="ctr" anchorCtr="0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/>
                <a:t>5. Informacja dodatkowa do sprawozdania finansowego </a:t>
              </a:r>
            </a:p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 kern="1200" dirty="0"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B7D3FEB-66C4-63A5-8B00-1EC0D282B51D}"/>
              </a:ext>
            </a:extLst>
          </p:cNvPr>
          <p:cNvGrpSpPr/>
          <p:nvPr/>
        </p:nvGrpSpPr>
        <p:grpSpPr>
          <a:xfrm>
            <a:off x="456807" y="2805031"/>
            <a:ext cx="10651060" cy="730237"/>
            <a:chOff x="792552" y="-144386"/>
            <a:chExt cx="12199374" cy="903161"/>
          </a:xfrm>
        </p:grpSpPr>
        <p:sp>
          <p:nvSpPr>
            <p:cNvPr id="18" name="Prostokąt: zaokrąglone rogi 17">
              <a:extLst>
                <a:ext uri="{FF2B5EF4-FFF2-40B4-BE49-F238E27FC236}">
                  <a16:creationId xmlns:a16="http://schemas.microsoft.com/office/drawing/2014/main" id="{4B95767A-ECA5-7571-0A12-85931D4A1E54}"/>
                </a:ext>
              </a:extLst>
            </p:cNvPr>
            <p:cNvSpPr/>
            <p:nvPr/>
          </p:nvSpPr>
          <p:spPr>
            <a:xfrm>
              <a:off x="792552" y="-144386"/>
              <a:ext cx="12199374" cy="8614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Prostokąt: zaokrąglone rogi 4">
              <a:extLst>
                <a:ext uri="{FF2B5EF4-FFF2-40B4-BE49-F238E27FC236}">
                  <a16:creationId xmlns:a16="http://schemas.microsoft.com/office/drawing/2014/main" id="{E02FFB9A-FD4C-39CF-6852-A773CA19411D}"/>
                </a:ext>
              </a:extLst>
            </p:cNvPr>
            <p:cNvSpPr txBox="1"/>
            <p:nvPr/>
          </p:nvSpPr>
          <p:spPr>
            <a:xfrm>
              <a:off x="800775" y="-102667"/>
              <a:ext cx="12066798" cy="861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107" tIns="0" rIns="461107" bIns="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>
                  <a:latin typeface="+mn-ea"/>
                </a:rPr>
                <a:t>2. </a:t>
              </a:r>
              <a:r>
                <a:rPr lang="pl-PL" sz="3600" dirty="0"/>
                <a:t>Rachunek zysków i strat</a:t>
              </a:r>
              <a:endParaRPr lang="pl-PL" sz="36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A295F331-C6E7-494B-728E-551356EB8457}"/>
              </a:ext>
            </a:extLst>
          </p:cNvPr>
          <p:cNvGrpSpPr/>
          <p:nvPr/>
        </p:nvGrpSpPr>
        <p:grpSpPr>
          <a:xfrm>
            <a:off x="405605" y="3637371"/>
            <a:ext cx="10902319" cy="760090"/>
            <a:chOff x="871383" y="88002"/>
            <a:chExt cx="12378982" cy="1424208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C898F56F-B6A6-C70F-DF81-3B6998C06C12}"/>
                </a:ext>
              </a:extLst>
            </p:cNvPr>
            <p:cNvSpPr/>
            <p:nvPr/>
          </p:nvSpPr>
          <p:spPr>
            <a:xfrm>
              <a:off x="871383" y="88002"/>
              <a:ext cx="12199374" cy="1357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2B04FD88-E9B2-A72F-4D5B-8718A43A4101}"/>
                </a:ext>
              </a:extLst>
            </p:cNvPr>
            <p:cNvSpPr txBox="1"/>
            <p:nvPr/>
          </p:nvSpPr>
          <p:spPr>
            <a:xfrm>
              <a:off x="937671" y="154290"/>
              <a:ext cx="12312694" cy="135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107" tIns="0" rIns="461107" bIns="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/>
                <a:t>3. Zestawienie zmian w kapitale (funduszu) własnym</a:t>
              </a:r>
              <a:endParaRPr lang="pl-PL" sz="3600" kern="1200" dirty="0"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4EF391B5-3E2C-C7C2-4D67-715342269336}"/>
              </a:ext>
            </a:extLst>
          </p:cNvPr>
          <p:cNvGrpSpPr/>
          <p:nvPr/>
        </p:nvGrpSpPr>
        <p:grpSpPr>
          <a:xfrm>
            <a:off x="405605" y="4510192"/>
            <a:ext cx="10902319" cy="724713"/>
            <a:chOff x="871383" y="88002"/>
            <a:chExt cx="12378982" cy="1424208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F3AE66D8-8C47-32A4-BE9A-E6A2074BCD90}"/>
                </a:ext>
              </a:extLst>
            </p:cNvPr>
            <p:cNvSpPr/>
            <p:nvPr/>
          </p:nvSpPr>
          <p:spPr>
            <a:xfrm>
              <a:off x="871383" y="88002"/>
              <a:ext cx="12199374" cy="1357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Prostokąt: zaokrąglone rogi 4">
              <a:extLst>
                <a:ext uri="{FF2B5EF4-FFF2-40B4-BE49-F238E27FC236}">
                  <a16:creationId xmlns:a16="http://schemas.microsoft.com/office/drawing/2014/main" id="{1DEDE090-B95F-F888-7B41-BD44DA470CCB}"/>
                </a:ext>
              </a:extLst>
            </p:cNvPr>
            <p:cNvSpPr txBox="1"/>
            <p:nvPr/>
          </p:nvSpPr>
          <p:spPr>
            <a:xfrm>
              <a:off x="937671" y="154290"/>
              <a:ext cx="12312694" cy="135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107" tIns="0" rIns="461107" bIns="0" numCol="1" spcCol="1270" anchor="ctr" anchorCtr="0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/>
                <a:t>4. Rachunek przepływów pieniężnych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168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B0091-78D4-64C7-BFC3-8E483A074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D1A1B3-B1DE-91DC-00FB-0B7C489C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1178225"/>
            <a:ext cx="10546274" cy="713124"/>
          </a:xfrm>
        </p:spPr>
        <p:txBody>
          <a:bodyPr>
            <a:normAutofit fontScale="90000"/>
          </a:bodyPr>
          <a:lstStyle/>
          <a:p>
            <a:r>
              <a:rPr lang="pl-PL" dirty="0"/>
              <a:t>WYNIKI za 2025 r. </a:t>
            </a:r>
            <a:br>
              <a:rPr lang="pl-PL" dirty="0">
                <a:solidFill>
                  <a:srgbClr val="00797A"/>
                </a:solidFill>
              </a:rPr>
            </a:br>
            <a:endParaRPr lang="pl-PL" b="0" dirty="0"/>
          </a:p>
        </p:txBody>
      </p:sp>
      <p:pic>
        <p:nvPicPr>
          <p:cNvPr id="17" name="Symbol zastępczy obrazu 6">
            <a:extLst>
              <a:ext uri="{FF2B5EF4-FFF2-40B4-BE49-F238E27FC236}">
                <a16:creationId xmlns:a16="http://schemas.microsoft.com/office/drawing/2014/main" id="{FBA00036-6DA4-04D4-32B1-EC89D3E75A0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2457"/>
          </a:xfrm>
        </p:spPr>
      </p:pic>
      <p:pic>
        <p:nvPicPr>
          <p:cNvPr id="2" name="Symbol zastępczy obrazu 12">
            <a:extLst>
              <a:ext uri="{FF2B5EF4-FFF2-40B4-BE49-F238E27FC236}">
                <a16:creationId xmlns:a16="http://schemas.microsoft.com/office/drawing/2014/main" id="{6F88B121-F343-964A-A7A6-3E2728A396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5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67F769D2-E5B1-BD58-5919-B0BFE8BB6D1F}"/>
              </a:ext>
            </a:extLst>
          </p:cNvPr>
          <p:cNvGrpSpPr/>
          <p:nvPr/>
        </p:nvGrpSpPr>
        <p:grpSpPr>
          <a:xfrm>
            <a:off x="539368" y="2122208"/>
            <a:ext cx="10669722" cy="815820"/>
            <a:chOff x="850008" y="88002"/>
            <a:chExt cx="12220749" cy="1357920"/>
          </a:xfrm>
        </p:grpSpPr>
        <p:sp>
          <p:nvSpPr>
            <p:cNvPr id="7" name="Prostokąt: zaokrąglone rogi 6">
              <a:extLst>
                <a:ext uri="{FF2B5EF4-FFF2-40B4-BE49-F238E27FC236}">
                  <a16:creationId xmlns:a16="http://schemas.microsoft.com/office/drawing/2014/main" id="{43B63C2F-57BC-7E64-8472-6321C4F90543}"/>
                </a:ext>
              </a:extLst>
            </p:cNvPr>
            <p:cNvSpPr/>
            <p:nvPr/>
          </p:nvSpPr>
          <p:spPr>
            <a:xfrm>
              <a:off x="871383" y="88002"/>
              <a:ext cx="12199374" cy="1357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" name="Prostokąt: zaokrąglone rogi 4">
              <a:extLst>
                <a:ext uri="{FF2B5EF4-FFF2-40B4-BE49-F238E27FC236}">
                  <a16:creationId xmlns:a16="http://schemas.microsoft.com/office/drawing/2014/main" id="{8B227E50-4531-ED79-794C-DC89241BA1A9}"/>
                </a:ext>
              </a:extLst>
            </p:cNvPr>
            <p:cNvSpPr txBox="1"/>
            <p:nvPr/>
          </p:nvSpPr>
          <p:spPr>
            <a:xfrm>
              <a:off x="850008" y="244945"/>
              <a:ext cx="12066798" cy="945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107" tIns="0" rIns="461107" bIns="0" numCol="1" spcCol="1270" anchor="ctr" anchorCtr="0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>
                  <a:cs typeface="Arial" panose="020B0604020202020204" pitchFamily="34" charset="0"/>
                </a:rPr>
                <a:t>Zysk netto 8.546.435.667,23 zł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CB7BC1A4-CCA1-B057-10A6-2CEBC4E82E7B}"/>
              </a:ext>
            </a:extLst>
          </p:cNvPr>
          <p:cNvGrpSpPr/>
          <p:nvPr/>
        </p:nvGrpSpPr>
        <p:grpSpPr>
          <a:xfrm>
            <a:off x="541029" y="3084552"/>
            <a:ext cx="10651060" cy="730237"/>
            <a:chOff x="792552" y="-144386"/>
            <a:chExt cx="12199374" cy="903161"/>
          </a:xfrm>
        </p:grpSpPr>
        <p:sp>
          <p:nvSpPr>
            <p:cNvPr id="18" name="Prostokąt: zaokrąglone rogi 17">
              <a:extLst>
                <a:ext uri="{FF2B5EF4-FFF2-40B4-BE49-F238E27FC236}">
                  <a16:creationId xmlns:a16="http://schemas.microsoft.com/office/drawing/2014/main" id="{B2482F30-127C-5FB4-19BA-D594A7D1531D}"/>
                </a:ext>
              </a:extLst>
            </p:cNvPr>
            <p:cNvSpPr/>
            <p:nvPr/>
          </p:nvSpPr>
          <p:spPr>
            <a:xfrm>
              <a:off x="792552" y="-144386"/>
              <a:ext cx="12199374" cy="8614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Prostokąt: zaokrąglone rogi 4">
              <a:extLst>
                <a:ext uri="{FF2B5EF4-FFF2-40B4-BE49-F238E27FC236}">
                  <a16:creationId xmlns:a16="http://schemas.microsoft.com/office/drawing/2014/main" id="{D67923E2-6133-0159-590E-657BF4772EAC}"/>
                </a:ext>
              </a:extLst>
            </p:cNvPr>
            <p:cNvSpPr txBox="1"/>
            <p:nvPr/>
          </p:nvSpPr>
          <p:spPr>
            <a:xfrm>
              <a:off x="800775" y="-102667"/>
              <a:ext cx="12066798" cy="861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107" tIns="0" rIns="461107" bIns="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>
                  <a:ea typeface="Calibri" panose="020F0502020204030204" pitchFamily="34" charset="0"/>
                  <a:cs typeface="Calibri" panose="020F0502020204030204" pitchFamily="34" charset="0"/>
                </a:rPr>
                <a:t>Środki pieniężne 25.494.551.260,02 zł</a:t>
              </a: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736201EC-58D7-34F1-0024-3DC2E103AAC0}"/>
              </a:ext>
            </a:extLst>
          </p:cNvPr>
          <p:cNvGrpSpPr/>
          <p:nvPr/>
        </p:nvGrpSpPr>
        <p:grpSpPr>
          <a:xfrm>
            <a:off x="548208" y="3986941"/>
            <a:ext cx="10902319" cy="760090"/>
            <a:chOff x="871383" y="88002"/>
            <a:chExt cx="12378982" cy="1424208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49F4D158-C42A-A5FD-E769-E93647A83ABA}"/>
                </a:ext>
              </a:extLst>
            </p:cNvPr>
            <p:cNvSpPr/>
            <p:nvPr/>
          </p:nvSpPr>
          <p:spPr>
            <a:xfrm>
              <a:off x="871383" y="88002"/>
              <a:ext cx="12199374" cy="1357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7E366943-3871-CED8-1589-F1266B062204}"/>
                </a:ext>
              </a:extLst>
            </p:cNvPr>
            <p:cNvSpPr txBox="1"/>
            <p:nvPr/>
          </p:nvSpPr>
          <p:spPr>
            <a:xfrm>
              <a:off x="937671" y="154290"/>
              <a:ext cx="12312694" cy="135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107" tIns="0" rIns="461107" bIns="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>
                  <a:cs typeface="Arial" panose="020B0604020202020204" pitchFamily="34" charset="0"/>
                </a:rPr>
                <a:t>Suma b</a:t>
              </a:r>
              <a:r>
                <a:rPr lang="pl-PL" sz="3600" dirty="0"/>
                <a:t>ilansowa 39.301.857.778,95 zł</a:t>
              </a:r>
              <a:endParaRPr lang="pl-PL" sz="3600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CE2F9436-6978-BE35-5381-4CBE2FA9044D}"/>
              </a:ext>
            </a:extLst>
          </p:cNvPr>
          <p:cNvGrpSpPr/>
          <p:nvPr/>
        </p:nvGrpSpPr>
        <p:grpSpPr>
          <a:xfrm>
            <a:off x="541029" y="4952915"/>
            <a:ext cx="10907731" cy="696421"/>
            <a:chOff x="906020" y="451718"/>
            <a:chExt cx="12385127" cy="1368609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10FA9E97-3FC5-7C3B-CBAC-867379A22397}"/>
                </a:ext>
              </a:extLst>
            </p:cNvPr>
            <p:cNvSpPr/>
            <p:nvPr/>
          </p:nvSpPr>
          <p:spPr>
            <a:xfrm>
              <a:off x="906020" y="451718"/>
              <a:ext cx="12199374" cy="1357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Prostokąt: zaokrąglone rogi 4">
              <a:extLst>
                <a:ext uri="{FF2B5EF4-FFF2-40B4-BE49-F238E27FC236}">
                  <a16:creationId xmlns:a16="http://schemas.microsoft.com/office/drawing/2014/main" id="{9C40B262-8520-BC37-45F9-0512231F7E2E}"/>
                </a:ext>
              </a:extLst>
            </p:cNvPr>
            <p:cNvSpPr txBox="1"/>
            <p:nvPr/>
          </p:nvSpPr>
          <p:spPr>
            <a:xfrm>
              <a:off x="978453" y="462407"/>
              <a:ext cx="12312694" cy="135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107" tIns="0" rIns="461107" bIns="0" numCol="1" spcCol="1270" anchor="ctr" anchorCtr="0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/>
                <a:t>Kapitał własny 39.041.312.209,05 zł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3934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B59B7-1159-8ED2-145E-72A54F0D3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19676BC-681A-B7ED-61A7-D6C8555A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1082052"/>
            <a:ext cx="11991975" cy="880097"/>
          </a:xfrm>
        </p:spPr>
        <p:txBody>
          <a:bodyPr>
            <a:normAutofit/>
          </a:bodyPr>
          <a:lstStyle/>
          <a:p>
            <a:r>
              <a:rPr lang="pl-PL" sz="2900" dirty="0"/>
              <a:t>Aktywa i wynik finansowy (mln zł)  </a:t>
            </a:r>
          </a:p>
        </p:txBody>
      </p:sp>
      <p:pic>
        <p:nvPicPr>
          <p:cNvPr id="5" name="Symbol zastępczy obrazu 6">
            <a:extLst>
              <a:ext uri="{FF2B5EF4-FFF2-40B4-BE49-F238E27FC236}">
                <a16:creationId xmlns:a16="http://schemas.microsoft.com/office/drawing/2014/main" id="{756820FA-45AC-467B-A681-5619CCBBA1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2457"/>
          </a:xfrm>
        </p:spPr>
      </p:pic>
      <p:pic>
        <p:nvPicPr>
          <p:cNvPr id="2" name="Symbol zastępczy obrazu 12">
            <a:extLst>
              <a:ext uri="{FF2B5EF4-FFF2-40B4-BE49-F238E27FC236}">
                <a16:creationId xmlns:a16="http://schemas.microsoft.com/office/drawing/2014/main" id="{BF9BAF32-8D81-44F3-1310-5D410DC7CB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CA588DB9-8C82-05BF-F019-70AD400D6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004675"/>
              </p:ext>
            </p:extLst>
          </p:nvPr>
        </p:nvGraphicFramePr>
        <p:xfrm>
          <a:off x="200024" y="1522099"/>
          <a:ext cx="11420476" cy="515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55525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421221"/>
            <a:ext cx="10262223" cy="914400"/>
          </a:xfrm>
        </p:spPr>
        <p:txBody>
          <a:bodyPr/>
          <a:lstStyle/>
          <a:p>
            <a:r>
              <a:rPr lang="en-US" dirty="0" err="1"/>
              <a:t>Dziękujemy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5123171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767001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770" y="5767002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9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5255" y="5767000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BD938-E421-D78D-1294-0DE215912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ymbol zastępczy obrazu 6">
            <a:extLst>
              <a:ext uri="{FF2B5EF4-FFF2-40B4-BE49-F238E27FC236}">
                <a16:creationId xmlns:a16="http://schemas.microsoft.com/office/drawing/2014/main" id="{C857C839-0FFF-4A35-42A3-6B50714F4B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2457"/>
          </a:xfrm>
        </p:spPr>
      </p:pic>
      <p:pic>
        <p:nvPicPr>
          <p:cNvPr id="2" name="Symbol zastępczy obrazu 12">
            <a:extLst>
              <a:ext uri="{FF2B5EF4-FFF2-40B4-BE49-F238E27FC236}">
                <a16:creationId xmlns:a16="http://schemas.microsoft.com/office/drawing/2014/main" id="{0B2D86C8-4598-1D75-C0F0-1A2718C35E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5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E2C2A9AC-9294-0F05-F4CB-98BE9BC8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1005513"/>
            <a:ext cx="10546274" cy="713124"/>
          </a:xfrm>
        </p:spPr>
        <p:txBody>
          <a:bodyPr>
            <a:normAutofit/>
          </a:bodyPr>
          <a:lstStyle/>
          <a:p>
            <a:r>
              <a:rPr lang="pl-PL" b="0" dirty="0"/>
              <a:t>Uwarunkowanie realizacji działalności w 2025 roku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B4A94A1-8889-DAA8-0D39-DF8AA6351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154780"/>
              </p:ext>
            </p:extLst>
          </p:nvPr>
        </p:nvGraphicFramePr>
        <p:xfrm>
          <a:off x="736601" y="1619249"/>
          <a:ext cx="10938934" cy="473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3994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BA6F8-5A4D-F674-7896-CCC9B686C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ymbol zastępczy obrazu 6">
            <a:extLst>
              <a:ext uri="{FF2B5EF4-FFF2-40B4-BE49-F238E27FC236}">
                <a16:creationId xmlns:a16="http://schemas.microsoft.com/office/drawing/2014/main" id="{0C586928-180A-C998-F785-9C619840CE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2457"/>
          </a:xfrm>
        </p:spPr>
      </p:pic>
      <p:pic>
        <p:nvPicPr>
          <p:cNvPr id="2" name="Symbol zastępczy obrazu 12">
            <a:extLst>
              <a:ext uri="{FF2B5EF4-FFF2-40B4-BE49-F238E27FC236}">
                <a16:creationId xmlns:a16="http://schemas.microsoft.com/office/drawing/2014/main" id="{DDE5833F-B180-8D2D-2098-BFFABD2BB5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5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7F96B55C-D8DE-8B44-4F35-170D2746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1148728"/>
            <a:ext cx="10546274" cy="713124"/>
          </a:xfrm>
        </p:spPr>
        <p:txBody>
          <a:bodyPr/>
          <a:lstStyle/>
          <a:p>
            <a:r>
              <a:rPr lang="pl-PL" b="0" dirty="0"/>
              <a:t>Skala działalności w 2025 roku</a:t>
            </a:r>
            <a:endParaRPr lang="pl-PL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241CEFF-67FE-3452-6CB3-05E4BF098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172717"/>
              </p:ext>
            </p:extLst>
          </p:nvPr>
        </p:nvGraphicFramePr>
        <p:xfrm>
          <a:off x="114139" y="361171"/>
          <a:ext cx="11963721" cy="5892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72D0CBA-7D43-7232-8C83-7245433749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135715"/>
              </p:ext>
            </p:extLst>
          </p:nvPr>
        </p:nvGraphicFramePr>
        <p:xfrm>
          <a:off x="2260600" y="4752975"/>
          <a:ext cx="4930775" cy="210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61116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2B54FE-DB4A-287B-84E8-7E5C24F1C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noProof="0" dirty="0"/>
              <a:t>Finansowanie ochrony środowiska 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836202-BF07-0D8C-D22B-73F87E6F8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27273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41B4A-A435-29DF-DCB2-5A1A8F43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153E3B4-03C0-EB2C-7C65-2B0CA78F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" y="1039826"/>
            <a:ext cx="11991975" cy="551543"/>
          </a:xfrm>
        </p:spPr>
        <p:txBody>
          <a:bodyPr>
            <a:normAutofit/>
          </a:bodyPr>
          <a:lstStyle/>
          <a:p>
            <a:pPr algn="ctr"/>
            <a:r>
              <a:rPr lang="pl-PL" b="0" dirty="0"/>
              <a:t> Zrealizowane finansowanie w 2025 roku 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6F4F83E9-4B7F-A27F-4E2F-76E583AE8D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obrazu 6">
            <a:extLst>
              <a:ext uri="{FF2B5EF4-FFF2-40B4-BE49-F238E27FC236}">
                <a16:creationId xmlns:a16="http://schemas.microsoft.com/office/drawing/2014/main" id="{90B236EA-720C-8FBA-DD3F-FB7642ACA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>
          <a:xfrm>
            <a:off x="0" y="0"/>
            <a:ext cx="12192000" cy="973138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7D51164-BB69-3343-D2C6-16EEE22E6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52" y="2522509"/>
            <a:ext cx="11933716" cy="27761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2D6D753-0D9D-6823-9DCF-9B0886973539}"/>
              </a:ext>
            </a:extLst>
          </p:cNvPr>
          <p:cNvSpPr txBox="1"/>
          <p:nvPr/>
        </p:nvSpPr>
        <p:spPr>
          <a:xfrm>
            <a:off x="237067" y="5367866"/>
            <a:ext cx="585893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6"/>
                </a:solidFill>
                <a:latin typeface=""/>
              </a:rPr>
              <a:t>Finansowanie bilansowe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4F797C9-1640-6CA3-9B22-127674C9495A}"/>
              </a:ext>
            </a:extLst>
          </p:cNvPr>
          <p:cNvSpPr txBox="1"/>
          <p:nvPr/>
        </p:nvSpPr>
        <p:spPr>
          <a:xfrm>
            <a:off x="6175715" y="5367753"/>
            <a:ext cx="5858933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6"/>
                </a:solidFill>
                <a:latin typeface=""/>
              </a:rPr>
              <a:t>Finansowanie pozabilansowe</a:t>
            </a:r>
          </a:p>
        </p:txBody>
      </p:sp>
      <p:pic>
        <p:nvPicPr>
          <p:cNvPr id="9" name="Symbol zastępczy obrazu 12">
            <a:extLst>
              <a:ext uri="{FF2B5EF4-FFF2-40B4-BE49-F238E27FC236}">
                <a16:creationId xmlns:a16="http://schemas.microsoft.com/office/drawing/2014/main" id="{51178230-2C8C-F9BA-9490-88BB7F8CBA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</p:spTree>
    <p:extLst>
      <p:ext uri="{BB962C8B-B14F-4D97-AF65-F5344CB8AC3E}">
        <p14:creationId xmlns:p14="http://schemas.microsoft.com/office/powerpoint/2010/main" val="268011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F54F3-4D28-0FCB-02BE-2E4033FFC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BFC91BDC-CAFB-5D2E-EBC1-6CAC1C69BC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obrazu 6">
            <a:extLst>
              <a:ext uri="{FF2B5EF4-FFF2-40B4-BE49-F238E27FC236}">
                <a16:creationId xmlns:a16="http://schemas.microsoft.com/office/drawing/2014/main" id="{BD9B1B32-3ACA-0286-C64F-7118092CC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>
          <a:xfrm>
            <a:off x="0" y="-681"/>
            <a:ext cx="12192000" cy="973138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0F5E363E-C561-2388-FED1-07D94F31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  <a:t>Finansowanie Ochrony Środowiska (mln zł) </a:t>
            </a:r>
            <a:b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dirty="0">
              <a:solidFill>
                <a:srgbClr val="262626"/>
              </a:solidFill>
            </a:endParaRP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7D434F40-B2D6-4CC0-65F6-B48771344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472080"/>
              </p:ext>
            </p:extLst>
          </p:nvPr>
        </p:nvGraphicFramePr>
        <p:xfrm>
          <a:off x="304799" y="1683090"/>
          <a:ext cx="10934701" cy="486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5DBD4D9-DD59-6D14-C914-532F24C29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342226"/>
              </p:ext>
            </p:extLst>
          </p:nvPr>
        </p:nvGraphicFramePr>
        <p:xfrm>
          <a:off x="7422965" y="3956853"/>
          <a:ext cx="4743739" cy="222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Symbol zastępczy obrazu 12">
            <a:extLst>
              <a:ext uri="{FF2B5EF4-FFF2-40B4-BE49-F238E27FC236}">
                <a16:creationId xmlns:a16="http://schemas.microsoft.com/office/drawing/2014/main" id="{63F7AA24-25F8-5327-A07C-A8736FE6F9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6" y="-681"/>
            <a:ext cx="12192000" cy="972457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</p:spTree>
    <p:extLst>
      <p:ext uri="{BB962C8B-B14F-4D97-AF65-F5344CB8AC3E}">
        <p14:creationId xmlns:p14="http://schemas.microsoft.com/office/powerpoint/2010/main" val="38226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2DDD-5695-60D9-5E32-1AB054847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537BFF9B-7513-921C-FE5B-2F6F2AE466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BAE1A1D9-6416-BDA4-022F-A5AFC92D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972457"/>
            <a:ext cx="11121486" cy="47534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  <a:t>Finansowanie Ochrony Środowiska (mln zł) priorytety   </a:t>
            </a:r>
            <a:b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dirty="0">
              <a:solidFill>
                <a:srgbClr val="262626"/>
              </a:solidFill>
            </a:endParaRPr>
          </a:p>
        </p:txBody>
      </p:sp>
      <p:pic>
        <p:nvPicPr>
          <p:cNvPr id="15" name="Symbol zastępczy obrazu 6">
            <a:extLst>
              <a:ext uri="{FF2B5EF4-FFF2-40B4-BE49-F238E27FC236}">
                <a16:creationId xmlns:a16="http://schemas.microsoft.com/office/drawing/2014/main" id="{C74DD909-0802-E820-3553-2D909E6E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>
          <a:xfrm>
            <a:off x="0" y="0"/>
            <a:ext cx="12192000" cy="973138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pic>
        <p:nvPicPr>
          <p:cNvPr id="5" name="Symbol zastępczy obrazu 12">
            <a:extLst>
              <a:ext uri="{FF2B5EF4-FFF2-40B4-BE49-F238E27FC236}">
                <a16:creationId xmlns:a16="http://schemas.microsoft.com/office/drawing/2014/main" id="{E218791B-DA46-50C2-6915-F269586AA8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6" y="-681"/>
            <a:ext cx="12192000" cy="972457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A3D14E-19B2-D3BB-B4A1-E31F08449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954374"/>
              </p:ext>
            </p:extLst>
          </p:nvPr>
        </p:nvGraphicFramePr>
        <p:xfrm>
          <a:off x="-137063" y="1447800"/>
          <a:ext cx="11487150" cy="512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6544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07547-1B72-9B77-83B4-4B90A9FB5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3766B1AB-844E-8517-F598-429B7C3C94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B0D0322A-18EC-DB88-2B11-07F1B732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972457"/>
            <a:ext cx="11121486" cy="47534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  <a:t>Finansowanie Ochrony Środowiska (mln zł) priorytety   </a:t>
            </a:r>
            <a:b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dirty="0">
                <a:solidFill>
                  <a:srgbClr val="262626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dirty="0">
              <a:solidFill>
                <a:srgbClr val="262626"/>
              </a:solidFill>
            </a:endParaRPr>
          </a:p>
        </p:txBody>
      </p:sp>
      <p:pic>
        <p:nvPicPr>
          <p:cNvPr id="15" name="Symbol zastępczy obrazu 6">
            <a:extLst>
              <a:ext uri="{FF2B5EF4-FFF2-40B4-BE49-F238E27FC236}">
                <a16:creationId xmlns:a16="http://schemas.microsoft.com/office/drawing/2014/main" id="{3B23BDA3-A71A-7AB2-7BBD-287BD2663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>
          <a:xfrm>
            <a:off x="0" y="0"/>
            <a:ext cx="12192000" cy="973138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pic>
        <p:nvPicPr>
          <p:cNvPr id="3" name="Symbol zastępczy obrazu 12">
            <a:extLst>
              <a:ext uri="{FF2B5EF4-FFF2-40B4-BE49-F238E27FC236}">
                <a16:creationId xmlns:a16="http://schemas.microsoft.com/office/drawing/2014/main" id="{A70F96CB-6570-2256-FD84-32C45ED67F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6" y="-681"/>
            <a:ext cx="12192000" cy="972457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668E617C-CF2A-47AC-ABA8-28301B15EF63}"/>
              </a:ext>
            </a:extLst>
          </p:cNvPr>
          <p:cNvGraphicFramePr>
            <a:graphicFrameLocks/>
          </p:cNvGraphicFramePr>
          <p:nvPr/>
        </p:nvGraphicFramePr>
        <p:xfrm>
          <a:off x="1550717" y="1419225"/>
          <a:ext cx="10134601" cy="115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589314E-D791-C91C-52C8-9411CAB473B3}"/>
              </a:ext>
            </a:extLst>
          </p:cNvPr>
          <p:cNvGraphicFramePr>
            <a:graphicFrameLocks/>
          </p:cNvGraphicFramePr>
          <p:nvPr/>
        </p:nvGraphicFramePr>
        <p:xfrm>
          <a:off x="0" y="2543175"/>
          <a:ext cx="116109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59083924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6201ED16C0FC4CA57D793B8CD87356" ma:contentTypeVersion="4" ma:contentTypeDescription="Utwórz nowy dokument." ma:contentTypeScope="" ma:versionID="633b360090022288ba72b6763e011ea3">
  <xsd:schema xmlns:xsd="http://www.w3.org/2001/XMLSchema" xmlns:xs="http://www.w3.org/2001/XMLSchema" xmlns:p="http://schemas.microsoft.com/office/2006/metadata/properties" xmlns:ns2="57567fd8-fe7b-49b5-bbda-f2eeacafe3dc" targetNamespace="http://schemas.microsoft.com/office/2006/metadata/properties" ma:root="true" ma:fieldsID="469ebfaf2ebb5e5392bfd8d4f9afee1f" ns2:_="">
    <xsd:import namespace="57567fd8-fe7b-49b5-bbda-f2eeacafe3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67fd8-fe7b-49b5-bbda-f2eeacafe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B9AF2-5B11-48FF-A8A8-964B2D972562}">
  <ds:schemaRefs>
    <ds:schemaRef ds:uri="http://schemas.microsoft.com/office/2006/metadata/properties"/>
    <ds:schemaRef ds:uri="07042158-f47d-48be-ab93-8f6036e204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7730884-5bf0-4adb-963c-097f916380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7CB2F3-15EA-4B27-A09C-20D561B9D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567fd8-fe7b-49b5-bbda-f2eeacafe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8212</TotalTime>
  <Words>978</Words>
  <Application>Microsoft Office PowerPoint</Application>
  <PresentationFormat>Panoramiczny</PresentationFormat>
  <Paragraphs>244</Paragraphs>
  <Slides>25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4" baseType="lpstr">
      <vt:lpstr>Aptos</vt:lpstr>
      <vt:lpstr>Arial</vt:lpstr>
      <vt:lpstr>Calibri</vt:lpstr>
      <vt:lpstr>Lato</vt:lpstr>
      <vt:lpstr>Open Sans</vt:lpstr>
      <vt:lpstr>Poppins</vt:lpstr>
      <vt:lpstr>Source Sans 3</vt:lpstr>
      <vt:lpstr>Source Sans Pro Semibold</vt:lpstr>
      <vt:lpstr>Epic Nature</vt:lpstr>
      <vt:lpstr>Sprawozdanie z działalności Narodowego Funduszu Ochrony Środowiska i Gospodarki Wodnej w 2025 roku  </vt:lpstr>
      <vt:lpstr>Struktura sprawozdania   </vt:lpstr>
      <vt:lpstr>Uwarunkowanie realizacji działalności w 2025 roku</vt:lpstr>
      <vt:lpstr>Skala działalności w 2025 roku</vt:lpstr>
      <vt:lpstr>Finansowanie ochrony środowiska </vt:lpstr>
      <vt:lpstr> Zrealizowane finansowanie w 2025 roku </vt:lpstr>
      <vt:lpstr>Finansowanie Ochrony Środowiska (mln zł)  </vt:lpstr>
      <vt:lpstr>Finansowanie Ochrony Środowiska (mln zł) priorytety     </vt:lpstr>
      <vt:lpstr>Finansowanie Ochrony Środowiska (mln zł) priorytety     </vt:lpstr>
      <vt:lpstr>Finansowanie Ochrony Środowiska (mln zł)  środki bilansowe w ujęciu programów priorytetowych </vt:lpstr>
      <vt:lpstr>Finansowanie Ochrony Środowiska (mln zł)  środki bilansowe w ujęciu programów priorytetowych </vt:lpstr>
      <vt:lpstr>Finansowanie Ochrony Środowiska Udział finansowania zwrotnego i bezzwrotnego</vt:lpstr>
      <vt:lpstr>Finansowanie Ochrony Środowiska (dane mln zł)  środki PozaBilansowE </vt:lpstr>
      <vt:lpstr>Główne Efekty rzeczowe wynikające z umów podpisanych w roku 2025</vt:lpstr>
      <vt:lpstr>Główne Efekty ekologiczne wynikające z umów podpisanych w roku 2025</vt:lpstr>
      <vt:lpstr>Realizacja celów operacyjnych</vt:lpstr>
      <vt:lpstr>Agenda</vt:lpstr>
      <vt:lpstr>Strategia działania NFOŚiGW na lata 2025-2028 obszary OPERACYJNE wspierające realizację celów środowiskowych </vt:lpstr>
      <vt:lpstr>Prezentacja programu PowerPoint</vt:lpstr>
      <vt:lpstr>      </vt:lpstr>
      <vt:lpstr>Sprawozdanie finansowe Narodowego Funduszu Ochrony Środowiska i Gospodarki Wodnej za 2025 r.</vt:lpstr>
      <vt:lpstr>Struktura sprawozdania finansowego za 2025 r.  </vt:lpstr>
      <vt:lpstr>WYNIKI za 2025 r.  </vt:lpstr>
      <vt:lpstr>Aktywa i wynik finansowy (mln zł) 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Piekarz Krzysztof</cp:lastModifiedBy>
  <cp:revision>164</cp:revision>
  <cp:lastPrinted>2026-02-25T06:42:09Z</cp:lastPrinted>
  <dcterms:created xsi:type="dcterms:W3CDTF">2024-06-26T20:20:27Z</dcterms:created>
  <dcterms:modified xsi:type="dcterms:W3CDTF">2026-04-30T11:52:28Z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0x010100BD6201ED16C0FC4CA57D793B8CD87356</vt:lpwstr>
  </property>
  <property fmtid="{D5CDD505-2E9C-101B-9397-08002B2CF9AE}" pid="3" name="MediaServiceImageTags">
    <vt:lpwstr/>
  </property>
</Properties>
</file>