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81" r:id="rId4"/>
    <p:sldId id="282" r:id="rId5"/>
    <p:sldId id="283" r:id="rId6"/>
    <p:sldId id="296" r:id="rId7"/>
    <p:sldId id="290" r:id="rId8"/>
    <p:sldId id="258" r:id="rId9"/>
    <p:sldId id="304" r:id="rId10"/>
    <p:sldId id="305" r:id="rId11"/>
    <p:sldId id="302" r:id="rId12"/>
    <p:sldId id="303" r:id="rId13"/>
    <p:sldId id="307" r:id="rId14"/>
    <p:sldId id="276" r:id="rId1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C32F10-7C5E-4D1F-ADD6-6D3E1F533172}" type="doc">
      <dgm:prSet loTypeId="urn:microsoft.com/office/officeart/2005/8/layout/hChevron3" loCatId="process" qsTypeId="urn:microsoft.com/office/officeart/2005/8/quickstyle/simple1" qsCatId="simple" csTypeId="urn:microsoft.com/office/officeart/2005/8/colors/accent0_3" csCatId="mainScheme" phldr="1"/>
      <dgm:spPr/>
    </dgm:pt>
    <dgm:pt modelId="{BB2605FA-35FB-43B1-BEA3-EA706FF9BC4F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9D12BEFB-FD11-4CD6-A828-799EE0158A07}" type="parTrans" cxnId="{3091C816-672F-4628-BBD3-C50ECBEC96E2}">
      <dgm:prSet/>
      <dgm:spPr/>
      <dgm:t>
        <a:bodyPr/>
        <a:lstStyle/>
        <a:p>
          <a:endParaRPr lang="pl-PL"/>
        </a:p>
      </dgm:t>
    </dgm:pt>
    <dgm:pt modelId="{458718EA-8654-4784-B3F6-3E7986AF55EE}" type="sibTrans" cxnId="{3091C816-672F-4628-BBD3-C50ECBEC96E2}">
      <dgm:prSet/>
      <dgm:spPr/>
      <dgm:t>
        <a:bodyPr/>
        <a:lstStyle/>
        <a:p>
          <a:endParaRPr lang="pl-PL"/>
        </a:p>
      </dgm:t>
    </dgm:pt>
    <dgm:pt modelId="{99922372-9C97-4D7E-AFF6-573BC74472CC}">
      <dgm:prSet phldrT="[Tekst]"/>
      <dgm:spPr/>
      <dgm:t>
        <a:bodyPr/>
        <a:lstStyle/>
        <a:p>
          <a:r>
            <a:rPr lang="pl-PL" dirty="0">
              <a:highlight>
                <a:srgbClr val="000080"/>
              </a:highlight>
            </a:rPr>
            <a:t> </a:t>
          </a:r>
        </a:p>
      </dgm:t>
    </dgm:pt>
    <dgm:pt modelId="{2028BBFA-A3B0-4FC8-9939-33871D4015E4}" type="parTrans" cxnId="{986D73B1-45E2-48E9-A4E4-51BD71995ABD}">
      <dgm:prSet/>
      <dgm:spPr/>
      <dgm:t>
        <a:bodyPr/>
        <a:lstStyle/>
        <a:p>
          <a:endParaRPr lang="pl-PL"/>
        </a:p>
      </dgm:t>
    </dgm:pt>
    <dgm:pt modelId="{F76BEBB0-C6EA-498F-82E2-E9CF0B4E4FF9}" type="sibTrans" cxnId="{986D73B1-45E2-48E9-A4E4-51BD71995ABD}">
      <dgm:prSet/>
      <dgm:spPr/>
      <dgm:t>
        <a:bodyPr/>
        <a:lstStyle/>
        <a:p>
          <a:endParaRPr lang="pl-PL"/>
        </a:p>
      </dgm:t>
    </dgm:pt>
    <dgm:pt modelId="{4571585B-8DB9-48DC-9230-864AB26468A9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586E050A-1FA9-432E-B8A8-4B65478B2A90}" type="parTrans" cxnId="{C0B8DC6F-0FCC-4709-B732-54994091A56E}">
      <dgm:prSet/>
      <dgm:spPr/>
      <dgm:t>
        <a:bodyPr/>
        <a:lstStyle/>
        <a:p>
          <a:endParaRPr lang="pl-PL"/>
        </a:p>
      </dgm:t>
    </dgm:pt>
    <dgm:pt modelId="{C81217D5-33EF-4405-8970-75A4AFBEBB8F}" type="sibTrans" cxnId="{C0B8DC6F-0FCC-4709-B732-54994091A56E}">
      <dgm:prSet/>
      <dgm:spPr/>
      <dgm:t>
        <a:bodyPr/>
        <a:lstStyle/>
        <a:p>
          <a:endParaRPr lang="pl-PL"/>
        </a:p>
      </dgm:t>
    </dgm:pt>
    <dgm:pt modelId="{CB782530-DB32-473C-BDBE-86C978512F38}">
      <dgm:prSet phldrT="[Tekst]"/>
      <dgm:spPr/>
      <dgm:t>
        <a:bodyPr/>
        <a:lstStyle/>
        <a:p>
          <a:endParaRPr lang="pl-PL"/>
        </a:p>
      </dgm:t>
    </dgm:pt>
    <dgm:pt modelId="{43966308-26C9-4D02-B39E-8F12492EC50D}" type="parTrans" cxnId="{AFBBAE0E-1DA3-486B-BE0E-7910BE9E0018}">
      <dgm:prSet/>
      <dgm:spPr/>
      <dgm:t>
        <a:bodyPr/>
        <a:lstStyle/>
        <a:p>
          <a:endParaRPr lang="pl-PL"/>
        </a:p>
      </dgm:t>
    </dgm:pt>
    <dgm:pt modelId="{85511D52-2319-45A8-B342-584677B0BD55}" type="sibTrans" cxnId="{AFBBAE0E-1DA3-486B-BE0E-7910BE9E0018}">
      <dgm:prSet/>
      <dgm:spPr/>
      <dgm:t>
        <a:bodyPr/>
        <a:lstStyle/>
        <a:p>
          <a:endParaRPr lang="pl-PL"/>
        </a:p>
      </dgm:t>
    </dgm:pt>
    <dgm:pt modelId="{9A8D16FB-59DA-4095-ABF2-8014F8FCF87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26A16980-E4A9-4BD3-9444-6AA74CC5318B}" type="parTrans" cxnId="{1A4D4C2D-2E3A-419B-A6F4-8C2B4A0121FE}">
      <dgm:prSet/>
      <dgm:spPr/>
      <dgm:t>
        <a:bodyPr/>
        <a:lstStyle/>
        <a:p>
          <a:endParaRPr lang="pl-PL"/>
        </a:p>
      </dgm:t>
    </dgm:pt>
    <dgm:pt modelId="{D0801713-075F-4C11-9D87-E5BBA148DD6A}" type="sibTrans" cxnId="{1A4D4C2D-2E3A-419B-A6F4-8C2B4A0121FE}">
      <dgm:prSet/>
      <dgm:spPr/>
      <dgm:t>
        <a:bodyPr/>
        <a:lstStyle/>
        <a:p>
          <a:endParaRPr lang="pl-PL"/>
        </a:p>
      </dgm:t>
    </dgm:pt>
    <dgm:pt modelId="{2AF2D677-F178-49FA-A776-B1FEB29DBDC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5DAA7B12-2980-469E-8547-DBED290F5CD1}" type="parTrans" cxnId="{69814BB7-3970-458B-8719-E9C14497D155}">
      <dgm:prSet/>
      <dgm:spPr/>
      <dgm:t>
        <a:bodyPr/>
        <a:lstStyle/>
        <a:p>
          <a:endParaRPr lang="pl-PL"/>
        </a:p>
      </dgm:t>
    </dgm:pt>
    <dgm:pt modelId="{099A1DED-75DA-4A76-9065-CF44E7F68037}" type="sibTrans" cxnId="{69814BB7-3970-458B-8719-E9C14497D155}">
      <dgm:prSet/>
      <dgm:spPr/>
      <dgm:t>
        <a:bodyPr/>
        <a:lstStyle/>
        <a:p>
          <a:endParaRPr lang="pl-PL"/>
        </a:p>
      </dgm:t>
    </dgm:pt>
    <dgm:pt modelId="{03139C03-FFB4-4B74-B4DD-193BF2AFEF13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8949B40D-8AB0-44A7-BD1F-A71DAA42C2C2}" type="parTrans" cxnId="{083504A4-25D8-42A5-8B21-7EFF61059D6C}">
      <dgm:prSet/>
      <dgm:spPr/>
      <dgm:t>
        <a:bodyPr/>
        <a:lstStyle/>
        <a:p>
          <a:endParaRPr lang="pl-PL"/>
        </a:p>
      </dgm:t>
    </dgm:pt>
    <dgm:pt modelId="{DA2F2531-C29C-4D46-A433-455C7B2BE6C3}" type="sibTrans" cxnId="{083504A4-25D8-42A5-8B21-7EFF61059D6C}">
      <dgm:prSet/>
      <dgm:spPr/>
      <dgm:t>
        <a:bodyPr/>
        <a:lstStyle/>
        <a:p>
          <a:endParaRPr lang="pl-PL"/>
        </a:p>
      </dgm:t>
    </dgm:pt>
    <dgm:pt modelId="{D205E5D2-A9FA-42E6-A53A-F72C1D95D2A8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6B7604C0-23B8-4693-80E7-74789B0EBCB5}" type="parTrans" cxnId="{305B6FA0-7778-4D30-BE1B-4A5053B112C4}">
      <dgm:prSet/>
      <dgm:spPr/>
      <dgm:t>
        <a:bodyPr/>
        <a:lstStyle/>
        <a:p>
          <a:endParaRPr lang="pl-PL"/>
        </a:p>
      </dgm:t>
    </dgm:pt>
    <dgm:pt modelId="{E413A639-10CD-4A9F-B353-D420F6F65C12}" type="sibTrans" cxnId="{305B6FA0-7778-4D30-BE1B-4A5053B112C4}">
      <dgm:prSet/>
      <dgm:spPr/>
      <dgm:t>
        <a:bodyPr/>
        <a:lstStyle/>
        <a:p>
          <a:endParaRPr lang="pl-PL"/>
        </a:p>
      </dgm:t>
    </dgm:pt>
    <dgm:pt modelId="{33402635-9A4A-4294-B242-FA6F93E012B5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3990A14B-AD6D-4A7A-BBA3-D3C51B649477}" type="parTrans" cxnId="{95FA1E98-4C7F-4E8A-BA09-A59057AD3ABE}">
      <dgm:prSet/>
      <dgm:spPr/>
      <dgm:t>
        <a:bodyPr/>
        <a:lstStyle/>
        <a:p>
          <a:endParaRPr lang="pl-PL"/>
        </a:p>
      </dgm:t>
    </dgm:pt>
    <dgm:pt modelId="{672A8A72-8644-417F-BBAD-60D668150164}" type="sibTrans" cxnId="{95FA1E98-4C7F-4E8A-BA09-A59057AD3ABE}">
      <dgm:prSet/>
      <dgm:spPr/>
      <dgm:t>
        <a:bodyPr/>
        <a:lstStyle/>
        <a:p>
          <a:endParaRPr lang="pl-PL"/>
        </a:p>
      </dgm:t>
    </dgm:pt>
    <dgm:pt modelId="{62C22CCF-B309-4093-B979-D4433CF2B810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8FA2DE82-3D42-4C5D-9B7A-FFDBE9215D7A}" type="parTrans" cxnId="{97A52849-77ED-4800-A81F-CB7D9057D410}">
      <dgm:prSet/>
      <dgm:spPr/>
      <dgm:t>
        <a:bodyPr/>
        <a:lstStyle/>
        <a:p>
          <a:endParaRPr lang="pl-PL"/>
        </a:p>
      </dgm:t>
    </dgm:pt>
    <dgm:pt modelId="{C62F672D-CFAC-454B-858B-5FB6850F99B1}" type="sibTrans" cxnId="{97A52849-77ED-4800-A81F-CB7D9057D410}">
      <dgm:prSet/>
      <dgm:spPr/>
      <dgm:t>
        <a:bodyPr/>
        <a:lstStyle/>
        <a:p>
          <a:endParaRPr lang="pl-PL"/>
        </a:p>
      </dgm:t>
    </dgm:pt>
    <dgm:pt modelId="{C5417C11-A68E-45A5-8050-D678A405D4E7}" type="pres">
      <dgm:prSet presAssocID="{E5C32F10-7C5E-4D1F-ADD6-6D3E1F533172}" presName="Name0" presStyleCnt="0">
        <dgm:presLayoutVars>
          <dgm:dir/>
          <dgm:resizeHandles val="exact"/>
        </dgm:presLayoutVars>
      </dgm:prSet>
      <dgm:spPr/>
    </dgm:pt>
    <dgm:pt modelId="{94136C87-1C72-48FC-906E-8B41C945A61F}" type="pres">
      <dgm:prSet presAssocID="{BB2605FA-35FB-43B1-BEA3-EA706FF9BC4F}" presName="parTxOnly" presStyleLbl="node1" presStyleIdx="0" presStyleCnt="10">
        <dgm:presLayoutVars>
          <dgm:bulletEnabled val="1"/>
        </dgm:presLayoutVars>
      </dgm:prSet>
      <dgm:spPr/>
    </dgm:pt>
    <dgm:pt modelId="{F6788CFD-567D-42F5-84CD-6535BE882B4B}" type="pres">
      <dgm:prSet presAssocID="{458718EA-8654-4784-B3F6-3E7986AF55EE}" presName="parSpace" presStyleCnt="0"/>
      <dgm:spPr/>
    </dgm:pt>
    <dgm:pt modelId="{ACC00454-3E82-4371-B3F9-676020CEF40B}" type="pres">
      <dgm:prSet presAssocID="{99922372-9C97-4D7E-AFF6-573BC74472CC}" presName="parTxOnly" presStyleLbl="node1" presStyleIdx="1" presStyleCnt="10">
        <dgm:presLayoutVars>
          <dgm:bulletEnabled val="1"/>
        </dgm:presLayoutVars>
      </dgm:prSet>
      <dgm:spPr/>
    </dgm:pt>
    <dgm:pt modelId="{7F8A9F5F-7588-40A4-AC3F-BA1EDD9AF033}" type="pres">
      <dgm:prSet presAssocID="{F76BEBB0-C6EA-498F-82E2-E9CF0B4E4FF9}" presName="parSpace" presStyleCnt="0"/>
      <dgm:spPr/>
    </dgm:pt>
    <dgm:pt modelId="{51EBA932-BB22-4840-B808-8FFCFC13BF06}" type="pres">
      <dgm:prSet presAssocID="{CB782530-DB32-473C-BDBE-86C978512F38}" presName="parTxOnly" presStyleLbl="node1" presStyleIdx="2" presStyleCnt="10">
        <dgm:presLayoutVars>
          <dgm:bulletEnabled val="1"/>
        </dgm:presLayoutVars>
      </dgm:prSet>
      <dgm:spPr/>
    </dgm:pt>
    <dgm:pt modelId="{563AC8B8-EB4B-4F09-8A41-93277CD3A45A}" type="pres">
      <dgm:prSet presAssocID="{85511D52-2319-45A8-B342-584677B0BD55}" presName="parSpace" presStyleCnt="0"/>
      <dgm:spPr/>
    </dgm:pt>
    <dgm:pt modelId="{5495D7A9-143E-48D6-B0D9-7A343B23C8C3}" type="pres">
      <dgm:prSet presAssocID="{4571585B-8DB9-48DC-9230-864AB26468A9}" presName="parTxOnly" presStyleLbl="node1" presStyleIdx="3" presStyleCnt="10">
        <dgm:presLayoutVars>
          <dgm:bulletEnabled val="1"/>
        </dgm:presLayoutVars>
      </dgm:prSet>
      <dgm:spPr/>
    </dgm:pt>
    <dgm:pt modelId="{93CFFA49-89DB-42B4-B774-DDB967AF15F3}" type="pres">
      <dgm:prSet presAssocID="{C81217D5-33EF-4405-8970-75A4AFBEBB8F}" presName="parSpace" presStyleCnt="0"/>
      <dgm:spPr/>
    </dgm:pt>
    <dgm:pt modelId="{B3FE5871-22AA-4EA3-BADB-7B394DD62089}" type="pres">
      <dgm:prSet presAssocID="{9A8D16FB-59DA-4095-ABF2-8014F8FCF87C}" presName="parTxOnly" presStyleLbl="node1" presStyleIdx="4" presStyleCnt="10">
        <dgm:presLayoutVars>
          <dgm:bulletEnabled val="1"/>
        </dgm:presLayoutVars>
      </dgm:prSet>
      <dgm:spPr/>
    </dgm:pt>
    <dgm:pt modelId="{0F0C70E5-E43D-4D3C-A69B-972F27F5EF2D}" type="pres">
      <dgm:prSet presAssocID="{D0801713-075F-4C11-9D87-E5BBA148DD6A}" presName="parSpace" presStyleCnt="0"/>
      <dgm:spPr/>
    </dgm:pt>
    <dgm:pt modelId="{43C21178-1C33-4BA2-9BCE-2EDEADAE7F93}" type="pres">
      <dgm:prSet presAssocID="{2AF2D677-F178-49FA-A776-B1FEB29DBDCC}" presName="parTxOnly" presStyleLbl="node1" presStyleIdx="5" presStyleCnt="10">
        <dgm:presLayoutVars>
          <dgm:bulletEnabled val="1"/>
        </dgm:presLayoutVars>
      </dgm:prSet>
      <dgm:spPr/>
    </dgm:pt>
    <dgm:pt modelId="{F24AC497-B612-48E4-8D96-2D39BD8388BB}" type="pres">
      <dgm:prSet presAssocID="{099A1DED-75DA-4A76-9065-CF44E7F68037}" presName="parSpace" presStyleCnt="0"/>
      <dgm:spPr/>
    </dgm:pt>
    <dgm:pt modelId="{ED2AA38E-8CBB-41DE-811A-DFE9770B1C02}" type="pres">
      <dgm:prSet presAssocID="{03139C03-FFB4-4B74-B4DD-193BF2AFEF13}" presName="parTxOnly" presStyleLbl="node1" presStyleIdx="6" presStyleCnt="10">
        <dgm:presLayoutVars>
          <dgm:bulletEnabled val="1"/>
        </dgm:presLayoutVars>
      </dgm:prSet>
      <dgm:spPr/>
    </dgm:pt>
    <dgm:pt modelId="{948832E9-05E3-4167-903B-D5D011EF45E9}" type="pres">
      <dgm:prSet presAssocID="{DA2F2531-C29C-4D46-A433-455C7B2BE6C3}" presName="parSpace" presStyleCnt="0"/>
      <dgm:spPr/>
    </dgm:pt>
    <dgm:pt modelId="{05DE04DA-36FB-403C-858B-F5DE7C7D0AB0}" type="pres">
      <dgm:prSet presAssocID="{D205E5D2-A9FA-42E6-A53A-F72C1D95D2A8}" presName="parTxOnly" presStyleLbl="node1" presStyleIdx="7" presStyleCnt="10">
        <dgm:presLayoutVars>
          <dgm:bulletEnabled val="1"/>
        </dgm:presLayoutVars>
      </dgm:prSet>
      <dgm:spPr/>
    </dgm:pt>
    <dgm:pt modelId="{133743A6-7C36-4BE8-9A98-076E73ABFDD0}" type="pres">
      <dgm:prSet presAssocID="{E413A639-10CD-4A9F-B353-D420F6F65C12}" presName="parSpace" presStyleCnt="0"/>
      <dgm:spPr/>
    </dgm:pt>
    <dgm:pt modelId="{EC0EF4C8-9FB9-41ED-985D-23427668596E}" type="pres">
      <dgm:prSet presAssocID="{33402635-9A4A-4294-B242-FA6F93E012B5}" presName="parTxOnly" presStyleLbl="node1" presStyleIdx="8" presStyleCnt="10">
        <dgm:presLayoutVars>
          <dgm:bulletEnabled val="1"/>
        </dgm:presLayoutVars>
      </dgm:prSet>
      <dgm:spPr/>
    </dgm:pt>
    <dgm:pt modelId="{9EABD559-AF2F-45DF-BA22-66FE6A8BB524}" type="pres">
      <dgm:prSet presAssocID="{672A8A72-8644-417F-BBAD-60D668150164}" presName="parSpace" presStyleCnt="0"/>
      <dgm:spPr/>
    </dgm:pt>
    <dgm:pt modelId="{6DEF797C-6DDE-4766-BE58-D19F2A15EDAF}" type="pres">
      <dgm:prSet presAssocID="{62C22CCF-B309-4093-B979-D4433CF2B810}" presName="parTxOnly" presStyleLbl="node1" presStyleIdx="9" presStyleCnt="10">
        <dgm:presLayoutVars>
          <dgm:bulletEnabled val="1"/>
        </dgm:presLayoutVars>
      </dgm:prSet>
      <dgm:spPr/>
    </dgm:pt>
  </dgm:ptLst>
  <dgm:cxnLst>
    <dgm:cxn modelId="{F0E1A50D-8377-4B54-9B30-4D7C5D44A6F3}" type="presOf" srcId="{CB782530-DB32-473C-BDBE-86C978512F38}" destId="{51EBA932-BB22-4840-B808-8FFCFC13BF06}" srcOrd="0" destOrd="0" presId="urn:microsoft.com/office/officeart/2005/8/layout/hChevron3"/>
    <dgm:cxn modelId="{AFBBAE0E-1DA3-486B-BE0E-7910BE9E0018}" srcId="{E5C32F10-7C5E-4D1F-ADD6-6D3E1F533172}" destId="{CB782530-DB32-473C-BDBE-86C978512F38}" srcOrd="2" destOrd="0" parTransId="{43966308-26C9-4D02-B39E-8F12492EC50D}" sibTransId="{85511D52-2319-45A8-B342-584677B0BD55}"/>
    <dgm:cxn modelId="{3091C816-672F-4628-BBD3-C50ECBEC96E2}" srcId="{E5C32F10-7C5E-4D1F-ADD6-6D3E1F533172}" destId="{BB2605FA-35FB-43B1-BEA3-EA706FF9BC4F}" srcOrd="0" destOrd="0" parTransId="{9D12BEFB-FD11-4CD6-A828-799EE0158A07}" sibTransId="{458718EA-8654-4784-B3F6-3E7986AF55EE}"/>
    <dgm:cxn modelId="{1A4D4C2D-2E3A-419B-A6F4-8C2B4A0121FE}" srcId="{E5C32F10-7C5E-4D1F-ADD6-6D3E1F533172}" destId="{9A8D16FB-59DA-4095-ABF2-8014F8FCF87C}" srcOrd="4" destOrd="0" parTransId="{26A16980-E4A9-4BD3-9444-6AA74CC5318B}" sibTransId="{D0801713-075F-4C11-9D87-E5BBA148DD6A}"/>
    <dgm:cxn modelId="{C9F96931-B750-499C-9215-9F978FFC3D81}" type="presOf" srcId="{4571585B-8DB9-48DC-9230-864AB26468A9}" destId="{5495D7A9-143E-48D6-B0D9-7A343B23C8C3}" srcOrd="0" destOrd="0" presId="urn:microsoft.com/office/officeart/2005/8/layout/hChevron3"/>
    <dgm:cxn modelId="{9C4FAC3B-F639-4F63-82B5-C09A37B061F2}" type="presOf" srcId="{03139C03-FFB4-4B74-B4DD-193BF2AFEF13}" destId="{ED2AA38E-8CBB-41DE-811A-DFE9770B1C02}" srcOrd="0" destOrd="0" presId="urn:microsoft.com/office/officeart/2005/8/layout/hChevron3"/>
    <dgm:cxn modelId="{97A52849-77ED-4800-A81F-CB7D9057D410}" srcId="{E5C32F10-7C5E-4D1F-ADD6-6D3E1F533172}" destId="{62C22CCF-B309-4093-B979-D4433CF2B810}" srcOrd="9" destOrd="0" parTransId="{8FA2DE82-3D42-4C5D-9B7A-FFDBE9215D7A}" sibTransId="{C62F672D-CFAC-454B-858B-5FB6850F99B1}"/>
    <dgm:cxn modelId="{9C180E6C-A5F6-4CF7-8346-1D932030D582}" type="presOf" srcId="{2AF2D677-F178-49FA-A776-B1FEB29DBDCC}" destId="{43C21178-1C33-4BA2-9BCE-2EDEADAE7F93}" srcOrd="0" destOrd="0" presId="urn:microsoft.com/office/officeart/2005/8/layout/hChevron3"/>
    <dgm:cxn modelId="{C0B8DC6F-0FCC-4709-B732-54994091A56E}" srcId="{E5C32F10-7C5E-4D1F-ADD6-6D3E1F533172}" destId="{4571585B-8DB9-48DC-9230-864AB26468A9}" srcOrd="3" destOrd="0" parTransId="{586E050A-1FA9-432E-B8A8-4B65478B2A90}" sibTransId="{C81217D5-33EF-4405-8970-75A4AFBEBB8F}"/>
    <dgm:cxn modelId="{B6D57272-2F43-44A6-921F-9F53EC1F85E9}" type="presOf" srcId="{9A8D16FB-59DA-4095-ABF2-8014F8FCF87C}" destId="{B3FE5871-22AA-4EA3-BADB-7B394DD62089}" srcOrd="0" destOrd="0" presId="urn:microsoft.com/office/officeart/2005/8/layout/hChevron3"/>
    <dgm:cxn modelId="{8F8EAC7A-533A-4539-A0CB-FC0193D53CD3}" type="presOf" srcId="{D205E5D2-A9FA-42E6-A53A-F72C1D95D2A8}" destId="{05DE04DA-36FB-403C-858B-F5DE7C7D0AB0}" srcOrd="0" destOrd="0" presId="urn:microsoft.com/office/officeart/2005/8/layout/hChevron3"/>
    <dgm:cxn modelId="{1BBE8683-F8E4-4E57-BC67-911BF8E6D655}" type="presOf" srcId="{62C22CCF-B309-4093-B979-D4433CF2B810}" destId="{6DEF797C-6DDE-4766-BE58-D19F2A15EDAF}" srcOrd="0" destOrd="0" presId="urn:microsoft.com/office/officeart/2005/8/layout/hChevron3"/>
    <dgm:cxn modelId="{95FA1E98-4C7F-4E8A-BA09-A59057AD3ABE}" srcId="{E5C32F10-7C5E-4D1F-ADD6-6D3E1F533172}" destId="{33402635-9A4A-4294-B242-FA6F93E012B5}" srcOrd="8" destOrd="0" parTransId="{3990A14B-AD6D-4A7A-BBA3-D3C51B649477}" sibTransId="{672A8A72-8644-417F-BBAD-60D668150164}"/>
    <dgm:cxn modelId="{8A00B298-3C28-4AD3-9AA2-685CFF84B468}" type="presOf" srcId="{33402635-9A4A-4294-B242-FA6F93E012B5}" destId="{EC0EF4C8-9FB9-41ED-985D-23427668596E}" srcOrd="0" destOrd="0" presId="urn:microsoft.com/office/officeart/2005/8/layout/hChevron3"/>
    <dgm:cxn modelId="{471D5C99-2280-40B9-B7FD-C2CBD23E6C9D}" type="presOf" srcId="{BB2605FA-35FB-43B1-BEA3-EA706FF9BC4F}" destId="{94136C87-1C72-48FC-906E-8B41C945A61F}" srcOrd="0" destOrd="0" presId="urn:microsoft.com/office/officeart/2005/8/layout/hChevron3"/>
    <dgm:cxn modelId="{305B6FA0-7778-4D30-BE1B-4A5053B112C4}" srcId="{E5C32F10-7C5E-4D1F-ADD6-6D3E1F533172}" destId="{D205E5D2-A9FA-42E6-A53A-F72C1D95D2A8}" srcOrd="7" destOrd="0" parTransId="{6B7604C0-23B8-4693-80E7-74789B0EBCB5}" sibTransId="{E413A639-10CD-4A9F-B353-D420F6F65C12}"/>
    <dgm:cxn modelId="{083504A4-25D8-42A5-8B21-7EFF61059D6C}" srcId="{E5C32F10-7C5E-4D1F-ADD6-6D3E1F533172}" destId="{03139C03-FFB4-4B74-B4DD-193BF2AFEF13}" srcOrd="6" destOrd="0" parTransId="{8949B40D-8AB0-44A7-BD1F-A71DAA42C2C2}" sibTransId="{DA2F2531-C29C-4D46-A433-455C7B2BE6C3}"/>
    <dgm:cxn modelId="{442C34AC-5780-40DC-A46A-0566F7C6C8F2}" type="presOf" srcId="{99922372-9C97-4D7E-AFF6-573BC74472CC}" destId="{ACC00454-3E82-4371-B3F9-676020CEF40B}" srcOrd="0" destOrd="0" presId="urn:microsoft.com/office/officeart/2005/8/layout/hChevron3"/>
    <dgm:cxn modelId="{986D73B1-45E2-48E9-A4E4-51BD71995ABD}" srcId="{E5C32F10-7C5E-4D1F-ADD6-6D3E1F533172}" destId="{99922372-9C97-4D7E-AFF6-573BC74472CC}" srcOrd="1" destOrd="0" parTransId="{2028BBFA-A3B0-4FC8-9939-33871D4015E4}" sibTransId="{F76BEBB0-C6EA-498F-82E2-E9CF0B4E4FF9}"/>
    <dgm:cxn modelId="{69814BB7-3970-458B-8719-E9C14497D155}" srcId="{E5C32F10-7C5E-4D1F-ADD6-6D3E1F533172}" destId="{2AF2D677-F178-49FA-A776-B1FEB29DBDCC}" srcOrd="5" destOrd="0" parTransId="{5DAA7B12-2980-469E-8547-DBED290F5CD1}" sibTransId="{099A1DED-75DA-4A76-9065-CF44E7F68037}"/>
    <dgm:cxn modelId="{7E3EB1D2-FF43-4002-8843-312F3620FAD9}" type="presOf" srcId="{E5C32F10-7C5E-4D1F-ADD6-6D3E1F533172}" destId="{C5417C11-A68E-45A5-8050-D678A405D4E7}" srcOrd="0" destOrd="0" presId="urn:microsoft.com/office/officeart/2005/8/layout/hChevron3"/>
    <dgm:cxn modelId="{202B548A-46F1-44F9-B524-854A9D39914E}" type="presParOf" srcId="{C5417C11-A68E-45A5-8050-D678A405D4E7}" destId="{94136C87-1C72-48FC-906E-8B41C945A61F}" srcOrd="0" destOrd="0" presId="urn:microsoft.com/office/officeart/2005/8/layout/hChevron3"/>
    <dgm:cxn modelId="{5B7394B7-726D-47D6-A636-888DA6F5E4D8}" type="presParOf" srcId="{C5417C11-A68E-45A5-8050-D678A405D4E7}" destId="{F6788CFD-567D-42F5-84CD-6535BE882B4B}" srcOrd="1" destOrd="0" presId="urn:microsoft.com/office/officeart/2005/8/layout/hChevron3"/>
    <dgm:cxn modelId="{C97273BC-0996-4C4D-9B6F-89D274074871}" type="presParOf" srcId="{C5417C11-A68E-45A5-8050-D678A405D4E7}" destId="{ACC00454-3E82-4371-B3F9-676020CEF40B}" srcOrd="2" destOrd="0" presId="urn:microsoft.com/office/officeart/2005/8/layout/hChevron3"/>
    <dgm:cxn modelId="{840A447A-E2C4-43F7-8379-AF547D9E373C}" type="presParOf" srcId="{C5417C11-A68E-45A5-8050-D678A405D4E7}" destId="{7F8A9F5F-7588-40A4-AC3F-BA1EDD9AF033}" srcOrd="3" destOrd="0" presId="urn:microsoft.com/office/officeart/2005/8/layout/hChevron3"/>
    <dgm:cxn modelId="{52F02BAC-F22B-4F02-90BD-F75853CBFBA3}" type="presParOf" srcId="{C5417C11-A68E-45A5-8050-D678A405D4E7}" destId="{51EBA932-BB22-4840-B808-8FFCFC13BF06}" srcOrd="4" destOrd="0" presId="urn:microsoft.com/office/officeart/2005/8/layout/hChevron3"/>
    <dgm:cxn modelId="{63A372D1-AEB9-4A84-89F5-BD04B406F906}" type="presParOf" srcId="{C5417C11-A68E-45A5-8050-D678A405D4E7}" destId="{563AC8B8-EB4B-4F09-8A41-93277CD3A45A}" srcOrd="5" destOrd="0" presId="urn:microsoft.com/office/officeart/2005/8/layout/hChevron3"/>
    <dgm:cxn modelId="{21868E2C-6554-45B9-AAB0-D28B0BDF9D2D}" type="presParOf" srcId="{C5417C11-A68E-45A5-8050-D678A405D4E7}" destId="{5495D7A9-143E-48D6-B0D9-7A343B23C8C3}" srcOrd="6" destOrd="0" presId="urn:microsoft.com/office/officeart/2005/8/layout/hChevron3"/>
    <dgm:cxn modelId="{FCE681C1-1235-43F6-A101-CD8ABEC2CF0A}" type="presParOf" srcId="{C5417C11-A68E-45A5-8050-D678A405D4E7}" destId="{93CFFA49-89DB-42B4-B774-DDB967AF15F3}" srcOrd="7" destOrd="0" presId="urn:microsoft.com/office/officeart/2005/8/layout/hChevron3"/>
    <dgm:cxn modelId="{7FD8F581-FD95-40B1-9967-9FC95A6F4F0D}" type="presParOf" srcId="{C5417C11-A68E-45A5-8050-D678A405D4E7}" destId="{B3FE5871-22AA-4EA3-BADB-7B394DD62089}" srcOrd="8" destOrd="0" presId="urn:microsoft.com/office/officeart/2005/8/layout/hChevron3"/>
    <dgm:cxn modelId="{38C289AC-35A8-4F92-BB66-F00AA3900952}" type="presParOf" srcId="{C5417C11-A68E-45A5-8050-D678A405D4E7}" destId="{0F0C70E5-E43D-4D3C-A69B-972F27F5EF2D}" srcOrd="9" destOrd="0" presId="urn:microsoft.com/office/officeart/2005/8/layout/hChevron3"/>
    <dgm:cxn modelId="{3D32600E-D056-41A9-A4FB-856BEF98F745}" type="presParOf" srcId="{C5417C11-A68E-45A5-8050-D678A405D4E7}" destId="{43C21178-1C33-4BA2-9BCE-2EDEADAE7F93}" srcOrd="10" destOrd="0" presId="urn:microsoft.com/office/officeart/2005/8/layout/hChevron3"/>
    <dgm:cxn modelId="{B4522F82-9761-420B-B4F0-87A60E0E123D}" type="presParOf" srcId="{C5417C11-A68E-45A5-8050-D678A405D4E7}" destId="{F24AC497-B612-48E4-8D96-2D39BD8388BB}" srcOrd="11" destOrd="0" presId="urn:microsoft.com/office/officeart/2005/8/layout/hChevron3"/>
    <dgm:cxn modelId="{6E136B9A-0FC7-4C3E-977D-59F3A91C44AD}" type="presParOf" srcId="{C5417C11-A68E-45A5-8050-D678A405D4E7}" destId="{ED2AA38E-8CBB-41DE-811A-DFE9770B1C02}" srcOrd="12" destOrd="0" presId="urn:microsoft.com/office/officeart/2005/8/layout/hChevron3"/>
    <dgm:cxn modelId="{A18EF974-5402-438D-BD11-1FB5574A09E5}" type="presParOf" srcId="{C5417C11-A68E-45A5-8050-D678A405D4E7}" destId="{948832E9-05E3-4167-903B-D5D011EF45E9}" srcOrd="13" destOrd="0" presId="urn:microsoft.com/office/officeart/2005/8/layout/hChevron3"/>
    <dgm:cxn modelId="{C446AED9-27C8-4960-9D4F-00236B66EE03}" type="presParOf" srcId="{C5417C11-A68E-45A5-8050-D678A405D4E7}" destId="{05DE04DA-36FB-403C-858B-F5DE7C7D0AB0}" srcOrd="14" destOrd="0" presId="urn:microsoft.com/office/officeart/2005/8/layout/hChevron3"/>
    <dgm:cxn modelId="{578EFF19-AE26-430A-9139-4B22375F8D96}" type="presParOf" srcId="{C5417C11-A68E-45A5-8050-D678A405D4E7}" destId="{133743A6-7C36-4BE8-9A98-076E73ABFDD0}" srcOrd="15" destOrd="0" presId="urn:microsoft.com/office/officeart/2005/8/layout/hChevron3"/>
    <dgm:cxn modelId="{7BCA4C42-385A-4F9A-8B19-9102465EAC1B}" type="presParOf" srcId="{C5417C11-A68E-45A5-8050-D678A405D4E7}" destId="{EC0EF4C8-9FB9-41ED-985D-23427668596E}" srcOrd="16" destOrd="0" presId="urn:microsoft.com/office/officeart/2005/8/layout/hChevron3"/>
    <dgm:cxn modelId="{3731E3A4-4A41-4FDA-91D8-EC8317D828BB}" type="presParOf" srcId="{C5417C11-A68E-45A5-8050-D678A405D4E7}" destId="{9EABD559-AF2F-45DF-BA22-66FE6A8BB524}" srcOrd="17" destOrd="0" presId="urn:microsoft.com/office/officeart/2005/8/layout/hChevron3"/>
    <dgm:cxn modelId="{830F330A-A249-4071-9380-6791E7681C2C}" type="presParOf" srcId="{C5417C11-A68E-45A5-8050-D678A405D4E7}" destId="{6DEF797C-6DDE-4766-BE58-D19F2A15EDAF}" srcOrd="18" destOrd="0" presId="urn:microsoft.com/office/officeart/2005/8/layout/hChevron3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5C32F10-7C5E-4D1F-ADD6-6D3E1F533172}" type="doc">
      <dgm:prSet loTypeId="urn:microsoft.com/office/officeart/2005/8/layout/hChevron3" loCatId="process" qsTypeId="urn:microsoft.com/office/officeart/2005/8/quickstyle/simple1" qsCatId="simple" csTypeId="urn:microsoft.com/office/officeart/2005/8/colors/accent0_3" csCatId="mainScheme" phldr="1"/>
      <dgm:spPr/>
    </dgm:pt>
    <dgm:pt modelId="{BB2605FA-35FB-43B1-BEA3-EA706FF9BC4F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9D12BEFB-FD11-4CD6-A828-799EE0158A07}" type="parTrans" cxnId="{3091C816-672F-4628-BBD3-C50ECBEC96E2}">
      <dgm:prSet/>
      <dgm:spPr/>
      <dgm:t>
        <a:bodyPr/>
        <a:lstStyle/>
        <a:p>
          <a:endParaRPr lang="pl-PL"/>
        </a:p>
      </dgm:t>
    </dgm:pt>
    <dgm:pt modelId="{458718EA-8654-4784-B3F6-3E7986AF55EE}" type="sibTrans" cxnId="{3091C816-672F-4628-BBD3-C50ECBEC96E2}">
      <dgm:prSet/>
      <dgm:spPr/>
      <dgm:t>
        <a:bodyPr/>
        <a:lstStyle/>
        <a:p>
          <a:endParaRPr lang="pl-PL"/>
        </a:p>
      </dgm:t>
    </dgm:pt>
    <dgm:pt modelId="{99922372-9C97-4D7E-AFF6-573BC74472C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2028BBFA-A3B0-4FC8-9939-33871D4015E4}" type="parTrans" cxnId="{986D73B1-45E2-48E9-A4E4-51BD71995ABD}">
      <dgm:prSet/>
      <dgm:spPr/>
      <dgm:t>
        <a:bodyPr/>
        <a:lstStyle/>
        <a:p>
          <a:endParaRPr lang="pl-PL"/>
        </a:p>
      </dgm:t>
    </dgm:pt>
    <dgm:pt modelId="{F76BEBB0-C6EA-498F-82E2-E9CF0B4E4FF9}" type="sibTrans" cxnId="{986D73B1-45E2-48E9-A4E4-51BD71995ABD}">
      <dgm:prSet/>
      <dgm:spPr/>
      <dgm:t>
        <a:bodyPr/>
        <a:lstStyle/>
        <a:p>
          <a:endParaRPr lang="pl-PL"/>
        </a:p>
      </dgm:t>
    </dgm:pt>
    <dgm:pt modelId="{4571585B-8DB9-48DC-9230-864AB26468A9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586E050A-1FA9-432E-B8A8-4B65478B2A90}" type="parTrans" cxnId="{C0B8DC6F-0FCC-4709-B732-54994091A56E}">
      <dgm:prSet/>
      <dgm:spPr/>
      <dgm:t>
        <a:bodyPr/>
        <a:lstStyle/>
        <a:p>
          <a:endParaRPr lang="pl-PL"/>
        </a:p>
      </dgm:t>
    </dgm:pt>
    <dgm:pt modelId="{C81217D5-33EF-4405-8970-75A4AFBEBB8F}" type="sibTrans" cxnId="{C0B8DC6F-0FCC-4709-B732-54994091A56E}">
      <dgm:prSet/>
      <dgm:spPr/>
      <dgm:t>
        <a:bodyPr/>
        <a:lstStyle/>
        <a:p>
          <a:endParaRPr lang="pl-PL"/>
        </a:p>
      </dgm:t>
    </dgm:pt>
    <dgm:pt modelId="{CB782530-DB32-473C-BDBE-86C978512F38}">
      <dgm:prSet phldrT="[Tekst]"/>
      <dgm:spPr/>
      <dgm:t>
        <a:bodyPr/>
        <a:lstStyle/>
        <a:p>
          <a:endParaRPr lang="pl-PL" dirty="0"/>
        </a:p>
      </dgm:t>
    </dgm:pt>
    <dgm:pt modelId="{43966308-26C9-4D02-B39E-8F12492EC50D}" type="parTrans" cxnId="{AFBBAE0E-1DA3-486B-BE0E-7910BE9E0018}">
      <dgm:prSet/>
      <dgm:spPr/>
      <dgm:t>
        <a:bodyPr/>
        <a:lstStyle/>
        <a:p>
          <a:endParaRPr lang="pl-PL"/>
        </a:p>
      </dgm:t>
    </dgm:pt>
    <dgm:pt modelId="{85511D52-2319-45A8-B342-584677B0BD55}" type="sibTrans" cxnId="{AFBBAE0E-1DA3-486B-BE0E-7910BE9E0018}">
      <dgm:prSet/>
      <dgm:spPr/>
      <dgm:t>
        <a:bodyPr/>
        <a:lstStyle/>
        <a:p>
          <a:endParaRPr lang="pl-PL"/>
        </a:p>
      </dgm:t>
    </dgm:pt>
    <dgm:pt modelId="{9A8D16FB-59DA-4095-ABF2-8014F8FCF87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26A16980-E4A9-4BD3-9444-6AA74CC5318B}" type="parTrans" cxnId="{1A4D4C2D-2E3A-419B-A6F4-8C2B4A0121FE}">
      <dgm:prSet/>
      <dgm:spPr/>
      <dgm:t>
        <a:bodyPr/>
        <a:lstStyle/>
        <a:p>
          <a:endParaRPr lang="pl-PL"/>
        </a:p>
      </dgm:t>
    </dgm:pt>
    <dgm:pt modelId="{D0801713-075F-4C11-9D87-E5BBA148DD6A}" type="sibTrans" cxnId="{1A4D4C2D-2E3A-419B-A6F4-8C2B4A0121FE}">
      <dgm:prSet/>
      <dgm:spPr/>
      <dgm:t>
        <a:bodyPr/>
        <a:lstStyle/>
        <a:p>
          <a:endParaRPr lang="pl-PL"/>
        </a:p>
      </dgm:t>
    </dgm:pt>
    <dgm:pt modelId="{2AF2D677-F178-49FA-A776-B1FEB29DBDC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5DAA7B12-2980-469E-8547-DBED290F5CD1}" type="parTrans" cxnId="{69814BB7-3970-458B-8719-E9C14497D155}">
      <dgm:prSet/>
      <dgm:spPr/>
      <dgm:t>
        <a:bodyPr/>
        <a:lstStyle/>
        <a:p>
          <a:endParaRPr lang="pl-PL"/>
        </a:p>
      </dgm:t>
    </dgm:pt>
    <dgm:pt modelId="{099A1DED-75DA-4A76-9065-CF44E7F68037}" type="sibTrans" cxnId="{69814BB7-3970-458B-8719-E9C14497D155}">
      <dgm:prSet/>
      <dgm:spPr/>
      <dgm:t>
        <a:bodyPr/>
        <a:lstStyle/>
        <a:p>
          <a:endParaRPr lang="pl-PL"/>
        </a:p>
      </dgm:t>
    </dgm:pt>
    <dgm:pt modelId="{03139C03-FFB4-4B74-B4DD-193BF2AFEF13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8949B40D-8AB0-44A7-BD1F-A71DAA42C2C2}" type="parTrans" cxnId="{083504A4-25D8-42A5-8B21-7EFF61059D6C}">
      <dgm:prSet/>
      <dgm:spPr/>
      <dgm:t>
        <a:bodyPr/>
        <a:lstStyle/>
        <a:p>
          <a:endParaRPr lang="pl-PL"/>
        </a:p>
      </dgm:t>
    </dgm:pt>
    <dgm:pt modelId="{DA2F2531-C29C-4D46-A433-455C7B2BE6C3}" type="sibTrans" cxnId="{083504A4-25D8-42A5-8B21-7EFF61059D6C}">
      <dgm:prSet/>
      <dgm:spPr/>
      <dgm:t>
        <a:bodyPr/>
        <a:lstStyle/>
        <a:p>
          <a:endParaRPr lang="pl-PL"/>
        </a:p>
      </dgm:t>
    </dgm:pt>
    <dgm:pt modelId="{D205E5D2-A9FA-42E6-A53A-F72C1D95D2A8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6B7604C0-23B8-4693-80E7-74789B0EBCB5}" type="parTrans" cxnId="{305B6FA0-7778-4D30-BE1B-4A5053B112C4}">
      <dgm:prSet/>
      <dgm:spPr/>
      <dgm:t>
        <a:bodyPr/>
        <a:lstStyle/>
        <a:p>
          <a:endParaRPr lang="pl-PL"/>
        </a:p>
      </dgm:t>
    </dgm:pt>
    <dgm:pt modelId="{E413A639-10CD-4A9F-B353-D420F6F65C12}" type="sibTrans" cxnId="{305B6FA0-7778-4D30-BE1B-4A5053B112C4}">
      <dgm:prSet/>
      <dgm:spPr/>
      <dgm:t>
        <a:bodyPr/>
        <a:lstStyle/>
        <a:p>
          <a:endParaRPr lang="pl-PL"/>
        </a:p>
      </dgm:t>
    </dgm:pt>
    <dgm:pt modelId="{33402635-9A4A-4294-B242-FA6F93E012B5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3990A14B-AD6D-4A7A-BBA3-D3C51B649477}" type="parTrans" cxnId="{95FA1E98-4C7F-4E8A-BA09-A59057AD3ABE}">
      <dgm:prSet/>
      <dgm:spPr/>
      <dgm:t>
        <a:bodyPr/>
        <a:lstStyle/>
        <a:p>
          <a:endParaRPr lang="pl-PL"/>
        </a:p>
      </dgm:t>
    </dgm:pt>
    <dgm:pt modelId="{672A8A72-8644-417F-BBAD-60D668150164}" type="sibTrans" cxnId="{95FA1E98-4C7F-4E8A-BA09-A59057AD3ABE}">
      <dgm:prSet/>
      <dgm:spPr/>
      <dgm:t>
        <a:bodyPr/>
        <a:lstStyle/>
        <a:p>
          <a:endParaRPr lang="pl-PL"/>
        </a:p>
      </dgm:t>
    </dgm:pt>
    <dgm:pt modelId="{62C22CCF-B309-4093-B979-D4433CF2B810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8FA2DE82-3D42-4C5D-9B7A-FFDBE9215D7A}" type="parTrans" cxnId="{97A52849-77ED-4800-A81F-CB7D9057D410}">
      <dgm:prSet/>
      <dgm:spPr/>
      <dgm:t>
        <a:bodyPr/>
        <a:lstStyle/>
        <a:p>
          <a:endParaRPr lang="pl-PL"/>
        </a:p>
      </dgm:t>
    </dgm:pt>
    <dgm:pt modelId="{C62F672D-CFAC-454B-858B-5FB6850F99B1}" type="sibTrans" cxnId="{97A52849-77ED-4800-A81F-CB7D9057D410}">
      <dgm:prSet/>
      <dgm:spPr/>
      <dgm:t>
        <a:bodyPr/>
        <a:lstStyle/>
        <a:p>
          <a:endParaRPr lang="pl-PL"/>
        </a:p>
      </dgm:t>
    </dgm:pt>
    <dgm:pt modelId="{C5417C11-A68E-45A5-8050-D678A405D4E7}" type="pres">
      <dgm:prSet presAssocID="{E5C32F10-7C5E-4D1F-ADD6-6D3E1F533172}" presName="Name0" presStyleCnt="0">
        <dgm:presLayoutVars>
          <dgm:dir/>
          <dgm:resizeHandles val="exact"/>
        </dgm:presLayoutVars>
      </dgm:prSet>
      <dgm:spPr/>
    </dgm:pt>
    <dgm:pt modelId="{94136C87-1C72-48FC-906E-8B41C945A61F}" type="pres">
      <dgm:prSet presAssocID="{BB2605FA-35FB-43B1-BEA3-EA706FF9BC4F}" presName="parTxOnly" presStyleLbl="node1" presStyleIdx="0" presStyleCnt="10">
        <dgm:presLayoutVars>
          <dgm:bulletEnabled val="1"/>
        </dgm:presLayoutVars>
      </dgm:prSet>
      <dgm:spPr/>
    </dgm:pt>
    <dgm:pt modelId="{F6788CFD-567D-42F5-84CD-6535BE882B4B}" type="pres">
      <dgm:prSet presAssocID="{458718EA-8654-4784-B3F6-3E7986AF55EE}" presName="parSpace" presStyleCnt="0"/>
      <dgm:spPr/>
    </dgm:pt>
    <dgm:pt modelId="{ACC00454-3E82-4371-B3F9-676020CEF40B}" type="pres">
      <dgm:prSet presAssocID="{99922372-9C97-4D7E-AFF6-573BC74472CC}" presName="parTxOnly" presStyleLbl="node1" presStyleIdx="1" presStyleCnt="10">
        <dgm:presLayoutVars>
          <dgm:bulletEnabled val="1"/>
        </dgm:presLayoutVars>
      </dgm:prSet>
      <dgm:spPr/>
    </dgm:pt>
    <dgm:pt modelId="{7F8A9F5F-7588-40A4-AC3F-BA1EDD9AF033}" type="pres">
      <dgm:prSet presAssocID="{F76BEBB0-C6EA-498F-82E2-E9CF0B4E4FF9}" presName="parSpace" presStyleCnt="0"/>
      <dgm:spPr/>
    </dgm:pt>
    <dgm:pt modelId="{51EBA932-BB22-4840-B808-8FFCFC13BF06}" type="pres">
      <dgm:prSet presAssocID="{CB782530-DB32-473C-BDBE-86C978512F38}" presName="parTxOnly" presStyleLbl="node1" presStyleIdx="2" presStyleCnt="10">
        <dgm:presLayoutVars>
          <dgm:bulletEnabled val="1"/>
        </dgm:presLayoutVars>
      </dgm:prSet>
      <dgm:spPr/>
    </dgm:pt>
    <dgm:pt modelId="{563AC8B8-EB4B-4F09-8A41-93277CD3A45A}" type="pres">
      <dgm:prSet presAssocID="{85511D52-2319-45A8-B342-584677B0BD55}" presName="parSpace" presStyleCnt="0"/>
      <dgm:spPr/>
    </dgm:pt>
    <dgm:pt modelId="{5495D7A9-143E-48D6-B0D9-7A343B23C8C3}" type="pres">
      <dgm:prSet presAssocID="{4571585B-8DB9-48DC-9230-864AB26468A9}" presName="parTxOnly" presStyleLbl="node1" presStyleIdx="3" presStyleCnt="10">
        <dgm:presLayoutVars>
          <dgm:bulletEnabled val="1"/>
        </dgm:presLayoutVars>
      </dgm:prSet>
      <dgm:spPr/>
    </dgm:pt>
    <dgm:pt modelId="{93CFFA49-89DB-42B4-B774-DDB967AF15F3}" type="pres">
      <dgm:prSet presAssocID="{C81217D5-33EF-4405-8970-75A4AFBEBB8F}" presName="parSpace" presStyleCnt="0"/>
      <dgm:spPr/>
    </dgm:pt>
    <dgm:pt modelId="{B3FE5871-22AA-4EA3-BADB-7B394DD62089}" type="pres">
      <dgm:prSet presAssocID="{9A8D16FB-59DA-4095-ABF2-8014F8FCF87C}" presName="parTxOnly" presStyleLbl="node1" presStyleIdx="4" presStyleCnt="10">
        <dgm:presLayoutVars>
          <dgm:bulletEnabled val="1"/>
        </dgm:presLayoutVars>
      </dgm:prSet>
      <dgm:spPr/>
    </dgm:pt>
    <dgm:pt modelId="{0F0C70E5-E43D-4D3C-A69B-972F27F5EF2D}" type="pres">
      <dgm:prSet presAssocID="{D0801713-075F-4C11-9D87-E5BBA148DD6A}" presName="parSpace" presStyleCnt="0"/>
      <dgm:spPr/>
    </dgm:pt>
    <dgm:pt modelId="{43C21178-1C33-4BA2-9BCE-2EDEADAE7F93}" type="pres">
      <dgm:prSet presAssocID="{2AF2D677-F178-49FA-A776-B1FEB29DBDCC}" presName="parTxOnly" presStyleLbl="node1" presStyleIdx="5" presStyleCnt="10">
        <dgm:presLayoutVars>
          <dgm:bulletEnabled val="1"/>
        </dgm:presLayoutVars>
      </dgm:prSet>
      <dgm:spPr/>
    </dgm:pt>
    <dgm:pt modelId="{F24AC497-B612-48E4-8D96-2D39BD8388BB}" type="pres">
      <dgm:prSet presAssocID="{099A1DED-75DA-4A76-9065-CF44E7F68037}" presName="parSpace" presStyleCnt="0"/>
      <dgm:spPr/>
    </dgm:pt>
    <dgm:pt modelId="{ED2AA38E-8CBB-41DE-811A-DFE9770B1C02}" type="pres">
      <dgm:prSet presAssocID="{03139C03-FFB4-4B74-B4DD-193BF2AFEF13}" presName="parTxOnly" presStyleLbl="node1" presStyleIdx="6" presStyleCnt="10">
        <dgm:presLayoutVars>
          <dgm:bulletEnabled val="1"/>
        </dgm:presLayoutVars>
      </dgm:prSet>
      <dgm:spPr/>
    </dgm:pt>
    <dgm:pt modelId="{948832E9-05E3-4167-903B-D5D011EF45E9}" type="pres">
      <dgm:prSet presAssocID="{DA2F2531-C29C-4D46-A433-455C7B2BE6C3}" presName="parSpace" presStyleCnt="0"/>
      <dgm:spPr/>
    </dgm:pt>
    <dgm:pt modelId="{05DE04DA-36FB-403C-858B-F5DE7C7D0AB0}" type="pres">
      <dgm:prSet presAssocID="{D205E5D2-A9FA-42E6-A53A-F72C1D95D2A8}" presName="parTxOnly" presStyleLbl="node1" presStyleIdx="7" presStyleCnt="10">
        <dgm:presLayoutVars>
          <dgm:bulletEnabled val="1"/>
        </dgm:presLayoutVars>
      </dgm:prSet>
      <dgm:spPr/>
    </dgm:pt>
    <dgm:pt modelId="{133743A6-7C36-4BE8-9A98-076E73ABFDD0}" type="pres">
      <dgm:prSet presAssocID="{E413A639-10CD-4A9F-B353-D420F6F65C12}" presName="parSpace" presStyleCnt="0"/>
      <dgm:spPr/>
    </dgm:pt>
    <dgm:pt modelId="{EC0EF4C8-9FB9-41ED-985D-23427668596E}" type="pres">
      <dgm:prSet presAssocID="{33402635-9A4A-4294-B242-FA6F93E012B5}" presName="parTxOnly" presStyleLbl="node1" presStyleIdx="8" presStyleCnt="10">
        <dgm:presLayoutVars>
          <dgm:bulletEnabled val="1"/>
        </dgm:presLayoutVars>
      </dgm:prSet>
      <dgm:spPr/>
    </dgm:pt>
    <dgm:pt modelId="{9EABD559-AF2F-45DF-BA22-66FE6A8BB524}" type="pres">
      <dgm:prSet presAssocID="{672A8A72-8644-417F-BBAD-60D668150164}" presName="parSpace" presStyleCnt="0"/>
      <dgm:spPr/>
    </dgm:pt>
    <dgm:pt modelId="{6DEF797C-6DDE-4766-BE58-D19F2A15EDAF}" type="pres">
      <dgm:prSet presAssocID="{62C22CCF-B309-4093-B979-D4433CF2B810}" presName="parTxOnly" presStyleLbl="node1" presStyleIdx="9" presStyleCnt="10">
        <dgm:presLayoutVars>
          <dgm:bulletEnabled val="1"/>
        </dgm:presLayoutVars>
      </dgm:prSet>
      <dgm:spPr/>
    </dgm:pt>
  </dgm:ptLst>
  <dgm:cxnLst>
    <dgm:cxn modelId="{64DEC500-3FFA-42F7-86FD-D8A75A5BE445}" type="presOf" srcId="{03139C03-FFB4-4B74-B4DD-193BF2AFEF13}" destId="{ED2AA38E-8CBB-41DE-811A-DFE9770B1C02}" srcOrd="0" destOrd="0" presId="urn:microsoft.com/office/officeart/2005/8/layout/hChevron3"/>
    <dgm:cxn modelId="{4892650B-D8F4-4BE8-B5F1-8022C6A3C449}" type="presOf" srcId="{2AF2D677-F178-49FA-A776-B1FEB29DBDCC}" destId="{43C21178-1C33-4BA2-9BCE-2EDEADAE7F93}" srcOrd="0" destOrd="0" presId="urn:microsoft.com/office/officeart/2005/8/layout/hChevron3"/>
    <dgm:cxn modelId="{AFBBAE0E-1DA3-486B-BE0E-7910BE9E0018}" srcId="{E5C32F10-7C5E-4D1F-ADD6-6D3E1F533172}" destId="{CB782530-DB32-473C-BDBE-86C978512F38}" srcOrd="2" destOrd="0" parTransId="{43966308-26C9-4D02-B39E-8F12492EC50D}" sibTransId="{85511D52-2319-45A8-B342-584677B0BD55}"/>
    <dgm:cxn modelId="{3091C816-672F-4628-BBD3-C50ECBEC96E2}" srcId="{E5C32F10-7C5E-4D1F-ADD6-6D3E1F533172}" destId="{BB2605FA-35FB-43B1-BEA3-EA706FF9BC4F}" srcOrd="0" destOrd="0" parTransId="{9D12BEFB-FD11-4CD6-A828-799EE0158A07}" sibTransId="{458718EA-8654-4784-B3F6-3E7986AF55EE}"/>
    <dgm:cxn modelId="{4E642E18-31A3-4D04-9C05-181FD190310D}" type="presOf" srcId="{D205E5D2-A9FA-42E6-A53A-F72C1D95D2A8}" destId="{05DE04DA-36FB-403C-858B-F5DE7C7D0AB0}" srcOrd="0" destOrd="0" presId="urn:microsoft.com/office/officeart/2005/8/layout/hChevron3"/>
    <dgm:cxn modelId="{45B3241D-8838-479C-A76D-83D5331EFD50}" type="presOf" srcId="{9A8D16FB-59DA-4095-ABF2-8014F8FCF87C}" destId="{B3FE5871-22AA-4EA3-BADB-7B394DD62089}" srcOrd="0" destOrd="0" presId="urn:microsoft.com/office/officeart/2005/8/layout/hChevron3"/>
    <dgm:cxn modelId="{1A4D4C2D-2E3A-419B-A6F4-8C2B4A0121FE}" srcId="{E5C32F10-7C5E-4D1F-ADD6-6D3E1F533172}" destId="{9A8D16FB-59DA-4095-ABF2-8014F8FCF87C}" srcOrd="4" destOrd="0" parTransId="{26A16980-E4A9-4BD3-9444-6AA74CC5318B}" sibTransId="{D0801713-075F-4C11-9D87-E5BBA148DD6A}"/>
    <dgm:cxn modelId="{65EB1D3B-F1D4-4C62-A2FA-8A80A01393BB}" type="presOf" srcId="{62C22CCF-B309-4093-B979-D4433CF2B810}" destId="{6DEF797C-6DDE-4766-BE58-D19F2A15EDAF}" srcOrd="0" destOrd="0" presId="urn:microsoft.com/office/officeart/2005/8/layout/hChevron3"/>
    <dgm:cxn modelId="{97A52849-77ED-4800-A81F-CB7D9057D410}" srcId="{E5C32F10-7C5E-4D1F-ADD6-6D3E1F533172}" destId="{62C22CCF-B309-4093-B979-D4433CF2B810}" srcOrd="9" destOrd="0" parTransId="{8FA2DE82-3D42-4C5D-9B7A-FFDBE9215D7A}" sibTransId="{C62F672D-CFAC-454B-858B-5FB6850F99B1}"/>
    <dgm:cxn modelId="{77A25D6C-B133-457D-A76F-7243526A2AE6}" type="presOf" srcId="{BB2605FA-35FB-43B1-BEA3-EA706FF9BC4F}" destId="{94136C87-1C72-48FC-906E-8B41C945A61F}" srcOrd="0" destOrd="0" presId="urn:microsoft.com/office/officeart/2005/8/layout/hChevron3"/>
    <dgm:cxn modelId="{C0B8DC6F-0FCC-4709-B732-54994091A56E}" srcId="{E5C32F10-7C5E-4D1F-ADD6-6D3E1F533172}" destId="{4571585B-8DB9-48DC-9230-864AB26468A9}" srcOrd="3" destOrd="0" parTransId="{586E050A-1FA9-432E-B8A8-4B65478B2A90}" sibTransId="{C81217D5-33EF-4405-8970-75A4AFBEBB8F}"/>
    <dgm:cxn modelId="{B4FB9277-03C7-4C3D-BAAC-33C7C00B9E19}" type="presOf" srcId="{CB782530-DB32-473C-BDBE-86C978512F38}" destId="{51EBA932-BB22-4840-B808-8FFCFC13BF06}" srcOrd="0" destOrd="0" presId="urn:microsoft.com/office/officeart/2005/8/layout/hChevron3"/>
    <dgm:cxn modelId="{B2B4D979-6BAE-459D-9CA0-3EC529C21E58}" type="presOf" srcId="{E5C32F10-7C5E-4D1F-ADD6-6D3E1F533172}" destId="{C5417C11-A68E-45A5-8050-D678A405D4E7}" srcOrd="0" destOrd="0" presId="urn:microsoft.com/office/officeart/2005/8/layout/hChevron3"/>
    <dgm:cxn modelId="{95FA1E98-4C7F-4E8A-BA09-A59057AD3ABE}" srcId="{E5C32F10-7C5E-4D1F-ADD6-6D3E1F533172}" destId="{33402635-9A4A-4294-B242-FA6F93E012B5}" srcOrd="8" destOrd="0" parTransId="{3990A14B-AD6D-4A7A-BBA3-D3C51B649477}" sibTransId="{672A8A72-8644-417F-BBAD-60D668150164}"/>
    <dgm:cxn modelId="{305B6FA0-7778-4D30-BE1B-4A5053B112C4}" srcId="{E5C32F10-7C5E-4D1F-ADD6-6D3E1F533172}" destId="{D205E5D2-A9FA-42E6-A53A-F72C1D95D2A8}" srcOrd="7" destOrd="0" parTransId="{6B7604C0-23B8-4693-80E7-74789B0EBCB5}" sibTransId="{E413A639-10CD-4A9F-B353-D420F6F65C12}"/>
    <dgm:cxn modelId="{083504A4-25D8-42A5-8B21-7EFF61059D6C}" srcId="{E5C32F10-7C5E-4D1F-ADD6-6D3E1F533172}" destId="{03139C03-FFB4-4B74-B4DD-193BF2AFEF13}" srcOrd="6" destOrd="0" parTransId="{8949B40D-8AB0-44A7-BD1F-A71DAA42C2C2}" sibTransId="{DA2F2531-C29C-4D46-A433-455C7B2BE6C3}"/>
    <dgm:cxn modelId="{986D73B1-45E2-48E9-A4E4-51BD71995ABD}" srcId="{E5C32F10-7C5E-4D1F-ADD6-6D3E1F533172}" destId="{99922372-9C97-4D7E-AFF6-573BC74472CC}" srcOrd="1" destOrd="0" parTransId="{2028BBFA-A3B0-4FC8-9939-33871D4015E4}" sibTransId="{F76BEBB0-C6EA-498F-82E2-E9CF0B4E4FF9}"/>
    <dgm:cxn modelId="{8434BEB1-19E8-454F-BC8A-3A33234C7680}" type="presOf" srcId="{4571585B-8DB9-48DC-9230-864AB26468A9}" destId="{5495D7A9-143E-48D6-B0D9-7A343B23C8C3}" srcOrd="0" destOrd="0" presId="urn:microsoft.com/office/officeart/2005/8/layout/hChevron3"/>
    <dgm:cxn modelId="{69814BB7-3970-458B-8719-E9C14497D155}" srcId="{E5C32F10-7C5E-4D1F-ADD6-6D3E1F533172}" destId="{2AF2D677-F178-49FA-A776-B1FEB29DBDCC}" srcOrd="5" destOrd="0" parTransId="{5DAA7B12-2980-469E-8547-DBED290F5CD1}" sibTransId="{099A1DED-75DA-4A76-9065-CF44E7F68037}"/>
    <dgm:cxn modelId="{0D7BF1B8-30BC-46B4-920F-019061A5F7BB}" type="presOf" srcId="{99922372-9C97-4D7E-AFF6-573BC74472CC}" destId="{ACC00454-3E82-4371-B3F9-676020CEF40B}" srcOrd="0" destOrd="0" presId="urn:microsoft.com/office/officeart/2005/8/layout/hChevron3"/>
    <dgm:cxn modelId="{8A30EFDD-5EF7-47E5-BA05-FA0E302D6D2D}" type="presOf" srcId="{33402635-9A4A-4294-B242-FA6F93E012B5}" destId="{EC0EF4C8-9FB9-41ED-985D-23427668596E}" srcOrd="0" destOrd="0" presId="urn:microsoft.com/office/officeart/2005/8/layout/hChevron3"/>
    <dgm:cxn modelId="{C866448A-9A07-4E97-9F8F-81AC0359DC38}" type="presParOf" srcId="{C5417C11-A68E-45A5-8050-D678A405D4E7}" destId="{94136C87-1C72-48FC-906E-8B41C945A61F}" srcOrd="0" destOrd="0" presId="urn:microsoft.com/office/officeart/2005/8/layout/hChevron3"/>
    <dgm:cxn modelId="{6EAB77F2-7790-4928-ADC2-7472C2DF5E32}" type="presParOf" srcId="{C5417C11-A68E-45A5-8050-D678A405D4E7}" destId="{F6788CFD-567D-42F5-84CD-6535BE882B4B}" srcOrd="1" destOrd="0" presId="urn:microsoft.com/office/officeart/2005/8/layout/hChevron3"/>
    <dgm:cxn modelId="{C1C46866-83AC-4EEF-A99B-125895014413}" type="presParOf" srcId="{C5417C11-A68E-45A5-8050-D678A405D4E7}" destId="{ACC00454-3E82-4371-B3F9-676020CEF40B}" srcOrd="2" destOrd="0" presId="urn:microsoft.com/office/officeart/2005/8/layout/hChevron3"/>
    <dgm:cxn modelId="{73A90DFA-D3F6-4CB1-9B5E-2B76CB45AF14}" type="presParOf" srcId="{C5417C11-A68E-45A5-8050-D678A405D4E7}" destId="{7F8A9F5F-7588-40A4-AC3F-BA1EDD9AF033}" srcOrd="3" destOrd="0" presId="urn:microsoft.com/office/officeart/2005/8/layout/hChevron3"/>
    <dgm:cxn modelId="{5ABBD378-838D-41F3-8159-F5D39169C885}" type="presParOf" srcId="{C5417C11-A68E-45A5-8050-D678A405D4E7}" destId="{51EBA932-BB22-4840-B808-8FFCFC13BF06}" srcOrd="4" destOrd="0" presId="urn:microsoft.com/office/officeart/2005/8/layout/hChevron3"/>
    <dgm:cxn modelId="{1ACD732D-31EB-4D3B-843F-6904FE47E746}" type="presParOf" srcId="{C5417C11-A68E-45A5-8050-D678A405D4E7}" destId="{563AC8B8-EB4B-4F09-8A41-93277CD3A45A}" srcOrd="5" destOrd="0" presId="urn:microsoft.com/office/officeart/2005/8/layout/hChevron3"/>
    <dgm:cxn modelId="{A35D6623-6B50-49F3-8AF6-D89FCA52E90F}" type="presParOf" srcId="{C5417C11-A68E-45A5-8050-D678A405D4E7}" destId="{5495D7A9-143E-48D6-B0D9-7A343B23C8C3}" srcOrd="6" destOrd="0" presId="urn:microsoft.com/office/officeart/2005/8/layout/hChevron3"/>
    <dgm:cxn modelId="{C47CB356-D789-46F8-8666-C626453DCCBD}" type="presParOf" srcId="{C5417C11-A68E-45A5-8050-D678A405D4E7}" destId="{93CFFA49-89DB-42B4-B774-DDB967AF15F3}" srcOrd="7" destOrd="0" presId="urn:microsoft.com/office/officeart/2005/8/layout/hChevron3"/>
    <dgm:cxn modelId="{419B511D-68E9-4236-A7FA-BB470553A2EC}" type="presParOf" srcId="{C5417C11-A68E-45A5-8050-D678A405D4E7}" destId="{B3FE5871-22AA-4EA3-BADB-7B394DD62089}" srcOrd="8" destOrd="0" presId="urn:microsoft.com/office/officeart/2005/8/layout/hChevron3"/>
    <dgm:cxn modelId="{2993522E-E997-4B90-9D10-6AE71D6BCB3F}" type="presParOf" srcId="{C5417C11-A68E-45A5-8050-D678A405D4E7}" destId="{0F0C70E5-E43D-4D3C-A69B-972F27F5EF2D}" srcOrd="9" destOrd="0" presId="urn:microsoft.com/office/officeart/2005/8/layout/hChevron3"/>
    <dgm:cxn modelId="{C9E9119C-B611-4BEA-8EEA-5866ABC10E72}" type="presParOf" srcId="{C5417C11-A68E-45A5-8050-D678A405D4E7}" destId="{43C21178-1C33-4BA2-9BCE-2EDEADAE7F93}" srcOrd="10" destOrd="0" presId="urn:microsoft.com/office/officeart/2005/8/layout/hChevron3"/>
    <dgm:cxn modelId="{69182ECB-E135-44F7-9356-FD5CA4220AC7}" type="presParOf" srcId="{C5417C11-A68E-45A5-8050-D678A405D4E7}" destId="{F24AC497-B612-48E4-8D96-2D39BD8388BB}" srcOrd="11" destOrd="0" presId="urn:microsoft.com/office/officeart/2005/8/layout/hChevron3"/>
    <dgm:cxn modelId="{FDF80308-F7F8-4BCD-9211-FBBC02F17F3F}" type="presParOf" srcId="{C5417C11-A68E-45A5-8050-D678A405D4E7}" destId="{ED2AA38E-8CBB-41DE-811A-DFE9770B1C02}" srcOrd="12" destOrd="0" presId="urn:microsoft.com/office/officeart/2005/8/layout/hChevron3"/>
    <dgm:cxn modelId="{8E488436-B8F8-40E2-8C04-040BC7783A01}" type="presParOf" srcId="{C5417C11-A68E-45A5-8050-D678A405D4E7}" destId="{948832E9-05E3-4167-903B-D5D011EF45E9}" srcOrd="13" destOrd="0" presId="urn:microsoft.com/office/officeart/2005/8/layout/hChevron3"/>
    <dgm:cxn modelId="{021466EC-7E2B-44CC-AACC-7A87452C56ED}" type="presParOf" srcId="{C5417C11-A68E-45A5-8050-D678A405D4E7}" destId="{05DE04DA-36FB-403C-858B-F5DE7C7D0AB0}" srcOrd="14" destOrd="0" presId="urn:microsoft.com/office/officeart/2005/8/layout/hChevron3"/>
    <dgm:cxn modelId="{C13FACEB-FC8A-4CBF-998A-292C19A0799D}" type="presParOf" srcId="{C5417C11-A68E-45A5-8050-D678A405D4E7}" destId="{133743A6-7C36-4BE8-9A98-076E73ABFDD0}" srcOrd="15" destOrd="0" presId="urn:microsoft.com/office/officeart/2005/8/layout/hChevron3"/>
    <dgm:cxn modelId="{F7FE8611-4C0A-49A2-B509-05A1ABC367C6}" type="presParOf" srcId="{C5417C11-A68E-45A5-8050-D678A405D4E7}" destId="{EC0EF4C8-9FB9-41ED-985D-23427668596E}" srcOrd="16" destOrd="0" presId="urn:microsoft.com/office/officeart/2005/8/layout/hChevron3"/>
    <dgm:cxn modelId="{F277647F-A099-42F7-8C3F-D1031C5BC4CC}" type="presParOf" srcId="{C5417C11-A68E-45A5-8050-D678A405D4E7}" destId="{9EABD559-AF2F-45DF-BA22-66FE6A8BB524}" srcOrd="17" destOrd="0" presId="urn:microsoft.com/office/officeart/2005/8/layout/hChevron3"/>
    <dgm:cxn modelId="{B65F29F3-3DBE-4E33-B9D9-28C9A7CE771E}" type="presParOf" srcId="{C5417C11-A68E-45A5-8050-D678A405D4E7}" destId="{6DEF797C-6DDE-4766-BE58-D19F2A15EDAF}" srcOrd="18" destOrd="0" presId="urn:microsoft.com/office/officeart/2005/8/layout/hChevron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5C32F10-7C5E-4D1F-ADD6-6D3E1F533172}" type="doc">
      <dgm:prSet loTypeId="urn:microsoft.com/office/officeart/2005/8/layout/hChevron3" loCatId="process" qsTypeId="urn:microsoft.com/office/officeart/2005/8/quickstyle/simple1" qsCatId="simple" csTypeId="urn:microsoft.com/office/officeart/2005/8/colors/accent0_3" csCatId="mainScheme" phldr="1"/>
      <dgm:spPr/>
    </dgm:pt>
    <dgm:pt modelId="{BB2605FA-35FB-43B1-BEA3-EA706FF9BC4F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9D12BEFB-FD11-4CD6-A828-799EE0158A07}" type="parTrans" cxnId="{3091C816-672F-4628-BBD3-C50ECBEC96E2}">
      <dgm:prSet/>
      <dgm:spPr/>
      <dgm:t>
        <a:bodyPr/>
        <a:lstStyle/>
        <a:p>
          <a:endParaRPr lang="pl-PL"/>
        </a:p>
      </dgm:t>
    </dgm:pt>
    <dgm:pt modelId="{458718EA-8654-4784-B3F6-3E7986AF55EE}" type="sibTrans" cxnId="{3091C816-672F-4628-BBD3-C50ECBEC96E2}">
      <dgm:prSet/>
      <dgm:spPr/>
      <dgm:t>
        <a:bodyPr/>
        <a:lstStyle/>
        <a:p>
          <a:endParaRPr lang="pl-PL"/>
        </a:p>
      </dgm:t>
    </dgm:pt>
    <dgm:pt modelId="{99922372-9C97-4D7E-AFF6-573BC74472C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2028BBFA-A3B0-4FC8-9939-33871D4015E4}" type="parTrans" cxnId="{986D73B1-45E2-48E9-A4E4-51BD71995ABD}">
      <dgm:prSet/>
      <dgm:spPr/>
      <dgm:t>
        <a:bodyPr/>
        <a:lstStyle/>
        <a:p>
          <a:endParaRPr lang="pl-PL"/>
        </a:p>
      </dgm:t>
    </dgm:pt>
    <dgm:pt modelId="{F76BEBB0-C6EA-498F-82E2-E9CF0B4E4FF9}" type="sibTrans" cxnId="{986D73B1-45E2-48E9-A4E4-51BD71995ABD}">
      <dgm:prSet/>
      <dgm:spPr/>
      <dgm:t>
        <a:bodyPr/>
        <a:lstStyle/>
        <a:p>
          <a:endParaRPr lang="pl-PL"/>
        </a:p>
      </dgm:t>
    </dgm:pt>
    <dgm:pt modelId="{4571585B-8DB9-48DC-9230-864AB26468A9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586E050A-1FA9-432E-B8A8-4B65478B2A90}" type="parTrans" cxnId="{C0B8DC6F-0FCC-4709-B732-54994091A56E}">
      <dgm:prSet/>
      <dgm:spPr/>
      <dgm:t>
        <a:bodyPr/>
        <a:lstStyle/>
        <a:p>
          <a:endParaRPr lang="pl-PL"/>
        </a:p>
      </dgm:t>
    </dgm:pt>
    <dgm:pt modelId="{C81217D5-33EF-4405-8970-75A4AFBEBB8F}" type="sibTrans" cxnId="{C0B8DC6F-0FCC-4709-B732-54994091A56E}">
      <dgm:prSet/>
      <dgm:spPr/>
      <dgm:t>
        <a:bodyPr/>
        <a:lstStyle/>
        <a:p>
          <a:endParaRPr lang="pl-PL"/>
        </a:p>
      </dgm:t>
    </dgm:pt>
    <dgm:pt modelId="{CB782530-DB32-473C-BDBE-86C978512F38}">
      <dgm:prSet phldrT="[Tekst]"/>
      <dgm:spPr/>
      <dgm:t>
        <a:bodyPr/>
        <a:lstStyle/>
        <a:p>
          <a:endParaRPr lang="pl-PL"/>
        </a:p>
      </dgm:t>
    </dgm:pt>
    <dgm:pt modelId="{43966308-26C9-4D02-B39E-8F12492EC50D}" type="parTrans" cxnId="{AFBBAE0E-1DA3-486B-BE0E-7910BE9E0018}">
      <dgm:prSet/>
      <dgm:spPr/>
      <dgm:t>
        <a:bodyPr/>
        <a:lstStyle/>
        <a:p>
          <a:endParaRPr lang="pl-PL"/>
        </a:p>
      </dgm:t>
    </dgm:pt>
    <dgm:pt modelId="{85511D52-2319-45A8-B342-584677B0BD55}" type="sibTrans" cxnId="{AFBBAE0E-1DA3-486B-BE0E-7910BE9E0018}">
      <dgm:prSet/>
      <dgm:spPr/>
      <dgm:t>
        <a:bodyPr/>
        <a:lstStyle/>
        <a:p>
          <a:endParaRPr lang="pl-PL"/>
        </a:p>
      </dgm:t>
    </dgm:pt>
    <dgm:pt modelId="{9A8D16FB-59DA-4095-ABF2-8014F8FCF87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26A16980-E4A9-4BD3-9444-6AA74CC5318B}" type="parTrans" cxnId="{1A4D4C2D-2E3A-419B-A6F4-8C2B4A0121FE}">
      <dgm:prSet/>
      <dgm:spPr/>
      <dgm:t>
        <a:bodyPr/>
        <a:lstStyle/>
        <a:p>
          <a:endParaRPr lang="pl-PL"/>
        </a:p>
      </dgm:t>
    </dgm:pt>
    <dgm:pt modelId="{D0801713-075F-4C11-9D87-E5BBA148DD6A}" type="sibTrans" cxnId="{1A4D4C2D-2E3A-419B-A6F4-8C2B4A0121FE}">
      <dgm:prSet/>
      <dgm:spPr/>
      <dgm:t>
        <a:bodyPr/>
        <a:lstStyle/>
        <a:p>
          <a:endParaRPr lang="pl-PL"/>
        </a:p>
      </dgm:t>
    </dgm:pt>
    <dgm:pt modelId="{2AF2D677-F178-49FA-A776-B1FEB29DBDC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5DAA7B12-2980-469E-8547-DBED290F5CD1}" type="parTrans" cxnId="{69814BB7-3970-458B-8719-E9C14497D155}">
      <dgm:prSet/>
      <dgm:spPr/>
      <dgm:t>
        <a:bodyPr/>
        <a:lstStyle/>
        <a:p>
          <a:endParaRPr lang="pl-PL"/>
        </a:p>
      </dgm:t>
    </dgm:pt>
    <dgm:pt modelId="{099A1DED-75DA-4A76-9065-CF44E7F68037}" type="sibTrans" cxnId="{69814BB7-3970-458B-8719-E9C14497D155}">
      <dgm:prSet/>
      <dgm:spPr/>
      <dgm:t>
        <a:bodyPr/>
        <a:lstStyle/>
        <a:p>
          <a:endParaRPr lang="pl-PL"/>
        </a:p>
      </dgm:t>
    </dgm:pt>
    <dgm:pt modelId="{03139C03-FFB4-4B74-B4DD-193BF2AFEF13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8949B40D-8AB0-44A7-BD1F-A71DAA42C2C2}" type="parTrans" cxnId="{083504A4-25D8-42A5-8B21-7EFF61059D6C}">
      <dgm:prSet/>
      <dgm:spPr/>
      <dgm:t>
        <a:bodyPr/>
        <a:lstStyle/>
        <a:p>
          <a:endParaRPr lang="pl-PL"/>
        </a:p>
      </dgm:t>
    </dgm:pt>
    <dgm:pt modelId="{DA2F2531-C29C-4D46-A433-455C7B2BE6C3}" type="sibTrans" cxnId="{083504A4-25D8-42A5-8B21-7EFF61059D6C}">
      <dgm:prSet/>
      <dgm:spPr/>
      <dgm:t>
        <a:bodyPr/>
        <a:lstStyle/>
        <a:p>
          <a:endParaRPr lang="pl-PL"/>
        </a:p>
      </dgm:t>
    </dgm:pt>
    <dgm:pt modelId="{D205E5D2-A9FA-42E6-A53A-F72C1D95D2A8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6B7604C0-23B8-4693-80E7-74789B0EBCB5}" type="parTrans" cxnId="{305B6FA0-7778-4D30-BE1B-4A5053B112C4}">
      <dgm:prSet/>
      <dgm:spPr/>
      <dgm:t>
        <a:bodyPr/>
        <a:lstStyle/>
        <a:p>
          <a:endParaRPr lang="pl-PL"/>
        </a:p>
      </dgm:t>
    </dgm:pt>
    <dgm:pt modelId="{E413A639-10CD-4A9F-B353-D420F6F65C12}" type="sibTrans" cxnId="{305B6FA0-7778-4D30-BE1B-4A5053B112C4}">
      <dgm:prSet/>
      <dgm:spPr/>
      <dgm:t>
        <a:bodyPr/>
        <a:lstStyle/>
        <a:p>
          <a:endParaRPr lang="pl-PL"/>
        </a:p>
      </dgm:t>
    </dgm:pt>
    <dgm:pt modelId="{33402635-9A4A-4294-B242-FA6F93E012B5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3990A14B-AD6D-4A7A-BBA3-D3C51B649477}" type="parTrans" cxnId="{95FA1E98-4C7F-4E8A-BA09-A59057AD3ABE}">
      <dgm:prSet/>
      <dgm:spPr/>
      <dgm:t>
        <a:bodyPr/>
        <a:lstStyle/>
        <a:p>
          <a:endParaRPr lang="pl-PL"/>
        </a:p>
      </dgm:t>
    </dgm:pt>
    <dgm:pt modelId="{672A8A72-8644-417F-BBAD-60D668150164}" type="sibTrans" cxnId="{95FA1E98-4C7F-4E8A-BA09-A59057AD3ABE}">
      <dgm:prSet/>
      <dgm:spPr/>
      <dgm:t>
        <a:bodyPr/>
        <a:lstStyle/>
        <a:p>
          <a:endParaRPr lang="pl-PL"/>
        </a:p>
      </dgm:t>
    </dgm:pt>
    <dgm:pt modelId="{62C22CCF-B309-4093-B979-D4433CF2B810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8FA2DE82-3D42-4C5D-9B7A-FFDBE9215D7A}" type="parTrans" cxnId="{97A52849-77ED-4800-A81F-CB7D9057D410}">
      <dgm:prSet/>
      <dgm:spPr/>
      <dgm:t>
        <a:bodyPr/>
        <a:lstStyle/>
        <a:p>
          <a:endParaRPr lang="pl-PL"/>
        </a:p>
      </dgm:t>
    </dgm:pt>
    <dgm:pt modelId="{C62F672D-CFAC-454B-858B-5FB6850F99B1}" type="sibTrans" cxnId="{97A52849-77ED-4800-A81F-CB7D9057D410}">
      <dgm:prSet/>
      <dgm:spPr/>
      <dgm:t>
        <a:bodyPr/>
        <a:lstStyle/>
        <a:p>
          <a:endParaRPr lang="pl-PL"/>
        </a:p>
      </dgm:t>
    </dgm:pt>
    <dgm:pt modelId="{C5417C11-A68E-45A5-8050-D678A405D4E7}" type="pres">
      <dgm:prSet presAssocID="{E5C32F10-7C5E-4D1F-ADD6-6D3E1F533172}" presName="Name0" presStyleCnt="0">
        <dgm:presLayoutVars>
          <dgm:dir/>
          <dgm:resizeHandles val="exact"/>
        </dgm:presLayoutVars>
      </dgm:prSet>
      <dgm:spPr/>
    </dgm:pt>
    <dgm:pt modelId="{94136C87-1C72-48FC-906E-8B41C945A61F}" type="pres">
      <dgm:prSet presAssocID="{BB2605FA-35FB-43B1-BEA3-EA706FF9BC4F}" presName="parTxOnly" presStyleLbl="node1" presStyleIdx="0" presStyleCnt="10">
        <dgm:presLayoutVars>
          <dgm:bulletEnabled val="1"/>
        </dgm:presLayoutVars>
      </dgm:prSet>
      <dgm:spPr/>
    </dgm:pt>
    <dgm:pt modelId="{F6788CFD-567D-42F5-84CD-6535BE882B4B}" type="pres">
      <dgm:prSet presAssocID="{458718EA-8654-4784-B3F6-3E7986AF55EE}" presName="parSpace" presStyleCnt="0"/>
      <dgm:spPr/>
    </dgm:pt>
    <dgm:pt modelId="{ACC00454-3E82-4371-B3F9-676020CEF40B}" type="pres">
      <dgm:prSet presAssocID="{99922372-9C97-4D7E-AFF6-573BC74472CC}" presName="parTxOnly" presStyleLbl="node1" presStyleIdx="1" presStyleCnt="10">
        <dgm:presLayoutVars>
          <dgm:bulletEnabled val="1"/>
        </dgm:presLayoutVars>
      </dgm:prSet>
      <dgm:spPr/>
    </dgm:pt>
    <dgm:pt modelId="{7F8A9F5F-7588-40A4-AC3F-BA1EDD9AF033}" type="pres">
      <dgm:prSet presAssocID="{F76BEBB0-C6EA-498F-82E2-E9CF0B4E4FF9}" presName="parSpace" presStyleCnt="0"/>
      <dgm:spPr/>
    </dgm:pt>
    <dgm:pt modelId="{51EBA932-BB22-4840-B808-8FFCFC13BF06}" type="pres">
      <dgm:prSet presAssocID="{CB782530-DB32-473C-BDBE-86C978512F38}" presName="parTxOnly" presStyleLbl="node1" presStyleIdx="2" presStyleCnt="10">
        <dgm:presLayoutVars>
          <dgm:bulletEnabled val="1"/>
        </dgm:presLayoutVars>
      </dgm:prSet>
      <dgm:spPr/>
    </dgm:pt>
    <dgm:pt modelId="{563AC8B8-EB4B-4F09-8A41-93277CD3A45A}" type="pres">
      <dgm:prSet presAssocID="{85511D52-2319-45A8-B342-584677B0BD55}" presName="parSpace" presStyleCnt="0"/>
      <dgm:spPr/>
    </dgm:pt>
    <dgm:pt modelId="{5495D7A9-143E-48D6-B0D9-7A343B23C8C3}" type="pres">
      <dgm:prSet presAssocID="{4571585B-8DB9-48DC-9230-864AB26468A9}" presName="parTxOnly" presStyleLbl="node1" presStyleIdx="3" presStyleCnt="10">
        <dgm:presLayoutVars>
          <dgm:bulletEnabled val="1"/>
        </dgm:presLayoutVars>
      </dgm:prSet>
      <dgm:spPr/>
    </dgm:pt>
    <dgm:pt modelId="{93CFFA49-89DB-42B4-B774-DDB967AF15F3}" type="pres">
      <dgm:prSet presAssocID="{C81217D5-33EF-4405-8970-75A4AFBEBB8F}" presName="parSpace" presStyleCnt="0"/>
      <dgm:spPr/>
    </dgm:pt>
    <dgm:pt modelId="{B3FE5871-22AA-4EA3-BADB-7B394DD62089}" type="pres">
      <dgm:prSet presAssocID="{9A8D16FB-59DA-4095-ABF2-8014F8FCF87C}" presName="parTxOnly" presStyleLbl="node1" presStyleIdx="4" presStyleCnt="10">
        <dgm:presLayoutVars>
          <dgm:bulletEnabled val="1"/>
        </dgm:presLayoutVars>
      </dgm:prSet>
      <dgm:spPr/>
    </dgm:pt>
    <dgm:pt modelId="{0F0C70E5-E43D-4D3C-A69B-972F27F5EF2D}" type="pres">
      <dgm:prSet presAssocID="{D0801713-075F-4C11-9D87-E5BBA148DD6A}" presName="parSpace" presStyleCnt="0"/>
      <dgm:spPr/>
    </dgm:pt>
    <dgm:pt modelId="{43C21178-1C33-4BA2-9BCE-2EDEADAE7F93}" type="pres">
      <dgm:prSet presAssocID="{2AF2D677-F178-49FA-A776-B1FEB29DBDCC}" presName="parTxOnly" presStyleLbl="node1" presStyleIdx="5" presStyleCnt="10">
        <dgm:presLayoutVars>
          <dgm:bulletEnabled val="1"/>
        </dgm:presLayoutVars>
      </dgm:prSet>
      <dgm:spPr/>
    </dgm:pt>
    <dgm:pt modelId="{F24AC497-B612-48E4-8D96-2D39BD8388BB}" type="pres">
      <dgm:prSet presAssocID="{099A1DED-75DA-4A76-9065-CF44E7F68037}" presName="parSpace" presStyleCnt="0"/>
      <dgm:spPr/>
    </dgm:pt>
    <dgm:pt modelId="{ED2AA38E-8CBB-41DE-811A-DFE9770B1C02}" type="pres">
      <dgm:prSet presAssocID="{03139C03-FFB4-4B74-B4DD-193BF2AFEF13}" presName="parTxOnly" presStyleLbl="node1" presStyleIdx="6" presStyleCnt="10">
        <dgm:presLayoutVars>
          <dgm:bulletEnabled val="1"/>
        </dgm:presLayoutVars>
      </dgm:prSet>
      <dgm:spPr/>
    </dgm:pt>
    <dgm:pt modelId="{948832E9-05E3-4167-903B-D5D011EF45E9}" type="pres">
      <dgm:prSet presAssocID="{DA2F2531-C29C-4D46-A433-455C7B2BE6C3}" presName="parSpace" presStyleCnt="0"/>
      <dgm:spPr/>
    </dgm:pt>
    <dgm:pt modelId="{05DE04DA-36FB-403C-858B-F5DE7C7D0AB0}" type="pres">
      <dgm:prSet presAssocID="{D205E5D2-A9FA-42E6-A53A-F72C1D95D2A8}" presName="parTxOnly" presStyleLbl="node1" presStyleIdx="7" presStyleCnt="10">
        <dgm:presLayoutVars>
          <dgm:bulletEnabled val="1"/>
        </dgm:presLayoutVars>
      </dgm:prSet>
      <dgm:spPr/>
    </dgm:pt>
    <dgm:pt modelId="{133743A6-7C36-4BE8-9A98-076E73ABFDD0}" type="pres">
      <dgm:prSet presAssocID="{E413A639-10CD-4A9F-B353-D420F6F65C12}" presName="parSpace" presStyleCnt="0"/>
      <dgm:spPr/>
    </dgm:pt>
    <dgm:pt modelId="{EC0EF4C8-9FB9-41ED-985D-23427668596E}" type="pres">
      <dgm:prSet presAssocID="{33402635-9A4A-4294-B242-FA6F93E012B5}" presName="parTxOnly" presStyleLbl="node1" presStyleIdx="8" presStyleCnt="10">
        <dgm:presLayoutVars>
          <dgm:bulletEnabled val="1"/>
        </dgm:presLayoutVars>
      </dgm:prSet>
      <dgm:spPr/>
    </dgm:pt>
    <dgm:pt modelId="{9EABD559-AF2F-45DF-BA22-66FE6A8BB524}" type="pres">
      <dgm:prSet presAssocID="{672A8A72-8644-417F-BBAD-60D668150164}" presName="parSpace" presStyleCnt="0"/>
      <dgm:spPr/>
    </dgm:pt>
    <dgm:pt modelId="{6DEF797C-6DDE-4766-BE58-D19F2A15EDAF}" type="pres">
      <dgm:prSet presAssocID="{62C22CCF-B309-4093-B979-D4433CF2B810}" presName="parTxOnly" presStyleLbl="node1" presStyleIdx="9" presStyleCnt="10">
        <dgm:presLayoutVars>
          <dgm:bulletEnabled val="1"/>
        </dgm:presLayoutVars>
      </dgm:prSet>
      <dgm:spPr/>
    </dgm:pt>
  </dgm:ptLst>
  <dgm:cxnLst>
    <dgm:cxn modelId="{F0E1A50D-8377-4B54-9B30-4D7C5D44A6F3}" type="presOf" srcId="{CB782530-DB32-473C-BDBE-86C978512F38}" destId="{51EBA932-BB22-4840-B808-8FFCFC13BF06}" srcOrd="0" destOrd="0" presId="urn:microsoft.com/office/officeart/2005/8/layout/hChevron3"/>
    <dgm:cxn modelId="{AFBBAE0E-1DA3-486B-BE0E-7910BE9E0018}" srcId="{E5C32F10-7C5E-4D1F-ADD6-6D3E1F533172}" destId="{CB782530-DB32-473C-BDBE-86C978512F38}" srcOrd="2" destOrd="0" parTransId="{43966308-26C9-4D02-B39E-8F12492EC50D}" sibTransId="{85511D52-2319-45A8-B342-584677B0BD55}"/>
    <dgm:cxn modelId="{3091C816-672F-4628-BBD3-C50ECBEC96E2}" srcId="{E5C32F10-7C5E-4D1F-ADD6-6D3E1F533172}" destId="{BB2605FA-35FB-43B1-BEA3-EA706FF9BC4F}" srcOrd="0" destOrd="0" parTransId="{9D12BEFB-FD11-4CD6-A828-799EE0158A07}" sibTransId="{458718EA-8654-4784-B3F6-3E7986AF55EE}"/>
    <dgm:cxn modelId="{1A4D4C2D-2E3A-419B-A6F4-8C2B4A0121FE}" srcId="{E5C32F10-7C5E-4D1F-ADD6-6D3E1F533172}" destId="{9A8D16FB-59DA-4095-ABF2-8014F8FCF87C}" srcOrd="4" destOrd="0" parTransId="{26A16980-E4A9-4BD3-9444-6AA74CC5318B}" sibTransId="{D0801713-075F-4C11-9D87-E5BBA148DD6A}"/>
    <dgm:cxn modelId="{C9F96931-B750-499C-9215-9F978FFC3D81}" type="presOf" srcId="{4571585B-8DB9-48DC-9230-864AB26468A9}" destId="{5495D7A9-143E-48D6-B0D9-7A343B23C8C3}" srcOrd="0" destOrd="0" presId="urn:microsoft.com/office/officeart/2005/8/layout/hChevron3"/>
    <dgm:cxn modelId="{9C4FAC3B-F639-4F63-82B5-C09A37B061F2}" type="presOf" srcId="{03139C03-FFB4-4B74-B4DD-193BF2AFEF13}" destId="{ED2AA38E-8CBB-41DE-811A-DFE9770B1C02}" srcOrd="0" destOrd="0" presId="urn:microsoft.com/office/officeart/2005/8/layout/hChevron3"/>
    <dgm:cxn modelId="{97A52849-77ED-4800-A81F-CB7D9057D410}" srcId="{E5C32F10-7C5E-4D1F-ADD6-6D3E1F533172}" destId="{62C22CCF-B309-4093-B979-D4433CF2B810}" srcOrd="9" destOrd="0" parTransId="{8FA2DE82-3D42-4C5D-9B7A-FFDBE9215D7A}" sibTransId="{C62F672D-CFAC-454B-858B-5FB6850F99B1}"/>
    <dgm:cxn modelId="{9C180E6C-A5F6-4CF7-8346-1D932030D582}" type="presOf" srcId="{2AF2D677-F178-49FA-A776-B1FEB29DBDCC}" destId="{43C21178-1C33-4BA2-9BCE-2EDEADAE7F93}" srcOrd="0" destOrd="0" presId="urn:microsoft.com/office/officeart/2005/8/layout/hChevron3"/>
    <dgm:cxn modelId="{C0B8DC6F-0FCC-4709-B732-54994091A56E}" srcId="{E5C32F10-7C5E-4D1F-ADD6-6D3E1F533172}" destId="{4571585B-8DB9-48DC-9230-864AB26468A9}" srcOrd="3" destOrd="0" parTransId="{586E050A-1FA9-432E-B8A8-4B65478B2A90}" sibTransId="{C81217D5-33EF-4405-8970-75A4AFBEBB8F}"/>
    <dgm:cxn modelId="{B6D57272-2F43-44A6-921F-9F53EC1F85E9}" type="presOf" srcId="{9A8D16FB-59DA-4095-ABF2-8014F8FCF87C}" destId="{B3FE5871-22AA-4EA3-BADB-7B394DD62089}" srcOrd="0" destOrd="0" presId="urn:microsoft.com/office/officeart/2005/8/layout/hChevron3"/>
    <dgm:cxn modelId="{8F8EAC7A-533A-4539-A0CB-FC0193D53CD3}" type="presOf" srcId="{D205E5D2-A9FA-42E6-A53A-F72C1D95D2A8}" destId="{05DE04DA-36FB-403C-858B-F5DE7C7D0AB0}" srcOrd="0" destOrd="0" presId="urn:microsoft.com/office/officeart/2005/8/layout/hChevron3"/>
    <dgm:cxn modelId="{1BBE8683-F8E4-4E57-BC67-911BF8E6D655}" type="presOf" srcId="{62C22CCF-B309-4093-B979-D4433CF2B810}" destId="{6DEF797C-6DDE-4766-BE58-D19F2A15EDAF}" srcOrd="0" destOrd="0" presId="urn:microsoft.com/office/officeart/2005/8/layout/hChevron3"/>
    <dgm:cxn modelId="{95FA1E98-4C7F-4E8A-BA09-A59057AD3ABE}" srcId="{E5C32F10-7C5E-4D1F-ADD6-6D3E1F533172}" destId="{33402635-9A4A-4294-B242-FA6F93E012B5}" srcOrd="8" destOrd="0" parTransId="{3990A14B-AD6D-4A7A-BBA3-D3C51B649477}" sibTransId="{672A8A72-8644-417F-BBAD-60D668150164}"/>
    <dgm:cxn modelId="{8A00B298-3C28-4AD3-9AA2-685CFF84B468}" type="presOf" srcId="{33402635-9A4A-4294-B242-FA6F93E012B5}" destId="{EC0EF4C8-9FB9-41ED-985D-23427668596E}" srcOrd="0" destOrd="0" presId="urn:microsoft.com/office/officeart/2005/8/layout/hChevron3"/>
    <dgm:cxn modelId="{471D5C99-2280-40B9-B7FD-C2CBD23E6C9D}" type="presOf" srcId="{BB2605FA-35FB-43B1-BEA3-EA706FF9BC4F}" destId="{94136C87-1C72-48FC-906E-8B41C945A61F}" srcOrd="0" destOrd="0" presId="urn:microsoft.com/office/officeart/2005/8/layout/hChevron3"/>
    <dgm:cxn modelId="{305B6FA0-7778-4D30-BE1B-4A5053B112C4}" srcId="{E5C32F10-7C5E-4D1F-ADD6-6D3E1F533172}" destId="{D205E5D2-A9FA-42E6-A53A-F72C1D95D2A8}" srcOrd="7" destOrd="0" parTransId="{6B7604C0-23B8-4693-80E7-74789B0EBCB5}" sibTransId="{E413A639-10CD-4A9F-B353-D420F6F65C12}"/>
    <dgm:cxn modelId="{083504A4-25D8-42A5-8B21-7EFF61059D6C}" srcId="{E5C32F10-7C5E-4D1F-ADD6-6D3E1F533172}" destId="{03139C03-FFB4-4B74-B4DD-193BF2AFEF13}" srcOrd="6" destOrd="0" parTransId="{8949B40D-8AB0-44A7-BD1F-A71DAA42C2C2}" sibTransId="{DA2F2531-C29C-4D46-A433-455C7B2BE6C3}"/>
    <dgm:cxn modelId="{442C34AC-5780-40DC-A46A-0566F7C6C8F2}" type="presOf" srcId="{99922372-9C97-4D7E-AFF6-573BC74472CC}" destId="{ACC00454-3E82-4371-B3F9-676020CEF40B}" srcOrd="0" destOrd="0" presId="urn:microsoft.com/office/officeart/2005/8/layout/hChevron3"/>
    <dgm:cxn modelId="{986D73B1-45E2-48E9-A4E4-51BD71995ABD}" srcId="{E5C32F10-7C5E-4D1F-ADD6-6D3E1F533172}" destId="{99922372-9C97-4D7E-AFF6-573BC74472CC}" srcOrd="1" destOrd="0" parTransId="{2028BBFA-A3B0-4FC8-9939-33871D4015E4}" sibTransId="{F76BEBB0-C6EA-498F-82E2-E9CF0B4E4FF9}"/>
    <dgm:cxn modelId="{69814BB7-3970-458B-8719-E9C14497D155}" srcId="{E5C32F10-7C5E-4D1F-ADD6-6D3E1F533172}" destId="{2AF2D677-F178-49FA-A776-B1FEB29DBDCC}" srcOrd="5" destOrd="0" parTransId="{5DAA7B12-2980-469E-8547-DBED290F5CD1}" sibTransId="{099A1DED-75DA-4A76-9065-CF44E7F68037}"/>
    <dgm:cxn modelId="{7E3EB1D2-FF43-4002-8843-312F3620FAD9}" type="presOf" srcId="{E5C32F10-7C5E-4D1F-ADD6-6D3E1F533172}" destId="{C5417C11-A68E-45A5-8050-D678A405D4E7}" srcOrd="0" destOrd="0" presId="urn:microsoft.com/office/officeart/2005/8/layout/hChevron3"/>
    <dgm:cxn modelId="{202B548A-46F1-44F9-B524-854A9D39914E}" type="presParOf" srcId="{C5417C11-A68E-45A5-8050-D678A405D4E7}" destId="{94136C87-1C72-48FC-906E-8B41C945A61F}" srcOrd="0" destOrd="0" presId="urn:microsoft.com/office/officeart/2005/8/layout/hChevron3"/>
    <dgm:cxn modelId="{5B7394B7-726D-47D6-A636-888DA6F5E4D8}" type="presParOf" srcId="{C5417C11-A68E-45A5-8050-D678A405D4E7}" destId="{F6788CFD-567D-42F5-84CD-6535BE882B4B}" srcOrd="1" destOrd="0" presId="urn:microsoft.com/office/officeart/2005/8/layout/hChevron3"/>
    <dgm:cxn modelId="{C97273BC-0996-4C4D-9B6F-89D274074871}" type="presParOf" srcId="{C5417C11-A68E-45A5-8050-D678A405D4E7}" destId="{ACC00454-3E82-4371-B3F9-676020CEF40B}" srcOrd="2" destOrd="0" presId="urn:microsoft.com/office/officeart/2005/8/layout/hChevron3"/>
    <dgm:cxn modelId="{840A447A-E2C4-43F7-8379-AF547D9E373C}" type="presParOf" srcId="{C5417C11-A68E-45A5-8050-D678A405D4E7}" destId="{7F8A9F5F-7588-40A4-AC3F-BA1EDD9AF033}" srcOrd="3" destOrd="0" presId="urn:microsoft.com/office/officeart/2005/8/layout/hChevron3"/>
    <dgm:cxn modelId="{52F02BAC-F22B-4F02-90BD-F75853CBFBA3}" type="presParOf" srcId="{C5417C11-A68E-45A5-8050-D678A405D4E7}" destId="{51EBA932-BB22-4840-B808-8FFCFC13BF06}" srcOrd="4" destOrd="0" presId="urn:microsoft.com/office/officeart/2005/8/layout/hChevron3"/>
    <dgm:cxn modelId="{63A372D1-AEB9-4A84-89F5-BD04B406F906}" type="presParOf" srcId="{C5417C11-A68E-45A5-8050-D678A405D4E7}" destId="{563AC8B8-EB4B-4F09-8A41-93277CD3A45A}" srcOrd="5" destOrd="0" presId="urn:microsoft.com/office/officeart/2005/8/layout/hChevron3"/>
    <dgm:cxn modelId="{21868E2C-6554-45B9-AAB0-D28B0BDF9D2D}" type="presParOf" srcId="{C5417C11-A68E-45A5-8050-D678A405D4E7}" destId="{5495D7A9-143E-48D6-B0D9-7A343B23C8C3}" srcOrd="6" destOrd="0" presId="urn:microsoft.com/office/officeart/2005/8/layout/hChevron3"/>
    <dgm:cxn modelId="{FCE681C1-1235-43F6-A101-CD8ABEC2CF0A}" type="presParOf" srcId="{C5417C11-A68E-45A5-8050-D678A405D4E7}" destId="{93CFFA49-89DB-42B4-B774-DDB967AF15F3}" srcOrd="7" destOrd="0" presId="urn:microsoft.com/office/officeart/2005/8/layout/hChevron3"/>
    <dgm:cxn modelId="{7FD8F581-FD95-40B1-9967-9FC95A6F4F0D}" type="presParOf" srcId="{C5417C11-A68E-45A5-8050-D678A405D4E7}" destId="{B3FE5871-22AA-4EA3-BADB-7B394DD62089}" srcOrd="8" destOrd="0" presId="urn:microsoft.com/office/officeart/2005/8/layout/hChevron3"/>
    <dgm:cxn modelId="{38C289AC-35A8-4F92-BB66-F00AA3900952}" type="presParOf" srcId="{C5417C11-A68E-45A5-8050-D678A405D4E7}" destId="{0F0C70E5-E43D-4D3C-A69B-972F27F5EF2D}" srcOrd="9" destOrd="0" presId="urn:microsoft.com/office/officeart/2005/8/layout/hChevron3"/>
    <dgm:cxn modelId="{3D32600E-D056-41A9-A4FB-856BEF98F745}" type="presParOf" srcId="{C5417C11-A68E-45A5-8050-D678A405D4E7}" destId="{43C21178-1C33-4BA2-9BCE-2EDEADAE7F93}" srcOrd="10" destOrd="0" presId="urn:microsoft.com/office/officeart/2005/8/layout/hChevron3"/>
    <dgm:cxn modelId="{B4522F82-9761-420B-B4F0-87A60E0E123D}" type="presParOf" srcId="{C5417C11-A68E-45A5-8050-D678A405D4E7}" destId="{F24AC497-B612-48E4-8D96-2D39BD8388BB}" srcOrd="11" destOrd="0" presId="urn:microsoft.com/office/officeart/2005/8/layout/hChevron3"/>
    <dgm:cxn modelId="{6E136B9A-0FC7-4C3E-977D-59F3A91C44AD}" type="presParOf" srcId="{C5417C11-A68E-45A5-8050-D678A405D4E7}" destId="{ED2AA38E-8CBB-41DE-811A-DFE9770B1C02}" srcOrd="12" destOrd="0" presId="urn:microsoft.com/office/officeart/2005/8/layout/hChevron3"/>
    <dgm:cxn modelId="{A18EF974-5402-438D-BD11-1FB5574A09E5}" type="presParOf" srcId="{C5417C11-A68E-45A5-8050-D678A405D4E7}" destId="{948832E9-05E3-4167-903B-D5D011EF45E9}" srcOrd="13" destOrd="0" presId="urn:microsoft.com/office/officeart/2005/8/layout/hChevron3"/>
    <dgm:cxn modelId="{C446AED9-27C8-4960-9D4F-00236B66EE03}" type="presParOf" srcId="{C5417C11-A68E-45A5-8050-D678A405D4E7}" destId="{05DE04DA-36FB-403C-858B-F5DE7C7D0AB0}" srcOrd="14" destOrd="0" presId="urn:microsoft.com/office/officeart/2005/8/layout/hChevron3"/>
    <dgm:cxn modelId="{578EFF19-AE26-430A-9139-4B22375F8D96}" type="presParOf" srcId="{C5417C11-A68E-45A5-8050-D678A405D4E7}" destId="{133743A6-7C36-4BE8-9A98-076E73ABFDD0}" srcOrd="15" destOrd="0" presId="urn:microsoft.com/office/officeart/2005/8/layout/hChevron3"/>
    <dgm:cxn modelId="{7BCA4C42-385A-4F9A-8B19-9102465EAC1B}" type="presParOf" srcId="{C5417C11-A68E-45A5-8050-D678A405D4E7}" destId="{EC0EF4C8-9FB9-41ED-985D-23427668596E}" srcOrd="16" destOrd="0" presId="urn:microsoft.com/office/officeart/2005/8/layout/hChevron3"/>
    <dgm:cxn modelId="{3731E3A4-4A41-4FDA-91D8-EC8317D828BB}" type="presParOf" srcId="{C5417C11-A68E-45A5-8050-D678A405D4E7}" destId="{9EABD559-AF2F-45DF-BA22-66FE6A8BB524}" srcOrd="17" destOrd="0" presId="urn:microsoft.com/office/officeart/2005/8/layout/hChevron3"/>
    <dgm:cxn modelId="{830F330A-A249-4071-9380-6791E7681C2C}" type="presParOf" srcId="{C5417C11-A68E-45A5-8050-D678A405D4E7}" destId="{6DEF797C-6DDE-4766-BE58-D19F2A15EDAF}" srcOrd="18" destOrd="0" presId="urn:microsoft.com/office/officeart/2005/8/layout/hChevron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5C32F10-7C5E-4D1F-ADD6-6D3E1F533172}" type="doc">
      <dgm:prSet loTypeId="urn:microsoft.com/office/officeart/2005/8/layout/hChevron3" loCatId="process" qsTypeId="urn:microsoft.com/office/officeart/2005/8/quickstyle/simple1" qsCatId="simple" csTypeId="urn:microsoft.com/office/officeart/2005/8/colors/accent0_3" csCatId="mainScheme" phldr="1"/>
      <dgm:spPr/>
    </dgm:pt>
    <dgm:pt modelId="{BB2605FA-35FB-43B1-BEA3-EA706FF9BC4F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9D12BEFB-FD11-4CD6-A828-799EE0158A07}" type="parTrans" cxnId="{3091C816-672F-4628-BBD3-C50ECBEC96E2}">
      <dgm:prSet/>
      <dgm:spPr/>
      <dgm:t>
        <a:bodyPr/>
        <a:lstStyle/>
        <a:p>
          <a:endParaRPr lang="pl-PL"/>
        </a:p>
      </dgm:t>
    </dgm:pt>
    <dgm:pt modelId="{458718EA-8654-4784-B3F6-3E7986AF55EE}" type="sibTrans" cxnId="{3091C816-672F-4628-BBD3-C50ECBEC96E2}">
      <dgm:prSet/>
      <dgm:spPr/>
      <dgm:t>
        <a:bodyPr/>
        <a:lstStyle/>
        <a:p>
          <a:endParaRPr lang="pl-PL"/>
        </a:p>
      </dgm:t>
    </dgm:pt>
    <dgm:pt modelId="{99922372-9C97-4D7E-AFF6-573BC74472C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2028BBFA-A3B0-4FC8-9939-33871D4015E4}" type="parTrans" cxnId="{986D73B1-45E2-48E9-A4E4-51BD71995ABD}">
      <dgm:prSet/>
      <dgm:spPr/>
      <dgm:t>
        <a:bodyPr/>
        <a:lstStyle/>
        <a:p>
          <a:endParaRPr lang="pl-PL"/>
        </a:p>
      </dgm:t>
    </dgm:pt>
    <dgm:pt modelId="{F76BEBB0-C6EA-498F-82E2-E9CF0B4E4FF9}" type="sibTrans" cxnId="{986D73B1-45E2-48E9-A4E4-51BD71995ABD}">
      <dgm:prSet/>
      <dgm:spPr/>
      <dgm:t>
        <a:bodyPr/>
        <a:lstStyle/>
        <a:p>
          <a:endParaRPr lang="pl-PL"/>
        </a:p>
      </dgm:t>
    </dgm:pt>
    <dgm:pt modelId="{4571585B-8DB9-48DC-9230-864AB26468A9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586E050A-1FA9-432E-B8A8-4B65478B2A90}" type="parTrans" cxnId="{C0B8DC6F-0FCC-4709-B732-54994091A56E}">
      <dgm:prSet/>
      <dgm:spPr/>
      <dgm:t>
        <a:bodyPr/>
        <a:lstStyle/>
        <a:p>
          <a:endParaRPr lang="pl-PL"/>
        </a:p>
      </dgm:t>
    </dgm:pt>
    <dgm:pt modelId="{C81217D5-33EF-4405-8970-75A4AFBEBB8F}" type="sibTrans" cxnId="{C0B8DC6F-0FCC-4709-B732-54994091A56E}">
      <dgm:prSet/>
      <dgm:spPr/>
      <dgm:t>
        <a:bodyPr/>
        <a:lstStyle/>
        <a:p>
          <a:endParaRPr lang="pl-PL"/>
        </a:p>
      </dgm:t>
    </dgm:pt>
    <dgm:pt modelId="{CB782530-DB32-473C-BDBE-86C978512F38}">
      <dgm:prSet phldrT="[Tekst]"/>
      <dgm:spPr/>
      <dgm:t>
        <a:bodyPr/>
        <a:lstStyle/>
        <a:p>
          <a:endParaRPr lang="pl-PL" dirty="0"/>
        </a:p>
      </dgm:t>
    </dgm:pt>
    <dgm:pt modelId="{43966308-26C9-4D02-B39E-8F12492EC50D}" type="parTrans" cxnId="{AFBBAE0E-1DA3-486B-BE0E-7910BE9E0018}">
      <dgm:prSet/>
      <dgm:spPr/>
      <dgm:t>
        <a:bodyPr/>
        <a:lstStyle/>
        <a:p>
          <a:endParaRPr lang="pl-PL"/>
        </a:p>
      </dgm:t>
    </dgm:pt>
    <dgm:pt modelId="{85511D52-2319-45A8-B342-584677B0BD55}" type="sibTrans" cxnId="{AFBBAE0E-1DA3-486B-BE0E-7910BE9E0018}">
      <dgm:prSet/>
      <dgm:spPr/>
      <dgm:t>
        <a:bodyPr/>
        <a:lstStyle/>
        <a:p>
          <a:endParaRPr lang="pl-PL"/>
        </a:p>
      </dgm:t>
    </dgm:pt>
    <dgm:pt modelId="{9A8D16FB-59DA-4095-ABF2-8014F8FCF87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26A16980-E4A9-4BD3-9444-6AA74CC5318B}" type="parTrans" cxnId="{1A4D4C2D-2E3A-419B-A6F4-8C2B4A0121FE}">
      <dgm:prSet/>
      <dgm:spPr/>
      <dgm:t>
        <a:bodyPr/>
        <a:lstStyle/>
        <a:p>
          <a:endParaRPr lang="pl-PL"/>
        </a:p>
      </dgm:t>
    </dgm:pt>
    <dgm:pt modelId="{D0801713-075F-4C11-9D87-E5BBA148DD6A}" type="sibTrans" cxnId="{1A4D4C2D-2E3A-419B-A6F4-8C2B4A0121FE}">
      <dgm:prSet/>
      <dgm:spPr/>
      <dgm:t>
        <a:bodyPr/>
        <a:lstStyle/>
        <a:p>
          <a:endParaRPr lang="pl-PL"/>
        </a:p>
      </dgm:t>
    </dgm:pt>
    <dgm:pt modelId="{2AF2D677-F178-49FA-A776-B1FEB29DBDC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5DAA7B12-2980-469E-8547-DBED290F5CD1}" type="parTrans" cxnId="{69814BB7-3970-458B-8719-E9C14497D155}">
      <dgm:prSet/>
      <dgm:spPr/>
      <dgm:t>
        <a:bodyPr/>
        <a:lstStyle/>
        <a:p>
          <a:endParaRPr lang="pl-PL"/>
        </a:p>
      </dgm:t>
    </dgm:pt>
    <dgm:pt modelId="{099A1DED-75DA-4A76-9065-CF44E7F68037}" type="sibTrans" cxnId="{69814BB7-3970-458B-8719-E9C14497D155}">
      <dgm:prSet/>
      <dgm:spPr/>
      <dgm:t>
        <a:bodyPr/>
        <a:lstStyle/>
        <a:p>
          <a:endParaRPr lang="pl-PL"/>
        </a:p>
      </dgm:t>
    </dgm:pt>
    <dgm:pt modelId="{03139C03-FFB4-4B74-B4DD-193BF2AFEF13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8949B40D-8AB0-44A7-BD1F-A71DAA42C2C2}" type="parTrans" cxnId="{083504A4-25D8-42A5-8B21-7EFF61059D6C}">
      <dgm:prSet/>
      <dgm:spPr/>
      <dgm:t>
        <a:bodyPr/>
        <a:lstStyle/>
        <a:p>
          <a:endParaRPr lang="pl-PL"/>
        </a:p>
      </dgm:t>
    </dgm:pt>
    <dgm:pt modelId="{DA2F2531-C29C-4D46-A433-455C7B2BE6C3}" type="sibTrans" cxnId="{083504A4-25D8-42A5-8B21-7EFF61059D6C}">
      <dgm:prSet/>
      <dgm:spPr/>
      <dgm:t>
        <a:bodyPr/>
        <a:lstStyle/>
        <a:p>
          <a:endParaRPr lang="pl-PL"/>
        </a:p>
      </dgm:t>
    </dgm:pt>
    <dgm:pt modelId="{D205E5D2-A9FA-42E6-A53A-F72C1D95D2A8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6B7604C0-23B8-4693-80E7-74789B0EBCB5}" type="parTrans" cxnId="{305B6FA0-7778-4D30-BE1B-4A5053B112C4}">
      <dgm:prSet/>
      <dgm:spPr/>
      <dgm:t>
        <a:bodyPr/>
        <a:lstStyle/>
        <a:p>
          <a:endParaRPr lang="pl-PL"/>
        </a:p>
      </dgm:t>
    </dgm:pt>
    <dgm:pt modelId="{E413A639-10CD-4A9F-B353-D420F6F65C12}" type="sibTrans" cxnId="{305B6FA0-7778-4D30-BE1B-4A5053B112C4}">
      <dgm:prSet/>
      <dgm:spPr/>
      <dgm:t>
        <a:bodyPr/>
        <a:lstStyle/>
        <a:p>
          <a:endParaRPr lang="pl-PL"/>
        </a:p>
      </dgm:t>
    </dgm:pt>
    <dgm:pt modelId="{33402635-9A4A-4294-B242-FA6F93E012B5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3990A14B-AD6D-4A7A-BBA3-D3C51B649477}" type="parTrans" cxnId="{95FA1E98-4C7F-4E8A-BA09-A59057AD3ABE}">
      <dgm:prSet/>
      <dgm:spPr/>
      <dgm:t>
        <a:bodyPr/>
        <a:lstStyle/>
        <a:p>
          <a:endParaRPr lang="pl-PL"/>
        </a:p>
      </dgm:t>
    </dgm:pt>
    <dgm:pt modelId="{672A8A72-8644-417F-BBAD-60D668150164}" type="sibTrans" cxnId="{95FA1E98-4C7F-4E8A-BA09-A59057AD3ABE}">
      <dgm:prSet/>
      <dgm:spPr/>
      <dgm:t>
        <a:bodyPr/>
        <a:lstStyle/>
        <a:p>
          <a:endParaRPr lang="pl-PL"/>
        </a:p>
      </dgm:t>
    </dgm:pt>
    <dgm:pt modelId="{62C22CCF-B309-4093-B979-D4433CF2B810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8FA2DE82-3D42-4C5D-9B7A-FFDBE9215D7A}" type="parTrans" cxnId="{97A52849-77ED-4800-A81F-CB7D9057D410}">
      <dgm:prSet/>
      <dgm:spPr/>
      <dgm:t>
        <a:bodyPr/>
        <a:lstStyle/>
        <a:p>
          <a:endParaRPr lang="pl-PL"/>
        </a:p>
      </dgm:t>
    </dgm:pt>
    <dgm:pt modelId="{C62F672D-CFAC-454B-858B-5FB6850F99B1}" type="sibTrans" cxnId="{97A52849-77ED-4800-A81F-CB7D9057D410}">
      <dgm:prSet/>
      <dgm:spPr/>
      <dgm:t>
        <a:bodyPr/>
        <a:lstStyle/>
        <a:p>
          <a:endParaRPr lang="pl-PL"/>
        </a:p>
      </dgm:t>
    </dgm:pt>
    <dgm:pt modelId="{C5417C11-A68E-45A5-8050-D678A405D4E7}" type="pres">
      <dgm:prSet presAssocID="{E5C32F10-7C5E-4D1F-ADD6-6D3E1F533172}" presName="Name0" presStyleCnt="0">
        <dgm:presLayoutVars>
          <dgm:dir/>
          <dgm:resizeHandles val="exact"/>
        </dgm:presLayoutVars>
      </dgm:prSet>
      <dgm:spPr/>
    </dgm:pt>
    <dgm:pt modelId="{94136C87-1C72-48FC-906E-8B41C945A61F}" type="pres">
      <dgm:prSet presAssocID="{BB2605FA-35FB-43B1-BEA3-EA706FF9BC4F}" presName="parTxOnly" presStyleLbl="node1" presStyleIdx="0" presStyleCnt="10">
        <dgm:presLayoutVars>
          <dgm:bulletEnabled val="1"/>
        </dgm:presLayoutVars>
      </dgm:prSet>
      <dgm:spPr/>
    </dgm:pt>
    <dgm:pt modelId="{F6788CFD-567D-42F5-84CD-6535BE882B4B}" type="pres">
      <dgm:prSet presAssocID="{458718EA-8654-4784-B3F6-3E7986AF55EE}" presName="parSpace" presStyleCnt="0"/>
      <dgm:spPr/>
    </dgm:pt>
    <dgm:pt modelId="{ACC00454-3E82-4371-B3F9-676020CEF40B}" type="pres">
      <dgm:prSet presAssocID="{99922372-9C97-4D7E-AFF6-573BC74472CC}" presName="parTxOnly" presStyleLbl="node1" presStyleIdx="1" presStyleCnt="10">
        <dgm:presLayoutVars>
          <dgm:bulletEnabled val="1"/>
        </dgm:presLayoutVars>
      </dgm:prSet>
      <dgm:spPr/>
    </dgm:pt>
    <dgm:pt modelId="{7F8A9F5F-7588-40A4-AC3F-BA1EDD9AF033}" type="pres">
      <dgm:prSet presAssocID="{F76BEBB0-C6EA-498F-82E2-E9CF0B4E4FF9}" presName="parSpace" presStyleCnt="0"/>
      <dgm:spPr/>
    </dgm:pt>
    <dgm:pt modelId="{51EBA932-BB22-4840-B808-8FFCFC13BF06}" type="pres">
      <dgm:prSet presAssocID="{CB782530-DB32-473C-BDBE-86C978512F38}" presName="parTxOnly" presStyleLbl="node1" presStyleIdx="2" presStyleCnt="10">
        <dgm:presLayoutVars>
          <dgm:bulletEnabled val="1"/>
        </dgm:presLayoutVars>
      </dgm:prSet>
      <dgm:spPr/>
    </dgm:pt>
    <dgm:pt modelId="{563AC8B8-EB4B-4F09-8A41-93277CD3A45A}" type="pres">
      <dgm:prSet presAssocID="{85511D52-2319-45A8-B342-584677B0BD55}" presName="parSpace" presStyleCnt="0"/>
      <dgm:spPr/>
    </dgm:pt>
    <dgm:pt modelId="{5495D7A9-143E-48D6-B0D9-7A343B23C8C3}" type="pres">
      <dgm:prSet presAssocID="{4571585B-8DB9-48DC-9230-864AB26468A9}" presName="parTxOnly" presStyleLbl="node1" presStyleIdx="3" presStyleCnt="10">
        <dgm:presLayoutVars>
          <dgm:bulletEnabled val="1"/>
        </dgm:presLayoutVars>
      </dgm:prSet>
      <dgm:spPr/>
    </dgm:pt>
    <dgm:pt modelId="{93CFFA49-89DB-42B4-B774-DDB967AF15F3}" type="pres">
      <dgm:prSet presAssocID="{C81217D5-33EF-4405-8970-75A4AFBEBB8F}" presName="parSpace" presStyleCnt="0"/>
      <dgm:spPr/>
    </dgm:pt>
    <dgm:pt modelId="{B3FE5871-22AA-4EA3-BADB-7B394DD62089}" type="pres">
      <dgm:prSet presAssocID="{9A8D16FB-59DA-4095-ABF2-8014F8FCF87C}" presName="parTxOnly" presStyleLbl="node1" presStyleIdx="4" presStyleCnt="10">
        <dgm:presLayoutVars>
          <dgm:bulletEnabled val="1"/>
        </dgm:presLayoutVars>
      </dgm:prSet>
      <dgm:spPr/>
    </dgm:pt>
    <dgm:pt modelId="{0F0C70E5-E43D-4D3C-A69B-972F27F5EF2D}" type="pres">
      <dgm:prSet presAssocID="{D0801713-075F-4C11-9D87-E5BBA148DD6A}" presName="parSpace" presStyleCnt="0"/>
      <dgm:spPr/>
    </dgm:pt>
    <dgm:pt modelId="{43C21178-1C33-4BA2-9BCE-2EDEADAE7F93}" type="pres">
      <dgm:prSet presAssocID="{2AF2D677-F178-49FA-A776-B1FEB29DBDCC}" presName="parTxOnly" presStyleLbl="node1" presStyleIdx="5" presStyleCnt="10">
        <dgm:presLayoutVars>
          <dgm:bulletEnabled val="1"/>
        </dgm:presLayoutVars>
      </dgm:prSet>
      <dgm:spPr/>
    </dgm:pt>
    <dgm:pt modelId="{F24AC497-B612-48E4-8D96-2D39BD8388BB}" type="pres">
      <dgm:prSet presAssocID="{099A1DED-75DA-4A76-9065-CF44E7F68037}" presName="parSpace" presStyleCnt="0"/>
      <dgm:spPr/>
    </dgm:pt>
    <dgm:pt modelId="{ED2AA38E-8CBB-41DE-811A-DFE9770B1C02}" type="pres">
      <dgm:prSet presAssocID="{03139C03-FFB4-4B74-B4DD-193BF2AFEF13}" presName="parTxOnly" presStyleLbl="node1" presStyleIdx="6" presStyleCnt="10">
        <dgm:presLayoutVars>
          <dgm:bulletEnabled val="1"/>
        </dgm:presLayoutVars>
      </dgm:prSet>
      <dgm:spPr/>
    </dgm:pt>
    <dgm:pt modelId="{948832E9-05E3-4167-903B-D5D011EF45E9}" type="pres">
      <dgm:prSet presAssocID="{DA2F2531-C29C-4D46-A433-455C7B2BE6C3}" presName="parSpace" presStyleCnt="0"/>
      <dgm:spPr/>
    </dgm:pt>
    <dgm:pt modelId="{05DE04DA-36FB-403C-858B-F5DE7C7D0AB0}" type="pres">
      <dgm:prSet presAssocID="{D205E5D2-A9FA-42E6-A53A-F72C1D95D2A8}" presName="parTxOnly" presStyleLbl="node1" presStyleIdx="7" presStyleCnt="10">
        <dgm:presLayoutVars>
          <dgm:bulletEnabled val="1"/>
        </dgm:presLayoutVars>
      </dgm:prSet>
      <dgm:spPr/>
    </dgm:pt>
    <dgm:pt modelId="{133743A6-7C36-4BE8-9A98-076E73ABFDD0}" type="pres">
      <dgm:prSet presAssocID="{E413A639-10CD-4A9F-B353-D420F6F65C12}" presName="parSpace" presStyleCnt="0"/>
      <dgm:spPr/>
    </dgm:pt>
    <dgm:pt modelId="{EC0EF4C8-9FB9-41ED-985D-23427668596E}" type="pres">
      <dgm:prSet presAssocID="{33402635-9A4A-4294-B242-FA6F93E012B5}" presName="parTxOnly" presStyleLbl="node1" presStyleIdx="8" presStyleCnt="10">
        <dgm:presLayoutVars>
          <dgm:bulletEnabled val="1"/>
        </dgm:presLayoutVars>
      </dgm:prSet>
      <dgm:spPr/>
    </dgm:pt>
    <dgm:pt modelId="{9EABD559-AF2F-45DF-BA22-66FE6A8BB524}" type="pres">
      <dgm:prSet presAssocID="{672A8A72-8644-417F-BBAD-60D668150164}" presName="parSpace" presStyleCnt="0"/>
      <dgm:spPr/>
    </dgm:pt>
    <dgm:pt modelId="{6DEF797C-6DDE-4766-BE58-D19F2A15EDAF}" type="pres">
      <dgm:prSet presAssocID="{62C22CCF-B309-4093-B979-D4433CF2B810}" presName="parTxOnly" presStyleLbl="node1" presStyleIdx="9" presStyleCnt="10">
        <dgm:presLayoutVars>
          <dgm:bulletEnabled val="1"/>
        </dgm:presLayoutVars>
      </dgm:prSet>
      <dgm:spPr/>
    </dgm:pt>
  </dgm:ptLst>
  <dgm:cxnLst>
    <dgm:cxn modelId="{64DEC500-3FFA-42F7-86FD-D8A75A5BE445}" type="presOf" srcId="{03139C03-FFB4-4B74-B4DD-193BF2AFEF13}" destId="{ED2AA38E-8CBB-41DE-811A-DFE9770B1C02}" srcOrd="0" destOrd="0" presId="urn:microsoft.com/office/officeart/2005/8/layout/hChevron3"/>
    <dgm:cxn modelId="{4892650B-D8F4-4BE8-B5F1-8022C6A3C449}" type="presOf" srcId="{2AF2D677-F178-49FA-A776-B1FEB29DBDCC}" destId="{43C21178-1C33-4BA2-9BCE-2EDEADAE7F93}" srcOrd="0" destOrd="0" presId="urn:microsoft.com/office/officeart/2005/8/layout/hChevron3"/>
    <dgm:cxn modelId="{AFBBAE0E-1DA3-486B-BE0E-7910BE9E0018}" srcId="{E5C32F10-7C5E-4D1F-ADD6-6D3E1F533172}" destId="{CB782530-DB32-473C-BDBE-86C978512F38}" srcOrd="2" destOrd="0" parTransId="{43966308-26C9-4D02-B39E-8F12492EC50D}" sibTransId="{85511D52-2319-45A8-B342-584677B0BD55}"/>
    <dgm:cxn modelId="{3091C816-672F-4628-BBD3-C50ECBEC96E2}" srcId="{E5C32F10-7C5E-4D1F-ADD6-6D3E1F533172}" destId="{BB2605FA-35FB-43B1-BEA3-EA706FF9BC4F}" srcOrd="0" destOrd="0" parTransId="{9D12BEFB-FD11-4CD6-A828-799EE0158A07}" sibTransId="{458718EA-8654-4784-B3F6-3E7986AF55EE}"/>
    <dgm:cxn modelId="{4E642E18-31A3-4D04-9C05-181FD190310D}" type="presOf" srcId="{D205E5D2-A9FA-42E6-A53A-F72C1D95D2A8}" destId="{05DE04DA-36FB-403C-858B-F5DE7C7D0AB0}" srcOrd="0" destOrd="0" presId="urn:microsoft.com/office/officeart/2005/8/layout/hChevron3"/>
    <dgm:cxn modelId="{45B3241D-8838-479C-A76D-83D5331EFD50}" type="presOf" srcId="{9A8D16FB-59DA-4095-ABF2-8014F8FCF87C}" destId="{B3FE5871-22AA-4EA3-BADB-7B394DD62089}" srcOrd="0" destOrd="0" presId="urn:microsoft.com/office/officeart/2005/8/layout/hChevron3"/>
    <dgm:cxn modelId="{1A4D4C2D-2E3A-419B-A6F4-8C2B4A0121FE}" srcId="{E5C32F10-7C5E-4D1F-ADD6-6D3E1F533172}" destId="{9A8D16FB-59DA-4095-ABF2-8014F8FCF87C}" srcOrd="4" destOrd="0" parTransId="{26A16980-E4A9-4BD3-9444-6AA74CC5318B}" sibTransId="{D0801713-075F-4C11-9D87-E5BBA148DD6A}"/>
    <dgm:cxn modelId="{65EB1D3B-F1D4-4C62-A2FA-8A80A01393BB}" type="presOf" srcId="{62C22CCF-B309-4093-B979-D4433CF2B810}" destId="{6DEF797C-6DDE-4766-BE58-D19F2A15EDAF}" srcOrd="0" destOrd="0" presId="urn:microsoft.com/office/officeart/2005/8/layout/hChevron3"/>
    <dgm:cxn modelId="{97A52849-77ED-4800-A81F-CB7D9057D410}" srcId="{E5C32F10-7C5E-4D1F-ADD6-6D3E1F533172}" destId="{62C22CCF-B309-4093-B979-D4433CF2B810}" srcOrd="9" destOrd="0" parTransId="{8FA2DE82-3D42-4C5D-9B7A-FFDBE9215D7A}" sibTransId="{C62F672D-CFAC-454B-858B-5FB6850F99B1}"/>
    <dgm:cxn modelId="{77A25D6C-B133-457D-A76F-7243526A2AE6}" type="presOf" srcId="{BB2605FA-35FB-43B1-BEA3-EA706FF9BC4F}" destId="{94136C87-1C72-48FC-906E-8B41C945A61F}" srcOrd="0" destOrd="0" presId="urn:microsoft.com/office/officeart/2005/8/layout/hChevron3"/>
    <dgm:cxn modelId="{C0B8DC6F-0FCC-4709-B732-54994091A56E}" srcId="{E5C32F10-7C5E-4D1F-ADD6-6D3E1F533172}" destId="{4571585B-8DB9-48DC-9230-864AB26468A9}" srcOrd="3" destOrd="0" parTransId="{586E050A-1FA9-432E-B8A8-4B65478B2A90}" sibTransId="{C81217D5-33EF-4405-8970-75A4AFBEBB8F}"/>
    <dgm:cxn modelId="{B4FB9277-03C7-4C3D-BAAC-33C7C00B9E19}" type="presOf" srcId="{CB782530-DB32-473C-BDBE-86C978512F38}" destId="{51EBA932-BB22-4840-B808-8FFCFC13BF06}" srcOrd="0" destOrd="0" presId="urn:microsoft.com/office/officeart/2005/8/layout/hChevron3"/>
    <dgm:cxn modelId="{B2B4D979-6BAE-459D-9CA0-3EC529C21E58}" type="presOf" srcId="{E5C32F10-7C5E-4D1F-ADD6-6D3E1F533172}" destId="{C5417C11-A68E-45A5-8050-D678A405D4E7}" srcOrd="0" destOrd="0" presId="urn:microsoft.com/office/officeart/2005/8/layout/hChevron3"/>
    <dgm:cxn modelId="{95FA1E98-4C7F-4E8A-BA09-A59057AD3ABE}" srcId="{E5C32F10-7C5E-4D1F-ADD6-6D3E1F533172}" destId="{33402635-9A4A-4294-B242-FA6F93E012B5}" srcOrd="8" destOrd="0" parTransId="{3990A14B-AD6D-4A7A-BBA3-D3C51B649477}" sibTransId="{672A8A72-8644-417F-BBAD-60D668150164}"/>
    <dgm:cxn modelId="{305B6FA0-7778-4D30-BE1B-4A5053B112C4}" srcId="{E5C32F10-7C5E-4D1F-ADD6-6D3E1F533172}" destId="{D205E5D2-A9FA-42E6-A53A-F72C1D95D2A8}" srcOrd="7" destOrd="0" parTransId="{6B7604C0-23B8-4693-80E7-74789B0EBCB5}" sibTransId="{E413A639-10CD-4A9F-B353-D420F6F65C12}"/>
    <dgm:cxn modelId="{083504A4-25D8-42A5-8B21-7EFF61059D6C}" srcId="{E5C32F10-7C5E-4D1F-ADD6-6D3E1F533172}" destId="{03139C03-FFB4-4B74-B4DD-193BF2AFEF13}" srcOrd="6" destOrd="0" parTransId="{8949B40D-8AB0-44A7-BD1F-A71DAA42C2C2}" sibTransId="{DA2F2531-C29C-4D46-A433-455C7B2BE6C3}"/>
    <dgm:cxn modelId="{986D73B1-45E2-48E9-A4E4-51BD71995ABD}" srcId="{E5C32F10-7C5E-4D1F-ADD6-6D3E1F533172}" destId="{99922372-9C97-4D7E-AFF6-573BC74472CC}" srcOrd="1" destOrd="0" parTransId="{2028BBFA-A3B0-4FC8-9939-33871D4015E4}" sibTransId="{F76BEBB0-C6EA-498F-82E2-E9CF0B4E4FF9}"/>
    <dgm:cxn modelId="{8434BEB1-19E8-454F-BC8A-3A33234C7680}" type="presOf" srcId="{4571585B-8DB9-48DC-9230-864AB26468A9}" destId="{5495D7A9-143E-48D6-B0D9-7A343B23C8C3}" srcOrd="0" destOrd="0" presId="urn:microsoft.com/office/officeart/2005/8/layout/hChevron3"/>
    <dgm:cxn modelId="{69814BB7-3970-458B-8719-E9C14497D155}" srcId="{E5C32F10-7C5E-4D1F-ADD6-6D3E1F533172}" destId="{2AF2D677-F178-49FA-A776-B1FEB29DBDCC}" srcOrd="5" destOrd="0" parTransId="{5DAA7B12-2980-469E-8547-DBED290F5CD1}" sibTransId="{099A1DED-75DA-4A76-9065-CF44E7F68037}"/>
    <dgm:cxn modelId="{0D7BF1B8-30BC-46B4-920F-019061A5F7BB}" type="presOf" srcId="{99922372-9C97-4D7E-AFF6-573BC74472CC}" destId="{ACC00454-3E82-4371-B3F9-676020CEF40B}" srcOrd="0" destOrd="0" presId="urn:microsoft.com/office/officeart/2005/8/layout/hChevron3"/>
    <dgm:cxn modelId="{8A30EFDD-5EF7-47E5-BA05-FA0E302D6D2D}" type="presOf" srcId="{33402635-9A4A-4294-B242-FA6F93E012B5}" destId="{EC0EF4C8-9FB9-41ED-985D-23427668596E}" srcOrd="0" destOrd="0" presId="urn:microsoft.com/office/officeart/2005/8/layout/hChevron3"/>
    <dgm:cxn modelId="{C866448A-9A07-4E97-9F8F-81AC0359DC38}" type="presParOf" srcId="{C5417C11-A68E-45A5-8050-D678A405D4E7}" destId="{94136C87-1C72-48FC-906E-8B41C945A61F}" srcOrd="0" destOrd="0" presId="urn:microsoft.com/office/officeart/2005/8/layout/hChevron3"/>
    <dgm:cxn modelId="{6EAB77F2-7790-4928-ADC2-7472C2DF5E32}" type="presParOf" srcId="{C5417C11-A68E-45A5-8050-D678A405D4E7}" destId="{F6788CFD-567D-42F5-84CD-6535BE882B4B}" srcOrd="1" destOrd="0" presId="urn:microsoft.com/office/officeart/2005/8/layout/hChevron3"/>
    <dgm:cxn modelId="{C1C46866-83AC-4EEF-A99B-125895014413}" type="presParOf" srcId="{C5417C11-A68E-45A5-8050-D678A405D4E7}" destId="{ACC00454-3E82-4371-B3F9-676020CEF40B}" srcOrd="2" destOrd="0" presId="urn:microsoft.com/office/officeart/2005/8/layout/hChevron3"/>
    <dgm:cxn modelId="{73A90DFA-D3F6-4CB1-9B5E-2B76CB45AF14}" type="presParOf" srcId="{C5417C11-A68E-45A5-8050-D678A405D4E7}" destId="{7F8A9F5F-7588-40A4-AC3F-BA1EDD9AF033}" srcOrd="3" destOrd="0" presId="urn:microsoft.com/office/officeart/2005/8/layout/hChevron3"/>
    <dgm:cxn modelId="{5ABBD378-838D-41F3-8159-F5D39169C885}" type="presParOf" srcId="{C5417C11-A68E-45A5-8050-D678A405D4E7}" destId="{51EBA932-BB22-4840-B808-8FFCFC13BF06}" srcOrd="4" destOrd="0" presId="urn:microsoft.com/office/officeart/2005/8/layout/hChevron3"/>
    <dgm:cxn modelId="{1ACD732D-31EB-4D3B-843F-6904FE47E746}" type="presParOf" srcId="{C5417C11-A68E-45A5-8050-D678A405D4E7}" destId="{563AC8B8-EB4B-4F09-8A41-93277CD3A45A}" srcOrd="5" destOrd="0" presId="urn:microsoft.com/office/officeart/2005/8/layout/hChevron3"/>
    <dgm:cxn modelId="{A35D6623-6B50-49F3-8AF6-D89FCA52E90F}" type="presParOf" srcId="{C5417C11-A68E-45A5-8050-D678A405D4E7}" destId="{5495D7A9-143E-48D6-B0D9-7A343B23C8C3}" srcOrd="6" destOrd="0" presId="urn:microsoft.com/office/officeart/2005/8/layout/hChevron3"/>
    <dgm:cxn modelId="{C47CB356-D789-46F8-8666-C626453DCCBD}" type="presParOf" srcId="{C5417C11-A68E-45A5-8050-D678A405D4E7}" destId="{93CFFA49-89DB-42B4-B774-DDB967AF15F3}" srcOrd="7" destOrd="0" presId="urn:microsoft.com/office/officeart/2005/8/layout/hChevron3"/>
    <dgm:cxn modelId="{419B511D-68E9-4236-A7FA-BB470553A2EC}" type="presParOf" srcId="{C5417C11-A68E-45A5-8050-D678A405D4E7}" destId="{B3FE5871-22AA-4EA3-BADB-7B394DD62089}" srcOrd="8" destOrd="0" presId="urn:microsoft.com/office/officeart/2005/8/layout/hChevron3"/>
    <dgm:cxn modelId="{2993522E-E997-4B90-9D10-6AE71D6BCB3F}" type="presParOf" srcId="{C5417C11-A68E-45A5-8050-D678A405D4E7}" destId="{0F0C70E5-E43D-4D3C-A69B-972F27F5EF2D}" srcOrd="9" destOrd="0" presId="urn:microsoft.com/office/officeart/2005/8/layout/hChevron3"/>
    <dgm:cxn modelId="{C9E9119C-B611-4BEA-8EEA-5866ABC10E72}" type="presParOf" srcId="{C5417C11-A68E-45A5-8050-D678A405D4E7}" destId="{43C21178-1C33-4BA2-9BCE-2EDEADAE7F93}" srcOrd="10" destOrd="0" presId="urn:microsoft.com/office/officeart/2005/8/layout/hChevron3"/>
    <dgm:cxn modelId="{69182ECB-E135-44F7-9356-FD5CA4220AC7}" type="presParOf" srcId="{C5417C11-A68E-45A5-8050-D678A405D4E7}" destId="{F24AC497-B612-48E4-8D96-2D39BD8388BB}" srcOrd="11" destOrd="0" presId="urn:microsoft.com/office/officeart/2005/8/layout/hChevron3"/>
    <dgm:cxn modelId="{FDF80308-F7F8-4BCD-9211-FBBC02F17F3F}" type="presParOf" srcId="{C5417C11-A68E-45A5-8050-D678A405D4E7}" destId="{ED2AA38E-8CBB-41DE-811A-DFE9770B1C02}" srcOrd="12" destOrd="0" presId="urn:microsoft.com/office/officeart/2005/8/layout/hChevron3"/>
    <dgm:cxn modelId="{8E488436-B8F8-40E2-8C04-040BC7783A01}" type="presParOf" srcId="{C5417C11-A68E-45A5-8050-D678A405D4E7}" destId="{948832E9-05E3-4167-903B-D5D011EF45E9}" srcOrd="13" destOrd="0" presId="urn:microsoft.com/office/officeart/2005/8/layout/hChevron3"/>
    <dgm:cxn modelId="{021466EC-7E2B-44CC-AACC-7A87452C56ED}" type="presParOf" srcId="{C5417C11-A68E-45A5-8050-D678A405D4E7}" destId="{05DE04DA-36FB-403C-858B-F5DE7C7D0AB0}" srcOrd="14" destOrd="0" presId="urn:microsoft.com/office/officeart/2005/8/layout/hChevron3"/>
    <dgm:cxn modelId="{C13FACEB-FC8A-4CBF-998A-292C19A0799D}" type="presParOf" srcId="{C5417C11-A68E-45A5-8050-D678A405D4E7}" destId="{133743A6-7C36-4BE8-9A98-076E73ABFDD0}" srcOrd="15" destOrd="0" presId="urn:microsoft.com/office/officeart/2005/8/layout/hChevron3"/>
    <dgm:cxn modelId="{F7FE8611-4C0A-49A2-B509-05A1ABC367C6}" type="presParOf" srcId="{C5417C11-A68E-45A5-8050-D678A405D4E7}" destId="{EC0EF4C8-9FB9-41ED-985D-23427668596E}" srcOrd="16" destOrd="0" presId="urn:microsoft.com/office/officeart/2005/8/layout/hChevron3"/>
    <dgm:cxn modelId="{F277647F-A099-42F7-8C3F-D1031C5BC4CC}" type="presParOf" srcId="{C5417C11-A68E-45A5-8050-D678A405D4E7}" destId="{9EABD559-AF2F-45DF-BA22-66FE6A8BB524}" srcOrd="17" destOrd="0" presId="urn:microsoft.com/office/officeart/2005/8/layout/hChevron3"/>
    <dgm:cxn modelId="{B65F29F3-3DBE-4E33-B9D9-28C9A7CE771E}" type="presParOf" srcId="{C5417C11-A68E-45A5-8050-D678A405D4E7}" destId="{6DEF797C-6DDE-4766-BE58-D19F2A15EDAF}" srcOrd="18" destOrd="0" presId="urn:microsoft.com/office/officeart/2005/8/layout/hChevron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5C32F10-7C5E-4D1F-ADD6-6D3E1F533172}" type="doc">
      <dgm:prSet loTypeId="urn:microsoft.com/office/officeart/2005/8/layout/hChevron3" loCatId="process" qsTypeId="urn:microsoft.com/office/officeart/2005/8/quickstyle/simple1" qsCatId="simple" csTypeId="urn:microsoft.com/office/officeart/2005/8/colors/accent0_3" csCatId="mainScheme" phldr="1"/>
      <dgm:spPr/>
    </dgm:pt>
    <dgm:pt modelId="{BB2605FA-35FB-43B1-BEA3-EA706FF9BC4F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9D12BEFB-FD11-4CD6-A828-799EE0158A07}" type="parTrans" cxnId="{3091C816-672F-4628-BBD3-C50ECBEC96E2}">
      <dgm:prSet/>
      <dgm:spPr/>
      <dgm:t>
        <a:bodyPr/>
        <a:lstStyle/>
        <a:p>
          <a:endParaRPr lang="pl-PL"/>
        </a:p>
      </dgm:t>
    </dgm:pt>
    <dgm:pt modelId="{458718EA-8654-4784-B3F6-3E7986AF55EE}" type="sibTrans" cxnId="{3091C816-672F-4628-BBD3-C50ECBEC96E2}">
      <dgm:prSet/>
      <dgm:spPr/>
      <dgm:t>
        <a:bodyPr/>
        <a:lstStyle/>
        <a:p>
          <a:endParaRPr lang="pl-PL"/>
        </a:p>
      </dgm:t>
    </dgm:pt>
    <dgm:pt modelId="{99922372-9C97-4D7E-AFF6-573BC74472C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2028BBFA-A3B0-4FC8-9939-33871D4015E4}" type="parTrans" cxnId="{986D73B1-45E2-48E9-A4E4-51BD71995ABD}">
      <dgm:prSet/>
      <dgm:spPr/>
      <dgm:t>
        <a:bodyPr/>
        <a:lstStyle/>
        <a:p>
          <a:endParaRPr lang="pl-PL"/>
        </a:p>
      </dgm:t>
    </dgm:pt>
    <dgm:pt modelId="{F76BEBB0-C6EA-498F-82E2-E9CF0B4E4FF9}" type="sibTrans" cxnId="{986D73B1-45E2-48E9-A4E4-51BD71995ABD}">
      <dgm:prSet/>
      <dgm:spPr/>
      <dgm:t>
        <a:bodyPr/>
        <a:lstStyle/>
        <a:p>
          <a:endParaRPr lang="pl-PL"/>
        </a:p>
      </dgm:t>
    </dgm:pt>
    <dgm:pt modelId="{4571585B-8DB9-48DC-9230-864AB26468A9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586E050A-1FA9-432E-B8A8-4B65478B2A90}" type="parTrans" cxnId="{C0B8DC6F-0FCC-4709-B732-54994091A56E}">
      <dgm:prSet/>
      <dgm:spPr/>
      <dgm:t>
        <a:bodyPr/>
        <a:lstStyle/>
        <a:p>
          <a:endParaRPr lang="pl-PL"/>
        </a:p>
      </dgm:t>
    </dgm:pt>
    <dgm:pt modelId="{C81217D5-33EF-4405-8970-75A4AFBEBB8F}" type="sibTrans" cxnId="{C0B8DC6F-0FCC-4709-B732-54994091A56E}">
      <dgm:prSet/>
      <dgm:spPr/>
      <dgm:t>
        <a:bodyPr/>
        <a:lstStyle/>
        <a:p>
          <a:endParaRPr lang="pl-PL"/>
        </a:p>
      </dgm:t>
    </dgm:pt>
    <dgm:pt modelId="{CB782530-DB32-473C-BDBE-86C978512F38}">
      <dgm:prSet phldrT="[Tekst]"/>
      <dgm:spPr/>
      <dgm:t>
        <a:bodyPr/>
        <a:lstStyle/>
        <a:p>
          <a:endParaRPr lang="pl-PL"/>
        </a:p>
      </dgm:t>
    </dgm:pt>
    <dgm:pt modelId="{43966308-26C9-4D02-B39E-8F12492EC50D}" type="parTrans" cxnId="{AFBBAE0E-1DA3-486B-BE0E-7910BE9E0018}">
      <dgm:prSet/>
      <dgm:spPr/>
      <dgm:t>
        <a:bodyPr/>
        <a:lstStyle/>
        <a:p>
          <a:endParaRPr lang="pl-PL"/>
        </a:p>
      </dgm:t>
    </dgm:pt>
    <dgm:pt modelId="{85511D52-2319-45A8-B342-584677B0BD55}" type="sibTrans" cxnId="{AFBBAE0E-1DA3-486B-BE0E-7910BE9E0018}">
      <dgm:prSet/>
      <dgm:spPr/>
      <dgm:t>
        <a:bodyPr/>
        <a:lstStyle/>
        <a:p>
          <a:endParaRPr lang="pl-PL"/>
        </a:p>
      </dgm:t>
    </dgm:pt>
    <dgm:pt modelId="{9A8D16FB-59DA-4095-ABF2-8014F8FCF87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26A16980-E4A9-4BD3-9444-6AA74CC5318B}" type="parTrans" cxnId="{1A4D4C2D-2E3A-419B-A6F4-8C2B4A0121FE}">
      <dgm:prSet/>
      <dgm:spPr/>
      <dgm:t>
        <a:bodyPr/>
        <a:lstStyle/>
        <a:p>
          <a:endParaRPr lang="pl-PL"/>
        </a:p>
      </dgm:t>
    </dgm:pt>
    <dgm:pt modelId="{D0801713-075F-4C11-9D87-E5BBA148DD6A}" type="sibTrans" cxnId="{1A4D4C2D-2E3A-419B-A6F4-8C2B4A0121FE}">
      <dgm:prSet/>
      <dgm:spPr/>
      <dgm:t>
        <a:bodyPr/>
        <a:lstStyle/>
        <a:p>
          <a:endParaRPr lang="pl-PL"/>
        </a:p>
      </dgm:t>
    </dgm:pt>
    <dgm:pt modelId="{2AF2D677-F178-49FA-A776-B1FEB29DBDC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5DAA7B12-2980-469E-8547-DBED290F5CD1}" type="parTrans" cxnId="{69814BB7-3970-458B-8719-E9C14497D155}">
      <dgm:prSet/>
      <dgm:spPr/>
      <dgm:t>
        <a:bodyPr/>
        <a:lstStyle/>
        <a:p>
          <a:endParaRPr lang="pl-PL"/>
        </a:p>
      </dgm:t>
    </dgm:pt>
    <dgm:pt modelId="{099A1DED-75DA-4A76-9065-CF44E7F68037}" type="sibTrans" cxnId="{69814BB7-3970-458B-8719-E9C14497D155}">
      <dgm:prSet/>
      <dgm:spPr/>
      <dgm:t>
        <a:bodyPr/>
        <a:lstStyle/>
        <a:p>
          <a:endParaRPr lang="pl-PL"/>
        </a:p>
      </dgm:t>
    </dgm:pt>
    <dgm:pt modelId="{03139C03-FFB4-4B74-B4DD-193BF2AFEF13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8949B40D-8AB0-44A7-BD1F-A71DAA42C2C2}" type="parTrans" cxnId="{083504A4-25D8-42A5-8B21-7EFF61059D6C}">
      <dgm:prSet/>
      <dgm:spPr/>
      <dgm:t>
        <a:bodyPr/>
        <a:lstStyle/>
        <a:p>
          <a:endParaRPr lang="pl-PL"/>
        </a:p>
      </dgm:t>
    </dgm:pt>
    <dgm:pt modelId="{DA2F2531-C29C-4D46-A433-455C7B2BE6C3}" type="sibTrans" cxnId="{083504A4-25D8-42A5-8B21-7EFF61059D6C}">
      <dgm:prSet/>
      <dgm:spPr/>
      <dgm:t>
        <a:bodyPr/>
        <a:lstStyle/>
        <a:p>
          <a:endParaRPr lang="pl-PL"/>
        </a:p>
      </dgm:t>
    </dgm:pt>
    <dgm:pt modelId="{D205E5D2-A9FA-42E6-A53A-F72C1D95D2A8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6B7604C0-23B8-4693-80E7-74789B0EBCB5}" type="parTrans" cxnId="{305B6FA0-7778-4D30-BE1B-4A5053B112C4}">
      <dgm:prSet/>
      <dgm:spPr/>
      <dgm:t>
        <a:bodyPr/>
        <a:lstStyle/>
        <a:p>
          <a:endParaRPr lang="pl-PL"/>
        </a:p>
      </dgm:t>
    </dgm:pt>
    <dgm:pt modelId="{E413A639-10CD-4A9F-B353-D420F6F65C12}" type="sibTrans" cxnId="{305B6FA0-7778-4D30-BE1B-4A5053B112C4}">
      <dgm:prSet/>
      <dgm:spPr/>
      <dgm:t>
        <a:bodyPr/>
        <a:lstStyle/>
        <a:p>
          <a:endParaRPr lang="pl-PL"/>
        </a:p>
      </dgm:t>
    </dgm:pt>
    <dgm:pt modelId="{33402635-9A4A-4294-B242-FA6F93E012B5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3990A14B-AD6D-4A7A-BBA3-D3C51B649477}" type="parTrans" cxnId="{95FA1E98-4C7F-4E8A-BA09-A59057AD3ABE}">
      <dgm:prSet/>
      <dgm:spPr/>
      <dgm:t>
        <a:bodyPr/>
        <a:lstStyle/>
        <a:p>
          <a:endParaRPr lang="pl-PL"/>
        </a:p>
      </dgm:t>
    </dgm:pt>
    <dgm:pt modelId="{672A8A72-8644-417F-BBAD-60D668150164}" type="sibTrans" cxnId="{95FA1E98-4C7F-4E8A-BA09-A59057AD3ABE}">
      <dgm:prSet/>
      <dgm:spPr/>
      <dgm:t>
        <a:bodyPr/>
        <a:lstStyle/>
        <a:p>
          <a:endParaRPr lang="pl-PL"/>
        </a:p>
      </dgm:t>
    </dgm:pt>
    <dgm:pt modelId="{62C22CCF-B309-4093-B979-D4433CF2B810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8FA2DE82-3D42-4C5D-9B7A-FFDBE9215D7A}" type="parTrans" cxnId="{97A52849-77ED-4800-A81F-CB7D9057D410}">
      <dgm:prSet/>
      <dgm:spPr/>
      <dgm:t>
        <a:bodyPr/>
        <a:lstStyle/>
        <a:p>
          <a:endParaRPr lang="pl-PL"/>
        </a:p>
      </dgm:t>
    </dgm:pt>
    <dgm:pt modelId="{C62F672D-CFAC-454B-858B-5FB6850F99B1}" type="sibTrans" cxnId="{97A52849-77ED-4800-A81F-CB7D9057D410}">
      <dgm:prSet/>
      <dgm:spPr/>
      <dgm:t>
        <a:bodyPr/>
        <a:lstStyle/>
        <a:p>
          <a:endParaRPr lang="pl-PL"/>
        </a:p>
      </dgm:t>
    </dgm:pt>
    <dgm:pt modelId="{C5417C11-A68E-45A5-8050-D678A405D4E7}" type="pres">
      <dgm:prSet presAssocID="{E5C32F10-7C5E-4D1F-ADD6-6D3E1F533172}" presName="Name0" presStyleCnt="0">
        <dgm:presLayoutVars>
          <dgm:dir/>
          <dgm:resizeHandles val="exact"/>
        </dgm:presLayoutVars>
      </dgm:prSet>
      <dgm:spPr/>
    </dgm:pt>
    <dgm:pt modelId="{94136C87-1C72-48FC-906E-8B41C945A61F}" type="pres">
      <dgm:prSet presAssocID="{BB2605FA-35FB-43B1-BEA3-EA706FF9BC4F}" presName="parTxOnly" presStyleLbl="node1" presStyleIdx="0" presStyleCnt="10">
        <dgm:presLayoutVars>
          <dgm:bulletEnabled val="1"/>
        </dgm:presLayoutVars>
      </dgm:prSet>
      <dgm:spPr/>
    </dgm:pt>
    <dgm:pt modelId="{F6788CFD-567D-42F5-84CD-6535BE882B4B}" type="pres">
      <dgm:prSet presAssocID="{458718EA-8654-4784-B3F6-3E7986AF55EE}" presName="parSpace" presStyleCnt="0"/>
      <dgm:spPr/>
    </dgm:pt>
    <dgm:pt modelId="{ACC00454-3E82-4371-B3F9-676020CEF40B}" type="pres">
      <dgm:prSet presAssocID="{99922372-9C97-4D7E-AFF6-573BC74472CC}" presName="parTxOnly" presStyleLbl="node1" presStyleIdx="1" presStyleCnt="10">
        <dgm:presLayoutVars>
          <dgm:bulletEnabled val="1"/>
        </dgm:presLayoutVars>
      </dgm:prSet>
      <dgm:spPr/>
    </dgm:pt>
    <dgm:pt modelId="{7F8A9F5F-7588-40A4-AC3F-BA1EDD9AF033}" type="pres">
      <dgm:prSet presAssocID="{F76BEBB0-C6EA-498F-82E2-E9CF0B4E4FF9}" presName="parSpace" presStyleCnt="0"/>
      <dgm:spPr/>
    </dgm:pt>
    <dgm:pt modelId="{51EBA932-BB22-4840-B808-8FFCFC13BF06}" type="pres">
      <dgm:prSet presAssocID="{CB782530-DB32-473C-BDBE-86C978512F38}" presName="parTxOnly" presStyleLbl="node1" presStyleIdx="2" presStyleCnt="10">
        <dgm:presLayoutVars>
          <dgm:bulletEnabled val="1"/>
        </dgm:presLayoutVars>
      </dgm:prSet>
      <dgm:spPr/>
    </dgm:pt>
    <dgm:pt modelId="{563AC8B8-EB4B-4F09-8A41-93277CD3A45A}" type="pres">
      <dgm:prSet presAssocID="{85511D52-2319-45A8-B342-584677B0BD55}" presName="parSpace" presStyleCnt="0"/>
      <dgm:spPr/>
    </dgm:pt>
    <dgm:pt modelId="{5495D7A9-143E-48D6-B0D9-7A343B23C8C3}" type="pres">
      <dgm:prSet presAssocID="{4571585B-8DB9-48DC-9230-864AB26468A9}" presName="parTxOnly" presStyleLbl="node1" presStyleIdx="3" presStyleCnt="10">
        <dgm:presLayoutVars>
          <dgm:bulletEnabled val="1"/>
        </dgm:presLayoutVars>
      </dgm:prSet>
      <dgm:spPr/>
    </dgm:pt>
    <dgm:pt modelId="{93CFFA49-89DB-42B4-B774-DDB967AF15F3}" type="pres">
      <dgm:prSet presAssocID="{C81217D5-33EF-4405-8970-75A4AFBEBB8F}" presName="parSpace" presStyleCnt="0"/>
      <dgm:spPr/>
    </dgm:pt>
    <dgm:pt modelId="{B3FE5871-22AA-4EA3-BADB-7B394DD62089}" type="pres">
      <dgm:prSet presAssocID="{9A8D16FB-59DA-4095-ABF2-8014F8FCF87C}" presName="parTxOnly" presStyleLbl="node1" presStyleIdx="4" presStyleCnt="10">
        <dgm:presLayoutVars>
          <dgm:bulletEnabled val="1"/>
        </dgm:presLayoutVars>
      </dgm:prSet>
      <dgm:spPr/>
    </dgm:pt>
    <dgm:pt modelId="{0F0C70E5-E43D-4D3C-A69B-972F27F5EF2D}" type="pres">
      <dgm:prSet presAssocID="{D0801713-075F-4C11-9D87-E5BBA148DD6A}" presName="parSpace" presStyleCnt="0"/>
      <dgm:spPr/>
    </dgm:pt>
    <dgm:pt modelId="{43C21178-1C33-4BA2-9BCE-2EDEADAE7F93}" type="pres">
      <dgm:prSet presAssocID="{2AF2D677-F178-49FA-A776-B1FEB29DBDCC}" presName="parTxOnly" presStyleLbl="node1" presStyleIdx="5" presStyleCnt="10">
        <dgm:presLayoutVars>
          <dgm:bulletEnabled val="1"/>
        </dgm:presLayoutVars>
      </dgm:prSet>
      <dgm:spPr/>
    </dgm:pt>
    <dgm:pt modelId="{F24AC497-B612-48E4-8D96-2D39BD8388BB}" type="pres">
      <dgm:prSet presAssocID="{099A1DED-75DA-4A76-9065-CF44E7F68037}" presName="parSpace" presStyleCnt="0"/>
      <dgm:spPr/>
    </dgm:pt>
    <dgm:pt modelId="{ED2AA38E-8CBB-41DE-811A-DFE9770B1C02}" type="pres">
      <dgm:prSet presAssocID="{03139C03-FFB4-4B74-B4DD-193BF2AFEF13}" presName="parTxOnly" presStyleLbl="node1" presStyleIdx="6" presStyleCnt="10">
        <dgm:presLayoutVars>
          <dgm:bulletEnabled val="1"/>
        </dgm:presLayoutVars>
      </dgm:prSet>
      <dgm:spPr/>
    </dgm:pt>
    <dgm:pt modelId="{948832E9-05E3-4167-903B-D5D011EF45E9}" type="pres">
      <dgm:prSet presAssocID="{DA2F2531-C29C-4D46-A433-455C7B2BE6C3}" presName="parSpace" presStyleCnt="0"/>
      <dgm:spPr/>
    </dgm:pt>
    <dgm:pt modelId="{05DE04DA-36FB-403C-858B-F5DE7C7D0AB0}" type="pres">
      <dgm:prSet presAssocID="{D205E5D2-A9FA-42E6-A53A-F72C1D95D2A8}" presName="parTxOnly" presStyleLbl="node1" presStyleIdx="7" presStyleCnt="10">
        <dgm:presLayoutVars>
          <dgm:bulletEnabled val="1"/>
        </dgm:presLayoutVars>
      </dgm:prSet>
      <dgm:spPr/>
    </dgm:pt>
    <dgm:pt modelId="{133743A6-7C36-4BE8-9A98-076E73ABFDD0}" type="pres">
      <dgm:prSet presAssocID="{E413A639-10CD-4A9F-B353-D420F6F65C12}" presName="parSpace" presStyleCnt="0"/>
      <dgm:spPr/>
    </dgm:pt>
    <dgm:pt modelId="{EC0EF4C8-9FB9-41ED-985D-23427668596E}" type="pres">
      <dgm:prSet presAssocID="{33402635-9A4A-4294-B242-FA6F93E012B5}" presName="parTxOnly" presStyleLbl="node1" presStyleIdx="8" presStyleCnt="10">
        <dgm:presLayoutVars>
          <dgm:bulletEnabled val="1"/>
        </dgm:presLayoutVars>
      </dgm:prSet>
      <dgm:spPr/>
    </dgm:pt>
    <dgm:pt modelId="{9EABD559-AF2F-45DF-BA22-66FE6A8BB524}" type="pres">
      <dgm:prSet presAssocID="{672A8A72-8644-417F-BBAD-60D668150164}" presName="parSpace" presStyleCnt="0"/>
      <dgm:spPr/>
    </dgm:pt>
    <dgm:pt modelId="{6DEF797C-6DDE-4766-BE58-D19F2A15EDAF}" type="pres">
      <dgm:prSet presAssocID="{62C22CCF-B309-4093-B979-D4433CF2B810}" presName="parTxOnly" presStyleLbl="node1" presStyleIdx="9" presStyleCnt="10">
        <dgm:presLayoutVars>
          <dgm:bulletEnabled val="1"/>
        </dgm:presLayoutVars>
      </dgm:prSet>
      <dgm:spPr/>
    </dgm:pt>
  </dgm:ptLst>
  <dgm:cxnLst>
    <dgm:cxn modelId="{F0E1A50D-8377-4B54-9B30-4D7C5D44A6F3}" type="presOf" srcId="{CB782530-DB32-473C-BDBE-86C978512F38}" destId="{51EBA932-BB22-4840-B808-8FFCFC13BF06}" srcOrd="0" destOrd="0" presId="urn:microsoft.com/office/officeart/2005/8/layout/hChevron3"/>
    <dgm:cxn modelId="{AFBBAE0E-1DA3-486B-BE0E-7910BE9E0018}" srcId="{E5C32F10-7C5E-4D1F-ADD6-6D3E1F533172}" destId="{CB782530-DB32-473C-BDBE-86C978512F38}" srcOrd="2" destOrd="0" parTransId="{43966308-26C9-4D02-B39E-8F12492EC50D}" sibTransId="{85511D52-2319-45A8-B342-584677B0BD55}"/>
    <dgm:cxn modelId="{3091C816-672F-4628-BBD3-C50ECBEC96E2}" srcId="{E5C32F10-7C5E-4D1F-ADD6-6D3E1F533172}" destId="{BB2605FA-35FB-43B1-BEA3-EA706FF9BC4F}" srcOrd="0" destOrd="0" parTransId="{9D12BEFB-FD11-4CD6-A828-799EE0158A07}" sibTransId="{458718EA-8654-4784-B3F6-3E7986AF55EE}"/>
    <dgm:cxn modelId="{1A4D4C2D-2E3A-419B-A6F4-8C2B4A0121FE}" srcId="{E5C32F10-7C5E-4D1F-ADD6-6D3E1F533172}" destId="{9A8D16FB-59DA-4095-ABF2-8014F8FCF87C}" srcOrd="4" destOrd="0" parTransId="{26A16980-E4A9-4BD3-9444-6AA74CC5318B}" sibTransId="{D0801713-075F-4C11-9D87-E5BBA148DD6A}"/>
    <dgm:cxn modelId="{C9F96931-B750-499C-9215-9F978FFC3D81}" type="presOf" srcId="{4571585B-8DB9-48DC-9230-864AB26468A9}" destId="{5495D7A9-143E-48D6-B0D9-7A343B23C8C3}" srcOrd="0" destOrd="0" presId="urn:microsoft.com/office/officeart/2005/8/layout/hChevron3"/>
    <dgm:cxn modelId="{9C4FAC3B-F639-4F63-82B5-C09A37B061F2}" type="presOf" srcId="{03139C03-FFB4-4B74-B4DD-193BF2AFEF13}" destId="{ED2AA38E-8CBB-41DE-811A-DFE9770B1C02}" srcOrd="0" destOrd="0" presId="urn:microsoft.com/office/officeart/2005/8/layout/hChevron3"/>
    <dgm:cxn modelId="{97A52849-77ED-4800-A81F-CB7D9057D410}" srcId="{E5C32F10-7C5E-4D1F-ADD6-6D3E1F533172}" destId="{62C22CCF-B309-4093-B979-D4433CF2B810}" srcOrd="9" destOrd="0" parTransId="{8FA2DE82-3D42-4C5D-9B7A-FFDBE9215D7A}" sibTransId="{C62F672D-CFAC-454B-858B-5FB6850F99B1}"/>
    <dgm:cxn modelId="{9C180E6C-A5F6-4CF7-8346-1D932030D582}" type="presOf" srcId="{2AF2D677-F178-49FA-A776-B1FEB29DBDCC}" destId="{43C21178-1C33-4BA2-9BCE-2EDEADAE7F93}" srcOrd="0" destOrd="0" presId="urn:microsoft.com/office/officeart/2005/8/layout/hChevron3"/>
    <dgm:cxn modelId="{C0B8DC6F-0FCC-4709-B732-54994091A56E}" srcId="{E5C32F10-7C5E-4D1F-ADD6-6D3E1F533172}" destId="{4571585B-8DB9-48DC-9230-864AB26468A9}" srcOrd="3" destOrd="0" parTransId="{586E050A-1FA9-432E-B8A8-4B65478B2A90}" sibTransId="{C81217D5-33EF-4405-8970-75A4AFBEBB8F}"/>
    <dgm:cxn modelId="{B6D57272-2F43-44A6-921F-9F53EC1F85E9}" type="presOf" srcId="{9A8D16FB-59DA-4095-ABF2-8014F8FCF87C}" destId="{B3FE5871-22AA-4EA3-BADB-7B394DD62089}" srcOrd="0" destOrd="0" presId="urn:microsoft.com/office/officeart/2005/8/layout/hChevron3"/>
    <dgm:cxn modelId="{8F8EAC7A-533A-4539-A0CB-FC0193D53CD3}" type="presOf" srcId="{D205E5D2-A9FA-42E6-A53A-F72C1D95D2A8}" destId="{05DE04DA-36FB-403C-858B-F5DE7C7D0AB0}" srcOrd="0" destOrd="0" presId="urn:microsoft.com/office/officeart/2005/8/layout/hChevron3"/>
    <dgm:cxn modelId="{1BBE8683-F8E4-4E57-BC67-911BF8E6D655}" type="presOf" srcId="{62C22CCF-B309-4093-B979-D4433CF2B810}" destId="{6DEF797C-6DDE-4766-BE58-D19F2A15EDAF}" srcOrd="0" destOrd="0" presId="urn:microsoft.com/office/officeart/2005/8/layout/hChevron3"/>
    <dgm:cxn modelId="{95FA1E98-4C7F-4E8A-BA09-A59057AD3ABE}" srcId="{E5C32F10-7C5E-4D1F-ADD6-6D3E1F533172}" destId="{33402635-9A4A-4294-B242-FA6F93E012B5}" srcOrd="8" destOrd="0" parTransId="{3990A14B-AD6D-4A7A-BBA3-D3C51B649477}" sibTransId="{672A8A72-8644-417F-BBAD-60D668150164}"/>
    <dgm:cxn modelId="{8A00B298-3C28-4AD3-9AA2-685CFF84B468}" type="presOf" srcId="{33402635-9A4A-4294-B242-FA6F93E012B5}" destId="{EC0EF4C8-9FB9-41ED-985D-23427668596E}" srcOrd="0" destOrd="0" presId="urn:microsoft.com/office/officeart/2005/8/layout/hChevron3"/>
    <dgm:cxn modelId="{471D5C99-2280-40B9-B7FD-C2CBD23E6C9D}" type="presOf" srcId="{BB2605FA-35FB-43B1-BEA3-EA706FF9BC4F}" destId="{94136C87-1C72-48FC-906E-8B41C945A61F}" srcOrd="0" destOrd="0" presId="urn:microsoft.com/office/officeart/2005/8/layout/hChevron3"/>
    <dgm:cxn modelId="{305B6FA0-7778-4D30-BE1B-4A5053B112C4}" srcId="{E5C32F10-7C5E-4D1F-ADD6-6D3E1F533172}" destId="{D205E5D2-A9FA-42E6-A53A-F72C1D95D2A8}" srcOrd="7" destOrd="0" parTransId="{6B7604C0-23B8-4693-80E7-74789B0EBCB5}" sibTransId="{E413A639-10CD-4A9F-B353-D420F6F65C12}"/>
    <dgm:cxn modelId="{083504A4-25D8-42A5-8B21-7EFF61059D6C}" srcId="{E5C32F10-7C5E-4D1F-ADD6-6D3E1F533172}" destId="{03139C03-FFB4-4B74-B4DD-193BF2AFEF13}" srcOrd="6" destOrd="0" parTransId="{8949B40D-8AB0-44A7-BD1F-A71DAA42C2C2}" sibTransId="{DA2F2531-C29C-4D46-A433-455C7B2BE6C3}"/>
    <dgm:cxn modelId="{442C34AC-5780-40DC-A46A-0566F7C6C8F2}" type="presOf" srcId="{99922372-9C97-4D7E-AFF6-573BC74472CC}" destId="{ACC00454-3E82-4371-B3F9-676020CEF40B}" srcOrd="0" destOrd="0" presId="urn:microsoft.com/office/officeart/2005/8/layout/hChevron3"/>
    <dgm:cxn modelId="{986D73B1-45E2-48E9-A4E4-51BD71995ABD}" srcId="{E5C32F10-7C5E-4D1F-ADD6-6D3E1F533172}" destId="{99922372-9C97-4D7E-AFF6-573BC74472CC}" srcOrd="1" destOrd="0" parTransId="{2028BBFA-A3B0-4FC8-9939-33871D4015E4}" sibTransId="{F76BEBB0-C6EA-498F-82E2-E9CF0B4E4FF9}"/>
    <dgm:cxn modelId="{69814BB7-3970-458B-8719-E9C14497D155}" srcId="{E5C32F10-7C5E-4D1F-ADD6-6D3E1F533172}" destId="{2AF2D677-F178-49FA-A776-B1FEB29DBDCC}" srcOrd="5" destOrd="0" parTransId="{5DAA7B12-2980-469E-8547-DBED290F5CD1}" sibTransId="{099A1DED-75DA-4A76-9065-CF44E7F68037}"/>
    <dgm:cxn modelId="{7E3EB1D2-FF43-4002-8843-312F3620FAD9}" type="presOf" srcId="{E5C32F10-7C5E-4D1F-ADD6-6D3E1F533172}" destId="{C5417C11-A68E-45A5-8050-D678A405D4E7}" srcOrd="0" destOrd="0" presId="urn:microsoft.com/office/officeart/2005/8/layout/hChevron3"/>
    <dgm:cxn modelId="{202B548A-46F1-44F9-B524-854A9D39914E}" type="presParOf" srcId="{C5417C11-A68E-45A5-8050-D678A405D4E7}" destId="{94136C87-1C72-48FC-906E-8B41C945A61F}" srcOrd="0" destOrd="0" presId="urn:microsoft.com/office/officeart/2005/8/layout/hChevron3"/>
    <dgm:cxn modelId="{5B7394B7-726D-47D6-A636-888DA6F5E4D8}" type="presParOf" srcId="{C5417C11-A68E-45A5-8050-D678A405D4E7}" destId="{F6788CFD-567D-42F5-84CD-6535BE882B4B}" srcOrd="1" destOrd="0" presId="urn:microsoft.com/office/officeart/2005/8/layout/hChevron3"/>
    <dgm:cxn modelId="{C97273BC-0996-4C4D-9B6F-89D274074871}" type="presParOf" srcId="{C5417C11-A68E-45A5-8050-D678A405D4E7}" destId="{ACC00454-3E82-4371-B3F9-676020CEF40B}" srcOrd="2" destOrd="0" presId="urn:microsoft.com/office/officeart/2005/8/layout/hChevron3"/>
    <dgm:cxn modelId="{840A447A-E2C4-43F7-8379-AF547D9E373C}" type="presParOf" srcId="{C5417C11-A68E-45A5-8050-D678A405D4E7}" destId="{7F8A9F5F-7588-40A4-AC3F-BA1EDD9AF033}" srcOrd="3" destOrd="0" presId="urn:microsoft.com/office/officeart/2005/8/layout/hChevron3"/>
    <dgm:cxn modelId="{52F02BAC-F22B-4F02-90BD-F75853CBFBA3}" type="presParOf" srcId="{C5417C11-A68E-45A5-8050-D678A405D4E7}" destId="{51EBA932-BB22-4840-B808-8FFCFC13BF06}" srcOrd="4" destOrd="0" presId="urn:microsoft.com/office/officeart/2005/8/layout/hChevron3"/>
    <dgm:cxn modelId="{63A372D1-AEB9-4A84-89F5-BD04B406F906}" type="presParOf" srcId="{C5417C11-A68E-45A5-8050-D678A405D4E7}" destId="{563AC8B8-EB4B-4F09-8A41-93277CD3A45A}" srcOrd="5" destOrd="0" presId="urn:microsoft.com/office/officeart/2005/8/layout/hChevron3"/>
    <dgm:cxn modelId="{21868E2C-6554-45B9-AAB0-D28B0BDF9D2D}" type="presParOf" srcId="{C5417C11-A68E-45A5-8050-D678A405D4E7}" destId="{5495D7A9-143E-48D6-B0D9-7A343B23C8C3}" srcOrd="6" destOrd="0" presId="urn:microsoft.com/office/officeart/2005/8/layout/hChevron3"/>
    <dgm:cxn modelId="{FCE681C1-1235-43F6-A101-CD8ABEC2CF0A}" type="presParOf" srcId="{C5417C11-A68E-45A5-8050-D678A405D4E7}" destId="{93CFFA49-89DB-42B4-B774-DDB967AF15F3}" srcOrd="7" destOrd="0" presId="urn:microsoft.com/office/officeart/2005/8/layout/hChevron3"/>
    <dgm:cxn modelId="{7FD8F581-FD95-40B1-9967-9FC95A6F4F0D}" type="presParOf" srcId="{C5417C11-A68E-45A5-8050-D678A405D4E7}" destId="{B3FE5871-22AA-4EA3-BADB-7B394DD62089}" srcOrd="8" destOrd="0" presId="urn:microsoft.com/office/officeart/2005/8/layout/hChevron3"/>
    <dgm:cxn modelId="{38C289AC-35A8-4F92-BB66-F00AA3900952}" type="presParOf" srcId="{C5417C11-A68E-45A5-8050-D678A405D4E7}" destId="{0F0C70E5-E43D-4D3C-A69B-972F27F5EF2D}" srcOrd="9" destOrd="0" presId="urn:microsoft.com/office/officeart/2005/8/layout/hChevron3"/>
    <dgm:cxn modelId="{3D32600E-D056-41A9-A4FB-856BEF98F745}" type="presParOf" srcId="{C5417C11-A68E-45A5-8050-D678A405D4E7}" destId="{43C21178-1C33-4BA2-9BCE-2EDEADAE7F93}" srcOrd="10" destOrd="0" presId="urn:microsoft.com/office/officeart/2005/8/layout/hChevron3"/>
    <dgm:cxn modelId="{B4522F82-9761-420B-B4F0-87A60E0E123D}" type="presParOf" srcId="{C5417C11-A68E-45A5-8050-D678A405D4E7}" destId="{F24AC497-B612-48E4-8D96-2D39BD8388BB}" srcOrd="11" destOrd="0" presId="urn:microsoft.com/office/officeart/2005/8/layout/hChevron3"/>
    <dgm:cxn modelId="{6E136B9A-0FC7-4C3E-977D-59F3A91C44AD}" type="presParOf" srcId="{C5417C11-A68E-45A5-8050-D678A405D4E7}" destId="{ED2AA38E-8CBB-41DE-811A-DFE9770B1C02}" srcOrd="12" destOrd="0" presId="urn:microsoft.com/office/officeart/2005/8/layout/hChevron3"/>
    <dgm:cxn modelId="{A18EF974-5402-438D-BD11-1FB5574A09E5}" type="presParOf" srcId="{C5417C11-A68E-45A5-8050-D678A405D4E7}" destId="{948832E9-05E3-4167-903B-D5D011EF45E9}" srcOrd="13" destOrd="0" presId="urn:microsoft.com/office/officeart/2005/8/layout/hChevron3"/>
    <dgm:cxn modelId="{C446AED9-27C8-4960-9D4F-00236B66EE03}" type="presParOf" srcId="{C5417C11-A68E-45A5-8050-D678A405D4E7}" destId="{05DE04DA-36FB-403C-858B-F5DE7C7D0AB0}" srcOrd="14" destOrd="0" presId="urn:microsoft.com/office/officeart/2005/8/layout/hChevron3"/>
    <dgm:cxn modelId="{578EFF19-AE26-430A-9139-4B22375F8D96}" type="presParOf" srcId="{C5417C11-A68E-45A5-8050-D678A405D4E7}" destId="{133743A6-7C36-4BE8-9A98-076E73ABFDD0}" srcOrd="15" destOrd="0" presId="urn:microsoft.com/office/officeart/2005/8/layout/hChevron3"/>
    <dgm:cxn modelId="{7BCA4C42-385A-4F9A-8B19-9102465EAC1B}" type="presParOf" srcId="{C5417C11-A68E-45A5-8050-D678A405D4E7}" destId="{EC0EF4C8-9FB9-41ED-985D-23427668596E}" srcOrd="16" destOrd="0" presId="urn:microsoft.com/office/officeart/2005/8/layout/hChevron3"/>
    <dgm:cxn modelId="{3731E3A4-4A41-4FDA-91D8-EC8317D828BB}" type="presParOf" srcId="{C5417C11-A68E-45A5-8050-D678A405D4E7}" destId="{9EABD559-AF2F-45DF-BA22-66FE6A8BB524}" srcOrd="17" destOrd="0" presId="urn:microsoft.com/office/officeart/2005/8/layout/hChevron3"/>
    <dgm:cxn modelId="{830F330A-A249-4071-9380-6791E7681C2C}" type="presParOf" srcId="{C5417C11-A68E-45A5-8050-D678A405D4E7}" destId="{6DEF797C-6DDE-4766-BE58-D19F2A15EDAF}" srcOrd="18" destOrd="0" presId="urn:microsoft.com/office/officeart/2005/8/layout/hChevron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E5C32F10-7C5E-4D1F-ADD6-6D3E1F533172}" type="doc">
      <dgm:prSet loTypeId="urn:microsoft.com/office/officeart/2005/8/layout/hChevron3" loCatId="process" qsTypeId="urn:microsoft.com/office/officeart/2005/8/quickstyle/simple1" qsCatId="simple" csTypeId="urn:microsoft.com/office/officeart/2005/8/colors/accent0_3" csCatId="mainScheme" phldr="1"/>
      <dgm:spPr/>
    </dgm:pt>
    <dgm:pt modelId="{BB2605FA-35FB-43B1-BEA3-EA706FF9BC4F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9D12BEFB-FD11-4CD6-A828-799EE0158A07}" type="parTrans" cxnId="{3091C816-672F-4628-BBD3-C50ECBEC96E2}">
      <dgm:prSet/>
      <dgm:spPr/>
      <dgm:t>
        <a:bodyPr/>
        <a:lstStyle/>
        <a:p>
          <a:endParaRPr lang="pl-PL"/>
        </a:p>
      </dgm:t>
    </dgm:pt>
    <dgm:pt modelId="{458718EA-8654-4784-B3F6-3E7986AF55EE}" type="sibTrans" cxnId="{3091C816-672F-4628-BBD3-C50ECBEC96E2}">
      <dgm:prSet/>
      <dgm:spPr/>
      <dgm:t>
        <a:bodyPr/>
        <a:lstStyle/>
        <a:p>
          <a:endParaRPr lang="pl-PL"/>
        </a:p>
      </dgm:t>
    </dgm:pt>
    <dgm:pt modelId="{99922372-9C97-4D7E-AFF6-573BC74472CC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2028BBFA-A3B0-4FC8-9939-33871D4015E4}" type="parTrans" cxnId="{986D73B1-45E2-48E9-A4E4-51BD71995ABD}">
      <dgm:prSet/>
      <dgm:spPr/>
      <dgm:t>
        <a:bodyPr/>
        <a:lstStyle/>
        <a:p>
          <a:endParaRPr lang="pl-PL"/>
        </a:p>
      </dgm:t>
    </dgm:pt>
    <dgm:pt modelId="{F76BEBB0-C6EA-498F-82E2-E9CF0B4E4FF9}" type="sibTrans" cxnId="{986D73B1-45E2-48E9-A4E4-51BD71995ABD}">
      <dgm:prSet/>
      <dgm:spPr/>
      <dgm:t>
        <a:bodyPr/>
        <a:lstStyle/>
        <a:p>
          <a:endParaRPr lang="pl-PL"/>
        </a:p>
      </dgm:t>
    </dgm:pt>
    <dgm:pt modelId="{4571585B-8DB9-48DC-9230-864AB26468A9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586E050A-1FA9-432E-B8A8-4B65478B2A90}" type="parTrans" cxnId="{C0B8DC6F-0FCC-4709-B732-54994091A56E}">
      <dgm:prSet/>
      <dgm:spPr/>
      <dgm:t>
        <a:bodyPr/>
        <a:lstStyle/>
        <a:p>
          <a:endParaRPr lang="pl-PL"/>
        </a:p>
      </dgm:t>
    </dgm:pt>
    <dgm:pt modelId="{C81217D5-33EF-4405-8970-75A4AFBEBB8F}" type="sibTrans" cxnId="{C0B8DC6F-0FCC-4709-B732-54994091A56E}">
      <dgm:prSet/>
      <dgm:spPr/>
      <dgm:t>
        <a:bodyPr/>
        <a:lstStyle/>
        <a:p>
          <a:endParaRPr lang="pl-PL"/>
        </a:p>
      </dgm:t>
    </dgm:pt>
    <dgm:pt modelId="{CB782530-DB32-473C-BDBE-86C978512F38}">
      <dgm:prSet phldrT="[Tekst]"/>
      <dgm:spPr>
        <a:solidFill>
          <a:srgbClr val="00B050"/>
        </a:solidFill>
      </dgm:spPr>
      <dgm:t>
        <a:bodyPr/>
        <a:lstStyle/>
        <a:p>
          <a:endParaRPr lang="pl-PL"/>
        </a:p>
      </dgm:t>
    </dgm:pt>
    <dgm:pt modelId="{43966308-26C9-4D02-B39E-8F12492EC50D}" type="parTrans" cxnId="{AFBBAE0E-1DA3-486B-BE0E-7910BE9E0018}">
      <dgm:prSet/>
      <dgm:spPr/>
      <dgm:t>
        <a:bodyPr/>
        <a:lstStyle/>
        <a:p>
          <a:endParaRPr lang="pl-PL"/>
        </a:p>
      </dgm:t>
    </dgm:pt>
    <dgm:pt modelId="{85511D52-2319-45A8-B342-584677B0BD55}" type="sibTrans" cxnId="{AFBBAE0E-1DA3-486B-BE0E-7910BE9E0018}">
      <dgm:prSet/>
      <dgm:spPr/>
      <dgm:t>
        <a:bodyPr/>
        <a:lstStyle/>
        <a:p>
          <a:endParaRPr lang="pl-PL"/>
        </a:p>
      </dgm:t>
    </dgm:pt>
    <dgm:pt modelId="{9A8D16FB-59DA-4095-ABF2-8014F8FCF87C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26A16980-E4A9-4BD3-9444-6AA74CC5318B}" type="parTrans" cxnId="{1A4D4C2D-2E3A-419B-A6F4-8C2B4A0121FE}">
      <dgm:prSet/>
      <dgm:spPr/>
      <dgm:t>
        <a:bodyPr/>
        <a:lstStyle/>
        <a:p>
          <a:endParaRPr lang="pl-PL"/>
        </a:p>
      </dgm:t>
    </dgm:pt>
    <dgm:pt modelId="{D0801713-075F-4C11-9D87-E5BBA148DD6A}" type="sibTrans" cxnId="{1A4D4C2D-2E3A-419B-A6F4-8C2B4A0121FE}">
      <dgm:prSet/>
      <dgm:spPr/>
      <dgm:t>
        <a:bodyPr/>
        <a:lstStyle/>
        <a:p>
          <a:endParaRPr lang="pl-PL"/>
        </a:p>
      </dgm:t>
    </dgm:pt>
    <dgm:pt modelId="{2AF2D677-F178-49FA-A776-B1FEB29DBDCC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5DAA7B12-2980-469E-8547-DBED290F5CD1}" type="parTrans" cxnId="{69814BB7-3970-458B-8719-E9C14497D155}">
      <dgm:prSet/>
      <dgm:spPr/>
      <dgm:t>
        <a:bodyPr/>
        <a:lstStyle/>
        <a:p>
          <a:endParaRPr lang="pl-PL"/>
        </a:p>
      </dgm:t>
    </dgm:pt>
    <dgm:pt modelId="{099A1DED-75DA-4A76-9065-CF44E7F68037}" type="sibTrans" cxnId="{69814BB7-3970-458B-8719-E9C14497D155}">
      <dgm:prSet/>
      <dgm:spPr/>
      <dgm:t>
        <a:bodyPr/>
        <a:lstStyle/>
        <a:p>
          <a:endParaRPr lang="pl-PL"/>
        </a:p>
      </dgm:t>
    </dgm:pt>
    <dgm:pt modelId="{03139C03-FFB4-4B74-B4DD-193BF2AFEF13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8949B40D-8AB0-44A7-BD1F-A71DAA42C2C2}" type="parTrans" cxnId="{083504A4-25D8-42A5-8B21-7EFF61059D6C}">
      <dgm:prSet/>
      <dgm:spPr/>
      <dgm:t>
        <a:bodyPr/>
        <a:lstStyle/>
        <a:p>
          <a:endParaRPr lang="pl-PL"/>
        </a:p>
      </dgm:t>
    </dgm:pt>
    <dgm:pt modelId="{DA2F2531-C29C-4D46-A433-455C7B2BE6C3}" type="sibTrans" cxnId="{083504A4-25D8-42A5-8B21-7EFF61059D6C}">
      <dgm:prSet/>
      <dgm:spPr/>
      <dgm:t>
        <a:bodyPr/>
        <a:lstStyle/>
        <a:p>
          <a:endParaRPr lang="pl-PL"/>
        </a:p>
      </dgm:t>
    </dgm:pt>
    <dgm:pt modelId="{D205E5D2-A9FA-42E6-A53A-F72C1D95D2A8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6B7604C0-23B8-4693-80E7-74789B0EBCB5}" type="parTrans" cxnId="{305B6FA0-7778-4D30-BE1B-4A5053B112C4}">
      <dgm:prSet/>
      <dgm:spPr/>
      <dgm:t>
        <a:bodyPr/>
        <a:lstStyle/>
        <a:p>
          <a:endParaRPr lang="pl-PL"/>
        </a:p>
      </dgm:t>
    </dgm:pt>
    <dgm:pt modelId="{E413A639-10CD-4A9F-B353-D420F6F65C12}" type="sibTrans" cxnId="{305B6FA0-7778-4D30-BE1B-4A5053B112C4}">
      <dgm:prSet/>
      <dgm:spPr/>
      <dgm:t>
        <a:bodyPr/>
        <a:lstStyle/>
        <a:p>
          <a:endParaRPr lang="pl-PL"/>
        </a:p>
      </dgm:t>
    </dgm:pt>
    <dgm:pt modelId="{33402635-9A4A-4294-B242-FA6F93E012B5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3990A14B-AD6D-4A7A-BBA3-D3C51B649477}" type="parTrans" cxnId="{95FA1E98-4C7F-4E8A-BA09-A59057AD3ABE}">
      <dgm:prSet/>
      <dgm:spPr/>
      <dgm:t>
        <a:bodyPr/>
        <a:lstStyle/>
        <a:p>
          <a:endParaRPr lang="pl-PL"/>
        </a:p>
      </dgm:t>
    </dgm:pt>
    <dgm:pt modelId="{672A8A72-8644-417F-BBAD-60D668150164}" type="sibTrans" cxnId="{95FA1E98-4C7F-4E8A-BA09-A59057AD3ABE}">
      <dgm:prSet/>
      <dgm:spPr/>
      <dgm:t>
        <a:bodyPr/>
        <a:lstStyle/>
        <a:p>
          <a:endParaRPr lang="pl-PL"/>
        </a:p>
      </dgm:t>
    </dgm:pt>
    <dgm:pt modelId="{62C22CCF-B309-4093-B979-D4433CF2B810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8FA2DE82-3D42-4C5D-9B7A-FFDBE9215D7A}" type="parTrans" cxnId="{97A52849-77ED-4800-A81F-CB7D9057D410}">
      <dgm:prSet/>
      <dgm:spPr/>
      <dgm:t>
        <a:bodyPr/>
        <a:lstStyle/>
        <a:p>
          <a:endParaRPr lang="pl-PL"/>
        </a:p>
      </dgm:t>
    </dgm:pt>
    <dgm:pt modelId="{C62F672D-CFAC-454B-858B-5FB6850F99B1}" type="sibTrans" cxnId="{97A52849-77ED-4800-A81F-CB7D9057D410}">
      <dgm:prSet/>
      <dgm:spPr/>
      <dgm:t>
        <a:bodyPr/>
        <a:lstStyle/>
        <a:p>
          <a:endParaRPr lang="pl-PL"/>
        </a:p>
      </dgm:t>
    </dgm:pt>
    <dgm:pt modelId="{C5417C11-A68E-45A5-8050-D678A405D4E7}" type="pres">
      <dgm:prSet presAssocID="{E5C32F10-7C5E-4D1F-ADD6-6D3E1F533172}" presName="Name0" presStyleCnt="0">
        <dgm:presLayoutVars>
          <dgm:dir/>
          <dgm:resizeHandles val="exact"/>
        </dgm:presLayoutVars>
      </dgm:prSet>
      <dgm:spPr/>
    </dgm:pt>
    <dgm:pt modelId="{94136C87-1C72-48FC-906E-8B41C945A61F}" type="pres">
      <dgm:prSet presAssocID="{BB2605FA-35FB-43B1-BEA3-EA706FF9BC4F}" presName="parTxOnly" presStyleLbl="node1" presStyleIdx="0" presStyleCnt="10">
        <dgm:presLayoutVars>
          <dgm:bulletEnabled val="1"/>
        </dgm:presLayoutVars>
      </dgm:prSet>
      <dgm:spPr/>
    </dgm:pt>
    <dgm:pt modelId="{F6788CFD-567D-42F5-84CD-6535BE882B4B}" type="pres">
      <dgm:prSet presAssocID="{458718EA-8654-4784-B3F6-3E7986AF55EE}" presName="parSpace" presStyleCnt="0"/>
      <dgm:spPr/>
    </dgm:pt>
    <dgm:pt modelId="{ACC00454-3E82-4371-B3F9-676020CEF40B}" type="pres">
      <dgm:prSet presAssocID="{99922372-9C97-4D7E-AFF6-573BC74472CC}" presName="parTxOnly" presStyleLbl="node1" presStyleIdx="1" presStyleCnt="10">
        <dgm:presLayoutVars>
          <dgm:bulletEnabled val="1"/>
        </dgm:presLayoutVars>
      </dgm:prSet>
      <dgm:spPr/>
    </dgm:pt>
    <dgm:pt modelId="{7F8A9F5F-7588-40A4-AC3F-BA1EDD9AF033}" type="pres">
      <dgm:prSet presAssocID="{F76BEBB0-C6EA-498F-82E2-E9CF0B4E4FF9}" presName="parSpace" presStyleCnt="0"/>
      <dgm:spPr/>
    </dgm:pt>
    <dgm:pt modelId="{51EBA932-BB22-4840-B808-8FFCFC13BF06}" type="pres">
      <dgm:prSet presAssocID="{CB782530-DB32-473C-BDBE-86C978512F38}" presName="parTxOnly" presStyleLbl="node1" presStyleIdx="2" presStyleCnt="10">
        <dgm:presLayoutVars>
          <dgm:bulletEnabled val="1"/>
        </dgm:presLayoutVars>
      </dgm:prSet>
      <dgm:spPr/>
    </dgm:pt>
    <dgm:pt modelId="{563AC8B8-EB4B-4F09-8A41-93277CD3A45A}" type="pres">
      <dgm:prSet presAssocID="{85511D52-2319-45A8-B342-584677B0BD55}" presName="parSpace" presStyleCnt="0"/>
      <dgm:spPr/>
    </dgm:pt>
    <dgm:pt modelId="{5495D7A9-143E-48D6-B0D9-7A343B23C8C3}" type="pres">
      <dgm:prSet presAssocID="{4571585B-8DB9-48DC-9230-864AB26468A9}" presName="parTxOnly" presStyleLbl="node1" presStyleIdx="3" presStyleCnt="10">
        <dgm:presLayoutVars>
          <dgm:bulletEnabled val="1"/>
        </dgm:presLayoutVars>
      </dgm:prSet>
      <dgm:spPr/>
    </dgm:pt>
    <dgm:pt modelId="{93CFFA49-89DB-42B4-B774-DDB967AF15F3}" type="pres">
      <dgm:prSet presAssocID="{C81217D5-33EF-4405-8970-75A4AFBEBB8F}" presName="parSpace" presStyleCnt="0"/>
      <dgm:spPr/>
    </dgm:pt>
    <dgm:pt modelId="{B3FE5871-22AA-4EA3-BADB-7B394DD62089}" type="pres">
      <dgm:prSet presAssocID="{9A8D16FB-59DA-4095-ABF2-8014F8FCF87C}" presName="parTxOnly" presStyleLbl="node1" presStyleIdx="4" presStyleCnt="10">
        <dgm:presLayoutVars>
          <dgm:bulletEnabled val="1"/>
        </dgm:presLayoutVars>
      </dgm:prSet>
      <dgm:spPr/>
    </dgm:pt>
    <dgm:pt modelId="{0F0C70E5-E43D-4D3C-A69B-972F27F5EF2D}" type="pres">
      <dgm:prSet presAssocID="{D0801713-075F-4C11-9D87-E5BBA148DD6A}" presName="parSpace" presStyleCnt="0"/>
      <dgm:spPr/>
    </dgm:pt>
    <dgm:pt modelId="{43C21178-1C33-4BA2-9BCE-2EDEADAE7F93}" type="pres">
      <dgm:prSet presAssocID="{2AF2D677-F178-49FA-A776-B1FEB29DBDCC}" presName="parTxOnly" presStyleLbl="node1" presStyleIdx="5" presStyleCnt="10">
        <dgm:presLayoutVars>
          <dgm:bulletEnabled val="1"/>
        </dgm:presLayoutVars>
      </dgm:prSet>
      <dgm:spPr/>
    </dgm:pt>
    <dgm:pt modelId="{F24AC497-B612-48E4-8D96-2D39BD8388BB}" type="pres">
      <dgm:prSet presAssocID="{099A1DED-75DA-4A76-9065-CF44E7F68037}" presName="parSpace" presStyleCnt="0"/>
      <dgm:spPr/>
    </dgm:pt>
    <dgm:pt modelId="{ED2AA38E-8CBB-41DE-811A-DFE9770B1C02}" type="pres">
      <dgm:prSet presAssocID="{03139C03-FFB4-4B74-B4DD-193BF2AFEF13}" presName="parTxOnly" presStyleLbl="node1" presStyleIdx="6" presStyleCnt="10">
        <dgm:presLayoutVars>
          <dgm:bulletEnabled val="1"/>
        </dgm:presLayoutVars>
      </dgm:prSet>
      <dgm:spPr/>
    </dgm:pt>
    <dgm:pt modelId="{948832E9-05E3-4167-903B-D5D011EF45E9}" type="pres">
      <dgm:prSet presAssocID="{DA2F2531-C29C-4D46-A433-455C7B2BE6C3}" presName="parSpace" presStyleCnt="0"/>
      <dgm:spPr/>
    </dgm:pt>
    <dgm:pt modelId="{05DE04DA-36FB-403C-858B-F5DE7C7D0AB0}" type="pres">
      <dgm:prSet presAssocID="{D205E5D2-A9FA-42E6-A53A-F72C1D95D2A8}" presName="parTxOnly" presStyleLbl="node1" presStyleIdx="7" presStyleCnt="10">
        <dgm:presLayoutVars>
          <dgm:bulletEnabled val="1"/>
        </dgm:presLayoutVars>
      </dgm:prSet>
      <dgm:spPr/>
    </dgm:pt>
    <dgm:pt modelId="{133743A6-7C36-4BE8-9A98-076E73ABFDD0}" type="pres">
      <dgm:prSet presAssocID="{E413A639-10CD-4A9F-B353-D420F6F65C12}" presName="parSpace" presStyleCnt="0"/>
      <dgm:spPr/>
    </dgm:pt>
    <dgm:pt modelId="{EC0EF4C8-9FB9-41ED-985D-23427668596E}" type="pres">
      <dgm:prSet presAssocID="{33402635-9A4A-4294-B242-FA6F93E012B5}" presName="parTxOnly" presStyleLbl="node1" presStyleIdx="8" presStyleCnt="10">
        <dgm:presLayoutVars>
          <dgm:bulletEnabled val="1"/>
        </dgm:presLayoutVars>
      </dgm:prSet>
      <dgm:spPr/>
    </dgm:pt>
    <dgm:pt modelId="{9EABD559-AF2F-45DF-BA22-66FE6A8BB524}" type="pres">
      <dgm:prSet presAssocID="{672A8A72-8644-417F-BBAD-60D668150164}" presName="parSpace" presStyleCnt="0"/>
      <dgm:spPr/>
    </dgm:pt>
    <dgm:pt modelId="{6DEF797C-6DDE-4766-BE58-D19F2A15EDAF}" type="pres">
      <dgm:prSet presAssocID="{62C22CCF-B309-4093-B979-D4433CF2B810}" presName="parTxOnly" presStyleLbl="node1" presStyleIdx="9" presStyleCnt="10">
        <dgm:presLayoutVars>
          <dgm:bulletEnabled val="1"/>
        </dgm:presLayoutVars>
      </dgm:prSet>
      <dgm:spPr/>
    </dgm:pt>
  </dgm:ptLst>
  <dgm:cxnLst>
    <dgm:cxn modelId="{6FBC130B-FBA7-4745-AC10-D162B4766E05}" type="presOf" srcId="{4571585B-8DB9-48DC-9230-864AB26468A9}" destId="{5495D7A9-143E-48D6-B0D9-7A343B23C8C3}" srcOrd="0" destOrd="0" presId="urn:microsoft.com/office/officeart/2005/8/layout/hChevron3"/>
    <dgm:cxn modelId="{AFBBAE0E-1DA3-486B-BE0E-7910BE9E0018}" srcId="{E5C32F10-7C5E-4D1F-ADD6-6D3E1F533172}" destId="{CB782530-DB32-473C-BDBE-86C978512F38}" srcOrd="2" destOrd="0" parTransId="{43966308-26C9-4D02-B39E-8F12492EC50D}" sibTransId="{85511D52-2319-45A8-B342-584677B0BD55}"/>
    <dgm:cxn modelId="{3091C816-672F-4628-BBD3-C50ECBEC96E2}" srcId="{E5C32F10-7C5E-4D1F-ADD6-6D3E1F533172}" destId="{BB2605FA-35FB-43B1-BEA3-EA706FF9BC4F}" srcOrd="0" destOrd="0" parTransId="{9D12BEFB-FD11-4CD6-A828-799EE0158A07}" sibTransId="{458718EA-8654-4784-B3F6-3E7986AF55EE}"/>
    <dgm:cxn modelId="{1A4D4C2D-2E3A-419B-A6F4-8C2B4A0121FE}" srcId="{E5C32F10-7C5E-4D1F-ADD6-6D3E1F533172}" destId="{9A8D16FB-59DA-4095-ABF2-8014F8FCF87C}" srcOrd="4" destOrd="0" parTransId="{26A16980-E4A9-4BD3-9444-6AA74CC5318B}" sibTransId="{D0801713-075F-4C11-9D87-E5BBA148DD6A}"/>
    <dgm:cxn modelId="{70358439-13C3-421C-B971-2CDF4DD31A4A}" type="presOf" srcId="{D205E5D2-A9FA-42E6-A53A-F72C1D95D2A8}" destId="{05DE04DA-36FB-403C-858B-F5DE7C7D0AB0}" srcOrd="0" destOrd="0" presId="urn:microsoft.com/office/officeart/2005/8/layout/hChevron3"/>
    <dgm:cxn modelId="{97A52849-77ED-4800-A81F-CB7D9057D410}" srcId="{E5C32F10-7C5E-4D1F-ADD6-6D3E1F533172}" destId="{62C22CCF-B309-4093-B979-D4433CF2B810}" srcOrd="9" destOrd="0" parTransId="{8FA2DE82-3D42-4C5D-9B7A-FFDBE9215D7A}" sibTransId="{C62F672D-CFAC-454B-858B-5FB6850F99B1}"/>
    <dgm:cxn modelId="{20C26B6A-0E69-4954-9525-04ED0E918DBD}" type="presOf" srcId="{9A8D16FB-59DA-4095-ABF2-8014F8FCF87C}" destId="{B3FE5871-22AA-4EA3-BADB-7B394DD62089}" srcOrd="0" destOrd="0" presId="urn:microsoft.com/office/officeart/2005/8/layout/hChevron3"/>
    <dgm:cxn modelId="{175F004C-8593-4EFD-B80F-493067A0A767}" type="presOf" srcId="{03139C03-FFB4-4B74-B4DD-193BF2AFEF13}" destId="{ED2AA38E-8CBB-41DE-811A-DFE9770B1C02}" srcOrd="0" destOrd="0" presId="urn:microsoft.com/office/officeart/2005/8/layout/hChevron3"/>
    <dgm:cxn modelId="{C0B8DC6F-0FCC-4709-B732-54994091A56E}" srcId="{E5C32F10-7C5E-4D1F-ADD6-6D3E1F533172}" destId="{4571585B-8DB9-48DC-9230-864AB26468A9}" srcOrd="3" destOrd="0" parTransId="{586E050A-1FA9-432E-B8A8-4B65478B2A90}" sibTransId="{C81217D5-33EF-4405-8970-75A4AFBEBB8F}"/>
    <dgm:cxn modelId="{C6953D91-2CD3-4B04-B118-7A942E2A3E70}" type="presOf" srcId="{BB2605FA-35FB-43B1-BEA3-EA706FF9BC4F}" destId="{94136C87-1C72-48FC-906E-8B41C945A61F}" srcOrd="0" destOrd="0" presId="urn:microsoft.com/office/officeart/2005/8/layout/hChevron3"/>
    <dgm:cxn modelId="{721BA294-6590-443B-9889-0AE73E965139}" type="presOf" srcId="{E5C32F10-7C5E-4D1F-ADD6-6D3E1F533172}" destId="{C5417C11-A68E-45A5-8050-D678A405D4E7}" srcOrd="0" destOrd="0" presId="urn:microsoft.com/office/officeart/2005/8/layout/hChevron3"/>
    <dgm:cxn modelId="{4D1B6295-B740-4DCA-A369-1D0FBC75CE75}" type="presOf" srcId="{2AF2D677-F178-49FA-A776-B1FEB29DBDCC}" destId="{43C21178-1C33-4BA2-9BCE-2EDEADAE7F93}" srcOrd="0" destOrd="0" presId="urn:microsoft.com/office/officeart/2005/8/layout/hChevron3"/>
    <dgm:cxn modelId="{95FA1E98-4C7F-4E8A-BA09-A59057AD3ABE}" srcId="{E5C32F10-7C5E-4D1F-ADD6-6D3E1F533172}" destId="{33402635-9A4A-4294-B242-FA6F93E012B5}" srcOrd="8" destOrd="0" parTransId="{3990A14B-AD6D-4A7A-BBA3-D3C51B649477}" sibTransId="{672A8A72-8644-417F-BBAD-60D668150164}"/>
    <dgm:cxn modelId="{305B6FA0-7778-4D30-BE1B-4A5053B112C4}" srcId="{E5C32F10-7C5E-4D1F-ADD6-6D3E1F533172}" destId="{D205E5D2-A9FA-42E6-A53A-F72C1D95D2A8}" srcOrd="7" destOrd="0" parTransId="{6B7604C0-23B8-4693-80E7-74789B0EBCB5}" sibTransId="{E413A639-10CD-4A9F-B353-D420F6F65C12}"/>
    <dgm:cxn modelId="{083504A4-25D8-42A5-8B21-7EFF61059D6C}" srcId="{E5C32F10-7C5E-4D1F-ADD6-6D3E1F533172}" destId="{03139C03-FFB4-4B74-B4DD-193BF2AFEF13}" srcOrd="6" destOrd="0" parTransId="{8949B40D-8AB0-44A7-BD1F-A71DAA42C2C2}" sibTransId="{DA2F2531-C29C-4D46-A433-455C7B2BE6C3}"/>
    <dgm:cxn modelId="{986D73B1-45E2-48E9-A4E4-51BD71995ABD}" srcId="{E5C32F10-7C5E-4D1F-ADD6-6D3E1F533172}" destId="{99922372-9C97-4D7E-AFF6-573BC74472CC}" srcOrd="1" destOrd="0" parTransId="{2028BBFA-A3B0-4FC8-9939-33871D4015E4}" sibTransId="{F76BEBB0-C6EA-498F-82E2-E9CF0B4E4FF9}"/>
    <dgm:cxn modelId="{69814BB7-3970-458B-8719-E9C14497D155}" srcId="{E5C32F10-7C5E-4D1F-ADD6-6D3E1F533172}" destId="{2AF2D677-F178-49FA-A776-B1FEB29DBDCC}" srcOrd="5" destOrd="0" parTransId="{5DAA7B12-2980-469E-8547-DBED290F5CD1}" sibTransId="{099A1DED-75DA-4A76-9065-CF44E7F68037}"/>
    <dgm:cxn modelId="{DE5CACBB-BB18-41BE-B2ED-C68F75C240D0}" type="presOf" srcId="{62C22CCF-B309-4093-B979-D4433CF2B810}" destId="{6DEF797C-6DDE-4766-BE58-D19F2A15EDAF}" srcOrd="0" destOrd="0" presId="urn:microsoft.com/office/officeart/2005/8/layout/hChevron3"/>
    <dgm:cxn modelId="{86ED5FBD-D07D-45A3-B906-E83F880E64AA}" type="presOf" srcId="{CB782530-DB32-473C-BDBE-86C978512F38}" destId="{51EBA932-BB22-4840-B808-8FFCFC13BF06}" srcOrd="0" destOrd="0" presId="urn:microsoft.com/office/officeart/2005/8/layout/hChevron3"/>
    <dgm:cxn modelId="{20B5FCE2-1CE6-47E7-88A2-9409D566FE43}" type="presOf" srcId="{99922372-9C97-4D7E-AFF6-573BC74472CC}" destId="{ACC00454-3E82-4371-B3F9-676020CEF40B}" srcOrd="0" destOrd="0" presId="urn:microsoft.com/office/officeart/2005/8/layout/hChevron3"/>
    <dgm:cxn modelId="{6A92B6ED-B074-4783-9B28-253A075E69CF}" type="presOf" srcId="{33402635-9A4A-4294-B242-FA6F93E012B5}" destId="{EC0EF4C8-9FB9-41ED-985D-23427668596E}" srcOrd="0" destOrd="0" presId="urn:microsoft.com/office/officeart/2005/8/layout/hChevron3"/>
    <dgm:cxn modelId="{2F2E249D-97D5-40D0-9977-23A0B53BE73D}" type="presParOf" srcId="{C5417C11-A68E-45A5-8050-D678A405D4E7}" destId="{94136C87-1C72-48FC-906E-8B41C945A61F}" srcOrd="0" destOrd="0" presId="urn:microsoft.com/office/officeart/2005/8/layout/hChevron3"/>
    <dgm:cxn modelId="{43264E4B-3ADB-46FB-B864-5BB3ABE8781E}" type="presParOf" srcId="{C5417C11-A68E-45A5-8050-D678A405D4E7}" destId="{F6788CFD-567D-42F5-84CD-6535BE882B4B}" srcOrd="1" destOrd="0" presId="urn:microsoft.com/office/officeart/2005/8/layout/hChevron3"/>
    <dgm:cxn modelId="{93DB4259-FE08-45F2-AFF6-5D5A921E9C0E}" type="presParOf" srcId="{C5417C11-A68E-45A5-8050-D678A405D4E7}" destId="{ACC00454-3E82-4371-B3F9-676020CEF40B}" srcOrd="2" destOrd="0" presId="urn:microsoft.com/office/officeart/2005/8/layout/hChevron3"/>
    <dgm:cxn modelId="{F80C13E5-17ED-4836-A60C-577CED7C1596}" type="presParOf" srcId="{C5417C11-A68E-45A5-8050-D678A405D4E7}" destId="{7F8A9F5F-7588-40A4-AC3F-BA1EDD9AF033}" srcOrd="3" destOrd="0" presId="urn:microsoft.com/office/officeart/2005/8/layout/hChevron3"/>
    <dgm:cxn modelId="{3829CCB1-DF4C-4D59-9547-53345E393811}" type="presParOf" srcId="{C5417C11-A68E-45A5-8050-D678A405D4E7}" destId="{51EBA932-BB22-4840-B808-8FFCFC13BF06}" srcOrd="4" destOrd="0" presId="urn:microsoft.com/office/officeart/2005/8/layout/hChevron3"/>
    <dgm:cxn modelId="{F3FE98F5-C494-44CE-B5A9-FB94014F4B3E}" type="presParOf" srcId="{C5417C11-A68E-45A5-8050-D678A405D4E7}" destId="{563AC8B8-EB4B-4F09-8A41-93277CD3A45A}" srcOrd="5" destOrd="0" presId="urn:microsoft.com/office/officeart/2005/8/layout/hChevron3"/>
    <dgm:cxn modelId="{7CFFA1C6-4F0D-4B60-8B24-9F4CD33E7B36}" type="presParOf" srcId="{C5417C11-A68E-45A5-8050-D678A405D4E7}" destId="{5495D7A9-143E-48D6-B0D9-7A343B23C8C3}" srcOrd="6" destOrd="0" presId="urn:microsoft.com/office/officeart/2005/8/layout/hChevron3"/>
    <dgm:cxn modelId="{8FF9784B-A8B8-4C66-83C4-A0BE7B4647C3}" type="presParOf" srcId="{C5417C11-A68E-45A5-8050-D678A405D4E7}" destId="{93CFFA49-89DB-42B4-B774-DDB967AF15F3}" srcOrd="7" destOrd="0" presId="urn:microsoft.com/office/officeart/2005/8/layout/hChevron3"/>
    <dgm:cxn modelId="{C4CD3DBA-233F-4BFB-8D12-48923B4052EC}" type="presParOf" srcId="{C5417C11-A68E-45A5-8050-D678A405D4E7}" destId="{B3FE5871-22AA-4EA3-BADB-7B394DD62089}" srcOrd="8" destOrd="0" presId="urn:microsoft.com/office/officeart/2005/8/layout/hChevron3"/>
    <dgm:cxn modelId="{43AE5531-A530-472B-A605-4FA76D2EA8E6}" type="presParOf" srcId="{C5417C11-A68E-45A5-8050-D678A405D4E7}" destId="{0F0C70E5-E43D-4D3C-A69B-972F27F5EF2D}" srcOrd="9" destOrd="0" presId="urn:microsoft.com/office/officeart/2005/8/layout/hChevron3"/>
    <dgm:cxn modelId="{D6BEFE75-D5EB-4A08-B29D-3209CA229E82}" type="presParOf" srcId="{C5417C11-A68E-45A5-8050-D678A405D4E7}" destId="{43C21178-1C33-4BA2-9BCE-2EDEADAE7F93}" srcOrd="10" destOrd="0" presId="urn:microsoft.com/office/officeart/2005/8/layout/hChevron3"/>
    <dgm:cxn modelId="{79D384C1-1A1C-49C4-B536-C1749C4980E1}" type="presParOf" srcId="{C5417C11-A68E-45A5-8050-D678A405D4E7}" destId="{F24AC497-B612-48E4-8D96-2D39BD8388BB}" srcOrd="11" destOrd="0" presId="urn:microsoft.com/office/officeart/2005/8/layout/hChevron3"/>
    <dgm:cxn modelId="{A4D30E3E-D96D-46A6-A79A-98EE3CFECEC9}" type="presParOf" srcId="{C5417C11-A68E-45A5-8050-D678A405D4E7}" destId="{ED2AA38E-8CBB-41DE-811A-DFE9770B1C02}" srcOrd="12" destOrd="0" presId="urn:microsoft.com/office/officeart/2005/8/layout/hChevron3"/>
    <dgm:cxn modelId="{30CD1D14-BB03-4877-B859-7EBA4DF0916E}" type="presParOf" srcId="{C5417C11-A68E-45A5-8050-D678A405D4E7}" destId="{948832E9-05E3-4167-903B-D5D011EF45E9}" srcOrd="13" destOrd="0" presId="urn:microsoft.com/office/officeart/2005/8/layout/hChevron3"/>
    <dgm:cxn modelId="{FC2AF29B-16F4-4370-AE49-868AADF29ECA}" type="presParOf" srcId="{C5417C11-A68E-45A5-8050-D678A405D4E7}" destId="{05DE04DA-36FB-403C-858B-F5DE7C7D0AB0}" srcOrd="14" destOrd="0" presId="urn:microsoft.com/office/officeart/2005/8/layout/hChevron3"/>
    <dgm:cxn modelId="{17801D1A-FD91-4732-AEB2-7E27812A49D8}" type="presParOf" srcId="{C5417C11-A68E-45A5-8050-D678A405D4E7}" destId="{133743A6-7C36-4BE8-9A98-076E73ABFDD0}" srcOrd="15" destOrd="0" presId="urn:microsoft.com/office/officeart/2005/8/layout/hChevron3"/>
    <dgm:cxn modelId="{44A63412-F160-4B70-A1C0-F4334FE22177}" type="presParOf" srcId="{C5417C11-A68E-45A5-8050-D678A405D4E7}" destId="{EC0EF4C8-9FB9-41ED-985D-23427668596E}" srcOrd="16" destOrd="0" presId="urn:microsoft.com/office/officeart/2005/8/layout/hChevron3"/>
    <dgm:cxn modelId="{286D82E7-2E42-4EC6-9D78-7BB5C66E1ECA}" type="presParOf" srcId="{C5417C11-A68E-45A5-8050-D678A405D4E7}" destId="{9EABD559-AF2F-45DF-BA22-66FE6A8BB524}" srcOrd="17" destOrd="0" presId="urn:microsoft.com/office/officeart/2005/8/layout/hChevron3"/>
    <dgm:cxn modelId="{05615DF2-A4CD-417C-84A7-2BE6ADB24426}" type="presParOf" srcId="{C5417C11-A68E-45A5-8050-D678A405D4E7}" destId="{6DEF797C-6DDE-4766-BE58-D19F2A15EDAF}" srcOrd="18" destOrd="0" presId="urn:microsoft.com/office/officeart/2005/8/layout/hChevron3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C32F10-7C5E-4D1F-ADD6-6D3E1F533172}" type="doc">
      <dgm:prSet loTypeId="urn:microsoft.com/office/officeart/2005/8/layout/hChevron3" loCatId="process" qsTypeId="urn:microsoft.com/office/officeart/2005/8/quickstyle/simple1" qsCatId="simple" csTypeId="urn:microsoft.com/office/officeart/2005/8/colors/accent0_3" csCatId="mainScheme" phldr="1"/>
      <dgm:spPr/>
    </dgm:pt>
    <dgm:pt modelId="{BB2605FA-35FB-43B1-BEA3-EA706FF9BC4F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9D12BEFB-FD11-4CD6-A828-799EE0158A07}" type="parTrans" cxnId="{3091C816-672F-4628-BBD3-C50ECBEC96E2}">
      <dgm:prSet/>
      <dgm:spPr/>
      <dgm:t>
        <a:bodyPr/>
        <a:lstStyle/>
        <a:p>
          <a:endParaRPr lang="pl-PL"/>
        </a:p>
      </dgm:t>
    </dgm:pt>
    <dgm:pt modelId="{458718EA-8654-4784-B3F6-3E7986AF55EE}" type="sibTrans" cxnId="{3091C816-672F-4628-BBD3-C50ECBEC96E2}">
      <dgm:prSet/>
      <dgm:spPr/>
      <dgm:t>
        <a:bodyPr/>
        <a:lstStyle/>
        <a:p>
          <a:endParaRPr lang="pl-PL"/>
        </a:p>
      </dgm:t>
    </dgm:pt>
    <dgm:pt modelId="{99922372-9C97-4D7E-AFF6-573BC74472C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2028BBFA-A3B0-4FC8-9939-33871D4015E4}" type="parTrans" cxnId="{986D73B1-45E2-48E9-A4E4-51BD71995ABD}">
      <dgm:prSet/>
      <dgm:spPr/>
      <dgm:t>
        <a:bodyPr/>
        <a:lstStyle/>
        <a:p>
          <a:endParaRPr lang="pl-PL"/>
        </a:p>
      </dgm:t>
    </dgm:pt>
    <dgm:pt modelId="{F76BEBB0-C6EA-498F-82E2-E9CF0B4E4FF9}" type="sibTrans" cxnId="{986D73B1-45E2-48E9-A4E4-51BD71995ABD}">
      <dgm:prSet/>
      <dgm:spPr/>
      <dgm:t>
        <a:bodyPr/>
        <a:lstStyle/>
        <a:p>
          <a:endParaRPr lang="pl-PL"/>
        </a:p>
      </dgm:t>
    </dgm:pt>
    <dgm:pt modelId="{4571585B-8DB9-48DC-9230-864AB26468A9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586E050A-1FA9-432E-B8A8-4B65478B2A90}" type="parTrans" cxnId="{C0B8DC6F-0FCC-4709-B732-54994091A56E}">
      <dgm:prSet/>
      <dgm:spPr/>
      <dgm:t>
        <a:bodyPr/>
        <a:lstStyle/>
        <a:p>
          <a:endParaRPr lang="pl-PL"/>
        </a:p>
      </dgm:t>
    </dgm:pt>
    <dgm:pt modelId="{C81217D5-33EF-4405-8970-75A4AFBEBB8F}" type="sibTrans" cxnId="{C0B8DC6F-0FCC-4709-B732-54994091A56E}">
      <dgm:prSet/>
      <dgm:spPr/>
      <dgm:t>
        <a:bodyPr/>
        <a:lstStyle/>
        <a:p>
          <a:endParaRPr lang="pl-PL"/>
        </a:p>
      </dgm:t>
    </dgm:pt>
    <dgm:pt modelId="{CB782530-DB32-473C-BDBE-86C978512F38}">
      <dgm:prSet phldrT="[Tekst]"/>
      <dgm:spPr/>
      <dgm:t>
        <a:bodyPr/>
        <a:lstStyle/>
        <a:p>
          <a:endParaRPr lang="pl-PL"/>
        </a:p>
      </dgm:t>
    </dgm:pt>
    <dgm:pt modelId="{43966308-26C9-4D02-B39E-8F12492EC50D}" type="parTrans" cxnId="{AFBBAE0E-1DA3-486B-BE0E-7910BE9E0018}">
      <dgm:prSet/>
      <dgm:spPr/>
      <dgm:t>
        <a:bodyPr/>
        <a:lstStyle/>
        <a:p>
          <a:endParaRPr lang="pl-PL"/>
        </a:p>
      </dgm:t>
    </dgm:pt>
    <dgm:pt modelId="{85511D52-2319-45A8-B342-584677B0BD55}" type="sibTrans" cxnId="{AFBBAE0E-1DA3-486B-BE0E-7910BE9E0018}">
      <dgm:prSet/>
      <dgm:spPr/>
      <dgm:t>
        <a:bodyPr/>
        <a:lstStyle/>
        <a:p>
          <a:endParaRPr lang="pl-PL"/>
        </a:p>
      </dgm:t>
    </dgm:pt>
    <dgm:pt modelId="{9A8D16FB-59DA-4095-ABF2-8014F8FCF87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26A16980-E4A9-4BD3-9444-6AA74CC5318B}" type="parTrans" cxnId="{1A4D4C2D-2E3A-419B-A6F4-8C2B4A0121FE}">
      <dgm:prSet/>
      <dgm:spPr/>
      <dgm:t>
        <a:bodyPr/>
        <a:lstStyle/>
        <a:p>
          <a:endParaRPr lang="pl-PL"/>
        </a:p>
      </dgm:t>
    </dgm:pt>
    <dgm:pt modelId="{D0801713-075F-4C11-9D87-E5BBA148DD6A}" type="sibTrans" cxnId="{1A4D4C2D-2E3A-419B-A6F4-8C2B4A0121FE}">
      <dgm:prSet/>
      <dgm:spPr/>
      <dgm:t>
        <a:bodyPr/>
        <a:lstStyle/>
        <a:p>
          <a:endParaRPr lang="pl-PL"/>
        </a:p>
      </dgm:t>
    </dgm:pt>
    <dgm:pt modelId="{2AF2D677-F178-49FA-A776-B1FEB29DBDC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5DAA7B12-2980-469E-8547-DBED290F5CD1}" type="parTrans" cxnId="{69814BB7-3970-458B-8719-E9C14497D155}">
      <dgm:prSet/>
      <dgm:spPr/>
      <dgm:t>
        <a:bodyPr/>
        <a:lstStyle/>
        <a:p>
          <a:endParaRPr lang="pl-PL"/>
        </a:p>
      </dgm:t>
    </dgm:pt>
    <dgm:pt modelId="{099A1DED-75DA-4A76-9065-CF44E7F68037}" type="sibTrans" cxnId="{69814BB7-3970-458B-8719-E9C14497D155}">
      <dgm:prSet/>
      <dgm:spPr/>
      <dgm:t>
        <a:bodyPr/>
        <a:lstStyle/>
        <a:p>
          <a:endParaRPr lang="pl-PL"/>
        </a:p>
      </dgm:t>
    </dgm:pt>
    <dgm:pt modelId="{03139C03-FFB4-4B74-B4DD-193BF2AFEF13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8949B40D-8AB0-44A7-BD1F-A71DAA42C2C2}" type="parTrans" cxnId="{083504A4-25D8-42A5-8B21-7EFF61059D6C}">
      <dgm:prSet/>
      <dgm:spPr/>
      <dgm:t>
        <a:bodyPr/>
        <a:lstStyle/>
        <a:p>
          <a:endParaRPr lang="pl-PL"/>
        </a:p>
      </dgm:t>
    </dgm:pt>
    <dgm:pt modelId="{DA2F2531-C29C-4D46-A433-455C7B2BE6C3}" type="sibTrans" cxnId="{083504A4-25D8-42A5-8B21-7EFF61059D6C}">
      <dgm:prSet/>
      <dgm:spPr/>
      <dgm:t>
        <a:bodyPr/>
        <a:lstStyle/>
        <a:p>
          <a:endParaRPr lang="pl-PL"/>
        </a:p>
      </dgm:t>
    </dgm:pt>
    <dgm:pt modelId="{D205E5D2-A9FA-42E6-A53A-F72C1D95D2A8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6B7604C0-23B8-4693-80E7-74789B0EBCB5}" type="parTrans" cxnId="{305B6FA0-7778-4D30-BE1B-4A5053B112C4}">
      <dgm:prSet/>
      <dgm:spPr/>
      <dgm:t>
        <a:bodyPr/>
        <a:lstStyle/>
        <a:p>
          <a:endParaRPr lang="pl-PL"/>
        </a:p>
      </dgm:t>
    </dgm:pt>
    <dgm:pt modelId="{E413A639-10CD-4A9F-B353-D420F6F65C12}" type="sibTrans" cxnId="{305B6FA0-7778-4D30-BE1B-4A5053B112C4}">
      <dgm:prSet/>
      <dgm:spPr/>
      <dgm:t>
        <a:bodyPr/>
        <a:lstStyle/>
        <a:p>
          <a:endParaRPr lang="pl-PL"/>
        </a:p>
      </dgm:t>
    </dgm:pt>
    <dgm:pt modelId="{33402635-9A4A-4294-B242-FA6F93E012B5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3990A14B-AD6D-4A7A-BBA3-D3C51B649477}" type="parTrans" cxnId="{95FA1E98-4C7F-4E8A-BA09-A59057AD3ABE}">
      <dgm:prSet/>
      <dgm:spPr/>
      <dgm:t>
        <a:bodyPr/>
        <a:lstStyle/>
        <a:p>
          <a:endParaRPr lang="pl-PL"/>
        </a:p>
      </dgm:t>
    </dgm:pt>
    <dgm:pt modelId="{672A8A72-8644-417F-BBAD-60D668150164}" type="sibTrans" cxnId="{95FA1E98-4C7F-4E8A-BA09-A59057AD3ABE}">
      <dgm:prSet/>
      <dgm:spPr/>
      <dgm:t>
        <a:bodyPr/>
        <a:lstStyle/>
        <a:p>
          <a:endParaRPr lang="pl-PL"/>
        </a:p>
      </dgm:t>
    </dgm:pt>
    <dgm:pt modelId="{62C22CCF-B309-4093-B979-D4433CF2B810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8FA2DE82-3D42-4C5D-9B7A-FFDBE9215D7A}" type="parTrans" cxnId="{97A52849-77ED-4800-A81F-CB7D9057D410}">
      <dgm:prSet/>
      <dgm:spPr/>
      <dgm:t>
        <a:bodyPr/>
        <a:lstStyle/>
        <a:p>
          <a:endParaRPr lang="pl-PL"/>
        </a:p>
      </dgm:t>
    </dgm:pt>
    <dgm:pt modelId="{C62F672D-CFAC-454B-858B-5FB6850F99B1}" type="sibTrans" cxnId="{97A52849-77ED-4800-A81F-CB7D9057D410}">
      <dgm:prSet/>
      <dgm:spPr/>
      <dgm:t>
        <a:bodyPr/>
        <a:lstStyle/>
        <a:p>
          <a:endParaRPr lang="pl-PL"/>
        </a:p>
      </dgm:t>
    </dgm:pt>
    <dgm:pt modelId="{C5417C11-A68E-45A5-8050-D678A405D4E7}" type="pres">
      <dgm:prSet presAssocID="{E5C32F10-7C5E-4D1F-ADD6-6D3E1F533172}" presName="Name0" presStyleCnt="0">
        <dgm:presLayoutVars>
          <dgm:dir/>
          <dgm:resizeHandles val="exact"/>
        </dgm:presLayoutVars>
      </dgm:prSet>
      <dgm:spPr/>
    </dgm:pt>
    <dgm:pt modelId="{94136C87-1C72-48FC-906E-8B41C945A61F}" type="pres">
      <dgm:prSet presAssocID="{BB2605FA-35FB-43B1-BEA3-EA706FF9BC4F}" presName="parTxOnly" presStyleLbl="node1" presStyleIdx="0" presStyleCnt="10">
        <dgm:presLayoutVars>
          <dgm:bulletEnabled val="1"/>
        </dgm:presLayoutVars>
      </dgm:prSet>
      <dgm:spPr/>
    </dgm:pt>
    <dgm:pt modelId="{F6788CFD-567D-42F5-84CD-6535BE882B4B}" type="pres">
      <dgm:prSet presAssocID="{458718EA-8654-4784-B3F6-3E7986AF55EE}" presName="parSpace" presStyleCnt="0"/>
      <dgm:spPr/>
    </dgm:pt>
    <dgm:pt modelId="{ACC00454-3E82-4371-B3F9-676020CEF40B}" type="pres">
      <dgm:prSet presAssocID="{99922372-9C97-4D7E-AFF6-573BC74472CC}" presName="parTxOnly" presStyleLbl="node1" presStyleIdx="1" presStyleCnt="10">
        <dgm:presLayoutVars>
          <dgm:bulletEnabled val="1"/>
        </dgm:presLayoutVars>
      </dgm:prSet>
      <dgm:spPr/>
    </dgm:pt>
    <dgm:pt modelId="{7F8A9F5F-7588-40A4-AC3F-BA1EDD9AF033}" type="pres">
      <dgm:prSet presAssocID="{F76BEBB0-C6EA-498F-82E2-E9CF0B4E4FF9}" presName="parSpace" presStyleCnt="0"/>
      <dgm:spPr/>
    </dgm:pt>
    <dgm:pt modelId="{51EBA932-BB22-4840-B808-8FFCFC13BF06}" type="pres">
      <dgm:prSet presAssocID="{CB782530-DB32-473C-BDBE-86C978512F38}" presName="parTxOnly" presStyleLbl="node1" presStyleIdx="2" presStyleCnt="10">
        <dgm:presLayoutVars>
          <dgm:bulletEnabled val="1"/>
        </dgm:presLayoutVars>
      </dgm:prSet>
      <dgm:spPr/>
    </dgm:pt>
    <dgm:pt modelId="{563AC8B8-EB4B-4F09-8A41-93277CD3A45A}" type="pres">
      <dgm:prSet presAssocID="{85511D52-2319-45A8-B342-584677B0BD55}" presName="parSpace" presStyleCnt="0"/>
      <dgm:spPr/>
    </dgm:pt>
    <dgm:pt modelId="{5495D7A9-143E-48D6-B0D9-7A343B23C8C3}" type="pres">
      <dgm:prSet presAssocID="{4571585B-8DB9-48DC-9230-864AB26468A9}" presName="parTxOnly" presStyleLbl="node1" presStyleIdx="3" presStyleCnt="10">
        <dgm:presLayoutVars>
          <dgm:bulletEnabled val="1"/>
        </dgm:presLayoutVars>
      </dgm:prSet>
      <dgm:spPr/>
    </dgm:pt>
    <dgm:pt modelId="{93CFFA49-89DB-42B4-B774-DDB967AF15F3}" type="pres">
      <dgm:prSet presAssocID="{C81217D5-33EF-4405-8970-75A4AFBEBB8F}" presName="parSpace" presStyleCnt="0"/>
      <dgm:spPr/>
    </dgm:pt>
    <dgm:pt modelId="{B3FE5871-22AA-4EA3-BADB-7B394DD62089}" type="pres">
      <dgm:prSet presAssocID="{9A8D16FB-59DA-4095-ABF2-8014F8FCF87C}" presName="parTxOnly" presStyleLbl="node1" presStyleIdx="4" presStyleCnt="10">
        <dgm:presLayoutVars>
          <dgm:bulletEnabled val="1"/>
        </dgm:presLayoutVars>
      </dgm:prSet>
      <dgm:spPr/>
    </dgm:pt>
    <dgm:pt modelId="{0F0C70E5-E43D-4D3C-A69B-972F27F5EF2D}" type="pres">
      <dgm:prSet presAssocID="{D0801713-075F-4C11-9D87-E5BBA148DD6A}" presName="parSpace" presStyleCnt="0"/>
      <dgm:spPr/>
    </dgm:pt>
    <dgm:pt modelId="{43C21178-1C33-4BA2-9BCE-2EDEADAE7F93}" type="pres">
      <dgm:prSet presAssocID="{2AF2D677-F178-49FA-A776-B1FEB29DBDCC}" presName="parTxOnly" presStyleLbl="node1" presStyleIdx="5" presStyleCnt="10">
        <dgm:presLayoutVars>
          <dgm:bulletEnabled val="1"/>
        </dgm:presLayoutVars>
      </dgm:prSet>
      <dgm:spPr/>
    </dgm:pt>
    <dgm:pt modelId="{F24AC497-B612-48E4-8D96-2D39BD8388BB}" type="pres">
      <dgm:prSet presAssocID="{099A1DED-75DA-4A76-9065-CF44E7F68037}" presName="parSpace" presStyleCnt="0"/>
      <dgm:spPr/>
    </dgm:pt>
    <dgm:pt modelId="{ED2AA38E-8CBB-41DE-811A-DFE9770B1C02}" type="pres">
      <dgm:prSet presAssocID="{03139C03-FFB4-4B74-B4DD-193BF2AFEF13}" presName="parTxOnly" presStyleLbl="node1" presStyleIdx="6" presStyleCnt="10">
        <dgm:presLayoutVars>
          <dgm:bulletEnabled val="1"/>
        </dgm:presLayoutVars>
      </dgm:prSet>
      <dgm:spPr/>
    </dgm:pt>
    <dgm:pt modelId="{948832E9-05E3-4167-903B-D5D011EF45E9}" type="pres">
      <dgm:prSet presAssocID="{DA2F2531-C29C-4D46-A433-455C7B2BE6C3}" presName="parSpace" presStyleCnt="0"/>
      <dgm:spPr/>
    </dgm:pt>
    <dgm:pt modelId="{05DE04DA-36FB-403C-858B-F5DE7C7D0AB0}" type="pres">
      <dgm:prSet presAssocID="{D205E5D2-A9FA-42E6-A53A-F72C1D95D2A8}" presName="parTxOnly" presStyleLbl="node1" presStyleIdx="7" presStyleCnt="10">
        <dgm:presLayoutVars>
          <dgm:bulletEnabled val="1"/>
        </dgm:presLayoutVars>
      </dgm:prSet>
      <dgm:spPr/>
    </dgm:pt>
    <dgm:pt modelId="{133743A6-7C36-4BE8-9A98-076E73ABFDD0}" type="pres">
      <dgm:prSet presAssocID="{E413A639-10CD-4A9F-B353-D420F6F65C12}" presName="parSpace" presStyleCnt="0"/>
      <dgm:spPr/>
    </dgm:pt>
    <dgm:pt modelId="{EC0EF4C8-9FB9-41ED-985D-23427668596E}" type="pres">
      <dgm:prSet presAssocID="{33402635-9A4A-4294-B242-FA6F93E012B5}" presName="parTxOnly" presStyleLbl="node1" presStyleIdx="8" presStyleCnt="10">
        <dgm:presLayoutVars>
          <dgm:bulletEnabled val="1"/>
        </dgm:presLayoutVars>
      </dgm:prSet>
      <dgm:spPr/>
    </dgm:pt>
    <dgm:pt modelId="{9EABD559-AF2F-45DF-BA22-66FE6A8BB524}" type="pres">
      <dgm:prSet presAssocID="{672A8A72-8644-417F-BBAD-60D668150164}" presName="parSpace" presStyleCnt="0"/>
      <dgm:spPr/>
    </dgm:pt>
    <dgm:pt modelId="{6DEF797C-6DDE-4766-BE58-D19F2A15EDAF}" type="pres">
      <dgm:prSet presAssocID="{62C22CCF-B309-4093-B979-D4433CF2B810}" presName="parTxOnly" presStyleLbl="node1" presStyleIdx="9" presStyleCnt="10">
        <dgm:presLayoutVars>
          <dgm:bulletEnabled val="1"/>
        </dgm:presLayoutVars>
      </dgm:prSet>
      <dgm:spPr/>
    </dgm:pt>
  </dgm:ptLst>
  <dgm:cxnLst>
    <dgm:cxn modelId="{F0E1A50D-8377-4B54-9B30-4D7C5D44A6F3}" type="presOf" srcId="{CB782530-DB32-473C-BDBE-86C978512F38}" destId="{51EBA932-BB22-4840-B808-8FFCFC13BF06}" srcOrd="0" destOrd="0" presId="urn:microsoft.com/office/officeart/2005/8/layout/hChevron3"/>
    <dgm:cxn modelId="{AFBBAE0E-1DA3-486B-BE0E-7910BE9E0018}" srcId="{E5C32F10-7C5E-4D1F-ADD6-6D3E1F533172}" destId="{CB782530-DB32-473C-BDBE-86C978512F38}" srcOrd="2" destOrd="0" parTransId="{43966308-26C9-4D02-B39E-8F12492EC50D}" sibTransId="{85511D52-2319-45A8-B342-584677B0BD55}"/>
    <dgm:cxn modelId="{3091C816-672F-4628-BBD3-C50ECBEC96E2}" srcId="{E5C32F10-7C5E-4D1F-ADD6-6D3E1F533172}" destId="{BB2605FA-35FB-43B1-BEA3-EA706FF9BC4F}" srcOrd="0" destOrd="0" parTransId="{9D12BEFB-FD11-4CD6-A828-799EE0158A07}" sibTransId="{458718EA-8654-4784-B3F6-3E7986AF55EE}"/>
    <dgm:cxn modelId="{1A4D4C2D-2E3A-419B-A6F4-8C2B4A0121FE}" srcId="{E5C32F10-7C5E-4D1F-ADD6-6D3E1F533172}" destId="{9A8D16FB-59DA-4095-ABF2-8014F8FCF87C}" srcOrd="4" destOrd="0" parTransId="{26A16980-E4A9-4BD3-9444-6AA74CC5318B}" sibTransId="{D0801713-075F-4C11-9D87-E5BBA148DD6A}"/>
    <dgm:cxn modelId="{C9F96931-B750-499C-9215-9F978FFC3D81}" type="presOf" srcId="{4571585B-8DB9-48DC-9230-864AB26468A9}" destId="{5495D7A9-143E-48D6-B0D9-7A343B23C8C3}" srcOrd="0" destOrd="0" presId="urn:microsoft.com/office/officeart/2005/8/layout/hChevron3"/>
    <dgm:cxn modelId="{9C4FAC3B-F639-4F63-82B5-C09A37B061F2}" type="presOf" srcId="{03139C03-FFB4-4B74-B4DD-193BF2AFEF13}" destId="{ED2AA38E-8CBB-41DE-811A-DFE9770B1C02}" srcOrd="0" destOrd="0" presId="urn:microsoft.com/office/officeart/2005/8/layout/hChevron3"/>
    <dgm:cxn modelId="{97A52849-77ED-4800-A81F-CB7D9057D410}" srcId="{E5C32F10-7C5E-4D1F-ADD6-6D3E1F533172}" destId="{62C22CCF-B309-4093-B979-D4433CF2B810}" srcOrd="9" destOrd="0" parTransId="{8FA2DE82-3D42-4C5D-9B7A-FFDBE9215D7A}" sibTransId="{C62F672D-CFAC-454B-858B-5FB6850F99B1}"/>
    <dgm:cxn modelId="{9C180E6C-A5F6-4CF7-8346-1D932030D582}" type="presOf" srcId="{2AF2D677-F178-49FA-A776-B1FEB29DBDCC}" destId="{43C21178-1C33-4BA2-9BCE-2EDEADAE7F93}" srcOrd="0" destOrd="0" presId="urn:microsoft.com/office/officeart/2005/8/layout/hChevron3"/>
    <dgm:cxn modelId="{C0B8DC6F-0FCC-4709-B732-54994091A56E}" srcId="{E5C32F10-7C5E-4D1F-ADD6-6D3E1F533172}" destId="{4571585B-8DB9-48DC-9230-864AB26468A9}" srcOrd="3" destOrd="0" parTransId="{586E050A-1FA9-432E-B8A8-4B65478B2A90}" sibTransId="{C81217D5-33EF-4405-8970-75A4AFBEBB8F}"/>
    <dgm:cxn modelId="{B6D57272-2F43-44A6-921F-9F53EC1F85E9}" type="presOf" srcId="{9A8D16FB-59DA-4095-ABF2-8014F8FCF87C}" destId="{B3FE5871-22AA-4EA3-BADB-7B394DD62089}" srcOrd="0" destOrd="0" presId="urn:microsoft.com/office/officeart/2005/8/layout/hChevron3"/>
    <dgm:cxn modelId="{8F8EAC7A-533A-4539-A0CB-FC0193D53CD3}" type="presOf" srcId="{D205E5D2-A9FA-42E6-A53A-F72C1D95D2A8}" destId="{05DE04DA-36FB-403C-858B-F5DE7C7D0AB0}" srcOrd="0" destOrd="0" presId="urn:microsoft.com/office/officeart/2005/8/layout/hChevron3"/>
    <dgm:cxn modelId="{1BBE8683-F8E4-4E57-BC67-911BF8E6D655}" type="presOf" srcId="{62C22CCF-B309-4093-B979-D4433CF2B810}" destId="{6DEF797C-6DDE-4766-BE58-D19F2A15EDAF}" srcOrd="0" destOrd="0" presId="urn:microsoft.com/office/officeart/2005/8/layout/hChevron3"/>
    <dgm:cxn modelId="{95FA1E98-4C7F-4E8A-BA09-A59057AD3ABE}" srcId="{E5C32F10-7C5E-4D1F-ADD6-6D3E1F533172}" destId="{33402635-9A4A-4294-B242-FA6F93E012B5}" srcOrd="8" destOrd="0" parTransId="{3990A14B-AD6D-4A7A-BBA3-D3C51B649477}" sibTransId="{672A8A72-8644-417F-BBAD-60D668150164}"/>
    <dgm:cxn modelId="{8A00B298-3C28-4AD3-9AA2-685CFF84B468}" type="presOf" srcId="{33402635-9A4A-4294-B242-FA6F93E012B5}" destId="{EC0EF4C8-9FB9-41ED-985D-23427668596E}" srcOrd="0" destOrd="0" presId="urn:microsoft.com/office/officeart/2005/8/layout/hChevron3"/>
    <dgm:cxn modelId="{471D5C99-2280-40B9-B7FD-C2CBD23E6C9D}" type="presOf" srcId="{BB2605FA-35FB-43B1-BEA3-EA706FF9BC4F}" destId="{94136C87-1C72-48FC-906E-8B41C945A61F}" srcOrd="0" destOrd="0" presId="urn:microsoft.com/office/officeart/2005/8/layout/hChevron3"/>
    <dgm:cxn modelId="{305B6FA0-7778-4D30-BE1B-4A5053B112C4}" srcId="{E5C32F10-7C5E-4D1F-ADD6-6D3E1F533172}" destId="{D205E5D2-A9FA-42E6-A53A-F72C1D95D2A8}" srcOrd="7" destOrd="0" parTransId="{6B7604C0-23B8-4693-80E7-74789B0EBCB5}" sibTransId="{E413A639-10CD-4A9F-B353-D420F6F65C12}"/>
    <dgm:cxn modelId="{083504A4-25D8-42A5-8B21-7EFF61059D6C}" srcId="{E5C32F10-7C5E-4D1F-ADD6-6D3E1F533172}" destId="{03139C03-FFB4-4B74-B4DD-193BF2AFEF13}" srcOrd="6" destOrd="0" parTransId="{8949B40D-8AB0-44A7-BD1F-A71DAA42C2C2}" sibTransId="{DA2F2531-C29C-4D46-A433-455C7B2BE6C3}"/>
    <dgm:cxn modelId="{442C34AC-5780-40DC-A46A-0566F7C6C8F2}" type="presOf" srcId="{99922372-9C97-4D7E-AFF6-573BC74472CC}" destId="{ACC00454-3E82-4371-B3F9-676020CEF40B}" srcOrd="0" destOrd="0" presId="urn:microsoft.com/office/officeart/2005/8/layout/hChevron3"/>
    <dgm:cxn modelId="{986D73B1-45E2-48E9-A4E4-51BD71995ABD}" srcId="{E5C32F10-7C5E-4D1F-ADD6-6D3E1F533172}" destId="{99922372-9C97-4D7E-AFF6-573BC74472CC}" srcOrd="1" destOrd="0" parTransId="{2028BBFA-A3B0-4FC8-9939-33871D4015E4}" sibTransId="{F76BEBB0-C6EA-498F-82E2-E9CF0B4E4FF9}"/>
    <dgm:cxn modelId="{69814BB7-3970-458B-8719-E9C14497D155}" srcId="{E5C32F10-7C5E-4D1F-ADD6-6D3E1F533172}" destId="{2AF2D677-F178-49FA-A776-B1FEB29DBDCC}" srcOrd="5" destOrd="0" parTransId="{5DAA7B12-2980-469E-8547-DBED290F5CD1}" sibTransId="{099A1DED-75DA-4A76-9065-CF44E7F68037}"/>
    <dgm:cxn modelId="{7E3EB1D2-FF43-4002-8843-312F3620FAD9}" type="presOf" srcId="{E5C32F10-7C5E-4D1F-ADD6-6D3E1F533172}" destId="{C5417C11-A68E-45A5-8050-D678A405D4E7}" srcOrd="0" destOrd="0" presId="urn:microsoft.com/office/officeart/2005/8/layout/hChevron3"/>
    <dgm:cxn modelId="{202B548A-46F1-44F9-B524-854A9D39914E}" type="presParOf" srcId="{C5417C11-A68E-45A5-8050-D678A405D4E7}" destId="{94136C87-1C72-48FC-906E-8B41C945A61F}" srcOrd="0" destOrd="0" presId="urn:microsoft.com/office/officeart/2005/8/layout/hChevron3"/>
    <dgm:cxn modelId="{5B7394B7-726D-47D6-A636-888DA6F5E4D8}" type="presParOf" srcId="{C5417C11-A68E-45A5-8050-D678A405D4E7}" destId="{F6788CFD-567D-42F5-84CD-6535BE882B4B}" srcOrd="1" destOrd="0" presId="urn:microsoft.com/office/officeart/2005/8/layout/hChevron3"/>
    <dgm:cxn modelId="{C97273BC-0996-4C4D-9B6F-89D274074871}" type="presParOf" srcId="{C5417C11-A68E-45A5-8050-D678A405D4E7}" destId="{ACC00454-3E82-4371-B3F9-676020CEF40B}" srcOrd="2" destOrd="0" presId="urn:microsoft.com/office/officeart/2005/8/layout/hChevron3"/>
    <dgm:cxn modelId="{840A447A-E2C4-43F7-8379-AF547D9E373C}" type="presParOf" srcId="{C5417C11-A68E-45A5-8050-D678A405D4E7}" destId="{7F8A9F5F-7588-40A4-AC3F-BA1EDD9AF033}" srcOrd="3" destOrd="0" presId="urn:microsoft.com/office/officeart/2005/8/layout/hChevron3"/>
    <dgm:cxn modelId="{52F02BAC-F22B-4F02-90BD-F75853CBFBA3}" type="presParOf" srcId="{C5417C11-A68E-45A5-8050-D678A405D4E7}" destId="{51EBA932-BB22-4840-B808-8FFCFC13BF06}" srcOrd="4" destOrd="0" presId="urn:microsoft.com/office/officeart/2005/8/layout/hChevron3"/>
    <dgm:cxn modelId="{63A372D1-AEB9-4A84-89F5-BD04B406F906}" type="presParOf" srcId="{C5417C11-A68E-45A5-8050-D678A405D4E7}" destId="{563AC8B8-EB4B-4F09-8A41-93277CD3A45A}" srcOrd="5" destOrd="0" presId="urn:microsoft.com/office/officeart/2005/8/layout/hChevron3"/>
    <dgm:cxn modelId="{21868E2C-6554-45B9-AAB0-D28B0BDF9D2D}" type="presParOf" srcId="{C5417C11-A68E-45A5-8050-D678A405D4E7}" destId="{5495D7A9-143E-48D6-B0D9-7A343B23C8C3}" srcOrd="6" destOrd="0" presId="urn:microsoft.com/office/officeart/2005/8/layout/hChevron3"/>
    <dgm:cxn modelId="{FCE681C1-1235-43F6-A101-CD8ABEC2CF0A}" type="presParOf" srcId="{C5417C11-A68E-45A5-8050-D678A405D4E7}" destId="{93CFFA49-89DB-42B4-B774-DDB967AF15F3}" srcOrd="7" destOrd="0" presId="urn:microsoft.com/office/officeart/2005/8/layout/hChevron3"/>
    <dgm:cxn modelId="{7FD8F581-FD95-40B1-9967-9FC95A6F4F0D}" type="presParOf" srcId="{C5417C11-A68E-45A5-8050-D678A405D4E7}" destId="{B3FE5871-22AA-4EA3-BADB-7B394DD62089}" srcOrd="8" destOrd="0" presId="urn:microsoft.com/office/officeart/2005/8/layout/hChevron3"/>
    <dgm:cxn modelId="{38C289AC-35A8-4F92-BB66-F00AA3900952}" type="presParOf" srcId="{C5417C11-A68E-45A5-8050-D678A405D4E7}" destId="{0F0C70E5-E43D-4D3C-A69B-972F27F5EF2D}" srcOrd="9" destOrd="0" presId="urn:microsoft.com/office/officeart/2005/8/layout/hChevron3"/>
    <dgm:cxn modelId="{3D32600E-D056-41A9-A4FB-856BEF98F745}" type="presParOf" srcId="{C5417C11-A68E-45A5-8050-D678A405D4E7}" destId="{43C21178-1C33-4BA2-9BCE-2EDEADAE7F93}" srcOrd="10" destOrd="0" presId="urn:microsoft.com/office/officeart/2005/8/layout/hChevron3"/>
    <dgm:cxn modelId="{B4522F82-9761-420B-B4F0-87A60E0E123D}" type="presParOf" srcId="{C5417C11-A68E-45A5-8050-D678A405D4E7}" destId="{F24AC497-B612-48E4-8D96-2D39BD8388BB}" srcOrd="11" destOrd="0" presId="urn:microsoft.com/office/officeart/2005/8/layout/hChevron3"/>
    <dgm:cxn modelId="{6E136B9A-0FC7-4C3E-977D-59F3A91C44AD}" type="presParOf" srcId="{C5417C11-A68E-45A5-8050-D678A405D4E7}" destId="{ED2AA38E-8CBB-41DE-811A-DFE9770B1C02}" srcOrd="12" destOrd="0" presId="urn:microsoft.com/office/officeart/2005/8/layout/hChevron3"/>
    <dgm:cxn modelId="{A18EF974-5402-438D-BD11-1FB5574A09E5}" type="presParOf" srcId="{C5417C11-A68E-45A5-8050-D678A405D4E7}" destId="{948832E9-05E3-4167-903B-D5D011EF45E9}" srcOrd="13" destOrd="0" presId="urn:microsoft.com/office/officeart/2005/8/layout/hChevron3"/>
    <dgm:cxn modelId="{C446AED9-27C8-4960-9D4F-00236B66EE03}" type="presParOf" srcId="{C5417C11-A68E-45A5-8050-D678A405D4E7}" destId="{05DE04DA-36FB-403C-858B-F5DE7C7D0AB0}" srcOrd="14" destOrd="0" presId="urn:microsoft.com/office/officeart/2005/8/layout/hChevron3"/>
    <dgm:cxn modelId="{578EFF19-AE26-430A-9139-4B22375F8D96}" type="presParOf" srcId="{C5417C11-A68E-45A5-8050-D678A405D4E7}" destId="{133743A6-7C36-4BE8-9A98-076E73ABFDD0}" srcOrd="15" destOrd="0" presId="urn:microsoft.com/office/officeart/2005/8/layout/hChevron3"/>
    <dgm:cxn modelId="{7BCA4C42-385A-4F9A-8B19-9102465EAC1B}" type="presParOf" srcId="{C5417C11-A68E-45A5-8050-D678A405D4E7}" destId="{EC0EF4C8-9FB9-41ED-985D-23427668596E}" srcOrd="16" destOrd="0" presId="urn:microsoft.com/office/officeart/2005/8/layout/hChevron3"/>
    <dgm:cxn modelId="{3731E3A4-4A41-4FDA-91D8-EC8317D828BB}" type="presParOf" srcId="{C5417C11-A68E-45A5-8050-D678A405D4E7}" destId="{9EABD559-AF2F-45DF-BA22-66FE6A8BB524}" srcOrd="17" destOrd="0" presId="urn:microsoft.com/office/officeart/2005/8/layout/hChevron3"/>
    <dgm:cxn modelId="{830F330A-A249-4071-9380-6791E7681C2C}" type="presParOf" srcId="{C5417C11-A68E-45A5-8050-D678A405D4E7}" destId="{6DEF797C-6DDE-4766-BE58-D19F2A15EDAF}" srcOrd="18" destOrd="0" presId="urn:microsoft.com/office/officeart/2005/8/layout/hChevron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5C32F10-7C5E-4D1F-ADD6-6D3E1F533172}" type="doc">
      <dgm:prSet loTypeId="urn:microsoft.com/office/officeart/2005/8/layout/hChevron3" loCatId="process" qsTypeId="urn:microsoft.com/office/officeart/2005/8/quickstyle/simple1" qsCatId="simple" csTypeId="urn:microsoft.com/office/officeart/2005/8/colors/accent0_3" csCatId="mainScheme" phldr="1"/>
      <dgm:spPr/>
    </dgm:pt>
    <dgm:pt modelId="{BB2605FA-35FB-43B1-BEA3-EA706FF9BC4F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9D12BEFB-FD11-4CD6-A828-799EE0158A07}" type="parTrans" cxnId="{3091C816-672F-4628-BBD3-C50ECBEC96E2}">
      <dgm:prSet/>
      <dgm:spPr/>
      <dgm:t>
        <a:bodyPr/>
        <a:lstStyle/>
        <a:p>
          <a:endParaRPr lang="pl-PL"/>
        </a:p>
      </dgm:t>
    </dgm:pt>
    <dgm:pt modelId="{458718EA-8654-4784-B3F6-3E7986AF55EE}" type="sibTrans" cxnId="{3091C816-672F-4628-BBD3-C50ECBEC96E2}">
      <dgm:prSet/>
      <dgm:spPr/>
      <dgm:t>
        <a:bodyPr/>
        <a:lstStyle/>
        <a:p>
          <a:endParaRPr lang="pl-PL"/>
        </a:p>
      </dgm:t>
    </dgm:pt>
    <dgm:pt modelId="{99922372-9C97-4D7E-AFF6-573BC74472CC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2028BBFA-A3B0-4FC8-9939-33871D4015E4}" type="parTrans" cxnId="{986D73B1-45E2-48E9-A4E4-51BD71995ABD}">
      <dgm:prSet/>
      <dgm:spPr/>
      <dgm:t>
        <a:bodyPr/>
        <a:lstStyle/>
        <a:p>
          <a:endParaRPr lang="pl-PL"/>
        </a:p>
      </dgm:t>
    </dgm:pt>
    <dgm:pt modelId="{F76BEBB0-C6EA-498F-82E2-E9CF0B4E4FF9}" type="sibTrans" cxnId="{986D73B1-45E2-48E9-A4E4-51BD71995ABD}">
      <dgm:prSet/>
      <dgm:spPr/>
      <dgm:t>
        <a:bodyPr/>
        <a:lstStyle/>
        <a:p>
          <a:endParaRPr lang="pl-PL"/>
        </a:p>
      </dgm:t>
    </dgm:pt>
    <dgm:pt modelId="{4571585B-8DB9-48DC-9230-864AB26468A9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586E050A-1FA9-432E-B8A8-4B65478B2A90}" type="parTrans" cxnId="{C0B8DC6F-0FCC-4709-B732-54994091A56E}">
      <dgm:prSet/>
      <dgm:spPr/>
      <dgm:t>
        <a:bodyPr/>
        <a:lstStyle/>
        <a:p>
          <a:endParaRPr lang="pl-PL"/>
        </a:p>
      </dgm:t>
    </dgm:pt>
    <dgm:pt modelId="{C81217D5-33EF-4405-8970-75A4AFBEBB8F}" type="sibTrans" cxnId="{C0B8DC6F-0FCC-4709-B732-54994091A56E}">
      <dgm:prSet/>
      <dgm:spPr/>
      <dgm:t>
        <a:bodyPr/>
        <a:lstStyle/>
        <a:p>
          <a:endParaRPr lang="pl-PL"/>
        </a:p>
      </dgm:t>
    </dgm:pt>
    <dgm:pt modelId="{CB782530-DB32-473C-BDBE-86C978512F38}">
      <dgm:prSet phldrT="[Tekst]"/>
      <dgm:spPr/>
      <dgm:t>
        <a:bodyPr/>
        <a:lstStyle/>
        <a:p>
          <a:endParaRPr lang="pl-PL"/>
        </a:p>
      </dgm:t>
    </dgm:pt>
    <dgm:pt modelId="{43966308-26C9-4D02-B39E-8F12492EC50D}" type="parTrans" cxnId="{AFBBAE0E-1DA3-486B-BE0E-7910BE9E0018}">
      <dgm:prSet/>
      <dgm:spPr/>
      <dgm:t>
        <a:bodyPr/>
        <a:lstStyle/>
        <a:p>
          <a:endParaRPr lang="pl-PL"/>
        </a:p>
      </dgm:t>
    </dgm:pt>
    <dgm:pt modelId="{85511D52-2319-45A8-B342-584677B0BD55}" type="sibTrans" cxnId="{AFBBAE0E-1DA3-486B-BE0E-7910BE9E0018}">
      <dgm:prSet/>
      <dgm:spPr/>
      <dgm:t>
        <a:bodyPr/>
        <a:lstStyle/>
        <a:p>
          <a:endParaRPr lang="pl-PL"/>
        </a:p>
      </dgm:t>
    </dgm:pt>
    <dgm:pt modelId="{9A8D16FB-59DA-4095-ABF2-8014F8FCF87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26A16980-E4A9-4BD3-9444-6AA74CC5318B}" type="parTrans" cxnId="{1A4D4C2D-2E3A-419B-A6F4-8C2B4A0121FE}">
      <dgm:prSet/>
      <dgm:spPr/>
      <dgm:t>
        <a:bodyPr/>
        <a:lstStyle/>
        <a:p>
          <a:endParaRPr lang="pl-PL"/>
        </a:p>
      </dgm:t>
    </dgm:pt>
    <dgm:pt modelId="{D0801713-075F-4C11-9D87-E5BBA148DD6A}" type="sibTrans" cxnId="{1A4D4C2D-2E3A-419B-A6F4-8C2B4A0121FE}">
      <dgm:prSet/>
      <dgm:spPr/>
      <dgm:t>
        <a:bodyPr/>
        <a:lstStyle/>
        <a:p>
          <a:endParaRPr lang="pl-PL"/>
        </a:p>
      </dgm:t>
    </dgm:pt>
    <dgm:pt modelId="{2AF2D677-F178-49FA-A776-B1FEB29DBDC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5DAA7B12-2980-469E-8547-DBED290F5CD1}" type="parTrans" cxnId="{69814BB7-3970-458B-8719-E9C14497D155}">
      <dgm:prSet/>
      <dgm:spPr/>
      <dgm:t>
        <a:bodyPr/>
        <a:lstStyle/>
        <a:p>
          <a:endParaRPr lang="pl-PL"/>
        </a:p>
      </dgm:t>
    </dgm:pt>
    <dgm:pt modelId="{099A1DED-75DA-4A76-9065-CF44E7F68037}" type="sibTrans" cxnId="{69814BB7-3970-458B-8719-E9C14497D155}">
      <dgm:prSet/>
      <dgm:spPr/>
      <dgm:t>
        <a:bodyPr/>
        <a:lstStyle/>
        <a:p>
          <a:endParaRPr lang="pl-PL"/>
        </a:p>
      </dgm:t>
    </dgm:pt>
    <dgm:pt modelId="{03139C03-FFB4-4B74-B4DD-193BF2AFEF13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8949B40D-8AB0-44A7-BD1F-A71DAA42C2C2}" type="parTrans" cxnId="{083504A4-25D8-42A5-8B21-7EFF61059D6C}">
      <dgm:prSet/>
      <dgm:spPr/>
      <dgm:t>
        <a:bodyPr/>
        <a:lstStyle/>
        <a:p>
          <a:endParaRPr lang="pl-PL"/>
        </a:p>
      </dgm:t>
    </dgm:pt>
    <dgm:pt modelId="{DA2F2531-C29C-4D46-A433-455C7B2BE6C3}" type="sibTrans" cxnId="{083504A4-25D8-42A5-8B21-7EFF61059D6C}">
      <dgm:prSet/>
      <dgm:spPr/>
      <dgm:t>
        <a:bodyPr/>
        <a:lstStyle/>
        <a:p>
          <a:endParaRPr lang="pl-PL"/>
        </a:p>
      </dgm:t>
    </dgm:pt>
    <dgm:pt modelId="{D205E5D2-A9FA-42E6-A53A-F72C1D95D2A8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6B7604C0-23B8-4693-80E7-74789B0EBCB5}" type="parTrans" cxnId="{305B6FA0-7778-4D30-BE1B-4A5053B112C4}">
      <dgm:prSet/>
      <dgm:spPr/>
      <dgm:t>
        <a:bodyPr/>
        <a:lstStyle/>
        <a:p>
          <a:endParaRPr lang="pl-PL"/>
        </a:p>
      </dgm:t>
    </dgm:pt>
    <dgm:pt modelId="{E413A639-10CD-4A9F-B353-D420F6F65C12}" type="sibTrans" cxnId="{305B6FA0-7778-4D30-BE1B-4A5053B112C4}">
      <dgm:prSet/>
      <dgm:spPr/>
      <dgm:t>
        <a:bodyPr/>
        <a:lstStyle/>
        <a:p>
          <a:endParaRPr lang="pl-PL"/>
        </a:p>
      </dgm:t>
    </dgm:pt>
    <dgm:pt modelId="{33402635-9A4A-4294-B242-FA6F93E012B5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3990A14B-AD6D-4A7A-BBA3-D3C51B649477}" type="parTrans" cxnId="{95FA1E98-4C7F-4E8A-BA09-A59057AD3ABE}">
      <dgm:prSet/>
      <dgm:spPr/>
      <dgm:t>
        <a:bodyPr/>
        <a:lstStyle/>
        <a:p>
          <a:endParaRPr lang="pl-PL"/>
        </a:p>
      </dgm:t>
    </dgm:pt>
    <dgm:pt modelId="{672A8A72-8644-417F-BBAD-60D668150164}" type="sibTrans" cxnId="{95FA1E98-4C7F-4E8A-BA09-A59057AD3ABE}">
      <dgm:prSet/>
      <dgm:spPr/>
      <dgm:t>
        <a:bodyPr/>
        <a:lstStyle/>
        <a:p>
          <a:endParaRPr lang="pl-PL"/>
        </a:p>
      </dgm:t>
    </dgm:pt>
    <dgm:pt modelId="{62C22CCF-B309-4093-B979-D4433CF2B810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8FA2DE82-3D42-4C5D-9B7A-FFDBE9215D7A}" type="parTrans" cxnId="{97A52849-77ED-4800-A81F-CB7D9057D410}">
      <dgm:prSet/>
      <dgm:spPr/>
      <dgm:t>
        <a:bodyPr/>
        <a:lstStyle/>
        <a:p>
          <a:endParaRPr lang="pl-PL"/>
        </a:p>
      </dgm:t>
    </dgm:pt>
    <dgm:pt modelId="{C62F672D-CFAC-454B-858B-5FB6850F99B1}" type="sibTrans" cxnId="{97A52849-77ED-4800-A81F-CB7D9057D410}">
      <dgm:prSet/>
      <dgm:spPr/>
      <dgm:t>
        <a:bodyPr/>
        <a:lstStyle/>
        <a:p>
          <a:endParaRPr lang="pl-PL"/>
        </a:p>
      </dgm:t>
    </dgm:pt>
    <dgm:pt modelId="{C5417C11-A68E-45A5-8050-D678A405D4E7}" type="pres">
      <dgm:prSet presAssocID="{E5C32F10-7C5E-4D1F-ADD6-6D3E1F533172}" presName="Name0" presStyleCnt="0">
        <dgm:presLayoutVars>
          <dgm:dir/>
          <dgm:resizeHandles val="exact"/>
        </dgm:presLayoutVars>
      </dgm:prSet>
      <dgm:spPr/>
    </dgm:pt>
    <dgm:pt modelId="{94136C87-1C72-48FC-906E-8B41C945A61F}" type="pres">
      <dgm:prSet presAssocID="{BB2605FA-35FB-43B1-BEA3-EA706FF9BC4F}" presName="parTxOnly" presStyleLbl="node1" presStyleIdx="0" presStyleCnt="10">
        <dgm:presLayoutVars>
          <dgm:bulletEnabled val="1"/>
        </dgm:presLayoutVars>
      </dgm:prSet>
      <dgm:spPr/>
    </dgm:pt>
    <dgm:pt modelId="{F6788CFD-567D-42F5-84CD-6535BE882B4B}" type="pres">
      <dgm:prSet presAssocID="{458718EA-8654-4784-B3F6-3E7986AF55EE}" presName="parSpace" presStyleCnt="0"/>
      <dgm:spPr/>
    </dgm:pt>
    <dgm:pt modelId="{ACC00454-3E82-4371-B3F9-676020CEF40B}" type="pres">
      <dgm:prSet presAssocID="{99922372-9C97-4D7E-AFF6-573BC74472CC}" presName="parTxOnly" presStyleLbl="node1" presStyleIdx="1" presStyleCnt="10">
        <dgm:presLayoutVars>
          <dgm:bulletEnabled val="1"/>
        </dgm:presLayoutVars>
      </dgm:prSet>
      <dgm:spPr/>
    </dgm:pt>
    <dgm:pt modelId="{7F8A9F5F-7588-40A4-AC3F-BA1EDD9AF033}" type="pres">
      <dgm:prSet presAssocID="{F76BEBB0-C6EA-498F-82E2-E9CF0B4E4FF9}" presName="parSpace" presStyleCnt="0"/>
      <dgm:spPr/>
    </dgm:pt>
    <dgm:pt modelId="{51EBA932-BB22-4840-B808-8FFCFC13BF06}" type="pres">
      <dgm:prSet presAssocID="{CB782530-DB32-473C-BDBE-86C978512F38}" presName="parTxOnly" presStyleLbl="node1" presStyleIdx="2" presStyleCnt="10">
        <dgm:presLayoutVars>
          <dgm:bulletEnabled val="1"/>
        </dgm:presLayoutVars>
      </dgm:prSet>
      <dgm:spPr/>
    </dgm:pt>
    <dgm:pt modelId="{563AC8B8-EB4B-4F09-8A41-93277CD3A45A}" type="pres">
      <dgm:prSet presAssocID="{85511D52-2319-45A8-B342-584677B0BD55}" presName="parSpace" presStyleCnt="0"/>
      <dgm:spPr/>
    </dgm:pt>
    <dgm:pt modelId="{5495D7A9-143E-48D6-B0D9-7A343B23C8C3}" type="pres">
      <dgm:prSet presAssocID="{4571585B-8DB9-48DC-9230-864AB26468A9}" presName="parTxOnly" presStyleLbl="node1" presStyleIdx="3" presStyleCnt="10">
        <dgm:presLayoutVars>
          <dgm:bulletEnabled val="1"/>
        </dgm:presLayoutVars>
      </dgm:prSet>
      <dgm:spPr/>
    </dgm:pt>
    <dgm:pt modelId="{93CFFA49-89DB-42B4-B774-DDB967AF15F3}" type="pres">
      <dgm:prSet presAssocID="{C81217D5-33EF-4405-8970-75A4AFBEBB8F}" presName="parSpace" presStyleCnt="0"/>
      <dgm:spPr/>
    </dgm:pt>
    <dgm:pt modelId="{B3FE5871-22AA-4EA3-BADB-7B394DD62089}" type="pres">
      <dgm:prSet presAssocID="{9A8D16FB-59DA-4095-ABF2-8014F8FCF87C}" presName="parTxOnly" presStyleLbl="node1" presStyleIdx="4" presStyleCnt="10">
        <dgm:presLayoutVars>
          <dgm:bulletEnabled val="1"/>
        </dgm:presLayoutVars>
      </dgm:prSet>
      <dgm:spPr/>
    </dgm:pt>
    <dgm:pt modelId="{0F0C70E5-E43D-4D3C-A69B-972F27F5EF2D}" type="pres">
      <dgm:prSet presAssocID="{D0801713-075F-4C11-9D87-E5BBA148DD6A}" presName="parSpace" presStyleCnt="0"/>
      <dgm:spPr/>
    </dgm:pt>
    <dgm:pt modelId="{43C21178-1C33-4BA2-9BCE-2EDEADAE7F93}" type="pres">
      <dgm:prSet presAssocID="{2AF2D677-F178-49FA-A776-B1FEB29DBDCC}" presName="parTxOnly" presStyleLbl="node1" presStyleIdx="5" presStyleCnt="10">
        <dgm:presLayoutVars>
          <dgm:bulletEnabled val="1"/>
        </dgm:presLayoutVars>
      </dgm:prSet>
      <dgm:spPr/>
    </dgm:pt>
    <dgm:pt modelId="{F24AC497-B612-48E4-8D96-2D39BD8388BB}" type="pres">
      <dgm:prSet presAssocID="{099A1DED-75DA-4A76-9065-CF44E7F68037}" presName="parSpace" presStyleCnt="0"/>
      <dgm:spPr/>
    </dgm:pt>
    <dgm:pt modelId="{ED2AA38E-8CBB-41DE-811A-DFE9770B1C02}" type="pres">
      <dgm:prSet presAssocID="{03139C03-FFB4-4B74-B4DD-193BF2AFEF13}" presName="parTxOnly" presStyleLbl="node1" presStyleIdx="6" presStyleCnt="10">
        <dgm:presLayoutVars>
          <dgm:bulletEnabled val="1"/>
        </dgm:presLayoutVars>
      </dgm:prSet>
      <dgm:spPr/>
    </dgm:pt>
    <dgm:pt modelId="{948832E9-05E3-4167-903B-D5D011EF45E9}" type="pres">
      <dgm:prSet presAssocID="{DA2F2531-C29C-4D46-A433-455C7B2BE6C3}" presName="parSpace" presStyleCnt="0"/>
      <dgm:spPr/>
    </dgm:pt>
    <dgm:pt modelId="{05DE04DA-36FB-403C-858B-F5DE7C7D0AB0}" type="pres">
      <dgm:prSet presAssocID="{D205E5D2-A9FA-42E6-A53A-F72C1D95D2A8}" presName="parTxOnly" presStyleLbl="node1" presStyleIdx="7" presStyleCnt="10">
        <dgm:presLayoutVars>
          <dgm:bulletEnabled val="1"/>
        </dgm:presLayoutVars>
      </dgm:prSet>
      <dgm:spPr/>
    </dgm:pt>
    <dgm:pt modelId="{133743A6-7C36-4BE8-9A98-076E73ABFDD0}" type="pres">
      <dgm:prSet presAssocID="{E413A639-10CD-4A9F-B353-D420F6F65C12}" presName="parSpace" presStyleCnt="0"/>
      <dgm:spPr/>
    </dgm:pt>
    <dgm:pt modelId="{EC0EF4C8-9FB9-41ED-985D-23427668596E}" type="pres">
      <dgm:prSet presAssocID="{33402635-9A4A-4294-B242-FA6F93E012B5}" presName="parTxOnly" presStyleLbl="node1" presStyleIdx="8" presStyleCnt="10">
        <dgm:presLayoutVars>
          <dgm:bulletEnabled val="1"/>
        </dgm:presLayoutVars>
      </dgm:prSet>
      <dgm:spPr/>
    </dgm:pt>
    <dgm:pt modelId="{9EABD559-AF2F-45DF-BA22-66FE6A8BB524}" type="pres">
      <dgm:prSet presAssocID="{672A8A72-8644-417F-BBAD-60D668150164}" presName="parSpace" presStyleCnt="0"/>
      <dgm:spPr/>
    </dgm:pt>
    <dgm:pt modelId="{6DEF797C-6DDE-4766-BE58-D19F2A15EDAF}" type="pres">
      <dgm:prSet presAssocID="{62C22CCF-B309-4093-B979-D4433CF2B810}" presName="parTxOnly" presStyleLbl="node1" presStyleIdx="9" presStyleCnt="10">
        <dgm:presLayoutVars>
          <dgm:bulletEnabled val="1"/>
        </dgm:presLayoutVars>
      </dgm:prSet>
      <dgm:spPr/>
    </dgm:pt>
  </dgm:ptLst>
  <dgm:cxnLst>
    <dgm:cxn modelId="{F0E1A50D-8377-4B54-9B30-4D7C5D44A6F3}" type="presOf" srcId="{CB782530-DB32-473C-BDBE-86C978512F38}" destId="{51EBA932-BB22-4840-B808-8FFCFC13BF06}" srcOrd="0" destOrd="0" presId="urn:microsoft.com/office/officeart/2005/8/layout/hChevron3"/>
    <dgm:cxn modelId="{AFBBAE0E-1DA3-486B-BE0E-7910BE9E0018}" srcId="{E5C32F10-7C5E-4D1F-ADD6-6D3E1F533172}" destId="{CB782530-DB32-473C-BDBE-86C978512F38}" srcOrd="2" destOrd="0" parTransId="{43966308-26C9-4D02-B39E-8F12492EC50D}" sibTransId="{85511D52-2319-45A8-B342-584677B0BD55}"/>
    <dgm:cxn modelId="{3091C816-672F-4628-BBD3-C50ECBEC96E2}" srcId="{E5C32F10-7C5E-4D1F-ADD6-6D3E1F533172}" destId="{BB2605FA-35FB-43B1-BEA3-EA706FF9BC4F}" srcOrd="0" destOrd="0" parTransId="{9D12BEFB-FD11-4CD6-A828-799EE0158A07}" sibTransId="{458718EA-8654-4784-B3F6-3E7986AF55EE}"/>
    <dgm:cxn modelId="{1A4D4C2D-2E3A-419B-A6F4-8C2B4A0121FE}" srcId="{E5C32F10-7C5E-4D1F-ADD6-6D3E1F533172}" destId="{9A8D16FB-59DA-4095-ABF2-8014F8FCF87C}" srcOrd="4" destOrd="0" parTransId="{26A16980-E4A9-4BD3-9444-6AA74CC5318B}" sibTransId="{D0801713-075F-4C11-9D87-E5BBA148DD6A}"/>
    <dgm:cxn modelId="{C9F96931-B750-499C-9215-9F978FFC3D81}" type="presOf" srcId="{4571585B-8DB9-48DC-9230-864AB26468A9}" destId="{5495D7A9-143E-48D6-B0D9-7A343B23C8C3}" srcOrd="0" destOrd="0" presId="urn:microsoft.com/office/officeart/2005/8/layout/hChevron3"/>
    <dgm:cxn modelId="{9C4FAC3B-F639-4F63-82B5-C09A37B061F2}" type="presOf" srcId="{03139C03-FFB4-4B74-B4DD-193BF2AFEF13}" destId="{ED2AA38E-8CBB-41DE-811A-DFE9770B1C02}" srcOrd="0" destOrd="0" presId="urn:microsoft.com/office/officeart/2005/8/layout/hChevron3"/>
    <dgm:cxn modelId="{97A52849-77ED-4800-A81F-CB7D9057D410}" srcId="{E5C32F10-7C5E-4D1F-ADD6-6D3E1F533172}" destId="{62C22CCF-B309-4093-B979-D4433CF2B810}" srcOrd="9" destOrd="0" parTransId="{8FA2DE82-3D42-4C5D-9B7A-FFDBE9215D7A}" sibTransId="{C62F672D-CFAC-454B-858B-5FB6850F99B1}"/>
    <dgm:cxn modelId="{9C180E6C-A5F6-4CF7-8346-1D932030D582}" type="presOf" srcId="{2AF2D677-F178-49FA-A776-B1FEB29DBDCC}" destId="{43C21178-1C33-4BA2-9BCE-2EDEADAE7F93}" srcOrd="0" destOrd="0" presId="urn:microsoft.com/office/officeart/2005/8/layout/hChevron3"/>
    <dgm:cxn modelId="{C0B8DC6F-0FCC-4709-B732-54994091A56E}" srcId="{E5C32F10-7C5E-4D1F-ADD6-6D3E1F533172}" destId="{4571585B-8DB9-48DC-9230-864AB26468A9}" srcOrd="3" destOrd="0" parTransId="{586E050A-1FA9-432E-B8A8-4B65478B2A90}" sibTransId="{C81217D5-33EF-4405-8970-75A4AFBEBB8F}"/>
    <dgm:cxn modelId="{B6D57272-2F43-44A6-921F-9F53EC1F85E9}" type="presOf" srcId="{9A8D16FB-59DA-4095-ABF2-8014F8FCF87C}" destId="{B3FE5871-22AA-4EA3-BADB-7B394DD62089}" srcOrd="0" destOrd="0" presId="urn:microsoft.com/office/officeart/2005/8/layout/hChevron3"/>
    <dgm:cxn modelId="{8F8EAC7A-533A-4539-A0CB-FC0193D53CD3}" type="presOf" srcId="{D205E5D2-A9FA-42E6-A53A-F72C1D95D2A8}" destId="{05DE04DA-36FB-403C-858B-F5DE7C7D0AB0}" srcOrd="0" destOrd="0" presId="urn:microsoft.com/office/officeart/2005/8/layout/hChevron3"/>
    <dgm:cxn modelId="{1BBE8683-F8E4-4E57-BC67-911BF8E6D655}" type="presOf" srcId="{62C22CCF-B309-4093-B979-D4433CF2B810}" destId="{6DEF797C-6DDE-4766-BE58-D19F2A15EDAF}" srcOrd="0" destOrd="0" presId="urn:microsoft.com/office/officeart/2005/8/layout/hChevron3"/>
    <dgm:cxn modelId="{95FA1E98-4C7F-4E8A-BA09-A59057AD3ABE}" srcId="{E5C32F10-7C5E-4D1F-ADD6-6D3E1F533172}" destId="{33402635-9A4A-4294-B242-FA6F93E012B5}" srcOrd="8" destOrd="0" parTransId="{3990A14B-AD6D-4A7A-BBA3-D3C51B649477}" sibTransId="{672A8A72-8644-417F-BBAD-60D668150164}"/>
    <dgm:cxn modelId="{8A00B298-3C28-4AD3-9AA2-685CFF84B468}" type="presOf" srcId="{33402635-9A4A-4294-B242-FA6F93E012B5}" destId="{EC0EF4C8-9FB9-41ED-985D-23427668596E}" srcOrd="0" destOrd="0" presId="urn:microsoft.com/office/officeart/2005/8/layout/hChevron3"/>
    <dgm:cxn modelId="{471D5C99-2280-40B9-B7FD-C2CBD23E6C9D}" type="presOf" srcId="{BB2605FA-35FB-43B1-BEA3-EA706FF9BC4F}" destId="{94136C87-1C72-48FC-906E-8B41C945A61F}" srcOrd="0" destOrd="0" presId="urn:microsoft.com/office/officeart/2005/8/layout/hChevron3"/>
    <dgm:cxn modelId="{305B6FA0-7778-4D30-BE1B-4A5053B112C4}" srcId="{E5C32F10-7C5E-4D1F-ADD6-6D3E1F533172}" destId="{D205E5D2-A9FA-42E6-A53A-F72C1D95D2A8}" srcOrd="7" destOrd="0" parTransId="{6B7604C0-23B8-4693-80E7-74789B0EBCB5}" sibTransId="{E413A639-10CD-4A9F-B353-D420F6F65C12}"/>
    <dgm:cxn modelId="{083504A4-25D8-42A5-8B21-7EFF61059D6C}" srcId="{E5C32F10-7C5E-4D1F-ADD6-6D3E1F533172}" destId="{03139C03-FFB4-4B74-B4DD-193BF2AFEF13}" srcOrd="6" destOrd="0" parTransId="{8949B40D-8AB0-44A7-BD1F-A71DAA42C2C2}" sibTransId="{DA2F2531-C29C-4D46-A433-455C7B2BE6C3}"/>
    <dgm:cxn modelId="{442C34AC-5780-40DC-A46A-0566F7C6C8F2}" type="presOf" srcId="{99922372-9C97-4D7E-AFF6-573BC74472CC}" destId="{ACC00454-3E82-4371-B3F9-676020CEF40B}" srcOrd="0" destOrd="0" presId="urn:microsoft.com/office/officeart/2005/8/layout/hChevron3"/>
    <dgm:cxn modelId="{986D73B1-45E2-48E9-A4E4-51BD71995ABD}" srcId="{E5C32F10-7C5E-4D1F-ADD6-6D3E1F533172}" destId="{99922372-9C97-4D7E-AFF6-573BC74472CC}" srcOrd="1" destOrd="0" parTransId="{2028BBFA-A3B0-4FC8-9939-33871D4015E4}" sibTransId="{F76BEBB0-C6EA-498F-82E2-E9CF0B4E4FF9}"/>
    <dgm:cxn modelId="{69814BB7-3970-458B-8719-E9C14497D155}" srcId="{E5C32F10-7C5E-4D1F-ADD6-6D3E1F533172}" destId="{2AF2D677-F178-49FA-A776-B1FEB29DBDCC}" srcOrd="5" destOrd="0" parTransId="{5DAA7B12-2980-469E-8547-DBED290F5CD1}" sibTransId="{099A1DED-75DA-4A76-9065-CF44E7F68037}"/>
    <dgm:cxn modelId="{7E3EB1D2-FF43-4002-8843-312F3620FAD9}" type="presOf" srcId="{E5C32F10-7C5E-4D1F-ADD6-6D3E1F533172}" destId="{C5417C11-A68E-45A5-8050-D678A405D4E7}" srcOrd="0" destOrd="0" presId="urn:microsoft.com/office/officeart/2005/8/layout/hChevron3"/>
    <dgm:cxn modelId="{202B548A-46F1-44F9-B524-854A9D39914E}" type="presParOf" srcId="{C5417C11-A68E-45A5-8050-D678A405D4E7}" destId="{94136C87-1C72-48FC-906E-8B41C945A61F}" srcOrd="0" destOrd="0" presId="urn:microsoft.com/office/officeart/2005/8/layout/hChevron3"/>
    <dgm:cxn modelId="{5B7394B7-726D-47D6-A636-888DA6F5E4D8}" type="presParOf" srcId="{C5417C11-A68E-45A5-8050-D678A405D4E7}" destId="{F6788CFD-567D-42F5-84CD-6535BE882B4B}" srcOrd="1" destOrd="0" presId="urn:microsoft.com/office/officeart/2005/8/layout/hChevron3"/>
    <dgm:cxn modelId="{C97273BC-0996-4C4D-9B6F-89D274074871}" type="presParOf" srcId="{C5417C11-A68E-45A5-8050-D678A405D4E7}" destId="{ACC00454-3E82-4371-B3F9-676020CEF40B}" srcOrd="2" destOrd="0" presId="urn:microsoft.com/office/officeart/2005/8/layout/hChevron3"/>
    <dgm:cxn modelId="{840A447A-E2C4-43F7-8379-AF547D9E373C}" type="presParOf" srcId="{C5417C11-A68E-45A5-8050-D678A405D4E7}" destId="{7F8A9F5F-7588-40A4-AC3F-BA1EDD9AF033}" srcOrd="3" destOrd="0" presId="urn:microsoft.com/office/officeart/2005/8/layout/hChevron3"/>
    <dgm:cxn modelId="{52F02BAC-F22B-4F02-90BD-F75853CBFBA3}" type="presParOf" srcId="{C5417C11-A68E-45A5-8050-D678A405D4E7}" destId="{51EBA932-BB22-4840-B808-8FFCFC13BF06}" srcOrd="4" destOrd="0" presId="urn:microsoft.com/office/officeart/2005/8/layout/hChevron3"/>
    <dgm:cxn modelId="{63A372D1-AEB9-4A84-89F5-BD04B406F906}" type="presParOf" srcId="{C5417C11-A68E-45A5-8050-D678A405D4E7}" destId="{563AC8B8-EB4B-4F09-8A41-93277CD3A45A}" srcOrd="5" destOrd="0" presId="urn:microsoft.com/office/officeart/2005/8/layout/hChevron3"/>
    <dgm:cxn modelId="{21868E2C-6554-45B9-AAB0-D28B0BDF9D2D}" type="presParOf" srcId="{C5417C11-A68E-45A5-8050-D678A405D4E7}" destId="{5495D7A9-143E-48D6-B0D9-7A343B23C8C3}" srcOrd="6" destOrd="0" presId="urn:microsoft.com/office/officeart/2005/8/layout/hChevron3"/>
    <dgm:cxn modelId="{FCE681C1-1235-43F6-A101-CD8ABEC2CF0A}" type="presParOf" srcId="{C5417C11-A68E-45A5-8050-D678A405D4E7}" destId="{93CFFA49-89DB-42B4-B774-DDB967AF15F3}" srcOrd="7" destOrd="0" presId="urn:microsoft.com/office/officeart/2005/8/layout/hChevron3"/>
    <dgm:cxn modelId="{7FD8F581-FD95-40B1-9967-9FC95A6F4F0D}" type="presParOf" srcId="{C5417C11-A68E-45A5-8050-D678A405D4E7}" destId="{B3FE5871-22AA-4EA3-BADB-7B394DD62089}" srcOrd="8" destOrd="0" presId="urn:microsoft.com/office/officeart/2005/8/layout/hChevron3"/>
    <dgm:cxn modelId="{38C289AC-35A8-4F92-BB66-F00AA3900952}" type="presParOf" srcId="{C5417C11-A68E-45A5-8050-D678A405D4E7}" destId="{0F0C70E5-E43D-4D3C-A69B-972F27F5EF2D}" srcOrd="9" destOrd="0" presId="urn:microsoft.com/office/officeart/2005/8/layout/hChevron3"/>
    <dgm:cxn modelId="{3D32600E-D056-41A9-A4FB-856BEF98F745}" type="presParOf" srcId="{C5417C11-A68E-45A5-8050-D678A405D4E7}" destId="{43C21178-1C33-4BA2-9BCE-2EDEADAE7F93}" srcOrd="10" destOrd="0" presId="urn:microsoft.com/office/officeart/2005/8/layout/hChevron3"/>
    <dgm:cxn modelId="{B4522F82-9761-420B-B4F0-87A60E0E123D}" type="presParOf" srcId="{C5417C11-A68E-45A5-8050-D678A405D4E7}" destId="{F24AC497-B612-48E4-8D96-2D39BD8388BB}" srcOrd="11" destOrd="0" presId="urn:microsoft.com/office/officeart/2005/8/layout/hChevron3"/>
    <dgm:cxn modelId="{6E136B9A-0FC7-4C3E-977D-59F3A91C44AD}" type="presParOf" srcId="{C5417C11-A68E-45A5-8050-D678A405D4E7}" destId="{ED2AA38E-8CBB-41DE-811A-DFE9770B1C02}" srcOrd="12" destOrd="0" presId="urn:microsoft.com/office/officeart/2005/8/layout/hChevron3"/>
    <dgm:cxn modelId="{A18EF974-5402-438D-BD11-1FB5574A09E5}" type="presParOf" srcId="{C5417C11-A68E-45A5-8050-D678A405D4E7}" destId="{948832E9-05E3-4167-903B-D5D011EF45E9}" srcOrd="13" destOrd="0" presId="urn:microsoft.com/office/officeart/2005/8/layout/hChevron3"/>
    <dgm:cxn modelId="{C446AED9-27C8-4960-9D4F-00236B66EE03}" type="presParOf" srcId="{C5417C11-A68E-45A5-8050-D678A405D4E7}" destId="{05DE04DA-36FB-403C-858B-F5DE7C7D0AB0}" srcOrd="14" destOrd="0" presId="urn:microsoft.com/office/officeart/2005/8/layout/hChevron3"/>
    <dgm:cxn modelId="{578EFF19-AE26-430A-9139-4B22375F8D96}" type="presParOf" srcId="{C5417C11-A68E-45A5-8050-D678A405D4E7}" destId="{133743A6-7C36-4BE8-9A98-076E73ABFDD0}" srcOrd="15" destOrd="0" presId="urn:microsoft.com/office/officeart/2005/8/layout/hChevron3"/>
    <dgm:cxn modelId="{7BCA4C42-385A-4F9A-8B19-9102465EAC1B}" type="presParOf" srcId="{C5417C11-A68E-45A5-8050-D678A405D4E7}" destId="{EC0EF4C8-9FB9-41ED-985D-23427668596E}" srcOrd="16" destOrd="0" presId="urn:microsoft.com/office/officeart/2005/8/layout/hChevron3"/>
    <dgm:cxn modelId="{3731E3A4-4A41-4FDA-91D8-EC8317D828BB}" type="presParOf" srcId="{C5417C11-A68E-45A5-8050-D678A405D4E7}" destId="{9EABD559-AF2F-45DF-BA22-66FE6A8BB524}" srcOrd="17" destOrd="0" presId="urn:microsoft.com/office/officeart/2005/8/layout/hChevron3"/>
    <dgm:cxn modelId="{830F330A-A249-4071-9380-6791E7681C2C}" type="presParOf" srcId="{C5417C11-A68E-45A5-8050-D678A405D4E7}" destId="{6DEF797C-6DDE-4766-BE58-D19F2A15EDAF}" srcOrd="18" destOrd="0" presId="urn:microsoft.com/office/officeart/2005/8/layout/hChevron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5C32F10-7C5E-4D1F-ADD6-6D3E1F533172}" type="doc">
      <dgm:prSet loTypeId="urn:microsoft.com/office/officeart/2005/8/layout/hChevron3" loCatId="process" qsTypeId="urn:microsoft.com/office/officeart/2005/8/quickstyle/simple1" qsCatId="simple" csTypeId="urn:microsoft.com/office/officeart/2005/8/colors/accent0_3" csCatId="mainScheme" phldr="1"/>
      <dgm:spPr/>
    </dgm:pt>
    <dgm:pt modelId="{BB2605FA-35FB-43B1-BEA3-EA706FF9BC4F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9D12BEFB-FD11-4CD6-A828-799EE0158A07}" type="parTrans" cxnId="{3091C816-672F-4628-BBD3-C50ECBEC96E2}">
      <dgm:prSet/>
      <dgm:spPr/>
      <dgm:t>
        <a:bodyPr/>
        <a:lstStyle/>
        <a:p>
          <a:endParaRPr lang="pl-PL"/>
        </a:p>
      </dgm:t>
    </dgm:pt>
    <dgm:pt modelId="{458718EA-8654-4784-B3F6-3E7986AF55EE}" type="sibTrans" cxnId="{3091C816-672F-4628-BBD3-C50ECBEC96E2}">
      <dgm:prSet/>
      <dgm:spPr/>
      <dgm:t>
        <a:bodyPr/>
        <a:lstStyle/>
        <a:p>
          <a:endParaRPr lang="pl-PL"/>
        </a:p>
      </dgm:t>
    </dgm:pt>
    <dgm:pt modelId="{99922372-9C97-4D7E-AFF6-573BC74472CC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2028BBFA-A3B0-4FC8-9939-33871D4015E4}" type="parTrans" cxnId="{986D73B1-45E2-48E9-A4E4-51BD71995ABD}">
      <dgm:prSet/>
      <dgm:spPr/>
      <dgm:t>
        <a:bodyPr/>
        <a:lstStyle/>
        <a:p>
          <a:endParaRPr lang="pl-PL"/>
        </a:p>
      </dgm:t>
    </dgm:pt>
    <dgm:pt modelId="{F76BEBB0-C6EA-498F-82E2-E9CF0B4E4FF9}" type="sibTrans" cxnId="{986D73B1-45E2-48E9-A4E4-51BD71995ABD}">
      <dgm:prSet/>
      <dgm:spPr/>
      <dgm:t>
        <a:bodyPr/>
        <a:lstStyle/>
        <a:p>
          <a:endParaRPr lang="pl-PL"/>
        </a:p>
      </dgm:t>
    </dgm:pt>
    <dgm:pt modelId="{4571585B-8DB9-48DC-9230-864AB26468A9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586E050A-1FA9-432E-B8A8-4B65478B2A90}" type="parTrans" cxnId="{C0B8DC6F-0FCC-4709-B732-54994091A56E}">
      <dgm:prSet/>
      <dgm:spPr/>
      <dgm:t>
        <a:bodyPr/>
        <a:lstStyle/>
        <a:p>
          <a:endParaRPr lang="pl-PL"/>
        </a:p>
      </dgm:t>
    </dgm:pt>
    <dgm:pt modelId="{C81217D5-33EF-4405-8970-75A4AFBEBB8F}" type="sibTrans" cxnId="{C0B8DC6F-0FCC-4709-B732-54994091A56E}">
      <dgm:prSet/>
      <dgm:spPr/>
      <dgm:t>
        <a:bodyPr/>
        <a:lstStyle/>
        <a:p>
          <a:endParaRPr lang="pl-PL"/>
        </a:p>
      </dgm:t>
    </dgm:pt>
    <dgm:pt modelId="{CB782530-DB32-473C-BDBE-86C978512F38}">
      <dgm:prSet phldrT="[Tekst]"/>
      <dgm:spPr/>
      <dgm:t>
        <a:bodyPr/>
        <a:lstStyle/>
        <a:p>
          <a:endParaRPr lang="pl-PL"/>
        </a:p>
      </dgm:t>
    </dgm:pt>
    <dgm:pt modelId="{43966308-26C9-4D02-B39E-8F12492EC50D}" type="parTrans" cxnId="{AFBBAE0E-1DA3-486B-BE0E-7910BE9E0018}">
      <dgm:prSet/>
      <dgm:spPr/>
      <dgm:t>
        <a:bodyPr/>
        <a:lstStyle/>
        <a:p>
          <a:endParaRPr lang="pl-PL"/>
        </a:p>
      </dgm:t>
    </dgm:pt>
    <dgm:pt modelId="{85511D52-2319-45A8-B342-584677B0BD55}" type="sibTrans" cxnId="{AFBBAE0E-1DA3-486B-BE0E-7910BE9E0018}">
      <dgm:prSet/>
      <dgm:spPr/>
      <dgm:t>
        <a:bodyPr/>
        <a:lstStyle/>
        <a:p>
          <a:endParaRPr lang="pl-PL"/>
        </a:p>
      </dgm:t>
    </dgm:pt>
    <dgm:pt modelId="{9A8D16FB-59DA-4095-ABF2-8014F8FCF87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26A16980-E4A9-4BD3-9444-6AA74CC5318B}" type="parTrans" cxnId="{1A4D4C2D-2E3A-419B-A6F4-8C2B4A0121FE}">
      <dgm:prSet/>
      <dgm:spPr/>
      <dgm:t>
        <a:bodyPr/>
        <a:lstStyle/>
        <a:p>
          <a:endParaRPr lang="pl-PL"/>
        </a:p>
      </dgm:t>
    </dgm:pt>
    <dgm:pt modelId="{D0801713-075F-4C11-9D87-E5BBA148DD6A}" type="sibTrans" cxnId="{1A4D4C2D-2E3A-419B-A6F4-8C2B4A0121FE}">
      <dgm:prSet/>
      <dgm:spPr/>
      <dgm:t>
        <a:bodyPr/>
        <a:lstStyle/>
        <a:p>
          <a:endParaRPr lang="pl-PL"/>
        </a:p>
      </dgm:t>
    </dgm:pt>
    <dgm:pt modelId="{2AF2D677-F178-49FA-A776-B1FEB29DBDC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5DAA7B12-2980-469E-8547-DBED290F5CD1}" type="parTrans" cxnId="{69814BB7-3970-458B-8719-E9C14497D155}">
      <dgm:prSet/>
      <dgm:spPr/>
      <dgm:t>
        <a:bodyPr/>
        <a:lstStyle/>
        <a:p>
          <a:endParaRPr lang="pl-PL"/>
        </a:p>
      </dgm:t>
    </dgm:pt>
    <dgm:pt modelId="{099A1DED-75DA-4A76-9065-CF44E7F68037}" type="sibTrans" cxnId="{69814BB7-3970-458B-8719-E9C14497D155}">
      <dgm:prSet/>
      <dgm:spPr/>
      <dgm:t>
        <a:bodyPr/>
        <a:lstStyle/>
        <a:p>
          <a:endParaRPr lang="pl-PL"/>
        </a:p>
      </dgm:t>
    </dgm:pt>
    <dgm:pt modelId="{03139C03-FFB4-4B74-B4DD-193BF2AFEF13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8949B40D-8AB0-44A7-BD1F-A71DAA42C2C2}" type="parTrans" cxnId="{083504A4-25D8-42A5-8B21-7EFF61059D6C}">
      <dgm:prSet/>
      <dgm:spPr/>
      <dgm:t>
        <a:bodyPr/>
        <a:lstStyle/>
        <a:p>
          <a:endParaRPr lang="pl-PL"/>
        </a:p>
      </dgm:t>
    </dgm:pt>
    <dgm:pt modelId="{DA2F2531-C29C-4D46-A433-455C7B2BE6C3}" type="sibTrans" cxnId="{083504A4-25D8-42A5-8B21-7EFF61059D6C}">
      <dgm:prSet/>
      <dgm:spPr/>
      <dgm:t>
        <a:bodyPr/>
        <a:lstStyle/>
        <a:p>
          <a:endParaRPr lang="pl-PL"/>
        </a:p>
      </dgm:t>
    </dgm:pt>
    <dgm:pt modelId="{D205E5D2-A9FA-42E6-A53A-F72C1D95D2A8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6B7604C0-23B8-4693-80E7-74789B0EBCB5}" type="parTrans" cxnId="{305B6FA0-7778-4D30-BE1B-4A5053B112C4}">
      <dgm:prSet/>
      <dgm:spPr/>
      <dgm:t>
        <a:bodyPr/>
        <a:lstStyle/>
        <a:p>
          <a:endParaRPr lang="pl-PL"/>
        </a:p>
      </dgm:t>
    </dgm:pt>
    <dgm:pt modelId="{E413A639-10CD-4A9F-B353-D420F6F65C12}" type="sibTrans" cxnId="{305B6FA0-7778-4D30-BE1B-4A5053B112C4}">
      <dgm:prSet/>
      <dgm:spPr/>
      <dgm:t>
        <a:bodyPr/>
        <a:lstStyle/>
        <a:p>
          <a:endParaRPr lang="pl-PL"/>
        </a:p>
      </dgm:t>
    </dgm:pt>
    <dgm:pt modelId="{33402635-9A4A-4294-B242-FA6F93E012B5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3990A14B-AD6D-4A7A-BBA3-D3C51B649477}" type="parTrans" cxnId="{95FA1E98-4C7F-4E8A-BA09-A59057AD3ABE}">
      <dgm:prSet/>
      <dgm:spPr/>
      <dgm:t>
        <a:bodyPr/>
        <a:lstStyle/>
        <a:p>
          <a:endParaRPr lang="pl-PL"/>
        </a:p>
      </dgm:t>
    </dgm:pt>
    <dgm:pt modelId="{672A8A72-8644-417F-BBAD-60D668150164}" type="sibTrans" cxnId="{95FA1E98-4C7F-4E8A-BA09-A59057AD3ABE}">
      <dgm:prSet/>
      <dgm:spPr/>
      <dgm:t>
        <a:bodyPr/>
        <a:lstStyle/>
        <a:p>
          <a:endParaRPr lang="pl-PL"/>
        </a:p>
      </dgm:t>
    </dgm:pt>
    <dgm:pt modelId="{62C22CCF-B309-4093-B979-D4433CF2B810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8FA2DE82-3D42-4C5D-9B7A-FFDBE9215D7A}" type="parTrans" cxnId="{97A52849-77ED-4800-A81F-CB7D9057D410}">
      <dgm:prSet/>
      <dgm:spPr/>
      <dgm:t>
        <a:bodyPr/>
        <a:lstStyle/>
        <a:p>
          <a:endParaRPr lang="pl-PL"/>
        </a:p>
      </dgm:t>
    </dgm:pt>
    <dgm:pt modelId="{C62F672D-CFAC-454B-858B-5FB6850F99B1}" type="sibTrans" cxnId="{97A52849-77ED-4800-A81F-CB7D9057D410}">
      <dgm:prSet/>
      <dgm:spPr/>
      <dgm:t>
        <a:bodyPr/>
        <a:lstStyle/>
        <a:p>
          <a:endParaRPr lang="pl-PL"/>
        </a:p>
      </dgm:t>
    </dgm:pt>
    <dgm:pt modelId="{C5417C11-A68E-45A5-8050-D678A405D4E7}" type="pres">
      <dgm:prSet presAssocID="{E5C32F10-7C5E-4D1F-ADD6-6D3E1F533172}" presName="Name0" presStyleCnt="0">
        <dgm:presLayoutVars>
          <dgm:dir/>
          <dgm:resizeHandles val="exact"/>
        </dgm:presLayoutVars>
      </dgm:prSet>
      <dgm:spPr/>
    </dgm:pt>
    <dgm:pt modelId="{94136C87-1C72-48FC-906E-8B41C945A61F}" type="pres">
      <dgm:prSet presAssocID="{BB2605FA-35FB-43B1-BEA3-EA706FF9BC4F}" presName="parTxOnly" presStyleLbl="node1" presStyleIdx="0" presStyleCnt="10">
        <dgm:presLayoutVars>
          <dgm:bulletEnabled val="1"/>
        </dgm:presLayoutVars>
      </dgm:prSet>
      <dgm:spPr/>
    </dgm:pt>
    <dgm:pt modelId="{F6788CFD-567D-42F5-84CD-6535BE882B4B}" type="pres">
      <dgm:prSet presAssocID="{458718EA-8654-4784-B3F6-3E7986AF55EE}" presName="parSpace" presStyleCnt="0"/>
      <dgm:spPr/>
    </dgm:pt>
    <dgm:pt modelId="{ACC00454-3E82-4371-B3F9-676020CEF40B}" type="pres">
      <dgm:prSet presAssocID="{99922372-9C97-4D7E-AFF6-573BC74472CC}" presName="parTxOnly" presStyleLbl="node1" presStyleIdx="1" presStyleCnt="10">
        <dgm:presLayoutVars>
          <dgm:bulletEnabled val="1"/>
        </dgm:presLayoutVars>
      </dgm:prSet>
      <dgm:spPr/>
    </dgm:pt>
    <dgm:pt modelId="{7F8A9F5F-7588-40A4-AC3F-BA1EDD9AF033}" type="pres">
      <dgm:prSet presAssocID="{F76BEBB0-C6EA-498F-82E2-E9CF0B4E4FF9}" presName="parSpace" presStyleCnt="0"/>
      <dgm:spPr/>
    </dgm:pt>
    <dgm:pt modelId="{51EBA932-BB22-4840-B808-8FFCFC13BF06}" type="pres">
      <dgm:prSet presAssocID="{CB782530-DB32-473C-BDBE-86C978512F38}" presName="parTxOnly" presStyleLbl="node1" presStyleIdx="2" presStyleCnt="10">
        <dgm:presLayoutVars>
          <dgm:bulletEnabled val="1"/>
        </dgm:presLayoutVars>
      </dgm:prSet>
      <dgm:spPr/>
    </dgm:pt>
    <dgm:pt modelId="{563AC8B8-EB4B-4F09-8A41-93277CD3A45A}" type="pres">
      <dgm:prSet presAssocID="{85511D52-2319-45A8-B342-584677B0BD55}" presName="parSpace" presStyleCnt="0"/>
      <dgm:spPr/>
    </dgm:pt>
    <dgm:pt modelId="{5495D7A9-143E-48D6-B0D9-7A343B23C8C3}" type="pres">
      <dgm:prSet presAssocID="{4571585B-8DB9-48DC-9230-864AB26468A9}" presName="parTxOnly" presStyleLbl="node1" presStyleIdx="3" presStyleCnt="10">
        <dgm:presLayoutVars>
          <dgm:bulletEnabled val="1"/>
        </dgm:presLayoutVars>
      </dgm:prSet>
      <dgm:spPr/>
    </dgm:pt>
    <dgm:pt modelId="{93CFFA49-89DB-42B4-B774-DDB967AF15F3}" type="pres">
      <dgm:prSet presAssocID="{C81217D5-33EF-4405-8970-75A4AFBEBB8F}" presName="parSpace" presStyleCnt="0"/>
      <dgm:spPr/>
    </dgm:pt>
    <dgm:pt modelId="{B3FE5871-22AA-4EA3-BADB-7B394DD62089}" type="pres">
      <dgm:prSet presAssocID="{9A8D16FB-59DA-4095-ABF2-8014F8FCF87C}" presName="parTxOnly" presStyleLbl="node1" presStyleIdx="4" presStyleCnt="10">
        <dgm:presLayoutVars>
          <dgm:bulletEnabled val="1"/>
        </dgm:presLayoutVars>
      </dgm:prSet>
      <dgm:spPr/>
    </dgm:pt>
    <dgm:pt modelId="{0F0C70E5-E43D-4D3C-A69B-972F27F5EF2D}" type="pres">
      <dgm:prSet presAssocID="{D0801713-075F-4C11-9D87-E5BBA148DD6A}" presName="parSpace" presStyleCnt="0"/>
      <dgm:spPr/>
    </dgm:pt>
    <dgm:pt modelId="{43C21178-1C33-4BA2-9BCE-2EDEADAE7F93}" type="pres">
      <dgm:prSet presAssocID="{2AF2D677-F178-49FA-A776-B1FEB29DBDCC}" presName="parTxOnly" presStyleLbl="node1" presStyleIdx="5" presStyleCnt="10">
        <dgm:presLayoutVars>
          <dgm:bulletEnabled val="1"/>
        </dgm:presLayoutVars>
      </dgm:prSet>
      <dgm:spPr/>
    </dgm:pt>
    <dgm:pt modelId="{F24AC497-B612-48E4-8D96-2D39BD8388BB}" type="pres">
      <dgm:prSet presAssocID="{099A1DED-75DA-4A76-9065-CF44E7F68037}" presName="parSpace" presStyleCnt="0"/>
      <dgm:spPr/>
    </dgm:pt>
    <dgm:pt modelId="{ED2AA38E-8CBB-41DE-811A-DFE9770B1C02}" type="pres">
      <dgm:prSet presAssocID="{03139C03-FFB4-4B74-B4DD-193BF2AFEF13}" presName="parTxOnly" presStyleLbl="node1" presStyleIdx="6" presStyleCnt="10">
        <dgm:presLayoutVars>
          <dgm:bulletEnabled val="1"/>
        </dgm:presLayoutVars>
      </dgm:prSet>
      <dgm:spPr/>
    </dgm:pt>
    <dgm:pt modelId="{948832E9-05E3-4167-903B-D5D011EF45E9}" type="pres">
      <dgm:prSet presAssocID="{DA2F2531-C29C-4D46-A433-455C7B2BE6C3}" presName="parSpace" presStyleCnt="0"/>
      <dgm:spPr/>
    </dgm:pt>
    <dgm:pt modelId="{05DE04DA-36FB-403C-858B-F5DE7C7D0AB0}" type="pres">
      <dgm:prSet presAssocID="{D205E5D2-A9FA-42E6-A53A-F72C1D95D2A8}" presName="parTxOnly" presStyleLbl="node1" presStyleIdx="7" presStyleCnt="10">
        <dgm:presLayoutVars>
          <dgm:bulletEnabled val="1"/>
        </dgm:presLayoutVars>
      </dgm:prSet>
      <dgm:spPr/>
    </dgm:pt>
    <dgm:pt modelId="{133743A6-7C36-4BE8-9A98-076E73ABFDD0}" type="pres">
      <dgm:prSet presAssocID="{E413A639-10CD-4A9F-B353-D420F6F65C12}" presName="parSpace" presStyleCnt="0"/>
      <dgm:spPr/>
    </dgm:pt>
    <dgm:pt modelId="{EC0EF4C8-9FB9-41ED-985D-23427668596E}" type="pres">
      <dgm:prSet presAssocID="{33402635-9A4A-4294-B242-FA6F93E012B5}" presName="parTxOnly" presStyleLbl="node1" presStyleIdx="8" presStyleCnt="10">
        <dgm:presLayoutVars>
          <dgm:bulletEnabled val="1"/>
        </dgm:presLayoutVars>
      </dgm:prSet>
      <dgm:spPr/>
    </dgm:pt>
    <dgm:pt modelId="{9EABD559-AF2F-45DF-BA22-66FE6A8BB524}" type="pres">
      <dgm:prSet presAssocID="{672A8A72-8644-417F-BBAD-60D668150164}" presName="parSpace" presStyleCnt="0"/>
      <dgm:spPr/>
    </dgm:pt>
    <dgm:pt modelId="{6DEF797C-6DDE-4766-BE58-D19F2A15EDAF}" type="pres">
      <dgm:prSet presAssocID="{62C22CCF-B309-4093-B979-D4433CF2B810}" presName="parTxOnly" presStyleLbl="node1" presStyleIdx="9" presStyleCnt="10">
        <dgm:presLayoutVars>
          <dgm:bulletEnabled val="1"/>
        </dgm:presLayoutVars>
      </dgm:prSet>
      <dgm:spPr/>
    </dgm:pt>
  </dgm:ptLst>
  <dgm:cxnLst>
    <dgm:cxn modelId="{F0E1A50D-8377-4B54-9B30-4D7C5D44A6F3}" type="presOf" srcId="{CB782530-DB32-473C-BDBE-86C978512F38}" destId="{51EBA932-BB22-4840-B808-8FFCFC13BF06}" srcOrd="0" destOrd="0" presId="urn:microsoft.com/office/officeart/2005/8/layout/hChevron3"/>
    <dgm:cxn modelId="{AFBBAE0E-1DA3-486B-BE0E-7910BE9E0018}" srcId="{E5C32F10-7C5E-4D1F-ADD6-6D3E1F533172}" destId="{CB782530-DB32-473C-BDBE-86C978512F38}" srcOrd="2" destOrd="0" parTransId="{43966308-26C9-4D02-B39E-8F12492EC50D}" sibTransId="{85511D52-2319-45A8-B342-584677B0BD55}"/>
    <dgm:cxn modelId="{3091C816-672F-4628-BBD3-C50ECBEC96E2}" srcId="{E5C32F10-7C5E-4D1F-ADD6-6D3E1F533172}" destId="{BB2605FA-35FB-43B1-BEA3-EA706FF9BC4F}" srcOrd="0" destOrd="0" parTransId="{9D12BEFB-FD11-4CD6-A828-799EE0158A07}" sibTransId="{458718EA-8654-4784-B3F6-3E7986AF55EE}"/>
    <dgm:cxn modelId="{1A4D4C2D-2E3A-419B-A6F4-8C2B4A0121FE}" srcId="{E5C32F10-7C5E-4D1F-ADD6-6D3E1F533172}" destId="{9A8D16FB-59DA-4095-ABF2-8014F8FCF87C}" srcOrd="4" destOrd="0" parTransId="{26A16980-E4A9-4BD3-9444-6AA74CC5318B}" sibTransId="{D0801713-075F-4C11-9D87-E5BBA148DD6A}"/>
    <dgm:cxn modelId="{C9F96931-B750-499C-9215-9F978FFC3D81}" type="presOf" srcId="{4571585B-8DB9-48DC-9230-864AB26468A9}" destId="{5495D7A9-143E-48D6-B0D9-7A343B23C8C3}" srcOrd="0" destOrd="0" presId="urn:microsoft.com/office/officeart/2005/8/layout/hChevron3"/>
    <dgm:cxn modelId="{9C4FAC3B-F639-4F63-82B5-C09A37B061F2}" type="presOf" srcId="{03139C03-FFB4-4B74-B4DD-193BF2AFEF13}" destId="{ED2AA38E-8CBB-41DE-811A-DFE9770B1C02}" srcOrd="0" destOrd="0" presId="urn:microsoft.com/office/officeart/2005/8/layout/hChevron3"/>
    <dgm:cxn modelId="{97A52849-77ED-4800-A81F-CB7D9057D410}" srcId="{E5C32F10-7C5E-4D1F-ADD6-6D3E1F533172}" destId="{62C22CCF-B309-4093-B979-D4433CF2B810}" srcOrd="9" destOrd="0" parTransId="{8FA2DE82-3D42-4C5D-9B7A-FFDBE9215D7A}" sibTransId="{C62F672D-CFAC-454B-858B-5FB6850F99B1}"/>
    <dgm:cxn modelId="{9C180E6C-A5F6-4CF7-8346-1D932030D582}" type="presOf" srcId="{2AF2D677-F178-49FA-A776-B1FEB29DBDCC}" destId="{43C21178-1C33-4BA2-9BCE-2EDEADAE7F93}" srcOrd="0" destOrd="0" presId="urn:microsoft.com/office/officeart/2005/8/layout/hChevron3"/>
    <dgm:cxn modelId="{C0B8DC6F-0FCC-4709-B732-54994091A56E}" srcId="{E5C32F10-7C5E-4D1F-ADD6-6D3E1F533172}" destId="{4571585B-8DB9-48DC-9230-864AB26468A9}" srcOrd="3" destOrd="0" parTransId="{586E050A-1FA9-432E-B8A8-4B65478B2A90}" sibTransId="{C81217D5-33EF-4405-8970-75A4AFBEBB8F}"/>
    <dgm:cxn modelId="{B6D57272-2F43-44A6-921F-9F53EC1F85E9}" type="presOf" srcId="{9A8D16FB-59DA-4095-ABF2-8014F8FCF87C}" destId="{B3FE5871-22AA-4EA3-BADB-7B394DD62089}" srcOrd="0" destOrd="0" presId="urn:microsoft.com/office/officeart/2005/8/layout/hChevron3"/>
    <dgm:cxn modelId="{8F8EAC7A-533A-4539-A0CB-FC0193D53CD3}" type="presOf" srcId="{D205E5D2-A9FA-42E6-A53A-F72C1D95D2A8}" destId="{05DE04DA-36FB-403C-858B-F5DE7C7D0AB0}" srcOrd="0" destOrd="0" presId="urn:microsoft.com/office/officeart/2005/8/layout/hChevron3"/>
    <dgm:cxn modelId="{1BBE8683-F8E4-4E57-BC67-911BF8E6D655}" type="presOf" srcId="{62C22CCF-B309-4093-B979-D4433CF2B810}" destId="{6DEF797C-6DDE-4766-BE58-D19F2A15EDAF}" srcOrd="0" destOrd="0" presId="urn:microsoft.com/office/officeart/2005/8/layout/hChevron3"/>
    <dgm:cxn modelId="{95FA1E98-4C7F-4E8A-BA09-A59057AD3ABE}" srcId="{E5C32F10-7C5E-4D1F-ADD6-6D3E1F533172}" destId="{33402635-9A4A-4294-B242-FA6F93E012B5}" srcOrd="8" destOrd="0" parTransId="{3990A14B-AD6D-4A7A-BBA3-D3C51B649477}" sibTransId="{672A8A72-8644-417F-BBAD-60D668150164}"/>
    <dgm:cxn modelId="{8A00B298-3C28-4AD3-9AA2-685CFF84B468}" type="presOf" srcId="{33402635-9A4A-4294-B242-FA6F93E012B5}" destId="{EC0EF4C8-9FB9-41ED-985D-23427668596E}" srcOrd="0" destOrd="0" presId="urn:microsoft.com/office/officeart/2005/8/layout/hChevron3"/>
    <dgm:cxn modelId="{471D5C99-2280-40B9-B7FD-C2CBD23E6C9D}" type="presOf" srcId="{BB2605FA-35FB-43B1-BEA3-EA706FF9BC4F}" destId="{94136C87-1C72-48FC-906E-8B41C945A61F}" srcOrd="0" destOrd="0" presId="urn:microsoft.com/office/officeart/2005/8/layout/hChevron3"/>
    <dgm:cxn modelId="{305B6FA0-7778-4D30-BE1B-4A5053B112C4}" srcId="{E5C32F10-7C5E-4D1F-ADD6-6D3E1F533172}" destId="{D205E5D2-A9FA-42E6-A53A-F72C1D95D2A8}" srcOrd="7" destOrd="0" parTransId="{6B7604C0-23B8-4693-80E7-74789B0EBCB5}" sibTransId="{E413A639-10CD-4A9F-B353-D420F6F65C12}"/>
    <dgm:cxn modelId="{083504A4-25D8-42A5-8B21-7EFF61059D6C}" srcId="{E5C32F10-7C5E-4D1F-ADD6-6D3E1F533172}" destId="{03139C03-FFB4-4B74-B4DD-193BF2AFEF13}" srcOrd="6" destOrd="0" parTransId="{8949B40D-8AB0-44A7-BD1F-A71DAA42C2C2}" sibTransId="{DA2F2531-C29C-4D46-A433-455C7B2BE6C3}"/>
    <dgm:cxn modelId="{442C34AC-5780-40DC-A46A-0566F7C6C8F2}" type="presOf" srcId="{99922372-9C97-4D7E-AFF6-573BC74472CC}" destId="{ACC00454-3E82-4371-B3F9-676020CEF40B}" srcOrd="0" destOrd="0" presId="urn:microsoft.com/office/officeart/2005/8/layout/hChevron3"/>
    <dgm:cxn modelId="{986D73B1-45E2-48E9-A4E4-51BD71995ABD}" srcId="{E5C32F10-7C5E-4D1F-ADD6-6D3E1F533172}" destId="{99922372-9C97-4D7E-AFF6-573BC74472CC}" srcOrd="1" destOrd="0" parTransId="{2028BBFA-A3B0-4FC8-9939-33871D4015E4}" sibTransId="{F76BEBB0-C6EA-498F-82E2-E9CF0B4E4FF9}"/>
    <dgm:cxn modelId="{69814BB7-3970-458B-8719-E9C14497D155}" srcId="{E5C32F10-7C5E-4D1F-ADD6-6D3E1F533172}" destId="{2AF2D677-F178-49FA-A776-B1FEB29DBDCC}" srcOrd="5" destOrd="0" parTransId="{5DAA7B12-2980-469E-8547-DBED290F5CD1}" sibTransId="{099A1DED-75DA-4A76-9065-CF44E7F68037}"/>
    <dgm:cxn modelId="{7E3EB1D2-FF43-4002-8843-312F3620FAD9}" type="presOf" srcId="{E5C32F10-7C5E-4D1F-ADD6-6D3E1F533172}" destId="{C5417C11-A68E-45A5-8050-D678A405D4E7}" srcOrd="0" destOrd="0" presId="urn:microsoft.com/office/officeart/2005/8/layout/hChevron3"/>
    <dgm:cxn modelId="{202B548A-46F1-44F9-B524-854A9D39914E}" type="presParOf" srcId="{C5417C11-A68E-45A5-8050-D678A405D4E7}" destId="{94136C87-1C72-48FC-906E-8B41C945A61F}" srcOrd="0" destOrd="0" presId="urn:microsoft.com/office/officeart/2005/8/layout/hChevron3"/>
    <dgm:cxn modelId="{5B7394B7-726D-47D6-A636-888DA6F5E4D8}" type="presParOf" srcId="{C5417C11-A68E-45A5-8050-D678A405D4E7}" destId="{F6788CFD-567D-42F5-84CD-6535BE882B4B}" srcOrd="1" destOrd="0" presId="urn:microsoft.com/office/officeart/2005/8/layout/hChevron3"/>
    <dgm:cxn modelId="{C97273BC-0996-4C4D-9B6F-89D274074871}" type="presParOf" srcId="{C5417C11-A68E-45A5-8050-D678A405D4E7}" destId="{ACC00454-3E82-4371-B3F9-676020CEF40B}" srcOrd="2" destOrd="0" presId="urn:microsoft.com/office/officeart/2005/8/layout/hChevron3"/>
    <dgm:cxn modelId="{840A447A-E2C4-43F7-8379-AF547D9E373C}" type="presParOf" srcId="{C5417C11-A68E-45A5-8050-D678A405D4E7}" destId="{7F8A9F5F-7588-40A4-AC3F-BA1EDD9AF033}" srcOrd="3" destOrd="0" presId="urn:microsoft.com/office/officeart/2005/8/layout/hChevron3"/>
    <dgm:cxn modelId="{52F02BAC-F22B-4F02-90BD-F75853CBFBA3}" type="presParOf" srcId="{C5417C11-A68E-45A5-8050-D678A405D4E7}" destId="{51EBA932-BB22-4840-B808-8FFCFC13BF06}" srcOrd="4" destOrd="0" presId="urn:microsoft.com/office/officeart/2005/8/layout/hChevron3"/>
    <dgm:cxn modelId="{63A372D1-AEB9-4A84-89F5-BD04B406F906}" type="presParOf" srcId="{C5417C11-A68E-45A5-8050-D678A405D4E7}" destId="{563AC8B8-EB4B-4F09-8A41-93277CD3A45A}" srcOrd="5" destOrd="0" presId="urn:microsoft.com/office/officeart/2005/8/layout/hChevron3"/>
    <dgm:cxn modelId="{21868E2C-6554-45B9-AAB0-D28B0BDF9D2D}" type="presParOf" srcId="{C5417C11-A68E-45A5-8050-D678A405D4E7}" destId="{5495D7A9-143E-48D6-B0D9-7A343B23C8C3}" srcOrd="6" destOrd="0" presId="urn:microsoft.com/office/officeart/2005/8/layout/hChevron3"/>
    <dgm:cxn modelId="{FCE681C1-1235-43F6-A101-CD8ABEC2CF0A}" type="presParOf" srcId="{C5417C11-A68E-45A5-8050-D678A405D4E7}" destId="{93CFFA49-89DB-42B4-B774-DDB967AF15F3}" srcOrd="7" destOrd="0" presId="urn:microsoft.com/office/officeart/2005/8/layout/hChevron3"/>
    <dgm:cxn modelId="{7FD8F581-FD95-40B1-9967-9FC95A6F4F0D}" type="presParOf" srcId="{C5417C11-A68E-45A5-8050-D678A405D4E7}" destId="{B3FE5871-22AA-4EA3-BADB-7B394DD62089}" srcOrd="8" destOrd="0" presId="urn:microsoft.com/office/officeart/2005/8/layout/hChevron3"/>
    <dgm:cxn modelId="{38C289AC-35A8-4F92-BB66-F00AA3900952}" type="presParOf" srcId="{C5417C11-A68E-45A5-8050-D678A405D4E7}" destId="{0F0C70E5-E43D-4D3C-A69B-972F27F5EF2D}" srcOrd="9" destOrd="0" presId="urn:microsoft.com/office/officeart/2005/8/layout/hChevron3"/>
    <dgm:cxn modelId="{3D32600E-D056-41A9-A4FB-856BEF98F745}" type="presParOf" srcId="{C5417C11-A68E-45A5-8050-D678A405D4E7}" destId="{43C21178-1C33-4BA2-9BCE-2EDEADAE7F93}" srcOrd="10" destOrd="0" presId="urn:microsoft.com/office/officeart/2005/8/layout/hChevron3"/>
    <dgm:cxn modelId="{B4522F82-9761-420B-B4F0-87A60E0E123D}" type="presParOf" srcId="{C5417C11-A68E-45A5-8050-D678A405D4E7}" destId="{F24AC497-B612-48E4-8D96-2D39BD8388BB}" srcOrd="11" destOrd="0" presId="urn:microsoft.com/office/officeart/2005/8/layout/hChevron3"/>
    <dgm:cxn modelId="{6E136B9A-0FC7-4C3E-977D-59F3A91C44AD}" type="presParOf" srcId="{C5417C11-A68E-45A5-8050-D678A405D4E7}" destId="{ED2AA38E-8CBB-41DE-811A-DFE9770B1C02}" srcOrd="12" destOrd="0" presId="urn:microsoft.com/office/officeart/2005/8/layout/hChevron3"/>
    <dgm:cxn modelId="{A18EF974-5402-438D-BD11-1FB5574A09E5}" type="presParOf" srcId="{C5417C11-A68E-45A5-8050-D678A405D4E7}" destId="{948832E9-05E3-4167-903B-D5D011EF45E9}" srcOrd="13" destOrd="0" presId="urn:microsoft.com/office/officeart/2005/8/layout/hChevron3"/>
    <dgm:cxn modelId="{C446AED9-27C8-4960-9D4F-00236B66EE03}" type="presParOf" srcId="{C5417C11-A68E-45A5-8050-D678A405D4E7}" destId="{05DE04DA-36FB-403C-858B-F5DE7C7D0AB0}" srcOrd="14" destOrd="0" presId="urn:microsoft.com/office/officeart/2005/8/layout/hChevron3"/>
    <dgm:cxn modelId="{578EFF19-AE26-430A-9139-4B22375F8D96}" type="presParOf" srcId="{C5417C11-A68E-45A5-8050-D678A405D4E7}" destId="{133743A6-7C36-4BE8-9A98-076E73ABFDD0}" srcOrd="15" destOrd="0" presId="urn:microsoft.com/office/officeart/2005/8/layout/hChevron3"/>
    <dgm:cxn modelId="{7BCA4C42-385A-4F9A-8B19-9102465EAC1B}" type="presParOf" srcId="{C5417C11-A68E-45A5-8050-D678A405D4E7}" destId="{EC0EF4C8-9FB9-41ED-985D-23427668596E}" srcOrd="16" destOrd="0" presId="urn:microsoft.com/office/officeart/2005/8/layout/hChevron3"/>
    <dgm:cxn modelId="{3731E3A4-4A41-4FDA-91D8-EC8317D828BB}" type="presParOf" srcId="{C5417C11-A68E-45A5-8050-D678A405D4E7}" destId="{9EABD559-AF2F-45DF-BA22-66FE6A8BB524}" srcOrd="17" destOrd="0" presId="urn:microsoft.com/office/officeart/2005/8/layout/hChevron3"/>
    <dgm:cxn modelId="{830F330A-A249-4071-9380-6791E7681C2C}" type="presParOf" srcId="{C5417C11-A68E-45A5-8050-D678A405D4E7}" destId="{6DEF797C-6DDE-4766-BE58-D19F2A15EDAF}" srcOrd="18" destOrd="0" presId="urn:microsoft.com/office/officeart/2005/8/layout/hChevron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5C32F10-7C5E-4D1F-ADD6-6D3E1F533172}" type="doc">
      <dgm:prSet loTypeId="urn:microsoft.com/office/officeart/2005/8/layout/hChevron3" loCatId="process" qsTypeId="urn:microsoft.com/office/officeart/2005/8/quickstyle/simple1" qsCatId="simple" csTypeId="urn:microsoft.com/office/officeart/2005/8/colors/accent0_3" csCatId="mainScheme" phldr="1"/>
      <dgm:spPr/>
    </dgm:pt>
    <dgm:pt modelId="{BB2605FA-35FB-43B1-BEA3-EA706FF9BC4F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9D12BEFB-FD11-4CD6-A828-799EE0158A07}" type="parTrans" cxnId="{3091C816-672F-4628-BBD3-C50ECBEC96E2}">
      <dgm:prSet/>
      <dgm:spPr/>
      <dgm:t>
        <a:bodyPr/>
        <a:lstStyle/>
        <a:p>
          <a:endParaRPr lang="pl-PL"/>
        </a:p>
      </dgm:t>
    </dgm:pt>
    <dgm:pt modelId="{458718EA-8654-4784-B3F6-3E7986AF55EE}" type="sibTrans" cxnId="{3091C816-672F-4628-BBD3-C50ECBEC96E2}">
      <dgm:prSet/>
      <dgm:spPr/>
      <dgm:t>
        <a:bodyPr/>
        <a:lstStyle/>
        <a:p>
          <a:endParaRPr lang="pl-PL"/>
        </a:p>
      </dgm:t>
    </dgm:pt>
    <dgm:pt modelId="{99922372-9C97-4D7E-AFF6-573BC74472CC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2028BBFA-A3B0-4FC8-9939-33871D4015E4}" type="parTrans" cxnId="{986D73B1-45E2-48E9-A4E4-51BD71995ABD}">
      <dgm:prSet/>
      <dgm:spPr/>
      <dgm:t>
        <a:bodyPr/>
        <a:lstStyle/>
        <a:p>
          <a:endParaRPr lang="pl-PL"/>
        </a:p>
      </dgm:t>
    </dgm:pt>
    <dgm:pt modelId="{F76BEBB0-C6EA-498F-82E2-E9CF0B4E4FF9}" type="sibTrans" cxnId="{986D73B1-45E2-48E9-A4E4-51BD71995ABD}">
      <dgm:prSet/>
      <dgm:spPr/>
      <dgm:t>
        <a:bodyPr/>
        <a:lstStyle/>
        <a:p>
          <a:endParaRPr lang="pl-PL"/>
        </a:p>
      </dgm:t>
    </dgm:pt>
    <dgm:pt modelId="{4571585B-8DB9-48DC-9230-864AB26468A9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586E050A-1FA9-432E-B8A8-4B65478B2A90}" type="parTrans" cxnId="{C0B8DC6F-0FCC-4709-B732-54994091A56E}">
      <dgm:prSet/>
      <dgm:spPr/>
      <dgm:t>
        <a:bodyPr/>
        <a:lstStyle/>
        <a:p>
          <a:endParaRPr lang="pl-PL"/>
        </a:p>
      </dgm:t>
    </dgm:pt>
    <dgm:pt modelId="{C81217D5-33EF-4405-8970-75A4AFBEBB8F}" type="sibTrans" cxnId="{C0B8DC6F-0FCC-4709-B732-54994091A56E}">
      <dgm:prSet/>
      <dgm:spPr/>
      <dgm:t>
        <a:bodyPr/>
        <a:lstStyle/>
        <a:p>
          <a:endParaRPr lang="pl-PL"/>
        </a:p>
      </dgm:t>
    </dgm:pt>
    <dgm:pt modelId="{CB782530-DB32-473C-BDBE-86C978512F38}">
      <dgm:prSet phldrT="[Tekst]"/>
      <dgm:spPr/>
      <dgm:t>
        <a:bodyPr/>
        <a:lstStyle/>
        <a:p>
          <a:endParaRPr lang="pl-PL"/>
        </a:p>
      </dgm:t>
    </dgm:pt>
    <dgm:pt modelId="{43966308-26C9-4D02-B39E-8F12492EC50D}" type="parTrans" cxnId="{AFBBAE0E-1DA3-486B-BE0E-7910BE9E0018}">
      <dgm:prSet/>
      <dgm:spPr/>
      <dgm:t>
        <a:bodyPr/>
        <a:lstStyle/>
        <a:p>
          <a:endParaRPr lang="pl-PL"/>
        </a:p>
      </dgm:t>
    </dgm:pt>
    <dgm:pt modelId="{85511D52-2319-45A8-B342-584677B0BD55}" type="sibTrans" cxnId="{AFBBAE0E-1DA3-486B-BE0E-7910BE9E0018}">
      <dgm:prSet/>
      <dgm:spPr/>
      <dgm:t>
        <a:bodyPr/>
        <a:lstStyle/>
        <a:p>
          <a:endParaRPr lang="pl-PL"/>
        </a:p>
      </dgm:t>
    </dgm:pt>
    <dgm:pt modelId="{9A8D16FB-59DA-4095-ABF2-8014F8FCF87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26A16980-E4A9-4BD3-9444-6AA74CC5318B}" type="parTrans" cxnId="{1A4D4C2D-2E3A-419B-A6F4-8C2B4A0121FE}">
      <dgm:prSet/>
      <dgm:spPr/>
      <dgm:t>
        <a:bodyPr/>
        <a:lstStyle/>
        <a:p>
          <a:endParaRPr lang="pl-PL"/>
        </a:p>
      </dgm:t>
    </dgm:pt>
    <dgm:pt modelId="{D0801713-075F-4C11-9D87-E5BBA148DD6A}" type="sibTrans" cxnId="{1A4D4C2D-2E3A-419B-A6F4-8C2B4A0121FE}">
      <dgm:prSet/>
      <dgm:spPr/>
      <dgm:t>
        <a:bodyPr/>
        <a:lstStyle/>
        <a:p>
          <a:endParaRPr lang="pl-PL"/>
        </a:p>
      </dgm:t>
    </dgm:pt>
    <dgm:pt modelId="{2AF2D677-F178-49FA-A776-B1FEB29DBDC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5DAA7B12-2980-469E-8547-DBED290F5CD1}" type="parTrans" cxnId="{69814BB7-3970-458B-8719-E9C14497D155}">
      <dgm:prSet/>
      <dgm:spPr/>
      <dgm:t>
        <a:bodyPr/>
        <a:lstStyle/>
        <a:p>
          <a:endParaRPr lang="pl-PL"/>
        </a:p>
      </dgm:t>
    </dgm:pt>
    <dgm:pt modelId="{099A1DED-75DA-4A76-9065-CF44E7F68037}" type="sibTrans" cxnId="{69814BB7-3970-458B-8719-E9C14497D155}">
      <dgm:prSet/>
      <dgm:spPr/>
      <dgm:t>
        <a:bodyPr/>
        <a:lstStyle/>
        <a:p>
          <a:endParaRPr lang="pl-PL"/>
        </a:p>
      </dgm:t>
    </dgm:pt>
    <dgm:pt modelId="{03139C03-FFB4-4B74-B4DD-193BF2AFEF13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8949B40D-8AB0-44A7-BD1F-A71DAA42C2C2}" type="parTrans" cxnId="{083504A4-25D8-42A5-8B21-7EFF61059D6C}">
      <dgm:prSet/>
      <dgm:spPr/>
      <dgm:t>
        <a:bodyPr/>
        <a:lstStyle/>
        <a:p>
          <a:endParaRPr lang="pl-PL"/>
        </a:p>
      </dgm:t>
    </dgm:pt>
    <dgm:pt modelId="{DA2F2531-C29C-4D46-A433-455C7B2BE6C3}" type="sibTrans" cxnId="{083504A4-25D8-42A5-8B21-7EFF61059D6C}">
      <dgm:prSet/>
      <dgm:spPr/>
      <dgm:t>
        <a:bodyPr/>
        <a:lstStyle/>
        <a:p>
          <a:endParaRPr lang="pl-PL"/>
        </a:p>
      </dgm:t>
    </dgm:pt>
    <dgm:pt modelId="{D205E5D2-A9FA-42E6-A53A-F72C1D95D2A8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6B7604C0-23B8-4693-80E7-74789B0EBCB5}" type="parTrans" cxnId="{305B6FA0-7778-4D30-BE1B-4A5053B112C4}">
      <dgm:prSet/>
      <dgm:spPr/>
      <dgm:t>
        <a:bodyPr/>
        <a:lstStyle/>
        <a:p>
          <a:endParaRPr lang="pl-PL"/>
        </a:p>
      </dgm:t>
    </dgm:pt>
    <dgm:pt modelId="{E413A639-10CD-4A9F-B353-D420F6F65C12}" type="sibTrans" cxnId="{305B6FA0-7778-4D30-BE1B-4A5053B112C4}">
      <dgm:prSet/>
      <dgm:spPr/>
      <dgm:t>
        <a:bodyPr/>
        <a:lstStyle/>
        <a:p>
          <a:endParaRPr lang="pl-PL"/>
        </a:p>
      </dgm:t>
    </dgm:pt>
    <dgm:pt modelId="{33402635-9A4A-4294-B242-FA6F93E012B5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3990A14B-AD6D-4A7A-BBA3-D3C51B649477}" type="parTrans" cxnId="{95FA1E98-4C7F-4E8A-BA09-A59057AD3ABE}">
      <dgm:prSet/>
      <dgm:spPr/>
      <dgm:t>
        <a:bodyPr/>
        <a:lstStyle/>
        <a:p>
          <a:endParaRPr lang="pl-PL"/>
        </a:p>
      </dgm:t>
    </dgm:pt>
    <dgm:pt modelId="{672A8A72-8644-417F-BBAD-60D668150164}" type="sibTrans" cxnId="{95FA1E98-4C7F-4E8A-BA09-A59057AD3ABE}">
      <dgm:prSet/>
      <dgm:spPr/>
      <dgm:t>
        <a:bodyPr/>
        <a:lstStyle/>
        <a:p>
          <a:endParaRPr lang="pl-PL"/>
        </a:p>
      </dgm:t>
    </dgm:pt>
    <dgm:pt modelId="{62C22CCF-B309-4093-B979-D4433CF2B810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8FA2DE82-3D42-4C5D-9B7A-FFDBE9215D7A}" type="parTrans" cxnId="{97A52849-77ED-4800-A81F-CB7D9057D410}">
      <dgm:prSet/>
      <dgm:spPr/>
      <dgm:t>
        <a:bodyPr/>
        <a:lstStyle/>
        <a:p>
          <a:endParaRPr lang="pl-PL"/>
        </a:p>
      </dgm:t>
    </dgm:pt>
    <dgm:pt modelId="{C62F672D-CFAC-454B-858B-5FB6850F99B1}" type="sibTrans" cxnId="{97A52849-77ED-4800-A81F-CB7D9057D410}">
      <dgm:prSet/>
      <dgm:spPr/>
      <dgm:t>
        <a:bodyPr/>
        <a:lstStyle/>
        <a:p>
          <a:endParaRPr lang="pl-PL"/>
        </a:p>
      </dgm:t>
    </dgm:pt>
    <dgm:pt modelId="{C5417C11-A68E-45A5-8050-D678A405D4E7}" type="pres">
      <dgm:prSet presAssocID="{E5C32F10-7C5E-4D1F-ADD6-6D3E1F533172}" presName="Name0" presStyleCnt="0">
        <dgm:presLayoutVars>
          <dgm:dir/>
          <dgm:resizeHandles val="exact"/>
        </dgm:presLayoutVars>
      </dgm:prSet>
      <dgm:spPr/>
    </dgm:pt>
    <dgm:pt modelId="{94136C87-1C72-48FC-906E-8B41C945A61F}" type="pres">
      <dgm:prSet presAssocID="{BB2605FA-35FB-43B1-BEA3-EA706FF9BC4F}" presName="parTxOnly" presStyleLbl="node1" presStyleIdx="0" presStyleCnt="10">
        <dgm:presLayoutVars>
          <dgm:bulletEnabled val="1"/>
        </dgm:presLayoutVars>
      </dgm:prSet>
      <dgm:spPr/>
    </dgm:pt>
    <dgm:pt modelId="{F6788CFD-567D-42F5-84CD-6535BE882B4B}" type="pres">
      <dgm:prSet presAssocID="{458718EA-8654-4784-B3F6-3E7986AF55EE}" presName="parSpace" presStyleCnt="0"/>
      <dgm:spPr/>
    </dgm:pt>
    <dgm:pt modelId="{ACC00454-3E82-4371-B3F9-676020CEF40B}" type="pres">
      <dgm:prSet presAssocID="{99922372-9C97-4D7E-AFF6-573BC74472CC}" presName="parTxOnly" presStyleLbl="node1" presStyleIdx="1" presStyleCnt="10">
        <dgm:presLayoutVars>
          <dgm:bulletEnabled val="1"/>
        </dgm:presLayoutVars>
      </dgm:prSet>
      <dgm:spPr/>
    </dgm:pt>
    <dgm:pt modelId="{7F8A9F5F-7588-40A4-AC3F-BA1EDD9AF033}" type="pres">
      <dgm:prSet presAssocID="{F76BEBB0-C6EA-498F-82E2-E9CF0B4E4FF9}" presName="parSpace" presStyleCnt="0"/>
      <dgm:spPr/>
    </dgm:pt>
    <dgm:pt modelId="{51EBA932-BB22-4840-B808-8FFCFC13BF06}" type="pres">
      <dgm:prSet presAssocID="{CB782530-DB32-473C-BDBE-86C978512F38}" presName="parTxOnly" presStyleLbl="node1" presStyleIdx="2" presStyleCnt="10">
        <dgm:presLayoutVars>
          <dgm:bulletEnabled val="1"/>
        </dgm:presLayoutVars>
      </dgm:prSet>
      <dgm:spPr/>
    </dgm:pt>
    <dgm:pt modelId="{563AC8B8-EB4B-4F09-8A41-93277CD3A45A}" type="pres">
      <dgm:prSet presAssocID="{85511D52-2319-45A8-B342-584677B0BD55}" presName="parSpace" presStyleCnt="0"/>
      <dgm:spPr/>
    </dgm:pt>
    <dgm:pt modelId="{5495D7A9-143E-48D6-B0D9-7A343B23C8C3}" type="pres">
      <dgm:prSet presAssocID="{4571585B-8DB9-48DC-9230-864AB26468A9}" presName="parTxOnly" presStyleLbl="node1" presStyleIdx="3" presStyleCnt="10">
        <dgm:presLayoutVars>
          <dgm:bulletEnabled val="1"/>
        </dgm:presLayoutVars>
      </dgm:prSet>
      <dgm:spPr/>
    </dgm:pt>
    <dgm:pt modelId="{93CFFA49-89DB-42B4-B774-DDB967AF15F3}" type="pres">
      <dgm:prSet presAssocID="{C81217D5-33EF-4405-8970-75A4AFBEBB8F}" presName="parSpace" presStyleCnt="0"/>
      <dgm:spPr/>
    </dgm:pt>
    <dgm:pt modelId="{B3FE5871-22AA-4EA3-BADB-7B394DD62089}" type="pres">
      <dgm:prSet presAssocID="{9A8D16FB-59DA-4095-ABF2-8014F8FCF87C}" presName="parTxOnly" presStyleLbl="node1" presStyleIdx="4" presStyleCnt="10">
        <dgm:presLayoutVars>
          <dgm:bulletEnabled val="1"/>
        </dgm:presLayoutVars>
      </dgm:prSet>
      <dgm:spPr/>
    </dgm:pt>
    <dgm:pt modelId="{0F0C70E5-E43D-4D3C-A69B-972F27F5EF2D}" type="pres">
      <dgm:prSet presAssocID="{D0801713-075F-4C11-9D87-E5BBA148DD6A}" presName="parSpace" presStyleCnt="0"/>
      <dgm:spPr/>
    </dgm:pt>
    <dgm:pt modelId="{43C21178-1C33-4BA2-9BCE-2EDEADAE7F93}" type="pres">
      <dgm:prSet presAssocID="{2AF2D677-F178-49FA-A776-B1FEB29DBDCC}" presName="parTxOnly" presStyleLbl="node1" presStyleIdx="5" presStyleCnt="10">
        <dgm:presLayoutVars>
          <dgm:bulletEnabled val="1"/>
        </dgm:presLayoutVars>
      </dgm:prSet>
      <dgm:spPr/>
    </dgm:pt>
    <dgm:pt modelId="{F24AC497-B612-48E4-8D96-2D39BD8388BB}" type="pres">
      <dgm:prSet presAssocID="{099A1DED-75DA-4A76-9065-CF44E7F68037}" presName="parSpace" presStyleCnt="0"/>
      <dgm:spPr/>
    </dgm:pt>
    <dgm:pt modelId="{ED2AA38E-8CBB-41DE-811A-DFE9770B1C02}" type="pres">
      <dgm:prSet presAssocID="{03139C03-FFB4-4B74-B4DD-193BF2AFEF13}" presName="parTxOnly" presStyleLbl="node1" presStyleIdx="6" presStyleCnt="10">
        <dgm:presLayoutVars>
          <dgm:bulletEnabled val="1"/>
        </dgm:presLayoutVars>
      </dgm:prSet>
      <dgm:spPr/>
    </dgm:pt>
    <dgm:pt modelId="{948832E9-05E3-4167-903B-D5D011EF45E9}" type="pres">
      <dgm:prSet presAssocID="{DA2F2531-C29C-4D46-A433-455C7B2BE6C3}" presName="parSpace" presStyleCnt="0"/>
      <dgm:spPr/>
    </dgm:pt>
    <dgm:pt modelId="{05DE04DA-36FB-403C-858B-F5DE7C7D0AB0}" type="pres">
      <dgm:prSet presAssocID="{D205E5D2-A9FA-42E6-A53A-F72C1D95D2A8}" presName="parTxOnly" presStyleLbl="node1" presStyleIdx="7" presStyleCnt="10">
        <dgm:presLayoutVars>
          <dgm:bulletEnabled val="1"/>
        </dgm:presLayoutVars>
      </dgm:prSet>
      <dgm:spPr/>
    </dgm:pt>
    <dgm:pt modelId="{133743A6-7C36-4BE8-9A98-076E73ABFDD0}" type="pres">
      <dgm:prSet presAssocID="{E413A639-10CD-4A9F-B353-D420F6F65C12}" presName="parSpace" presStyleCnt="0"/>
      <dgm:spPr/>
    </dgm:pt>
    <dgm:pt modelId="{EC0EF4C8-9FB9-41ED-985D-23427668596E}" type="pres">
      <dgm:prSet presAssocID="{33402635-9A4A-4294-B242-FA6F93E012B5}" presName="parTxOnly" presStyleLbl="node1" presStyleIdx="8" presStyleCnt="10">
        <dgm:presLayoutVars>
          <dgm:bulletEnabled val="1"/>
        </dgm:presLayoutVars>
      </dgm:prSet>
      <dgm:spPr/>
    </dgm:pt>
    <dgm:pt modelId="{9EABD559-AF2F-45DF-BA22-66FE6A8BB524}" type="pres">
      <dgm:prSet presAssocID="{672A8A72-8644-417F-BBAD-60D668150164}" presName="parSpace" presStyleCnt="0"/>
      <dgm:spPr/>
    </dgm:pt>
    <dgm:pt modelId="{6DEF797C-6DDE-4766-BE58-D19F2A15EDAF}" type="pres">
      <dgm:prSet presAssocID="{62C22CCF-B309-4093-B979-D4433CF2B810}" presName="parTxOnly" presStyleLbl="node1" presStyleIdx="9" presStyleCnt="10">
        <dgm:presLayoutVars>
          <dgm:bulletEnabled val="1"/>
        </dgm:presLayoutVars>
      </dgm:prSet>
      <dgm:spPr/>
    </dgm:pt>
  </dgm:ptLst>
  <dgm:cxnLst>
    <dgm:cxn modelId="{F0E1A50D-8377-4B54-9B30-4D7C5D44A6F3}" type="presOf" srcId="{CB782530-DB32-473C-BDBE-86C978512F38}" destId="{51EBA932-BB22-4840-B808-8FFCFC13BF06}" srcOrd="0" destOrd="0" presId="urn:microsoft.com/office/officeart/2005/8/layout/hChevron3"/>
    <dgm:cxn modelId="{AFBBAE0E-1DA3-486B-BE0E-7910BE9E0018}" srcId="{E5C32F10-7C5E-4D1F-ADD6-6D3E1F533172}" destId="{CB782530-DB32-473C-BDBE-86C978512F38}" srcOrd="2" destOrd="0" parTransId="{43966308-26C9-4D02-B39E-8F12492EC50D}" sibTransId="{85511D52-2319-45A8-B342-584677B0BD55}"/>
    <dgm:cxn modelId="{3091C816-672F-4628-BBD3-C50ECBEC96E2}" srcId="{E5C32F10-7C5E-4D1F-ADD6-6D3E1F533172}" destId="{BB2605FA-35FB-43B1-BEA3-EA706FF9BC4F}" srcOrd="0" destOrd="0" parTransId="{9D12BEFB-FD11-4CD6-A828-799EE0158A07}" sibTransId="{458718EA-8654-4784-B3F6-3E7986AF55EE}"/>
    <dgm:cxn modelId="{1A4D4C2D-2E3A-419B-A6F4-8C2B4A0121FE}" srcId="{E5C32F10-7C5E-4D1F-ADD6-6D3E1F533172}" destId="{9A8D16FB-59DA-4095-ABF2-8014F8FCF87C}" srcOrd="4" destOrd="0" parTransId="{26A16980-E4A9-4BD3-9444-6AA74CC5318B}" sibTransId="{D0801713-075F-4C11-9D87-E5BBA148DD6A}"/>
    <dgm:cxn modelId="{C9F96931-B750-499C-9215-9F978FFC3D81}" type="presOf" srcId="{4571585B-8DB9-48DC-9230-864AB26468A9}" destId="{5495D7A9-143E-48D6-B0D9-7A343B23C8C3}" srcOrd="0" destOrd="0" presId="urn:microsoft.com/office/officeart/2005/8/layout/hChevron3"/>
    <dgm:cxn modelId="{9C4FAC3B-F639-4F63-82B5-C09A37B061F2}" type="presOf" srcId="{03139C03-FFB4-4B74-B4DD-193BF2AFEF13}" destId="{ED2AA38E-8CBB-41DE-811A-DFE9770B1C02}" srcOrd="0" destOrd="0" presId="urn:microsoft.com/office/officeart/2005/8/layout/hChevron3"/>
    <dgm:cxn modelId="{97A52849-77ED-4800-A81F-CB7D9057D410}" srcId="{E5C32F10-7C5E-4D1F-ADD6-6D3E1F533172}" destId="{62C22CCF-B309-4093-B979-D4433CF2B810}" srcOrd="9" destOrd="0" parTransId="{8FA2DE82-3D42-4C5D-9B7A-FFDBE9215D7A}" sibTransId="{C62F672D-CFAC-454B-858B-5FB6850F99B1}"/>
    <dgm:cxn modelId="{9C180E6C-A5F6-4CF7-8346-1D932030D582}" type="presOf" srcId="{2AF2D677-F178-49FA-A776-B1FEB29DBDCC}" destId="{43C21178-1C33-4BA2-9BCE-2EDEADAE7F93}" srcOrd="0" destOrd="0" presId="urn:microsoft.com/office/officeart/2005/8/layout/hChevron3"/>
    <dgm:cxn modelId="{C0B8DC6F-0FCC-4709-B732-54994091A56E}" srcId="{E5C32F10-7C5E-4D1F-ADD6-6D3E1F533172}" destId="{4571585B-8DB9-48DC-9230-864AB26468A9}" srcOrd="3" destOrd="0" parTransId="{586E050A-1FA9-432E-B8A8-4B65478B2A90}" sibTransId="{C81217D5-33EF-4405-8970-75A4AFBEBB8F}"/>
    <dgm:cxn modelId="{B6D57272-2F43-44A6-921F-9F53EC1F85E9}" type="presOf" srcId="{9A8D16FB-59DA-4095-ABF2-8014F8FCF87C}" destId="{B3FE5871-22AA-4EA3-BADB-7B394DD62089}" srcOrd="0" destOrd="0" presId="urn:microsoft.com/office/officeart/2005/8/layout/hChevron3"/>
    <dgm:cxn modelId="{8F8EAC7A-533A-4539-A0CB-FC0193D53CD3}" type="presOf" srcId="{D205E5D2-A9FA-42E6-A53A-F72C1D95D2A8}" destId="{05DE04DA-36FB-403C-858B-F5DE7C7D0AB0}" srcOrd="0" destOrd="0" presId="urn:microsoft.com/office/officeart/2005/8/layout/hChevron3"/>
    <dgm:cxn modelId="{1BBE8683-F8E4-4E57-BC67-911BF8E6D655}" type="presOf" srcId="{62C22CCF-B309-4093-B979-D4433CF2B810}" destId="{6DEF797C-6DDE-4766-BE58-D19F2A15EDAF}" srcOrd="0" destOrd="0" presId="urn:microsoft.com/office/officeart/2005/8/layout/hChevron3"/>
    <dgm:cxn modelId="{95FA1E98-4C7F-4E8A-BA09-A59057AD3ABE}" srcId="{E5C32F10-7C5E-4D1F-ADD6-6D3E1F533172}" destId="{33402635-9A4A-4294-B242-FA6F93E012B5}" srcOrd="8" destOrd="0" parTransId="{3990A14B-AD6D-4A7A-BBA3-D3C51B649477}" sibTransId="{672A8A72-8644-417F-BBAD-60D668150164}"/>
    <dgm:cxn modelId="{8A00B298-3C28-4AD3-9AA2-685CFF84B468}" type="presOf" srcId="{33402635-9A4A-4294-B242-FA6F93E012B5}" destId="{EC0EF4C8-9FB9-41ED-985D-23427668596E}" srcOrd="0" destOrd="0" presId="urn:microsoft.com/office/officeart/2005/8/layout/hChevron3"/>
    <dgm:cxn modelId="{471D5C99-2280-40B9-B7FD-C2CBD23E6C9D}" type="presOf" srcId="{BB2605FA-35FB-43B1-BEA3-EA706FF9BC4F}" destId="{94136C87-1C72-48FC-906E-8B41C945A61F}" srcOrd="0" destOrd="0" presId="urn:microsoft.com/office/officeart/2005/8/layout/hChevron3"/>
    <dgm:cxn modelId="{305B6FA0-7778-4D30-BE1B-4A5053B112C4}" srcId="{E5C32F10-7C5E-4D1F-ADD6-6D3E1F533172}" destId="{D205E5D2-A9FA-42E6-A53A-F72C1D95D2A8}" srcOrd="7" destOrd="0" parTransId="{6B7604C0-23B8-4693-80E7-74789B0EBCB5}" sibTransId="{E413A639-10CD-4A9F-B353-D420F6F65C12}"/>
    <dgm:cxn modelId="{083504A4-25D8-42A5-8B21-7EFF61059D6C}" srcId="{E5C32F10-7C5E-4D1F-ADD6-6D3E1F533172}" destId="{03139C03-FFB4-4B74-B4DD-193BF2AFEF13}" srcOrd="6" destOrd="0" parTransId="{8949B40D-8AB0-44A7-BD1F-A71DAA42C2C2}" sibTransId="{DA2F2531-C29C-4D46-A433-455C7B2BE6C3}"/>
    <dgm:cxn modelId="{442C34AC-5780-40DC-A46A-0566F7C6C8F2}" type="presOf" srcId="{99922372-9C97-4D7E-AFF6-573BC74472CC}" destId="{ACC00454-3E82-4371-B3F9-676020CEF40B}" srcOrd="0" destOrd="0" presId="urn:microsoft.com/office/officeart/2005/8/layout/hChevron3"/>
    <dgm:cxn modelId="{986D73B1-45E2-48E9-A4E4-51BD71995ABD}" srcId="{E5C32F10-7C5E-4D1F-ADD6-6D3E1F533172}" destId="{99922372-9C97-4D7E-AFF6-573BC74472CC}" srcOrd="1" destOrd="0" parTransId="{2028BBFA-A3B0-4FC8-9939-33871D4015E4}" sibTransId="{F76BEBB0-C6EA-498F-82E2-E9CF0B4E4FF9}"/>
    <dgm:cxn modelId="{69814BB7-3970-458B-8719-E9C14497D155}" srcId="{E5C32F10-7C5E-4D1F-ADD6-6D3E1F533172}" destId="{2AF2D677-F178-49FA-A776-B1FEB29DBDCC}" srcOrd="5" destOrd="0" parTransId="{5DAA7B12-2980-469E-8547-DBED290F5CD1}" sibTransId="{099A1DED-75DA-4A76-9065-CF44E7F68037}"/>
    <dgm:cxn modelId="{7E3EB1D2-FF43-4002-8843-312F3620FAD9}" type="presOf" srcId="{E5C32F10-7C5E-4D1F-ADD6-6D3E1F533172}" destId="{C5417C11-A68E-45A5-8050-D678A405D4E7}" srcOrd="0" destOrd="0" presId="urn:microsoft.com/office/officeart/2005/8/layout/hChevron3"/>
    <dgm:cxn modelId="{202B548A-46F1-44F9-B524-854A9D39914E}" type="presParOf" srcId="{C5417C11-A68E-45A5-8050-D678A405D4E7}" destId="{94136C87-1C72-48FC-906E-8B41C945A61F}" srcOrd="0" destOrd="0" presId="urn:microsoft.com/office/officeart/2005/8/layout/hChevron3"/>
    <dgm:cxn modelId="{5B7394B7-726D-47D6-A636-888DA6F5E4D8}" type="presParOf" srcId="{C5417C11-A68E-45A5-8050-D678A405D4E7}" destId="{F6788CFD-567D-42F5-84CD-6535BE882B4B}" srcOrd="1" destOrd="0" presId="urn:microsoft.com/office/officeart/2005/8/layout/hChevron3"/>
    <dgm:cxn modelId="{C97273BC-0996-4C4D-9B6F-89D274074871}" type="presParOf" srcId="{C5417C11-A68E-45A5-8050-D678A405D4E7}" destId="{ACC00454-3E82-4371-B3F9-676020CEF40B}" srcOrd="2" destOrd="0" presId="urn:microsoft.com/office/officeart/2005/8/layout/hChevron3"/>
    <dgm:cxn modelId="{840A447A-E2C4-43F7-8379-AF547D9E373C}" type="presParOf" srcId="{C5417C11-A68E-45A5-8050-D678A405D4E7}" destId="{7F8A9F5F-7588-40A4-AC3F-BA1EDD9AF033}" srcOrd="3" destOrd="0" presId="urn:microsoft.com/office/officeart/2005/8/layout/hChevron3"/>
    <dgm:cxn modelId="{52F02BAC-F22B-4F02-90BD-F75853CBFBA3}" type="presParOf" srcId="{C5417C11-A68E-45A5-8050-D678A405D4E7}" destId="{51EBA932-BB22-4840-B808-8FFCFC13BF06}" srcOrd="4" destOrd="0" presId="urn:microsoft.com/office/officeart/2005/8/layout/hChevron3"/>
    <dgm:cxn modelId="{63A372D1-AEB9-4A84-89F5-BD04B406F906}" type="presParOf" srcId="{C5417C11-A68E-45A5-8050-D678A405D4E7}" destId="{563AC8B8-EB4B-4F09-8A41-93277CD3A45A}" srcOrd="5" destOrd="0" presId="urn:microsoft.com/office/officeart/2005/8/layout/hChevron3"/>
    <dgm:cxn modelId="{21868E2C-6554-45B9-AAB0-D28B0BDF9D2D}" type="presParOf" srcId="{C5417C11-A68E-45A5-8050-D678A405D4E7}" destId="{5495D7A9-143E-48D6-B0D9-7A343B23C8C3}" srcOrd="6" destOrd="0" presId="urn:microsoft.com/office/officeart/2005/8/layout/hChevron3"/>
    <dgm:cxn modelId="{FCE681C1-1235-43F6-A101-CD8ABEC2CF0A}" type="presParOf" srcId="{C5417C11-A68E-45A5-8050-D678A405D4E7}" destId="{93CFFA49-89DB-42B4-B774-DDB967AF15F3}" srcOrd="7" destOrd="0" presId="urn:microsoft.com/office/officeart/2005/8/layout/hChevron3"/>
    <dgm:cxn modelId="{7FD8F581-FD95-40B1-9967-9FC95A6F4F0D}" type="presParOf" srcId="{C5417C11-A68E-45A5-8050-D678A405D4E7}" destId="{B3FE5871-22AA-4EA3-BADB-7B394DD62089}" srcOrd="8" destOrd="0" presId="urn:microsoft.com/office/officeart/2005/8/layout/hChevron3"/>
    <dgm:cxn modelId="{38C289AC-35A8-4F92-BB66-F00AA3900952}" type="presParOf" srcId="{C5417C11-A68E-45A5-8050-D678A405D4E7}" destId="{0F0C70E5-E43D-4D3C-A69B-972F27F5EF2D}" srcOrd="9" destOrd="0" presId="urn:microsoft.com/office/officeart/2005/8/layout/hChevron3"/>
    <dgm:cxn modelId="{3D32600E-D056-41A9-A4FB-856BEF98F745}" type="presParOf" srcId="{C5417C11-A68E-45A5-8050-D678A405D4E7}" destId="{43C21178-1C33-4BA2-9BCE-2EDEADAE7F93}" srcOrd="10" destOrd="0" presId="urn:microsoft.com/office/officeart/2005/8/layout/hChevron3"/>
    <dgm:cxn modelId="{B4522F82-9761-420B-B4F0-87A60E0E123D}" type="presParOf" srcId="{C5417C11-A68E-45A5-8050-D678A405D4E7}" destId="{F24AC497-B612-48E4-8D96-2D39BD8388BB}" srcOrd="11" destOrd="0" presId="urn:microsoft.com/office/officeart/2005/8/layout/hChevron3"/>
    <dgm:cxn modelId="{6E136B9A-0FC7-4C3E-977D-59F3A91C44AD}" type="presParOf" srcId="{C5417C11-A68E-45A5-8050-D678A405D4E7}" destId="{ED2AA38E-8CBB-41DE-811A-DFE9770B1C02}" srcOrd="12" destOrd="0" presId="urn:microsoft.com/office/officeart/2005/8/layout/hChevron3"/>
    <dgm:cxn modelId="{A18EF974-5402-438D-BD11-1FB5574A09E5}" type="presParOf" srcId="{C5417C11-A68E-45A5-8050-D678A405D4E7}" destId="{948832E9-05E3-4167-903B-D5D011EF45E9}" srcOrd="13" destOrd="0" presId="urn:microsoft.com/office/officeart/2005/8/layout/hChevron3"/>
    <dgm:cxn modelId="{C446AED9-27C8-4960-9D4F-00236B66EE03}" type="presParOf" srcId="{C5417C11-A68E-45A5-8050-D678A405D4E7}" destId="{05DE04DA-36FB-403C-858B-F5DE7C7D0AB0}" srcOrd="14" destOrd="0" presId="urn:microsoft.com/office/officeart/2005/8/layout/hChevron3"/>
    <dgm:cxn modelId="{578EFF19-AE26-430A-9139-4B22375F8D96}" type="presParOf" srcId="{C5417C11-A68E-45A5-8050-D678A405D4E7}" destId="{133743A6-7C36-4BE8-9A98-076E73ABFDD0}" srcOrd="15" destOrd="0" presId="urn:microsoft.com/office/officeart/2005/8/layout/hChevron3"/>
    <dgm:cxn modelId="{7BCA4C42-385A-4F9A-8B19-9102465EAC1B}" type="presParOf" srcId="{C5417C11-A68E-45A5-8050-D678A405D4E7}" destId="{EC0EF4C8-9FB9-41ED-985D-23427668596E}" srcOrd="16" destOrd="0" presId="urn:microsoft.com/office/officeart/2005/8/layout/hChevron3"/>
    <dgm:cxn modelId="{3731E3A4-4A41-4FDA-91D8-EC8317D828BB}" type="presParOf" srcId="{C5417C11-A68E-45A5-8050-D678A405D4E7}" destId="{9EABD559-AF2F-45DF-BA22-66FE6A8BB524}" srcOrd="17" destOrd="0" presId="urn:microsoft.com/office/officeart/2005/8/layout/hChevron3"/>
    <dgm:cxn modelId="{830F330A-A249-4071-9380-6791E7681C2C}" type="presParOf" srcId="{C5417C11-A68E-45A5-8050-D678A405D4E7}" destId="{6DEF797C-6DDE-4766-BE58-D19F2A15EDAF}" srcOrd="18" destOrd="0" presId="urn:microsoft.com/office/officeart/2005/8/layout/hChevron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5C32F10-7C5E-4D1F-ADD6-6D3E1F533172}" type="doc">
      <dgm:prSet loTypeId="urn:microsoft.com/office/officeart/2005/8/layout/hChevron3" loCatId="process" qsTypeId="urn:microsoft.com/office/officeart/2005/8/quickstyle/simple1" qsCatId="simple" csTypeId="urn:microsoft.com/office/officeart/2005/8/colors/accent0_3" csCatId="mainScheme" phldr="1"/>
      <dgm:spPr/>
    </dgm:pt>
    <dgm:pt modelId="{BB2605FA-35FB-43B1-BEA3-EA706FF9BC4F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9D12BEFB-FD11-4CD6-A828-799EE0158A07}" type="parTrans" cxnId="{3091C816-672F-4628-BBD3-C50ECBEC96E2}">
      <dgm:prSet/>
      <dgm:spPr/>
      <dgm:t>
        <a:bodyPr/>
        <a:lstStyle/>
        <a:p>
          <a:endParaRPr lang="pl-PL"/>
        </a:p>
      </dgm:t>
    </dgm:pt>
    <dgm:pt modelId="{458718EA-8654-4784-B3F6-3E7986AF55EE}" type="sibTrans" cxnId="{3091C816-672F-4628-BBD3-C50ECBEC96E2}">
      <dgm:prSet/>
      <dgm:spPr/>
      <dgm:t>
        <a:bodyPr/>
        <a:lstStyle/>
        <a:p>
          <a:endParaRPr lang="pl-PL"/>
        </a:p>
      </dgm:t>
    </dgm:pt>
    <dgm:pt modelId="{99922372-9C97-4D7E-AFF6-573BC74472CC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2028BBFA-A3B0-4FC8-9939-33871D4015E4}" type="parTrans" cxnId="{986D73B1-45E2-48E9-A4E4-51BD71995ABD}">
      <dgm:prSet/>
      <dgm:spPr/>
      <dgm:t>
        <a:bodyPr/>
        <a:lstStyle/>
        <a:p>
          <a:endParaRPr lang="pl-PL"/>
        </a:p>
      </dgm:t>
    </dgm:pt>
    <dgm:pt modelId="{F76BEBB0-C6EA-498F-82E2-E9CF0B4E4FF9}" type="sibTrans" cxnId="{986D73B1-45E2-48E9-A4E4-51BD71995ABD}">
      <dgm:prSet/>
      <dgm:spPr/>
      <dgm:t>
        <a:bodyPr/>
        <a:lstStyle/>
        <a:p>
          <a:endParaRPr lang="pl-PL"/>
        </a:p>
      </dgm:t>
    </dgm:pt>
    <dgm:pt modelId="{4571585B-8DB9-48DC-9230-864AB26468A9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586E050A-1FA9-432E-B8A8-4B65478B2A90}" type="parTrans" cxnId="{C0B8DC6F-0FCC-4709-B732-54994091A56E}">
      <dgm:prSet/>
      <dgm:spPr/>
      <dgm:t>
        <a:bodyPr/>
        <a:lstStyle/>
        <a:p>
          <a:endParaRPr lang="pl-PL"/>
        </a:p>
      </dgm:t>
    </dgm:pt>
    <dgm:pt modelId="{C81217D5-33EF-4405-8970-75A4AFBEBB8F}" type="sibTrans" cxnId="{C0B8DC6F-0FCC-4709-B732-54994091A56E}">
      <dgm:prSet/>
      <dgm:spPr/>
      <dgm:t>
        <a:bodyPr/>
        <a:lstStyle/>
        <a:p>
          <a:endParaRPr lang="pl-PL"/>
        </a:p>
      </dgm:t>
    </dgm:pt>
    <dgm:pt modelId="{CB782530-DB32-473C-BDBE-86C978512F38}">
      <dgm:prSet phldrT="[Tekst]"/>
      <dgm:spPr>
        <a:solidFill>
          <a:srgbClr val="00B050"/>
        </a:solidFill>
      </dgm:spPr>
      <dgm:t>
        <a:bodyPr/>
        <a:lstStyle/>
        <a:p>
          <a:endParaRPr lang="pl-PL"/>
        </a:p>
      </dgm:t>
    </dgm:pt>
    <dgm:pt modelId="{43966308-26C9-4D02-B39E-8F12492EC50D}" type="parTrans" cxnId="{AFBBAE0E-1DA3-486B-BE0E-7910BE9E0018}">
      <dgm:prSet/>
      <dgm:spPr/>
      <dgm:t>
        <a:bodyPr/>
        <a:lstStyle/>
        <a:p>
          <a:endParaRPr lang="pl-PL"/>
        </a:p>
      </dgm:t>
    </dgm:pt>
    <dgm:pt modelId="{85511D52-2319-45A8-B342-584677B0BD55}" type="sibTrans" cxnId="{AFBBAE0E-1DA3-486B-BE0E-7910BE9E0018}">
      <dgm:prSet/>
      <dgm:spPr/>
      <dgm:t>
        <a:bodyPr/>
        <a:lstStyle/>
        <a:p>
          <a:endParaRPr lang="pl-PL"/>
        </a:p>
      </dgm:t>
    </dgm:pt>
    <dgm:pt modelId="{9A8D16FB-59DA-4095-ABF2-8014F8FCF87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26A16980-E4A9-4BD3-9444-6AA74CC5318B}" type="parTrans" cxnId="{1A4D4C2D-2E3A-419B-A6F4-8C2B4A0121FE}">
      <dgm:prSet/>
      <dgm:spPr/>
      <dgm:t>
        <a:bodyPr/>
        <a:lstStyle/>
        <a:p>
          <a:endParaRPr lang="pl-PL"/>
        </a:p>
      </dgm:t>
    </dgm:pt>
    <dgm:pt modelId="{D0801713-075F-4C11-9D87-E5BBA148DD6A}" type="sibTrans" cxnId="{1A4D4C2D-2E3A-419B-A6F4-8C2B4A0121FE}">
      <dgm:prSet/>
      <dgm:spPr/>
      <dgm:t>
        <a:bodyPr/>
        <a:lstStyle/>
        <a:p>
          <a:endParaRPr lang="pl-PL"/>
        </a:p>
      </dgm:t>
    </dgm:pt>
    <dgm:pt modelId="{2AF2D677-F178-49FA-A776-B1FEB29DBDC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5DAA7B12-2980-469E-8547-DBED290F5CD1}" type="parTrans" cxnId="{69814BB7-3970-458B-8719-E9C14497D155}">
      <dgm:prSet/>
      <dgm:spPr/>
      <dgm:t>
        <a:bodyPr/>
        <a:lstStyle/>
        <a:p>
          <a:endParaRPr lang="pl-PL"/>
        </a:p>
      </dgm:t>
    </dgm:pt>
    <dgm:pt modelId="{099A1DED-75DA-4A76-9065-CF44E7F68037}" type="sibTrans" cxnId="{69814BB7-3970-458B-8719-E9C14497D155}">
      <dgm:prSet/>
      <dgm:spPr/>
      <dgm:t>
        <a:bodyPr/>
        <a:lstStyle/>
        <a:p>
          <a:endParaRPr lang="pl-PL"/>
        </a:p>
      </dgm:t>
    </dgm:pt>
    <dgm:pt modelId="{03139C03-FFB4-4B74-B4DD-193BF2AFEF13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8949B40D-8AB0-44A7-BD1F-A71DAA42C2C2}" type="parTrans" cxnId="{083504A4-25D8-42A5-8B21-7EFF61059D6C}">
      <dgm:prSet/>
      <dgm:spPr/>
      <dgm:t>
        <a:bodyPr/>
        <a:lstStyle/>
        <a:p>
          <a:endParaRPr lang="pl-PL"/>
        </a:p>
      </dgm:t>
    </dgm:pt>
    <dgm:pt modelId="{DA2F2531-C29C-4D46-A433-455C7B2BE6C3}" type="sibTrans" cxnId="{083504A4-25D8-42A5-8B21-7EFF61059D6C}">
      <dgm:prSet/>
      <dgm:spPr/>
      <dgm:t>
        <a:bodyPr/>
        <a:lstStyle/>
        <a:p>
          <a:endParaRPr lang="pl-PL"/>
        </a:p>
      </dgm:t>
    </dgm:pt>
    <dgm:pt modelId="{D205E5D2-A9FA-42E6-A53A-F72C1D95D2A8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6B7604C0-23B8-4693-80E7-74789B0EBCB5}" type="parTrans" cxnId="{305B6FA0-7778-4D30-BE1B-4A5053B112C4}">
      <dgm:prSet/>
      <dgm:spPr/>
      <dgm:t>
        <a:bodyPr/>
        <a:lstStyle/>
        <a:p>
          <a:endParaRPr lang="pl-PL"/>
        </a:p>
      </dgm:t>
    </dgm:pt>
    <dgm:pt modelId="{E413A639-10CD-4A9F-B353-D420F6F65C12}" type="sibTrans" cxnId="{305B6FA0-7778-4D30-BE1B-4A5053B112C4}">
      <dgm:prSet/>
      <dgm:spPr/>
      <dgm:t>
        <a:bodyPr/>
        <a:lstStyle/>
        <a:p>
          <a:endParaRPr lang="pl-PL"/>
        </a:p>
      </dgm:t>
    </dgm:pt>
    <dgm:pt modelId="{33402635-9A4A-4294-B242-FA6F93E012B5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3990A14B-AD6D-4A7A-BBA3-D3C51B649477}" type="parTrans" cxnId="{95FA1E98-4C7F-4E8A-BA09-A59057AD3ABE}">
      <dgm:prSet/>
      <dgm:spPr/>
      <dgm:t>
        <a:bodyPr/>
        <a:lstStyle/>
        <a:p>
          <a:endParaRPr lang="pl-PL"/>
        </a:p>
      </dgm:t>
    </dgm:pt>
    <dgm:pt modelId="{672A8A72-8644-417F-BBAD-60D668150164}" type="sibTrans" cxnId="{95FA1E98-4C7F-4E8A-BA09-A59057AD3ABE}">
      <dgm:prSet/>
      <dgm:spPr/>
      <dgm:t>
        <a:bodyPr/>
        <a:lstStyle/>
        <a:p>
          <a:endParaRPr lang="pl-PL"/>
        </a:p>
      </dgm:t>
    </dgm:pt>
    <dgm:pt modelId="{62C22CCF-B309-4093-B979-D4433CF2B810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8FA2DE82-3D42-4C5D-9B7A-FFDBE9215D7A}" type="parTrans" cxnId="{97A52849-77ED-4800-A81F-CB7D9057D410}">
      <dgm:prSet/>
      <dgm:spPr/>
      <dgm:t>
        <a:bodyPr/>
        <a:lstStyle/>
        <a:p>
          <a:endParaRPr lang="pl-PL"/>
        </a:p>
      </dgm:t>
    </dgm:pt>
    <dgm:pt modelId="{C62F672D-CFAC-454B-858B-5FB6850F99B1}" type="sibTrans" cxnId="{97A52849-77ED-4800-A81F-CB7D9057D410}">
      <dgm:prSet/>
      <dgm:spPr/>
      <dgm:t>
        <a:bodyPr/>
        <a:lstStyle/>
        <a:p>
          <a:endParaRPr lang="pl-PL"/>
        </a:p>
      </dgm:t>
    </dgm:pt>
    <dgm:pt modelId="{C5417C11-A68E-45A5-8050-D678A405D4E7}" type="pres">
      <dgm:prSet presAssocID="{E5C32F10-7C5E-4D1F-ADD6-6D3E1F533172}" presName="Name0" presStyleCnt="0">
        <dgm:presLayoutVars>
          <dgm:dir/>
          <dgm:resizeHandles val="exact"/>
        </dgm:presLayoutVars>
      </dgm:prSet>
      <dgm:spPr/>
    </dgm:pt>
    <dgm:pt modelId="{94136C87-1C72-48FC-906E-8B41C945A61F}" type="pres">
      <dgm:prSet presAssocID="{BB2605FA-35FB-43B1-BEA3-EA706FF9BC4F}" presName="parTxOnly" presStyleLbl="node1" presStyleIdx="0" presStyleCnt="10">
        <dgm:presLayoutVars>
          <dgm:bulletEnabled val="1"/>
        </dgm:presLayoutVars>
      </dgm:prSet>
      <dgm:spPr/>
    </dgm:pt>
    <dgm:pt modelId="{F6788CFD-567D-42F5-84CD-6535BE882B4B}" type="pres">
      <dgm:prSet presAssocID="{458718EA-8654-4784-B3F6-3E7986AF55EE}" presName="parSpace" presStyleCnt="0"/>
      <dgm:spPr/>
    </dgm:pt>
    <dgm:pt modelId="{ACC00454-3E82-4371-B3F9-676020CEF40B}" type="pres">
      <dgm:prSet presAssocID="{99922372-9C97-4D7E-AFF6-573BC74472CC}" presName="parTxOnly" presStyleLbl="node1" presStyleIdx="1" presStyleCnt="10">
        <dgm:presLayoutVars>
          <dgm:bulletEnabled val="1"/>
        </dgm:presLayoutVars>
      </dgm:prSet>
      <dgm:spPr/>
    </dgm:pt>
    <dgm:pt modelId="{7F8A9F5F-7588-40A4-AC3F-BA1EDD9AF033}" type="pres">
      <dgm:prSet presAssocID="{F76BEBB0-C6EA-498F-82E2-E9CF0B4E4FF9}" presName="parSpace" presStyleCnt="0"/>
      <dgm:spPr/>
    </dgm:pt>
    <dgm:pt modelId="{51EBA932-BB22-4840-B808-8FFCFC13BF06}" type="pres">
      <dgm:prSet presAssocID="{CB782530-DB32-473C-BDBE-86C978512F38}" presName="parTxOnly" presStyleLbl="node1" presStyleIdx="2" presStyleCnt="10">
        <dgm:presLayoutVars>
          <dgm:bulletEnabled val="1"/>
        </dgm:presLayoutVars>
      </dgm:prSet>
      <dgm:spPr/>
    </dgm:pt>
    <dgm:pt modelId="{563AC8B8-EB4B-4F09-8A41-93277CD3A45A}" type="pres">
      <dgm:prSet presAssocID="{85511D52-2319-45A8-B342-584677B0BD55}" presName="parSpace" presStyleCnt="0"/>
      <dgm:spPr/>
    </dgm:pt>
    <dgm:pt modelId="{5495D7A9-143E-48D6-B0D9-7A343B23C8C3}" type="pres">
      <dgm:prSet presAssocID="{4571585B-8DB9-48DC-9230-864AB26468A9}" presName="parTxOnly" presStyleLbl="node1" presStyleIdx="3" presStyleCnt="10">
        <dgm:presLayoutVars>
          <dgm:bulletEnabled val="1"/>
        </dgm:presLayoutVars>
      </dgm:prSet>
      <dgm:spPr/>
    </dgm:pt>
    <dgm:pt modelId="{93CFFA49-89DB-42B4-B774-DDB967AF15F3}" type="pres">
      <dgm:prSet presAssocID="{C81217D5-33EF-4405-8970-75A4AFBEBB8F}" presName="parSpace" presStyleCnt="0"/>
      <dgm:spPr/>
    </dgm:pt>
    <dgm:pt modelId="{B3FE5871-22AA-4EA3-BADB-7B394DD62089}" type="pres">
      <dgm:prSet presAssocID="{9A8D16FB-59DA-4095-ABF2-8014F8FCF87C}" presName="parTxOnly" presStyleLbl="node1" presStyleIdx="4" presStyleCnt="10">
        <dgm:presLayoutVars>
          <dgm:bulletEnabled val="1"/>
        </dgm:presLayoutVars>
      </dgm:prSet>
      <dgm:spPr/>
    </dgm:pt>
    <dgm:pt modelId="{0F0C70E5-E43D-4D3C-A69B-972F27F5EF2D}" type="pres">
      <dgm:prSet presAssocID="{D0801713-075F-4C11-9D87-E5BBA148DD6A}" presName="parSpace" presStyleCnt="0"/>
      <dgm:spPr/>
    </dgm:pt>
    <dgm:pt modelId="{43C21178-1C33-4BA2-9BCE-2EDEADAE7F93}" type="pres">
      <dgm:prSet presAssocID="{2AF2D677-F178-49FA-A776-B1FEB29DBDCC}" presName="parTxOnly" presStyleLbl="node1" presStyleIdx="5" presStyleCnt="10">
        <dgm:presLayoutVars>
          <dgm:bulletEnabled val="1"/>
        </dgm:presLayoutVars>
      </dgm:prSet>
      <dgm:spPr/>
    </dgm:pt>
    <dgm:pt modelId="{F24AC497-B612-48E4-8D96-2D39BD8388BB}" type="pres">
      <dgm:prSet presAssocID="{099A1DED-75DA-4A76-9065-CF44E7F68037}" presName="parSpace" presStyleCnt="0"/>
      <dgm:spPr/>
    </dgm:pt>
    <dgm:pt modelId="{ED2AA38E-8CBB-41DE-811A-DFE9770B1C02}" type="pres">
      <dgm:prSet presAssocID="{03139C03-FFB4-4B74-B4DD-193BF2AFEF13}" presName="parTxOnly" presStyleLbl="node1" presStyleIdx="6" presStyleCnt="10">
        <dgm:presLayoutVars>
          <dgm:bulletEnabled val="1"/>
        </dgm:presLayoutVars>
      </dgm:prSet>
      <dgm:spPr/>
    </dgm:pt>
    <dgm:pt modelId="{948832E9-05E3-4167-903B-D5D011EF45E9}" type="pres">
      <dgm:prSet presAssocID="{DA2F2531-C29C-4D46-A433-455C7B2BE6C3}" presName="parSpace" presStyleCnt="0"/>
      <dgm:spPr/>
    </dgm:pt>
    <dgm:pt modelId="{05DE04DA-36FB-403C-858B-F5DE7C7D0AB0}" type="pres">
      <dgm:prSet presAssocID="{D205E5D2-A9FA-42E6-A53A-F72C1D95D2A8}" presName="parTxOnly" presStyleLbl="node1" presStyleIdx="7" presStyleCnt="10">
        <dgm:presLayoutVars>
          <dgm:bulletEnabled val="1"/>
        </dgm:presLayoutVars>
      </dgm:prSet>
      <dgm:spPr/>
    </dgm:pt>
    <dgm:pt modelId="{133743A6-7C36-4BE8-9A98-076E73ABFDD0}" type="pres">
      <dgm:prSet presAssocID="{E413A639-10CD-4A9F-B353-D420F6F65C12}" presName="parSpace" presStyleCnt="0"/>
      <dgm:spPr/>
    </dgm:pt>
    <dgm:pt modelId="{EC0EF4C8-9FB9-41ED-985D-23427668596E}" type="pres">
      <dgm:prSet presAssocID="{33402635-9A4A-4294-B242-FA6F93E012B5}" presName="parTxOnly" presStyleLbl="node1" presStyleIdx="8" presStyleCnt="10">
        <dgm:presLayoutVars>
          <dgm:bulletEnabled val="1"/>
        </dgm:presLayoutVars>
      </dgm:prSet>
      <dgm:spPr/>
    </dgm:pt>
    <dgm:pt modelId="{9EABD559-AF2F-45DF-BA22-66FE6A8BB524}" type="pres">
      <dgm:prSet presAssocID="{672A8A72-8644-417F-BBAD-60D668150164}" presName="parSpace" presStyleCnt="0"/>
      <dgm:spPr/>
    </dgm:pt>
    <dgm:pt modelId="{6DEF797C-6DDE-4766-BE58-D19F2A15EDAF}" type="pres">
      <dgm:prSet presAssocID="{62C22CCF-B309-4093-B979-D4433CF2B810}" presName="parTxOnly" presStyleLbl="node1" presStyleIdx="9" presStyleCnt="10">
        <dgm:presLayoutVars>
          <dgm:bulletEnabled val="1"/>
        </dgm:presLayoutVars>
      </dgm:prSet>
      <dgm:spPr/>
    </dgm:pt>
  </dgm:ptLst>
  <dgm:cxnLst>
    <dgm:cxn modelId="{9980AD02-8A16-41FE-936B-1D1CF9553FB3}" type="presOf" srcId="{62C22CCF-B309-4093-B979-D4433CF2B810}" destId="{6DEF797C-6DDE-4766-BE58-D19F2A15EDAF}" srcOrd="0" destOrd="0" presId="urn:microsoft.com/office/officeart/2005/8/layout/hChevron3"/>
    <dgm:cxn modelId="{AFBBAE0E-1DA3-486B-BE0E-7910BE9E0018}" srcId="{E5C32F10-7C5E-4D1F-ADD6-6D3E1F533172}" destId="{CB782530-DB32-473C-BDBE-86C978512F38}" srcOrd="2" destOrd="0" parTransId="{43966308-26C9-4D02-B39E-8F12492EC50D}" sibTransId="{85511D52-2319-45A8-B342-584677B0BD55}"/>
    <dgm:cxn modelId="{3091C816-672F-4628-BBD3-C50ECBEC96E2}" srcId="{E5C32F10-7C5E-4D1F-ADD6-6D3E1F533172}" destId="{BB2605FA-35FB-43B1-BEA3-EA706FF9BC4F}" srcOrd="0" destOrd="0" parTransId="{9D12BEFB-FD11-4CD6-A828-799EE0158A07}" sibTransId="{458718EA-8654-4784-B3F6-3E7986AF55EE}"/>
    <dgm:cxn modelId="{45DFE027-10CA-43EC-8073-1BBBA130DC3D}" type="presOf" srcId="{03139C03-FFB4-4B74-B4DD-193BF2AFEF13}" destId="{ED2AA38E-8CBB-41DE-811A-DFE9770B1C02}" srcOrd="0" destOrd="0" presId="urn:microsoft.com/office/officeart/2005/8/layout/hChevron3"/>
    <dgm:cxn modelId="{1A4D4C2D-2E3A-419B-A6F4-8C2B4A0121FE}" srcId="{E5C32F10-7C5E-4D1F-ADD6-6D3E1F533172}" destId="{9A8D16FB-59DA-4095-ABF2-8014F8FCF87C}" srcOrd="4" destOrd="0" parTransId="{26A16980-E4A9-4BD3-9444-6AA74CC5318B}" sibTransId="{D0801713-075F-4C11-9D87-E5BBA148DD6A}"/>
    <dgm:cxn modelId="{97A52849-77ED-4800-A81F-CB7D9057D410}" srcId="{E5C32F10-7C5E-4D1F-ADD6-6D3E1F533172}" destId="{62C22CCF-B309-4093-B979-D4433CF2B810}" srcOrd="9" destOrd="0" parTransId="{8FA2DE82-3D42-4C5D-9B7A-FFDBE9215D7A}" sibTransId="{C62F672D-CFAC-454B-858B-5FB6850F99B1}"/>
    <dgm:cxn modelId="{E8C8446E-AF6A-4A67-86F7-353BAB6D5210}" type="presOf" srcId="{D205E5D2-A9FA-42E6-A53A-F72C1D95D2A8}" destId="{05DE04DA-36FB-403C-858B-F5DE7C7D0AB0}" srcOrd="0" destOrd="0" presId="urn:microsoft.com/office/officeart/2005/8/layout/hChevron3"/>
    <dgm:cxn modelId="{C0B8DC6F-0FCC-4709-B732-54994091A56E}" srcId="{E5C32F10-7C5E-4D1F-ADD6-6D3E1F533172}" destId="{4571585B-8DB9-48DC-9230-864AB26468A9}" srcOrd="3" destOrd="0" parTransId="{586E050A-1FA9-432E-B8A8-4B65478B2A90}" sibTransId="{C81217D5-33EF-4405-8970-75A4AFBEBB8F}"/>
    <dgm:cxn modelId="{7BC37F57-5123-4065-9181-57AD07321BDC}" type="presOf" srcId="{99922372-9C97-4D7E-AFF6-573BC74472CC}" destId="{ACC00454-3E82-4371-B3F9-676020CEF40B}" srcOrd="0" destOrd="0" presId="urn:microsoft.com/office/officeart/2005/8/layout/hChevron3"/>
    <dgm:cxn modelId="{95FA1E98-4C7F-4E8A-BA09-A59057AD3ABE}" srcId="{E5C32F10-7C5E-4D1F-ADD6-6D3E1F533172}" destId="{33402635-9A4A-4294-B242-FA6F93E012B5}" srcOrd="8" destOrd="0" parTransId="{3990A14B-AD6D-4A7A-BBA3-D3C51B649477}" sibTransId="{672A8A72-8644-417F-BBAD-60D668150164}"/>
    <dgm:cxn modelId="{A6899F98-4959-4019-9DC5-1D36E8D0FD4B}" type="presOf" srcId="{33402635-9A4A-4294-B242-FA6F93E012B5}" destId="{EC0EF4C8-9FB9-41ED-985D-23427668596E}" srcOrd="0" destOrd="0" presId="urn:microsoft.com/office/officeart/2005/8/layout/hChevron3"/>
    <dgm:cxn modelId="{2E07F69D-9B08-406E-891F-DC836DA38BB5}" type="presOf" srcId="{9A8D16FB-59DA-4095-ABF2-8014F8FCF87C}" destId="{B3FE5871-22AA-4EA3-BADB-7B394DD62089}" srcOrd="0" destOrd="0" presId="urn:microsoft.com/office/officeart/2005/8/layout/hChevron3"/>
    <dgm:cxn modelId="{305B6FA0-7778-4D30-BE1B-4A5053B112C4}" srcId="{E5C32F10-7C5E-4D1F-ADD6-6D3E1F533172}" destId="{D205E5D2-A9FA-42E6-A53A-F72C1D95D2A8}" srcOrd="7" destOrd="0" parTransId="{6B7604C0-23B8-4693-80E7-74789B0EBCB5}" sibTransId="{E413A639-10CD-4A9F-B353-D420F6F65C12}"/>
    <dgm:cxn modelId="{083504A4-25D8-42A5-8B21-7EFF61059D6C}" srcId="{E5C32F10-7C5E-4D1F-ADD6-6D3E1F533172}" destId="{03139C03-FFB4-4B74-B4DD-193BF2AFEF13}" srcOrd="6" destOrd="0" parTransId="{8949B40D-8AB0-44A7-BD1F-A71DAA42C2C2}" sibTransId="{DA2F2531-C29C-4D46-A433-455C7B2BE6C3}"/>
    <dgm:cxn modelId="{986D73B1-45E2-48E9-A4E4-51BD71995ABD}" srcId="{E5C32F10-7C5E-4D1F-ADD6-6D3E1F533172}" destId="{99922372-9C97-4D7E-AFF6-573BC74472CC}" srcOrd="1" destOrd="0" parTransId="{2028BBFA-A3B0-4FC8-9939-33871D4015E4}" sibTransId="{F76BEBB0-C6EA-498F-82E2-E9CF0B4E4FF9}"/>
    <dgm:cxn modelId="{0CB05BB2-79E5-4021-B8EF-64C22BCF17DD}" type="presOf" srcId="{BB2605FA-35FB-43B1-BEA3-EA706FF9BC4F}" destId="{94136C87-1C72-48FC-906E-8B41C945A61F}" srcOrd="0" destOrd="0" presId="urn:microsoft.com/office/officeart/2005/8/layout/hChevron3"/>
    <dgm:cxn modelId="{69814BB7-3970-458B-8719-E9C14497D155}" srcId="{E5C32F10-7C5E-4D1F-ADD6-6D3E1F533172}" destId="{2AF2D677-F178-49FA-A776-B1FEB29DBDCC}" srcOrd="5" destOrd="0" parTransId="{5DAA7B12-2980-469E-8547-DBED290F5CD1}" sibTransId="{099A1DED-75DA-4A76-9065-CF44E7F68037}"/>
    <dgm:cxn modelId="{2517B5C4-67B6-45A2-AC05-A576DB3203EA}" type="presOf" srcId="{CB782530-DB32-473C-BDBE-86C978512F38}" destId="{51EBA932-BB22-4840-B808-8FFCFC13BF06}" srcOrd="0" destOrd="0" presId="urn:microsoft.com/office/officeart/2005/8/layout/hChevron3"/>
    <dgm:cxn modelId="{B111D2DA-1345-41A2-8540-352A5B3E68E3}" type="presOf" srcId="{E5C32F10-7C5E-4D1F-ADD6-6D3E1F533172}" destId="{C5417C11-A68E-45A5-8050-D678A405D4E7}" srcOrd="0" destOrd="0" presId="urn:microsoft.com/office/officeart/2005/8/layout/hChevron3"/>
    <dgm:cxn modelId="{B3C009DD-A5FE-4191-9574-7B316C4D76BB}" type="presOf" srcId="{2AF2D677-F178-49FA-A776-B1FEB29DBDCC}" destId="{43C21178-1C33-4BA2-9BCE-2EDEADAE7F93}" srcOrd="0" destOrd="0" presId="urn:microsoft.com/office/officeart/2005/8/layout/hChevron3"/>
    <dgm:cxn modelId="{FBD98BE5-B7FC-4E13-BA99-2CFEEC4E65A2}" type="presOf" srcId="{4571585B-8DB9-48DC-9230-864AB26468A9}" destId="{5495D7A9-143E-48D6-B0D9-7A343B23C8C3}" srcOrd="0" destOrd="0" presId="urn:microsoft.com/office/officeart/2005/8/layout/hChevron3"/>
    <dgm:cxn modelId="{EC91AE64-DF50-413C-936B-2623E9DC6E6B}" type="presParOf" srcId="{C5417C11-A68E-45A5-8050-D678A405D4E7}" destId="{94136C87-1C72-48FC-906E-8B41C945A61F}" srcOrd="0" destOrd="0" presId="urn:microsoft.com/office/officeart/2005/8/layout/hChevron3"/>
    <dgm:cxn modelId="{AF880693-EDC7-4AE7-91F1-E39903467B39}" type="presParOf" srcId="{C5417C11-A68E-45A5-8050-D678A405D4E7}" destId="{F6788CFD-567D-42F5-84CD-6535BE882B4B}" srcOrd="1" destOrd="0" presId="urn:microsoft.com/office/officeart/2005/8/layout/hChevron3"/>
    <dgm:cxn modelId="{DD0A5E72-D6D7-40DB-989A-4FCE99F22F6A}" type="presParOf" srcId="{C5417C11-A68E-45A5-8050-D678A405D4E7}" destId="{ACC00454-3E82-4371-B3F9-676020CEF40B}" srcOrd="2" destOrd="0" presId="urn:microsoft.com/office/officeart/2005/8/layout/hChevron3"/>
    <dgm:cxn modelId="{8B757E71-CB08-412E-8942-39E7E35B780E}" type="presParOf" srcId="{C5417C11-A68E-45A5-8050-D678A405D4E7}" destId="{7F8A9F5F-7588-40A4-AC3F-BA1EDD9AF033}" srcOrd="3" destOrd="0" presId="urn:microsoft.com/office/officeart/2005/8/layout/hChevron3"/>
    <dgm:cxn modelId="{CCB20712-BF8B-4FCB-9D6E-037192D8AEA0}" type="presParOf" srcId="{C5417C11-A68E-45A5-8050-D678A405D4E7}" destId="{51EBA932-BB22-4840-B808-8FFCFC13BF06}" srcOrd="4" destOrd="0" presId="urn:microsoft.com/office/officeart/2005/8/layout/hChevron3"/>
    <dgm:cxn modelId="{9E3C0F71-A6FD-491E-B0AF-AA2083D0D4E6}" type="presParOf" srcId="{C5417C11-A68E-45A5-8050-D678A405D4E7}" destId="{563AC8B8-EB4B-4F09-8A41-93277CD3A45A}" srcOrd="5" destOrd="0" presId="urn:microsoft.com/office/officeart/2005/8/layout/hChevron3"/>
    <dgm:cxn modelId="{790333E5-9E15-4450-ADC4-E1F4A27804E8}" type="presParOf" srcId="{C5417C11-A68E-45A5-8050-D678A405D4E7}" destId="{5495D7A9-143E-48D6-B0D9-7A343B23C8C3}" srcOrd="6" destOrd="0" presId="urn:microsoft.com/office/officeart/2005/8/layout/hChevron3"/>
    <dgm:cxn modelId="{A0057F18-76D0-4863-A2C8-179EEFCE47D5}" type="presParOf" srcId="{C5417C11-A68E-45A5-8050-D678A405D4E7}" destId="{93CFFA49-89DB-42B4-B774-DDB967AF15F3}" srcOrd="7" destOrd="0" presId="urn:microsoft.com/office/officeart/2005/8/layout/hChevron3"/>
    <dgm:cxn modelId="{DF1A3562-1BDB-4F12-896D-8A093BF17B51}" type="presParOf" srcId="{C5417C11-A68E-45A5-8050-D678A405D4E7}" destId="{B3FE5871-22AA-4EA3-BADB-7B394DD62089}" srcOrd="8" destOrd="0" presId="urn:microsoft.com/office/officeart/2005/8/layout/hChevron3"/>
    <dgm:cxn modelId="{ED91B58E-4012-400B-BD51-9120A23E755B}" type="presParOf" srcId="{C5417C11-A68E-45A5-8050-D678A405D4E7}" destId="{0F0C70E5-E43D-4D3C-A69B-972F27F5EF2D}" srcOrd="9" destOrd="0" presId="urn:microsoft.com/office/officeart/2005/8/layout/hChevron3"/>
    <dgm:cxn modelId="{61C72721-E852-45EC-AD67-2DA583BAD344}" type="presParOf" srcId="{C5417C11-A68E-45A5-8050-D678A405D4E7}" destId="{43C21178-1C33-4BA2-9BCE-2EDEADAE7F93}" srcOrd="10" destOrd="0" presId="urn:microsoft.com/office/officeart/2005/8/layout/hChevron3"/>
    <dgm:cxn modelId="{5BF6AB29-406C-435A-BBA8-B1BCAD926FE6}" type="presParOf" srcId="{C5417C11-A68E-45A5-8050-D678A405D4E7}" destId="{F24AC497-B612-48E4-8D96-2D39BD8388BB}" srcOrd="11" destOrd="0" presId="urn:microsoft.com/office/officeart/2005/8/layout/hChevron3"/>
    <dgm:cxn modelId="{26E49448-2565-44A1-ACF8-9C1002368169}" type="presParOf" srcId="{C5417C11-A68E-45A5-8050-D678A405D4E7}" destId="{ED2AA38E-8CBB-41DE-811A-DFE9770B1C02}" srcOrd="12" destOrd="0" presId="urn:microsoft.com/office/officeart/2005/8/layout/hChevron3"/>
    <dgm:cxn modelId="{CE64E6DD-54F8-4CAD-9665-5AFD5821916A}" type="presParOf" srcId="{C5417C11-A68E-45A5-8050-D678A405D4E7}" destId="{948832E9-05E3-4167-903B-D5D011EF45E9}" srcOrd="13" destOrd="0" presId="urn:microsoft.com/office/officeart/2005/8/layout/hChevron3"/>
    <dgm:cxn modelId="{7EB6D00F-B8B6-4AAE-950D-EA5E384BB55A}" type="presParOf" srcId="{C5417C11-A68E-45A5-8050-D678A405D4E7}" destId="{05DE04DA-36FB-403C-858B-F5DE7C7D0AB0}" srcOrd="14" destOrd="0" presId="urn:microsoft.com/office/officeart/2005/8/layout/hChevron3"/>
    <dgm:cxn modelId="{D1C0A378-F27F-4091-8721-838BF1D00809}" type="presParOf" srcId="{C5417C11-A68E-45A5-8050-D678A405D4E7}" destId="{133743A6-7C36-4BE8-9A98-076E73ABFDD0}" srcOrd="15" destOrd="0" presId="urn:microsoft.com/office/officeart/2005/8/layout/hChevron3"/>
    <dgm:cxn modelId="{8BCB61B8-2423-4008-B45C-208258982B5C}" type="presParOf" srcId="{C5417C11-A68E-45A5-8050-D678A405D4E7}" destId="{EC0EF4C8-9FB9-41ED-985D-23427668596E}" srcOrd="16" destOrd="0" presId="urn:microsoft.com/office/officeart/2005/8/layout/hChevron3"/>
    <dgm:cxn modelId="{587EEC73-689E-49CE-89B4-CA672177C184}" type="presParOf" srcId="{C5417C11-A68E-45A5-8050-D678A405D4E7}" destId="{9EABD559-AF2F-45DF-BA22-66FE6A8BB524}" srcOrd="17" destOrd="0" presId="urn:microsoft.com/office/officeart/2005/8/layout/hChevron3"/>
    <dgm:cxn modelId="{D808E01E-373F-401C-9E81-61A87861FC4B}" type="presParOf" srcId="{C5417C11-A68E-45A5-8050-D678A405D4E7}" destId="{6DEF797C-6DDE-4766-BE58-D19F2A15EDAF}" srcOrd="18" destOrd="0" presId="urn:microsoft.com/office/officeart/2005/8/layout/hChevron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5C32F10-7C5E-4D1F-ADD6-6D3E1F533172}" type="doc">
      <dgm:prSet loTypeId="urn:microsoft.com/office/officeart/2005/8/layout/hChevron3" loCatId="process" qsTypeId="urn:microsoft.com/office/officeart/2005/8/quickstyle/simple1" qsCatId="simple" csTypeId="urn:microsoft.com/office/officeart/2005/8/colors/accent0_3" csCatId="mainScheme" phldr="1"/>
      <dgm:spPr/>
    </dgm:pt>
    <dgm:pt modelId="{BB2605FA-35FB-43B1-BEA3-EA706FF9BC4F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9D12BEFB-FD11-4CD6-A828-799EE0158A07}" type="parTrans" cxnId="{3091C816-672F-4628-BBD3-C50ECBEC96E2}">
      <dgm:prSet/>
      <dgm:spPr/>
      <dgm:t>
        <a:bodyPr/>
        <a:lstStyle/>
        <a:p>
          <a:endParaRPr lang="pl-PL"/>
        </a:p>
      </dgm:t>
    </dgm:pt>
    <dgm:pt modelId="{458718EA-8654-4784-B3F6-3E7986AF55EE}" type="sibTrans" cxnId="{3091C816-672F-4628-BBD3-C50ECBEC96E2}">
      <dgm:prSet/>
      <dgm:spPr/>
      <dgm:t>
        <a:bodyPr/>
        <a:lstStyle/>
        <a:p>
          <a:endParaRPr lang="pl-PL"/>
        </a:p>
      </dgm:t>
    </dgm:pt>
    <dgm:pt modelId="{99922372-9C97-4D7E-AFF6-573BC74472CC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2028BBFA-A3B0-4FC8-9939-33871D4015E4}" type="parTrans" cxnId="{986D73B1-45E2-48E9-A4E4-51BD71995ABD}">
      <dgm:prSet/>
      <dgm:spPr/>
      <dgm:t>
        <a:bodyPr/>
        <a:lstStyle/>
        <a:p>
          <a:endParaRPr lang="pl-PL"/>
        </a:p>
      </dgm:t>
    </dgm:pt>
    <dgm:pt modelId="{F76BEBB0-C6EA-498F-82E2-E9CF0B4E4FF9}" type="sibTrans" cxnId="{986D73B1-45E2-48E9-A4E4-51BD71995ABD}">
      <dgm:prSet/>
      <dgm:spPr/>
      <dgm:t>
        <a:bodyPr/>
        <a:lstStyle/>
        <a:p>
          <a:endParaRPr lang="pl-PL"/>
        </a:p>
      </dgm:t>
    </dgm:pt>
    <dgm:pt modelId="{4571585B-8DB9-48DC-9230-864AB26468A9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586E050A-1FA9-432E-B8A8-4B65478B2A90}" type="parTrans" cxnId="{C0B8DC6F-0FCC-4709-B732-54994091A56E}">
      <dgm:prSet/>
      <dgm:spPr/>
      <dgm:t>
        <a:bodyPr/>
        <a:lstStyle/>
        <a:p>
          <a:endParaRPr lang="pl-PL"/>
        </a:p>
      </dgm:t>
    </dgm:pt>
    <dgm:pt modelId="{C81217D5-33EF-4405-8970-75A4AFBEBB8F}" type="sibTrans" cxnId="{C0B8DC6F-0FCC-4709-B732-54994091A56E}">
      <dgm:prSet/>
      <dgm:spPr/>
      <dgm:t>
        <a:bodyPr/>
        <a:lstStyle/>
        <a:p>
          <a:endParaRPr lang="pl-PL"/>
        </a:p>
      </dgm:t>
    </dgm:pt>
    <dgm:pt modelId="{CB782530-DB32-473C-BDBE-86C978512F38}">
      <dgm:prSet phldrT="[Tekst]"/>
      <dgm:spPr>
        <a:solidFill>
          <a:srgbClr val="00B050"/>
        </a:solidFill>
      </dgm:spPr>
      <dgm:t>
        <a:bodyPr/>
        <a:lstStyle/>
        <a:p>
          <a:endParaRPr lang="pl-PL"/>
        </a:p>
      </dgm:t>
    </dgm:pt>
    <dgm:pt modelId="{43966308-26C9-4D02-B39E-8F12492EC50D}" type="parTrans" cxnId="{AFBBAE0E-1DA3-486B-BE0E-7910BE9E0018}">
      <dgm:prSet/>
      <dgm:spPr/>
      <dgm:t>
        <a:bodyPr/>
        <a:lstStyle/>
        <a:p>
          <a:endParaRPr lang="pl-PL"/>
        </a:p>
      </dgm:t>
    </dgm:pt>
    <dgm:pt modelId="{85511D52-2319-45A8-B342-584677B0BD55}" type="sibTrans" cxnId="{AFBBAE0E-1DA3-486B-BE0E-7910BE9E0018}">
      <dgm:prSet/>
      <dgm:spPr/>
      <dgm:t>
        <a:bodyPr/>
        <a:lstStyle/>
        <a:p>
          <a:endParaRPr lang="pl-PL"/>
        </a:p>
      </dgm:t>
    </dgm:pt>
    <dgm:pt modelId="{9A8D16FB-59DA-4095-ABF2-8014F8FCF87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26A16980-E4A9-4BD3-9444-6AA74CC5318B}" type="parTrans" cxnId="{1A4D4C2D-2E3A-419B-A6F4-8C2B4A0121FE}">
      <dgm:prSet/>
      <dgm:spPr/>
      <dgm:t>
        <a:bodyPr/>
        <a:lstStyle/>
        <a:p>
          <a:endParaRPr lang="pl-PL"/>
        </a:p>
      </dgm:t>
    </dgm:pt>
    <dgm:pt modelId="{D0801713-075F-4C11-9D87-E5BBA148DD6A}" type="sibTrans" cxnId="{1A4D4C2D-2E3A-419B-A6F4-8C2B4A0121FE}">
      <dgm:prSet/>
      <dgm:spPr/>
      <dgm:t>
        <a:bodyPr/>
        <a:lstStyle/>
        <a:p>
          <a:endParaRPr lang="pl-PL"/>
        </a:p>
      </dgm:t>
    </dgm:pt>
    <dgm:pt modelId="{2AF2D677-F178-49FA-A776-B1FEB29DBDC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5DAA7B12-2980-469E-8547-DBED290F5CD1}" type="parTrans" cxnId="{69814BB7-3970-458B-8719-E9C14497D155}">
      <dgm:prSet/>
      <dgm:spPr/>
      <dgm:t>
        <a:bodyPr/>
        <a:lstStyle/>
        <a:p>
          <a:endParaRPr lang="pl-PL"/>
        </a:p>
      </dgm:t>
    </dgm:pt>
    <dgm:pt modelId="{099A1DED-75DA-4A76-9065-CF44E7F68037}" type="sibTrans" cxnId="{69814BB7-3970-458B-8719-E9C14497D155}">
      <dgm:prSet/>
      <dgm:spPr/>
      <dgm:t>
        <a:bodyPr/>
        <a:lstStyle/>
        <a:p>
          <a:endParaRPr lang="pl-PL"/>
        </a:p>
      </dgm:t>
    </dgm:pt>
    <dgm:pt modelId="{03139C03-FFB4-4B74-B4DD-193BF2AFEF13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8949B40D-8AB0-44A7-BD1F-A71DAA42C2C2}" type="parTrans" cxnId="{083504A4-25D8-42A5-8B21-7EFF61059D6C}">
      <dgm:prSet/>
      <dgm:spPr/>
      <dgm:t>
        <a:bodyPr/>
        <a:lstStyle/>
        <a:p>
          <a:endParaRPr lang="pl-PL"/>
        </a:p>
      </dgm:t>
    </dgm:pt>
    <dgm:pt modelId="{DA2F2531-C29C-4D46-A433-455C7B2BE6C3}" type="sibTrans" cxnId="{083504A4-25D8-42A5-8B21-7EFF61059D6C}">
      <dgm:prSet/>
      <dgm:spPr/>
      <dgm:t>
        <a:bodyPr/>
        <a:lstStyle/>
        <a:p>
          <a:endParaRPr lang="pl-PL"/>
        </a:p>
      </dgm:t>
    </dgm:pt>
    <dgm:pt modelId="{D205E5D2-A9FA-42E6-A53A-F72C1D95D2A8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6B7604C0-23B8-4693-80E7-74789B0EBCB5}" type="parTrans" cxnId="{305B6FA0-7778-4D30-BE1B-4A5053B112C4}">
      <dgm:prSet/>
      <dgm:spPr/>
      <dgm:t>
        <a:bodyPr/>
        <a:lstStyle/>
        <a:p>
          <a:endParaRPr lang="pl-PL"/>
        </a:p>
      </dgm:t>
    </dgm:pt>
    <dgm:pt modelId="{E413A639-10CD-4A9F-B353-D420F6F65C12}" type="sibTrans" cxnId="{305B6FA0-7778-4D30-BE1B-4A5053B112C4}">
      <dgm:prSet/>
      <dgm:spPr/>
      <dgm:t>
        <a:bodyPr/>
        <a:lstStyle/>
        <a:p>
          <a:endParaRPr lang="pl-PL"/>
        </a:p>
      </dgm:t>
    </dgm:pt>
    <dgm:pt modelId="{33402635-9A4A-4294-B242-FA6F93E012B5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3990A14B-AD6D-4A7A-BBA3-D3C51B649477}" type="parTrans" cxnId="{95FA1E98-4C7F-4E8A-BA09-A59057AD3ABE}">
      <dgm:prSet/>
      <dgm:spPr/>
      <dgm:t>
        <a:bodyPr/>
        <a:lstStyle/>
        <a:p>
          <a:endParaRPr lang="pl-PL"/>
        </a:p>
      </dgm:t>
    </dgm:pt>
    <dgm:pt modelId="{672A8A72-8644-417F-BBAD-60D668150164}" type="sibTrans" cxnId="{95FA1E98-4C7F-4E8A-BA09-A59057AD3ABE}">
      <dgm:prSet/>
      <dgm:spPr/>
      <dgm:t>
        <a:bodyPr/>
        <a:lstStyle/>
        <a:p>
          <a:endParaRPr lang="pl-PL"/>
        </a:p>
      </dgm:t>
    </dgm:pt>
    <dgm:pt modelId="{62C22CCF-B309-4093-B979-D4433CF2B810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8FA2DE82-3D42-4C5D-9B7A-FFDBE9215D7A}" type="parTrans" cxnId="{97A52849-77ED-4800-A81F-CB7D9057D410}">
      <dgm:prSet/>
      <dgm:spPr/>
      <dgm:t>
        <a:bodyPr/>
        <a:lstStyle/>
        <a:p>
          <a:endParaRPr lang="pl-PL"/>
        </a:p>
      </dgm:t>
    </dgm:pt>
    <dgm:pt modelId="{C62F672D-CFAC-454B-858B-5FB6850F99B1}" type="sibTrans" cxnId="{97A52849-77ED-4800-A81F-CB7D9057D410}">
      <dgm:prSet/>
      <dgm:spPr/>
      <dgm:t>
        <a:bodyPr/>
        <a:lstStyle/>
        <a:p>
          <a:endParaRPr lang="pl-PL"/>
        </a:p>
      </dgm:t>
    </dgm:pt>
    <dgm:pt modelId="{C5417C11-A68E-45A5-8050-D678A405D4E7}" type="pres">
      <dgm:prSet presAssocID="{E5C32F10-7C5E-4D1F-ADD6-6D3E1F533172}" presName="Name0" presStyleCnt="0">
        <dgm:presLayoutVars>
          <dgm:dir/>
          <dgm:resizeHandles val="exact"/>
        </dgm:presLayoutVars>
      </dgm:prSet>
      <dgm:spPr/>
    </dgm:pt>
    <dgm:pt modelId="{94136C87-1C72-48FC-906E-8B41C945A61F}" type="pres">
      <dgm:prSet presAssocID="{BB2605FA-35FB-43B1-BEA3-EA706FF9BC4F}" presName="parTxOnly" presStyleLbl="node1" presStyleIdx="0" presStyleCnt="10">
        <dgm:presLayoutVars>
          <dgm:bulletEnabled val="1"/>
        </dgm:presLayoutVars>
      </dgm:prSet>
      <dgm:spPr/>
    </dgm:pt>
    <dgm:pt modelId="{F6788CFD-567D-42F5-84CD-6535BE882B4B}" type="pres">
      <dgm:prSet presAssocID="{458718EA-8654-4784-B3F6-3E7986AF55EE}" presName="parSpace" presStyleCnt="0"/>
      <dgm:spPr/>
    </dgm:pt>
    <dgm:pt modelId="{ACC00454-3E82-4371-B3F9-676020CEF40B}" type="pres">
      <dgm:prSet presAssocID="{99922372-9C97-4D7E-AFF6-573BC74472CC}" presName="parTxOnly" presStyleLbl="node1" presStyleIdx="1" presStyleCnt="10">
        <dgm:presLayoutVars>
          <dgm:bulletEnabled val="1"/>
        </dgm:presLayoutVars>
      </dgm:prSet>
      <dgm:spPr/>
    </dgm:pt>
    <dgm:pt modelId="{7F8A9F5F-7588-40A4-AC3F-BA1EDD9AF033}" type="pres">
      <dgm:prSet presAssocID="{F76BEBB0-C6EA-498F-82E2-E9CF0B4E4FF9}" presName="parSpace" presStyleCnt="0"/>
      <dgm:spPr/>
    </dgm:pt>
    <dgm:pt modelId="{51EBA932-BB22-4840-B808-8FFCFC13BF06}" type="pres">
      <dgm:prSet presAssocID="{CB782530-DB32-473C-BDBE-86C978512F38}" presName="parTxOnly" presStyleLbl="node1" presStyleIdx="2" presStyleCnt="10">
        <dgm:presLayoutVars>
          <dgm:bulletEnabled val="1"/>
        </dgm:presLayoutVars>
      </dgm:prSet>
      <dgm:spPr/>
    </dgm:pt>
    <dgm:pt modelId="{563AC8B8-EB4B-4F09-8A41-93277CD3A45A}" type="pres">
      <dgm:prSet presAssocID="{85511D52-2319-45A8-B342-584677B0BD55}" presName="parSpace" presStyleCnt="0"/>
      <dgm:spPr/>
    </dgm:pt>
    <dgm:pt modelId="{5495D7A9-143E-48D6-B0D9-7A343B23C8C3}" type="pres">
      <dgm:prSet presAssocID="{4571585B-8DB9-48DC-9230-864AB26468A9}" presName="parTxOnly" presStyleLbl="node1" presStyleIdx="3" presStyleCnt="10">
        <dgm:presLayoutVars>
          <dgm:bulletEnabled val="1"/>
        </dgm:presLayoutVars>
      </dgm:prSet>
      <dgm:spPr/>
    </dgm:pt>
    <dgm:pt modelId="{93CFFA49-89DB-42B4-B774-DDB967AF15F3}" type="pres">
      <dgm:prSet presAssocID="{C81217D5-33EF-4405-8970-75A4AFBEBB8F}" presName="parSpace" presStyleCnt="0"/>
      <dgm:spPr/>
    </dgm:pt>
    <dgm:pt modelId="{B3FE5871-22AA-4EA3-BADB-7B394DD62089}" type="pres">
      <dgm:prSet presAssocID="{9A8D16FB-59DA-4095-ABF2-8014F8FCF87C}" presName="parTxOnly" presStyleLbl="node1" presStyleIdx="4" presStyleCnt="10">
        <dgm:presLayoutVars>
          <dgm:bulletEnabled val="1"/>
        </dgm:presLayoutVars>
      </dgm:prSet>
      <dgm:spPr/>
    </dgm:pt>
    <dgm:pt modelId="{0F0C70E5-E43D-4D3C-A69B-972F27F5EF2D}" type="pres">
      <dgm:prSet presAssocID="{D0801713-075F-4C11-9D87-E5BBA148DD6A}" presName="parSpace" presStyleCnt="0"/>
      <dgm:spPr/>
    </dgm:pt>
    <dgm:pt modelId="{43C21178-1C33-4BA2-9BCE-2EDEADAE7F93}" type="pres">
      <dgm:prSet presAssocID="{2AF2D677-F178-49FA-A776-B1FEB29DBDCC}" presName="parTxOnly" presStyleLbl="node1" presStyleIdx="5" presStyleCnt="10">
        <dgm:presLayoutVars>
          <dgm:bulletEnabled val="1"/>
        </dgm:presLayoutVars>
      </dgm:prSet>
      <dgm:spPr/>
    </dgm:pt>
    <dgm:pt modelId="{F24AC497-B612-48E4-8D96-2D39BD8388BB}" type="pres">
      <dgm:prSet presAssocID="{099A1DED-75DA-4A76-9065-CF44E7F68037}" presName="parSpace" presStyleCnt="0"/>
      <dgm:spPr/>
    </dgm:pt>
    <dgm:pt modelId="{ED2AA38E-8CBB-41DE-811A-DFE9770B1C02}" type="pres">
      <dgm:prSet presAssocID="{03139C03-FFB4-4B74-B4DD-193BF2AFEF13}" presName="parTxOnly" presStyleLbl="node1" presStyleIdx="6" presStyleCnt="10">
        <dgm:presLayoutVars>
          <dgm:bulletEnabled val="1"/>
        </dgm:presLayoutVars>
      </dgm:prSet>
      <dgm:spPr/>
    </dgm:pt>
    <dgm:pt modelId="{948832E9-05E3-4167-903B-D5D011EF45E9}" type="pres">
      <dgm:prSet presAssocID="{DA2F2531-C29C-4D46-A433-455C7B2BE6C3}" presName="parSpace" presStyleCnt="0"/>
      <dgm:spPr/>
    </dgm:pt>
    <dgm:pt modelId="{05DE04DA-36FB-403C-858B-F5DE7C7D0AB0}" type="pres">
      <dgm:prSet presAssocID="{D205E5D2-A9FA-42E6-A53A-F72C1D95D2A8}" presName="parTxOnly" presStyleLbl="node1" presStyleIdx="7" presStyleCnt="10">
        <dgm:presLayoutVars>
          <dgm:bulletEnabled val="1"/>
        </dgm:presLayoutVars>
      </dgm:prSet>
      <dgm:spPr/>
    </dgm:pt>
    <dgm:pt modelId="{133743A6-7C36-4BE8-9A98-076E73ABFDD0}" type="pres">
      <dgm:prSet presAssocID="{E413A639-10CD-4A9F-B353-D420F6F65C12}" presName="parSpace" presStyleCnt="0"/>
      <dgm:spPr/>
    </dgm:pt>
    <dgm:pt modelId="{EC0EF4C8-9FB9-41ED-985D-23427668596E}" type="pres">
      <dgm:prSet presAssocID="{33402635-9A4A-4294-B242-FA6F93E012B5}" presName="parTxOnly" presStyleLbl="node1" presStyleIdx="8" presStyleCnt="10">
        <dgm:presLayoutVars>
          <dgm:bulletEnabled val="1"/>
        </dgm:presLayoutVars>
      </dgm:prSet>
      <dgm:spPr/>
    </dgm:pt>
    <dgm:pt modelId="{9EABD559-AF2F-45DF-BA22-66FE6A8BB524}" type="pres">
      <dgm:prSet presAssocID="{672A8A72-8644-417F-BBAD-60D668150164}" presName="parSpace" presStyleCnt="0"/>
      <dgm:spPr/>
    </dgm:pt>
    <dgm:pt modelId="{6DEF797C-6DDE-4766-BE58-D19F2A15EDAF}" type="pres">
      <dgm:prSet presAssocID="{62C22CCF-B309-4093-B979-D4433CF2B810}" presName="parTxOnly" presStyleLbl="node1" presStyleIdx="9" presStyleCnt="10">
        <dgm:presLayoutVars>
          <dgm:bulletEnabled val="1"/>
        </dgm:presLayoutVars>
      </dgm:prSet>
      <dgm:spPr/>
    </dgm:pt>
  </dgm:ptLst>
  <dgm:cxnLst>
    <dgm:cxn modelId="{F0E1A50D-8377-4B54-9B30-4D7C5D44A6F3}" type="presOf" srcId="{CB782530-DB32-473C-BDBE-86C978512F38}" destId="{51EBA932-BB22-4840-B808-8FFCFC13BF06}" srcOrd="0" destOrd="0" presId="urn:microsoft.com/office/officeart/2005/8/layout/hChevron3"/>
    <dgm:cxn modelId="{AFBBAE0E-1DA3-486B-BE0E-7910BE9E0018}" srcId="{E5C32F10-7C5E-4D1F-ADD6-6D3E1F533172}" destId="{CB782530-DB32-473C-BDBE-86C978512F38}" srcOrd="2" destOrd="0" parTransId="{43966308-26C9-4D02-B39E-8F12492EC50D}" sibTransId="{85511D52-2319-45A8-B342-584677B0BD55}"/>
    <dgm:cxn modelId="{3091C816-672F-4628-BBD3-C50ECBEC96E2}" srcId="{E5C32F10-7C5E-4D1F-ADD6-6D3E1F533172}" destId="{BB2605FA-35FB-43B1-BEA3-EA706FF9BC4F}" srcOrd="0" destOrd="0" parTransId="{9D12BEFB-FD11-4CD6-A828-799EE0158A07}" sibTransId="{458718EA-8654-4784-B3F6-3E7986AF55EE}"/>
    <dgm:cxn modelId="{1A4D4C2D-2E3A-419B-A6F4-8C2B4A0121FE}" srcId="{E5C32F10-7C5E-4D1F-ADD6-6D3E1F533172}" destId="{9A8D16FB-59DA-4095-ABF2-8014F8FCF87C}" srcOrd="4" destOrd="0" parTransId="{26A16980-E4A9-4BD3-9444-6AA74CC5318B}" sibTransId="{D0801713-075F-4C11-9D87-E5BBA148DD6A}"/>
    <dgm:cxn modelId="{C9F96931-B750-499C-9215-9F978FFC3D81}" type="presOf" srcId="{4571585B-8DB9-48DC-9230-864AB26468A9}" destId="{5495D7A9-143E-48D6-B0D9-7A343B23C8C3}" srcOrd="0" destOrd="0" presId="urn:microsoft.com/office/officeart/2005/8/layout/hChevron3"/>
    <dgm:cxn modelId="{9C4FAC3B-F639-4F63-82B5-C09A37B061F2}" type="presOf" srcId="{03139C03-FFB4-4B74-B4DD-193BF2AFEF13}" destId="{ED2AA38E-8CBB-41DE-811A-DFE9770B1C02}" srcOrd="0" destOrd="0" presId="urn:microsoft.com/office/officeart/2005/8/layout/hChevron3"/>
    <dgm:cxn modelId="{97A52849-77ED-4800-A81F-CB7D9057D410}" srcId="{E5C32F10-7C5E-4D1F-ADD6-6D3E1F533172}" destId="{62C22CCF-B309-4093-B979-D4433CF2B810}" srcOrd="9" destOrd="0" parTransId="{8FA2DE82-3D42-4C5D-9B7A-FFDBE9215D7A}" sibTransId="{C62F672D-CFAC-454B-858B-5FB6850F99B1}"/>
    <dgm:cxn modelId="{9C180E6C-A5F6-4CF7-8346-1D932030D582}" type="presOf" srcId="{2AF2D677-F178-49FA-A776-B1FEB29DBDCC}" destId="{43C21178-1C33-4BA2-9BCE-2EDEADAE7F93}" srcOrd="0" destOrd="0" presId="urn:microsoft.com/office/officeart/2005/8/layout/hChevron3"/>
    <dgm:cxn modelId="{C0B8DC6F-0FCC-4709-B732-54994091A56E}" srcId="{E5C32F10-7C5E-4D1F-ADD6-6D3E1F533172}" destId="{4571585B-8DB9-48DC-9230-864AB26468A9}" srcOrd="3" destOrd="0" parTransId="{586E050A-1FA9-432E-B8A8-4B65478B2A90}" sibTransId="{C81217D5-33EF-4405-8970-75A4AFBEBB8F}"/>
    <dgm:cxn modelId="{B6D57272-2F43-44A6-921F-9F53EC1F85E9}" type="presOf" srcId="{9A8D16FB-59DA-4095-ABF2-8014F8FCF87C}" destId="{B3FE5871-22AA-4EA3-BADB-7B394DD62089}" srcOrd="0" destOrd="0" presId="urn:microsoft.com/office/officeart/2005/8/layout/hChevron3"/>
    <dgm:cxn modelId="{8F8EAC7A-533A-4539-A0CB-FC0193D53CD3}" type="presOf" srcId="{D205E5D2-A9FA-42E6-A53A-F72C1D95D2A8}" destId="{05DE04DA-36FB-403C-858B-F5DE7C7D0AB0}" srcOrd="0" destOrd="0" presId="urn:microsoft.com/office/officeart/2005/8/layout/hChevron3"/>
    <dgm:cxn modelId="{1BBE8683-F8E4-4E57-BC67-911BF8E6D655}" type="presOf" srcId="{62C22CCF-B309-4093-B979-D4433CF2B810}" destId="{6DEF797C-6DDE-4766-BE58-D19F2A15EDAF}" srcOrd="0" destOrd="0" presId="urn:microsoft.com/office/officeart/2005/8/layout/hChevron3"/>
    <dgm:cxn modelId="{95FA1E98-4C7F-4E8A-BA09-A59057AD3ABE}" srcId="{E5C32F10-7C5E-4D1F-ADD6-6D3E1F533172}" destId="{33402635-9A4A-4294-B242-FA6F93E012B5}" srcOrd="8" destOrd="0" parTransId="{3990A14B-AD6D-4A7A-BBA3-D3C51B649477}" sibTransId="{672A8A72-8644-417F-BBAD-60D668150164}"/>
    <dgm:cxn modelId="{8A00B298-3C28-4AD3-9AA2-685CFF84B468}" type="presOf" srcId="{33402635-9A4A-4294-B242-FA6F93E012B5}" destId="{EC0EF4C8-9FB9-41ED-985D-23427668596E}" srcOrd="0" destOrd="0" presId="urn:microsoft.com/office/officeart/2005/8/layout/hChevron3"/>
    <dgm:cxn modelId="{471D5C99-2280-40B9-B7FD-C2CBD23E6C9D}" type="presOf" srcId="{BB2605FA-35FB-43B1-BEA3-EA706FF9BC4F}" destId="{94136C87-1C72-48FC-906E-8B41C945A61F}" srcOrd="0" destOrd="0" presId="urn:microsoft.com/office/officeart/2005/8/layout/hChevron3"/>
    <dgm:cxn modelId="{305B6FA0-7778-4D30-BE1B-4A5053B112C4}" srcId="{E5C32F10-7C5E-4D1F-ADD6-6D3E1F533172}" destId="{D205E5D2-A9FA-42E6-A53A-F72C1D95D2A8}" srcOrd="7" destOrd="0" parTransId="{6B7604C0-23B8-4693-80E7-74789B0EBCB5}" sibTransId="{E413A639-10CD-4A9F-B353-D420F6F65C12}"/>
    <dgm:cxn modelId="{083504A4-25D8-42A5-8B21-7EFF61059D6C}" srcId="{E5C32F10-7C5E-4D1F-ADD6-6D3E1F533172}" destId="{03139C03-FFB4-4B74-B4DD-193BF2AFEF13}" srcOrd="6" destOrd="0" parTransId="{8949B40D-8AB0-44A7-BD1F-A71DAA42C2C2}" sibTransId="{DA2F2531-C29C-4D46-A433-455C7B2BE6C3}"/>
    <dgm:cxn modelId="{442C34AC-5780-40DC-A46A-0566F7C6C8F2}" type="presOf" srcId="{99922372-9C97-4D7E-AFF6-573BC74472CC}" destId="{ACC00454-3E82-4371-B3F9-676020CEF40B}" srcOrd="0" destOrd="0" presId="urn:microsoft.com/office/officeart/2005/8/layout/hChevron3"/>
    <dgm:cxn modelId="{986D73B1-45E2-48E9-A4E4-51BD71995ABD}" srcId="{E5C32F10-7C5E-4D1F-ADD6-6D3E1F533172}" destId="{99922372-9C97-4D7E-AFF6-573BC74472CC}" srcOrd="1" destOrd="0" parTransId="{2028BBFA-A3B0-4FC8-9939-33871D4015E4}" sibTransId="{F76BEBB0-C6EA-498F-82E2-E9CF0B4E4FF9}"/>
    <dgm:cxn modelId="{69814BB7-3970-458B-8719-E9C14497D155}" srcId="{E5C32F10-7C5E-4D1F-ADD6-6D3E1F533172}" destId="{2AF2D677-F178-49FA-A776-B1FEB29DBDCC}" srcOrd="5" destOrd="0" parTransId="{5DAA7B12-2980-469E-8547-DBED290F5CD1}" sibTransId="{099A1DED-75DA-4A76-9065-CF44E7F68037}"/>
    <dgm:cxn modelId="{7E3EB1D2-FF43-4002-8843-312F3620FAD9}" type="presOf" srcId="{E5C32F10-7C5E-4D1F-ADD6-6D3E1F533172}" destId="{C5417C11-A68E-45A5-8050-D678A405D4E7}" srcOrd="0" destOrd="0" presId="urn:microsoft.com/office/officeart/2005/8/layout/hChevron3"/>
    <dgm:cxn modelId="{202B548A-46F1-44F9-B524-854A9D39914E}" type="presParOf" srcId="{C5417C11-A68E-45A5-8050-D678A405D4E7}" destId="{94136C87-1C72-48FC-906E-8B41C945A61F}" srcOrd="0" destOrd="0" presId="urn:microsoft.com/office/officeart/2005/8/layout/hChevron3"/>
    <dgm:cxn modelId="{5B7394B7-726D-47D6-A636-888DA6F5E4D8}" type="presParOf" srcId="{C5417C11-A68E-45A5-8050-D678A405D4E7}" destId="{F6788CFD-567D-42F5-84CD-6535BE882B4B}" srcOrd="1" destOrd="0" presId="urn:microsoft.com/office/officeart/2005/8/layout/hChevron3"/>
    <dgm:cxn modelId="{C97273BC-0996-4C4D-9B6F-89D274074871}" type="presParOf" srcId="{C5417C11-A68E-45A5-8050-D678A405D4E7}" destId="{ACC00454-3E82-4371-B3F9-676020CEF40B}" srcOrd="2" destOrd="0" presId="urn:microsoft.com/office/officeart/2005/8/layout/hChevron3"/>
    <dgm:cxn modelId="{840A447A-E2C4-43F7-8379-AF547D9E373C}" type="presParOf" srcId="{C5417C11-A68E-45A5-8050-D678A405D4E7}" destId="{7F8A9F5F-7588-40A4-AC3F-BA1EDD9AF033}" srcOrd="3" destOrd="0" presId="urn:microsoft.com/office/officeart/2005/8/layout/hChevron3"/>
    <dgm:cxn modelId="{52F02BAC-F22B-4F02-90BD-F75853CBFBA3}" type="presParOf" srcId="{C5417C11-A68E-45A5-8050-D678A405D4E7}" destId="{51EBA932-BB22-4840-B808-8FFCFC13BF06}" srcOrd="4" destOrd="0" presId="urn:microsoft.com/office/officeart/2005/8/layout/hChevron3"/>
    <dgm:cxn modelId="{63A372D1-AEB9-4A84-89F5-BD04B406F906}" type="presParOf" srcId="{C5417C11-A68E-45A5-8050-D678A405D4E7}" destId="{563AC8B8-EB4B-4F09-8A41-93277CD3A45A}" srcOrd="5" destOrd="0" presId="urn:microsoft.com/office/officeart/2005/8/layout/hChevron3"/>
    <dgm:cxn modelId="{21868E2C-6554-45B9-AAB0-D28B0BDF9D2D}" type="presParOf" srcId="{C5417C11-A68E-45A5-8050-D678A405D4E7}" destId="{5495D7A9-143E-48D6-B0D9-7A343B23C8C3}" srcOrd="6" destOrd="0" presId="urn:microsoft.com/office/officeart/2005/8/layout/hChevron3"/>
    <dgm:cxn modelId="{FCE681C1-1235-43F6-A101-CD8ABEC2CF0A}" type="presParOf" srcId="{C5417C11-A68E-45A5-8050-D678A405D4E7}" destId="{93CFFA49-89DB-42B4-B774-DDB967AF15F3}" srcOrd="7" destOrd="0" presId="urn:microsoft.com/office/officeart/2005/8/layout/hChevron3"/>
    <dgm:cxn modelId="{7FD8F581-FD95-40B1-9967-9FC95A6F4F0D}" type="presParOf" srcId="{C5417C11-A68E-45A5-8050-D678A405D4E7}" destId="{B3FE5871-22AA-4EA3-BADB-7B394DD62089}" srcOrd="8" destOrd="0" presId="urn:microsoft.com/office/officeart/2005/8/layout/hChevron3"/>
    <dgm:cxn modelId="{38C289AC-35A8-4F92-BB66-F00AA3900952}" type="presParOf" srcId="{C5417C11-A68E-45A5-8050-D678A405D4E7}" destId="{0F0C70E5-E43D-4D3C-A69B-972F27F5EF2D}" srcOrd="9" destOrd="0" presId="urn:microsoft.com/office/officeart/2005/8/layout/hChevron3"/>
    <dgm:cxn modelId="{3D32600E-D056-41A9-A4FB-856BEF98F745}" type="presParOf" srcId="{C5417C11-A68E-45A5-8050-D678A405D4E7}" destId="{43C21178-1C33-4BA2-9BCE-2EDEADAE7F93}" srcOrd="10" destOrd="0" presId="urn:microsoft.com/office/officeart/2005/8/layout/hChevron3"/>
    <dgm:cxn modelId="{B4522F82-9761-420B-B4F0-87A60E0E123D}" type="presParOf" srcId="{C5417C11-A68E-45A5-8050-D678A405D4E7}" destId="{F24AC497-B612-48E4-8D96-2D39BD8388BB}" srcOrd="11" destOrd="0" presId="urn:microsoft.com/office/officeart/2005/8/layout/hChevron3"/>
    <dgm:cxn modelId="{6E136B9A-0FC7-4C3E-977D-59F3A91C44AD}" type="presParOf" srcId="{C5417C11-A68E-45A5-8050-D678A405D4E7}" destId="{ED2AA38E-8CBB-41DE-811A-DFE9770B1C02}" srcOrd="12" destOrd="0" presId="urn:microsoft.com/office/officeart/2005/8/layout/hChevron3"/>
    <dgm:cxn modelId="{A18EF974-5402-438D-BD11-1FB5574A09E5}" type="presParOf" srcId="{C5417C11-A68E-45A5-8050-D678A405D4E7}" destId="{948832E9-05E3-4167-903B-D5D011EF45E9}" srcOrd="13" destOrd="0" presId="urn:microsoft.com/office/officeart/2005/8/layout/hChevron3"/>
    <dgm:cxn modelId="{C446AED9-27C8-4960-9D4F-00236B66EE03}" type="presParOf" srcId="{C5417C11-A68E-45A5-8050-D678A405D4E7}" destId="{05DE04DA-36FB-403C-858B-F5DE7C7D0AB0}" srcOrd="14" destOrd="0" presId="urn:microsoft.com/office/officeart/2005/8/layout/hChevron3"/>
    <dgm:cxn modelId="{578EFF19-AE26-430A-9139-4B22375F8D96}" type="presParOf" srcId="{C5417C11-A68E-45A5-8050-D678A405D4E7}" destId="{133743A6-7C36-4BE8-9A98-076E73ABFDD0}" srcOrd="15" destOrd="0" presId="urn:microsoft.com/office/officeart/2005/8/layout/hChevron3"/>
    <dgm:cxn modelId="{7BCA4C42-385A-4F9A-8B19-9102465EAC1B}" type="presParOf" srcId="{C5417C11-A68E-45A5-8050-D678A405D4E7}" destId="{EC0EF4C8-9FB9-41ED-985D-23427668596E}" srcOrd="16" destOrd="0" presId="urn:microsoft.com/office/officeart/2005/8/layout/hChevron3"/>
    <dgm:cxn modelId="{3731E3A4-4A41-4FDA-91D8-EC8317D828BB}" type="presParOf" srcId="{C5417C11-A68E-45A5-8050-D678A405D4E7}" destId="{9EABD559-AF2F-45DF-BA22-66FE6A8BB524}" srcOrd="17" destOrd="0" presId="urn:microsoft.com/office/officeart/2005/8/layout/hChevron3"/>
    <dgm:cxn modelId="{830F330A-A249-4071-9380-6791E7681C2C}" type="presParOf" srcId="{C5417C11-A68E-45A5-8050-D678A405D4E7}" destId="{6DEF797C-6DDE-4766-BE58-D19F2A15EDAF}" srcOrd="18" destOrd="0" presId="urn:microsoft.com/office/officeart/2005/8/layout/hChevron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5C32F10-7C5E-4D1F-ADD6-6D3E1F533172}" type="doc">
      <dgm:prSet loTypeId="urn:microsoft.com/office/officeart/2005/8/layout/hChevron3" loCatId="process" qsTypeId="urn:microsoft.com/office/officeart/2005/8/quickstyle/simple1" qsCatId="simple" csTypeId="urn:microsoft.com/office/officeart/2005/8/colors/accent0_3" csCatId="mainScheme" phldr="1"/>
      <dgm:spPr/>
    </dgm:pt>
    <dgm:pt modelId="{BB2605FA-35FB-43B1-BEA3-EA706FF9BC4F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9D12BEFB-FD11-4CD6-A828-799EE0158A07}" type="parTrans" cxnId="{3091C816-672F-4628-BBD3-C50ECBEC96E2}">
      <dgm:prSet/>
      <dgm:spPr/>
      <dgm:t>
        <a:bodyPr/>
        <a:lstStyle/>
        <a:p>
          <a:endParaRPr lang="pl-PL"/>
        </a:p>
      </dgm:t>
    </dgm:pt>
    <dgm:pt modelId="{458718EA-8654-4784-B3F6-3E7986AF55EE}" type="sibTrans" cxnId="{3091C816-672F-4628-BBD3-C50ECBEC96E2}">
      <dgm:prSet/>
      <dgm:spPr/>
      <dgm:t>
        <a:bodyPr/>
        <a:lstStyle/>
        <a:p>
          <a:endParaRPr lang="pl-PL"/>
        </a:p>
      </dgm:t>
    </dgm:pt>
    <dgm:pt modelId="{99922372-9C97-4D7E-AFF6-573BC74472C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2028BBFA-A3B0-4FC8-9939-33871D4015E4}" type="parTrans" cxnId="{986D73B1-45E2-48E9-A4E4-51BD71995ABD}">
      <dgm:prSet/>
      <dgm:spPr/>
      <dgm:t>
        <a:bodyPr/>
        <a:lstStyle/>
        <a:p>
          <a:endParaRPr lang="pl-PL"/>
        </a:p>
      </dgm:t>
    </dgm:pt>
    <dgm:pt modelId="{F76BEBB0-C6EA-498F-82E2-E9CF0B4E4FF9}" type="sibTrans" cxnId="{986D73B1-45E2-48E9-A4E4-51BD71995ABD}">
      <dgm:prSet/>
      <dgm:spPr/>
      <dgm:t>
        <a:bodyPr/>
        <a:lstStyle/>
        <a:p>
          <a:endParaRPr lang="pl-PL"/>
        </a:p>
      </dgm:t>
    </dgm:pt>
    <dgm:pt modelId="{4571585B-8DB9-48DC-9230-864AB26468A9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586E050A-1FA9-432E-B8A8-4B65478B2A90}" type="parTrans" cxnId="{C0B8DC6F-0FCC-4709-B732-54994091A56E}">
      <dgm:prSet/>
      <dgm:spPr/>
      <dgm:t>
        <a:bodyPr/>
        <a:lstStyle/>
        <a:p>
          <a:endParaRPr lang="pl-PL"/>
        </a:p>
      </dgm:t>
    </dgm:pt>
    <dgm:pt modelId="{C81217D5-33EF-4405-8970-75A4AFBEBB8F}" type="sibTrans" cxnId="{C0B8DC6F-0FCC-4709-B732-54994091A56E}">
      <dgm:prSet/>
      <dgm:spPr/>
      <dgm:t>
        <a:bodyPr/>
        <a:lstStyle/>
        <a:p>
          <a:endParaRPr lang="pl-PL"/>
        </a:p>
      </dgm:t>
    </dgm:pt>
    <dgm:pt modelId="{CB782530-DB32-473C-BDBE-86C978512F38}">
      <dgm:prSet phldrT="[Tekst]"/>
      <dgm:spPr/>
      <dgm:t>
        <a:bodyPr/>
        <a:lstStyle/>
        <a:p>
          <a:endParaRPr lang="pl-PL" dirty="0"/>
        </a:p>
      </dgm:t>
    </dgm:pt>
    <dgm:pt modelId="{43966308-26C9-4D02-B39E-8F12492EC50D}" type="parTrans" cxnId="{AFBBAE0E-1DA3-486B-BE0E-7910BE9E0018}">
      <dgm:prSet/>
      <dgm:spPr/>
      <dgm:t>
        <a:bodyPr/>
        <a:lstStyle/>
        <a:p>
          <a:endParaRPr lang="pl-PL"/>
        </a:p>
      </dgm:t>
    </dgm:pt>
    <dgm:pt modelId="{85511D52-2319-45A8-B342-584677B0BD55}" type="sibTrans" cxnId="{AFBBAE0E-1DA3-486B-BE0E-7910BE9E0018}">
      <dgm:prSet/>
      <dgm:spPr/>
      <dgm:t>
        <a:bodyPr/>
        <a:lstStyle/>
        <a:p>
          <a:endParaRPr lang="pl-PL"/>
        </a:p>
      </dgm:t>
    </dgm:pt>
    <dgm:pt modelId="{9A8D16FB-59DA-4095-ABF2-8014F8FCF87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26A16980-E4A9-4BD3-9444-6AA74CC5318B}" type="parTrans" cxnId="{1A4D4C2D-2E3A-419B-A6F4-8C2B4A0121FE}">
      <dgm:prSet/>
      <dgm:spPr/>
      <dgm:t>
        <a:bodyPr/>
        <a:lstStyle/>
        <a:p>
          <a:endParaRPr lang="pl-PL"/>
        </a:p>
      </dgm:t>
    </dgm:pt>
    <dgm:pt modelId="{D0801713-075F-4C11-9D87-E5BBA148DD6A}" type="sibTrans" cxnId="{1A4D4C2D-2E3A-419B-A6F4-8C2B4A0121FE}">
      <dgm:prSet/>
      <dgm:spPr/>
      <dgm:t>
        <a:bodyPr/>
        <a:lstStyle/>
        <a:p>
          <a:endParaRPr lang="pl-PL"/>
        </a:p>
      </dgm:t>
    </dgm:pt>
    <dgm:pt modelId="{2AF2D677-F178-49FA-A776-B1FEB29DBDC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5DAA7B12-2980-469E-8547-DBED290F5CD1}" type="parTrans" cxnId="{69814BB7-3970-458B-8719-E9C14497D155}">
      <dgm:prSet/>
      <dgm:spPr/>
      <dgm:t>
        <a:bodyPr/>
        <a:lstStyle/>
        <a:p>
          <a:endParaRPr lang="pl-PL"/>
        </a:p>
      </dgm:t>
    </dgm:pt>
    <dgm:pt modelId="{099A1DED-75DA-4A76-9065-CF44E7F68037}" type="sibTrans" cxnId="{69814BB7-3970-458B-8719-E9C14497D155}">
      <dgm:prSet/>
      <dgm:spPr/>
      <dgm:t>
        <a:bodyPr/>
        <a:lstStyle/>
        <a:p>
          <a:endParaRPr lang="pl-PL"/>
        </a:p>
      </dgm:t>
    </dgm:pt>
    <dgm:pt modelId="{03139C03-FFB4-4B74-B4DD-193BF2AFEF13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8949B40D-8AB0-44A7-BD1F-A71DAA42C2C2}" type="parTrans" cxnId="{083504A4-25D8-42A5-8B21-7EFF61059D6C}">
      <dgm:prSet/>
      <dgm:spPr/>
      <dgm:t>
        <a:bodyPr/>
        <a:lstStyle/>
        <a:p>
          <a:endParaRPr lang="pl-PL"/>
        </a:p>
      </dgm:t>
    </dgm:pt>
    <dgm:pt modelId="{DA2F2531-C29C-4D46-A433-455C7B2BE6C3}" type="sibTrans" cxnId="{083504A4-25D8-42A5-8B21-7EFF61059D6C}">
      <dgm:prSet/>
      <dgm:spPr/>
      <dgm:t>
        <a:bodyPr/>
        <a:lstStyle/>
        <a:p>
          <a:endParaRPr lang="pl-PL"/>
        </a:p>
      </dgm:t>
    </dgm:pt>
    <dgm:pt modelId="{D205E5D2-A9FA-42E6-A53A-F72C1D95D2A8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6B7604C0-23B8-4693-80E7-74789B0EBCB5}" type="parTrans" cxnId="{305B6FA0-7778-4D30-BE1B-4A5053B112C4}">
      <dgm:prSet/>
      <dgm:spPr/>
      <dgm:t>
        <a:bodyPr/>
        <a:lstStyle/>
        <a:p>
          <a:endParaRPr lang="pl-PL"/>
        </a:p>
      </dgm:t>
    </dgm:pt>
    <dgm:pt modelId="{E413A639-10CD-4A9F-B353-D420F6F65C12}" type="sibTrans" cxnId="{305B6FA0-7778-4D30-BE1B-4A5053B112C4}">
      <dgm:prSet/>
      <dgm:spPr/>
      <dgm:t>
        <a:bodyPr/>
        <a:lstStyle/>
        <a:p>
          <a:endParaRPr lang="pl-PL"/>
        </a:p>
      </dgm:t>
    </dgm:pt>
    <dgm:pt modelId="{33402635-9A4A-4294-B242-FA6F93E012B5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3990A14B-AD6D-4A7A-BBA3-D3C51B649477}" type="parTrans" cxnId="{95FA1E98-4C7F-4E8A-BA09-A59057AD3ABE}">
      <dgm:prSet/>
      <dgm:spPr/>
      <dgm:t>
        <a:bodyPr/>
        <a:lstStyle/>
        <a:p>
          <a:endParaRPr lang="pl-PL"/>
        </a:p>
      </dgm:t>
    </dgm:pt>
    <dgm:pt modelId="{672A8A72-8644-417F-BBAD-60D668150164}" type="sibTrans" cxnId="{95FA1E98-4C7F-4E8A-BA09-A59057AD3ABE}">
      <dgm:prSet/>
      <dgm:spPr/>
      <dgm:t>
        <a:bodyPr/>
        <a:lstStyle/>
        <a:p>
          <a:endParaRPr lang="pl-PL"/>
        </a:p>
      </dgm:t>
    </dgm:pt>
    <dgm:pt modelId="{62C22CCF-B309-4093-B979-D4433CF2B810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8FA2DE82-3D42-4C5D-9B7A-FFDBE9215D7A}" type="parTrans" cxnId="{97A52849-77ED-4800-A81F-CB7D9057D410}">
      <dgm:prSet/>
      <dgm:spPr/>
      <dgm:t>
        <a:bodyPr/>
        <a:lstStyle/>
        <a:p>
          <a:endParaRPr lang="pl-PL"/>
        </a:p>
      </dgm:t>
    </dgm:pt>
    <dgm:pt modelId="{C62F672D-CFAC-454B-858B-5FB6850F99B1}" type="sibTrans" cxnId="{97A52849-77ED-4800-A81F-CB7D9057D410}">
      <dgm:prSet/>
      <dgm:spPr/>
      <dgm:t>
        <a:bodyPr/>
        <a:lstStyle/>
        <a:p>
          <a:endParaRPr lang="pl-PL"/>
        </a:p>
      </dgm:t>
    </dgm:pt>
    <dgm:pt modelId="{C5417C11-A68E-45A5-8050-D678A405D4E7}" type="pres">
      <dgm:prSet presAssocID="{E5C32F10-7C5E-4D1F-ADD6-6D3E1F533172}" presName="Name0" presStyleCnt="0">
        <dgm:presLayoutVars>
          <dgm:dir/>
          <dgm:resizeHandles val="exact"/>
        </dgm:presLayoutVars>
      </dgm:prSet>
      <dgm:spPr/>
    </dgm:pt>
    <dgm:pt modelId="{94136C87-1C72-48FC-906E-8B41C945A61F}" type="pres">
      <dgm:prSet presAssocID="{BB2605FA-35FB-43B1-BEA3-EA706FF9BC4F}" presName="parTxOnly" presStyleLbl="node1" presStyleIdx="0" presStyleCnt="10">
        <dgm:presLayoutVars>
          <dgm:bulletEnabled val="1"/>
        </dgm:presLayoutVars>
      </dgm:prSet>
      <dgm:spPr/>
    </dgm:pt>
    <dgm:pt modelId="{F6788CFD-567D-42F5-84CD-6535BE882B4B}" type="pres">
      <dgm:prSet presAssocID="{458718EA-8654-4784-B3F6-3E7986AF55EE}" presName="parSpace" presStyleCnt="0"/>
      <dgm:spPr/>
    </dgm:pt>
    <dgm:pt modelId="{ACC00454-3E82-4371-B3F9-676020CEF40B}" type="pres">
      <dgm:prSet presAssocID="{99922372-9C97-4D7E-AFF6-573BC74472CC}" presName="parTxOnly" presStyleLbl="node1" presStyleIdx="1" presStyleCnt="10">
        <dgm:presLayoutVars>
          <dgm:bulletEnabled val="1"/>
        </dgm:presLayoutVars>
      </dgm:prSet>
      <dgm:spPr/>
    </dgm:pt>
    <dgm:pt modelId="{7F8A9F5F-7588-40A4-AC3F-BA1EDD9AF033}" type="pres">
      <dgm:prSet presAssocID="{F76BEBB0-C6EA-498F-82E2-E9CF0B4E4FF9}" presName="parSpace" presStyleCnt="0"/>
      <dgm:spPr/>
    </dgm:pt>
    <dgm:pt modelId="{51EBA932-BB22-4840-B808-8FFCFC13BF06}" type="pres">
      <dgm:prSet presAssocID="{CB782530-DB32-473C-BDBE-86C978512F38}" presName="parTxOnly" presStyleLbl="node1" presStyleIdx="2" presStyleCnt="10">
        <dgm:presLayoutVars>
          <dgm:bulletEnabled val="1"/>
        </dgm:presLayoutVars>
      </dgm:prSet>
      <dgm:spPr/>
    </dgm:pt>
    <dgm:pt modelId="{563AC8B8-EB4B-4F09-8A41-93277CD3A45A}" type="pres">
      <dgm:prSet presAssocID="{85511D52-2319-45A8-B342-584677B0BD55}" presName="parSpace" presStyleCnt="0"/>
      <dgm:spPr/>
    </dgm:pt>
    <dgm:pt modelId="{5495D7A9-143E-48D6-B0D9-7A343B23C8C3}" type="pres">
      <dgm:prSet presAssocID="{4571585B-8DB9-48DC-9230-864AB26468A9}" presName="parTxOnly" presStyleLbl="node1" presStyleIdx="3" presStyleCnt="10">
        <dgm:presLayoutVars>
          <dgm:bulletEnabled val="1"/>
        </dgm:presLayoutVars>
      </dgm:prSet>
      <dgm:spPr/>
    </dgm:pt>
    <dgm:pt modelId="{93CFFA49-89DB-42B4-B774-DDB967AF15F3}" type="pres">
      <dgm:prSet presAssocID="{C81217D5-33EF-4405-8970-75A4AFBEBB8F}" presName="parSpace" presStyleCnt="0"/>
      <dgm:spPr/>
    </dgm:pt>
    <dgm:pt modelId="{B3FE5871-22AA-4EA3-BADB-7B394DD62089}" type="pres">
      <dgm:prSet presAssocID="{9A8D16FB-59DA-4095-ABF2-8014F8FCF87C}" presName="parTxOnly" presStyleLbl="node1" presStyleIdx="4" presStyleCnt="10">
        <dgm:presLayoutVars>
          <dgm:bulletEnabled val="1"/>
        </dgm:presLayoutVars>
      </dgm:prSet>
      <dgm:spPr/>
    </dgm:pt>
    <dgm:pt modelId="{0F0C70E5-E43D-4D3C-A69B-972F27F5EF2D}" type="pres">
      <dgm:prSet presAssocID="{D0801713-075F-4C11-9D87-E5BBA148DD6A}" presName="parSpace" presStyleCnt="0"/>
      <dgm:spPr/>
    </dgm:pt>
    <dgm:pt modelId="{43C21178-1C33-4BA2-9BCE-2EDEADAE7F93}" type="pres">
      <dgm:prSet presAssocID="{2AF2D677-F178-49FA-A776-B1FEB29DBDCC}" presName="parTxOnly" presStyleLbl="node1" presStyleIdx="5" presStyleCnt="10">
        <dgm:presLayoutVars>
          <dgm:bulletEnabled val="1"/>
        </dgm:presLayoutVars>
      </dgm:prSet>
      <dgm:spPr/>
    </dgm:pt>
    <dgm:pt modelId="{F24AC497-B612-48E4-8D96-2D39BD8388BB}" type="pres">
      <dgm:prSet presAssocID="{099A1DED-75DA-4A76-9065-CF44E7F68037}" presName="parSpace" presStyleCnt="0"/>
      <dgm:spPr/>
    </dgm:pt>
    <dgm:pt modelId="{ED2AA38E-8CBB-41DE-811A-DFE9770B1C02}" type="pres">
      <dgm:prSet presAssocID="{03139C03-FFB4-4B74-B4DD-193BF2AFEF13}" presName="parTxOnly" presStyleLbl="node1" presStyleIdx="6" presStyleCnt="10">
        <dgm:presLayoutVars>
          <dgm:bulletEnabled val="1"/>
        </dgm:presLayoutVars>
      </dgm:prSet>
      <dgm:spPr/>
    </dgm:pt>
    <dgm:pt modelId="{948832E9-05E3-4167-903B-D5D011EF45E9}" type="pres">
      <dgm:prSet presAssocID="{DA2F2531-C29C-4D46-A433-455C7B2BE6C3}" presName="parSpace" presStyleCnt="0"/>
      <dgm:spPr/>
    </dgm:pt>
    <dgm:pt modelId="{05DE04DA-36FB-403C-858B-F5DE7C7D0AB0}" type="pres">
      <dgm:prSet presAssocID="{D205E5D2-A9FA-42E6-A53A-F72C1D95D2A8}" presName="parTxOnly" presStyleLbl="node1" presStyleIdx="7" presStyleCnt="10">
        <dgm:presLayoutVars>
          <dgm:bulletEnabled val="1"/>
        </dgm:presLayoutVars>
      </dgm:prSet>
      <dgm:spPr/>
    </dgm:pt>
    <dgm:pt modelId="{133743A6-7C36-4BE8-9A98-076E73ABFDD0}" type="pres">
      <dgm:prSet presAssocID="{E413A639-10CD-4A9F-B353-D420F6F65C12}" presName="parSpace" presStyleCnt="0"/>
      <dgm:spPr/>
    </dgm:pt>
    <dgm:pt modelId="{EC0EF4C8-9FB9-41ED-985D-23427668596E}" type="pres">
      <dgm:prSet presAssocID="{33402635-9A4A-4294-B242-FA6F93E012B5}" presName="parTxOnly" presStyleLbl="node1" presStyleIdx="8" presStyleCnt="10">
        <dgm:presLayoutVars>
          <dgm:bulletEnabled val="1"/>
        </dgm:presLayoutVars>
      </dgm:prSet>
      <dgm:spPr/>
    </dgm:pt>
    <dgm:pt modelId="{9EABD559-AF2F-45DF-BA22-66FE6A8BB524}" type="pres">
      <dgm:prSet presAssocID="{672A8A72-8644-417F-BBAD-60D668150164}" presName="parSpace" presStyleCnt="0"/>
      <dgm:spPr/>
    </dgm:pt>
    <dgm:pt modelId="{6DEF797C-6DDE-4766-BE58-D19F2A15EDAF}" type="pres">
      <dgm:prSet presAssocID="{62C22CCF-B309-4093-B979-D4433CF2B810}" presName="parTxOnly" presStyleLbl="node1" presStyleIdx="9" presStyleCnt="10">
        <dgm:presLayoutVars>
          <dgm:bulletEnabled val="1"/>
        </dgm:presLayoutVars>
      </dgm:prSet>
      <dgm:spPr/>
    </dgm:pt>
  </dgm:ptLst>
  <dgm:cxnLst>
    <dgm:cxn modelId="{64DEC500-3FFA-42F7-86FD-D8A75A5BE445}" type="presOf" srcId="{03139C03-FFB4-4B74-B4DD-193BF2AFEF13}" destId="{ED2AA38E-8CBB-41DE-811A-DFE9770B1C02}" srcOrd="0" destOrd="0" presId="urn:microsoft.com/office/officeart/2005/8/layout/hChevron3"/>
    <dgm:cxn modelId="{4892650B-D8F4-4BE8-B5F1-8022C6A3C449}" type="presOf" srcId="{2AF2D677-F178-49FA-A776-B1FEB29DBDCC}" destId="{43C21178-1C33-4BA2-9BCE-2EDEADAE7F93}" srcOrd="0" destOrd="0" presId="urn:microsoft.com/office/officeart/2005/8/layout/hChevron3"/>
    <dgm:cxn modelId="{AFBBAE0E-1DA3-486B-BE0E-7910BE9E0018}" srcId="{E5C32F10-7C5E-4D1F-ADD6-6D3E1F533172}" destId="{CB782530-DB32-473C-BDBE-86C978512F38}" srcOrd="2" destOrd="0" parTransId="{43966308-26C9-4D02-B39E-8F12492EC50D}" sibTransId="{85511D52-2319-45A8-B342-584677B0BD55}"/>
    <dgm:cxn modelId="{3091C816-672F-4628-BBD3-C50ECBEC96E2}" srcId="{E5C32F10-7C5E-4D1F-ADD6-6D3E1F533172}" destId="{BB2605FA-35FB-43B1-BEA3-EA706FF9BC4F}" srcOrd="0" destOrd="0" parTransId="{9D12BEFB-FD11-4CD6-A828-799EE0158A07}" sibTransId="{458718EA-8654-4784-B3F6-3E7986AF55EE}"/>
    <dgm:cxn modelId="{4E642E18-31A3-4D04-9C05-181FD190310D}" type="presOf" srcId="{D205E5D2-A9FA-42E6-A53A-F72C1D95D2A8}" destId="{05DE04DA-36FB-403C-858B-F5DE7C7D0AB0}" srcOrd="0" destOrd="0" presId="urn:microsoft.com/office/officeart/2005/8/layout/hChevron3"/>
    <dgm:cxn modelId="{45B3241D-8838-479C-A76D-83D5331EFD50}" type="presOf" srcId="{9A8D16FB-59DA-4095-ABF2-8014F8FCF87C}" destId="{B3FE5871-22AA-4EA3-BADB-7B394DD62089}" srcOrd="0" destOrd="0" presId="urn:microsoft.com/office/officeart/2005/8/layout/hChevron3"/>
    <dgm:cxn modelId="{1A4D4C2D-2E3A-419B-A6F4-8C2B4A0121FE}" srcId="{E5C32F10-7C5E-4D1F-ADD6-6D3E1F533172}" destId="{9A8D16FB-59DA-4095-ABF2-8014F8FCF87C}" srcOrd="4" destOrd="0" parTransId="{26A16980-E4A9-4BD3-9444-6AA74CC5318B}" sibTransId="{D0801713-075F-4C11-9D87-E5BBA148DD6A}"/>
    <dgm:cxn modelId="{65EB1D3B-F1D4-4C62-A2FA-8A80A01393BB}" type="presOf" srcId="{62C22CCF-B309-4093-B979-D4433CF2B810}" destId="{6DEF797C-6DDE-4766-BE58-D19F2A15EDAF}" srcOrd="0" destOrd="0" presId="urn:microsoft.com/office/officeart/2005/8/layout/hChevron3"/>
    <dgm:cxn modelId="{97A52849-77ED-4800-A81F-CB7D9057D410}" srcId="{E5C32F10-7C5E-4D1F-ADD6-6D3E1F533172}" destId="{62C22CCF-B309-4093-B979-D4433CF2B810}" srcOrd="9" destOrd="0" parTransId="{8FA2DE82-3D42-4C5D-9B7A-FFDBE9215D7A}" sibTransId="{C62F672D-CFAC-454B-858B-5FB6850F99B1}"/>
    <dgm:cxn modelId="{77A25D6C-B133-457D-A76F-7243526A2AE6}" type="presOf" srcId="{BB2605FA-35FB-43B1-BEA3-EA706FF9BC4F}" destId="{94136C87-1C72-48FC-906E-8B41C945A61F}" srcOrd="0" destOrd="0" presId="urn:microsoft.com/office/officeart/2005/8/layout/hChevron3"/>
    <dgm:cxn modelId="{C0B8DC6F-0FCC-4709-B732-54994091A56E}" srcId="{E5C32F10-7C5E-4D1F-ADD6-6D3E1F533172}" destId="{4571585B-8DB9-48DC-9230-864AB26468A9}" srcOrd="3" destOrd="0" parTransId="{586E050A-1FA9-432E-B8A8-4B65478B2A90}" sibTransId="{C81217D5-33EF-4405-8970-75A4AFBEBB8F}"/>
    <dgm:cxn modelId="{B4FB9277-03C7-4C3D-BAAC-33C7C00B9E19}" type="presOf" srcId="{CB782530-DB32-473C-BDBE-86C978512F38}" destId="{51EBA932-BB22-4840-B808-8FFCFC13BF06}" srcOrd="0" destOrd="0" presId="urn:microsoft.com/office/officeart/2005/8/layout/hChevron3"/>
    <dgm:cxn modelId="{B2B4D979-6BAE-459D-9CA0-3EC529C21E58}" type="presOf" srcId="{E5C32F10-7C5E-4D1F-ADD6-6D3E1F533172}" destId="{C5417C11-A68E-45A5-8050-D678A405D4E7}" srcOrd="0" destOrd="0" presId="urn:microsoft.com/office/officeart/2005/8/layout/hChevron3"/>
    <dgm:cxn modelId="{95FA1E98-4C7F-4E8A-BA09-A59057AD3ABE}" srcId="{E5C32F10-7C5E-4D1F-ADD6-6D3E1F533172}" destId="{33402635-9A4A-4294-B242-FA6F93E012B5}" srcOrd="8" destOrd="0" parTransId="{3990A14B-AD6D-4A7A-BBA3-D3C51B649477}" sibTransId="{672A8A72-8644-417F-BBAD-60D668150164}"/>
    <dgm:cxn modelId="{305B6FA0-7778-4D30-BE1B-4A5053B112C4}" srcId="{E5C32F10-7C5E-4D1F-ADD6-6D3E1F533172}" destId="{D205E5D2-A9FA-42E6-A53A-F72C1D95D2A8}" srcOrd="7" destOrd="0" parTransId="{6B7604C0-23B8-4693-80E7-74789B0EBCB5}" sibTransId="{E413A639-10CD-4A9F-B353-D420F6F65C12}"/>
    <dgm:cxn modelId="{083504A4-25D8-42A5-8B21-7EFF61059D6C}" srcId="{E5C32F10-7C5E-4D1F-ADD6-6D3E1F533172}" destId="{03139C03-FFB4-4B74-B4DD-193BF2AFEF13}" srcOrd="6" destOrd="0" parTransId="{8949B40D-8AB0-44A7-BD1F-A71DAA42C2C2}" sibTransId="{DA2F2531-C29C-4D46-A433-455C7B2BE6C3}"/>
    <dgm:cxn modelId="{986D73B1-45E2-48E9-A4E4-51BD71995ABD}" srcId="{E5C32F10-7C5E-4D1F-ADD6-6D3E1F533172}" destId="{99922372-9C97-4D7E-AFF6-573BC74472CC}" srcOrd="1" destOrd="0" parTransId="{2028BBFA-A3B0-4FC8-9939-33871D4015E4}" sibTransId="{F76BEBB0-C6EA-498F-82E2-E9CF0B4E4FF9}"/>
    <dgm:cxn modelId="{8434BEB1-19E8-454F-BC8A-3A33234C7680}" type="presOf" srcId="{4571585B-8DB9-48DC-9230-864AB26468A9}" destId="{5495D7A9-143E-48D6-B0D9-7A343B23C8C3}" srcOrd="0" destOrd="0" presId="urn:microsoft.com/office/officeart/2005/8/layout/hChevron3"/>
    <dgm:cxn modelId="{69814BB7-3970-458B-8719-E9C14497D155}" srcId="{E5C32F10-7C5E-4D1F-ADD6-6D3E1F533172}" destId="{2AF2D677-F178-49FA-A776-B1FEB29DBDCC}" srcOrd="5" destOrd="0" parTransId="{5DAA7B12-2980-469E-8547-DBED290F5CD1}" sibTransId="{099A1DED-75DA-4A76-9065-CF44E7F68037}"/>
    <dgm:cxn modelId="{0D7BF1B8-30BC-46B4-920F-019061A5F7BB}" type="presOf" srcId="{99922372-9C97-4D7E-AFF6-573BC74472CC}" destId="{ACC00454-3E82-4371-B3F9-676020CEF40B}" srcOrd="0" destOrd="0" presId="urn:microsoft.com/office/officeart/2005/8/layout/hChevron3"/>
    <dgm:cxn modelId="{8A30EFDD-5EF7-47E5-BA05-FA0E302D6D2D}" type="presOf" srcId="{33402635-9A4A-4294-B242-FA6F93E012B5}" destId="{EC0EF4C8-9FB9-41ED-985D-23427668596E}" srcOrd="0" destOrd="0" presId="urn:microsoft.com/office/officeart/2005/8/layout/hChevron3"/>
    <dgm:cxn modelId="{C866448A-9A07-4E97-9F8F-81AC0359DC38}" type="presParOf" srcId="{C5417C11-A68E-45A5-8050-D678A405D4E7}" destId="{94136C87-1C72-48FC-906E-8B41C945A61F}" srcOrd="0" destOrd="0" presId="urn:microsoft.com/office/officeart/2005/8/layout/hChevron3"/>
    <dgm:cxn modelId="{6EAB77F2-7790-4928-ADC2-7472C2DF5E32}" type="presParOf" srcId="{C5417C11-A68E-45A5-8050-D678A405D4E7}" destId="{F6788CFD-567D-42F5-84CD-6535BE882B4B}" srcOrd="1" destOrd="0" presId="urn:microsoft.com/office/officeart/2005/8/layout/hChevron3"/>
    <dgm:cxn modelId="{C1C46866-83AC-4EEF-A99B-125895014413}" type="presParOf" srcId="{C5417C11-A68E-45A5-8050-D678A405D4E7}" destId="{ACC00454-3E82-4371-B3F9-676020CEF40B}" srcOrd="2" destOrd="0" presId="urn:microsoft.com/office/officeart/2005/8/layout/hChevron3"/>
    <dgm:cxn modelId="{73A90DFA-D3F6-4CB1-9B5E-2B76CB45AF14}" type="presParOf" srcId="{C5417C11-A68E-45A5-8050-D678A405D4E7}" destId="{7F8A9F5F-7588-40A4-AC3F-BA1EDD9AF033}" srcOrd="3" destOrd="0" presId="urn:microsoft.com/office/officeart/2005/8/layout/hChevron3"/>
    <dgm:cxn modelId="{5ABBD378-838D-41F3-8159-F5D39169C885}" type="presParOf" srcId="{C5417C11-A68E-45A5-8050-D678A405D4E7}" destId="{51EBA932-BB22-4840-B808-8FFCFC13BF06}" srcOrd="4" destOrd="0" presId="urn:microsoft.com/office/officeart/2005/8/layout/hChevron3"/>
    <dgm:cxn modelId="{1ACD732D-31EB-4D3B-843F-6904FE47E746}" type="presParOf" srcId="{C5417C11-A68E-45A5-8050-D678A405D4E7}" destId="{563AC8B8-EB4B-4F09-8A41-93277CD3A45A}" srcOrd="5" destOrd="0" presId="urn:microsoft.com/office/officeart/2005/8/layout/hChevron3"/>
    <dgm:cxn modelId="{A35D6623-6B50-49F3-8AF6-D89FCA52E90F}" type="presParOf" srcId="{C5417C11-A68E-45A5-8050-D678A405D4E7}" destId="{5495D7A9-143E-48D6-B0D9-7A343B23C8C3}" srcOrd="6" destOrd="0" presId="urn:microsoft.com/office/officeart/2005/8/layout/hChevron3"/>
    <dgm:cxn modelId="{C47CB356-D789-46F8-8666-C626453DCCBD}" type="presParOf" srcId="{C5417C11-A68E-45A5-8050-D678A405D4E7}" destId="{93CFFA49-89DB-42B4-B774-DDB967AF15F3}" srcOrd="7" destOrd="0" presId="urn:microsoft.com/office/officeart/2005/8/layout/hChevron3"/>
    <dgm:cxn modelId="{419B511D-68E9-4236-A7FA-BB470553A2EC}" type="presParOf" srcId="{C5417C11-A68E-45A5-8050-D678A405D4E7}" destId="{B3FE5871-22AA-4EA3-BADB-7B394DD62089}" srcOrd="8" destOrd="0" presId="urn:microsoft.com/office/officeart/2005/8/layout/hChevron3"/>
    <dgm:cxn modelId="{2993522E-E997-4B90-9D10-6AE71D6BCB3F}" type="presParOf" srcId="{C5417C11-A68E-45A5-8050-D678A405D4E7}" destId="{0F0C70E5-E43D-4D3C-A69B-972F27F5EF2D}" srcOrd="9" destOrd="0" presId="urn:microsoft.com/office/officeart/2005/8/layout/hChevron3"/>
    <dgm:cxn modelId="{C9E9119C-B611-4BEA-8EEA-5866ABC10E72}" type="presParOf" srcId="{C5417C11-A68E-45A5-8050-D678A405D4E7}" destId="{43C21178-1C33-4BA2-9BCE-2EDEADAE7F93}" srcOrd="10" destOrd="0" presId="urn:microsoft.com/office/officeart/2005/8/layout/hChevron3"/>
    <dgm:cxn modelId="{69182ECB-E135-44F7-9356-FD5CA4220AC7}" type="presParOf" srcId="{C5417C11-A68E-45A5-8050-D678A405D4E7}" destId="{F24AC497-B612-48E4-8D96-2D39BD8388BB}" srcOrd="11" destOrd="0" presId="urn:microsoft.com/office/officeart/2005/8/layout/hChevron3"/>
    <dgm:cxn modelId="{FDF80308-F7F8-4BCD-9211-FBBC02F17F3F}" type="presParOf" srcId="{C5417C11-A68E-45A5-8050-D678A405D4E7}" destId="{ED2AA38E-8CBB-41DE-811A-DFE9770B1C02}" srcOrd="12" destOrd="0" presId="urn:microsoft.com/office/officeart/2005/8/layout/hChevron3"/>
    <dgm:cxn modelId="{8E488436-B8F8-40E2-8C04-040BC7783A01}" type="presParOf" srcId="{C5417C11-A68E-45A5-8050-D678A405D4E7}" destId="{948832E9-05E3-4167-903B-D5D011EF45E9}" srcOrd="13" destOrd="0" presId="urn:microsoft.com/office/officeart/2005/8/layout/hChevron3"/>
    <dgm:cxn modelId="{021466EC-7E2B-44CC-AACC-7A87452C56ED}" type="presParOf" srcId="{C5417C11-A68E-45A5-8050-D678A405D4E7}" destId="{05DE04DA-36FB-403C-858B-F5DE7C7D0AB0}" srcOrd="14" destOrd="0" presId="urn:microsoft.com/office/officeart/2005/8/layout/hChevron3"/>
    <dgm:cxn modelId="{C13FACEB-FC8A-4CBF-998A-292C19A0799D}" type="presParOf" srcId="{C5417C11-A68E-45A5-8050-D678A405D4E7}" destId="{133743A6-7C36-4BE8-9A98-076E73ABFDD0}" srcOrd="15" destOrd="0" presId="urn:microsoft.com/office/officeart/2005/8/layout/hChevron3"/>
    <dgm:cxn modelId="{F7FE8611-4C0A-49A2-B509-05A1ABC367C6}" type="presParOf" srcId="{C5417C11-A68E-45A5-8050-D678A405D4E7}" destId="{EC0EF4C8-9FB9-41ED-985D-23427668596E}" srcOrd="16" destOrd="0" presId="urn:microsoft.com/office/officeart/2005/8/layout/hChevron3"/>
    <dgm:cxn modelId="{F277647F-A099-42F7-8C3F-D1031C5BC4CC}" type="presParOf" srcId="{C5417C11-A68E-45A5-8050-D678A405D4E7}" destId="{9EABD559-AF2F-45DF-BA22-66FE6A8BB524}" srcOrd="17" destOrd="0" presId="urn:microsoft.com/office/officeart/2005/8/layout/hChevron3"/>
    <dgm:cxn modelId="{B65F29F3-3DBE-4E33-B9D9-28C9A7CE771E}" type="presParOf" srcId="{C5417C11-A68E-45A5-8050-D678A405D4E7}" destId="{6DEF797C-6DDE-4766-BE58-D19F2A15EDAF}" srcOrd="18" destOrd="0" presId="urn:microsoft.com/office/officeart/2005/8/layout/hChevron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5C32F10-7C5E-4D1F-ADD6-6D3E1F533172}" type="doc">
      <dgm:prSet loTypeId="urn:microsoft.com/office/officeart/2005/8/layout/hChevron3" loCatId="process" qsTypeId="urn:microsoft.com/office/officeart/2005/8/quickstyle/simple1" qsCatId="simple" csTypeId="urn:microsoft.com/office/officeart/2005/8/colors/accent0_3" csCatId="mainScheme" phldr="1"/>
      <dgm:spPr/>
    </dgm:pt>
    <dgm:pt modelId="{BB2605FA-35FB-43B1-BEA3-EA706FF9BC4F}">
      <dgm:prSet phldrT="[Tekst]"/>
      <dgm:spPr>
        <a:solidFill>
          <a:srgbClr val="00B050"/>
        </a:solidFill>
      </dgm:spPr>
      <dgm:t>
        <a:bodyPr/>
        <a:lstStyle/>
        <a:p>
          <a:r>
            <a:rPr lang="pl-PL" dirty="0"/>
            <a:t> </a:t>
          </a:r>
        </a:p>
      </dgm:t>
    </dgm:pt>
    <dgm:pt modelId="{9D12BEFB-FD11-4CD6-A828-799EE0158A07}" type="parTrans" cxnId="{3091C816-672F-4628-BBD3-C50ECBEC96E2}">
      <dgm:prSet/>
      <dgm:spPr/>
      <dgm:t>
        <a:bodyPr/>
        <a:lstStyle/>
        <a:p>
          <a:endParaRPr lang="pl-PL"/>
        </a:p>
      </dgm:t>
    </dgm:pt>
    <dgm:pt modelId="{458718EA-8654-4784-B3F6-3E7986AF55EE}" type="sibTrans" cxnId="{3091C816-672F-4628-BBD3-C50ECBEC96E2}">
      <dgm:prSet/>
      <dgm:spPr/>
      <dgm:t>
        <a:bodyPr/>
        <a:lstStyle/>
        <a:p>
          <a:endParaRPr lang="pl-PL"/>
        </a:p>
      </dgm:t>
    </dgm:pt>
    <dgm:pt modelId="{99922372-9C97-4D7E-AFF6-573BC74472C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2028BBFA-A3B0-4FC8-9939-33871D4015E4}" type="parTrans" cxnId="{986D73B1-45E2-48E9-A4E4-51BD71995ABD}">
      <dgm:prSet/>
      <dgm:spPr/>
      <dgm:t>
        <a:bodyPr/>
        <a:lstStyle/>
        <a:p>
          <a:endParaRPr lang="pl-PL"/>
        </a:p>
      </dgm:t>
    </dgm:pt>
    <dgm:pt modelId="{F76BEBB0-C6EA-498F-82E2-E9CF0B4E4FF9}" type="sibTrans" cxnId="{986D73B1-45E2-48E9-A4E4-51BD71995ABD}">
      <dgm:prSet/>
      <dgm:spPr/>
      <dgm:t>
        <a:bodyPr/>
        <a:lstStyle/>
        <a:p>
          <a:endParaRPr lang="pl-PL"/>
        </a:p>
      </dgm:t>
    </dgm:pt>
    <dgm:pt modelId="{4571585B-8DB9-48DC-9230-864AB26468A9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586E050A-1FA9-432E-B8A8-4B65478B2A90}" type="parTrans" cxnId="{C0B8DC6F-0FCC-4709-B732-54994091A56E}">
      <dgm:prSet/>
      <dgm:spPr/>
      <dgm:t>
        <a:bodyPr/>
        <a:lstStyle/>
        <a:p>
          <a:endParaRPr lang="pl-PL"/>
        </a:p>
      </dgm:t>
    </dgm:pt>
    <dgm:pt modelId="{C81217D5-33EF-4405-8970-75A4AFBEBB8F}" type="sibTrans" cxnId="{C0B8DC6F-0FCC-4709-B732-54994091A56E}">
      <dgm:prSet/>
      <dgm:spPr/>
      <dgm:t>
        <a:bodyPr/>
        <a:lstStyle/>
        <a:p>
          <a:endParaRPr lang="pl-PL"/>
        </a:p>
      </dgm:t>
    </dgm:pt>
    <dgm:pt modelId="{CB782530-DB32-473C-BDBE-86C978512F38}">
      <dgm:prSet phldrT="[Tekst]"/>
      <dgm:spPr/>
      <dgm:t>
        <a:bodyPr/>
        <a:lstStyle/>
        <a:p>
          <a:endParaRPr lang="pl-PL" dirty="0"/>
        </a:p>
      </dgm:t>
    </dgm:pt>
    <dgm:pt modelId="{43966308-26C9-4D02-B39E-8F12492EC50D}" type="parTrans" cxnId="{AFBBAE0E-1DA3-486B-BE0E-7910BE9E0018}">
      <dgm:prSet/>
      <dgm:spPr/>
      <dgm:t>
        <a:bodyPr/>
        <a:lstStyle/>
        <a:p>
          <a:endParaRPr lang="pl-PL"/>
        </a:p>
      </dgm:t>
    </dgm:pt>
    <dgm:pt modelId="{85511D52-2319-45A8-B342-584677B0BD55}" type="sibTrans" cxnId="{AFBBAE0E-1DA3-486B-BE0E-7910BE9E0018}">
      <dgm:prSet/>
      <dgm:spPr/>
      <dgm:t>
        <a:bodyPr/>
        <a:lstStyle/>
        <a:p>
          <a:endParaRPr lang="pl-PL"/>
        </a:p>
      </dgm:t>
    </dgm:pt>
    <dgm:pt modelId="{9A8D16FB-59DA-4095-ABF2-8014F8FCF87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26A16980-E4A9-4BD3-9444-6AA74CC5318B}" type="parTrans" cxnId="{1A4D4C2D-2E3A-419B-A6F4-8C2B4A0121FE}">
      <dgm:prSet/>
      <dgm:spPr/>
      <dgm:t>
        <a:bodyPr/>
        <a:lstStyle/>
        <a:p>
          <a:endParaRPr lang="pl-PL"/>
        </a:p>
      </dgm:t>
    </dgm:pt>
    <dgm:pt modelId="{D0801713-075F-4C11-9D87-E5BBA148DD6A}" type="sibTrans" cxnId="{1A4D4C2D-2E3A-419B-A6F4-8C2B4A0121FE}">
      <dgm:prSet/>
      <dgm:spPr/>
      <dgm:t>
        <a:bodyPr/>
        <a:lstStyle/>
        <a:p>
          <a:endParaRPr lang="pl-PL"/>
        </a:p>
      </dgm:t>
    </dgm:pt>
    <dgm:pt modelId="{2AF2D677-F178-49FA-A776-B1FEB29DBDCC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5DAA7B12-2980-469E-8547-DBED290F5CD1}" type="parTrans" cxnId="{69814BB7-3970-458B-8719-E9C14497D155}">
      <dgm:prSet/>
      <dgm:spPr/>
      <dgm:t>
        <a:bodyPr/>
        <a:lstStyle/>
        <a:p>
          <a:endParaRPr lang="pl-PL"/>
        </a:p>
      </dgm:t>
    </dgm:pt>
    <dgm:pt modelId="{099A1DED-75DA-4A76-9065-CF44E7F68037}" type="sibTrans" cxnId="{69814BB7-3970-458B-8719-E9C14497D155}">
      <dgm:prSet/>
      <dgm:spPr/>
      <dgm:t>
        <a:bodyPr/>
        <a:lstStyle/>
        <a:p>
          <a:endParaRPr lang="pl-PL"/>
        </a:p>
      </dgm:t>
    </dgm:pt>
    <dgm:pt modelId="{03139C03-FFB4-4B74-B4DD-193BF2AFEF13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8949B40D-8AB0-44A7-BD1F-A71DAA42C2C2}" type="parTrans" cxnId="{083504A4-25D8-42A5-8B21-7EFF61059D6C}">
      <dgm:prSet/>
      <dgm:spPr/>
      <dgm:t>
        <a:bodyPr/>
        <a:lstStyle/>
        <a:p>
          <a:endParaRPr lang="pl-PL"/>
        </a:p>
      </dgm:t>
    </dgm:pt>
    <dgm:pt modelId="{DA2F2531-C29C-4D46-A433-455C7B2BE6C3}" type="sibTrans" cxnId="{083504A4-25D8-42A5-8B21-7EFF61059D6C}">
      <dgm:prSet/>
      <dgm:spPr/>
      <dgm:t>
        <a:bodyPr/>
        <a:lstStyle/>
        <a:p>
          <a:endParaRPr lang="pl-PL"/>
        </a:p>
      </dgm:t>
    </dgm:pt>
    <dgm:pt modelId="{D205E5D2-A9FA-42E6-A53A-F72C1D95D2A8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6B7604C0-23B8-4693-80E7-74789B0EBCB5}" type="parTrans" cxnId="{305B6FA0-7778-4D30-BE1B-4A5053B112C4}">
      <dgm:prSet/>
      <dgm:spPr/>
      <dgm:t>
        <a:bodyPr/>
        <a:lstStyle/>
        <a:p>
          <a:endParaRPr lang="pl-PL"/>
        </a:p>
      </dgm:t>
    </dgm:pt>
    <dgm:pt modelId="{E413A639-10CD-4A9F-B353-D420F6F65C12}" type="sibTrans" cxnId="{305B6FA0-7778-4D30-BE1B-4A5053B112C4}">
      <dgm:prSet/>
      <dgm:spPr/>
      <dgm:t>
        <a:bodyPr/>
        <a:lstStyle/>
        <a:p>
          <a:endParaRPr lang="pl-PL"/>
        </a:p>
      </dgm:t>
    </dgm:pt>
    <dgm:pt modelId="{33402635-9A4A-4294-B242-FA6F93E012B5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3990A14B-AD6D-4A7A-BBA3-D3C51B649477}" type="parTrans" cxnId="{95FA1E98-4C7F-4E8A-BA09-A59057AD3ABE}">
      <dgm:prSet/>
      <dgm:spPr/>
      <dgm:t>
        <a:bodyPr/>
        <a:lstStyle/>
        <a:p>
          <a:endParaRPr lang="pl-PL"/>
        </a:p>
      </dgm:t>
    </dgm:pt>
    <dgm:pt modelId="{672A8A72-8644-417F-BBAD-60D668150164}" type="sibTrans" cxnId="{95FA1E98-4C7F-4E8A-BA09-A59057AD3ABE}">
      <dgm:prSet/>
      <dgm:spPr/>
      <dgm:t>
        <a:bodyPr/>
        <a:lstStyle/>
        <a:p>
          <a:endParaRPr lang="pl-PL"/>
        </a:p>
      </dgm:t>
    </dgm:pt>
    <dgm:pt modelId="{62C22CCF-B309-4093-B979-D4433CF2B810}">
      <dgm:prSet phldrT="[Tekst]"/>
      <dgm:spPr/>
      <dgm:t>
        <a:bodyPr/>
        <a:lstStyle/>
        <a:p>
          <a:r>
            <a:rPr lang="pl-PL" dirty="0"/>
            <a:t> </a:t>
          </a:r>
        </a:p>
      </dgm:t>
    </dgm:pt>
    <dgm:pt modelId="{8FA2DE82-3D42-4C5D-9B7A-FFDBE9215D7A}" type="parTrans" cxnId="{97A52849-77ED-4800-A81F-CB7D9057D410}">
      <dgm:prSet/>
      <dgm:spPr/>
      <dgm:t>
        <a:bodyPr/>
        <a:lstStyle/>
        <a:p>
          <a:endParaRPr lang="pl-PL"/>
        </a:p>
      </dgm:t>
    </dgm:pt>
    <dgm:pt modelId="{C62F672D-CFAC-454B-858B-5FB6850F99B1}" type="sibTrans" cxnId="{97A52849-77ED-4800-A81F-CB7D9057D410}">
      <dgm:prSet/>
      <dgm:spPr/>
      <dgm:t>
        <a:bodyPr/>
        <a:lstStyle/>
        <a:p>
          <a:endParaRPr lang="pl-PL"/>
        </a:p>
      </dgm:t>
    </dgm:pt>
    <dgm:pt modelId="{C5417C11-A68E-45A5-8050-D678A405D4E7}" type="pres">
      <dgm:prSet presAssocID="{E5C32F10-7C5E-4D1F-ADD6-6D3E1F533172}" presName="Name0" presStyleCnt="0">
        <dgm:presLayoutVars>
          <dgm:dir/>
          <dgm:resizeHandles val="exact"/>
        </dgm:presLayoutVars>
      </dgm:prSet>
      <dgm:spPr/>
    </dgm:pt>
    <dgm:pt modelId="{94136C87-1C72-48FC-906E-8B41C945A61F}" type="pres">
      <dgm:prSet presAssocID="{BB2605FA-35FB-43B1-BEA3-EA706FF9BC4F}" presName="parTxOnly" presStyleLbl="node1" presStyleIdx="0" presStyleCnt="10">
        <dgm:presLayoutVars>
          <dgm:bulletEnabled val="1"/>
        </dgm:presLayoutVars>
      </dgm:prSet>
      <dgm:spPr/>
    </dgm:pt>
    <dgm:pt modelId="{F6788CFD-567D-42F5-84CD-6535BE882B4B}" type="pres">
      <dgm:prSet presAssocID="{458718EA-8654-4784-B3F6-3E7986AF55EE}" presName="parSpace" presStyleCnt="0"/>
      <dgm:spPr/>
    </dgm:pt>
    <dgm:pt modelId="{ACC00454-3E82-4371-B3F9-676020CEF40B}" type="pres">
      <dgm:prSet presAssocID="{99922372-9C97-4D7E-AFF6-573BC74472CC}" presName="parTxOnly" presStyleLbl="node1" presStyleIdx="1" presStyleCnt="10">
        <dgm:presLayoutVars>
          <dgm:bulletEnabled val="1"/>
        </dgm:presLayoutVars>
      </dgm:prSet>
      <dgm:spPr/>
    </dgm:pt>
    <dgm:pt modelId="{7F8A9F5F-7588-40A4-AC3F-BA1EDD9AF033}" type="pres">
      <dgm:prSet presAssocID="{F76BEBB0-C6EA-498F-82E2-E9CF0B4E4FF9}" presName="parSpace" presStyleCnt="0"/>
      <dgm:spPr/>
    </dgm:pt>
    <dgm:pt modelId="{51EBA932-BB22-4840-B808-8FFCFC13BF06}" type="pres">
      <dgm:prSet presAssocID="{CB782530-DB32-473C-BDBE-86C978512F38}" presName="parTxOnly" presStyleLbl="node1" presStyleIdx="2" presStyleCnt="10">
        <dgm:presLayoutVars>
          <dgm:bulletEnabled val="1"/>
        </dgm:presLayoutVars>
      </dgm:prSet>
      <dgm:spPr/>
    </dgm:pt>
    <dgm:pt modelId="{563AC8B8-EB4B-4F09-8A41-93277CD3A45A}" type="pres">
      <dgm:prSet presAssocID="{85511D52-2319-45A8-B342-584677B0BD55}" presName="parSpace" presStyleCnt="0"/>
      <dgm:spPr/>
    </dgm:pt>
    <dgm:pt modelId="{5495D7A9-143E-48D6-B0D9-7A343B23C8C3}" type="pres">
      <dgm:prSet presAssocID="{4571585B-8DB9-48DC-9230-864AB26468A9}" presName="parTxOnly" presStyleLbl="node1" presStyleIdx="3" presStyleCnt="10">
        <dgm:presLayoutVars>
          <dgm:bulletEnabled val="1"/>
        </dgm:presLayoutVars>
      </dgm:prSet>
      <dgm:spPr/>
    </dgm:pt>
    <dgm:pt modelId="{93CFFA49-89DB-42B4-B774-DDB967AF15F3}" type="pres">
      <dgm:prSet presAssocID="{C81217D5-33EF-4405-8970-75A4AFBEBB8F}" presName="parSpace" presStyleCnt="0"/>
      <dgm:spPr/>
    </dgm:pt>
    <dgm:pt modelId="{B3FE5871-22AA-4EA3-BADB-7B394DD62089}" type="pres">
      <dgm:prSet presAssocID="{9A8D16FB-59DA-4095-ABF2-8014F8FCF87C}" presName="parTxOnly" presStyleLbl="node1" presStyleIdx="4" presStyleCnt="10">
        <dgm:presLayoutVars>
          <dgm:bulletEnabled val="1"/>
        </dgm:presLayoutVars>
      </dgm:prSet>
      <dgm:spPr/>
    </dgm:pt>
    <dgm:pt modelId="{0F0C70E5-E43D-4D3C-A69B-972F27F5EF2D}" type="pres">
      <dgm:prSet presAssocID="{D0801713-075F-4C11-9D87-E5BBA148DD6A}" presName="parSpace" presStyleCnt="0"/>
      <dgm:spPr/>
    </dgm:pt>
    <dgm:pt modelId="{43C21178-1C33-4BA2-9BCE-2EDEADAE7F93}" type="pres">
      <dgm:prSet presAssocID="{2AF2D677-F178-49FA-A776-B1FEB29DBDCC}" presName="parTxOnly" presStyleLbl="node1" presStyleIdx="5" presStyleCnt="10">
        <dgm:presLayoutVars>
          <dgm:bulletEnabled val="1"/>
        </dgm:presLayoutVars>
      </dgm:prSet>
      <dgm:spPr/>
    </dgm:pt>
    <dgm:pt modelId="{F24AC497-B612-48E4-8D96-2D39BD8388BB}" type="pres">
      <dgm:prSet presAssocID="{099A1DED-75DA-4A76-9065-CF44E7F68037}" presName="parSpace" presStyleCnt="0"/>
      <dgm:spPr/>
    </dgm:pt>
    <dgm:pt modelId="{ED2AA38E-8CBB-41DE-811A-DFE9770B1C02}" type="pres">
      <dgm:prSet presAssocID="{03139C03-FFB4-4B74-B4DD-193BF2AFEF13}" presName="parTxOnly" presStyleLbl="node1" presStyleIdx="6" presStyleCnt="10">
        <dgm:presLayoutVars>
          <dgm:bulletEnabled val="1"/>
        </dgm:presLayoutVars>
      </dgm:prSet>
      <dgm:spPr/>
    </dgm:pt>
    <dgm:pt modelId="{948832E9-05E3-4167-903B-D5D011EF45E9}" type="pres">
      <dgm:prSet presAssocID="{DA2F2531-C29C-4D46-A433-455C7B2BE6C3}" presName="parSpace" presStyleCnt="0"/>
      <dgm:spPr/>
    </dgm:pt>
    <dgm:pt modelId="{05DE04DA-36FB-403C-858B-F5DE7C7D0AB0}" type="pres">
      <dgm:prSet presAssocID="{D205E5D2-A9FA-42E6-A53A-F72C1D95D2A8}" presName="parTxOnly" presStyleLbl="node1" presStyleIdx="7" presStyleCnt="10">
        <dgm:presLayoutVars>
          <dgm:bulletEnabled val="1"/>
        </dgm:presLayoutVars>
      </dgm:prSet>
      <dgm:spPr/>
    </dgm:pt>
    <dgm:pt modelId="{133743A6-7C36-4BE8-9A98-076E73ABFDD0}" type="pres">
      <dgm:prSet presAssocID="{E413A639-10CD-4A9F-B353-D420F6F65C12}" presName="parSpace" presStyleCnt="0"/>
      <dgm:spPr/>
    </dgm:pt>
    <dgm:pt modelId="{EC0EF4C8-9FB9-41ED-985D-23427668596E}" type="pres">
      <dgm:prSet presAssocID="{33402635-9A4A-4294-B242-FA6F93E012B5}" presName="parTxOnly" presStyleLbl="node1" presStyleIdx="8" presStyleCnt="10">
        <dgm:presLayoutVars>
          <dgm:bulletEnabled val="1"/>
        </dgm:presLayoutVars>
      </dgm:prSet>
      <dgm:spPr/>
    </dgm:pt>
    <dgm:pt modelId="{9EABD559-AF2F-45DF-BA22-66FE6A8BB524}" type="pres">
      <dgm:prSet presAssocID="{672A8A72-8644-417F-BBAD-60D668150164}" presName="parSpace" presStyleCnt="0"/>
      <dgm:spPr/>
    </dgm:pt>
    <dgm:pt modelId="{6DEF797C-6DDE-4766-BE58-D19F2A15EDAF}" type="pres">
      <dgm:prSet presAssocID="{62C22CCF-B309-4093-B979-D4433CF2B810}" presName="parTxOnly" presStyleLbl="node1" presStyleIdx="9" presStyleCnt="10">
        <dgm:presLayoutVars>
          <dgm:bulletEnabled val="1"/>
        </dgm:presLayoutVars>
      </dgm:prSet>
      <dgm:spPr/>
    </dgm:pt>
  </dgm:ptLst>
  <dgm:cxnLst>
    <dgm:cxn modelId="{64DEC500-3FFA-42F7-86FD-D8A75A5BE445}" type="presOf" srcId="{03139C03-FFB4-4B74-B4DD-193BF2AFEF13}" destId="{ED2AA38E-8CBB-41DE-811A-DFE9770B1C02}" srcOrd="0" destOrd="0" presId="urn:microsoft.com/office/officeart/2005/8/layout/hChevron3"/>
    <dgm:cxn modelId="{4892650B-D8F4-4BE8-B5F1-8022C6A3C449}" type="presOf" srcId="{2AF2D677-F178-49FA-A776-B1FEB29DBDCC}" destId="{43C21178-1C33-4BA2-9BCE-2EDEADAE7F93}" srcOrd="0" destOrd="0" presId="urn:microsoft.com/office/officeart/2005/8/layout/hChevron3"/>
    <dgm:cxn modelId="{AFBBAE0E-1DA3-486B-BE0E-7910BE9E0018}" srcId="{E5C32F10-7C5E-4D1F-ADD6-6D3E1F533172}" destId="{CB782530-DB32-473C-BDBE-86C978512F38}" srcOrd="2" destOrd="0" parTransId="{43966308-26C9-4D02-B39E-8F12492EC50D}" sibTransId="{85511D52-2319-45A8-B342-584677B0BD55}"/>
    <dgm:cxn modelId="{3091C816-672F-4628-BBD3-C50ECBEC96E2}" srcId="{E5C32F10-7C5E-4D1F-ADD6-6D3E1F533172}" destId="{BB2605FA-35FB-43B1-BEA3-EA706FF9BC4F}" srcOrd="0" destOrd="0" parTransId="{9D12BEFB-FD11-4CD6-A828-799EE0158A07}" sibTransId="{458718EA-8654-4784-B3F6-3E7986AF55EE}"/>
    <dgm:cxn modelId="{4E642E18-31A3-4D04-9C05-181FD190310D}" type="presOf" srcId="{D205E5D2-A9FA-42E6-A53A-F72C1D95D2A8}" destId="{05DE04DA-36FB-403C-858B-F5DE7C7D0AB0}" srcOrd="0" destOrd="0" presId="urn:microsoft.com/office/officeart/2005/8/layout/hChevron3"/>
    <dgm:cxn modelId="{45B3241D-8838-479C-A76D-83D5331EFD50}" type="presOf" srcId="{9A8D16FB-59DA-4095-ABF2-8014F8FCF87C}" destId="{B3FE5871-22AA-4EA3-BADB-7B394DD62089}" srcOrd="0" destOrd="0" presId="urn:microsoft.com/office/officeart/2005/8/layout/hChevron3"/>
    <dgm:cxn modelId="{1A4D4C2D-2E3A-419B-A6F4-8C2B4A0121FE}" srcId="{E5C32F10-7C5E-4D1F-ADD6-6D3E1F533172}" destId="{9A8D16FB-59DA-4095-ABF2-8014F8FCF87C}" srcOrd="4" destOrd="0" parTransId="{26A16980-E4A9-4BD3-9444-6AA74CC5318B}" sibTransId="{D0801713-075F-4C11-9D87-E5BBA148DD6A}"/>
    <dgm:cxn modelId="{65EB1D3B-F1D4-4C62-A2FA-8A80A01393BB}" type="presOf" srcId="{62C22CCF-B309-4093-B979-D4433CF2B810}" destId="{6DEF797C-6DDE-4766-BE58-D19F2A15EDAF}" srcOrd="0" destOrd="0" presId="urn:microsoft.com/office/officeart/2005/8/layout/hChevron3"/>
    <dgm:cxn modelId="{97A52849-77ED-4800-A81F-CB7D9057D410}" srcId="{E5C32F10-7C5E-4D1F-ADD6-6D3E1F533172}" destId="{62C22CCF-B309-4093-B979-D4433CF2B810}" srcOrd="9" destOrd="0" parTransId="{8FA2DE82-3D42-4C5D-9B7A-FFDBE9215D7A}" sibTransId="{C62F672D-CFAC-454B-858B-5FB6850F99B1}"/>
    <dgm:cxn modelId="{77A25D6C-B133-457D-A76F-7243526A2AE6}" type="presOf" srcId="{BB2605FA-35FB-43B1-BEA3-EA706FF9BC4F}" destId="{94136C87-1C72-48FC-906E-8B41C945A61F}" srcOrd="0" destOrd="0" presId="urn:microsoft.com/office/officeart/2005/8/layout/hChevron3"/>
    <dgm:cxn modelId="{C0B8DC6F-0FCC-4709-B732-54994091A56E}" srcId="{E5C32F10-7C5E-4D1F-ADD6-6D3E1F533172}" destId="{4571585B-8DB9-48DC-9230-864AB26468A9}" srcOrd="3" destOrd="0" parTransId="{586E050A-1FA9-432E-B8A8-4B65478B2A90}" sibTransId="{C81217D5-33EF-4405-8970-75A4AFBEBB8F}"/>
    <dgm:cxn modelId="{B4FB9277-03C7-4C3D-BAAC-33C7C00B9E19}" type="presOf" srcId="{CB782530-DB32-473C-BDBE-86C978512F38}" destId="{51EBA932-BB22-4840-B808-8FFCFC13BF06}" srcOrd="0" destOrd="0" presId="urn:microsoft.com/office/officeart/2005/8/layout/hChevron3"/>
    <dgm:cxn modelId="{B2B4D979-6BAE-459D-9CA0-3EC529C21E58}" type="presOf" srcId="{E5C32F10-7C5E-4D1F-ADD6-6D3E1F533172}" destId="{C5417C11-A68E-45A5-8050-D678A405D4E7}" srcOrd="0" destOrd="0" presId="urn:microsoft.com/office/officeart/2005/8/layout/hChevron3"/>
    <dgm:cxn modelId="{95FA1E98-4C7F-4E8A-BA09-A59057AD3ABE}" srcId="{E5C32F10-7C5E-4D1F-ADD6-6D3E1F533172}" destId="{33402635-9A4A-4294-B242-FA6F93E012B5}" srcOrd="8" destOrd="0" parTransId="{3990A14B-AD6D-4A7A-BBA3-D3C51B649477}" sibTransId="{672A8A72-8644-417F-BBAD-60D668150164}"/>
    <dgm:cxn modelId="{305B6FA0-7778-4D30-BE1B-4A5053B112C4}" srcId="{E5C32F10-7C5E-4D1F-ADD6-6D3E1F533172}" destId="{D205E5D2-A9FA-42E6-A53A-F72C1D95D2A8}" srcOrd="7" destOrd="0" parTransId="{6B7604C0-23B8-4693-80E7-74789B0EBCB5}" sibTransId="{E413A639-10CD-4A9F-B353-D420F6F65C12}"/>
    <dgm:cxn modelId="{083504A4-25D8-42A5-8B21-7EFF61059D6C}" srcId="{E5C32F10-7C5E-4D1F-ADD6-6D3E1F533172}" destId="{03139C03-FFB4-4B74-B4DD-193BF2AFEF13}" srcOrd="6" destOrd="0" parTransId="{8949B40D-8AB0-44A7-BD1F-A71DAA42C2C2}" sibTransId="{DA2F2531-C29C-4D46-A433-455C7B2BE6C3}"/>
    <dgm:cxn modelId="{986D73B1-45E2-48E9-A4E4-51BD71995ABD}" srcId="{E5C32F10-7C5E-4D1F-ADD6-6D3E1F533172}" destId="{99922372-9C97-4D7E-AFF6-573BC74472CC}" srcOrd="1" destOrd="0" parTransId="{2028BBFA-A3B0-4FC8-9939-33871D4015E4}" sibTransId="{F76BEBB0-C6EA-498F-82E2-E9CF0B4E4FF9}"/>
    <dgm:cxn modelId="{8434BEB1-19E8-454F-BC8A-3A33234C7680}" type="presOf" srcId="{4571585B-8DB9-48DC-9230-864AB26468A9}" destId="{5495D7A9-143E-48D6-B0D9-7A343B23C8C3}" srcOrd="0" destOrd="0" presId="urn:microsoft.com/office/officeart/2005/8/layout/hChevron3"/>
    <dgm:cxn modelId="{69814BB7-3970-458B-8719-E9C14497D155}" srcId="{E5C32F10-7C5E-4D1F-ADD6-6D3E1F533172}" destId="{2AF2D677-F178-49FA-A776-B1FEB29DBDCC}" srcOrd="5" destOrd="0" parTransId="{5DAA7B12-2980-469E-8547-DBED290F5CD1}" sibTransId="{099A1DED-75DA-4A76-9065-CF44E7F68037}"/>
    <dgm:cxn modelId="{0D7BF1B8-30BC-46B4-920F-019061A5F7BB}" type="presOf" srcId="{99922372-9C97-4D7E-AFF6-573BC74472CC}" destId="{ACC00454-3E82-4371-B3F9-676020CEF40B}" srcOrd="0" destOrd="0" presId="urn:microsoft.com/office/officeart/2005/8/layout/hChevron3"/>
    <dgm:cxn modelId="{8A30EFDD-5EF7-47E5-BA05-FA0E302D6D2D}" type="presOf" srcId="{33402635-9A4A-4294-B242-FA6F93E012B5}" destId="{EC0EF4C8-9FB9-41ED-985D-23427668596E}" srcOrd="0" destOrd="0" presId="urn:microsoft.com/office/officeart/2005/8/layout/hChevron3"/>
    <dgm:cxn modelId="{C866448A-9A07-4E97-9F8F-81AC0359DC38}" type="presParOf" srcId="{C5417C11-A68E-45A5-8050-D678A405D4E7}" destId="{94136C87-1C72-48FC-906E-8B41C945A61F}" srcOrd="0" destOrd="0" presId="urn:microsoft.com/office/officeart/2005/8/layout/hChevron3"/>
    <dgm:cxn modelId="{6EAB77F2-7790-4928-ADC2-7472C2DF5E32}" type="presParOf" srcId="{C5417C11-A68E-45A5-8050-D678A405D4E7}" destId="{F6788CFD-567D-42F5-84CD-6535BE882B4B}" srcOrd="1" destOrd="0" presId="urn:microsoft.com/office/officeart/2005/8/layout/hChevron3"/>
    <dgm:cxn modelId="{C1C46866-83AC-4EEF-A99B-125895014413}" type="presParOf" srcId="{C5417C11-A68E-45A5-8050-D678A405D4E7}" destId="{ACC00454-3E82-4371-B3F9-676020CEF40B}" srcOrd="2" destOrd="0" presId="urn:microsoft.com/office/officeart/2005/8/layout/hChevron3"/>
    <dgm:cxn modelId="{73A90DFA-D3F6-4CB1-9B5E-2B76CB45AF14}" type="presParOf" srcId="{C5417C11-A68E-45A5-8050-D678A405D4E7}" destId="{7F8A9F5F-7588-40A4-AC3F-BA1EDD9AF033}" srcOrd="3" destOrd="0" presId="urn:microsoft.com/office/officeart/2005/8/layout/hChevron3"/>
    <dgm:cxn modelId="{5ABBD378-838D-41F3-8159-F5D39169C885}" type="presParOf" srcId="{C5417C11-A68E-45A5-8050-D678A405D4E7}" destId="{51EBA932-BB22-4840-B808-8FFCFC13BF06}" srcOrd="4" destOrd="0" presId="urn:microsoft.com/office/officeart/2005/8/layout/hChevron3"/>
    <dgm:cxn modelId="{1ACD732D-31EB-4D3B-843F-6904FE47E746}" type="presParOf" srcId="{C5417C11-A68E-45A5-8050-D678A405D4E7}" destId="{563AC8B8-EB4B-4F09-8A41-93277CD3A45A}" srcOrd="5" destOrd="0" presId="urn:microsoft.com/office/officeart/2005/8/layout/hChevron3"/>
    <dgm:cxn modelId="{A35D6623-6B50-49F3-8AF6-D89FCA52E90F}" type="presParOf" srcId="{C5417C11-A68E-45A5-8050-D678A405D4E7}" destId="{5495D7A9-143E-48D6-B0D9-7A343B23C8C3}" srcOrd="6" destOrd="0" presId="urn:microsoft.com/office/officeart/2005/8/layout/hChevron3"/>
    <dgm:cxn modelId="{C47CB356-D789-46F8-8666-C626453DCCBD}" type="presParOf" srcId="{C5417C11-A68E-45A5-8050-D678A405D4E7}" destId="{93CFFA49-89DB-42B4-B774-DDB967AF15F3}" srcOrd="7" destOrd="0" presId="urn:microsoft.com/office/officeart/2005/8/layout/hChevron3"/>
    <dgm:cxn modelId="{419B511D-68E9-4236-A7FA-BB470553A2EC}" type="presParOf" srcId="{C5417C11-A68E-45A5-8050-D678A405D4E7}" destId="{B3FE5871-22AA-4EA3-BADB-7B394DD62089}" srcOrd="8" destOrd="0" presId="urn:microsoft.com/office/officeart/2005/8/layout/hChevron3"/>
    <dgm:cxn modelId="{2993522E-E997-4B90-9D10-6AE71D6BCB3F}" type="presParOf" srcId="{C5417C11-A68E-45A5-8050-D678A405D4E7}" destId="{0F0C70E5-E43D-4D3C-A69B-972F27F5EF2D}" srcOrd="9" destOrd="0" presId="urn:microsoft.com/office/officeart/2005/8/layout/hChevron3"/>
    <dgm:cxn modelId="{C9E9119C-B611-4BEA-8EEA-5866ABC10E72}" type="presParOf" srcId="{C5417C11-A68E-45A5-8050-D678A405D4E7}" destId="{43C21178-1C33-4BA2-9BCE-2EDEADAE7F93}" srcOrd="10" destOrd="0" presId="urn:microsoft.com/office/officeart/2005/8/layout/hChevron3"/>
    <dgm:cxn modelId="{69182ECB-E135-44F7-9356-FD5CA4220AC7}" type="presParOf" srcId="{C5417C11-A68E-45A5-8050-D678A405D4E7}" destId="{F24AC497-B612-48E4-8D96-2D39BD8388BB}" srcOrd="11" destOrd="0" presId="urn:microsoft.com/office/officeart/2005/8/layout/hChevron3"/>
    <dgm:cxn modelId="{FDF80308-F7F8-4BCD-9211-FBBC02F17F3F}" type="presParOf" srcId="{C5417C11-A68E-45A5-8050-D678A405D4E7}" destId="{ED2AA38E-8CBB-41DE-811A-DFE9770B1C02}" srcOrd="12" destOrd="0" presId="urn:microsoft.com/office/officeart/2005/8/layout/hChevron3"/>
    <dgm:cxn modelId="{8E488436-B8F8-40E2-8C04-040BC7783A01}" type="presParOf" srcId="{C5417C11-A68E-45A5-8050-D678A405D4E7}" destId="{948832E9-05E3-4167-903B-D5D011EF45E9}" srcOrd="13" destOrd="0" presId="urn:microsoft.com/office/officeart/2005/8/layout/hChevron3"/>
    <dgm:cxn modelId="{021466EC-7E2B-44CC-AACC-7A87452C56ED}" type="presParOf" srcId="{C5417C11-A68E-45A5-8050-D678A405D4E7}" destId="{05DE04DA-36FB-403C-858B-F5DE7C7D0AB0}" srcOrd="14" destOrd="0" presId="urn:microsoft.com/office/officeart/2005/8/layout/hChevron3"/>
    <dgm:cxn modelId="{C13FACEB-FC8A-4CBF-998A-292C19A0799D}" type="presParOf" srcId="{C5417C11-A68E-45A5-8050-D678A405D4E7}" destId="{133743A6-7C36-4BE8-9A98-076E73ABFDD0}" srcOrd="15" destOrd="0" presId="urn:microsoft.com/office/officeart/2005/8/layout/hChevron3"/>
    <dgm:cxn modelId="{F7FE8611-4C0A-49A2-B509-05A1ABC367C6}" type="presParOf" srcId="{C5417C11-A68E-45A5-8050-D678A405D4E7}" destId="{EC0EF4C8-9FB9-41ED-985D-23427668596E}" srcOrd="16" destOrd="0" presId="urn:microsoft.com/office/officeart/2005/8/layout/hChevron3"/>
    <dgm:cxn modelId="{F277647F-A099-42F7-8C3F-D1031C5BC4CC}" type="presParOf" srcId="{C5417C11-A68E-45A5-8050-D678A405D4E7}" destId="{9EABD559-AF2F-45DF-BA22-66FE6A8BB524}" srcOrd="17" destOrd="0" presId="urn:microsoft.com/office/officeart/2005/8/layout/hChevron3"/>
    <dgm:cxn modelId="{B65F29F3-3DBE-4E33-B9D9-28C9A7CE771E}" type="presParOf" srcId="{C5417C11-A68E-45A5-8050-D678A405D4E7}" destId="{6DEF797C-6DDE-4766-BE58-D19F2A15EDAF}" srcOrd="18" destOrd="0" presId="urn:microsoft.com/office/officeart/2005/8/layout/hChevron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36C87-1C72-48FC-906E-8B41C945A61F}">
      <dsp:nvSpPr>
        <dsp:cNvPr id="0" name=""/>
        <dsp:cNvSpPr/>
      </dsp:nvSpPr>
      <dsp:spPr>
        <a:xfrm>
          <a:off x="48" y="55667"/>
          <a:ext cx="486305" cy="194522"/>
        </a:xfrm>
        <a:prstGeom prst="homePlat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48" y="55667"/>
        <a:ext cx="437675" cy="194522"/>
      </dsp:txXfrm>
    </dsp:sp>
    <dsp:sp modelId="{ACC00454-3E82-4371-B3F9-676020CEF40B}">
      <dsp:nvSpPr>
        <dsp:cNvPr id="0" name=""/>
        <dsp:cNvSpPr/>
      </dsp:nvSpPr>
      <dsp:spPr>
        <a:xfrm>
          <a:off x="389092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>
              <a:highlight>
                <a:srgbClr val="000080"/>
              </a:highlight>
            </a:rPr>
            <a:t> </a:t>
          </a:r>
        </a:p>
      </dsp:txBody>
      <dsp:txXfrm>
        <a:off x="486353" y="55667"/>
        <a:ext cx="291783" cy="194522"/>
      </dsp:txXfrm>
    </dsp:sp>
    <dsp:sp modelId="{51EBA932-BB22-4840-B808-8FFCFC13BF06}">
      <dsp:nvSpPr>
        <dsp:cNvPr id="0" name=""/>
        <dsp:cNvSpPr/>
      </dsp:nvSpPr>
      <dsp:spPr>
        <a:xfrm>
          <a:off x="778136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000" kern="1200"/>
        </a:p>
      </dsp:txBody>
      <dsp:txXfrm>
        <a:off x="875397" y="55667"/>
        <a:ext cx="291783" cy="194522"/>
      </dsp:txXfrm>
    </dsp:sp>
    <dsp:sp modelId="{5495D7A9-143E-48D6-B0D9-7A343B23C8C3}">
      <dsp:nvSpPr>
        <dsp:cNvPr id="0" name=""/>
        <dsp:cNvSpPr/>
      </dsp:nvSpPr>
      <dsp:spPr>
        <a:xfrm>
          <a:off x="1167181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264442" y="55667"/>
        <a:ext cx="291783" cy="194522"/>
      </dsp:txXfrm>
    </dsp:sp>
    <dsp:sp modelId="{B3FE5871-22AA-4EA3-BADB-7B394DD62089}">
      <dsp:nvSpPr>
        <dsp:cNvPr id="0" name=""/>
        <dsp:cNvSpPr/>
      </dsp:nvSpPr>
      <dsp:spPr>
        <a:xfrm>
          <a:off x="1556225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653486" y="55667"/>
        <a:ext cx="291783" cy="194522"/>
      </dsp:txXfrm>
    </dsp:sp>
    <dsp:sp modelId="{43C21178-1C33-4BA2-9BCE-2EDEADAE7F93}">
      <dsp:nvSpPr>
        <dsp:cNvPr id="0" name=""/>
        <dsp:cNvSpPr/>
      </dsp:nvSpPr>
      <dsp:spPr>
        <a:xfrm>
          <a:off x="1945269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042530" y="55667"/>
        <a:ext cx="291783" cy="194522"/>
      </dsp:txXfrm>
    </dsp:sp>
    <dsp:sp modelId="{ED2AA38E-8CBB-41DE-811A-DFE9770B1C02}">
      <dsp:nvSpPr>
        <dsp:cNvPr id="0" name=""/>
        <dsp:cNvSpPr/>
      </dsp:nvSpPr>
      <dsp:spPr>
        <a:xfrm>
          <a:off x="2334313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431574" y="55667"/>
        <a:ext cx="291783" cy="194522"/>
      </dsp:txXfrm>
    </dsp:sp>
    <dsp:sp modelId="{05DE04DA-36FB-403C-858B-F5DE7C7D0AB0}">
      <dsp:nvSpPr>
        <dsp:cNvPr id="0" name=""/>
        <dsp:cNvSpPr/>
      </dsp:nvSpPr>
      <dsp:spPr>
        <a:xfrm>
          <a:off x="2723357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820618" y="55667"/>
        <a:ext cx="291783" cy="194522"/>
      </dsp:txXfrm>
    </dsp:sp>
    <dsp:sp modelId="{EC0EF4C8-9FB9-41ED-985D-23427668596E}">
      <dsp:nvSpPr>
        <dsp:cNvPr id="0" name=""/>
        <dsp:cNvSpPr/>
      </dsp:nvSpPr>
      <dsp:spPr>
        <a:xfrm>
          <a:off x="3112401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209662" y="55667"/>
        <a:ext cx="291783" cy="194522"/>
      </dsp:txXfrm>
    </dsp:sp>
    <dsp:sp modelId="{6DEF797C-6DDE-4766-BE58-D19F2A15EDAF}">
      <dsp:nvSpPr>
        <dsp:cNvPr id="0" name=""/>
        <dsp:cNvSpPr/>
      </dsp:nvSpPr>
      <dsp:spPr>
        <a:xfrm>
          <a:off x="3501446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598707" y="55667"/>
        <a:ext cx="291783" cy="19452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36C87-1C72-48FC-906E-8B41C945A61F}">
      <dsp:nvSpPr>
        <dsp:cNvPr id="0" name=""/>
        <dsp:cNvSpPr/>
      </dsp:nvSpPr>
      <dsp:spPr>
        <a:xfrm>
          <a:off x="48" y="55667"/>
          <a:ext cx="486305" cy="194522"/>
        </a:xfrm>
        <a:prstGeom prst="homePlate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48" y="55667"/>
        <a:ext cx="437675" cy="194522"/>
      </dsp:txXfrm>
    </dsp:sp>
    <dsp:sp modelId="{ACC00454-3E82-4371-B3F9-676020CEF40B}">
      <dsp:nvSpPr>
        <dsp:cNvPr id="0" name=""/>
        <dsp:cNvSpPr/>
      </dsp:nvSpPr>
      <dsp:spPr>
        <a:xfrm>
          <a:off x="389092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486353" y="55667"/>
        <a:ext cx="291783" cy="194522"/>
      </dsp:txXfrm>
    </dsp:sp>
    <dsp:sp modelId="{51EBA932-BB22-4840-B808-8FFCFC13BF06}">
      <dsp:nvSpPr>
        <dsp:cNvPr id="0" name=""/>
        <dsp:cNvSpPr/>
      </dsp:nvSpPr>
      <dsp:spPr>
        <a:xfrm>
          <a:off x="778136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000" kern="1200" dirty="0"/>
        </a:p>
      </dsp:txBody>
      <dsp:txXfrm>
        <a:off x="875397" y="55667"/>
        <a:ext cx="291783" cy="194522"/>
      </dsp:txXfrm>
    </dsp:sp>
    <dsp:sp modelId="{5495D7A9-143E-48D6-B0D9-7A343B23C8C3}">
      <dsp:nvSpPr>
        <dsp:cNvPr id="0" name=""/>
        <dsp:cNvSpPr/>
      </dsp:nvSpPr>
      <dsp:spPr>
        <a:xfrm>
          <a:off x="1167181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264442" y="55667"/>
        <a:ext cx="291783" cy="194522"/>
      </dsp:txXfrm>
    </dsp:sp>
    <dsp:sp modelId="{B3FE5871-22AA-4EA3-BADB-7B394DD62089}">
      <dsp:nvSpPr>
        <dsp:cNvPr id="0" name=""/>
        <dsp:cNvSpPr/>
      </dsp:nvSpPr>
      <dsp:spPr>
        <a:xfrm>
          <a:off x="1556225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653486" y="55667"/>
        <a:ext cx="291783" cy="194522"/>
      </dsp:txXfrm>
    </dsp:sp>
    <dsp:sp modelId="{43C21178-1C33-4BA2-9BCE-2EDEADAE7F93}">
      <dsp:nvSpPr>
        <dsp:cNvPr id="0" name=""/>
        <dsp:cNvSpPr/>
      </dsp:nvSpPr>
      <dsp:spPr>
        <a:xfrm>
          <a:off x="1945269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042530" y="55667"/>
        <a:ext cx="291783" cy="194522"/>
      </dsp:txXfrm>
    </dsp:sp>
    <dsp:sp modelId="{ED2AA38E-8CBB-41DE-811A-DFE9770B1C02}">
      <dsp:nvSpPr>
        <dsp:cNvPr id="0" name=""/>
        <dsp:cNvSpPr/>
      </dsp:nvSpPr>
      <dsp:spPr>
        <a:xfrm>
          <a:off x="2334313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431574" y="55667"/>
        <a:ext cx="291783" cy="194522"/>
      </dsp:txXfrm>
    </dsp:sp>
    <dsp:sp modelId="{05DE04DA-36FB-403C-858B-F5DE7C7D0AB0}">
      <dsp:nvSpPr>
        <dsp:cNvPr id="0" name=""/>
        <dsp:cNvSpPr/>
      </dsp:nvSpPr>
      <dsp:spPr>
        <a:xfrm>
          <a:off x="2723357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820618" y="55667"/>
        <a:ext cx="291783" cy="194522"/>
      </dsp:txXfrm>
    </dsp:sp>
    <dsp:sp modelId="{EC0EF4C8-9FB9-41ED-985D-23427668596E}">
      <dsp:nvSpPr>
        <dsp:cNvPr id="0" name=""/>
        <dsp:cNvSpPr/>
      </dsp:nvSpPr>
      <dsp:spPr>
        <a:xfrm>
          <a:off x="3112401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209662" y="55667"/>
        <a:ext cx="291783" cy="194522"/>
      </dsp:txXfrm>
    </dsp:sp>
    <dsp:sp modelId="{6DEF797C-6DDE-4766-BE58-D19F2A15EDAF}">
      <dsp:nvSpPr>
        <dsp:cNvPr id="0" name=""/>
        <dsp:cNvSpPr/>
      </dsp:nvSpPr>
      <dsp:spPr>
        <a:xfrm>
          <a:off x="3501446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598707" y="55667"/>
        <a:ext cx="291783" cy="19452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36C87-1C72-48FC-906E-8B41C945A61F}">
      <dsp:nvSpPr>
        <dsp:cNvPr id="0" name=""/>
        <dsp:cNvSpPr/>
      </dsp:nvSpPr>
      <dsp:spPr>
        <a:xfrm>
          <a:off x="48" y="55667"/>
          <a:ext cx="486305" cy="194522"/>
        </a:xfrm>
        <a:prstGeom prst="homePlate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48" y="55667"/>
        <a:ext cx="437675" cy="194522"/>
      </dsp:txXfrm>
    </dsp:sp>
    <dsp:sp modelId="{ACC00454-3E82-4371-B3F9-676020CEF40B}">
      <dsp:nvSpPr>
        <dsp:cNvPr id="0" name=""/>
        <dsp:cNvSpPr/>
      </dsp:nvSpPr>
      <dsp:spPr>
        <a:xfrm>
          <a:off x="389092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486353" y="55667"/>
        <a:ext cx="291783" cy="194522"/>
      </dsp:txXfrm>
    </dsp:sp>
    <dsp:sp modelId="{51EBA932-BB22-4840-B808-8FFCFC13BF06}">
      <dsp:nvSpPr>
        <dsp:cNvPr id="0" name=""/>
        <dsp:cNvSpPr/>
      </dsp:nvSpPr>
      <dsp:spPr>
        <a:xfrm>
          <a:off x="778136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000" kern="1200"/>
        </a:p>
      </dsp:txBody>
      <dsp:txXfrm>
        <a:off x="875397" y="55667"/>
        <a:ext cx="291783" cy="194522"/>
      </dsp:txXfrm>
    </dsp:sp>
    <dsp:sp modelId="{5495D7A9-143E-48D6-B0D9-7A343B23C8C3}">
      <dsp:nvSpPr>
        <dsp:cNvPr id="0" name=""/>
        <dsp:cNvSpPr/>
      </dsp:nvSpPr>
      <dsp:spPr>
        <a:xfrm>
          <a:off x="1167181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264442" y="55667"/>
        <a:ext cx="291783" cy="194522"/>
      </dsp:txXfrm>
    </dsp:sp>
    <dsp:sp modelId="{B3FE5871-22AA-4EA3-BADB-7B394DD62089}">
      <dsp:nvSpPr>
        <dsp:cNvPr id="0" name=""/>
        <dsp:cNvSpPr/>
      </dsp:nvSpPr>
      <dsp:spPr>
        <a:xfrm>
          <a:off x="1556225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653486" y="55667"/>
        <a:ext cx="291783" cy="194522"/>
      </dsp:txXfrm>
    </dsp:sp>
    <dsp:sp modelId="{43C21178-1C33-4BA2-9BCE-2EDEADAE7F93}">
      <dsp:nvSpPr>
        <dsp:cNvPr id="0" name=""/>
        <dsp:cNvSpPr/>
      </dsp:nvSpPr>
      <dsp:spPr>
        <a:xfrm>
          <a:off x="1945269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042530" y="55667"/>
        <a:ext cx="291783" cy="194522"/>
      </dsp:txXfrm>
    </dsp:sp>
    <dsp:sp modelId="{ED2AA38E-8CBB-41DE-811A-DFE9770B1C02}">
      <dsp:nvSpPr>
        <dsp:cNvPr id="0" name=""/>
        <dsp:cNvSpPr/>
      </dsp:nvSpPr>
      <dsp:spPr>
        <a:xfrm>
          <a:off x="2334313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431574" y="55667"/>
        <a:ext cx="291783" cy="194522"/>
      </dsp:txXfrm>
    </dsp:sp>
    <dsp:sp modelId="{05DE04DA-36FB-403C-858B-F5DE7C7D0AB0}">
      <dsp:nvSpPr>
        <dsp:cNvPr id="0" name=""/>
        <dsp:cNvSpPr/>
      </dsp:nvSpPr>
      <dsp:spPr>
        <a:xfrm>
          <a:off x="2723357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820618" y="55667"/>
        <a:ext cx="291783" cy="194522"/>
      </dsp:txXfrm>
    </dsp:sp>
    <dsp:sp modelId="{EC0EF4C8-9FB9-41ED-985D-23427668596E}">
      <dsp:nvSpPr>
        <dsp:cNvPr id="0" name=""/>
        <dsp:cNvSpPr/>
      </dsp:nvSpPr>
      <dsp:spPr>
        <a:xfrm>
          <a:off x="3112401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209662" y="55667"/>
        <a:ext cx="291783" cy="194522"/>
      </dsp:txXfrm>
    </dsp:sp>
    <dsp:sp modelId="{6DEF797C-6DDE-4766-BE58-D19F2A15EDAF}">
      <dsp:nvSpPr>
        <dsp:cNvPr id="0" name=""/>
        <dsp:cNvSpPr/>
      </dsp:nvSpPr>
      <dsp:spPr>
        <a:xfrm>
          <a:off x="3501446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598707" y="55667"/>
        <a:ext cx="291783" cy="19452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36C87-1C72-48FC-906E-8B41C945A61F}">
      <dsp:nvSpPr>
        <dsp:cNvPr id="0" name=""/>
        <dsp:cNvSpPr/>
      </dsp:nvSpPr>
      <dsp:spPr>
        <a:xfrm>
          <a:off x="48" y="55667"/>
          <a:ext cx="486305" cy="194522"/>
        </a:xfrm>
        <a:prstGeom prst="homePlate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48" y="55667"/>
        <a:ext cx="437675" cy="194522"/>
      </dsp:txXfrm>
    </dsp:sp>
    <dsp:sp modelId="{ACC00454-3E82-4371-B3F9-676020CEF40B}">
      <dsp:nvSpPr>
        <dsp:cNvPr id="0" name=""/>
        <dsp:cNvSpPr/>
      </dsp:nvSpPr>
      <dsp:spPr>
        <a:xfrm>
          <a:off x="389092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486353" y="55667"/>
        <a:ext cx="291783" cy="194522"/>
      </dsp:txXfrm>
    </dsp:sp>
    <dsp:sp modelId="{51EBA932-BB22-4840-B808-8FFCFC13BF06}">
      <dsp:nvSpPr>
        <dsp:cNvPr id="0" name=""/>
        <dsp:cNvSpPr/>
      </dsp:nvSpPr>
      <dsp:spPr>
        <a:xfrm>
          <a:off x="778136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000" kern="1200" dirty="0"/>
        </a:p>
      </dsp:txBody>
      <dsp:txXfrm>
        <a:off x="875397" y="55667"/>
        <a:ext cx="291783" cy="194522"/>
      </dsp:txXfrm>
    </dsp:sp>
    <dsp:sp modelId="{5495D7A9-143E-48D6-B0D9-7A343B23C8C3}">
      <dsp:nvSpPr>
        <dsp:cNvPr id="0" name=""/>
        <dsp:cNvSpPr/>
      </dsp:nvSpPr>
      <dsp:spPr>
        <a:xfrm>
          <a:off x="1167181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264442" y="55667"/>
        <a:ext cx="291783" cy="194522"/>
      </dsp:txXfrm>
    </dsp:sp>
    <dsp:sp modelId="{B3FE5871-22AA-4EA3-BADB-7B394DD62089}">
      <dsp:nvSpPr>
        <dsp:cNvPr id="0" name=""/>
        <dsp:cNvSpPr/>
      </dsp:nvSpPr>
      <dsp:spPr>
        <a:xfrm>
          <a:off x="1556225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653486" y="55667"/>
        <a:ext cx="291783" cy="194522"/>
      </dsp:txXfrm>
    </dsp:sp>
    <dsp:sp modelId="{43C21178-1C33-4BA2-9BCE-2EDEADAE7F93}">
      <dsp:nvSpPr>
        <dsp:cNvPr id="0" name=""/>
        <dsp:cNvSpPr/>
      </dsp:nvSpPr>
      <dsp:spPr>
        <a:xfrm>
          <a:off x="1945269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042530" y="55667"/>
        <a:ext cx="291783" cy="194522"/>
      </dsp:txXfrm>
    </dsp:sp>
    <dsp:sp modelId="{ED2AA38E-8CBB-41DE-811A-DFE9770B1C02}">
      <dsp:nvSpPr>
        <dsp:cNvPr id="0" name=""/>
        <dsp:cNvSpPr/>
      </dsp:nvSpPr>
      <dsp:spPr>
        <a:xfrm>
          <a:off x="2334313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431574" y="55667"/>
        <a:ext cx="291783" cy="194522"/>
      </dsp:txXfrm>
    </dsp:sp>
    <dsp:sp modelId="{05DE04DA-36FB-403C-858B-F5DE7C7D0AB0}">
      <dsp:nvSpPr>
        <dsp:cNvPr id="0" name=""/>
        <dsp:cNvSpPr/>
      </dsp:nvSpPr>
      <dsp:spPr>
        <a:xfrm>
          <a:off x="2723357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820618" y="55667"/>
        <a:ext cx="291783" cy="194522"/>
      </dsp:txXfrm>
    </dsp:sp>
    <dsp:sp modelId="{EC0EF4C8-9FB9-41ED-985D-23427668596E}">
      <dsp:nvSpPr>
        <dsp:cNvPr id="0" name=""/>
        <dsp:cNvSpPr/>
      </dsp:nvSpPr>
      <dsp:spPr>
        <a:xfrm>
          <a:off x="3112401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209662" y="55667"/>
        <a:ext cx="291783" cy="194522"/>
      </dsp:txXfrm>
    </dsp:sp>
    <dsp:sp modelId="{6DEF797C-6DDE-4766-BE58-D19F2A15EDAF}">
      <dsp:nvSpPr>
        <dsp:cNvPr id="0" name=""/>
        <dsp:cNvSpPr/>
      </dsp:nvSpPr>
      <dsp:spPr>
        <a:xfrm>
          <a:off x="3501446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598707" y="55667"/>
        <a:ext cx="291783" cy="19452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36C87-1C72-48FC-906E-8B41C945A61F}">
      <dsp:nvSpPr>
        <dsp:cNvPr id="0" name=""/>
        <dsp:cNvSpPr/>
      </dsp:nvSpPr>
      <dsp:spPr>
        <a:xfrm>
          <a:off x="48" y="55667"/>
          <a:ext cx="486305" cy="194522"/>
        </a:xfrm>
        <a:prstGeom prst="homePlate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48" y="55667"/>
        <a:ext cx="437675" cy="194522"/>
      </dsp:txXfrm>
    </dsp:sp>
    <dsp:sp modelId="{ACC00454-3E82-4371-B3F9-676020CEF40B}">
      <dsp:nvSpPr>
        <dsp:cNvPr id="0" name=""/>
        <dsp:cNvSpPr/>
      </dsp:nvSpPr>
      <dsp:spPr>
        <a:xfrm>
          <a:off x="389092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486353" y="55667"/>
        <a:ext cx="291783" cy="194522"/>
      </dsp:txXfrm>
    </dsp:sp>
    <dsp:sp modelId="{51EBA932-BB22-4840-B808-8FFCFC13BF06}">
      <dsp:nvSpPr>
        <dsp:cNvPr id="0" name=""/>
        <dsp:cNvSpPr/>
      </dsp:nvSpPr>
      <dsp:spPr>
        <a:xfrm>
          <a:off x="778136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000" kern="1200"/>
        </a:p>
      </dsp:txBody>
      <dsp:txXfrm>
        <a:off x="875397" y="55667"/>
        <a:ext cx="291783" cy="194522"/>
      </dsp:txXfrm>
    </dsp:sp>
    <dsp:sp modelId="{5495D7A9-143E-48D6-B0D9-7A343B23C8C3}">
      <dsp:nvSpPr>
        <dsp:cNvPr id="0" name=""/>
        <dsp:cNvSpPr/>
      </dsp:nvSpPr>
      <dsp:spPr>
        <a:xfrm>
          <a:off x="1167181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264442" y="55667"/>
        <a:ext cx="291783" cy="194522"/>
      </dsp:txXfrm>
    </dsp:sp>
    <dsp:sp modelId="{B3FE5871-22AA-4EA3-BADB-7B394DD62089}">
      <dsp:nvSpPr>
        <dsp:cNvPr id="0" name=""/>
        <dsp:cNvSpPr/>
      </dsp:nvSpPr>
      <dsp:spPr>
        <a:xfrm>
          <a:off x="1556225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653486" y="55667"/>
        <a:ext cx="291783" cy="194522"/>
      </dsp:txXfrm>
    </dsp:sp>
    <dsp:sp modelId="{43C21178-1C33-4BA2-9BCE-2EDEADAE7F93}">
      <dsp:nvSpPr>
        <dsp:cNvPr id="0" name=""/>
        <dsp:cNvSpPr/>
      </dsp:nvSpPr>
      <dsp:spPr>
        <a:xfrm>
          <a:off x="1945269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042530" y="55667"/>
        <a:ext cx="291783" cy="194522"/>
      </dsp:txXfrm>
    </dsp:sp>
    <dsp:sp modelId="{ED2AA38E-8CBB-41DE-811A-DFE9770B1C02}">
      <dsp:nvSpPr>
        <dsp:cNvPr id="0" name=""/>
        <dsp:cNvSpPr/>
      </dsp:nvSpPr>
      <dsp:spPr>
        <a:xfrm>
          <a:off x="2334313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431574" y="55667"/>
        <a:ext cx="291783" cy="194522"/>
      </dsp:txXfrm>
    </dsp:sp>
    <dsp:sp modelId="{05DE04DA-36FB-403C-858B-F5DE7C7D0AB0}">
      <dsp:nvSpPr>
        <dsp:cNvPr id="0" name=""/>
        <dsp:cNvSpPr/>
      </dsp:nvSpPr>
      <dsp:spPr>
        <a:xfrm>
          <a:off x="2723357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820618" y="55667"/>
        <a:ext cx="291783" cy="194522"/>
      </dsp:txXfrm>
    </dsp:sp>
    <dsp:sp modelId="{EC0EF4C8-9FB9-41ED-985D-23427668596E}">
      <dsp:nvSpPr>
        <dsp:cNvPr id="0" name=""/>
        <dsp:cNvSpPr/>
      </dsp:nvSpPr>
      <dsp:spPr>
        <a:xfrm>
          <a:off x="3112401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209662" y="55667"/>
        <a:ext cx="291783" cy="194522"/>
      </dsp:txXfrm>
    </dsp:sp>
    <dsp:sp modelId="{6DEF797C-6DDE-4766-BE58-D19F2A15EDAF}">
      <dsp:nvSpPr>
        <dsp:cNvPr id="0" name=""/>
        <dsp:cNvSpPr/>
      </dsp:nvSpPr>
      <dsp:spPr>
        <a:xfrm>
          <a:off x="3501446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598707" y="55667"/>
        <a:ext cx="291783" cy="19452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36C87-1C72-48FC-906E-8B41C945A61F}">
      <dsp:nvSpPr>
        <dsp:cNvPr id="0" name=""/>
        <dsp:cNvSpPr/>
      </dsp:nvSpPr>
      <dsp:spPr>
        <a:xfrm>
          <a:off x="48" y="55667"/>
          <a:ext cx="486305" cy="194522"/>
        </a:xfrm>
        <a:prstGeom prst="homePlate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48" y="55667"/>
        <a:ext cx="437675" cy="194522"/>
      </dsp:txXfrm>
    </dsp:sp>
    <dsp:sp modelId="{ACC00454-3E82-4371-B3F9-676020CEF40B}">
      <dsp:nvSpPr>
        <dsp:cNvPr id="0" name=""/>
        <dsp:cNvSpPr/>
      </dsp:nvSpPr>
      <dsp:spPr>
        <a:xfrm>
          <a:off x="389092" y="55667"/>
          <a:ext cx="486305" cy="194522"/>
        </a:xfrm>
        <a:prstGeom prst="chevron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486353" y="55667"/>
        <a:ext cx="291783" cy="194522"/>
      </dsp:txXfrm>
    </dsp:sp>
    <dsp:sp modelId="{51EBA932-BB22-4840-B808-8FFCFC13BF06}">
      <dsp:nvSpPr>
        <dsp:cNvPr id="0" name=""/>
        <dsp:cNvSpPr/>
      </dsp:nvSpPr>
      <dsp:spPr>
        <a:xfrm>
          <a:off x="778136" y="55667"/>
          <a:ext cx="486305" cy="194522"/>
        </a:xfrm>
        <a:prstGeom prst="chevron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000" kern="1200"/>
        </a:p>
      </dsp:txBody>
      <dsp:txXfrm>
        <a:off x="875397" y="55667"/>
        <a:ext cx="291783" cy="194522"/>
      </dsp:txXfrm>
    </dsp:sp>
    <dsp:sp modelId="{5495D7A9-143E-48D6-B0D9-7A343B23C8C3}">
      <dsp:nvSpPr>
        <dsp:cNvPr id="0" name=""/>
        <dsp:cNvSpPr/>
      </dsp:nvSpPr>
      <dsp:spPr>
        <a:xfrm>
          <a:off x="1167181" y="55667"/>
          <a:ext cx="486305" cy="194522"/>
        </a:xfrm>
        <a:prstGeom prst="chevron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264442" y="55667"/>
        <a:ext cx="291783" cy="194522"/>
      </dsp:txXfrm>
    </dsp:sp>
    <dsp:sp modelId="{B3FE5871-22AA-4EA3-BADB-7B394DD62089}">
      <dsp:nvSpPr>
        <dsp:cNvPr id="0" name=""/>
        <dsp:cNvSpPr/>
      </dsp:nvSpPr>
      <dsp:spPr>
        <a:xfrm>
          <a:off x="1556225" y="55667"/>
          <a:ext cx="486305" cy="194522"/>
        </a:xfrm>
        <a:prstGeom prst="chevron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653486" y="55667"/>
        <a:ext cx="291783" cy="194522"/>
      </dsp:txXfrm>
    </dsp:sp>
    <dsp:sp modelId="{43C21178-1C33-4BA2-9BCE-2EDEADAE7F93}">
      <dsp:nvSpPr>
        <dsp:cNvPr id="0" name=""/>
        <dsp:cNvSpPr/>
      </dsp:nvSpPr>
      <dsp:spPr>
        <a:xfrm>
          <a:off x="1945269" y="55667"/>
          <a:ext cx="486305" cy="194522"/>
        </a:xfrm>
        <a:prstGeom prst="chevron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042530" y="55667"/>
        <a:ext cx="291783" cy="194522"/>
      </dsp:txXfrm>
    </dsp:sp>
    <dsp:sp modelId="{ED2AA38E-8CBB-41DE-811A-DFE9770B1C02}">
      <dsp:nvSpPr>
        <dsp:cNvPr id="0" name=""/>
        <dsp:cNvSpPr/>
      </dsp:nvSpPr>
      <dsp:spPr>
        <a:xfrm>
          <a:off x="2334313" y="55667"/>
          <a:ext cx="486305" cy="194522"/>
        </a:xfrm>
        <a:prstGeom prst="chevron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431574" y="55667"/>
        <a:ext cx="291783" cy="194522"/>
      </dsp:txXfrm>
    </dsp:sp>
    <dsp:sp modelId="{05DE04DA-36FB-403C-858B-F5DE7C7D0AB0}">
      <dsp:nvSpPr>
        <dsp:cNvPr id="0" name=""/>
        <dsp:cNvSpPr/>
      </dsp:nvSpPr>
      <dsp:spPr>
        <a:xfrm>
          <a:off x="2723357" y="55667"/>
          <a:ext cx="486305" cy="194522"/>
        </a:xfrm>
        <a:prstGeom prst="chevron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820618" y="55667"/>
        <a:ext cx="291783" cy="194522"/>
      </dsp:txXfrm>
    </dsp:sp>
    <dsp:sp modelId="{EC0EF4C8-9FB9-41ED-985D-23427668596E}">
      <dsp:nvSpPr>
        <dsp:cNvPr id="0" name=""/>
        <dsp:cNvSpPr/>
      </dsp:nvSpPr>
      <dsp:spPr>
        <a:xfrm>
          <a:off x="3112401" y="55667"/>
          <a:ext cx="486305" cy="194522"/>
        </a:xfrm>
        <a:prstGeom prst="chevron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209662" y="55667"/>
        <a:ext cx="291783" cy="194522"/>
      </dsp:txXfrm>
    </dsp:sp>
    <dsp:sp modelId="{6DEF797C-6DDE-4766-BE58-D19F2A15EDAF}">
      <dsp:nvSpPr>
        <dsp:cNvPr id="0" name=""/>
        <dsp:cNvSpPr/>
      </dsp:nvSpPr>
      <dsp:spPr>
        <a:xfrm>
          <a:off x="3501446" y="55667"/>
          <a:ext cx="486305" cy="194522"/>
        </a:xfrm>
        <a:prstGeom prst="chevron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598707" y="55667"/>
        <a:ext cx="291783" cy="1945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36C87-1C72-48FC-906E-8B41C945A61F}">
      <dsp:nvSpPr>
        <dsp:cNvPr id="0" name=""/>
        <dsp:cNvSpPr/>
      </dsp:nvSpPr>
      <dsp:spPr>
        <a:xfrm>
          <a:off x="48" y="55667"/>
          <a:ext cx="486305" cy="194522"/>
        </a:xfrm>
        <a:prstGeom prst="homePlate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48" y="55667"/>
        <a:ext cx="437675" cy="194522"/>
      </dsp:txXfrm>
    </dsp:sp>
    <dsp:sp modelId="{ACC00454-3E82-4371-B3F9-676020CEF40B}">
      <dsp:nvSpPr>
        <dsp:cNvPr id="0" name=""/>
        <dsp:cNvSpPr/>
      </dsp:nvSpPr>
      <dsp:spPr>
        <a:xfrm>
          <a:off x="389092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486353" y="55667"/>
        <a:ext cx="291783" cy="194522"/>
      </dsp:txXfrm>
    </dsp:sp>
    <dsp:sp modelId="{51EBA932-BB22-4840-B808-8FFCFC13BF06}">
      <dsp:nvSpPr>
        <dsp:cNvPr id="0" name=""/>
        <dsp:cNvSpPr/>
      </dsp:nvSpPr>
      <dsp:spPr>
        <a:xfrm>
          <a:off x="778136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000" kern="1200"/>
        </a:p>
      </dsp:txBody>
      <dsp:txXfrm>
        <a:off x="875397" y="55667"/>
        <a:ext cx="291783" cy="194522"/>
      </dsp:txXfrm>
    </dsp:sp>
    <dsp:sp modelId="{5495D7A9-143E-48D6-B0D9-7A343B23C8C3}">
      <dsp:nvSpPr>
        <dsp:cNvPr id="0" name=""/>
        <dsp:cNvSpPr/>
      </dsp:nvSpPr>
      <dsp:spPr>
        <a:xfrm>
          <a:off x="1167181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264442" y="55667"/>
        <a:ext cx="291783" cy="194522"/>
      </dsp:txXfrm>
    </dsp:sp>
    <dsp:sp modelId="{B3FE5871-22AA-4EA3-BADB-7B394DD62089}">
      <dsp:nvSpPr>
        <dsp:cNvPr id="0" name=""/>
        <dsp:cNvSpPr/>
      </dsp:nvSpPr>
      <dsp:spPr>
        <a:xfrm>
          <a:off x="1556225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653486" y="55667"/>
        <a:ext cx="291783" cy="194522"/>
      </dsp:txXfrm>
    </dsp:sp>
    <dsp:sp modelId="{43C21178-1C33-4BA2-9BCE-2EDEADAE7F93}">
      <dsp:nvSpPr>
        <dsp:cNvPr id="0" name=""/>
        <dsp:cNvSpPr/>
      </dsp:nvSpPr>
      <dsp:spPr>
        <a:xfrm>
          <a:off x="1945269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042530" y="55667"/>
        <a:ext cx="291783" cy="194522"/>
      </dsp:txXfrm>
    </dsp:sp>
    <dsp:sp modelId="{ED2AA38E-8CBB-41DE-811A-DFE9770B1C02}">
      <dsp:nvSpPr>
        <dsp:cNvPr id="0" name=""/>
        <dsp:cNvSpPr/>
      </dsp:nvSpPr>
      <dsp:spPr>
        <a:xfrm>
          <a:off x="2334313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431574" y="55667"/>
        <a:ext cx="291783" cy="194522"/>
      </dsp:txXfrm>
    </dsp:sp>
    <dsp:sp modelId="{05DE04DA-36FB-403C-858B-F5DE7C7D0AB0}">
      <dsp:nvSpPr>
        <dsp:cNvPr id="0" name=""/>
        <dsp:cNvSpPr/>
      </dsp:nvSpPr>
      <dsp:spPr>
        <a:xfrm>
          <a:off x="2723357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820618" y="55667"/>
        <a:ext cx="291783" cy="194522"/>
      </dsp:txXfrm>
    </dsp:sp>
    <dsp:sp modelId="{EC0EF4C8-9FB9-41ED-985D-23427668596E}">
      <dsp:nvSpPr>
        <dsp:cNvPr id="0" name=""/>
        <dsp:cNvSpPr/>
      </dsp:nvSpPr>
      <dsp:spPr>
        <a:xfrm>
          <a:off x="3112401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209662" y="55667"/>
        <a:ext cx="291783" cy="194522"/>
      </dsp:txXfrm>
    </dsp:sp>
    <dsp:sp modelId="{6DEF797C-6DDE-4766-BE58-D19F2A15EDAF}">
      <dsp:nvSpPr>
        <dsp:cNvPr id="0" name=""/>
        <dsp:cNvSpPr/>
      </dsp:nvSpPr>
      <dsp:spPr>
        <a:xfrm>
          <a:off x="3501446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598707" y="55667"/>
        <a:ext cx="291783" cy="19452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36C87-1C72-48FC-906E-8B41C945A61F}">
      <dsp:nvSpPr>
        <dsp:cNvPr id="0" name=""/>
        <dsp:cNvSpPr/>
      </dsp:nvSpPr>
      <dsp:spPr>
        <a:xfrm>
          <a:off x="48" y="55667"/>
          <a:ext cx="486305" cy="194522"/>
        </a:xfrm>
        <a:prstGeom prst="homePlate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48" y="55667"/>
        <a:ext cx="437675" cy="194522"/>
      </dsp:txXfrm>
    </dsp:sp>
    <dsp:sp modelId="{ACC00454-3E82-4371-B3F9-676020CEF40B}">
      <dsp:nvSpPr>
        <dsp:cNvPr id="0" name=""/>
        <dsp:cNvSpPr/>
      </dsp:nvSpPr>
      <dsp:spPr>
        <a:xfrm>
          <a:off x="389092" y="55667"/>
          <a:ext cx="486305" cy="194522"/>
        </a:xfrm>
        <a:prstGeom prst="chevron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486353" y="55667"/>
        <a:ext cx="291783" cy="194522"/>
      </dsp:txXfrm>
    </dsp:sp>
    <dsp:sp modelId="{51EBA932-BB22-4840-B808-8FFCFC13BF06}">
      <dsp:nvSpPr>
        <dsp:cNvPr id="0" name=""/>
        <dsp:cNvSpPr/>
      </dsp:nvSpPr>
      <dsp:spPr>
        <a:xfrm>
          <a:off x="778136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000" kern="1200"/>
        </a:p>
      </dsp:txBody>
      <dsp:txXfrm>
        <a:off x="875397" y="55667"/>
        <a:ext cx="291783" cy="194522"/>
      </dsp:txXfrm>
    </dsp:sp>
    <dsp:sp modelId="{5495D7A9-143E-48D6-B0D9-7A343B23C8C3}">
      <dsp:nvSpPr>
        <dsp:cNvPr id="0" name=""/>
        <dsp:cNvSpPr/>
      </dsp:nvSpPr>
      <dsp:spPr>
        <a:xfrm>
          <a:off x="1167181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264442" y="55667"/>
        <a:ext cx="291783" cy="194522"/>
      </dsp:txXfrm>
    </dsp:sp>
    <dsp:sp modelId="{B3FE5871-22AA-4EA3-BADB-7B394DD62089}">
      <dsp:nvSpPr>
        <dsp:cNvPr id="0" name=""/>
        <dsp:cNvSpPr/>
      </dsp:nvSpPr>
      <dsp:spPr>
        <a:xfrm>
          <a:off x="1556225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653486" y="55667"/>
        <a:ext cx="291783" cy="194522"/>
      </dsp:txXfrm>
    </dsp:sp>
    <dsp:sp modelId="{43C21178-1C33-4BA2-9BCE-2EDEADAE7F93}">
      <dsp:nvSpPr>
        <dsp:cNvPr id="0" name=""/>
        <dsp:cNvSpPr/>
      </dsp:nvSpPr>
      <dsp:spPr>
        <a:xfrm>
          <a:off x="1945269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042530" y="55667"/>
        <a:ext cx="291783" cy="194522"/>
      </dsp:txXfrm>
    </dsp:sp>
    <dsp:sp modelId="{ED2AA38E-8CBB-41DE-811A-DFE9770B1C02}">
      <dsp:nvSpPr>
        <dsp:cNvPr id="0" name=""/>
        <dsp:cNvSpPr/>
      </dsp:nvSpPr>
      <dsp:spPr>
        <a:xfrm>
          <a:off x="2334313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431574" y="55667"/>
        <a:ext cx="291783" cy="194522"/>
      </dsp:txXfrm>
    </dsp:sp>
    <dsp:sp modelId="{05DE04DA-36FB-403C-858B-F5DE7C7D0AB0}">
      <dsp:nvSpPr>
        <dsp:cNvPr id="0" name=""/>
        <dsp:cNvSpPr/>
      </dsp:nvSpPr>
      <dsp:spPr>
        <a:xfrm>
          <a:off x="2723357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820618" y="55667"/>
        <a:ext cx="291783" cy="194522"/>
      </dsp:txXfrm>
    </dsp:sp>
    <dsp:sp modelId="{EC0EF4C8-9FB9-41ED-985D-23427668596E}">
      <dsp:nvSpPr>
        <dsp:cNvPr id="0" name=""/>
        <dsp:cNvSpPr/>
      </dsp:nvSpPr>
      <dsp:spPr>
        <a:xfrm>
          <a:off x="3112401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209662" y="55667"/>
        <a:ext cx="291783" cy="194522"/>
      </dsp:txXfrm>
    </dsp:sp>
    <dsp:sp modelId="{6DEF797C-6DDE-4766-BE58-D19F2A15EDAF}">
      <dsp:nvSpPr>
        <dsp:cNvPr id="0" name=""/>
        <dsp:cNvSpPr/>
      </dsp:nvSpPr>
      <dsp:spPr>
        <a:xfrm>
          <a:off x="3501446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598707" y="55667"/>
        <a:ext cx="291783" cy="19452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36C87-1C72-48FC-906E-8B41C945A61F}">
      <dsp:nvSpPr>
        <dsp:cNvPr id="0" name=""/>
        <dsp:cNvSpPr/>
      </dsp:nvSpPr>
      <dsp:spPr>
        <a:xfrm>
          <a:off x="48" y="55667"/>
          <a:ext cx="486305" cy="194522"/>
        </a:xfrm>
        <a:prstGeom prst="homePlate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48" y="55667"/>
        <a:ext cx="437675" cy="194522"/>
      </dsp:txXfrm>
    </dsp:sp>
    <dsp:sp modelId="{ACC00454-3E82-4371-B3F9-676020CEF40B}">
      <dsp:nvSpPr>
        <dsp:cNvPr id="0" name=""/>
        <dsp:cNvSpPr/>
      </dsp:nvSpPr>
      <dsp:spPr>
        <a:xfrm>
          <a:off x="389092" y="55667"/>
          <a:ext cx="486305" cy="194522"/>
        </a:xfrm>
        <a:prstGeom prst="chevron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486353" y="55667"/>
        <a:ext cx="291783" cy="194522"/>
      </dsp:txXfrm>
    </dsp:sp>
    <dsp:sp modelId="{51EBA932-BB22-4840-B808-8FFCFC13BF06}">
      <dsp:nvSpPr>
        <dsp:cNvPr id="0" name=""/>
        <dsp:cNvSpPr/>
      </dsp:nvSpPr>
      <dsp:spPr>
        <a:xfrm>
          <a:off x="778136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000" kern="1200"/>
        </a:p>
      </dsp:txBody>
      <dsp:txXfrm>
        <a:off x="875397" y="55667"/>
        <a:ext cx="291783" cy="194522"/>
      </dsp:txXfrm>
    </dsp:sp>
    <dsp:sp modelId="{5495D7A9-143E-48D6-B0D9-7A343B23C8C3}">
      <dsp:nvSpPr>
        <dsp:cNvPr id="0" name=""/>
        <dsp:cNvSpPr/>
      </dsp:nvSpPr>
      <dsp:spPr>
        <a:xfrm>
          <a:off x="1167181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264442" y="55667"/>
        <a:ext cx="291783" cy="194522"/>
      </dsp:txXfrm>
    </dsp:sp>
    <dsp:sp modelId="{B3FE5871-22AA-4EA3-BADB-7B394DD62089}">
      <dsp:nvSpPr>
        <dsp:cNvPr id="0" name=""/>
        <dsp:cNvSpPr/>
      </dsp:nvSpPr>
      <dsp:spPr>
        <a:xfrm>
          <a:off x="1556225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653486" y="55667"/>
        <a:ext cx="291783" cy="194522"/>
      </dsp:txXfrm>
    </dsp:sp>
    <dsp:sp modelId="{43C21178-1C33-4BA2-9BCE-2EDEADAE7F93}">
      <dsp:nvSpPr>
        <dsp:cNvPr id="0" name=""/>
        <dsp:cNvSpPr/>
      </dsp:nvSpPr>
      <dsp:spPr>
        <a:xfrm>
          <a:off x="1945269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042530" y="55667"/>
        <a:ext cx="291783" cy="194522"/>
      </dsp:txXfrm>
    </dsp:sp>
    <dsp:sp modelId="{ED2AA38E-8CBB-41DE-811A-DFE9770B1C02}">
      <dsp:nvSpPr>
        <dsp:cNvPr id="0" name=""/>
        <dsp:cNvSpPr/>
      </dsp:nvSpPr>
      <dsp:spPr>
        <a:xfrm>
          <a:off x="2334313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431574" y="55667"/>
        <a:ext cx="291783" cy="194522"/>
      </dsp:txXfrm>
    </dsp:sp>
    <dsp:sp modelId="{05DE04DA-36FB-403C-858B-F5DE7C7D0AB0}">
      <dsp:nvSpPr>
        <dsp:cNvPr id="0" name=""/>
        <dsp:cNvSpPr/>
      </dsp:nvSpPr>
      <dsp:spPr>
        <a:xfrm>
          <a:off x="2723357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820618" y="55667"/>
        <a:ext cx="291783" cy="194522"/>
      </dsp:txXfrm>
    </dsp:sp>
    <dsp:sp modelId="{EC0EF4C8-9FB9-41ED-985D-23427668596E}">
      <dsp:nvSpPr>
        <dsp:cNvPr id="0" name=""/>
        <dsp:cNvSpPr/>
      </dsp:nvSpPr>
      <dsp:spPr>
        <a:xfrm>
          <a:off x="3112401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209662" y="55667"/>
        <a:ext cx="291783" cy="194522"/>
      </dsp:txXfrm>
    </dsp:sp>
    <dsp:sp modelId="{6DEF797C-6DDE-4766-BE58-D19F2A15EDAF}">
      <dsp:nvSpPr>
        <dsp:cNvPr id="0" name=""/>
        <dsp:cNvSpPr/>
      </dsp:nvSpPr>
      <dsp:spPr>
        <a:xfrm>
          <a:off x="3501446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598707" y="55667"/>
        <a:ext cx="291783" cy="19452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36C87-1C72-48FC-906E-8B41C945A61F}">
      <dsp:nvSpPr>
        <dsp:cNvPr id="0" name=""/>
        <dsp:cNvSpPr/>
      </dsp:nvSpPr>
      <dsp:spPr>
        <a:xfrm>
          <a:off x="48" y="55667"/>
          <a:ext cx="486305" cy="194522"/>
        </a:xfrm>
        <a:prstGeom prst="homePlate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48" y="55667"/>
        <a:ext cx="437675" cy="194522"/>
      </dsp:txXfrm>
    </dsp:sp>
    <dsp:sp modelId="{ACC00454-3E82-4371-B3F9-676020CEF40B}">
      <dsp:nvSpPr>
        <dsp:cNvPr id="0" name=""/>
        <dsp:cNvSpPr/>
      </dsp:nvSpPr>
      <dsp:spPr>
        <a:xfrm>
          <a:off x="389092" y="55667"/>
          <a:ext cx="486305" cy="194522"/>
        </a:xfrm>
        <a:prstGeom prst="chevron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486353" y="55667"/>
        <a:ext cx="291783" cy="194522"/>
      </dsp:txXfrm>
    </dsp:sp>
    <dsp:sp modelId="{51EBA932-BB22-4840-B808-8FFCFC13BF06}">
      <dsp:nvSpPr>
        <dsp:cNvPr id="0" name=""/>
        <dsp:cNvSpPr/>
      </dsp:nvSpPr>
      <dsp:spPr>
        <a:xfrm>
          <a:off x="778136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000" kern="1200"/>
        </a:p>
      </dsp:txBody>
      <dsp:txXfrm>
        <a:off x="875397" y="55667"/>
        <a:ext cx="291783" cy="194522"/>
      </dsp:txXfrm>
    </dsp:sp>
    <dsp:sp modelId="{5495D7A9-143E-48D6-B0D9-7A343B23C8C3}">
      <dsp:nvSpPr>
        <dsp:cNvPr id="0" name=""/>
        <dsp:cNvSpPr/>
      </dsp:nvSpPr>
      <dsp:spPr>
        <a:xfrm>
          <a:off x="1167181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264442" y="55667"/>
        <a:ext cx="291783" cy="194522"/>
      </dsp:txXfrm>
    </dsp:sp>
    <dsp:sp modelId="{B3FE5871-22AA-4EA3-BADB-7B394DD62089}">
      <dsp:nvSpPr>
        <dsp:cNvPr id="0" name=""/>
        <dsp:cNvSpPr/>
      </dsp:nvSpPr>
      <dsp:spPr>
        <a:xfrm>
          <a:off x="1556225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653486" y="55667"/>
        <a:ext cx="291783" cy="194522"/>
      </dsp:txXfrm>
    </dsp:sp>
    <dsp:sp modelId="{43C21178-1C33-4BA2-9BCE-2EDEADAE7F93}">
      <dsp:nvSpPr>
        <dsp:cNvPr id="0" name=""/>
        <dsp:cNvSpPr/>
      </dsp:nvSpPr>
      <dsp:spPr>
        <a:xfrm>
          <a:off x="1945269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042530" y="55667"/>
        <a:ext cx="291783" cy="194522"/>
      </dsp:txXfrm>
    </dsp:sp>
    <dsp:sp modelId="{ED2AA38E-8CBB-41DE-811A-DFE9770B1C02}">
      <dsp:nvSpPr>
        <dsp:cNvPr id="0" name=""/>
        <dsp:cNvSpPr/>
      </dsp:nvSpPr>
      <dsp:spPr>
        <a:xfrm>
          <a:off x="2334313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431574" y="55667"/>
        <a:ext cx="291783" cy="194522"/>
      </dsp:txXfrm>
    </dsp:sp>
    <dsp:sp modelId="{05DE04DA-36FB-403C-858B-F5DE7C7D0AB0}">
      <dsp:nvSpPr>
        <dsp:cNvPr id="0" name=""/>
        <dsp:cNvSpPr/>
      </dsp:nvSpPr>
      <dsp:spPr>
        <a:xfrm>
          <a:off x="2723357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820618" y="55667"/>
        <a:ext cx="291783" cy="194522"/>
      </dsp:txXfrm>
    </dsp:sp>
    <dsp:sp modelId="{EC0EF4C8-9FB9-41ED-985D-23427668596E}">
      <dsp:nvSpPr>
        <dsp:cNvPr id="0" name=""/>
        <dsp:cNvSpPr/>
      </dsp:nvSpPr>
      <dsp:spPr>
        <a:xfrm>
          <a:off x="3112401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209662" y="55667"/>
        <a:ext cx="291783" cy="194522"/>
      </dsp:txXfrm>
    </dsp:sp>
    <dsp:sp modelId="{6DEF797C-6DDE-4766-BE58-D19F2A15EDAF}">
      <dsp:nvSpPr>
        <dsp:cNvPr id="0" name=""/>
        <dsp:cNvSpPr/>
      </dsp:nvSpPr>
      <dsp:spPr>
        <a:xfrm>
          <a:off x="3501446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598707" y="55667"/>
        <a:ext cx="291783" cy="19452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36C87-1C72-48FC-906E-8B41C945A61F}">
      <dsp:nvSpPr>
        <dsp:cNvPr id="0" name=""/>
        <dsp:cNvSpPr/>
      </dsp:nvSpPr>
      <dsp:spPr>
        <a:xfrm>
          <a:off x="48" y="55667"/>
          <a:ext cx="486305" cy="194522"/>
        </a:xfrm>
        <a:prstGeom prst="homePlate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48" y="55667"/>
        <a:ext cx="437675" cy="194522"/>
      </dsp:txXfrm>
    </dsp:sp>
    <dsp:sp modelId="{ACC00454-3E82-4371-B3F9-676020CEF40B}">
      <dsp:nvSpPr>
        <dsp:cNvPr id="0" name=""/>
        <dsp:cNvSpPr/>
      </dsp:nvSpPr>
      <dsp:spPr>
        <a:xfrm>
          <a:off x="389092" y="55667"/>
          <a:ext cx="486305" cy="194522"/>
        </a:xfrm>
        <a:prstGeom prst="chevron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486353" y="55667"/>
        <a:ext cx="291783" cy="194522"/>
      </dsp:txXfrm>
    </dsp:sp>
    <dsp:sp modelId="{51EBA932-BB22-4840-B808-8FFCFC13BF06}">
      <dsp:nvSpPr>
        <dsp:cNvPr id="0" name=""/>
        <dsp:cNvSpPr/>
      </dsp:nvSpPr>
      <dsp:spPr>
        <a:xfrm>
          <a:off x="778136" y="55667"/>
          <a:ext cx="486305" cy="194522"/>
        </a:xfrm>
        <a:prstGeom prst="chevron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000" kern="1200"/>
        </a:p>
      </dsp:txBody>
      <dsp:txXfrm>
        <a:off x="875397" y="55667"/>
        <a:ext cx="291783" cy="194522"/>
      </dsp:txXfrm>
    </dsp:sp>
    <dsp:sp modelId="{5495D7A9-143E-48D6-B0D9-7A343B23C8C3}">
      <dsp:nvSpPr>
        <dsp:cNvPr id="0" name=""/>
        <dsp:cNvSpPr/>
      </dsp:nvSpPr>
      <dsp:spPr>
        <a:xfrm>
          <a:off x="1167181" y="55667"/>
          <a:ext cx="486305" cy="194522"/>
        </a:xfrm>
        <a:prstGeom prst="chevron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264442" y="55667"/>
        <a:ext cx="291783" cy="194522"/>
      </dsp:txXfrm>
    </dsp:sp>
    <dsp:sp modelId="{B3FE5871-22AA-4EA3-BADB-7B394DD62089}">
      <dsp:nvSpPr>
        <dsp:cNvPr id="0" name=""/>
        <dsp:cNvSpPr/>
      </dsp:nvSpPr>
      <dsp:spPr>
        <a:xfrm>
          <a:off x="1556225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653486" y="55667"/>
        <a:ext cx="291783" cy="194522"/>
      </dsp:txXfrm>
    </dsp:sp>
    <dsp:sp modelId="{43C21178-1C33-4BA2-9BCE-2EDEADAE7F93}">
      <dsp:nvSpPr>
        <dsp:cNvPr id="0" name=""/>
        <dsp:cNvSpPr/>
      </dsp:nvSpPr>
      <dsp:spPr>
        <a:xfrm>
          <a:off x="1945269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042530" y="55667"/>
        <a:ext cx="291783" cy="194522"/>
      </dsp:txXfrm>
    </dsp:sp>
    <dsp:sp modelId="{ED2AA38E-8CBB-41DE-811A-DFE9770B1C02}">
      <dsp:nvSpPr>
        <dsp:cNvPr id="0" name=""/>
        <dsp:cNvSpPr/>
      </dsp:nvSpPr>
      <dsp:spPr>
        <a:xfrm>
          <a:off x="2334313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431574" y="55667"/>
        <a:ext cx="291783" cy="194522"/>
      </dsp:txXfrm>
    </dsp:sp>
    <dsp:sp modelId="{05DE04DA-36FB-403C-858B-F5DE7C7D0AB0}">
      <dsp:nvSpPr>
        <dsp:cNvPr id="0" name=""/>
        <dsp:cNvSpPr/>
      </dsp:nvSpPr>
      <dsp:spPr>
        <a:xfrm>
          <a:off x="2723357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820618" y="55667"/>
        <a:ext cx="291783" cy="194522"/>
      </dsp:txXfrm>
    </dsp:sp>
    <dsp:sp modelId="{EC0EF4C8-9FB9-41ED-985D-23427668596E}">
      <dsp:nvSpPr>
        <dsp:cNvPr id="0" name=""/>
        <dsp:cNvSpPr/>
      </dsp:nvSpPr>
      <dsp:spPr>
        <a:xfrm>
          <a:off x="3112401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209662" y="55667"/>
        <a:ext cx="291783" cy="194522"/>
      </dsp:txXfrm>
    </dsp:sp>
    <dsp:sp modelId="{6DEF797C-6DDE-4766-BE58-D19F2A15EDAF}">
      <dsp:nvSpPr>
        <dsp:cNvPr id="0" name=""/>
        <dsp:cNvSpPr/>
      </dsp:nvSpPr>
      <dsp:spPr>
        <a:xfrm>
          <a:off x="3501446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598707" y="55667"/>
        <a:ext cx="291783" cy="19452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36C87-1C72-48FC-906E-8B41C945A61F}">
      <dsp:nvSpPr>
        <dsp:cNvPr id="0" name=""/>
        <dsp:cNvSpPr/>
      </dsp:nvSpPr>
      <dsp:spPr>
        <a:xfrm>
          <a:off x="48" y="55667"/>
          <a:ext cx="486305" cy="194522"/>
        </a:xfrm>
        <a:prstGeom prst="homePlate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48" y="55667"/>
        <a:ext cx="437675" cy="194522"/>
      </dsp:txXfrm>
    </dsp:sp>
    <dsp:sp modelId="{ACC00454-3E82-4371-B3F9-676020CEF40B}">
      <dsp:nvSpPr>
        <dsp:cNvPr id="0" name=""/>
        <dsp:cNvSpPr/>
      </dsp:nvSpPr>
      <dsp:spPr>
        <a:xfrm>
          <a:off x="389092" y="55667"/>
          <a:ext cx="486305" cy="194522"/>
        </a:xfrm>
        <a:prstGeom prst="chevron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486353" y="55667"/>
        <a:ext cx="291783" cy="194522"/>
      </dsp:txXfrm>
    </dsp:sp>
    <dsp:sp modelId="{51EBA932-BB22-4840-B808-8FFCFC13BF06}">
      <dsp:nvSpPr>
        <dsp:cNvPr id="0" name=""/>
        <dsp:cNvSpPr/>
      </dsp:nvSpPr>
      <dsp:spPr>
        <a:xfrm>
          <a:off x="778136" y="55667"/>
          <a:ext cx="486305" cy="194522"/>
        </a:xfrm>
        <a:prstGeom prst="chevron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000" kern="1200"/>
        </a:p>
      </dsp:txBody>
      <dsp:txXfrm>
        <a:off x="875397" y="55667"/>
        <a:ext cx="291783" cy="194522"/>
      </dsp:txXfrm>
    </dsp:sp>
    <dsp:sp modelId="{5495D7A9-143E-48D6-B0D9-7A343B23C8C3}">
      <dsp:nvSpPr>
        <dsp:cNvPr id="0" name=""/>
        <dsp:cNvSpPr/>
      </dsp:nvSpPr>
      <dsp:spPr>
        <a:xfrm>
          <a:off x="1167181" y="55667"/>
          <a:ext cx="486305" cy="194522"/>
        </a:xfrm>
        <a:prstGeom prst="chevron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264442" y="55667"/>
        <a:ext cx="291783" cy="194522"/>
      </dsp:txXfrm>
    </dsp:sp>
    <dsp:sp modelId="{B3FE5871-22AA-4EA3-BADB-7B394DD62089}">
      <dsp:nvSpPr>
        <dsp:cNvPr id="0" name=""/>
        <dsp:cNvSpPr/>
      </dsp:nvSpPr>
      <dsp:spPr>
        <a:xfrm>
          <a:off x="1556225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653486" y="55667"/>
        <a:ext cx="291783" cy="194522"/>
      </dsp:txXfrm>
    </dsp:sp>
    <dsp:sp modelId="{43C21178-1C33-4BA2-9BCE-2EDEADAE7F93}">
      <dsp:nvSpPr>
        <dsp:cNvPr id="0" name=""/>
        <dsp:cNvSpPr/>
      </dsp:nvSpPr>
      <dsp:spPr>
        <a:xfrm>
          <a:off x="1945269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042530" y="55667"/>
        <a:ext cx="291783" cy="194522"/>
      </dsp:txXfrm>
    </dsp:sp>
    <dsp:sp modelId="{ED2AA38E-8CBB-41DE-811A-DFE9770B1C02}">
      <dsp:nvSpPr>
        <dsp:cNvPr id="0" name=""/>
        <dsp:cNvSpPr/>
      </dsp:nvSpPr>
      <dsp:spPr>
        <a:xfrm>
          <a:off x="2334313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431574" y="55667"/>
        <a:ext cx="291783" cy="194522"/>
      </dsp:txXfrm>
    </dsp:sp>
    <dsp:sp modelId="{05DE04DA-36FB-403C-858B-F5DE7C7D0AB0}">
      <dsp:nvSpPr>
        <dsp:cNvPr id="0" name=""/>
        <dsp:cNvSpPr/>
      </dsp:nvSpPr>
      <dsp:spPr>
        <a:xfrm>
          <a:off x="2723357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820618" y="55667"/>
        <a:ext cx="291783" cy="194522"/>
      </dsp:txXfrm>
    </dsp:sp>
    <dsp:sp modelId="{EC0EF4C8-9FB9-41ED-985D-23427668596E}">
      <dsp:nvSpPr>
        <dsp:cNvPr id="0" name=""/>
        <dsp:cNvSpPr/>
      </dsp:nvSpPr>
      <dsp:spPr>
        <a:xfrm>
          <a:off x="3112401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209662" y="55667"/>
        <a:ext cx="291783" cy="194522"/>
      </dsp:txXfrm>
    </dsp:sp>
    <dsp:sp modelId="{6DEF797C-6DDE-4766-BE58-D19F2A15EDAF}">
      <dsp:nvSpPr>
        <dsp:cNvPr id="0" name=""/>
        <dsp:cNvSpPr/>
      </dsp:nvSpPr>
      <dsp:spPr>
        <a:xfrm>
          <a:off x="3501446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598707" y="55667"/>
        <a:ext cx="291783" cy="19452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36C87-1C72-48FC-906E-8B41C945A61F}">
      <dsp:nvSpPr>
        <dsp:cNvPr id="0" name=""/>
        <dsp:cNvSpPr/>
      </dsp:nvSpPr>
      <dsp:spPr>
        <a:xfrm>
          <a:off x="48" y="55667"/>
          <a:ext cx="486305" cy="194522"/>
        </a:xfrm>
        <a:prstGeom prst="homePlate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48" y="55667"/>
        <a:ext cx="437675" cy="194522"/>
      </dsp:txXfrm>
    </dsp:sp>
    <dsp:sp modelId="{ACC00454-3E82-4371-B3F9-676020CEF40B}">
      <dsp:nvSpPr>
        <dsp:cNvPr id="0" name=""/>
        <dsp:cNvSpPr/>
      </dsp:nvSpPr>
      <dsp:spPr>
        <a:xfrm>
          <a:off x="389092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486353" y="55667"/>
        <a:ext cx="291783" cy="194522"/>
      </dsp:txXfrm>
    </dsp:sp>
    <dsp:sp modelId="{51EBA932-BB22-4840-B808-8FFCFC13BF06}">
      <dsp:nvSpPr>
        <dsp:cNvPr id="0" name=""/>
        <dsp:cNvSpPr/>
      </dsp:nvSpPr>
      <dsp:spPr>
        <a:xfrm>
          <a:off x="778136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000" kern="1200" dirty="0"/>
        </a:p>
      </dsp:txBody>
      <dsp:txXfrm>
        <a:off x="875397" y="55667"/>
        <a:ext cx="291783" cy="194522"/>
      </dsp:txXfrm>
    </dsp:sp>
    <dsp:sp modelId="{5495D7A9-143E-48D6-B0D9-7A343B23C8C3}">
      <dsp:nvSpPr>
        <dsp:cNvPr id="0" name=""/>
        <dsp:cNvSpPr/>
      </dsp:nvSpPr>
      <dsp:spPr>
        <a:xfrm>
          <a:off x="1167181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264442" y="55667"/>
        <a:ext cx="291783" cy="194522"/>
      </dsp:txXfrm>
    </dsp:sp>
    <dsp:sp modelId="{B3FE5871-22AA-4EA3-BADB-7B394DD62089}">
      <dsp:nvSpPr>
        <dsp:cNvPr id="0" name=""/>
        <dsp:cNvSpPr/>
      </dsp:nvSpPr>
      <dsp:spPr>
        <a:xfrm>
          <a:off x="1556225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653486" y="55667"/>
        <a:ext cx="291783" cy="194522"/>
      </dsp:txXfrm>
    </dsp:sp>
    <dsp:sp modelId="{43C21178-1C33-4BA2-9BCE-2EDEADAE7F93}">
      <dsp:nvSpPr>
        <dsp:cNvPr id="0" name=""/>
        <dsp:cNvSpPr/>
      </dsp:nvSpPr>
      <dsp:spPr>
        <a:xfrm>
          <a:off x="1945269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042530" y="55667"/>
        <a:ext cx="291783" cy="194522"/>
      </dsp:txXfrm>
    </dsp:sp>
    <dsp:sp modelId="{ED2AA38E-8CBB-41DE-811A-DFE9770B1C02}">
      <dsp:nvSpPr>
        <dsp:cNvPr id="0" name=""/>
        <dsp:cNvSpPr/>
      </dsp:nvSpPr>
      <dsp:spPr>
        <a:xfrm>
          <a:off x="2334313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431574" y="55667"/>
        <a:ext cx="291783" cy="194522"/>
      </dsp:txXfrm>
    </dsp:sp>
    <dsp:sp modelId="{05DE04DA-36FB-403C-858B-F5DE7C7D0AB0}">
      <dsp:nvSpPr>
        <dsp:cNvPr id="0" name=""/>
        <dsp:cNvSpPr/>
      </dsp:nvSpPr>
      <dsp:spPr>
        <a:xfrm>
          <a:off x="2723357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820618" y="55667"/>
        <a:ext cx="291783" cy="194522"/>
      </dsp:txXfrm>
    </dsp:sp>
    <dsp:sp modelId="{EC0EF4C8-9FB9-41ED-985D-23427668596E}">
      <dsp:nvSpPr>
        <dsp:cNvPr id="0" name=""/>
        <dsp:cNvSpPr/>
      </dsp:nvSpPr>
      <dsp:spPr>
        <a:xfrm>
          <a:off x="3112401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209662" y="55667"/>
        <a:ext cx="291783" cy="194522"/>
      </dsp:txXfrm>
    </dsp:sp>
    <dsp:sp modelId="{6DEF797C-6DDE-4766-BE58-D19F2A15EDAF}">
      <dsp:nvSpPr>
        <dsp:cNvPr id="0" name=""/>
        <dsp:cNvSpPr/>
      </dsp:nvSpPr>
      <dsp:spPr>
        <a:xfrm>
          <a:off x="3501446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598707" y="55667"/>
        <a:ext cx="291783" cy="19452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36C87-1C72-48FC-906E-8B41C945A61F}">
      <dsp:nvSpPr>
        <dsp:cNvPr id="0" name=""/>
        <dsp:cNvSpPr/>
      </dsp:nvSpPr>
      <dsp:spPr>
        <a:xfrm>
          <a:off x="48" y="55667"/>
          <a:ext cx="486305" cy="194522"/>
        </a:xfrm>
        <a:prstGeom prst="homePlate">
          <a:avLst/>
        </a:prstGeom>
        <a:solidFill>
          <a:srgbClr val="00B050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48" y="55667"/>
        <a:ext cx="437675" cy="194522"/>
      </dsp:txXfrm>
    </dsp:sp>
    <dsp:sp modelId="{ACC00454-3E82-4371-B3F9-676020CEF40B}">
      <dsp:nvSpPr>
        <dsp:cNvPr id="0" name=""/>
        <dsp:cNvSpPr/>
      </dsp:nvSpPr>
      <dsp:spPr>
        <a:xfrm>
          <a:off x="389092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486353" y="55667"/>
        <a:ext cx="291783" cy="194522"/>
      </dsp:txXfrm>
    </dsp:sp>
    <dsp:sp modelId="{51EBA932-BB22-4840-B808-8FFCFC13BF06}">
      <dsp:nvSpPr>
        <dsp:cNvPr id="0" name=""/>
        <dsp:cNvSpPr/>
      </dsp:nvSpPr>
      <dsp:spPr>
        <a:xfrm>
          <a:off x="778136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000" kern="1200" dirty="0"/>
        </a:p>
      </dsp:txBody>
      <dsp:txXfrm>
        <a:off x="875397" y="55667"/>
        <a:ext cx="291783" cy="194522"/>
      </dsp:txXfrm>
    </dsp:sp>
    <dsp:sp modelId="{5495D7A9-143E-48D6-B0D9-7A343B23C8C3}">
      <dsp:nvSpPr>
        <dsp:cNvPr id="0" name=""/>
        <dsp:cNvSpPr/>
      </dsp:nvSpPr>
      <dsp:spPr>
        <a:xfrm>
          <a:off x="1167181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264442" y="55667"/>
        <a:ext cx="291783" cy="194522"/>
      </dsp:txXfrm>
    </dsp:sp>
    <dsp:sp modelId="{B3FE5871-22AA-4EA3-BADB-7B394DD62089}">
      <dsp:nvSpPr>
        <dsp:cNvPr id="0" name=""/>
        <dsp:cNvSpPr/>
      </dsp:nvSpPr>
      <dsp:spPr>
        <a:xfrm>
          <a:off x="1556225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1653486" y="55667"/>
        <a:ext cx="291783" cy="194522"/>
      </dsp:txXfrm>
    </dsp:sp>
    <dsp:sp modelId="{43C21178-1C33-4BA2-9BCE-2EDEADAE7F93}">
      <dsp:nvSpPr>
        <dsp:cNvPr id="0" name=""/>
        <dsp:cNvSpPr/>
      </dsp:nvSpPr>
      <dsp:spPr>
        <a:xfrm>
          <a:off x="1945269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042530" y="55667"/>
        <a:ext cx="291783" cy="194522"/>
      </dsp:txXfrm>
    </dsp:sp>
    <dsp:sp modelId="{ED2AA38E-8CBB-41DE-811A-DFE9770B1C02}">
      <dsp:nvSpPr>
        <dsp:cNvPr id="0" name=""/>
        <dsp:cNvSpPr/>
      </dsp:nvSpPr>
      <dsp:spPr>
        <a:xfrm>
          <a:off x="2334313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431574" y="55667"/>
        <a:ext cx="291783" cy="194522"/>
      </dsp:txXfrm>
    </dsp:sp>
    <dsp:sp modelId="{05DE04DA-36FB-403C-858B-F5DE7C7D0AB0}">
      <dsp:nvSpPr>
        <dsp:cNvPr id="0" name=""/>
        <dsp:cNvSpPr/>
      </dsp:nvSpPr>
      <dsp:spPr>
        <a:xfrm>
          <a:off x="2723357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2820618" y="55667"/>
        <a:ext cx="291783" cy="194522"/>
      </dsp:txXfrm>
    </dsp:sp>
    <dsp:sp modelId="{EC0EF4C8-9FB9-41ED-985D-23427668596E}">
      <dsp:nvSpPr>
        <dsp:cNvPr id="0" name=""/>
        <dsp:cNvSpPr/>
      </dsp:nvSpPr>
      <dsp:spPr>
        <a:xfrm>
          <a:off x="3112401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209662" y="55667"/>
        <a:ext cx="291783" cy="194522"/>
      </dsp:txXfrm>
    </dsp:sp>
    <dsp:sp modelId="{6DEF797C-6DDE-4766-BE58-D19F2A15EDAF}">
      <dsp:nvSpPr>
        <dsp:cNvPr id="0" name=""/>
        <dsp:cNvSpPr/>
      </dsp:nvSpPr>
      <dsp:spPr>
        <a:xfrm>
          <a:off x="3501446" y="55667"/>
          <a:ext cx="486305" cy="19452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 </a:t>
          </a:r>
        </a:p>
      </dsp:txBody>
      <dsp:txXfrm>
        <a:off x="3598707" y="55667"/>
        <a:ext cx="291783" cy="1945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9ED4F3-E58E-4D4D-9730-00C8171D25BA}" type="datetimeFigureOut">
              <a:rPr lang="pl-PL" smtClean="0"/>
              <a:t>26.09.2019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798D10-866A-4385-94E8-228A326A65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8454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798D10-866A-4385-94E8-228A326A6594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5763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CCBE8-CFDD-4135-BEDD-52D324E99EDF}" type="datetimeFigureOut">
              <a:rPr lang="pl-PL" smtClean="0"/>
              <a:t>26.09.2019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BA2-851C-43D2-B575-27B69B228C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389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CCBE8-CFDD-4135-BEDD-52D324E99EDF}" type="datetimeFigureOut">
              <a:rPr lang="pl-PL" smtClean="0"/>
              <a:t>26.09.2019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BA2-851C-43D2-B575-27B69B228C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0942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CCBE8-CFDD-4135-BEDD-52D324E99EDF}" type="datetimeFigureOut">
              <a:rPr lang="pl-PL" smtClean="0"/>
              <a:t>26.09.2019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BA2-851C-43D2-B575-27B69B228C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3687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CCBE8-CFDD-4135-BEDD-52D324E99EDF}" type="datetimeFigureOut">
              <a:rPr lang="pl-PL" smtClean="0"/>
              <a:t>26.09.2019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BA2-851C-43D2-B575-27B69B228C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5060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CCBE8-CFDD-4135-BEDD-52D324E99EDF}" type="datetimeFigureOut">
              <a:rPr lang="pl-PL" smtClean="0"/>
              <a:t>26.09.2019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BA2-851C-43D2-B575-27B69B228C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25468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CCBE8-CFDD-4135-BEDD-52D324E99EDF}" type="datetimeFigureOut">
              <a:rPr lang="pl-PL" smtClean="0"/>
              <a:t>26.09.2019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BA2-851C-43D2-B575-27B69B228C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3246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CCBE8-CFDD-4135-BEDD-52D324E99EDF}" type="datetimeFigureOut">
              <a:rPr lang="pl-PL" smtClean="0"/>
              <a:t>26.09.2019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BA2-851C-43D2-B575-27B69B228C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3086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CCBE8-CFDD-4135-BEDD-52D324E99EDF}" type="datetimeFigureOut">
              <a:rPr lang="pl-PL" smtClean="0"/>
              <a:t>26.09.2019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BA2-851C-43D2-B575-27B69B228C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8984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CCBE8-CFDD-4135-BEDD-52D324E99EDF}" type="datetimeFigureOut">
              <a:rPr lang="pl-PL" smtClean="0"/>
              <a:t>26.09.2019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BA2-851C-43D2-B575-27B69B228C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5484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CCBE8-CFDD-4135-BEDD-52D324E99EDF}" type="datetimeFigureOut">
              <a:rPr lang="pl-PL" smtClean="0"/>
              <a:t>26.09.2019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BA2-851C-43D2-B575-27B69B228C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8350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CCBE8-CFDD-4135-BEDD-52D324E99EDF}" type="datetimeFigureOut">
              <a:rPr lang="pl-PL" smtClean="0"/>
              <a:t>26.09.2019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BA2-851C-43D2-B575-27B69B228C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2792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CCBE8-CFDD-4135-BEDD-52D324E99EDF}" type="datetimeFigureOut">
              <a:rPr lang="pl-PL" smtClean="0"/>
              <a:t>26.09.2019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08BA2-851C-43D2-B575-27B69B228C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7577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image" Target="../media/image5.jpeg"/><Relationship Id="rId7" Type="http://schemas.openxmlformats.org/officeDocument/2006/relationships/diagramColors" Target="../diagrams/colors1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Layout" Target="../diagrams/layout7.xml"/><Relationship Id="rId7" Type="http://schemas.openxmlformats.org/officeDocument/2006/relationships/image" Target="../media/image2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800101"/>
            <a:ext cx="9144000" cy="2457450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</a:pPr>
            <a:r>
              <a:rPr lang="pl-PL" sz="3600" b="1" dirty="0">
                <a:solidFill>
                  <a:srgbClr val="CC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Wskaźniki GOZ w ramach „Zrównoważonej konsumpcji”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729038"/>
            <a:ext cx="9144000" cy="2981044"/>
          </a:xfrm>
        </p:spPr>
        <p:txBody>
          <a:bodyPr>
            <a:noAutofit/>
          </a:bodyPr>
          <a:lstStyle/>
          <a:p>
            <a:r>
              <a:rPr lang="pl-PL" dirty="0"/>
              <a:t> </a:t>
            </a:r>
          </a:p>
          <a:p>
            <a:r>
              <a:rPr lang="pl-PL" b="1" dirty="0"/>
              <a:t>Jakub Głowacki </a:t>
            </a:r>
            <a:r>
              <a:rPr lang="pl-PL" dirty="0"/>
              <a:t>(UEK),</a:t>
            </a:r>
            <a:r>
              <a:rPr lang="pl-PL" b="1" dirty="0"/>
              <a:t> Piotr </a:t>
            </a:r>
            <a:r>
              <a:rPr lang="pl-PL" b="1" dirty="0" err="1"/>
              <a:t>Kopyciński</a:t>
            </a:r>
            <a:r>
              <a:rPr lang="pl-PL" b="1" dirty="0"/>
              <a:t> </a:t>
            </a:r>
            <a:r>
              <a:rPr lang="pl-PL" dirty="0"/>
              <a:t>(UEK), </a:t>
            </a:r>
          </a:p>
          <a:p>
            <a:r>
              <a:rPr lang="pl-PL" dirty="0"/>
              <a:t> </a:t>
            </a:r>
            <a:r>
              <a:rPr lang="pl-PL" b="1" dirty="0"/>
              <a:t>Mateusz Malinowski </a:t>
            </a:r>
            <a:r>
              <a:rPr lang="pl-PL" dirty="0"/>
              <a:t>(UR), </a:t>
            </a:r>
            <a:r>
              <a:rPr lang="pl-PL" b="1" dirty="0"/>
              <a:t>Łukasz </a:t>
            </a:r>
            <a:r>
              <a:rPr lang="pl-PL" b="1" dirty="0" err="1"/>
              <a:t>Mamica</a:t>
            </a:r>
            <a:r>
              <a:rPr lang="pl-PL" b="1" dirty="0"/>
              <a:t> </a:t>
            </a:r>
            <a:r>
              <a:rPr lang="pl-PL" dirty="0"/>
              <a:t>(UEK) </a:t>
            </a:r>
          </a:p>
          <a:p>
            <a:r>
              <a:rPr lang="pl-PL" dirty="0"/>
              <a:t>	</a:t>
            </a:r>
          </a:p>
          <a:p>
            <a:r>
              <a:rPr lang="pl-PL" sz="1600" dirty="0"/>
              <a:t>Konferencja „GOSPOSTRATEG – </a:t>
            </a:r>
            <a:r>
              <a:rPr lang="pl-PL" sz="1600" dirty="0" err="1"/>
              <a:t>otoGOZ</a:t>
            </a:r>
            <a:r>
              <a:rPr lang="pl-PL" sz="1600" dirty="0"/>
              <a:t>”</a:t>
            </a:r>
          </a:p>
          <a:p>
            <a:r>
              <a:rPr lang="pl-PL" sz="1600" dirty="0"/>
              <a:t>Ministerstwo Przedsiębiorczości i Technologii</a:t>
            </a:r>
          </a:p>
          <a:p>
            <a:r>
              <a:rPr lang="pl-PL" sz="1600" dirty="0"/>
              <a:t>Warszawa, 23 września 2019 r.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F60CA08-21AC-4386-8597-4814B8C32EC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4077962"/>
              </p:ext>
            </p:extLst>
          </p:nvPr>
        </p:nvGraphicFramePr>
        <p:xfrm>
          <a:off x="8102600" y="59267"/>
          <a:ext cx="3987800" cy="305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ytuł 1">
            <a:extLst>
              <a:ext uri="{FF2B5EF4-FFF2-40B4-BE49-F238E27FC236}">
                <a16:creationId xmlns:a16="http://schemas.microsoft.com/office/drawing/2014/main" id="{8BD8935D-CF04-4682-B011-774201BC276E}"/>
              </a:ext>
            </a:extLst>
          </p:cNvPr>
          <p:cNvSpPr txBox="1">
            <a:spLocks/>
          </p:cNvSpPr>
          <p:nvPr/>
        </p:nvSpPr>
        <p:spPr>
          <a:xfrm>
            <a:off x="210312" y="147918"/>
            <a:ext cx="11599672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pl-PL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pl-PL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GOSPOSTRATEG oto-GOZ</a:t>
            </a:r>
            <a:br>
              <a:rPr lang="pl-PL" sz="28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74506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1600" y="193535"/>
            <a:ext cx="12756502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pl-PL" sz="36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pl-PL" sz="3600" b="1" dirty="0">
                <a:solidFill>
                  <a:schemeClr val="accent2">
                    <a:lumMod val="75000"/>
                  </a:schemeClr>
                </a:solidFill>
              </a:rPr>
              <a:t>Odpowiedzialna konsumpcja żywności – ograniczenie marnotrawienia żywności</a:t>
            </a:r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8102600" y="59267"/>
          <a:ext cx="3987800" cy="305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ytuł 1">
            <a:extLst>
              <a:ext uri="{FF2B5EF4-FFF2-40B4-BE49-F238E27FC236}">
                <a16:creationId xmlns:a16="http://schemas.microsoft.com/office/drawing/2014/main" id="{3CFA9B65-A2BA-42B9-B371-E0195BE0A2A5}"/>
              </a:ext>
            </a:extLst>
          </p:cNvPr>
          <p:cNvSpPr txBox="1">
            <a:spLocks/>
          </p:cNvSpPr>
          <p:nvPr/>
        </p:nvSpPr>
        <p:spPr>
          <a:xfrm>
            <a:off x="210312" y="147918"/>
            <a:ext cx="11599672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pl-PL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pl-PL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GOSPOSTRATEG oto-GOZ</a:t>
            </a:r>
            <a:br>
              <a:rPr lang="pl-PL" sz="28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pl-PL" dirty="0"/>
          </a:p>
        </p:txBody>
      </p:sp>
      <p:graphicFrame>
        <p:nvGraphicFramePr>
          <p:cNvPr id="8" name="Symbol zastępczy zawartości 7">
            <a:extLst>
              <a:ext uri="{FF2B5EF4-FFF2-40B4-BE49-F238E27FC236}">
                <a16:creationId xmlns:a16="http://schemas.microsoft.com/office/drawing/2014/main" id="{60519CFC-EA8C-4B3E-8EE9-71BD04E2B3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4166307"/>
              </p:ext>
            </p:extLst>
          </p:nvPr>
        </p:nvGraphicFramePr>
        <p:xfrm>
          <a:off x="578497" y="1945861"/>
          <a:ext cx="10935479" cy="48788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9451">
                  <a:extLst>
                    <a:ext uri="{9D8B030D-6E8A-4147-A177-3AD203B41FA5}">
                      <a16:colId xmlns:a16="http://schemas.microsoft.com/office/drawing/2014/main" val="4098395570"/>
                    </a:ext>
                  </a:extLst>
                </a:gridCol>
                <a:gridCol w="3595314">
                  <a:extLst>
                    <a:ext uri="{9D8B030D-6E8A-4147-A177-3AD203B41FA5}">
                      <a16:colId xmlns:a16="http://schemas.microsoft.com/office/drawing/2014/main" val="2399439808"/>
                    </a:ext>
                  </a:extLst>
                </a:gridCol>
                <a:gridCol w="2667157">
                  <a:extLst>
                    <a:ext uri="{9D8B030D-6E8A-4147-A177-3AD203B41FA5}">
                      <a16:colId xmlns:a16="http://schemas.microsoft.com/office/drawing/2014/main" val="2627518829"/>
                    </a:ext>
                  </a:extLst>
                </a:gridCol>
                <a:gridCol w="2383557">
                  <a:extLst>
                    <a:ext uri="{9D8B030D-6E8A-4147-A177-3AD203B41FA5}">
                      <a16:colId xmlns:a16="http://schemas.microsoft.com/office/drawing/2014/main" val="2511761046"/>
                    </a:ext>
                  </a:extLst>
                </a:gridCol>
              </a:tblGrid>
              <a:tr h="105406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wskaźnik potencjału recyklingu odpadów żywnościowych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45" marR="3934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masa całkowita rodziny produktów żywnościowych (np. nabiał, pieczywo, mięso, </a:t>
                      </a:r>
                      <a:r>
                        <a:rPr lang="pl-PL" sz="1400" dirty="0" err="1">
                          <a:effectLst/>
                        </a:rPr>
                        <a:t>itd</a:t>
                      </a:r>
                      <a:r>
                        <a:rPr lang="pl-PL" sz="1400" dirty="0">
                          <a:effectLst/>
                        </a:rPr>
                        <a:t>)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45" marR="3934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Iloczyn masy komponentów w danej rodzinie produktów,  udziału masy nadającej się do recyklingu oraz wydajności procesu recyklingu komponentu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45" marR="3934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GUS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Badania analityczne 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45" marR="39345" marT="0" marB="0"/>
                </a:tc>
                <a:extLst>
                  <a:ext uri="{0D108BD9-81ED-4DB2-BD59-A6C34878D82A}">
                    <a16:rowId xmlns:a16="http://schemas.microsoft.com/office/drawing/2014/main" val="13304842"/>
                  </a:ext>
                </a:extLst>
              </a:tr>
              <a:tr h="62867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wskaźnik recyklingu żywności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45" marR="3934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masa wyrzucanej żywności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45" marR="3934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masa żywności/odpadów z żywności skierowanych do kompostowania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45" marR="3934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Badania analityczne 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45" marR="39345" marT="0" marB="0"/>
                </a:tc>
                <a:extLst>
                  <a:ext uri="{0D108BD9-81ED-4DB2-BD59-A6C34878D82A}">
                    <a16:rowId xmlns:a16="http://schemas.microsoft.com/office/drawing/2014/main" val="3124535683"/>
                  </a:ext>
                </a:extLst>
              </a:tr>
              <a:tr h="126675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wskaźnik wykorzystania żywności na cele niespożywcze (np. do produkcji rolniczej, na cele energetyczne)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 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45" marR="3934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masa żywności wyprodukowanej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45" marR="3934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masa żywności wykorzystanej na cele niespożywcze (np. produkcja biogazu, pasza dla zwierząt)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45" marR="3934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GUS,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Badania analityczne 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45" marR="39345" marT="0" marB="0"/>
                </a:tc>
                <a:extLst>
                  <a:ext uri="{0D108BD9-81ED-4DB2-BD59-A6C34878D82A}">
                    <a16:rowId xmlns:a16="http://schemas.microsoft.com/office/drawing/2014/main" val="4054443236"/>
                  </a:ext>
                </a:extLst>
              </a:tr>
              <a:tr h="4159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wskaźnik marnotrawienia żywności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45" marR="3934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masa/wartość wyprodukowanej/kupionej żywności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45" marR="3934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masa/wartość wyrzucanej żywności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45" marR="3934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GUS, Badania analityczne 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45" marR="39345" marT="0" marB="0"/>
                </a:tc>
                <a:extLst>
                  <a:ext uri="{0D108BD9-81ED-4DB2-BD59-A6C34878D82A}">
                    <a16:rowId xmlns:a16="http://schemas.microsoft.com/office/drawing/2014/main" val="2998750122"/>
                  </a:ext>
                </a:extLst>
              </a:tr>
              <a:tr h="126675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wskaźnik dzielenia się żywnością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45" marR="3934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- liczba punktów dzielenia się żywnością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- masa żywności przekazanej do punktów dzielenia się żywnością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-liczba osób korzystających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- liczba zaangażowanych podmiotów</a:t>
                      </a:r>
                    </a:p>
                  </a:txBody>
                  <a:tcPr marL="39345" marR="3934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- stosunek masy żywności przekazanej do punktów dzielenia się żywnością oraz żywności wyrzucanej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 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45" marR="3934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Badania analityczne 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45" marR="39345" marT="0" marB="0"/>
                </a:tc>
                <a:extLst>
                  <a:ext uri="{0D108BD9-81ED-4DB2-BD59-A6C34878D82A}">
                    <a16:rowId xmlns:a16="http://schemas.microsoft.com/office/drawing/2014/main" val="1726286204"/>
                  </a:ext>
                </a:extLst>
              </a:tr>
            </a:tbl>
          </a:graphicData>
        </a:graphic>
      </p:graphicFrame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1F5C1802-ACA6-4D92-9AC1-EBC0B73029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834381"/>
              </p:ext>
            </p:extLst>
          </p:nvPr>
        </p:nvGraphicFramePr>
        <p:xfrm>
          <a:off x="578497" y="1460194"/>
          <a:ext cx="11020687" cy="4252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9394">
                  <a:extLst>
                    <a:ext uri="{9D8B030D-6E8A-4147-A177-3AD203B41FA5}">
                      <a16:colId xmlns:a16="http://schemas.microsoft.com/office/drawing/2014/main" val="1297643920"/>
                    </a:ext>
                  </a:extLst>
                </a:gridCol>
                <a:gridCol w="3633699">
                  <a:extLst>
                    <a:ext uri="{9D8B030D-6E8A-4147-A177-3AD203B41FA5}">
                      <a16:colId xmlns:a16="http://schemas.microsoft.com/office/drawing/2014/main" val="1285097405"/>
                    </a:ext>
                  </a:extLst>
                </a:gridCol>
                <a:gridCol w="2704576">
                  <a:extLst>
                    <a:ext uri="{9D8B030D-6E8A-4147-A177-3AD203B41FA5}">
                      <a16:colId xmlns:a16="http://schemas.microsoft.com/office/drawing/2014/main" val="1251516951"/>
                    </a:ext>
                  </a:extLst>
                </a:gridCol>
                <a:gridCol w="2393018">
                  <a:extLst>
                    <a:ext uri="{9D8B030D-6E8A-4147-A177-3AD203B41FA5}">
                      <a16:colId xmlns:a16="http://schemas.microsoft.com/office/drawing/2014/main" val="1799294890"/>
                    </a:ext>
                  </a:extLst>
                </a:gridCol>
              </a:tblGrid>
              <a:tr h="42523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Wymiary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Wskaźniki input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Wskaźniki output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Źródło danych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4206890"/>
                  </a:ext>
                </a:extLst>
              </a:tr>
            </a:tbl>
          </a:graphicData>
        </a:graphic>
      </p:graphicFrame>
      <p:sp>
        <p:nvSpPr>
          <p:cNvPr id="7" name="pole tekstowe 6">
            <a:extLst>
              <a:ext uri="{FF2B5EF4-FFF2-40B4-BE49-F238E27FC236}">
                <a16:creationId xmlns:a16="http://schemas.microsoft.com/office/drawing/2014/main" id="{78A1B7A9-BB8A-4F28-88E1-2CC991F5E176}"/>
              </a:ext>
            </a:extLst>
          </p:cNvPr>
          <p:cNvSpPr txBox="1"/>
          <p:nvPr/>
        </p:nvSpPr>
        <p:spPr>
          <a:xfrm>
            <a:off x="709126" y="1044524"/>
            <a:ext cx="5859624" cy="380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i="1" dirty="0">
                <a:solidFill>
                  <a:srgbClr val="FF0000"/>
                </a:solidFill>
              </a:rPr>
              <a:t>Wskaźniki po wstępnej identyfikacji </a:t>
            </a:r>
          </a:p>
        </p:txBody>
      </p:sp>
    </p:spTree>
    <p:extLst>
      <p:ext uri="{BB962C8B-B14F-4D97-AF65-F5344CB8AC3E}">
        <p14:creationId xmlns:p14="http://schemas.microsoft.com/office/powerpoint/2010/main" val="3144698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accent2">
                    <a:lumMod val="75000"/>
                  </a:schemeClr>
                </a:solidFill>
              </a:rPr>
              <a:t>Edukacja w zakresie GOZ</a:t>
            </a:r>
            <a:r>
              <a:rPr lang="pl-PL" sz="3600" dirty="0"/>
              <a:t> </a:t>
            </a:r>
            <a:endParaRPr lang="pl-PL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6464362"/>
              </p:ext>
            </p:extLst>
          </p:nvPr>
        </p:nvGraphicFramePr>
        <p:xfrm>
          <a:off x="578498" y="2268538"/>
          <a:ext cx="10888824" cy="1752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9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296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29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baseline="0" dirty="0">
                          <a:latin typeface="+mn-lt"/>
                          <a:ea typeface="Calibri"/>
                          <a:cs typeface="Times New Roman"/>
                        </a:rPr>
                        <a:t>Wskaźniki </a:t>
                      </a:r>
                      <a:r>
                        <a:rPr lang="pl-PL" sz="1600" b="1" baseline="0" dirty="0" err="1">
                          <a:latin typeface="+mn-lt"/>
                          <a:ea typeface="Calibri"/>
                          <a:cs typeface="Times New Roman"/>
                        </a:rPr>
                        <a:t>input</a:t>
                      </a:r>
                      <a:endParaRPr lang="pl-PL" sz="1600" baseline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baseline="0" dirty="0">
                          <a:latin typeface="+mn-lt"/>
                          <a:ea typeface="Calibri"/>
                          <a:cs typeface="Times New Roman"/>
                        </a:rPr>
                        <a:t>Wskaźniki </a:t>
                      </a:r>
                      <a:r>
                        <a:rPr lang="pl-PL" sz="1600" b="1" baseline="0" dirty="0" err="1">
                          <a:latin typeface="+mn-lt"/>
                          <a:ea typeface="Calibri"/>
                          <a:cs typeface="Times New Roman"/>
                        </a:rPr>
                        <a:t>output</a:t>
                      </a:r>
                      <a:endParaRPr lang="pl-PL" sz="1600" baseline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baseline="0" dirty="0">
                          <a:latin typeface="+mn-lt"/>
                          <a:ea typeface="Calibri"/>
                          <a:cs typeface="Times New Roman"/>
                        </a:rPr>
                        <a:t>Źródło danych</a:t>
                      </a:r>
                      <a:endParaRPr lang="pl-PL" sz="1600" baseline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Koszt przeprowadzenia  i liczba odbiorców kampanii społecznej na temat wzorców zrównoważonej konsumpcji zapisanej w  Mapie drogowej transformacji w kierunku gospodarki o obiegu zamkniętym</a:t>
                      </a:r>
                    </a:p>
                    <a:p>
                      <a:endParaRPr lang="pl-PL" sz="1400" baseline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baseline="0" dirty="0">
                          <a:latin typeface="+mn-lt"/>
                          <a:cs typeface="Times New Roman" pitchFamily="18" charset="0"/>
                        </a:rPr>
                        <a:t>Odsetek segregowanych odpadów</a:t>
                      </a:r>
                    </a:p>
                    <a:p>
                      <a:endParaRPr lang="pl-PL" sz="1400" baseline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2870" marR="95250" indent="-3810" algn="just">
                        <a:lnSpc>
                          <a:spcPct val="96000"/>
                        </a:lnSpc>
                        <a:spcBef>
                          <a:spcPts val="590"/>
                        </a:spcBef>
                        <a:spcAft>
                          <a:spcPts val="0"/>
                        </a:spcAft>
                      </a:pPr>
                      <a:r>
                        <a:rPr lang="pl-PL" sz="1400" i="1" dirty="0">
                          <a:solidFill>
                            <a:srgbClr val="1D1D1B"/>
                          </a:solidFill>
                          <a:latin typeface="+mn-lt"/>
                          <a:ea typeface="Foco"/>
                          <a:cs typeface="Times New Roman" pitchFamily="18" charset="0"/>
                        </a:rPr>
                        <a:t>Dla </a:t>
                      </a:r>
                      <a:r>
                        <a:rPr lang="pl-PL" sz="1400" i="1" dirty="0" err="1">
                          <a:solidFill>
                            <a:srgbClr val="1D1D1B"/>
                          </a:solidFill>
                          <a:latin typeface="+mn-lt"/>
                          <a:ea typeface="Foco"/>
                          <a:cs typeface="Times New Roman" pitchFamily="18" charset="0"/>
                        </a:rPr>
                        <a:t>input</a:t>
                      </a:r>
                      <a:endParaRPr lang="pl-PL" sz="1400" i="1" dirty="0">
                        <a:solidFill>
                          <a:srgbClr val="1D1D1B"/>
                        </a:solidFill>
                        <a:latin typeface="+mn-lt"/>
                        <a:ea typeface="Foco"/>
                        <a:cs typeface="Times New Roman" pitchFamily="18" charset="0"/>
                      </a:endParaRPr>
                    </a:p>
                    <a:p>
                      <a:pPr marL="102870" marR="95250" indent="-3810" algn="just">
                        <a:lnSpc>
                          <a:spcPct val="96000"/>
                        </a:lnSpc>
                        <a:spcBef>
                          <a:spcPts val="590"/>
                        </a:spcBef>
                        <a:spcAft>
                          <a:spcPts val="0"/>
                        </a:spcAft>
                      </a:pPr>
                      <a:r>
                        <a:rPr lang="pl-PL" sz="1400" i="1" dirty="0">
                          <a:solidFill>
                            <a:srgbClr val="1D1D1B"/>
                          </a:solidFill>
                          <a:latin typeface="+mn-lt"/>
                          <a:ea typeface="Foco"/>
                          <a:cs typeface="Times New Roman" pitchFamily="18" charset="0"/>
                        </a:rPr>
                        <a:t>Planowany raport ministra właściwego do spraw gospodarki we współpracy z ministrem właściwym do spraw informatyzacji</a:t>
                      </a:r>
                    </a:p>
                    <a:p>
                      <a:pPr marL="102870" marR="95250" indent="-3810" algn="just">
                        <a:lnSpc>
                          <a:spcPct val="96000"/>
                        </a:lnSpc>
                        <a:spcBef>
                          <a:spcPts val="590"/>
                        </a:spcBef>
                        <a:spcAft>
                          <a:spcPts val="0"/>
                        </a:spcAft>
                      </a:pPr>
                      <a:endParaRPr lang="pl-PL" sz="1400" dirty="0">
                        <a:latin typeface="+mn-lt"/>
                        <a:ea typeface="Foco"/>
                        <a:cs typeface="Times New Roman" pitchFamily="18" charset="0"/>
                      </a:endParaRPr>
                    </a:p>
                  </a:txBody>
                  <a:tcPr marL="89535" marR="8953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Diagram 3"/>
          <p:cNvGraphicFramePr/>
          <p:nvPr>
            <p:extLst/>
          </p:nvPr>
        </p:nvGraphicFramePr>
        <p:xfrm>
          <a:off x="8102600" y="59267"/>
          <a:ext cx="3987800" cy="305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ytuł 1">
            <a:extLst>
              <a:ext uri="{FF2B5EF4-FFF2-40B4-BE49-F238E27FC236}">
                <a16:creationId xmlns:a16="http://schemas.microsoft.com/office/drawing/2014/main" id="{3CFA9B65-A2BA-42B9-B371-E0195BE0A2A5}"/>
              </a:ext>
            </a:extLst>
          </p:cNvPr>
          <p:cNvSpPr txBox="1">
            <a:spLocks/>
          </p:cNvSpPr>
          <p:nvPr/>
        </p:nvSpPr>
        <p:spPr>
          <a:xfrm>
            <a:off x="210312" y="147918"/>
            <a:ext cx="11599672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pl-PL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pl-PL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GOSPOSTRATEG oto-GOZ</a:t>
            </a:r>
            <a:br>
              <a:rPr lang="pl-PL" sz="28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pl-PL" dirty="0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53D59700-BE3F-4464-90F9-954D29B58453}"/>
              </a:ext>
            </a:extLst>
          </p:cNvPr>
          <p:cNvSpPr txBox="1"/>
          <p:nvPr/>
        </p:nvSpPr>
        <p:spPr>
          <a:xfrm>
            <a:off x="485192" y="1500357"/>
            <a:ext cx="5859624" cy="380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i="1" dirty="0">
                <a:solidFill>
                  <a:srgbClr val="FF0000"/>
                </a:solidFill>
              </a:rPr>
              <a:t>Wskaźniki po wstępnej identyfikacji </a:t>
            </a:r>
          </a:p>
        </p:txBody>
      </p:sp>
    </p:spTree>
    <p:extLst>
      <p:ext uri="{BB962C8B-B14F-4D97-AF65-F5344CB8AC3E}">
        <p14:creationId xmlns:p14="http://schemas.microsoft.com/office/powerpoint/2010/main" val="648110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accent2">
                    <a:lumMod val="75000"/>
                  </a:schemeClr>
                </a:solidFill>
              </a:rPr>
              <a:t>Odnawialne źródła energii </a:t>
            </a:r>
          </a:p>
        </p:txBody>
      </p:sp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0664263"/>
              </p:ext>
            </p:extLst>
          </p:nvPr>
        </p:nvGraphicFramePr>
        <p:xfrm>
          <a:off x="503853" y="1690688"/>
          <a:ext cx="10849947" cy="3083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66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66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166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baseline="0" dirty="0">
                          <a:latin typeface="+mn-lt"/>
                          <a:ea typeface="Calibri"/>
                          <a:cs typeface="Times New Roman"/>
                        </a:rPr>
                        <a:t>Wskaźniki </a:t>
                      </a:r>
                      <a:r>
                        <a:rPr lang="pl-PL" sz="1600" b="1" baseline="0" dirty="0" err="1">
                          <a:latin typeface="+mn-lt"/>
                          <a:ea typeface="Calibri"/>
                          <a:cs typeface="Times New Roman"/>
                        </a:rPr>
                        <a:t>input</a:t>
                      </a:r>
                      <a:endParaRPr lang="pl-PL" sz="1600" baseline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baseline="0" dirty="0">
                          <a:latin typeface="+mn-lt"/>
                          <a:ea typeface="Calibri"/>
                          <a:cs typeface="Times New Roman"/>
                        </a:rPr>
                        <a:t>Wskaźniki </a:t>
                      </a:r>
                      <a:r>
                        <a:rPr lang="pl-PL" sz="1600" b="1" baseline="0" dirty="0" err="1">
                          <a:latin typeface="+mn-lt"/>
                          <a:ea typeface="Calibri"/>
                          <a:cs typeface="Times New Roman"/>
                        </a:rPr>
                        <a:t>output</a:t>
                      </a:r>
                      <a:endParaRPr lang="pl-PL" sz="1600" baseline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baseline="0" dirty="0">
                          <a:latin typeface="+mn-lt"/>
                          <a:ea typeface="Calibri"/>
                          <a:cs typeface="Times New Roman"/>
                        </a:rPr>
                        <a:t>Źródło danych</a:t>
                      </a:r>
                      <a:endParaRPr lang="pl-PL" sz="1600" baseline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 sz="1400" baseline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>
                          <a:latin typeface="+mn-lt"/>
                        </a:rPr>
                        <a:t>Udział energii ze źródeł odnawialnych</a:t>
                      </a:r>
                    </a:p>
                    <a:p>
                      <a:r>
                        <a:rPr lang="pl-PL" sz="1400" baseline="0" dirty="0">
                          <a:latin typeface="+mn-lt"/>
                          <a:cs typeface="Times New Roman" pitchFamily="18" charset="0"/>
                        </a:rPr>
                        <a:t>w tym w rozbiciu na</a:t>
                      </a:r>
                    </a:p>
                    <a:p>
                      <a:r>
                        <a:rPr lang="pl-PL" sz="1400" dirty="0">
                          <a:latin typeface="+mn-lt"/>
                        </a:rPr>
                        <a:t>elektryczność</a:t>
                      </a:r>
                      <a:br>
                        <a:rPr lang="pl-PL" sz="1400" dirty="0">
                          <a:latin typeface="+mn-lt"/>
                        </a:rPr>
                      </a:br>
                      <a:r>
                        <a:rPr lang="pl-PL" sz="1400" dirty="0">
                          <a:latin typeface="+mn-lt"/>
                        </a:rPr>
                        <a:t>ogrzewanie i chłodzenie -  w proc.</a:t>
                      </a:r>
                      <a:endParaRPr lang="pl-PL" sz="1400" baseline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2870" marR="95250" indent="-3810" algn="just">
                        <a:lnSpc>
                          <a:spcPct val="96000"/>
                        </a:lnSpc>
                        <a:spcBef>
                          <a:spcPts val="590"/>
                        </a:spcBef>
                        <a:spcAft>
                          <a:spcPts val="0"/>
                        </a:spcAft>
                      </a:pPr>
                      <a:r>
                        <a:rPr lang="pl-PL" sz="1400" i="0" dirty="0" err="1">
                          <a:solidFill>
                            <a:srgbClr val="1D1D1B"/>
                          </a:solidFill>
                          <a:latin typeface="+mn-lt"/>
                          <a:ea typeface="Foco"/>
                          <a:cs typeface="Times New Roman" pitchFamily="18" charset="0"/>
                        </a:rPr>
                        <a:t>Output</a:t>
                      </a:r>
                      <a:r>
                        <a:rPr lang="pl-PL" sz="1400" i="0" dirty="0">
                          <a:solidFill>
                            <a:srgbClr val="1D1D1B"/>
                          </a:solidFill>
                          <a:latin typeface="+mn-lt"/>
                          <a:ea typeface="Foco"/>
                          <a:cs typeface="Times New Roman" pitchFamily="18" charset="0"/>
                        </a:rPr>
                        <a:t>: </a:t>
                      </a:r>
                      <a:r>
                        <a:rPr lang="pl-PL" sz="1400" i="0" dirty="0" err="1">
                          <a:solidFill>
                            <a:srgbClr val="1D1D1B"/>
                          </a:solidFill>
                          <a:latin typeface="+mn-lt"/>
                          <a:ea typeface="Foco"/>
                          <a:cs typeface="Times New Roman" pitchFamily="18" charset="0"/>
                        </a:rPr>
                        <a:t>Eurostat</a:t>
                      </a:r>
                      <a:endParaRPr lang="pl-PL" sz="1400" i="0" dirty="0">
                        <a:solidFill>
                          <a:srgbClr val="1D1D1B"/>
                        </a:solidFill>
                        <a:latin typeface="+mn-lt"/>
                        <a:ea typeface="Foco"/>
                        <a:cs typeface="Times New Roman" pitchFamily="18" charset="0"/>
                      </a:endParaRPr>
                    </a:p>
                    <a:p>
                      <a:pPr marL="102870" marR="95250" indent="-3810" algn="just">
                        <a:lnSpc>
                          <a:spcPct val="96000"/>
                        </a:lnSpc>
                        <a:spcBef>
                          <a:spcPts val="590"/>
                        </a:spcBef>
                        <a:spcAft>
                          <a:spcPts val="0"/>
                        </a:spcAft>
                      </a:pPr>
                      <a:endParaRPr lang="pl-PL" sz="1400" dirty="0">
                        <a:latin typeface="+mn-lt"/>
                        <a:ea typeface="Foco"/>
                        <a:cs typeface="Times New Roman" pitchFamily="18" charset="0"/>
                      </a:endParaRPr>
                    </a:p>
                  </a:txBody>
                  <a:tcPr marL="89535" marR="8953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baseline="0" dirty="0">
                          <a:latin typeface="+mn-lt"/>
                          <a:cs typeface="Times New Roman" pitchFamily="18" charset="0"/>
                        </a:rPr>
                        <a:t>Wartość udzielonych dotacji, m.in. w ramach programu  „Mój prąd”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>
                          <a:latin typeface="+mn-lt"/>
                        </a:rPr>
                        <a:t>Powierzchnia kolektorów słonecznych – w tysiącach metrów kwadratowych</a:t>
                      </a:r>
                      <a:br>
                        <a:rPr lang="pl-PL" sz="1400" dirty="0">
                          <a:latin typeface="+mn-lt"/>
                        </a:rPr>
                      </a:br>
                      <a:endParaRPr lang="pl-PL" sz="1400" baseline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2870" marR="95250" indent="-3810" algn="just">
                        <a:lnSpc>
                          <a:spcPct val="96000"/>
                        </a:lnSpc>
                        <a:spcBef>
                          <a:spcPts val="590"/>
                        </a:spcBef>
                        <a:spcAft>
                          <a:spcPts val="0"/>
                        </a:spcAft>
                      </a:pPr>
                      <a:r>
                        <a:rPr lang="pl-PL" sz="1400" dirty="0" err="1">
                          <a:latin typeface="+mn-lt"/>
                          <a:ea typeface="Foco"/>
                          <a:cs typeface="Times New Roman" pitchFamily="18" charset="0"/>
                        </a:rPr>
                        <a:t>Input</a:t>
                      </a:r>
                      <a:r>
                        <a:rPr lang="pl-PL" sz="1400" dirty="0">
                          <a:latin typeface="+mn-lt"/>
                          <a:ea typeface="Foco"/>
                          <a:cs typeface="Times New Roman" pitchFamily="18" charset="0"/>
                        </a:rPr>
                        <a:t>: Ministerstwo Energii</a:t>
                      </a:r>
                    </a:p>
                    <a:p>
                      <a:pPr marL="102870" marR="95250" indent="-3810" algn="just">
                        <a:lnSpc>
                          <a:spcPct val="96000"/>
                        </a:lnSpc>
                        <a:spcBef>
                          <a:spcPts val="590"/>
                        </a:spcBef>
                        <a:spcAft>
                          <a:spcPts val="0"/>
                        </a:spcAft>
                      </a:pPr>
                      <a:r>
                        <a:rPr lang="pl-PL" sz="1400" dirty="0" err="1">
                          <a:latin typeface="+mn-lt"/>
                          <a:ea typeface="Foco"/>
                          <a:cs typeface="Times New Roman" pitchFamily="18" charset="0"/>
                        </a:rPr>
                        <a:t>Output</a:t>
                      </a:r>
                      <a:r>
                        <a:rPr lang="pl-PL" sz="1400" dirty="0">
                          <a:latin typeface="+mn-lt"/>
                          <a:ea typeface="Foco"/>
                          <a:cs typeface="Times New Roman" pitchFamily="18" charset="0"/>
                        </a:rPr>
                        <a:t>: </a:t>
                      </a:r>
                      <a:r>
                        <a:rPr lang="pl-PL" sz="1400" dirty="0" err="1">
                          <a:latin typeface="+mn-lt"/>
                          <a:ea typeface="Foco"/>
                          <a:cs typeface="Times New Roman" pitchFamily="18" charset="0"/>
                        </a:rPr>
                        <a:t>Eurostat</a:t>
                      </a:r>
                      <a:endParaRPr lang="pl-PL" sz="1400" dirty="0">
                        <a:latin typeface="+mn-lt"/>
                        <a:ea typeface="Foco"/>
                        <a:cs typeface="Times New Roman" pitchFamily="18" charset="0"/>
                      </a:endParaRPr>
                    </a:p>
                  </a:txBody>
                  <a:tcPr marL="89535" marR="8953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 sz="1400" baseline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latin typeface="+mn-lt"/>
                        </a:rPr>
                        <a:t>Biogaz</a:t>
                      </a:r>
                      <a:r>
                        <a:rPr lang="pl-PL" sz="1400" baseline="0" dirty="0">
                          <a:latin typeface="+mn-lt"/>
                        </a:rPr>
                        <a:t>  - w tys. ton oleju ekwiwalentnego (TOE)</a:t>
                      </a:r>
                      <a:br>
                        <a:rPr lang="pl-PL" sz="1400" dirty="0">
                          <a:latin typeface="+mn-lt"/>
                        </a:rPr>
                      </a:br>
                      <a:endParaRPr lang="pl-PL" sz="1400" baseline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2870" marR="95250" indent="-3810" algn="just">
                        <a:lnSpc>
                          <a:spcPct val="96000"/>
                        </a:lnSpc>
                        <a:spcBef>
                          <a:spcPts val="590"/>
                        </a:spcBef>
                        <a:spcAft>
                          <a:spcPts val="0"/>
                        </a:spcAft>
                      </a:pPr>
                      <a:r>
                        <a:rPr lang="pl-PL" sz="1400" dirty="0" err="1">
                          <a:latin typeface="+mn-lt"/>
                          <a:ea typeface="Foco"/>
                          <a:cs typeface="Times New Roman" pitchFamily="18" charset="0"/>
                        </a:rPr>
                        <a:t>Output</a:t>
                      </a:r>
                      <a:r>
                        <a:rPr lang="pl-PL" sz="1400" dirty="0">
                          <a:latin typeface="+mn-lt"/>
                          <a:ea typeface="Foco"/>
                          <a:cs typeface="Times New Roman" pitchFamily="18" charset="0"/>
                        </a:rPr>
                        <a:t>: </a:t>
                      </a:r>
                      <a:r>
                        <a:rPr lang="pl-PL" sz="1400" dirty="0" err="1">
                          <a:latin typeface="+mn-lt"/>
                          <a:ea typeface="Foco"/>
                          <a:cs typeface="Times New Roman" pitchFamily="18" charset="0"/>
                        </a:rPr>
                        <a:t>Eurostat</a:t>
                      </a:r>
                      <a:endParaRPr lang="pl-PL" sz="1400" dirty="0">
                        <a:latin typeface="+mn-lt"/>
                        <a:ea typeface="Foco"/>
                        <a:cs typeface="Times New Roman" pitchFamily="18" charset="0"/>
                      </a:endParaRPr>
                    </a:p>
                  </a:txBody>
                  <a:tcPr marL="89535" marR="8953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 sz="1400" baseline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aseline="0" dirty="0">
                          <a:latin typeface="+mn-lt"/>
                          <a:cs typeface="Times New Roman" pitchFamily="18" charset="0"/>
                        </a:rPr>
                        <a:t>Energia wiatrowa - </a:t>
                      </a:r>
                      <a:r>
                        <a:rPr lang="pl-PL" sz="1400" baseline="0" dirty="0">
                          <a:latin typeface="+mn-lt"/>
                        </a:rPr>
                        <a:t>w tys. ton oleju ekwiwalentnego (TOE)</a:t>
                      </a:r>
                      <a:endParaRPr lang="pl-PL" sz="1400" baseline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2870" marR="95250" indent="-3810" algn="just" defTabSz="914400" rtl="0" eaLnBrk="1" fontAlgn="auto" latinLnBrk="0" hangingPunct="1">
                        <a:lnSpc>
                          <a:spcPct val="96000"/>
                        </a:lnSpc>
                        <a:spcBef>
                          <a:spcPts val="59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err="1">
                          <a:latin typeface="+mn-lt"/>
                          <a:ea typeface="Foco"/>
                          <a:cs typeface="Times New Roman" pitchFamily="18" charset="0"/>
                        </a:rPr>
                        <a:t>Output</a:t>
                      </a:r>
                      <a:r>
                        <a:rPr lang="pl-PL" sz="1400" dirty="0">
                          <a:latin typeface="+mn-lt"/>
                          <a:ea typeface="Foco"/>
                          <a:cs typeface="Times New Roman" pitchFamily="18" charset="0"/>
                        </a:rPr>
                        <a:t>: </a:t>
                      </a:r>
                      <a:r>
                        <a:rPr lang="pl-PL" sz="1400" dirty="0" err="1">
                          <a:latin typeface="+mn-lt"/>
                          <a:ea typeface="Foco"/>
                          <a:cs typeface="Times New Roman" pitchFamily="18" charset="0"/>
                        </a:rPr>
                        <a:t>Eurostat</a:t>
                      </a:r>
                      <a:endParaRPr lang="pl-PL" sz="1400" dirty="0">
                        <a:latin typeface="+mn-lt"/>
                        <a:ea typeface="Foco"/>
                        <a:cs typeface="Times New Roman" pitchFamily="18" charset="0"/>
                      </a:endParaRPr>
                    </a:p>
                  </a:txBody>
                  <a:tcPr marL="89535" marR="8953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Diagram 3"/>
          <p:cNvGraphicFramePr/>
          <p:nvPr>
            <p:extLst/>
          </p:nvPr>
        </p:nvGraphicFramePr>
        <p:xfrm>
          <a:off x="8102600" y="59267"/>
          <a:ext cx="3987800" cy="305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ytuł 1">
            <a:extLst>
              <a:ext uri="{FF2B5EF4-FFF2-40B4-BE49-F238E27FC236}">
                <a16:creationId xmlns:a16="http://schemas.microsoft.com/office/drawing/2014/main" id="{3CFA9B65-A2BA-42B9-B371-E0195BE0A2A5}"/>
              </a:ext>
            </a:extLst>
          </p:cNvPr>
          <p:cNvSpPr txBox="1">
            <a:spLocks/>
          </p:cNvSpPr>
          <p:nvPr/>
        </p:nvSpPr>
        <p:spPr>
          <a:xfrm>
            <a:off x="210312" y="147918"/>
            <a:ext cx="11599672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pl-PL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pl-PL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GOSPOSTRATEG oto-GOZ</a:t>
            </a:r>
            <a:br>
              <a:rPr lang="pl-PL" sz="28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pl-PL" dirty="0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83AFD149-8FE4-4A19-9510-B56768F1F2A1}"/>
              </a:ext>
            </a:extLst>
          </p:cNvPr>
          <p:cNvSpPr txBox="1"/>
          <p:nvPr/>
        </p:nvSpPr>
        <p:spPr>
          <a:xfrm>
            <a:off x="838200" y="1189238"/>
            <a:ext cx="5859624" cy="380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i="1" dirty="0">
                <a:solidFill>
                  <a:srgbClr val="FF0000"/>
                </a:solidFill>
              </a:rPr>
              <a:t>Wskaźniki po wstępnej identyfikacji </a:t>
            </a:r>
          </a:p>
        </p:txBody>
      </p:sp>
    </p:spTree>
    <p:extLst>
      <p:ext uri="{BB962C8B-B14F-4D97-AF65-F5344CB8AC3E}">
        <p14:creationId xmlns:p14="http://schemas.microsoft.com/office/powerpoint/2010/main" val="13984775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accent2">
                    <a:lumMod val="75000"/>
                  </a:schemeClr>
                </a:solidFill>
              </a:rPr>
              <a:t>Ekonomia współdzielenia</a:t>
            </a:r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8102600" y="59267"/>
          <a:ext cx="3987800" cy="305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ytuł 1">
            <a:extLst>
              <a:ext uri="{FF2B5EF4-FFF2-40B4-BE49-F238E27FC236}">
                <a16:creationId xmlns:a16="http://schemas.microsoft.com/office/drawing/2014/main" id="{3CFA9B65-A2BA-42B9-B371-E0195BE0A2A5}"/>
              </a:ext>
            </a:extLst>
          </p:cNvPr>
          <p:cNvSpPr txBox="1">
            <a:spLocks/>
          </p:cNvSpPr>
          <p:nvPr/>
        </p:nvSpPr>
        <p:spPr>
          <a:xfrm>
            <a:off x="210312" y="147918"/>
            <a:ext cx="11599672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pl-PL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pl-PL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GOSPOSTRATEG oto-GOZ</a:t>
            </a:r>
            <a:br>
              <a:rPr lang="pl-PL" sz="28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pl-PL" dirty="0"/>
          </a:p>
        </p:txBody>
      </p:sp>
      <p:graphicFrame>
        <p:nvGraphicFramePr>
          <p:cNvPr id="8" name="Symbol zastępczy zawartości 7">
            <a:extLst>
              <a:ext uri="{FF2B5EF4-FFF2-40B4-BE49-F238E27FC236}">
                <a16:creationId xmlns:a16="http://schemas.microsoft.com/office/drawing/2014/main" id="{56799400-A7EB-4784-B9EB-7B3E3D5BC1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2723754"/>
              </p:ext>
            </p:extLst>
          </p:nvPr>
        </p:nvGraphicFramePr>
        <p:xfrm>
          <a:off x="838200" y="1508125"/>
          <a:ext cx="8192405" cy="44878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03297">
                  <a:extLst>
                    <a:ext uri="{9D8B030D-6E8A-4147-A177-3AD203B41FA5}">
                      <a16:colId xmlns:a16="http://schemas.microsoft.com/office/drawing/2014/main" val="632396565"/>
                    </a:ext>
                  </a:extLst>
                </a:gridCol>
                <a:gridCol w="3489108">
                  <a:extLst>
                    <a:ext uri="{9D8B030D-6E8A-4147-A177-3AD203B41FA5}">
                      <a16:colId xmlns:a16="http://schemas.microsoft.com/office/drawing/2014/main" val="4291669354"/>
                    </a:ext>
                  </a:extLst>
                </a:gridCol>
              </a:tblGrid>
              <a:tr h="8169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Wskaźniki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01" marR="301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Źródło danych</a:t>
                      </a:r>
                      <a:endParaRPr lang="pl-PL" dirty="0"/>
                    </a:p>
                  </a:txBody>
                  <a:tcPr marL="30101" marR="30101" marT="0" marB="0"/>
                </a:tc>
                <a:extLst>
                  <a:ext uri="{0D108BD9-81ED-4DB2-BD59-A6C34878D82A}">
                    <a16:rowId xmlns:a16="http://schemas.microsoft.com/office/drawing/2014/main" val="3695333078"/>
                  </a:ext>
                </a:extLst>
              </a:tr>
              <a:tr h="51117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Swoboda prowadzenia działalności gospodarczej</a:t>
                      </a:r>
                    </a:p>
                  </a:txBody>
                  <a:tcPr marL="30101" marR="301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Timbro</a:t>
                      </a:r>
                      <a:r>
                        <a:rPr lang="pl-PL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Sharing</a:t>
                      </a:r>
                      <a:r>
                        <a:rPr lang="pl-PL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Economy</a:t>
                      </a:r>
                      <a:r>
                        <a:rPr lang="pl-PL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Index</a:t>
                      </a:r>
                    </a:p>
                  </a:txBody>
                  <a:tcPr marL="30101" marR="30101" marT="0" marB="0"/>
                </a:tc>
                <a:extLst>
                  <a:ext uri="{0D108BD9-81ED-4DB2-BD59-A6C34878D82A}">
                    <a16:rowId xmlns:a16="http://schemas.microsoft.com/office/drawing/2014/main" val="2507366192"/>
                  </a:ext>
                </a:extLst>
              </a:tr>
              <a:tr h="51117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PKB na osobę</a:t>
                      </a:r>
                    </a:p>
                  </a:txBody>
                  <a:tcPr marL="30101" marR="30101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GUS,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Timbro Sharing Economy Index</a:t>
                      </a:r>
                      <a:endParaRPr lang="pl-PL" sz="14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01" marR="30101" marT="0" marB="0"/>
                </a:tc>
                <a:extLst>
                  <a:ext uri="{0D108BD9-81ED-4DB2-BD59-A6C34878D82A}">
                    <a16:rowId xmlns:a16="http://schemas.microsoft.com/office/drawing/2014/main" val="261909965"/>
                  </a:ext>
                </a:extLst>
              </a:tr>
              <a:tr h="94066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Wykorzystanie szerokopasmowego </a:t>
                      </a:r>
                      <a:r>
                        <a:rPr lang="pl-PL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internetu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01" marR="30101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GUS,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Timbro Sharing Economy Index</a:t>
                      </a:r>
                      <a:endParaRPr lang="pl-PL" sz="14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01" marR="30101" marT="0" marB="0"/>
                </a:tc>
                <a:extLst>
                  <a:ext uri="{0D108BD9-81ED-4DB2-BD59-A6C34878D82A}">
                    <a16:rowId xmlns:a16="http://schemas.microsoft.com/office/drawing/2014/main" val="3588376110"/>
                  </a:ext>
                </a:extLst>
              </a:tr>
              <a:tr h="76887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Poziom zaufania społecznego</a:t>
                      </a:r>
                    </a:p>
                  </a:txBody>
                  <a:tcPr marL="30101" marR="30101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GUS, Eurobarometr,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Timbro Sharing Economy Index</a:t>
                      </a:r>
                      <a:endParaRPr lang="pl-PL" sz="14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01" marR="30101" marT="0" marB="0"/>
                </a:tc>
                <a:extLst>
                  <a:ext uri="{0D108BD9-81ED-4DB2-BD59-A6C34878D82A}">
                    <a16:rowId xmlns:a16="http://schemas.microsoft.com/office/drawing/2014/main" val="2094896343"/>
                  </a:ext>
                </a:extLst>
              </a:tr>
              <a:tr h="51117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lat edukacji (średnia)</a:t>
                      </a:r>
                    </a:p>
                  </a:txBody>
                  <a:tcPr marL="30101" marR="30101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GUS, ONZ,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Timbro Sharing Economy Index</a:t>
                      </a:r>
                      <a:endParaRPr lang="pl-PL" sz="14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01" marR="30101" marT="0" marB="0"/>
                </a:tc>
                <a:extLst>
                  <a:ext uri="{0D108BD9-81ED-4DB2-BD59-A6C34878D82A}">
                    <a16:rowId xmlns:a16="http://schemas.microsoft.com/office/drawing/2014/main" val="833545655"/>
                  </a:ext>
                </a:extLst>
              </a:tr>
              <a:tr h="102656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Indeks globalizacji</a:t>
                      </a:r>
                    </a:p>
                  </a:txBody>
                  <a:tcPr marL="30101" marR="30101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KOF Index of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Globalisation</a:t>
                      </a:r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Timbro Sharing Economy Index</a:t>
                      </a:r>
                      <a:endParaRPr lang="pl-PL" sz="14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01" marR="30101" marT="0" marB="0"/>
                </a:tc>
                <a:extLst>
                  <a:ext uri="{0D108BD9-81ED-4DB2-BD59-A6C34878D82A}">
                    <a16:rowId xmlns:a16="http://schemas.microsoft.com/office/drawing/2014/main" val="2353923991"/>
                  </a:ext>
                </a:extLst>
              </a:tr>
            </a:tbl>
          </a:graphicData>
        </a:graphic>
      </p:graphicFrame>
      <p:sp>
        <p:nvSpPr>
          <p:cNvPr id="7" name="pole tekstowe 6">
            <a:extLst>
              <a:ext uri="{FF2B5EF4-FFF2-40B4-BE49-F238E27FC236}">
                <a16:creationId xmlns:a16="http://schemas.microsoft.com/office/drawing/2014/main" id="{D8DA5C8E-09FB-4EE3-A29E-DCCBF8EBEDCF}"/>
              </a:ext>
            </a:extLst>
          </p:cNvPr>
          <p:cNvSpPr txBox="1"/>
          <p:nvPr/>
        </p:nvSpPr>
        <p:spPr>
          <a:xfrm>
            <a:off x="699796" y="1100587"/>
            <a:ext cx="5859624" cy="380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i="1" dirty="0">
                <a:solidFill>
                  <a:srgbClr val="FF0000"/>
                </a:solidFill>
              </a:rPr>
              <a:t>Wskaźniki po wstępnej identyfikacji </a:t>
            </a:r>
          </a:p>
        </p:txBody>
      </p:sp>
    </p:spTree>
    <p:extLst>
      <p:ext uri="{BB962C8B-B14F-4D97-AF65-F5344CB8AC3E}">
        <p14:creationId xmlns:p14="http://schemas.microsoft.com/office/powerpoint/2010/main" val="6598584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dtytuł 2"/>
          <p:cNvSpPr txBox="1">
            <a:spLocks/>
          </p:cNvSpPr>
          <p:nvPr/>
        </p:nvSpPr>
        <p:spPr>
          <a:xfrm>
            <a:off x="100484" y="1900238"/>
            <a:ext cx="12091515" cy="476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Dziękujemy za uwagę 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7541" y="4865764"/>
            <a:ext cx="2315981" cy="900000"/>
          </a:xfrm>
          <a:prstGeom prst="rect">
            <a:avLst/>
          </a:prstGeom>
        </p:spPr>
      </p:pic>
      <p:pic>
        <p:nvPicPr>
          <p:cNvPr id="2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692" y="4865764"/>
            <a:ext cx="1935358" cy="900000"/>
          </a:xfrm>
          <a:prstGeom prst="rect">
            <a:avLst/>
          </a:prstGeom>
        </p:spPr>
      </p:pic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930790217"/>
              </p:ext>
            </p:extLst>
          </p:nvPr>
        </p:nvGraphicFramePr>
        <p:xfrm>
          <a:off x="8102600" y="59267"/>
          <a:ext cx="3987800" cy="305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Tytuł 1">
            <a:extLst>
              <a:ext uri="{FF2B5EF4-FFF2-40B4-BE49-F238E27FC236}">
                <a16:creationId xmlns:a16="http://schemas.microsoft.com/office/drawing/2014/main" id="{BB6C6BD9-6E16-487F-A42C-9B370743D688}"/>
              </a:ext>
            </a:extLst>
          </p:cNvPr>
          <p:cNvSpPr txBox="1">
            <a:spLocks/>
          </p:cNvSpPr>
          <p:nvPr/>
        </p:nvSpPr>
        <p:spPr>
          <a:xfrm>
            <a:off x="4031761" y="4957763"/>
            <a:ext cx="39878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pl-PL" sz="28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pl-PL" sz="111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GOSPOSTRATEG</a:t>
            </a:r>
          </a:p>
          <a:p>
            <a:endParaRPr lang="pl-PL" sz="11100" b="1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l-PL" sz="111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oto-GOZ</a:t>
            </a:r>
            <a:br>
              <a:rPr lang="pl-PL" sz="28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pl-PL" dirty="0"/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7C01A02C-F706-4F5A-9533-3EF5FEAEFCDC}"/>
              </a:ext>
            </a:extLst>
          </p:cNvPr>
          <p:cNvSpPr/>
          <p:nvPr/>
        </p:nvSpPr>
        <p:spPr>
          <a:xfrm>
            <a:off x="0" y="3105835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/>
              <a:t>Piotr </a:t>
            </a:r>
            <a:r>
              <a:rPr lang="pl-PL" b="1" dirty="0" err="1"/>
              <a:t>Kopyciński</a:t>
            </a:r>
            <a:r>
              <a:rPr lang="pl-PL" b="1" dirty="0"/>
              <a:t> </a:t>
            </a:r>
            <a:r>
              <a:rPr lang="pl-PL" dirty="0"/>
              <a:t>(UEK), </a:t>
            </a:r>
            <a:r>
              <a:rPr lang="pl-PL" b="1" dirty="0"/>
              <a:t>Jakub Głowacki </a:t>
            </a:r>
            <a:r>
              <a:rPr lang="pl-PL" dirty="0"/>
              <a:t>(UEK),</a:t>
            </a:r>
          </a:p>
          <a:p>
            <a:pPr algn="ctr"/>
            <a:r>
              <a:rPr lang="pl-PL" dirty="0"/>
              <a:t> </a:t>
            </a:r>
            <a:r>
              <a:rPr lang="pl-PL" b="1" dirty="0"/>
              <a:t>Mateusz Malinowski </a:t>
            </a:r>
            <a:r>
              <a:rPr lang="pl-PL" dirty="0"/>
              <a:t>(UR), </a:t>
            </a:r>
            <a:r>
              <a:rPr lang="pl-PL" b="1" dirty="0"/>
              <a:t>Łukasz </a:t>
            </a:r>
            <a:r>
              <a:rPr lang="pl-PL" b="1" dirty="0" err="1"/>
              <a:t>Mamica</a:t>
            </a:r>
            <a:r>
              <a:rPr lang="pl-PL" b="1" dirty="0"/>
              <a:t> </a:t>
            </a:r>
            <a:r>
              <a:rPr lang="pl-PL" dirty="0"/>
              <a:t>(UEK) </a:t>
            </a:r>
          </a:p>
        </p:txBody>
      </p:sp>
      <p:sp>
        <p:nvSpPr>
          <p:cNvPr id="12" name="Tytuł 1">
            <a:extLst>
              <a:ext uri="{FF2B5EF4-FFF2-40B4-BE49-F238E27FC236}">
                <a16:creationId xmlns:a16="http://schemas.microsoft.com/office/drawing/2014/main" id="{327329B6-E943-4EB8-A8E0-13174B408CB9}"/>
              </a:ext>
            </a:extLst>
          </p:cNvPr>
          <p:cNvSpPr txBox="1">
            <a:spLocks/>
          </p:cNvSpPr>
          <p:nvPr/>
        </p:nvSpPr>
        <p:spPr>
          <a:xfrm>
            <a:off x="210312" y="147918"/>
            <a:ext cx="11599672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pl-PL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pl-PL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GOSPOSTRATEG oto-GOZ</a:t>
            </a:r>
            <a:br>
              <a:rPr lang="pl-PL" sz="28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93365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accent2">
                    <a:lumMod val="75000"/>
                  </a:schemeClr>
                </a:solidFill>
              </a:rPr>
              <a:t>Zadania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07736" y="2267752"/>
            <a:ext cx="9746064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l-PL" sz="2000" dirty="0"/>
              <a:t>Wykonane zadania:</a:t>
            </a:r>
          </a:p>
          <a:p>
            <a:pPr>
              <a:lnSpc>
                <a:spcPct val="100000"/>
              </a:lnSpc>
            </a:pPr>
            <a:r>
              <a:rPr lang="pl-PL" sz="2000" dirty="0"/>
              <a:t>Kluczowe obszary GOZ (KE)</a:t>
            </a:r>
          </a:p>
          <a:p>
            <a:pPr>
              <a:lnSpc>
                <a:spcPct val="100000"/>
              </a:lnSpc>
            </a:pPr>
            <a:r>
              <a:rPr lang="pl-PL" sz="2000" dirty="0"/>
              <a:t>Strategie i działania GOZ – przegląd międzynarodowy</a:t>
            </a:r>
          </a:p>
          <a:p>
            <a:pPr>
              <a:lnSpc>
                <a:spcPct val="100000"/>
              </a:lnSpc>
            </a:pPr>
            <a:r>
              <a:rPr lang="pl-PL" sz="2000" dirty="0"/>
              <a:t>Przegląd obszarów i wskaźników GOZ w wybranych krajach (Austria, Finlandia, Francja. Dania, Niemcy, Chiny)</a:t>
            </a:r>
          </a:p>
          <a:p>
            <a:pPr>
              <a:lnSpc>
                <a:spcPct val="100000"/>
              </a:lnSpc>
            </a:pPr>
            <a:r>
              <a:rPr lang="pl-PL" sz="2000" dirty="0"/>
              <a:t>Delimitacja obszarów badawczych w zakresie „Zrównoważonej konsumpcji”</a:t>
            </a:r>
          </a:p>
          <a:p>
            <a:endParaRPr lang="pl-PL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562049492"/>
              </p:ext>
            </p:extLst>
          </p:nvPr>
        </p:nvGraphicFramePr>
        <p:xfrm>
          <a:off x="8102600" y="59267"/>
          <a:ext cx="3987800" cy="305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ytuł 1">
            <a:extLst>
              <a:ext uri="{FF2B5EF4-FFF2-40B4-BE49-F238E27FC236}">
                <a16:creationId xmlns:a16="http://schemas.microsoft.com/office/drawing/2014/main" id="{3CFA9B65-A2BA-42B9-B371-E0195BE0A2A5}"/>
              </a:ext>
            </a:extLst>
          </p:cNvPr>
          <p:cNvSpPr txBox="1">
            <a:spLocks/>
          </p:cNvSpPr>
          <p:nvPr/>
        </p:nvSpPr>
        <p:spPr>
          <a:xfrm>
            <a:off x="210312" y="147918"/>
            <a:ext cx="11599672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pl-PL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pl-PL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GOSPOSTRATEG oto-GOZ</a:t>
            </a:r>
            <a:br>
              <a:rPr lang="pl-PL" sz="28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12105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accent2">
                    <a:lumMod val="75000"/>
                  </a:schemeClr>
                </a:solidFill>
              </a:rPr>
              <a:t>Definicje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2176" y="1825625"/>
            <a:ext cx="11357808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l-PL" sz="2000" b="1" dirty="0"/>
              <a:t>Konsument</a:t>
            </a:r>
            <a:r>
              <a:rPr lang="pl-PL" sz="2000" dirty="0"/>
              <a:t> (spożywca, łac. </a:t>
            </a:r>
            <a:r>
              <a:rPr lang="pl-PL" sz="2000" dirty="0" err="1"/>
              <a:t>consumens</a:t>
            </a:r>
            <a:r>
              <a:rPr lang="pl-PL" sz="2000" dirty="0"/>
              <a:t>) – osoba, która nabywa towary na własny użytek; inaczej – ogniwo występujące na końcu łańcucha ekonomicznego (finalny odbiorca towarów i usług).</a:t>
            </a:r>
          </a:p>
          <a:p>
            <a:pPr lvl="0" algn="just"/>
            <a:endParaRPr lang="pl-PL" sz="2400" b="1" dirty="0">
              <a:latin typeface="Times New Roman"/>
            </a:endParaRPr>
          </a:p>
          <a:p>
            <a:endParaRPr lang="pl-PL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811179108"/>
              </p:ext>
            </p:extLst>
          </p:nvPr>
        </p:nvGraphicFramePr>
        <p:xfrm>
          <a:off x="8102600" y="59267"/>
          <a:ext cx="3987800" cy="305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ytuł 1">
            <a:extLst>
              <a:ext uri="{FF2B5EF4-FFF2-40B4-BE49-F238E27FC236}">
                <a16:creationId xmlns:a16="http://schemas.microsoft.com/office/drawing/2014/main" id="{356DE141-0963-428B-9532-04616772E320}"/>
              </a:ext>
            </a:extLst>
          </p:cNvPr>
          <p:cNvSpPr txBox="1">
            <a:spLocks/>
          </p:cNvSpPr>
          <p:nvPr/>
        </p:nvSpPr>
        <p:spPr>
          <a:xfrm>
            <a:off x="210312" y="147918"/>
            <a:ext cx="11599672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pl-PL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pl-PL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GOSPOSTRATEG oto-GOZ</a:t>
            </a:r>
            <a:br>
              <a:rPr lang="pl-PL" sz="28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pl-PL" dirty="0"/>
          </a:p>
        </p:txBody>
      </p:sp>
      <p:pic>
        <p:nvPicPr>
          <p:cNvPr id="1028" name="Picture 4" descr="Podobny obraz">
            <a:extLst>
              <a:ext uri="{FF2B5EF4-FFF2-40B4-BE49-F238E27FC236}">
                <a16:creationId xmlns:a16="http://schemas.microsoft.com/office/drawing/2014/main" id="{99CECE80-98EB-4463-B165-8D6B3E10A5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538" y="2969849"/>
            <a:ext cx="5040923" cy="3780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5537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accent2">
                    <a:lumMod val="75000"/>
                  </a:schemeClr>
                </a:solidFill>
              </a:rPr>
              <a:t>Definicje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2176" y="1825625"/>
            <a:ext cx="11357808" cy="46672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l-PL" sz="2000" b="1" dirty="0"/>
              <a:t>Zrównoważona konsumpcja  </a:t>
            </a:r>
            <a:r>
              <a:rPr lang="pl-PL" sz="2000" dirty="0"/>
              <a:t>to optymalne, świadome i odpowiedzialne korzystanie z dostępnych zasobów naturalnych, dóbr i usług na poziomie jednostek, gospodarstw domowych, wspólnot i społeczności lokalnych, środowisk biznesowych, samorządów terytorialnych, rządów krajowych i struktur międzynarodowych, </a:t>
            </a:r>
            <a:r>
              <a:rPr lang="pl-PL" sz="2000" b="1" u="sng" dirty="0"/>
              <a:t>zgodnie z zasadami zrównoważonego rozwoju.</a:t>
            </a:r>
          </a:p>
          <a:p>
            <a:pPr>
              <a:lnSpc>
                <a:spcPct val="150000"/>
              </a:lnSpc>
            </a:pPr>
            <a:endParaRPr lang="pl-PL" sz="2000" b="1" dirty="0"/>
          </a:p>
          <a:p>
            <a:pPr>
              <a:lnSpc>
                <a:spcPct val="150000"/>
              </a:lnSpc>
            </a:pPr>
            <a:r>
              <a:rPr lang="pl-PL" sz="2000" b="1" dirty="0"/>
              <a:t>Konsumpcja zrównoważona </a:t>
            </a:r>
            <a:r>
              <a:rPr lang="pl-PL" sz="2000" dirty="0"/>
              <a:t>ma na </a:t>
            </a:r>
            <a:r>
              <a:rPr lang="pl-PL" sz="2000" b="1" u="sng" dirty="0"/>
              <a:t>celu zaspokojenie potrzeb </a:t>
            </a:r>
            <a:r>
              <a:rPr lang="pl-PL" sz="2000" b="1" dirty="0"/>
              <a:t>i </a:t>
            </a:r>
            <a:r>
              <a:rPr lang="pl-PL" sz="2000" b="1" u="sng" dirty="0"/>
              <a:t>podniesienie jakości życia</a:t>
            </a:r>
            <a:r>
              <a:rPr lang="pl-PL" sz="2000" dirty="0"/>
              <a:t> dla wszystkich w wymiarze lokalnym i globalnym, przy jednoczesnym </a:t>
            </a:r>
            <a:r>
              <a:rPr lang="pl-PL" sz="2000" b="1" u="sng" dirty="0"/>
              <a:t>przestrzeganiu praw człowieka i praw pracowniczych</a:t>
            </a:r>
            <a:r>
              <a:rPr lang="pl-PL" sz="2000" dirty="0"/>
              <a:t>, uwzględnianiu możliwości zaspokojenia potrzeb innych ludzi, w tym przyszłych pokoleń, oraz </a:t>
            </a:r>
            <a:r>
              <a:rPr lang="pl-PL" sz="2000" b="1" u="sng" dirty="0"/>
              <a:t>zachowaniu i odtworzeniu dla nich kapitału przyrodniczego</a:t>
            </a:r>
            <a:r>
              <a:rPr lang="pl-PL" sz="2000" dirty="0"/>
              <a:t>.</a:t>
            </a:r>
          </a:p>
          <a:p>
            <a:endParaRPr lang="pl-PL" dirty="0"/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8102600" y="59267"/>
          <a:ext cx="3987800" cy="305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ytuł 1">
            <a:extLst>
              <a:ext uri="{FF2B5EF4-FFF2-40B4-BE49-F238E27FC236}">
                <a16:creationId xmlns:a16="http://schemas.microsoft.com/office/drawing/2014/main" id="{356DE141-0963-428B-9532-04616772E320}"/>
              </a:ext>
            </a:extLst>
          </p:cNvPr>
          <p:cNvSpPr txBox="1">
            <a:spLocks/>
          </p:cNvSpPr>
          <p:nvPr/>
        </p:nvSpPr>
        <p:spPr>
          <a:xfrm>
            <a:off x="210312" y="147918"/>
            <a:ext cx="11599672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pl-PL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pl-PL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GOSPOSTRATEG oto-GOZ</a:t>
            </a:r>
            <a:br>
              <a:rPr lang="pl-PL" sz="28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94576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accent2">
                    <a:lumMod val="75000"/>
                  </a:schemeClr>
                </a:solidFill>
              </a:rPr>
              <a:t>Definicje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2176" y="1825626"/>
            <a:ext cx="11357808" cy="3660774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pl-PL" sz="2000" b="1" dirty="0"/>
              <a:t>Zrównoważona konsumpcja </a:t>
            </a:r>
            <a:r>
              <a:rPr lang="pl-PL" sz="2000" dirty="0"/>
              <a:t>w praktyce obejmuje:</a:t>
            </a:r>
          </a:p>
          <a:p>
            <a:pPr marL="712788" indent="-398463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000" dirty="0"/>
              <a:t>w wymiarze społecznym: uczestnictwo w publicznym podejmowaniu decyzji, pracę na rzecz społeczności lokalnej oraz równe traktowanie kobiet i mniejszości,</a:t>
            </a:r>
          </a:p>
          <a:p>
            <a:pPr marL="712788" indent="-398463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000" dirty="0"/>
              <a:t>w wymiarze ekologicznym: możliwość wpływu na czystość powietrza, wody i ziemi, na ochronę roślin                       i zwierząt oraz na zdrowie lokalnej społeczności. </a:t>
            </a:r>
          </a:p>
          <a:p>
            <a:pPr marL="712788" indent="-398463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000" dirty="0"/>
              <a:t>w wymiarze gospodarczym: uzasadniony zysk finansowy, uczciwe zarobki i pracę w bezpiecznych warunkach,</a:t>
            </a:r>
          </a:p>
          <a:p>
            <a:endParaRPr lang="pl-PL" dirty="0"/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8102600" y="59267"/>
          <a:ext cx="3987800" cy="305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ytuł 1">
            <a:extLst>
              <a:ext uri="{FF2B5EF4-FFF2-40B4-BE49-F238E27FC236}">
                <a16:creationId xmlns:a16="http://schemas.microsoft.com/office/drawing/2014/main" id="{356DE141-0963-428B-9532-04616772E320}"/>
              </a:ext>
            </a:extLst>
          </p:cNvPr>
          <p:cNvSpPr txBox="1">
            <a:spLocks/>
          </p:cNvSpPr>
          <p:nvPr/>
        </p:nvSpPr>
        <p:spPr>
          <a:xfrm>
            <a:off x="210312" y="147918"/>
            <a:ext cx="11599672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pl-PL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pl-PL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GOSPOSTRATEG oto-GOZ</a:t>
            </a:r>
            <a:br>
              <a:rPr lang="pl-PL" sz="28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34193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accent2">
                    <a:lumMod val="75000"/>
                  </a:schemeClr>
                </a:solidFill>
              </a:rPr>
              <a:t>Delimitacja obszarów badawczych</a:t>
            </a:r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8102600" y="59267"/>
          <a:ext cx="3987800" cy="305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ytuł 1">
            <a:extLst>
              <a:ext uri="{FF2B5EF4-FFF2-40B4-BE49-F238E27FC236}">
                <a16:creationId xmlns:a16="http://schemas.microsoft.com/office/drawing/2014/main" id="{356DE141-0963-428B-9532-04616772E320}"/>
              </a:ext>
            </a:extLst>
          </p:cNvPr>
          <p:cNvSpPr txBox="1">
            <a:spLocks/>
          </p:cNvSpPr>
          <p:nvPr/>
        </p:nvSpPr>
        <p:spPr>
          <a:xfrm>
            <a:off x="210312" y="147918"/>
            <a:ext cx="11599672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pl-PL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pl-PL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GOSPOSTRATEG oto-GOZ</a:t>
            </a:r>
            <a:br>
              <a:rPr lang="pl-PL" sz="28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B7027F2A-1B99-4726-BB2E-1D6FC96C3E5F}"/>
              </a:ext>
            </a:extLst>
          </p:cNvPr>
          <p:cNvSpPr/>
          <p:nvPr/>
        </p:nvSpPr>
        <p:spPr>
          <a:xfrm>
            <a:off x="3379803" y="1764982"/>
            <a:ext cx="6120331" cy="656044"/>
          </a:xfrm>
          <a:prstGeom prst="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Obszary z mapy jako podstawa </a:t>
            </a: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A5ADEE5B-E4CA-4422-BDBE-6AF255F8F103}"/>
              </a:ext>
            </a:extLst>
          </p:cNvPr>
          <p:cNvSpPr/>
          <p:nvPr/>
        </p:nvSpPr>
        <p:spPr>
          <a:xfrm>
            <a:off x="3379804" y="2879422"/>
            <a:ext cx="6120330" cy="656044"/>
          </a:xfrm>
          <a:prstGeom prst="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Obszary w mapie z różnych porządków</a:t>
            </a: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B33B1A77-C5D1-46A7-9492-41A2A2FDD5DA}"/>
              </a:ext>
            </a:extLst>
          </p:cNvPr>
          <p:cNvSpPr/>
          <p:nvPr/>
        </p:nvSpPr>
        <p:spPr>
          <a:xfrm>
            <a:off x="3379804" y="3993862"/>
            <a:ext cx="6120330" cy="656044"/>
          </a:xfrm>
          <a:prstGeom prst="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Odejście od porządku według sekcji</a:t>
            </a: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99ABC381-0B0A-4933-94C2-7D9FE910A89F}"/>
              </a:ext>
            </a:extLst>
          </p:cNvPr>
          <p:cNvSpPr/>
          <p:nvPr/>
        </p:nvSpPr>
        <p:spPr>
          <a:xfrm>
            <a:off x="3379803" y="5108302"/>
            <a:ext cx="6120330" cy="656044"/>
          </a:xfrm>
          <a:prstGeom prst="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Brak jednolitej metodologii międzynarodowej</a:t>
            </a:r>
          </a:p>
        </p:txBody>
      </p:sp>
    </p:spTree>
    <p:extLst>
      <p:ext uri="{BB962C8B-B14F-4D97-AF65-F5344CB8AC3E}">
        <p14:creationId xmlns:p14="http://schemas.microsoft.com/office/powerpoint/2010/main" val="3447048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accent2">
                    <a:lumMod val="75000"/>
                  </a:schemeClr>
                </a:solidFill>
              </a:rPr>
              <a:t>Delimitacja obszarów badawczych - przegląd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232894003"/>
              </p:ext>
            </p:extLst>
          </p:nvPr>
        </p:nvGraphicFramePr>
        <p:xfrm>
          <a:off x="8102600" y="59267"/>
          <a:ext cx="3987800" cy="305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ytuł 1">
            <a:extLst>
              <a:ext uri="{FF2B5EF4-FFF2-40B4-BE49-F238E27FC236}">
                <a16:creationId xmlns:a16="http://schemas.microsoft.com/office/drawing/2014/main" id="{356DE141-0963-428B-9532-04616772E320}"/>
              </a:ext>
            </a:extLst>
          </p:cNvPr>
          <p:cNvSpPr txBox="1">
            <a:spLocks/>
          </p:cNvSpPr>
          <p:nvPr/>
        </p:nvSpPr>
        <p:spPr>
          <a:xfrm>
            <a:off x="210312" y="147918"/>
            <a:ext cx="11599672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pl-PL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pl-PL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GOSPOSTRATEG oto-GOZ</a:t>
            </a:r>
            <a:br>
              <a:rPr lang="pl-PL" sz="28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B7027F2A-1B99-4726-BB2E-1D6FC96C3E5F}"/>
              </a:ext>
            </a:extLst>
          </p:cNvPr>
          <p:cNvSpPr/>
          <p:nvPr/>
        </p:nvSpPr>
        <p:spPr>
          <a:xfrm>
            <a:off x="3465718" y="1841424"/>
            <a:ext cx="5760640" cy="656044"/>
          </a:xfrm>
          <a:prstGeom prst="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Odpady komunalne </a:t>
            </a:r>
          </a:p>
        </p:txBody>
      </p:sp>
      <p:pic>
        <p:nvPicPr>
          <p:cNvPr id="8" name="Picture 2" descr="Podobny obraz">
            <a:extLst>
              <a:ext uri="{FF2B5EF4-FFF2-40B4-BE49-F238E27FC236}">
                <a16:creationId xmlns:a16="http://schemas.microsoft.com/office/drawing/2014/main" id="{4FB501D4-20F2-4BE6-BF94-C3CBD6F015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870" y="1812766"/>
            <a:ext cx="690384" cy="573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Prostokąt 8">
            <a:extLst>
              <a:ext uri="{FF2B5EF4-FFF2-40B4-BE49-F238E27FC236}">
                <a16:creationId xmlns:a16="http://schemas.microsoft.com/office/drawing/2014/main" id="{A5ADEE5B-E4CA-4422-BDBE-6AF255F8F103}"/>
              </a:ext>
            </a:extLst>
          </p:cNvPr>
          <p:cNvSpPr/>
          <p:nvPr/>
        </p:nvSpPr>
        <p:spPr>
          <a:xfrm>
            <a:off x="3465718" y="2735873"/>
            <a:ext cx="5760640" cy="656044"/>
          </a:xfrm>
          <a:prstGeom prst="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Marnotrawstwo żywności </a:t>
            </a:r>
          </a:p>
        </p:txBody>
      </p:sp>
      <p:pic>
        <p:nvPicPr>
          <p:cNvPr id="10" name="Picture 2" descr="Podobny obraz">
            <a:extLst>
              <a:ext uri="{FF2B5EF4-FFF2-40B4-BE49-F238E27FC236}">
                <a16:creationId xmlns:a16="http://schemas.microsoft.com/office/drawing/2014/main" id="{2F61A8AD-FAC2-4F63-B69D-A3964D67C4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870" y="2718703"/>
            <a:ext cx="690384" cy="690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Prostokąt 10">
            <a:extLst>
              <a:ext uri="{FF2B5EF4-FFF2-40B4-BE49-F238E27FC236}">
                <a16:creationId xmlns:a16="http://schemas.microsoft.com/office/drawing/2014/main" id="{B33B1A77-C5D1-46A7-9492-41A2A2FDD5DA}"/>
              </a:ext>
            </a:extLst>
          </p:cNvPr>
          <p:cNvSpPr/>
          <p:nvPr/>
        </p:nvSpPr>
        <p:spPr>
          <a:xfrm>
            <a:off x="3465718" y="4998706"/>
            <a:ext cx="5760640" cy="656044"/>
          </a:xfrm>
          <a:prstGeom prst="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Odnawialne źródła energii </a:t>
            </a:r>
          </a:p>
        </p:txBody>
      </p:sp>
      <p:pic>
        <p:nvPicPr>
          <p:cNvPr id="12" name="Picture 2" descr="Podobny obraz">
            <a:extLst>
              <a:ext uri="{FF2B5EF4-FFF2-40B4-BE49-F238E27FC236}">
                <a16:creationId xmlns:a16="http://schemas.microsoft.com/office/drawing/2014/main" id="{AE043960-566C-4DD5-8463-241036FBCA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870" y="3593689"/>
            <a:ext cx="690384" cy="690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Prostokąt 13">
            <a:extLst>
              <a:ext uri="{FF2B5EF4-FFF2-40B4-BE49-F238E27FC236}">
                <a16:creationId xmlns:a16="http://schemas.microsoft.com/office/drawing/2014/main" id="{4DC6ABBF-8B36-42DC-94BE-8C4AB6374DFF}"/>
              </a:ext>
            </a:extLst>
          </p:cNvPr>
          <p:cNvSpPr/>
          <p:nvPr/>
        </p:nvSpPr>
        <p:spPr>
          <a:xfrm>
            <a:off x="3465718" y="3659839"/>
            <a:ext cx="5760640" cy="656044"/>
          </a:xfrm>
          <a:prstGeom prst="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Edukacja </a:t>
            </a:r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id="{9D502D61-ABFA-4493-8E52-9EB2EE62D129}"/>
              </a:ext>
            </a:extLst>
          </p:cNvPr>
          <p:cNvSpPr/>
          <p:nvPr/>
        </p:nvSpPr>
        <p:spPr>
          <a:xfrm>
            <a:off x="3465718" y="5771762"/>
            <a:ext cx="5760640" cy="656044"/>
          </a:xfrm>
          <a:prstGeom prst="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Ekonomia współdzielenia 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774ED69B-8B45-42E3-89B9-E9C8C4D3B3CF}"/>
              </a:ext>
            </a:extLst>
          </p:cNvPr>
          <p:cNvSpPr txBox="1"/>
          <p:nvPr/>
        </p:nvSpPr>
        <p:spPr>
          <a:xfrm>
            <a:off x="5036325" y="1373537"/>
            <a:ext cx="34056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latin typeface="Garamond" panose="02020404030301010803" pitchFamily="18" charset="0"/>
              </a:rPr>
              <a:t>Mapa…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4397DFB4-346E-44C6-9BC8-F2B9085662FD}"/>
              </a:ext>
            </a:extLst>
          </p:cNvPr>
          <p:cNvSpPr txBox="1"/>
          <p:nvPr/>
        </p:nvSpPr>
        <p:spPr>
          <a:xfrm>
            <a:off x="4554243" y="4481584"/>
            <a:ext cx="34056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latin typeface="Garamond" panose="02020404030301010803" pitchFamily="18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699787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328126" y="16524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accent2">
                    <a:lumMod val="75000"/>
                  </a:schemeClr>
                </a:solidFill>
              </a:rPr>
              <a:t>Zapobieganie powstawaniu odpadów komunalnych (1)</a:t>
            </a:r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8102600" y="59267"/>
          <a:ext cx="3987800" cy="305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ytuł 1">
            <a:extLst>
              <a:ext uri="{FF2B5EF4-FFF2-40B4-BE49-F238E27FC236}">
                <a16:creationId xmlns:a16="http://schemas.microsoft.com/office/drawing/2014/main" id="{3CFA9B65-A2BA-42B9-B371-E0195BE0A2A5}"/>
              </a:ext>
            </a:extLst>
          </p:cNvPr>
          <p:cNvSpPr txBox="1">
            <a:spLocks/>
          </p:cNvSpPr>
          <p:nvPr/>
        </p:nvSpPr>
        <p:spPr>
          <a:xfrm>
            <a:off x="210312" y="147918"/>
            <a:ext cx="11599672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pl-PL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pl-PL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GOSPOSTRATEG oto-GOZ</a:t>
            </a:r>
            <a:br>
              <a:rPr lang="pl-PL" sz="28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pl-PL" dirty="0"/>
          </a:p>
        </p:txBody>
      </p:sp>
      <p:graphicFrame>
        <p:nvGraphicFramePr>
          <p:cNvPr id="8" name="Symbol zastępczy zawartości 7">
            <a:extLst>
              <a:ext uri="{FF2B5EF4-FFF2-40B4-BE49-F238E27FC236}">
                <a16:creationId xmlns:a16="http://schemas.microsoft.com/office/drawing/2014/main" id="{C11897A2-1870-4471-A2AF-AE687C6608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1689064"/>
              </p:ext>
            </p:extLst>
          </p:nvPr>
        </p:nvGraphicFramePr>
        <p:xfrm>
          <a:off x="601825" y="1872790"/>
          <a:ext cx="10988350" cy="46665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0520">
                  <a:extLst>
                    <a:ext uri="{9D8B030D-6E8A-4147-A177-3AD203B41FA5}">
                      <a16:colId xmlns:a16="http://schemas.microsoft.com/office/drawing/2014/main" val="4183965712"/>
                    </a:ext>
                  </a:extLst>
                </a:gridCol>
                <a:gridCol w="3612695">
                  <a:extLst>
                    <a:ext uri="{9D8B030D-6E8A-4147-A177-3AD203B41FA5}">
                      <a16:colId xmlns:a16="http://schemas.microsoft.com/office/drawing/2014/main" val="1354684055"/>
                    </a:ext>
                  </a:extLst>
                </a:gridCol>
                <a:gridCol w="2680054">
                  <a:extLst>
                    <a:ext uri="{9D8B030D-6E8A-4147-A177-3AD203B41FA5}">
                      <a16:colId xmlns:a16="http://schemas.microsoft.com/office/drawing/2014/main" val="1021382960"/>
                    </a:ext>
                  </a:extLst>
                </a:gridCol>
                <a:gridCol w="2395081">
                  <a:extLst>
                    <a:ext uri="{9D8B030D-6E8A-4147-A177-3AD203B41FA5}">
                      <a16:colId xmlns:a16="http://schemas.microsoft.com/office/drawing/2014/main" val="1316355748"/>
                    </a:ext>
                  </a:extLst>
                </a:gridCol>
              </a:tblGrid>
              <a:tr h="37965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Wymiary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57" marR="289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Wskaźniki input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57" marR="289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Wskaźniki output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57" marR="289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Źródło danych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57" marR="28957" marT="0" marB="0"/>
                </a:tc>
                <a:extLst>
                  <a:ext uri="{0D108BD9-81ED-4DB2-BD59-A6C34878D82A}">
                    <a16:rowId xmlns:a16="http://schemas.microsoft.com/office/drawing/2014/main" val="1934402416"/>
                  </a:ext>
                </a:extLst>
              </a:tr>
              <a:tr h="57377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Wskaźnik odpadowości 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57" marR="289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Wartość lub masa produktów wykorzystanych w ciągu roku w danym dziale konsumpcji (energia, woda, żywność, itp)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57" marR="289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Masa powstających odpadów w danym dziale konsumpcji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57" marR="289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GUS, Badania analityczne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57" marR="28957" marT="0" marB="0"/>
                </a:tc>
                <a:extLst>
                  <a:ext uri="{0D108BD9-81ED-4DB2-BD59-A6C34878D82A}">
                    <a16:rowId xmlns:a16="http://schemas.microsoft.com/office/drawing/2014/main" val="545770810"/>
                  </a:ext>
                </a:extLst>
              </a:tr>
              <a:tr h="57377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Wskaźnik produktywności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57" marR="289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Masa surowców i produktów antropogenicznych wytworzonych i zbytych w danym dziale konsumpcji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57" marR="289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Masa powstających odpadów w danym dziale konsumpcji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57" marR="289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GUS, Badania analityczne 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57" marR="28957" marT="0" marB="0"/>
                </a:tc>
                <a:extLst>
                  <a:ext uri="{0D108BD9-81ED-4DB2-BD59-A6C34878D82A}">
                    <a16:rowId xmlns:a16="http://schemas.microsoft.com/office/drawing/2014/main" val="3160279769"/>
                  </a:ext>
                </a:extLst>
              </a:tr>
              <a:tr h="96201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Wskaźnik potencjału recyklingu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57" marR="289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Masa całkowita rodziny produktów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57" marR="289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Iloczyn masy komponentów w danej rodzinie produktów, udziałowi masy nadającej się do recyklingu masy tego komponentu oraz wydajność procesu recyklingu komponentu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57" marR="289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Dane z przedsiębiorstw produkcyjnych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57" marR="28957" marT="0" marB="0"/>
                </a:tc>
                <a:extLst>
                  <a:ext uri="{0D108BD9-81ED-4DB2-BD59-A6C34878D82A}">
                    <a16:rowId xmlns:a16="http://schemas.microsoft.com/office/drawing/2014/main" val="1360972968"/>
                  </a:ext>
                </a:extLst>
              </a:tr>
              <a:tr h="96201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Wskaźnik recyklingu i odzysku odpadów komunalnych ogółem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57" marR="289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Masa zebranych odpadów komunalnych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57" marR="289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Masa materiałów, które podlegają odzyskowi, w tym recyklingowi oraz procesowi cyklicznego i kaskadowego wykorzystania materiałów.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57" marR="289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Ministerstwo środowiska, Urzędy Marszałkowskie, GUS 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57" marR="28957" marT="0" marB="0"/>
                </a:tc>
                <a:extLst>
                  <a:ext uri="{0D108BD9-81ED-4DB2-BD59-A6C34878D82A}">
                    <a16:rowId xmlns:a16="http://schemas.microsoft.com/office/drawing/2014/main" val="728559039"/>
                  </a:ext>
                </a:extLst>
              </a:tr>
              <a:tr h="57377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Krajowa konsumpcja towarów (surowców) w przeliczeniu na osobę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57" marR="289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Liczba ludności 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57" marR="289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Krajowa konsumpcja towarów (surowców)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57" marR="289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GUS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57" marR="28957" marT="0" marB="0"/>
                </a:tc>
                <a:extLst>
                  <a:ext uri="{0D108BD9-81ED-4DB2-BD59-A6C34878D82A}">
                    <a16:rowId xmlns:a16="http://schemas.microsoft.com/office/drawing/2014/main" val="4134259232"/>
                  </a:ext>
                </a:extLst>
              </a:tr>
            </a:tbl>
          </a:graphicData>
        </a:graphic>
      </p:graphicFrame>
      <p:sp>
        <p:nvSpPr>
          <p:cNvPr id="7" name="pole tekstowe 6">
            <a:extLst>
              <a:ext uri="{FF2B5EF4-FFF2-40B4-BE49-F238E27FC236}">
                <a16:creationId xmlns:a16="http://schemas.microsoft.com/office/drawing/2014/main" id="{F1A58D81-CE4D-413F-A50C-57EE655E781F}"/>
              </a:ext>
            </a:extLst>
          </p:cNvPr>
          <p:cNvSpPr txBox="1"/>
          <p:nvPr/>
        </p:nvSpPr>
        <p:spPr>
          <a:xfrm>
            <a:off x="1231641" y="1290918"/>
            <a:ext cx="5859624" cy="380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i="1" dirty="0">
                <a:solidFill>
                  <a:srgbClr val="FF0000"/>
                </a:solidFill>
              </a:rPr>
              <a:t>Wskaźniki po wstępnej identyfikacji </a:t>
            </a:r>
          </a:p>
        </p:txBody>
      </p:sp>
    </p:spTree>
    <p:extLst>
      <p:ext uri="{BB962C8B-B14F-4D97-AF65-F5344CB8AC3E}">
        <p14:creationId xmlns:p14="http://schemas.microsoft.com/office/powerpoint/2010/main" val="3753387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328126" y="16524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accent2">
                    <a:lumMod val="75000"/>
                  </a:schemeClr>
                </a:solidFill>
              </a:rPr>
              <a:t>Zapobieganie powstawaniu odpadów komunalnych (2)</a:t>
            </a:r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8102600" y="59267"/>
          <a:ext cx="3987800" cy="305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ytuł 1">
            <a:extLst>
              <a:ext uri="{FF2B5EF4-FFF2-40B4-BE49-F238E27FC236}">
                <a16:creationId xmlns:a16="http://schemas.microsoft.com/office/drawing/2014/main" id="{3CFA9B65-A2BA-42B9-B371-E0195BE0A2A5}"/>
              </a:ext>
            </a:extLst>
          </p:cNvPr>
          <p:cNvSpPr txBox="1">
            <a:spLocks/>
          </p:cNvSpPr>
          <p:nvPr/>
        </p:nvSpPr>
        <p:spPr>
          <a:xfrm>
            <a:off x="210312" y="147918"/>
            <a:ext cx="11599672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pl-PL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pl-PL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GOSPOSTRATEG oto-GOZ</a:t>
            </a:r>
            <a:br>
              <a:rPr lang="pl-PL" sz="28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pl-PL" dirty="0"/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B65F9977-5D71-452D-A690-060AF4EC6B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5067558"/>
              </p:ext>
            </p:extLst>
          </p:nvPr>
        </p:nvGraphicFramePr>
        <p:xfrm>
          <a:off x="537744" y="2139285"/>
          <a:ext cx="10944808" cy="43846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91405">
                  <a:extLst>
                    <a:ext uri="{9D8B030D-6E8A-4147-A177-3AD203B41FA5}">
                      <a16:colId xmlns:a16="http://schemas.microsoft.com/office/drawing/2014/main" val="1453916196"/>
                    </a:ext>
                  </a:extLst>
                </a:gridCol>
                <a:gridCol w="3598382">
                  <a:extLst>
                    <a:ext uri="{9D8B030D-6E8A-4147-A177-3AD203B41FA5}">
                      <a16:colId xmlns:a16="http://schemas.microsoft.com/office/drawing/2014/main" val="2513966192"/>
                    </a:ext>
                  </a:extLst>
                </a:gridCol>
                <a:gridCol w="2669433">
                  <a:extLst>
                    <a:ext uri="{9D8B030D-6E8A-4147-A177-3AD203B41FA5}">
                      <a16:colId xmlns:a16="http://schemas.microsoft.com/office/drawing/2014/main" val="2204396341"/>
                    </a:ext>
                  </a:extLst>
                </a:gridCol>
                <a:gridCol w="2385588">
                  <a:extLst>
                    <a:ext uri="{9D8B030D-6E8A-4147-A177-3AD203B41FA5}">
                      <a16:colId xmlns:a16="http://schemas.microsoft.com/office/drawing/2014/main" val="89967788"/>
                    </a:ext>
                  </a:extLst>
                </a:gridCol>
              </a:tblGrid>
              <a:tr h="194011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Wydatki gospodarstw domowych na naprawę i konserwację produktów/ odpowiedzialna konsumpcja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 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7" marR="56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Krajowa konsumpcja towarów (surowców) w przeliczeniu na osobę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7" marR="56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Monitorowanie środków finansowych, które mieszkaniec wydaje na naprawę i konserwację produktu, pozwala analizować rozwój praktyk gospodarstwa domowego w tym zakresie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7" marR="56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GUS,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Doświadczenia francuskie 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7" marR="56887" marT="0" marB="0"/>
                </a:tc>
                <a:extLst>
                  <a:ext uri="{0D108BD9-81ED-4DB2-BD59-A6C34878D82A}">
                    <a16:rowId xmlns:a16="http://schemas.microsoft.com/office/drawing/2014/main" val="2041443138"/>
                  </a:ext>
                </a:extLst>
              </a:tr>
              <a:tr h="9660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Wykorzystanie surowców wtórnych w procesach produkcyjnych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7" marR="56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Masa wyprodukowanych dóbr i usług 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7" marR="56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Surowce pochodzące z recyklingu wykorzystane w procesach produkcyjnych 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7" marR="56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Badania analityczne 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7" marR="56887" marT="0" marB="0"/>
                </a:tc>
                <a:extLst>
                  <a:ext uri="{0D108BD9-81ED-4DB2-BD59-A6C34878D82A}">
                    <a16:rowId xmlns:a16="http://schemas.microsoft.com/office/drawing/2014/main" val="856944049"/>
                  </a:ext>
                </a:extLst>
              </a:tr>
              <a:tr h="80374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Masa odpadów deponowanych na składowiskach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7" marR="56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Masa zebranych odpadów komunalnych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7" marR="56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Masa materiałów, które zostały zdeponowane na składowiskach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7" marR="56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Ministerstwo środowiska, Urzędy Marszałkowskie, GUS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7" marR="56887" marT="0" marB="0"/>
                </a:tc>
                <a:extLst>
                  <a:ext uri="{0D108BD9-81ED-4DB2-BD59-A6C34878D82A}">
                    <a16:rowId xmlns:a16="http://schemas.microsoft.com/office/drawing/2014/main" val="1001928096"/>
                  </a:ext>
                </a:extLst>
              </a:tr>
              <a:tr h="6414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Masa odpadów zdeponowanych na dzikich wysypiskach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7" marR="56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Liczba zidentyfikowanych lub zlikwidowanych dzikich wysypisk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7" marR="56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Masa odpadów znajdująca się na tych dzikich wysypiskach 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7" marR="5688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GUS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7" marR="56887" marT="0" marB="0"/>
                </a:tc>
                <a:extLst>
                  <a:ext uri="{0D108BD9-81ED-4DB2-BD59-A6C34878D82A}">
                    <a16:rowId xmlns:a16="http://schemas.microsoft.com/office/drawing/2014/main" val="1796810208"/>
                  </a:ext>
                </a:extLst>
              </a:tr>
            </a:tbl>
          </a:graphicData>
        </a:graphic>
      </p:graphicFrame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79449E27-9951-47CA-A4B0-195FBF1344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215057"/>
              </p:ext>
            </p:extLst>
          </p:nvPr>
        </p:nvGraphicFramePr>
        <p:xfrm>
          <a:off x="537744" y="1692816"/>
          <a:ext cx="10944808" cy="4252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23209">
                  <a:extLst>
                    <a:ext uri="{9D8B030D-6E8A-4147-A177-3AD203B41FA5}">
                      <a16:colId xmlns:a16="http://schemas.microsoft.com/office/drawing/2014/main" val="1297643920"/>
                    </a:ext>
                  </a:extLst>
                </a:gridCol>
                <a:gridCol w="3606420">
                  <a:extLst>
                    <a:ext uri="{9D8B030D-6E8A-4147-A177-3AD203B41FA5}">
                      <a16:colId xmlns:a16="http://schemas.microsoft.com/office/drawing/2014/main" val="1285097405"/>
                    </a:ext>
                  </a:extLst>
                </a:gridCol>
                <a:gridCol w="2667249">
                  <a:extLst>
                    <a:ext uri="{9D8B030D-6E8A-4147-A177-3AD203B41FA5}">
                      <a16:colId xmlns:a16="http://schemas.microsoft.com/office/drawing/2014/main" val="1251516951"/>
                    </a:ext>
                  </a:extLst>
                </a:gridCol>
                <a:gridCol w="2347930">
                  <a:extLst>
                    <a:ext uri="{9D8B030D-6E8A-4147-A177-3AD203B41FA5}">
                      <a16:colId xmlns:a16="http://schemas.microsoft.com/office/drawing/2014/main" val="1799294890"/>
                    </a:ext>
                  </a:extLst>
                </a:gridCol>
              </a:tblGrid>
              <a:tr h="42523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Wymiary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Wskaźniki </a:t>
                      </a:r>
                      <a:r>
                        <a:rPr lang="pl-PL" sz="1400" dirty="0" err="1">
                          <a:effectLst/>
                        </a:rPr>
                        <a:t>input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Wskaźniki output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Źródło danych 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4206890"/>
                  </a:ext>
                </a:extLst>
              </a:tr>
            </a:tbl>
          </a:graphicData>
        </a:graphic>
      </p:graphicFrame>
      <p:sp>
        <p:nvSpPr>
          <p:cNvPr id="3" name="pole tekstowe 2">
            <a:extLst>
              <a:ext uri="{FF2B5EF4-FFF2-40B4-BE49-F238E27FC236}">
                <a16:creationId xmlns:a16="http://schemas.microsoft.com/office/drawing/2014/main" id="{9ECE8F27-20B8-4565-8559-01812E16903D}"/>
              </a:ext>
            </a:extLst>
          </p:cNvPr>
          <p:cNvSpPr txBox="1"/>
          <p:nvPr/>
        </p:nvSpPr>
        <p:spPr>
          <a:xfrm>
            <a:off x="1231641" y="1290918"/>
            <a:ext cx="5859624" cy="380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i="1" dirty="0">
                <a:solidFill>
                  <a:srgbClr val="FF0000"/>
                </a:solidFill>
              </a:rPr>
              <a:t>Wskaźniki po wstępnej identyfikacji </a:t>
            </a:r>
          </a:p>
        </p:txBody>
      </p:sp>
    </p:spTree>
    <p:extLst>
      <p:ext uri="{BB962C8B-B14F-4D97-AF65-F5344CB8AC3E}">
        <p14:creationId xmlns:p14="http://schemas.microsoft.com/office/powerpoint/2010/main" val="238724320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4758</TotalTime>
  <Words>1150</Words>
  <Application>Microsoft Office PowerPoint</Application>
  <PresentationFormat>Panoramiczny</PresentationFormat>
  <Paragraphs>325</Paragraphs>
  <Slides>14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Foco</vt:lpstr>
      <vt:lpstr>Garamond</vt:lpstr>
      <vt:lpstr>Times New Roman</vt:lpstr>
      <vt:lpstr>Wingdings</vt:lpstr>
      <vt:lpstr>Motyw pakietu Office</vt:lpstr>
      <vt:lpstr>Wskaźniki GOZ w ramach „Zrównoważonej konsumpcji”</vt:lpstr>
      <vt:lpstr>Zadania</vt:lpstr>
      <vt:lpstr>Definicje </vt:lpstr>
      <vt:lpstr>Definicje </vt:lpstr>
      <vt:lpstr>Definicje </vt:lpstr>
      <vt:lpstr>Delimitacja obszarów badawczych</vt:lpstr>
      <vt:lpstr>Delimitacja obszarów badawczych - przegląd</vt:lpstr>
      <vt:lpstr>Zapobieganie powstawaniu odpadów komunalnych (1)</vt:lpstr>
      <vt:lpstr>Zapobieganie powstawaniu odpadów komunalnych (2)</vt:lpstr>
      <vt:lpstr> Odpowiedzialna konsumpcja żywności – ograniczenie marnotrawienia żywności</vt:lpstr>
      <vt:lpstr>Edukacja w zakresie GOZ </vt:lpstr>
      <vt:lpstr>Odnawialne źródła energii </vt:lpstr>
      <vt:lpstr>Ekonomia współdzielenia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Kuba Głowacki</dc:creator>
  <cp:lastModifiedBy>MSAP_DOBRE</cp:lastModifiedBy>
  <cp:revision>155</cp:revision>
  <dcterms:created xsi:type="dcterms:W3CDTF">2018-12-20T06:36:20Z</dcterms:created>
  <dcterms:modified xsi:type="dcterms:W3CDTF">2019-09-26T09:23:53Z</dcterms:modified>
</cp:coreProperties>
</file>