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5812332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8830" y="5118570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122" y="5979818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Value for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oney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ccounting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85137" y="380272"/>
            <a:ext cx="1345068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452364" y="389148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12778" y="5536567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Toll Collection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16619</TotalTime>
  <Words>325</Words>
  <Application>Microsoft Office PowerPoint</Application>
  <PresentationFormat>Slajdy 35 mm</PresentationFormat>
  <Paragraphs>148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1432</cp:revision>
  <cp:lastPrinted>2019-06-18T08:41:22Z</cp:lastPrinted>
  <dcterms:created xsi:type="dcterms:W3CDTF">2006-06-26T12:00:33Z</dcterms:created>
  <dcterms:modified xsi:type="dcterms:W3CDTF">2020-07-06T09:44:37Z</dcterms:modified>
</cp:coreProperties>
</file>