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69745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Administrative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2" y="5812332"/>
            <a:ext cx="1043768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18821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SEBASTIAN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38830" y="5118570"/>
            <a:ext cx="989811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5122" y="5979818"/>
            <a:ext cx="982622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8713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Value for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oney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ccounting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endParaRPr lang="pl-PL" sz="1050" b="1" dirty="0" smtClean="0"/>
          </a:p>
          <a:p>
            <a:r>
              <a:rPr lang="pl-PL" sz="1050" b="1" dirty="0" smtClean="0"/>
              <a:t>Tadeusz Kościński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185137" y="380272"/>
            <a:ext cx="1345068" cy="7809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452364" y="389148"/>
            <a:ext cx="1484150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smtClean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42351" y="1254598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2351" y="6237312"/>
            <a:ext cx="100180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Analysis </a:t>
            </a:r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2612778" y="5536567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Toll Collection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16619</TotalTime>
  <Words>325</Words>
  <Application>Microsoft Office PowerPoint</Application>
  <PresentationFormat>Slajdy 35 mm</PresentationFormat>
  <Paragraphs>148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1432</cp:revision>
  <cp:lastPrinted>2019-06-18T08:41:22Z</cp:lastPrinted>
  <dcterms:created xsi:type="dcterms:W3CDTF">2006-06-26T12:00:33Z</dcterms:created>
  <dcterms:modified xsi:type="dcterms:W3CDTF">2020-07-06T09:44:37Z</dcterms:modified>
</cp:coreProperties>
</file>