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6638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6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6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19021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739775"/>
            <a:ext cx="55435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5" y="4730315"/>
            <a:ext cx="5030857" cy="443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0631"/>
            <a:ext cx="2919021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0631"/>
            <a:ext cx="2919020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9027109" y="3663648"/>
            <a:ext cx="1122973" cy="518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General Director’s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BDG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814142" y="3310079"/>
            <a:ext cx="1047318" cy="107477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Control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Bureau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except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regulations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determined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Article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12d of the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of 16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2016 -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7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8019271" y="5392136"/>
            <a:ext cx="868645" cy="5429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Paying Authority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IP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1372687" y="3697452"/>
            <a:ext cx="984132" cy="5236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Tax System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SP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8019271" y="2535340"/>
            <a:ext cx="868645" cy="57626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State Budget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8020568" y="3974027"/>
            <a:ext cx="867348" cy="587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Economy Financing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8020568" y="3239584"/>
            <a:ext cx="867348" cy="6445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Local Government Finances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ST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361841" y="2532356"/>
            <a:ext cx="1001722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Goods and Services Tax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361841" y="4869160"/>
            <a:ext cx="1001722" cy="70448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Sectoral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Local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and Gambling Taxes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29376" y="3436955"/>
            <a:ext cx="989811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Economic Policy Support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9027109" y="2532356"/>
            <a:ext cx="1122973" cy="3161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Administrative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BAD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9026719" y="4289931"/>
            <a:ext cx="1123363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Finances and Accounting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6987731" y="2528704"/>
            <a:ext cx="865270" cy="5504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International Cooperation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WM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5814142" y="5812332"/>
            <a:ext cx="1043768" cy="5186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Customs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DC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4547286" y="2537553"/>
            <a:ext cx="1121000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Tax Collection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28574" y="4025734"/>
            <a:ext cx="1005310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Public Finance Discipline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BDF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9027109" y="2963737"/>
            <a:ext cx="1122973" cy="6279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Security and Data Protection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4547284" y="3140968"/>
            <a:ext cx="1134327" cy="576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Audit of Public Funds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2623219" y="4684084"/>
            <a:ext cx="1584175" cy="75426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of Financial Information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IF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8023654" y="4675144"/>
            <a:ext cx="864262" cy="603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Budget Zone Financing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354102" y="5661248"/>
            <a:ext cx="994978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Excise Duty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361841" y="3118821"/>
            <a:ext cx="1001722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Income Taxes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DD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30510" y="4565586"/>
            <a:ext cx="99262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Legal Department</a:t>
            </a:r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6987731" y="3212349"/>
            <a:ext cx="865169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Public Debt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9028761" y="1268762"/>
            <a:ext cx="1121322" cy="115061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Director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  <a:endParaRPr lang="pl-PL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RENATA OSZAST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982536" y="1266968"/>
            <a:ext cx="905380" cy="115240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ecretary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SEBASTIAN</a:t>
            </a:r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SKUZA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9028760" y="6104879"/>
            <a:ext cx="1121322" cy="4924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800" i="1" dirty="0">
                <a:latin typeface="Calibri" panose="020F0502020204030204" pitchFamily="34" charset="0"/>
                <a:cs typeface="Calibri" panose="020F0502020204030204" pitchFamily="34" charset="0"/>
              </a:rPr>
              <a:t>Commissioner for Protection of Classified </a:t>
            </a:r>
            <a:r>
              <a:rPr lang="en-US" sz="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6987731" y="3763396"/>
            <a:ext cx="894034" cy="5492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Guarantee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DG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17380" y="1258037"/>
            <a:ext cx="1001807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Chief Spokesman for Public Finance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Discipline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PATKOWSKI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6974426" y="380272"/>
            <a:ext cx="1008110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US" sz="5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 except evaluation of information and promotion activities of the National Fiscal </a:t>
            </a:r>
            <a:r>
              <a:rPr lang="en-US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8" name="Rectangle 346"/>
          <p:cNvSpPr>
            <a:spLocks noChangeArrowheads="1"/>
          </p:cNvSpPr>
          <p:nvPr/>
        </p:nvSpPr>
        <p:spPr bwMode="auto">
          <a:xfrm>
            <a:off x="6987731" y="1265990"/>
            <a:ext cx="853961" cy="115338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NOWAK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38830" y="5118570"/>
            <a:ext cx="989811" cy="7561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Macroeconomic Policy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PM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6985932" y="4414238"/>
            <a:ext cx="895832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Financial Market Development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alt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235122" y="5979818"/>
            <a:ext cx="982622" cy="5182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i="1" dirty="0">
                <a:latin typeface="Calibri" panose="020F0502020204030204" pitchFamily="34" charset="0"/>
                <a:cs typeface="Calibri" panose="020F0502020204030204" pitchFamily="34" charset="0"/>
              </a:rPr>
              <a:t>Accounting Standards </a:t>
            </a:r>
            <a:r>
              <a:rPr lang="en-US" sz="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Committee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26127" y="2557145"/>
            <a:ext cx="1007631" cy="78713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Value for 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oney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ccounting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Department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DWR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041122" y="370998"/>
            <a:ext cx="785976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Minister’s </a:t>
            </a:r>
            <a:r>
              <a:rPr lang="en-US" dirty="0" smtClean="0">
                <a:solidFill>
                  <a:schemeClr val="tx1"/>
                </a:solidFill>
              </a:rPr>
              <a:t>Office</a:t>
            </a:r>
            <a:r>
              <a:rPr lang="en-US" dirty="0">
                <a:solidFill>
                  <a:schemeClr val="tx1"/>
                </a:solidFill>
              </a:rPr>
              <a:t> 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BMI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778828" y="364187"/>
            <a:ext cx="2100333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050" b="1" dirty="0"/>
              <a:t>Minister of </a:t>
            </a:r>
            <a:r>
              <a:rPr lang="en-US" sz="1050" b="1" dirty="0" smtClean="0"/>
              <a:t>Finance</a:t>
            </a:r>
            <a:endParaRPr lang="pl-PL" sz="1050" b="1" dirty="0" smtClean="0"/>
          </a:p>
          <a:p>
            <a:r>
              <a:rPr lang="pl-PL" sz="1050" b="1" dirty="0" smtClean="0"/>
              <a:t>Tadeusz Kościński</a:t>
            </a:r>
            <a:endParaRPr lang="pl-PL" sz="1050" dirty="0"/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185137" y="380272"/>
            <a:ext cx="1345068" cy="78093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dirty="0" err="1" smtClean="0">
                <a:solidFill>
                  <a:schemeClr val="tx1"/>
                </a:solidFill>
              </a:rPr>
              <a:t>Political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Cabinet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452364" y="389148"/>
            <a:ext cx="1484150" cy="7718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solidFill>
                  <a:schemeClr val="tx1"/>
                </a:solidFill>
              </a:rPr>
              <a:t>Independent </a:t>
            </a:r>
            <a:r>
              <a:rPr lang="en-GB" dirty="0">
                <a:solidFill>
                  <a:schemeClr val="tx1"/>
                </a:solidFill>
              </a:rPr>
              <a:t>position</a:t>
            </a:r>
            <a:r>
              <a:rPr lang="en-US" dirty="0">
                <a:solidFill>
                  <a:schemeClr val="tx1"/>
                </a:solidFill>
              </a:rPr>
              <a:t> for </a:t>
            </a:r>
            <a:r>
              <a:rPr lang="en-GB" dirty="0" err="1">
                <a:solidFill>
                  <a:schemeClr val="tx1"/>
                </a:solidFill>
              </a:rPr>
              <a:t>informatization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SI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Minister’s Commissioner for </a:t>
            </a:r>
            <a:r>
              <a:rPr lang="en-GB" dirty="0" err="1" smtClean="0">
                <a:solidFill>
                  <a:schemeClr val="tx1"/>
                </a:solidFill>
              </a:rPr>
              <a:t>informatization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2623220" y="2528704"/>
            <a:ext cx="1584176" cy="6477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Combating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Economic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Crime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5800663" y="1252713"/>
            <a:ext cx="1046225" cy="116665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r>
              <a:rPr lang="pl-PL" alt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Secretary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 Head of National Revenue </a:t>
            </a:r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  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MAGDALENA RZECZKOWSKA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2468023" y="1257823"/>
            <a:ext cx="1955397" cy="116246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of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 </a:t>
            </a:r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Deputy 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Head of National Revenue Administration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General Inspector of Financial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Government Commissioner for Combating Fraud against Republic of Poland or European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Union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DZIEDZIC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5814142" y="4467134"/>
            <a:ext cx="1032987" cy="112210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US" sz="700" b="1" i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700" i="1" dirty="0">
                <a:latin typeface="Calibri" panose="020F0502020204030204" pitchFamily="34" charset="0"/>
                <a:cs typeface="Calibri" panose="020F0502020204030204" pitchFamily="34" charset="0"/>
              </a:rPr>
              <a:t>with evaluation of information and promotion activities of the National Fiscal </a:t>
            </a:r>
            <a:r>
              <a:rPr lang="en-US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7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4547284" y="3808080"/>
            <a:ext cx="1130282" cy="70104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Crucial Taxpayer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430002" y="376598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Strategic Management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DZT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814142" y="2542670"/>
            <a:ext cx="1043767" cy="63772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Organisation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 of National Revenue Administration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DOS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9033268" y="4885426"/>
            <a:ext cx="1116814" cy="5157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Control and Internal Audit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1370339" y="4293096"/>
            <a:ext cx="986480" cy="52994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Transfer Pricing and Valuation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9033269" y="5491506"/>
            <a:ext cx="1116814" cy="526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Informatization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DI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2623220" y="3256906"/>
            <a:ext cx="1584175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Analysis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2623220" y="3922685"/>
            <a:ext cx="1584175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Supervision of the Controls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8144497" y="393984"/>
            <a:ext cx="1138177" cy="77803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Control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Bureau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  <a:p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regulations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determined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Article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12d of the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16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2016 -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Administration</a:t>
            </a: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4547285" y="1253143"/>
            <a:ext cx="1134327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alt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Undersecretary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Deputy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Head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Administration</a:t>
            </a: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smtClean="0">
                <a:latin typeface="Calibri" panose="020F0502020204030204" pitchFamily="34" charset="0"/>
                <a:cs typeface="Calibri" panose="020F0502020204030204" pitchFamily="34" charset="0"/>
              </a:rPr>
              <a:t>ANNA CHAŁUPA</a:t>
            </a:r>
            <a:endParaRPr lang="pl-PL" sz="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Rectangle 342"/>
          <p:cNvSpPr>
            <a:spLocks noChangeArrowheads="1"/>
          </p:cNvSpPr>
          <p:nvPr/>
        </p:nvSpPr>
        <p:spPr bwMode="auto">
          <a:xfrm>
            <a:off x="1342351" y="1254598"/>
            <a:ext cx="1001807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JAN SARNOWSKI</a:t>
            </a:r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1342351" y="6237312"/>
            <a:ext cx="100180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sz="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</a:t>
            </a:r>
            <a:r>
              <a:rPr lang="pl-PL" sz="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Analysis </a:t>
            </a:r>
            <a:r>
              <a:rPr lang="pl-PL" sz="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smtClean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2612778" y="5536567"/>
            <a:ext cx="1584175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Toll Collection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DPO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16619</TotalTime>
  <Words>325</Words>
  <Application>Microsoft Office PowerPoint</Application>
  <PresentationFormat>Slajdy 35 mm</PresentationFormat>
  <Paragraphs>148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Waniek Michał</cp:lastModifiedBy>
  <cp:revision>1432</cp:revision>
  <cp:lastPrinted>2019-06-18T08:41:22Z</cp:lastPrinted>
  <dcterms:created xsi:type="dcterms:W3CDTF">2006-06-26T12:00:33Z</dcterms:created>
  <dcterms:modified xsi:type="dcterms:W3CDTF">2020-07-06T09:44:37Z</dcterms:modified>
</cp:coreProperties>
</file>