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64" r:id="rId3"/>
    <p:sldId id="262" r:id="rId4"/>
    <p:sldId id="261" r:id="rId5"/>
    <p:sldId id="296" r:id="rId6"/>
    <p:sldId id="267" r:id="rId7"/>
    <p:sldId id="256" r:id="rId8"/>
    <p:sldId id="257" r:id="rId9"/>
    <p:sldId id="265" r:id="rId10"/>
    <p:sldId id="29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63" r:id="rId32"/>
    <p:sldId id="288" r:id="rId33"/>
    <p:sldId id="289" r:id="rId34"/>
    <p:sldId id="290" r:id="rId35"/>
    <p:sldId id="291" r:id="rId36"/>
    <p:sldId id="292" r:id="rId37"/>
    <p:sldId id="293" r:id="rId38"/>
    <p:sldId id="258" r:id="rId39"/>
    <p:sldId id="266" r:id="rId40"/>
    <p:sldId id="259" r:id="rId41"/>
    <p:sldId id="260" r:id="rId4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CD55D-ABA3-D6DA-2C74-B293B530B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533D525-B614-8E4F-4983-3EA33EC06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60097C-5CDE-915C-A783-041D6A53A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40839DF-0611-9FD6-AFFA-3A0126F37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1956A1-C983-6556-4347-DDB6F3DE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5444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63A369-A6B9-F488-5B42-DF895CA6C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2BDC5B0-A35B-8B31-6B6C-B51848998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2BC842-F34D-AA42-3790-309FD1CC4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704DA80-711A-9034-2FCD-2ADA94F4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7B0E92-DC8F-5B02-6770-5B720994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68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3CEAB98-7B1A-6FE3-26A1-FE7A303DA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FF9FD45-FB13-1F12-BECC-0AD9118DD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8F662E-3471-6E71-1568-AD151D3E4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0C5EAD-D3E8-1297-9796-D1B18ED2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0F18D8-DC0E-1356-25DF-493D7091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85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0E2D3E-F1DF-0CB7-5BD0-EB66ABA9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5A559A-1E94-0B09-031D-9ADAE2B1C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00A705-FEAC-7EDC-D117-C395D4F4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735D3D-1FA2-CE07-35D2-DC830486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8E9685-6519-93CB-7E23-FDC5DDB3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876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BFB3C1-00F1-2AF2-DDEE-E28C11E8A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C8F7A3D-12E8-0530-A793-07197408E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59EB01-BBA1-879B-D1D9-4D40CCA6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6DB583-25B9-62CF-0584-2628B385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43A8358-0C31-EE20-B5D1-A329A57C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757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5C468A-5210-04BC-648C-4FF3B0BB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89E408-8580-A944-250C-F301A3EB1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87543BD-3E70-7AA5-8B58-9A4350A19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718E37F-CAE9-C16F-D97A-C288096C0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CACE46B-069A-A287-D5A9-91CFACD3E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0678573-D081-2CD7-4D78-DEA7E1A6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423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25F031-6E4A-308E-973F-53CF0806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992F9D-3682-02BD-1106-D4FBD1B11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0589302-1D09-AF4D-7FD9-A6D806E4E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3924D21-A65C-3828-1A97-C7478B23AA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084ED22-5327-BBF4-9C8F-131A7FB12E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4FDEE75-CA44-8F8B-5C47-3CD81ED7E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C7ED5FE-A36C-27F5-DA0B-956181532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DD29FC2-FC6E-7545-0379-AFB6C07D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49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BC2FB7-AD58-65A0-AE7E-3F6DD2EE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7FDBED1-5DAA-1DE6-2F69-39B34114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17059F7-25EA-D3CC-1F74-D5041968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5AE0467-6D9D-D828-CA9A-16FD76A3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417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9E8B24A-EAED-4454-78C5-A59780177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C48C18D-AF81-8282-9D5A-89C8F7D7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4E7C290-8ABF-AAD9-3C84-D2B397F9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194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90A8F6-61A7-FAAE-B99E-A979A232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64A7EE-D607-4E4C-325A-D29F92EF1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1774940-103C-5DF3-5D17-5F336D7AA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6526E3-77C0-E090-448C-CFBD98A5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D49374C-61D4-8D34-BC64-54264C49D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FEE8F62-F08B-0B14-1FDC-2DE470DF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898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1DDE34-27A8-4746-9976-A5368888A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0662658-68BC-A3AD-D492-FF1E53801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C95E93C-08B8-8879-6CFF-6581A80BD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0E7F197-B587-7838-F0B4-69A88BCAC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2B12897-ABD9-4752-6D12-CC2DE42A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CA1C895-8CE7-BA70-AC2D-6240FB64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71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6BB407B-636B-7386-1C35-682907B7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013998-3D23-466C-07B4-533ED993E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E5194C-0453-0692-F7A4-4FA1CA8EB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99181-5A90-4784-AC22-2C0E4AE06690}" type="datetimeFigureOut">
              <a:rPr lang="pl-PL" smtClean="0"/>
              <a:t>05.10.2022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2B3BF4-8849-0705-DFA9-C313E1077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63D182-2344-4CBF-4AD5-67B0E72C0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8F63D-560D-4F8A-9AAB-27F58B9FD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552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FBB8E86-3056-199F-BBEC-7211CADAB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CC1AA7-4239-3E42-2899-A20D0D30F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89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1F3C6FD-1EED-2FFA-C7B8-3C5E12F49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98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D420260-CABC-1780-1F1B-5ED529DDE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5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503373C-EFA2-B5EF-F5CE-45A2CDA1B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66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8A72E8F-C135-9BED-B9D7-0D5A37D94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13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CDF6858-85DB-076B-DECB-156A38353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0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FB30F31-CE0C-1AFE-B7CC-61AF6469B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43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B028AAE-B43F-E92B-0358-C3B939349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90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6AE8D16-3D14-A503-37BE-68E718328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15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7392763-B31E-F9ED-408A-51AD9422B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4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2E5F0F5-9B5F-DCC2-E7E9-0D2A8B9E6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14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5572E69-9941-0C7F-9247-A3E9A463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6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37DB03C-33ED-57C8-4005-916BFADD9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00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0D04353-2773-1CB8-73BC-FDE245EE2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23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D71025A-7BB4-9897-366D-CBDD93B7A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91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8DAEA74-70AA-7A86-AB87-712262A67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41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0BA8B8C-FD08-4EA2-D860-3385196D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25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86CC7AA-A1FB-99DA-2552-17E9C5D1A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33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31BEB37-3C41-345D-A00B-A617138BF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55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69BF0AA-DF0A-147E-255A-1A1C00F4C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4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3C27086-C952-0F1E-E517-55B2C5251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7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B7E287A-2417-8051-FC2B-29296F8A3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53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C3D306A-3FD4-E98A-44BC-9871F79CD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1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2434A02-5725-ED79-636A-B3A23F350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44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AEF908B-2C0D-BF78-614E-97864E555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56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19F606-ED1D-693F-1850-72267C7EA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21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C27841F-DCCA-47AB-0D98-AC91E7121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85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6D7610D-1598-20E4-F5F8-9B4EF5CFB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22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CD0ECAB-5A86-0EFE-B1E5-4E36E4C47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65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A9B031D-C49B-D9A5-1EE4-CBDD3C2DC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05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CAFFD13-8AF5-DECD-DFBC-0D2093B5A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0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7F6C4CD-B663-612A-AF51-10EABE94D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5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0F14B36-D21D-3C02-FDF1-70B6B4453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8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42C2D63-E3E4-2DE0-6F39-672B56BC4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89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C1C6694-5EB2-B753-5DB9-2E504F2F5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95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687551-4398-CA4F-91F2-EB8AE19E3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0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1FF5585-DA8B-778A-6ED5-9EA84D1BC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9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452B55-5F3C-E69A-5251-058E7D5EC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6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19DD62B-70DA-0E39-7C2A-A53E92D28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82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87543B-9D63-F549-E261-A883D7843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734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Panoramiczny</PresentationFormat>
  <Paragraphs>0</Paragraphs>
  <Slides>41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WSSE Lublin - Justyna Kurebska</dc:creator>
  <cp:lastModifiedBy>WSSE Lublin - Justyna Kurebska</cp:lastModifiedBy>
  <cp:revision>2</cp:revision>
  <dcterms:created xsi:type="dcterms:W3CDTF">2022-10-05T08:50:04Z</dcterms:created>
  <dcterms:modified xsi:type="dcterms:W3CDTF">2022-10-05T09:11:54Z</dcterms:modified>
</cp:coreProperties>
</file>