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7" r:id="rId4"/>
  </p:sldMasterIdLst>
  <p:notesMasterIdLst>
    <p:notesMasterId r:id="rId14"/>
  </p:notesMasterIdLst>
  <p:sldIdLst>
    <p:sldId id="256" r:id="rId5"/>
    <p:sldId id="428" r:id="rId6"/>
    <p:sldId id="427" r:id="rId7"/>
    <p:sldId id="431" r:id="rId8"/>
    <p:sldId id="429" r:id="rId9"/>
    <p:sldId id="430" r:id="rId10"/>
    <p:sldId id="432" r:id="rId11"/>
    <p:sldId id="446" r:id="rId12"/>
    <p:sldId id="445" r:id="rId13"/>
  </p:sldIdLst>
  <p:sldSz cx="12192000" cy="6858000"/>
  <p:notesSz cx="9928225" cy="6797675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52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0" roundtripDataSignature="AMtx7mjLTb0m4mAeN+Tww3JvgB8ePHfM3g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F0668B3F-AE96-422C-A5F4-85E10A36A6A5}" v="39" dt="2023-02-07T20:17:23.228"/>
  </p1510:revLst>
</p1510:revInfo>
</file>

<file path=ppt/tableStyles.xml><?xml version="1.0" encoding="utf-8"?>
<a:tblStyleLst xmlns:a="http://schemas.openxmlformats.org/drawingml/2006/main" def="{2932778B-998D-425A-9BD4-2AF5FF3D6A5F}">
  <a:tblStyle styleId="{2932778B-998D-425A-9BD4-2AF5FF3D6A5F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/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57" d="100"/>
          <a:sy n="57" d="100"/>
        </p:scale>
        <p:origin x="28" y="48"/>
      </p:cViewPr>
      <p:guideLst>
        <p:guide orient="horz" pos="2160"/>
        <p:guide pos="385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51" Type="http://schemas.openxmlformats.org/officeDocument/2006/relationships/presProps" Target="presProps.xml"/><Relationship Id="rId3" Type="http://schemas.openxmlformats.org/officeDocument/2006/relationships/customXml" Target="../customXml/item3.xml"/><Relationship Id="rId50" Type="http://customschemas.google.com/relationships/presentationmetadata" Target="metadata"/><Relationship Id="rId55" Type="http://schemas.microsoft.com/office/2016/11/relationships/changesInfo" Target="changesInfos/changesInfo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2" Type="http://schemas.openxmlformats.org/officeDocument/2006/relationships/customXml" Target="../customXml/item2.xml"/><Relationship Id="rId54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3" Type="http://schemas.openxmlformats.org/officeDocument/2006/relationships/theme" Target="theme/theme1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notesMaster" Target="notesMasters/notesMaster1.xml"/><Relationship Id="rId56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Rusowicz Artur" userId="4f82b942-a433-494f-8b41-e5c2acfa01d2" providerId="ADAL" clId="{F0668B3F-AE96-422C-A5F4-85E10A36A6A5}"/>
    <pc:docChg chg="undo custSel addSld delSld modSld sldOrd">
      <pc:chgData name="Rusowicz Artur" userId="4f82b942-a433-494f-8b41-e5c2acfa01d2" providerId="ADAL" clId="{F0668B3F-AE96-422C-A5F4-85E10A36A6A5}" dt="2023-02-07T20:17:23.228" v="518"/>
      <pc:docMkLst>
        <pc:docMk/>
      </pc:docMkLst>
      <pc:sldChg chg="addSp modSp mod">
        <pc:chgData name="Rusowicz Artur" userId="4f82b942-a433-494f-8b41-e5c2acfa01d2" providerId="ADAL" clId="{F0668B3F-AE96-422C-A5F4-85E10A36A6A5}" dt="2023-02-05T09:20:33.074" v="63" actId="207"/>
        <pc:sldMkLst>
          <pc:docMk/>
          <pc:sldMk cId="0" sldId="256"/>
        </pc:sldMkLst>
        <pc:spChg chg="add mod">
          <ac:chgData name="Rusowicz Artur" userId="4f82b942-a433-494f-8b41-e5c2acfa01d2" providerId="ADAL" clId="{F0668B3F-AE96-422C-A5F4-85E10A36A6A5}" dt="2023-02-05T09:19:35.608" v="35" actId="14100"/>
          <ac:spMkLst>
            <pc:docMk/>
            <pc:sldMk cId="0" sldId="256"/>
            <ac:spMk id="2" creationId="{2BEF0595-B1C3-FC45-3AE4-90E7EA7B5A98}"/>
          </ac:spMkLst>
        </pc:spChg>
        <pc:spChg chg="add mod">
          <ac:chgData name="Rusowicz Artur" userId="4f82b942-a433-494f-8b41-e5c2acfa01d2" providerId="ADAL" clId="{F0668B3F-AE96-422C-A5F4-85E10A36A6A5}" dt="2023-02-05T09:20:33.074" v="63" actId="207"/>
          <ac:spMkLst>
            <pc:docMk/>
            <pc:sldMk cId="0" sldId="256"/>
            <ac:spMk id="3" creationId="{FD074757-BC03-684B-99EC-574656966BCE}"/>
          </ac:spMkLst>
        </pc:spChg>
        <pc:spChg chg="mod">
          <ac:chgData name="Rusowicz Artur" userId="4f82b942-a433-494f-8b41-e5c2acfa01d2" providerId="ADAL" clId="{F0668B3F-AE96-422C-A5F4-85E10A36A6A5}" dt="2023-02-05T09:17:27.575" v="18" actId="20577"/>
          <ac:spMkLst>
            <pc:docMk/>
            <pc:sldMk cId="0" sldId="256"/>
            <ac:spMk id="10" creationId="{EF56A7D1-ABA7-488B-8DD0-50FB636F2111}"/>
          </ac:spMkLst>
        </pc:spChg>
      </pc:sldChg>
      <pc:sldChg chg="addSp delSp modSp mod ord">
        <pc:chgData name="Rusowicz Artur" userId="4f82b942-a433-494f-8b41-e5c2acfa01d2" providerId="ADAL" clId="{F0668B3F-AE96-422C-A5F4-85E10A36A6A5}" dt="2023-02-07T20:16:59.445" v="512"/>
        <pc:sldMkLst>
          <pc:docMk/>
          <pc:sldMk cId="3400683465" sldId="427"/>
        </pc:sldMkLst>
        <pc:spChg chg="mod">
          <ac:chgData name="Rusowicz Artur" userId="4f82b942-a433-494f-8b41-e5c2acfa01d2" providerId="ADAL" clId="{F0668B3F-AE96-422C-A5F4-85E10A36A6A5}" dt="2023-02-05T12:57:08.517" v="85" actId="27636"/>
          <ac:spMkLst>
            <pc:docMk/>
            <pc:sldMk cId="3400683465" sldId="427"/>
            <ac:spMk id="2" creationId="{22A31170-8BB4-3735-82FF-129C014408FC}"/>
          </ac:spMkLst>
        </pc:spChg>
        <pc:spChg chg="add mod">
          <ac:chgData name="Rusowicz Artur" userId="4f82b942-a433-494f-8b41-e5c2acfa01d2" providerId="ADAL" clId="{F0668B3F-AE96-422C-A5F4-85E10A36A6A5}" dt="2023-02-07T20:16:59.445" v="512"/>
          <ac:spMkLst>
            <pc:docMk/>
            <pc:sldMk cId="3400683465" sldId="427"/>
            <ac:spMk id="4" creationId="{565098CA-A147-7E53-22E4-F859768063A7}"/>
          </ac:spMkLst>
        </pc:spChg>
        <pc:spChg chg="del mod">
          <ac:chgData name="Rusowicz Artur" userId="4f82b942-a433-494f-8b41-e5c2acfa01d2" providerId="ADAL" clId="{F0668B3F-AE96-422C-A5F4-85E10A36A6A5}" dt="2023-02-05T12:56:13.979" v="65" actId="478"/>
          <ac:spMkLst>
            <pc:docMk/>
            <pc:sldMk cId="3400683465" sldId="427"/>
            <ac:spMk id="8" creationId="{681E5460-3BE8-4276-A9DE-4F6A13ACEE9D}"/>
          </ac:spMkLst>
        </pc:spChg>
        <pc:picChg chg="add mod">
          <ac:chgData name="Rusowicz Artur" userId="4f82b942-a433-494f-8b41-e5c2acfa01d2" providerId="ADAL" clId="{F0668B3F-AE96-422C-A5F4-85E10A36A6A5}" dt="2023-02-05T12:56:20.361" v="67" actId="1076"/>
          <ac:picMkLst>
            <pc:docMk/>
            <pc:sldMk cId="3400683465" sldId="427"/>
            <ac:picMk id="3" creationId="{29B67993-5FDA-B9AA-34E7-B76CFFDF8EED}"/>
          </ac:picMkLst>
        </pc:picChg>
      </pc:sldChg>
      <pc:sldChg chg="addSp delSp modSp mod ord">
        <pc:chgData name="Rusowicz Artur" userId="4f82b942-a433-494f-8b41-e5c2acfa01d2" providerId="ADAL" clId="{F0668B3F-AE96-422C-A5F4-85E10A36A6A5}" dt="2023-02-07T20:16:55.744" v="511"/>
        <pc:sldMkLst>
          <pc:docMk/>
          <pc:sldMk cId="3373233543" sldId="428"/>
        </pc:sldMkLst>
        <pc:spChg chg="del mod">
          <ac:chgData name="Rusowicz Artur" userId="4f82b942-a433-494f-8b41-e5c2acfa01d2" providerId="ADAL" clId="{F0668B3F-AE96-422C-A5F4-85E10A36A6A5}" dt="2023-02-07T20:07:35.858" v="136" actId="478"/>
          <ac:spMkLst>
            <pc:docMk/>
            <pc:sldMk cId="3373233543" sldId="428"/>
            <ac:spMk id="2" creationId="{22A31170-8BB4-3735-82FF-129C014408FC}"/>
          </ac:spMkLst>
        </pc:spChg>
        <pc:spChg chg="del mod">
          <ac:chgData name="Rusowicz Artur" userId="4f82b942-a433-494f-8b41-e5c2acfa01d2" providerId="ADAL" clId="{F0668B3F-AE96-422C-A5F4-85E10A36A6A5}" dt="2023-02-05T12:57:46.384" v="87" actId="478"/>
          <ac:spMkLst>
            <pc:docMk/>
            <pc:sldMk cId="3373233543" sldId="428"/>
            <ac:spMk id="5" creationId="{48DDFF5C-3EFB-4E25-BF16-F4503BB398E4}"/>
          </ac:spMkLst>
        </pc:spChg>
        <pc:spChg chg="add del mod">
          <ac:chgData name="Rusowicz Artur" userId="4f82b942-a433-494f-8b41-e5c2acfa01d2" providerId="ADAL" clId="{F0668B3F-AE96-422C-A5F4-85E10A36A6A5}" dt="2023-02-07T20:07:50.749" v="137"/>
          <ac:spMkLst>
            <pc:docMk/>
            <pc:sldMk cId="3373233543" sldId="428"/>
            <ac:spMk id="5" creationId="{E8E98F22-E58D-7DB8-0E7A-F6DAFB160265}"/>
          </ac:spMkLst>
        </pc:spChg>
        <pc:spChg chg="add mod">
          <ac:chgData name="Rusowicz Artur" userId="4f82b942-a433-494f-8b41-e5c2acfa01d2" providerId="ADAL" clId="{F0668B3F-AE96-422C-A5F4-85E10A36A6A5}" dt="2023-02-07T20:07:58.987" v="139" actId="1076"/>
          <ac:spMkLst>
            <pc:docMk/>
            <pc:sldMk cId="3373233543" sldId="428"/>
            <ac:spMk id="6" creationId="{2A256170-2F10-727A-C093-76FF278C31B1}"/>
          </ac:spMkLst>
        </pc:spChg>
        <pc:spChg chg="add mod">
          <ac:chgData name="Rusowicz Artur" userId="4f82b942-a433-494f-8b41-e5c2acfa01d2" providerId="ADAL" clId="{F0668B3F-AE96-422C-A5F4-85E10A36A6A5}" dt="2023-02-07T20:16:55.744" v="511"/>
          <ac:spMkLst>
            <pc:docMk/>
            <pc:sldMk cId="3373233543" sldId="428"/>
            <ac:spMk id="7" creationId="{6E249063-A4DB-798C-75F7-1BFE86E5BFB5}"/>
          </ac:spMkLst>
        </pc:spChg>
        <pc:picChg chg="add mod">
          <ac:chgData name="Rusowicz Artur" userId="4f82b942-a433-494f-8b41-e5c2acfa01d2" providerId="ADAL" clId="{F0668B3F-AE96-422C-A5F4-85E10A36A6A5}" dt="2023-02-05T12:57:57.304" v="90" actId="1076"/>
          <ac:picMkLst>
            <pc:docMk/>
            <pc:sldMk cId="3373233543" sldId="428"/>
            <ac:picMk id="3" creationId="{893B80CF-41B5-FAA2-17E1-B4A03F6E03E8}"/>
          </ac:picMkLst>
        </pc:picChg>
      </pc:sldChg>
      <pc:sldChg chg="addSp delSp modSp mod">
        <pc:chgData name="Rusowicz Artur" userId="4f82b942-a433-494f-8b41-e5c2acfa01d2" providerId="ADAL" clId="{F0668B3F-AE96-422C-A5F4-85E10A36A6A5}" dt="2023-02-07T20:17:07.635" v="514"/>
        <pc:sldMkLst>
          <pc:docMk/>
          <pc:sldMk cId="3917322861" sldId="429"/>
        </pc:sldMkLst>
        <pc:spChg chg="del">
          <ac:chgData name="Rusowicz Artur" userId="4f82b942-a433-494f-8b41-e5c2acfa01d2" providerId="ADAL" clId="{F0668B3F-AE96-422C-A5F4-85E10A36A6A5}" dt="2023-02-07T20:10:11.351" v="232" actId="478"/>
          <ac:spMkLst>
            <pc:docMk/>
            <pc:sldMk cId="3917322861" sldId="429"/>
            <ac:spMk id="2" creationId="{22A31170-8BB4-3735-82FF-129C014408FC}"/>
          </ac:spMkLst>
        </pc:spChg>
        <pc:spChg chg="add mod">
          <ac:chgData name="Rusowicz Artur" userId="4f82b942-a433-494f-8b41-e5c2acfa01d2" providerId="ADAL" clId="{F0668B3F-AE96-422C-A5F4-85E10A36A6A5}" dt="2023-02-07T20:10:16.722" v="233" actId="1076"/>
          <ac:spMkLst>
            <pc:docMk/>
            <pc:sldMk cId="3917322861" sldId="429"/>
            <ac:spMk id="4" creationId="{27959ADB-45C5-3008-9032-A7E4AD8F16D5}"/>
          </ac:spMkLst>
        </pc:spChg>
        <pc:spChg chg="del">
          <ac:chgData name="Rusowicz Artur" userId="4f82b942-a433-494f-8b41-e5c2acfa01d2" providerId="ADAL" clId="{F0668B3F-AE96-422C-A5F4-85E10A36A6A5}" dt="2023-02-05T13:03:17.525" v="91" actId="478"/>
          <ac:spMkLst>
            <pc:docMk/>
            <pc:sldMk cId="3917322861" sldId="429"/>
            <ac:spMk id="5" creationId="{48DDFF5C-3EFB-4E25-BF16-F4503BB398E4}"/>
          </ac:spMkLst>
        </pc:spChg>
        <pc:spChg chg="add del mod">
          <ac:chgData name="Rusowicz Artur" userId="4f82b942-a433-494f-8b41-e5c2acfa01d2" providerId="ADAL" clId="{F0668B3F-AE96-422C-A5F4-85E10A36A6A5}" dt="2023-02-07T20:10:22.051" v="234" actId="478"/>
          <ac:spMkLst>
            <pc:docMk/>
            <pc:sldMk cId="3917322861" sldId="429"/>
            <ac:spMk id="6" creationId="{21AD0725-15A7-BCA1-57D0-5E519EFE1BED}"/>
          </ac:spMkLst>
        </pc:spChg>
        <pc:spChg chg="add mod">
          <ac:chgData name="Rusowicz Artur" userId="4f82b942-a433-494f-8b41-e5c2acfa01d2" providerId="ADAL" clId="{F0668B3F-AE96-422C-A5F4-85E10A36A6A5}" dt="2023-02-07T20:17:07.635" v="514"/>
          <ac:spMkLst>
            <pc:docMk/>
            <pc:sldMk cId="3917322861" sldId="429"/>
            <ac:spMk id="7" creationId="{B5A44B6F-A117-3F89-AB7F-F19AB4BB1FA2}"/>
          </ac:spMkLst>
        </pc:spChg>
        <pc:picChg chg="add mod">
          <ac:chgData name="Rusowicz Artur" userId="4f82b942-a433-494f-8b41-e5c2acfa01d2" providerId="ADAL" clId="{F0668B3F-AE96-422C-A5F4-85E10A36A6A5}" dt="2023-02-05T13:03:27.832" v="95" actId="1076"/>
          <ac:picMkLst>
            <pc:docMk/>
            <pc:sldMk cId="3917322861" sldId="429"/>
            <ac:picMk id="3" creationId="{8A6BB6DE-7622-0D26-E6AA-315C05064961}"/>
          </ac:picMkLst>
        </pc:picChg>
      </pc:sldChg>
      <pc:sldChg chg="addSp delSp modSp mod">
        <pc:chgData name="Rusowicz Artur" userId="4f82b942-a433-494f-8b41-e5c2acfa01d2" providerId="ADAL" clId="{F0668B3F-AE96-422C-A5F4-85E10A36A6A5}" dt="2023-02-07T20:17:11.619" v="515"/>
        <pc:sldMkLst>
          <pc:docMk/>
          <pc:sldMk cId="2107843394" sldId="430"/>
        </pc:sldMkLst>
        <pc:spChg chg="del">
          <ac:chgData name="Rusowicz Artur" userId="4f82b942-a433-494f-8b41-e5c2acfa01d2" providerId="ADAL" clId="{F0668B3F-AE96-422C-A5F4-85E10A36A6A5}" dt="2023-02-07T20:10:42.142" v="236" actId="478"/>
          <ac:spMkLst>
            <pc:docMk/>
            <pc:sldMk cId="2107843394" sldId="430"/>
            <ac:spMk id="2" creationId="{22A31170-8BB4-3735-82FF-129C014408FC}"/>
          </ac:spMkLst>
        </pc:spChg>
        <pc:spChg chg="add mod">
          <ac:chgData name="Rusowicz Artur" userId="4f82b942-a433-494f-8b41-e5c2acfa01d2" providerId="ADAL" clId="{F0668B3F-AE96-422C-A5F4-85E10A36A6A5}" dt="2023-02-07T20:11:04.653" v="279" actId="20577"/>
          <ac:spMkLst>
            <pc:docMk/>
            <pc:sldMk cId="2107843394" sldId="430"/>
            <ac:spMk id="3" creationId="{81D6883F-CC35-68A3-A5FE-E17AC3394A3F}"/>
          </ac:spMkLst>
        </pc:spChg>
        <pc:spChg chg="add del mod">
          <ac:chgData name="Rusowicz Artur" userId="4f82b942-a433-494f-8b41-e5c2acfa01d2" providerId="ADAL" clId="{F0668B3F-AE96-422C-A5F4-85E10A36A6A5}" dt="2023-02-07T20:10:46.284" v="237" actId="478"/>
          <ac:spMkLst>
            <pc:docMk/>
            <pc:sldMk cId="2107843394" sldId="430"/>
            <ac:spMk id="5" creationId="{9D5CD4F5-ED58-1C26-F76C-19E320FB7FBD}"/>
          </ac:spMkLst>
        </pc:spChg>
        <pc:spChg chg="add mod">
          <ac:chgData name="Rusowicz Artur" userId="4f82b942-a433-494f-8b41-e5c2acfa01d2" providerId="ADAL" clId="{F0668B3F-AE96-422C-A5F4-85E10A36A6A5}" dt="2023-02-07T20:17:11.619" v="515"/>
          <ac:spMkLst>
            <pc:docMk/>
            <pc:sldMk cId="2107843394" sldId="430"/>
            <ac:spMk id="6" creationId="{008EC60B-EFB2-DCDC-91BB-4DE78A5CB5AA}"/>
          </ac:spMkLst>
        </pc:spChg>
        <pc:spChg chg="del">
          <ac:chgData name="Rusowicz Artur" userId="4f82b942-a433-494f-8b41-e5c2acfa01d2" providerId="ADAL" clId="{F0668B3F-AE96-422C-A5F4-85E10A36A6A5}" dt="2023-02-05T13:05:26.656" v="96" actId="478"/>
          <ac:spMkLst>
            <pc:docMk/>
            <pc:sldMk cId="2107843394" sldId="430"/>
            <ac:spMk id="6" creationId="{8E0E6C3D-748E-4D59-B9D5-AF5A53561EA8}"/>
          </ac:spMkLst>
        </pc:spChg>
        <pc:picChg chg="add mod">
          <ac:chgData name="Rusowicz Artur" userId="4f82b942-a433-494f-8b41-e5c2acfa01d2" providerId="ADAL" clId="{F0668B3F-AE96-422C-A5F4-85E10A36A6A5}" dt="2023-02-05T13:05:36.856" v="100" actId="1076"/>
          <ac:picMkLst>
            <pc:docMk/>
            <pc:sldMk cId="2107843394" sldId="430"/>
            <ac:picMk id="1026" creationId="{D3BED05D-3E4C-20A1-20CA-F5D418CC40AF}"/>
          </ac:picMkLst>
        </pc:picChg>
      </pc:sldChg>
      <pc:sldChg chg="addSp delSp modSp mod ord">
        <pc:chgData name="Rusowicz Artur" userId="4f82b942-a433-494f-8b41-e5c2acfa01d2" providerId="ADAL" clId="{F0668B3F-AE96-422C-A5F4-85E10A36A6A5}" dt="2023-02-07T20:17:02.617" v="513"/>
        <pc:sldMkLst>
          <pc:docMk/>
          <pc:sldMk cId="3997008938" sldId="431"/>
        </pc:sldMkLst>
        <pc:spChg chg="mod">
          <ac:chgData name="Rusowicz Artur" userId="4f82b942-a433-494f-8b41-e5c2acfa01d2" providerId="ADAL" clId="{F0668B3F-AE96-422C-A5F4-85E10A36A6A5}" dt="2023-02-07T20:09:34.304" v="229" actId="2711"/>
          <ac:spMkLst>
            <pc:docMk/>
            <pc:sldMk cId="3997008938" sldId="431"/>
            <ac:spMk id="2" creationId="{22A31170-8BB4-3735-82FF-129C014408FC}"/>
          </ac:spMkLst>
        </pc:spChg>
        <pc:spChg chg="add mod">
          <ac:chgData name="Rusowicz Artur" userId="4f82b942-a433-494f-8b41-e5c2acfa01d2" providerId="ADAL" clId="{F0668B3F-AE96-422C-A5F4-85E10A36A6A5}" dt="2023-02-07T20:17:02.617" v="513"/>
          <ac:spMkLst>
            <pc:docMk/>
            <pc:sldMk cId="3997008938" sldId="431"/>
            <ac:spMk id="4" creationId="{53A363F2-797E-A67B-3F97-38E416AC9368}"/>
          </ac:spMkLst>
        </pc:spChg>
        <pc:spChg chg="del mod">
          <ac:chgData name="Rusowicz Artur" userId="4f82b942-a433-494f-8b41-e5c2acfa01d2" providerId="ADAL" clId="{F0668B3F-AE96-422C-A5F4-85E10A36A6A5}" dt="2023-02-05T13:08:26.089" v="107" actId="478"/>
          <ac:spMkLst>
            <pc:docMk/>
            <pc:sldMk cId="3997008938" sldId="431"/>
            <ac:spMk id="6" creationId="{8E0E6C3D-748E-4D59-B9D5-AF5A53561EA8}"/>
          </ac:spMkLst>
        </pc:spChg>
        <pc:picChg chg="add mod">
          <ac:chgData name="Rusowicz Artur" userId="4f82b942-a433-494f-8b41-e5c2acfa01d2" providerId="ADAL" clId="{F0668B3F-AE96-422C-A5F4-85E10A36A6A5}" dt="2023-02-05T13:08:30.712" v="109" actId="1076"/>
          <ac:picMkLst>
            <pc:docMk/>
            <pc:sldMk cId="3997008938" sldId="431"/>
            <ac:picMk id="3" creationId="{4E1EE0F8-7454-53D6-E95E-D21ED16B931A}"/>
          </ac:picMkLst>
        </pc:picChg>
        <pc:picChg chg="del">
          <ac:chgData name="Rusowicz Artur" userId="4f82b942-a433-494f-8b41-e5c2acfa01d2" providerId="ADAL" clId="{F0668B3F-AE96-422C-A5F4-85E10A36A6A5}" dt="2023-02-05T13:08:23.043" v="105" actId="478"/>
          <ac:picMkLst>
            <pc:docMk/>
            <pc:sldMk cId="3997008938" sldId="431"/>
            <ac:picMk id="1026" creationId="{DCF33438-4E49-467B-AE16-E72A613D965C}"/>
          </ac:picMkLst>
        </pc:picChg>
      </pc:sldChg>
      <pc:sldChg chg="addSp delSp modSp mod">
        <pc:chgData name="Rusowicz Artur" userId="4f82b942-a433-494f-8b41-e5c2acfa01d2" providerId="ADAL" clId="{F0668B3F-AE96-422C-A5F4-85E10A36A6A5}" dt="2023-02-07T20:17:18.155" v="516"/>
        <pc:sldMkLst>
          <pc:docMk/>
          <pc:sldMk cId="538784437" sldId="432"/>
        </pc:sldMkLst>
        <pc:spChg chg="del mod">
          <ac:chgData name="Rusowicz Artur" userId="4f82b942-a433-494f-8b41-e5c2acfa01d2" providerId="ADAL" clId="{F0668B3F-AE96-422C-A5F4-85E10A36A6A5}" dt="2023-02-07T20:11:29.893" v="284" actId="478"/>
          <ac:spMkLst>
            <pc:docMk/>
            <pc:sldMk cId="538784437" sldId="432"/>
            <ac:spMk id="2" creationId="{22A31170-8BB4-3735-82FF-129C014408FC}"/>
          </ac:spMkLst>
        </pc:spChg>
        <pc:spChg chg="add del mod">
          <ac:chgData name="Rusowicz Artur" userId="4f82b942-a433-494f-8b41-e5c2acfa01d2" providerId="ADAL" clId="{F0668B3F-AE96-422C-A5F4-85E10A36A6A5}" dt="2023-02-07T20:11:54.209" v="333" actId="20577"/>
          <ac:spMkLst>
            <pc:docMk/>
            <pc:sldMk cId="538784437" sldId="432"/>
            <ac:spMk id="4" creationId="{C6DBE65F-54ED-303D-88CD-7919844690A0}"/>
          </ac:spMkLst>
        </pc:spChg>
        <pc:spChg chg="add del">
          <ac:chgData name="Rusowicz Artur" userId="4f82b942-a433-494f-8b41-e5c2acfa01d2" providerId="ADAL" clId="{F0668B3F-AE96-422C-A5F4-85E10A36A6A5}" dt="2023-02-05T15:02:27.090" v="127" actId="478"/>
          <ac:spMkLst>
            <pc:docMk/>
            <pc:sldMk cId="538784437" sldId="432"/>
            <ac:spMk id="4" creationId="{D441EC57-C036-20B0-BE2C-1454610559C4}"/>
          </ac:spMkLst>
        </pc:spChg>
        <pc:spChg chg="add del mod">
          <ac:chgData name="Rusowicz Artur" userId="4f82b942-a433-494f-8b41-e5c2acfa01d2" providerId="ADAL" clId="{F0668B3F-AE96-422C-A5F4-85E10A36A6A5}" dt="2023-02-07T20:11:32.875" v="285" actId="478"/>
          <ac:spMkLst>
            <pc:docMk/>
            <pc:sldMk cId="538784437" sldId="432"/>
            <ac:spMk id="6" creationId="{03E5DC39-2BD5-D76F-7E4C-DB8F36587605}"/>
          </ac:spMkLst>
        </pc:spChg>
        <pc:spChg chg="add mod">
          <ac:chgData name="Rusowicz Artur" userId="4f82b942-a433-494f-8b41-e5c2acfa01d2" providerId="ADAL" clId="{F0668B3F-AE96-422C-A5F4-85E10A36A6A5}" dt="2023-02-07T20:17:18.155" v="516"/>
          <ac:spMkLst>
            <pc:docMk/>
            <pc:sldMk cId="538784437" sldId="432"/>
            <ac:spMk id="7" creationId="{8B9FCD9D-7C2B-AB11-E36C-6560B942CBED}"/>
          </ac:spMkLst>
        </pc:spChg>
        <pc:spChg chg="del mod">
          <ac:chgData name="Rusowicz Artur" userId="4f82b942-a433-494f-8b41-e5c2acfa01d2" providerId="ADAL" clId="{F0668B3F-AE96-422C-A5F4-85E10A36A6A5}" dt="2023-02-05T13:28:55.391" v="111" actId="478"/>
          <ac:spMkLst>
            <pc:docMk/>
            <pc:sldMk cId="538784437" sldId="432"/>
            <ac:spMk id="7" creationId="{D27EA92E-69DD-4BE1-9B6E-8097D09BF2E1}"/>
          </ac:spMkLst>
        </pc:spChg>
        <pc:picChg chg="add mod">
          <ac:chgData name="Rusowicz Artur" userId="4f82b942-a433-494f-8b41-e5c2acfa01d2" providerId="ADAL" clId="{F0668B3F-AE96-422C-A5F4-85E10A36A6A5}" dt="2023-02-05T15:02:41.428" v="132" actId="14100"/>
          <ac:picMkLst>
            <pc:docMk/>
            <pc:sldMk cId="538784437" sldId="432"/>
            <ac:picMk id="3" creationId="{91CB6B5E-1CC1-535E-9801-6CA220D19397}"/>
          </ac:picMkLst>
        </pc:picChg>
        <pc:picChg chg="del mod">
          <ac:chgData name="Rusowicz Artur" userId="4f82b942-a433-494f-8b41-e5c2acfa01d2" providerId="ADAL" clId="{F0668B3F-AE96-422C-A5F4-85E10A36A6A5}" dt="2023-02-05T15:02:23.987" v="126" actId="478"/>
          <ac:picMkLst>
            <pc:docMk/>
            <pc:sldMk cId="538784437" sldId="432"/>
            <ac:picMk id="2050" creationId="{EFD74202-D10A-42F4-BE6E-7E2208021331}"/>
          </ac:picMkLst>
        </pc:picChg>
      </pc:sldChg>
      <pc:sldChg chg="del">
        <pc:chgData name="Rusowicz Artur" userId="4f82b942-a433-494f-8b41-e5c2acfa01d2" providerId="ADAL" clId="{F0668B3F-AE96-422C-A5F4-85E10A36A6A5}" dt="2023-02-05T14:59:44.905" v="116" actId="47"/>
        <pc:sldMkLst>
          <pc:docMk/>
          <pc:sldMk cId="487375663" sldId="433"/>
        </pc:sldMkLst>
      </pc:sldChg>
      <pc:sldChg chg="del">
        <pc:chgData name="Rusowicz Artur" userId="4f82b942-a433-494f-8b41-e5c2acfa01d2" providerId="ADAL" clId="{F0668B3F-AE96-422C-A5F4-85E10A36A6A5}" dt="2023-02-05T14:59:42.120" v="114" actId="47"/>
        <pc:sldMkLst>
          <pc:docMk/>
          <pc:sldMk cId="3709732803" sldId="435"/>
        </pc:sldMkLst>
      </pc:sldChg>
      <pc:sldChg chg="del">
        <pc:chgData name="Rusowicz Artur" userId="4f82b942-a433-494f-8b41-e5c2acfa01d2" providerId="ADAL" clId="{F0668B3F-AE96-422C-A5F4-85E10A36A6A5}" dt="2023-02-05T14:59:43.273" v="115" actId="47"/>
        <pc:sldMkLst>
          <pc:docMk/>
          <pc:sldMk cId="1091963600" sldId="436"/>
        </pc:sldMkLst>
      </pc:sldChg>
      <pc:sldChg chg="del">
        <pc:chgData name="Rusowicz Artur" userId="4f82b942-a433-494f-8b41-e5c2acfa01d2" providerId="ADAL" clId="{F0668B3F-AE96-422C-A5F4-85E10A36A6A5}" dt="2023-02-05T14:59:40.706" v="113" actId="47"/>
        <pc:sldMkLst>
          <pc:docMk/>
          <pc:sldMk cId="2426025395" sldId="437"/>
        </pc:sldMkLst>
      </pc:sldChg>
      <pc:sldChg chg="del">
        <pc:chgData name="Rusowicz Artur" userId="4f82b942-a433-494f-8b41-e5c2acfa01d2" providerId="ADAL" clId="{F0668B3F-AE96-422C-A5F4-85E10A36A6A5}" dt="2023-02-05T14:59:46.084" v="117" actId="47"/>
        <pc:sldMkLst>
          <pc:docMk/>
          <pc:sldMk cId="2413517254" sldId="438"/>
        </pc:sldMkLst>
      </pc:sldChg>
      <pc:sldChg chg="del">
        <pc:chgData name="Rusowicz Artur" userId="4f82b942-a433-494f-8b41-e5c2acfa01d2" providerId="ADAL" clId="{F0668B3F-AE96-422C-A5F4-85E10A36A6A5}" dt="2023-02-05T14:59:47.750" v="118" actId="47"/>
        <pc:sldMkLst>
          <pc:docMk/>
          <pc:sldMk cId="4024632454" sldId="439"/>
        </pc:sldMkLst>
      </pc:sldChg>
      <pc:sldChg chg="del">
        <pc:chgData name="Rusowicz Artur" userId="4f82b942-a433-494f-8b41-e5c2acfa01d2" providerId="ADAL" clId="{F0668B3F-AE96-422C-A5F4-85E10A36A6A5}" dt="2023-02-05T14:59:49.096" v="119" actId="47"/>
        <pc:sldMkLst>
          <pc:docMk/>
          <pc:sldMk cId="384267845" sldId="440"/>
        </pc:sldMkLst>
      </pc:sldChg>
      <pc:sldChg chg="del">
        <pc:chgData name="Rusowicz Artur" userId="4f82b942-a433-494f-8b41-e5c2acfa01d2" providerId="ADAL" clId="{F0668B3F-AE96-422C-A5F4-85E10A36A6A5}" dt="2023-02-05T14:59:50.535" v="120" actId="47"/>
        <pc:sldMkLst>
          <pc:docMk/>
          <pc:sldMk cId="773900613" sldId="441"/>
        </pc:sldMkLst>
      </pc:sldChg>
      <pc:sldChg chg="del">
        <pc:chgData name="Rusowicz Artur" userId="4f82b942-a433-494f-8b41-e5c2acfa01d2" providerId="ADAL" clId="{F0668B3F-AE96-422C-A5F4-85E10A36A6A5}" dt="2023-02-05T14:59:51.572" v="121" actId="47"/>
        <pc:sldMkLst>
          <pc:docMk/>
          <pc:sldMk cId="137679121" sldId="442"/>
        </pc:sldMkLst>
      </pc:sldChg>
      <pc:sldChg chg="del">
        <pc:chgData name="Rusowicz Artur" userId="4f82b942-a433-494f-8b41-e5c2acfa01d2" providerId="ADAL" clId="{F0668B3F-AE96-422C-A5F4-85E10A36A6A5}" dt="2023-02-05T14:59:52.545" v="122" actId="47"/>
        <pc:sldMkLst>
          <pc:docMk/>
          <pc:sldMk cId="2818648367" sldId="443"/>
        </pc:sldMkLst>
      </pc:sldChg>
      <pc:sldChg chg="del">
        <pc:chgData name="Rusowicz Artur" userId="4f82b942-a433-494f-8b41-e5c2acfa01d2" providerId="ADAL" clId="{F0668B3F-AE96-422C-A5F4-85E10A36A6A5}" dt="2023-02-05T14:59:53.271" v="123" actId="47"/>
        <pc:sldMkLst>
          <pc:docMk/>
          <pc:sldMk cId="1875368102" sldId="444"/>
        </pc:sldMkLst>
      </pc:sldChg>
      <pc:sldChg chg="addSp modSp">
        <pc:chgData name="Rusowicz Artur" userId="4f82b942-a433-494f-8b41-e5c2acfa01d2" providerId="ADAL" clId="{F0668B3F-AE96-422C-A5F4-85E10A36A6A5}" dt="2023-02-07T20:17:23.228" v="518"/>
        <pc:sldMkLst>
          <pc:docMk/>
          <pc:sldMk cId="2542385035" sldId="445"/>
        </pc:sldMkLst>
        <pc:spChg chg="add mod">
          <ac:chgData name="Rusowicz Artur" userId="4f82b942-a433-494f-8b41-e5c2acfa01d2" providerId="ADAL" clId="{F0668B3F-AE96-422C-A5F4-85E10A36A6A5}" dt="2023-02-07T20:16:43.373" v="510"/>
          <ac:spMkLst>
            <pc:docMk/>
            <pc:sldMk cId="2542385035" sldId="445"/>
            <ac:spMk id="2" creationId="{C7FA8884-22DF-1A00-B7E6-71B75672725E}"/>
          </ac:spMkLst>
        </pc:spChg>
        <pc:spChg chg="add mod">
          <ac:chgData name="Rusowicz Artur" userId="4f82b942-a433-494f-8b41-e5c2acfa01d2" providerId="ADAL" clId="{F0668B3F-AE96-422C-A5F4-85E10A36A6A5}" dt="2023-02-07T20:17:23.228" v="518"/>
          <ac:spMkLst>
            <pc:docMk/>
            <pc:sldMk cId="2542385035" sldId="445"/>
            <ac:spMk id="3" creationId="{503E5312-E27F-3471-842D-4A585E0F4776}"/>
          </ac:spMkLst>
        </pc:spChg>
      </pc:sldChg>
      <pc:sldChg chg="addSp delSp modSp add mod">
        <pc:chgData name="Rusowicz Artur" userId="4f82b942-a433-494f-8b41-e5c2acfa01d2" providerId="ADAL" clId="{F0668B3F-AE96-422C-A5F4-85E10A36A6A5}" dt="2023-02-07T20:17:21.011" v="517"/>
        <pc:sldMkLst>
          <pc:docMk/>
          <pc:sldMk cId="947850038" sldId="446"/>
        </pc:sldMkLst>
        <pc:spChg chg="del mod">
          <ac:chgData name="Rusowicz Artur" userId="4f82b942-a433-494f-8b41-e5c2acfa01d2" providerId="ADAL" clId="{F0668B3F-AE96-422C-A5F4-85E10A36A6A5}" dt="2023-02-07T20:12:09.137" v="335" actId="478"/>
          <ac:spMkLst>
            <pc:docMk/>
            <pc:sldMk cId="947850038" sldId="446"/>
            <ac:spMk id="2" creationId="{22A31170-8BB4-3735-82FF-129C014408FC}"/>
          </ac:spMkLst>
        </pc:spChg>
        <pc:spChg chg="del">
          <ac:chgData name="Rusowicz Artur" userId="4f82b942-a433-494f-8b41-e5c2acfa01d2" providerId="ADAL" clId="{F0668B3F-AE96-422C-A5F4-85E10A36A6A5}" dt="2023-02-07T20:12:22.338" v="339" actId="478"/>
          <ac:spMkLst>
            <pc:docMk/>
            <pc:sldMk cId="947850038" sldId="446"/>
            <ac:spMk id="4" creationId="{D441EC57-C036-20B0-BE2C-1454610559C4}"/>
          </ac:spMkLst>
        </pc:spChg>
        <pc:spChg chg="add del mod">
          <ac:chgData name="Rusowicz Artur" userId="4f82b942-a433-494f-8b41-e5c2acfa01d2" providerId="ADAL" clId="{F0668B3F-AE96-422C-A5F4-85E10A36A6A5}" dt="2023-02-07T20:12:13.564" v="336" actId="478"/>
          <ac:spMkLst>
            <pc:docMk/>
            <pc:sldMk cId="947850038" sldId="446"/>
            <ac:spMk id="5" creationId="{11FF225C-E6B4-B59F-5094-99B8392B68C2}"/>
          </ac:spMkLst>
        </pc:spChg>
        <pc:spChg chg="add mod">
          <ac:chgData name="Rusowicz Artur" userId="4f82b942-a433-494f-8b41-e5c2acfa01d2" providerId="ADAL" clId="{F0668B3F-AE96-422C-A5F4-85E10A36A6A5}" dt="2023-02-07T20:12:15.209" v="337"/>
          <ac:spMkLst>
            <pc:docMk/>
            <pc:sldMk cId="947850038" sldId="446"/>
            <ac:spMk id="6" creationId="{E4B75B66-3448-EFC9-D082-7FA3992DC653}"/>
          </ac:spMkLst>
        </pc:spChg>
        <pc:spChg chg="add mod">
          <ac:chgData name="Rusowicz Artur" userId="4f82b942-a433-494f-8b41-e5c2acfa01d2" providerId="ADAL" clId="{F0668B3F-AE96-422C-A5F4-85E10A36A6A5}" dt="2023-02-07T20:16:30.171" v="509" actId="5793"/>
          <ac:spMkLst>
            <pc:docMk/>
            <pc:sldMk cId="947850038" sldId="446"/>
            <ac:spMk id="7" creationId="{87940A4F-CDB6-6F79-FE8B-2E7E32B5A6C2}"/>
          </ac:spMkLst>
        </pc:spChg>
        <pc:spChg chg="add mod">
          <ac:chgData name="Rusowicz Artur" userId="4f82b942-a433-494f-8b41-e5c2acfa01d2" providerId="ADAL" clId="{F0668B3F-AE96-422C-A5F4-85E10A36A6A5}" dt="2023-02-07T20:17:21.011" v="517"/>
          <ac:spMkLst>
            <pc:docMk/>
            <pc:sldMk cId="947850038" sldId="446"/>
            <ac:spMk id="8" creationId="{EB167A74-ACB0-2101-EA3E-5C699D921FAE}"/>
          </ac:spMkLst>
        </pc:spChg>
        <pc:picChg chg="del">
          <ac:chgData name="Rusowicz Artur" userId="4f82b942-a433-494f-8b41-e5c2acfa01d2" providerId="ADAL" clId="{F0668B3F-AE96-422C-A5F4-85E10A36A6A5}" dt="2023-02-07T20:12:19.906" v="338" actId="478"/>
          <ac:picMkLst>
            <pc:docMk/>
            <pc:sldMk cId="947850038" sldId="446"/>
            <ac:picMk id="2050" creationId="{EFD74202-D10A-42F4-BE6E-7E2208021331}"/>
          </ac:picMkLst>
        </pc:pic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5623697" y="0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914400" marR="0" lvl="1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1371600" marR="0" lvl="2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1828800" marR="0" lvl="3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2286000" marR="0" lvl="4" indent="-228600" algn="l" rtl="0">
              <a:spcBef>
                <a:spcPts val="36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2743200" marR="0" lvl="5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5623697" y="6456612"/>
            <a:ext cx="4302231" cy="3398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pl-PL" sz="1200" b="0" i="0" u="none" strike="noStrike" cap="non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Google Shape;43;p1:notes"/>
          <p:cNvSpPr txBox="1">
            <a:spLocks noGrp="1"/>
          </p:cNvSpPr>
          <p:nvPr>
            <p:ph type="body" idx="1"/>
          </p:nvPr>
        </p:nvSpPr>
        <p:spPr>
          <a:xfrm>
            <a:off x="992823" y="3228896"/>
            <a:ext cx="7942580" cy="3058954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36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1:notes"/>
          <p:cNvSpPr>
            <a:spLocks noGrp="1" noRot="1" noChangeAspect="1"/>
          </p:cNvSpPr>
          <p:nvPr>
            <p:ph type="sldImg" idx="2"/>
          </p:nvPr>
        </p:nvSpPr>
        <p:spPr>
          <a:xfrm>
            <a:off x="2698750" y="509588"/>
            <a:ext cx="4530725" cy="2549525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Standardowy">
  <p:cSld name="SlajdStandardowy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4"/>
          <p:cNvSpPr txBox="1">
            <a:spLocks noGrp="1"/>
          </p:cNvSpPr>
          <p:nvPr>
            <p:ph type="title"/>
          </p:nvPr>
        </p:nvSpPr>
        <p:spPr>
          <a:xfrm>
            <a:off x="1697295" y="2803987"/>
            <a:ext cx="10608000" cy="47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>
                <a:solidFill>
                  <a:srgbClr val="3C3C4C"/>
                </a:solidFill>
              </a:defRPr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lajdStandardowy2">
  <p:cSld name="SlajdStandardowy2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Google Shape;27;p36"/>
          <p:cNvSpPr txBox="1">
            <a:spLocks noGrp="1"/>
          </p:cNvSpPr>
          <p:nvPr>
            <p:ph type="title"/>
          </p:nvPr>
        </p:nvSpPr>
        <p:spPr>
          <a:xfrm>
            <a:off x="278581" y="202455"/>
            <a:ext cx="9486900" cy="47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8" name="Google Shape;28;p36"/>
          <p:cNvSpPr txBox="1">
            <a:spLocks noGrp="1"/>
          </p:cNvSpPr>
          <p:nvPr>
            <p:ph type="dt" idx="10"/>
          </p:nvPr>
        </p:nvSpPr>
        <p:spPr>
          <a:xfrm>
            <a:off x="6985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29" name="Google Shape;29;p36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1">
                <a:solidFill>
                  <a:srgbClr val="7896CF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0" name="Google Shape;30;p36"/>
          <p:cNvSpPr txBox="1">
            <a:spLocks noGrp="1"/>
          </p:cNvSpPr>
          <p:nvPr>
            <p:ph type="sldNum" idx="12"/>
          </p:nvPr>
        </p:nvSpPr>
        <p:spPr>
          <a:xfrm>
            <a:off x="86233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Slajd </a:t>
            </a:r>
            <a:fld id="{00000000-1234-1234-1234-123412341234}" type="slidenum">
              <a:rPr lang="pl-PL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ajdTytułowy">
  <p:cSld name="1_SlajdTytułowy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37"/>
          <p:cNvSpPr txBox="1">
            <a:spLocks noGrp="1"/>
          </p:cNvSpPr>
          <p:nvPr>
            <p:ph type="title"/>
          </p:nvPr>
        </p:nvSpPr>
        <p:spPr>
          <a:xfrm>
            <a:off x="278581" y="202455"/>
            <a:ext cx="9486900" cy="47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37"/>
          <p:cNvSpPr txBox="1">
            <a:spLocks noGrp="1"/>
          </p:cNvSpPr>
          <p:nvPr>
            <p:ph type="dt" idx="10"/>
          </p:nvPr>
        </p:nvSpPr>
        <p:spPr>
          <a:xfrm>
            <a:off x="6985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4" name="Google Shape;34;p37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5" name="Google Shape;35;p37"/>
          <p:cNvSpPr txBox="1">
            <a:spLocks noGrp="1"/>
          </p:cNvSpPr>
          <p:nvPr>
            <p:ph type="body" idx="1"/>
          </p:nvPr>
        </p:nvSpPr>
        <p:spPr>
          <a:xfrm>
            <a:off x="1879600" y="2638427"/>
            <a:ext cx="843280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800"/>
              </a:spcBef>
              <a:spcAft>
                <a:spcPts val="0"/>
              </a:spcAft>
              <a:buClr>
                <a:schemeClr val="accent2"/>
              </a:buClr>
              <a:buSzPts val="4000"/>
              <a:buFont typeface="Noto Sans Symbols"/>
              <a:buNone/>
              <a:defRPr sz="40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74650" algn="l" rtl="0"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Noto Sans Symbols"/>
              <a:buChar char="□"/>
              <a:defRPr sz="2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6" name="Google Shape;36;p37"/>
          <p:cNvSpPr txBox="1">
            <a:spLocks noGrp="1"/>
          </p:cNvSpPr>
          <p:nvPr>
            <p:ph type="body" idx="2"/>
          </p:nvPr>
        </p:nvSpPr>
        <p:spPr>
          <a:xfrm>
            <a:off x="1879600" y="3943352"/>
            <a:ext cx="8432800" cy="10763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457200" marR="0" lvl="0" indent="-228600" algn="ctr" rtl="0">
              <a:spcBef>
                <a:spcPts val="560"/>
              </a:spcBef>
              <a:spcAft>
                <a:spcPts val="0"/>
              </a:spcAft>
              <a:buClr>
                <a:schemeClr val="accent2"/>
              </a:buClr>
              <a:buSzPts val="2800"/>
              <a:buFont typeface="Noto Sans Symbols"/>
              <a:buNone/>
              <a:defRPr sz="2800" b="1" i="0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93700" algn="l" rtl="0">
              <a:spcBef>
                <a:spcPts val="520"/>
              </a:spcBef>
              <a:spcAft>
                <a:spcPts val="0"/>
              </a:spcAft>
              <a:buClr>
                <a:schemeClr val="accent2"/>
              </a:buClr>
              <a:buSzPts val="2600"/>
              <a:buFont typeface="Noto Sans Symbols"/>
              <a:buChar char="■"/>
              <a:defRPr sz="26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L="1371600" marR="0" lvl="2" indent="-374650" algn="l" rtl="0">
              <a:spcBef>
                <a:spcPts val="460"/>
              </a:spcBef>
              <a:spcAft>
                <a:spcPts val="0"/>
              </a:spcAft>
              <a:buClr>
                <a:schemeClr val="accent2"/>
              </a:buClr>
              <a:buSzPts val="2300"/>
              <a:buFont typeface="Noto Sans Symbols"/>
              <a:buChar char="□"/>
              <a:defRPr sz="23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L="1828800" marR="0" lvl="3" indent="-355600" algn="l" rtl="0"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■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L="2286000" marR="0" lvl="4" indent="-355600" algn="l" rtl="0"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ts val="2000"/>
              <a:buFont typeface="Noto Sans Symbols"/>
              <a:buChar char="▪"/>
              <a:defRPr sz="20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SlajdStandardowy">
  <p:cSld name="1_SlajdStandardowy">
    <p:spTree>
      <p:nvGrpSpPr>
        <p:cNvPr id="1" name="Shape 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Google Shape;38;p38"/>
          <p:cNvSpPr txBox="1">
            <a:spLocks noGrp="1"/>
          </p:cNvSpPr>
          <p:nvPr>
            <p:ph type="dt" idx="10"/>
          </p:nvPr>
        </p:nvSpPr>
        <p:spPr>
          <a:xfrm>
            <a:off x="6985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39" name="Google Shape;39;p38"/>
          <p:cNvSpPr txBox="1">
            <a:spLocks noGrp="1"/>
          </p:cNvSpPr>
          <p:nvPr>
            <p:ph type="ftr" idx="11"/>
          </p:nvPr>
        </p:nvSpPr>
        <p:spPr>
          <a:xfrm>
            <a:off x="4165600" y="6356353"/>
            <a:ext cx="3860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600" b="1" i="0" u="none" strike="noStrike" cap="none">
                <a:solidFill>
                  <a:schemeClr val="dk1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sp>
        <p:nvSpPr>
          <p:cNvPr id="40" name="Google Shape;40;p38"/>
          <p:cNvSpPr txBox="1">
            <a:spLocks noGrp="1"/>
          </p:cNvSpPr>
          <p:nvPr>
            <p:ph type="sldNum" idx="12"/>
          </p:nvPr>
        </p:nvSpPr>
        <p:spPr>
          <a:xfrm>
            <a:off x="8623300" y="6356353"/>
            <a:ext cx="284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spcAft>
                <a:spcPts val="0"/>
              </a:spcAft>
              <a:buNone/>
              <a:defRPr sz="1400" b="0" i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/>
              <a:t>Slajd </a:t>
            </a:r>
            <a:fld id="{00000000-1234-1234-1234-123412341234}" type="slidenum">
              <a:rPr lang="pl-PL"/>
              <a:t>‹#›</a:t>
            </a:fld>
            <a:endParaRPr/>
          </a:p>
        </p:txBody>
      </p:sp>
      <p:sp>
        <p:nvSpPr>
          <p:cNvPr id="41" name="Google Shape;41;p38"/>
          <p:cNvSpPr txBox="1">
            <a:spLocks noGrp="1"/>
          </p:cNvSpPr>
          <p:nvPr>
            <p:ph type="title"/>
          </p:nvPr>
        </p:nvSpPr>
        <p:spPr>
          <a:xfrm>
            <a:off x="723901" y="274638"/>
            <a:ext cx="10608000" cy="47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SlajdStandard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tytułu 12"/>
          <p:cNvSpPr>
            <a:spLocks noGrp="1"/>
          </p:cNvSpPr>
          <p:nvPr>
            <p:ph type="title"/>
          </p:nvPr>
        </p:nvSpPr>
        <p:spPr bwMode="auto">
          <a:xfrm>
            <a:off x="904223" y="316714"/>
            <a:ext cx="3442876" cy="4778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>
                <a:solidFill>
                  <a:srgbClr val="3C3C4C"/>
                </a:solidFill>
              </a:defRPr>
            </a:lvl1pPr>
          </a:lstStyle>
          <a:p>
            <a:pPr lvl="0"/>
            <a:r>
              <a:rPr lang="pl-PL" altLang="pl-PL"/>
              <a:t>Kliknij, aby edytować styl</a:t>
            </a:r>
          </a:p>
        </p:txBody>
      </p:sp>
    </p:spTree>
    <p:extLst>
      <p:ext uri="{BB962C8B-B14F-4D97-AF65-F5344CB8AC3E}">
        <p14:creationId xmlns:p14="http://schemas.microsoft.com/office/powerpoint/2010/main" val="3157670780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7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Google Shape;10;p33"/>
          <p:cNvCxnSpPr/>
          <p:nvPr/>
        </p:nvCxnSpPr>
        <p:spPr>
          <a:xfrm rot="10800000" flipH="1">
            <a:off x="3251200" y="6341604"/>
            <a:ext cx="7596239" cy="29498"/>
          </a:xfrm>
          <a:prstGeom prst="straightConnector1">
            <a:avLst/>
          </a:prstGeom>
          <a:noFill/>
          <a:ln w="28575" cap="flat" cmpd="sng">
            <a:solidFill>
              <a:srgbClr val="7896CF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11" name="Google Shape;11;p33"/>
          <p:cNvSpPr/>
          <p:nvPr/>
        </p:nvSpPr>
        <p:spPr>
          <a:xfrm rot="10800000" flipH="1">
            <a:off x="448188" y="790905"/>
            <a:ext cx="10701593" cy="127766"/>
          </a:xfrm>
          <a:custGeom>
            <a:avLst/>
            <a:gdLst/>
            <a:ahLst/>
            <a:cxnLst/>
            <a:rect l="l" t="t" r="r" b="b"/>
            <a:pathLst>
              <a:path w="1000" h="1000" extrusionOk="0">
                <a:moveTo>
                  <a:pt x="0" y="0"/>
                </a:moveTo>
                <a:lnTo>
                  <a:pt x="618" y="0"/>
                </a:lnTo>
                <a:lnTo>
                  <a:pt x="618" y="1000"/>
                </a:lnTo>
                <a:lnTo>
                  <a:pt x="0" y="1000"/>
                </a:lnTo>
                <a:lnTo>
                  <a:pt x="0" y="0"/>
                </a:lnTo>
                <a:close/>
              </a:path>
              <a:path w="1000" h="1000" extrusionOk="0">
                <a:moveTo>
                  <a:pt x="0" y="0"/>
                </a:moveTo>
                <a:lnTo>
                  <a:pt x="1000" y="0"/>
                </a:lnTo>
              </a:path>
            </a:pathLst>
          </a:custGeom>
          <a:solidFill>
            <a:srgbClr val="7896CF"/>
          </a:solidFill>
          <a:ln w="9525" cap="flat" cmpd="sng">
            <a:solidFill>
              <a:srgbClr val="7896C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1" i="0" u="none" strike="noStrike" cap="none">
              <a:solidFill>
                <a:schemeClr val="dk1"/>
              </a:solidFill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2" name="Google Shape;12;p33"/>
          <p:cNvSpPr txBox="1">
            <a:spLocks noGrp="1"/>
          </p:cNvSpPr>
          <p:nvPr>
            <p:ph type="title"/>
          </p:nvPr>
        </p:nvSpPr>
        <p:spPr>
          <a:xfrm>
            <a:off x="278581" y="202455"/>
            <a:ext cx="9486900" cy="4778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2400" b="1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3800" b="0" i="0" u="none" strike="noStrike" cap="none">
                <a:solidFill>
                  <a:schemeClr val="dk2"/>
                </a:solidFill>
                <a:latin typeface="Verdana"/>
                <a:ea typeface="Verdana"/>
                <a:cs typeface="Verdana"/>
                <a:sym typeface="Verdana"/>
              </a:defRPr>
            </a:lvl9pPr>
          </a:lstStyle>
          <a:p>
            <a:endParaRPr/>
          </a:p>
        </p:txBody>
      </p:sp>
      <p:pic>
        <p:nvPicPr>
          <p:cNvPr id="13" name="Google Shape;13;p33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128836" y="6176183"/>
            <a:ext cx="2308128" cy="54529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33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11482440" y="202455"/>
            <a:ext cx="508000" cy="191698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3"/>
          <p:cNvSpPr txBox="1"/>
          <p:nvPr/>
        </p:nvSpPr>
        <p:spPr>
          <a:xfrm>
            <a:off x="10847439" y="6371102"/>
            <a:ext cx="1011494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spcAft>
                <a:spcPts val="0"/>
              </a:spcAft>
              <a:buNone/>
            </a:pPr>
            <a:r>
              <a:rPr lang="pl-PL" sz="1400" b="0" i="1" u="none" strike="noStrike" cap="none">
                <a:solidFill>
                  <a:srgbClr val="B4A0AA"/>
                </a:solidFill>
                <a:latin typeface="Arial"/>
                <a:ea typeface="Arial"/>
                <a:cs typeface="Arial"/>
                <a:sym typeface="Arial"/>
              </a:rPr>
              <a:t>Slajd </a:t>
            </a:r>
            <a:fld id="{00000000-1234-1234-1234-123412341234}" type="slidenum">
              <a:rPr lang="pl-PL" sz="1400" b="0" i="1" u="none" strike="noStrike" cap="none">
                <a:solidFill>
                  <a:srgbClr val="B4A0AA"/>
                </a:solidFill>
                <a:latin typeface="Arial"/>
                <a:ea typeface="Arial"/>
                <a:cs typeface="Arial"/>
                <a:sym typeface="Arial"/>
              </a:rPr>
              <a:t>‹#›</a:t>
            </a:fld>
            <a:endParaRPr sz="1400" b="0" i="1" u="none" strike="noStrike" cap="none">
              <a:solidFill>
                <a:srgbClr val="B4A0AA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2" r:id="rId3"/>
    <p:sldLayoutId id="2147483653" r:id="rId4"/>
    <p:sldLayoutId id="2147483654" r:id="rId5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wmf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http://www.wentylacja.com.pl/technologie/foto/amoniak3.jpg" TargetMode="External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ole tekstowe 9">
            <a:extLst>
              <a:ext uri="{FF2B5EF4-FFF2-40B4-BE49-F238E27FC236}">
                <a16:creationId xmlns:a16="http://schemas.microsoft.com/office/drawing/2014/main" id="{EF56A7D1-ABA7-488B-8DD0-50FB636F2111}"/>
              </a:ext>
            </a:extLst>
          </p:cNvPr>
          <p:cNvSpPr txBox="1"/>
          <p:nvPr/>
        </p:nvSpPr>
        <p:spPr>
          <a:xfrm>
            <a:off x="1740568" y="2397948"/>
            <a:ext cx="887930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sz="3200" dirty="0">
                <a:effectLst/>
                <a:latin typeface="Calibri" panose="020F0502020204030204" pitchFamily="34" charset="0"/>
              </a:rPr>
              <a:t>​</a:t>
            </a:r>
            <a:r>
              <a:rPr lang="pl-PL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Bezpieczeństwo w ekologicznych urządzeniach chłodniczych i klimatyzacyjnych </a:t>
            </a:r>
          </a:p>
          <a:p>
            <a:pPr algn="ctr"/>
            <a:endParaRPr lang="pl-PL" sz="3200" b="1" dirty="0">
              <a:solidFill>
                <a:srgbClr val="002060"/>
              </a:solidFill>
              <a:effectLst/>
              <a:latin typeface="Calibri" panose="020F0502020204030204" pitchFamily="34" charset="0"/>
            </a:endParaRPr>
          </a:p>
          <a:p>
            <a:pPr algn="ctr"/>
            <a:r>
              <a:rPr lang="pl-PL" sz="3200" b="1" dirty="0">
                <a:solidFill>
                  <a:srgbClr val="002060"/>
                </a:solidFill>
                <a:latin typeface="Calibri" panose="020F0502020204030204" pitchFamily="34" charset="0"/>
              </a:rPr>
              <a:t>Artur Rusowicz</a:t>
            </a:r>
            <a:br>
              <a:rPr lang="pl-PL" sz="3200" dirty="0">
                <a:effectLst/>
                <a:latin typeface="Calibri" panose="020F0502020204030204" pitchFamily="34" charset="0"/>
              </a:rPr>
            </a:br>
            <a:endParaRPr lang="pl-PL" sz="32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2BEF0595-B1C3-FC45-3AE4-90E7EA7B5A98}"/>
              </a:ext>
            </a:extLst>
          </p:cNvPr>
          <p:cNvSpPr txBox="1"/>
          <p:nvPr/>
        </p:nvSpPr>
        <p:spPr>
          <a:xfrm>
            <a:off x="381000" y="214232"/>
            <a:ext cx="887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Problemy Inżynierii Bezpieczeństwa Obiektów Antropogenicznych 2023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FD074757-BC03-684B-99EC-574656966BCE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893B80CF-41B5-FAA2-17E1-B4A03F6E03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99128" y="979714"/>
            <a:ext cx="8558213" cy="530610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ytuł 5">
            <a:extLst>
              <a:ext uri="{FF2B5EF4-FFF2-40B4-BE49-F238E27FC236}">
                <a16:creationId xmlns:a16="http://schemas.microsoft.com/office/drawing/2014/main" id="{2A256170-2F10-727A-C093-76FF278C31B1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861332" y="172070"/>
            <a:ext cx="875075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Problemy Inżynierii Bezpieczeństwa Obiektów Antropogenicznych 2023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6E249063-A4DB-798C-75F7-1BFE86E5BFB5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3373233543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A31170-8BB4-3735-82FF-129C01440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90" y="247353"/>
            <a:ext cx="8105167" cy="477837"/>
          </a:xfrm>
        </p:spPr>
        <p:txBody>
          <a:bodyPr>
            <a:normAutofit/>
          </a:bodyPr>
          <a:lstStyle/>
          <a:p>
            <a:r>
              <a:rPr lang="pl-PL" altLang="pl-PL" sz="2200" b="0" i="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  <a:cs typeface="Arial"/>
                <a:sym typeface="Arial"/>
              </a:rPr>
              <a:t>Zakazy wprowadzania na rynek czynników w zależności od GWP</a:t>
            </a:r>
            <a:endParaRPr lang="pl-PL" sz="2200" b="0" i="0" dirty="0">
              <a:solidFill>
                <a:srgbClr val="0033CC"/>
              </a:solidFill>
              <a:latin typeface="Cambria" panose="02040503050406030204" pitchFamily="18" charset="0"/>
              <a:ea typeface="Cambria" panose="02040503050406030204" pitchFamily="18" charset="0"/>
              <a:cs typeface="Arial"/>
              <a:sym typeface="Arial"/>
            </a:endParaRPr>
          </a:p>
        </p:txBody>
      </p:sp>
      <p:pic>
        <p:nvPicPr>
          <p:cNvPr id="3" name="Picture 5">
            <a:extLst>
              <a:ext uri="{FF2B5EF4-FFF2-40B4-BE49-F238E27FC236}">
                <a16:creationId xmlns:a16="http://schemas.microsoft.com/office/drawing/2014/main" id="{29B67993-5FDA-B9AA-34E7-B76CFFDF8E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15610" y="941842"/>
            <a:ext cx="8689975" cy="51593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65098CA-A147-7E53-22E4-F859768063A7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340068346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2A31170-8BB4-3735-82FF-129C014408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1890" y="247353"/>
            <a:ext cx="8385332" cy="477837"/>
          </a:xfrm>
        </p:spPr>
        <p:txBody>
          <a:bodyPr>
            <a:normAutofit/>
          </a:bodyPr>
          <a:lstStyle/>
          <a:p>
            <a:pPr algn="l" rtl="0" fontAlgn="base"/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  <a:cs typeface="Calibri" panose="020F0502020204030204" pitchFamily="34" charset="0"/>
              </a:rPr>
              <a:t>Czynniki chłodnicze z ODP=0</a:t>
            </a:r>
            <a:r>
              <a:rPr lang="en-US" sz="2000" b="0" i="0" dirty="0">
                <a:solidFill>
                  <a:srgbClr val="0033CC"/>
                </a:solidFill>
                <a:effectLst/>
                <a:latin typeface="Calibri" panose="020F0502020204030204" pitchFamily="34" charset="0"/>
                <a:cs typeface="Calibri" panose="020F0502020204030204" pitchFamily="34" charset="0"/>
              </a:rPr>
              <a:t>​</a:t>
            </a:r>
          </a:p>
        </p:txBody>
      </p:sp>
      <p:pic>
        <p:nvPicPr>
          <p:cNvPr id="3" name="Picture 4">
            <a:extLst>
              <a:ext uri="{FF2B5EF4-FFF2-40B4-BE49-F238E27FC236}">
                <a16:creationId xmlns:a16="http://schemas.microsoft.com/office/drawing/2014/main" id="{4E1EE0F8-7454-53D6-E95E-D21ED16B93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7428" y="968829"/>
            <a:ext cx="9144000" cy="5257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53A363F2-797E-A67B-3F97-38E416AC9368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39970089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az 2">
            <a:extLst>
              <a:ext uri="{FF2B5EF4-FFF2-40B4-BE49-F238E27FC236}">
                <a16:creationId xmlns:a16="http://schemas.microsoft.com/office/drawing/2014/main" id="{8A6BB6DE-7622-0D26-E6AA-315C050649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8199" y="925286"/>
            <a:ext cx="10191519" cy="5286850"/>
          </a:xfrm>
          <a:prstGeom prst="rect">
            <a:avLst/>
          </a:prstGeom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27959ADB-45C5-3008-9032-A7E4AD8F16D5}"/>
              </a:ext>
            </a:extLst>
          </p:cNvPr>
          <p:cNvSpPr txBox="1"/>
          <p:nvPr/>
        </p:nvSpPr>
        <p:spPr>
          <a:xfrm>
            <a:off x="444100" y="274199"/>
            <a:ext cx="887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Problemy Inżynierii Bezpieczeństwa Obiektów Antropogenicznych 2023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B5A44B6F-A117-3F89-AB7F-F19AB4BB1FA2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391732286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D3BED05D-3E4C-20A1-20CA-F5D418CC40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925" y="1251857"/>
            <a:ext cx="11056848" cy="3956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pole tekstowe 2">
            <a:extLst>
              <a:ext uri="{FF2B5EF4-FFF2-40B4-BE49-F238E27FC236}">
                <a16:creationId xmlns:a16="http://schemas.microsoft.com/office/drawing/2014/main" id="{81D6883F-CC35-68A3-A5FE-E17AC3394A3F}"/>
              </a:ext>
            </a:extLst>
          </p:cNvPr>
          <p:cNvSpPr txBox="1"/>
          <p:nvPr/>
        </p:nvSpPr>
        <p:spPr>
          <a:xfrm>
            <a:off x="381000" y="214232"/>
            <a:ext cx="887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Palność, toksyczność czynników chłodniczych</a:t>
            </a:r>
          </a:p>
        </p:txBody>
      </p:sp>
      <p:sp>
        <p:nvSpPr>
          <p:cNvPr id="6" name="pole tekstowe 5">
            <a:extLst>
              <a:ext uri="{FF2B5EF4-FFF2-40B4-BE49-F238E27FC236}">
                <a16:creationId xmlns:a16="http://schemas.microsoft.com/office/drawing/2014/main" id="{008EC60B-EFB2-DCDC-91BB-4DE78A5CB5AA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2107843394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1CB6B5E-1CC1-535E-9801-6CA220D193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r:link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15143" y="1012370"/>
            <a:ext cx="9144000" cy="5072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pole tekstowe 3">
            <a:extLst>
              <a:ext uri="{FF2B5EF4-FFF2-40B4-BE49-F238E27FC236}">
                <a16:creationId xmlns:a16="http://schemas.microsoft.com/office/drawing/2014/main" id="{C6DBE65F-54ED-303D-88CD-7919844690A0}"/>
              </a:ext>
            </a:extLst>
          </p:cNvPr>
          <p:cNvSpPr txBox="1"/>
          <p:nvPr/>
        </p:nvSpPr>
        <p:spPr>
          <a:xfrm>
            <a:off x="381000" y="214232"/>
            <a:ext cx="887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Progi wybuchowości w powietrzu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B9FCD9D-7C2B-AB11-E36C-6560B942CBED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538784437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ole tekstowe 5">
            <a:extLst>
              <a:ext uri="{FF2B5EF4-FFF2-40B4-BE49-F238E27FC236}">
                <a16:creationId xmlns:a16="http://schemas.microsoft.com/office/drawing/2014/main" id="{E4B75B66-3448-EFC9-D082-7FA3992DC653}"/>
              </a:ext>
            </a:extLst>
          </p:cNvPr>
          <p:cNvSpPr txBox="1"/>
          <p:nvPr/>
        </p:nvSpPr>
        <p:spPr>
          <a:xfrm>
            <a:off x="381000" y="214232"/>
            <a:ext cx="887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Problemy Inżynierii Bezpieczeństwa Obiektów Antropogenicznych 2023 </a:t>
            </a:r>
          </a:p>
        </p:txBody>
      </p:sp>
      <p:sp>
        <p:nvSpPr>
          <p:cNvPr id="7" name="pole tekstowe 6">
            <a:extLst>
              <a:ext uri="{FF2B5EF4-FFF2-40B4-BE49-F238E27FC236}">
                <a16:creationId xmlns:a16="http://schemas.microsoft.com/office/drawing/2014/main" id="{87940A4F-CDB6-6F79-FE8B-2E7E32B5A6C2}"/>
              </a:ext>
            </a:extLst>
          </p:cNvPr>
          <p:cNvSpPr txBox="1"/>
          <p:nvPr/>
        </p:nvSpPr>
        <p:spPr>
          <a:xfrm>
            <a:off x="849086" y="1600200"/>
            <a:ext cx="7726795" cy="289310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sz="2400" b="1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Czynniki chłodnicze – wyzwania dot. bezpieczeństwa:</a:t>
            </a:r>
          </a:p>
          <a:p>
            <a:endParaRPr lang="pl-PL" sz="2400" b="1" dirty="0">
              <a:solidFill>
                <a:srgbClr val="00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r>
              <a:rPr lang="pl-PL" sz="2400" b="1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Akty prawne (ATEX, UDT) , normy;</a:t>
            </a:r>
          </a:p>
          <a:p>
            <a:pPr marL="342900" indent="-342900">
              <a:buFontTx/>
              <a:buChar char="-"/>
            </a:pPr>
            <a:endParaRPr lang="pl-PL" sz="2400" b="1" dirty="0">
              <a:solidFill>
                <a:srgbClr val="00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342900" indent="-342900">
              <a:buFontTx/>
              <a:buChar char="-"/>
            </a:pPr>
            <a:r>
              <a:rPr lang="pl-PL" sz="2400" b="1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Certyfikacja personelu;</a:t>
            </a:r>
          </a:p>
          <a:p>
            <a:endParaRPr lang="pl-PL" sz="2400" b="1" dirty="0">
              <a:solidFill>
                <a:srgbClr val="0033CC"/>
              </a:solidFill>
              <a:latin typeface="Cambria" panose="02040503050406030204" pitchFamily="18" charset="0"/>
              <a:ea typeface="Cambria" panose="02040503050406030204" pitchFamily="18" charset="0"/>
            </a:endParaRPr>
          </a:p>
          <a:p>
            <a:pPr marL="285750" indent="-285750">
              <a:buFontTx/>
              <a:buChar char="-"/>
            </a:pPr>
            <a:r>
              <a:rPr lang="pl-PL" sz="2400" b="1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System szkoleń</a:t>
            </a:r>
          </a:p>
          <a:p>
            <a:pPr marL="285750" indent="-285750">
              <a:buFontTx/>
              <a:buChar char="-"/>
            </a:pPr>
            <a:endParaRPr lang="pl-PL" dirty="0"/>
          </a:p>
        </p:txBody>
      </p:sp>
      <p:sp>
        <p:nvSpPr>
          <p:cNvPr id="8" name="pole tekstowe 7">
            <a:extLst>
              <a:ext uri="{FF2B5EF4-FFF2-40B4-BE49-F238E27FC236}">
                <a16:creationId xmlns:a16="http://schemas.microsoft.com/office/drawing/2014/main" id="{EB167A74-ACB0-2101-EA3E-5C699D921FAE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947850038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ytuł 3">
            <a:extLst>
              <a:ext uri="{FF2B5EF4-FFF2-40B4-BE49-F238E27FC236}">
                <a16:creationId xmlns:a16="http://schemas.microsoft.com/office/drawing/2014/main" id="{0B8E280C-EE2B-4AEA-B15D-52B36F41D3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7679" y="411900"/>
            <a:ext cx="9538320" cy="477837"/>
          </a:xfrm>
        </p:spPr>
        <p:txBody>
          <a:bodyPr/>
          <a:lstStyle/>
          <a:p>
            <a:br>
              <a:rPr lang="pl-PL" sz="2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500" dirty="0">
                <a:solidFill>
                  <a:schemeClr val="accent1">
                    <a:lumMod val="75000"/>
                  </a:schemeClr>
                </a:solidFill>
              </a:rPr>
              <a:t>​</a:t>
            </a:r>
            <a:br>
              <a:rPr lang="en-US" sz="2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500" dirty="0">
                <a:solidFill>
                  <a:schemeClr val="accent1">
                    <a:lumMod val="75000"/>
                  </a:schemeClr>
                </a:solidFill>
              </a:rPr>
              <a:t>​</a:t>
            </a:r>
            <a:br>
              <a:rPr lang="en-US" sz="2500" dirty="0">
                <a:solidFill>
                  <a:schemeClr val="accent1">
                    <a:lumMod val="75000"/>
                  </a:schemeClr>
                </a:solidFill>
              </a:rPr>
            </a:br>
            <a:r>
              <a:rPr lang="en-US" sz="2500" dirty="0">
                <a:solidFill>
                  <a:schemeClr val="accent1">
                    <a:lumMod val="75000"/>
                  </a:schemeClr>
                </a:solidFill>
              </a:rPr>
              <a:t>​</a:t>
            </a:r>
            <a:endParaRPr lang="pl-PL" sz="25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6150" name="Picture 6">
            <a:extLst>
              <a:ext uri="{FF2B5EF4-FFF2-40B4-BE49-F238E27FC236}">
                <a16:creationId xmlns:a16="http://schemas.microsoft.com/office/drawing/2014/main" id="{1289BF6D-60D6-466E-8833-752F7F60573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941550" y="-1135063"/>
            <a:ext cx="3162300" cy="23717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pole tekstowe 9">
            <a:extLst>
              <a:ext uri="{FF2B5EF4-FFF2-40B4-BE49-F238E27FC236}">
                <a16:creationId xmlns:a16="http://schemas.microsoft.com/office/drawing/2014/main" id="{B009C4AA-CBBF-41E7-97C2-E3E0FF366928}"/>
              </a:ext>
            </a:extLst>
          </p:cNvPr>
          <p:cNvSpPr txBox="1"/>
          <p:nvPr/>
        </p:nvSpPr>
        <p:spPr>
          <a:xfrm>
            <a:off x="4525055" y="2707694"/>
            <a:ext cx="9050110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pl-PL" dirty="0"/>
              <a:t> </a:t>
            </a:r>
          </a:p>
        </p:txBody>
      </p:sp>
      <p:sp>
        <p:nvSpPr>
          <p:cNvPr id="13" name="pole tekstowe 12">
            <a:extLst>
              <a:ext uri="{FF2B5EF4-FFF2-40B4-BE49-F238E27FC236}">
                <a16:creationId xmlns:a16="http://schemas.microsoft.com/office/drawing/2014/main" id="{461874DA-D668-4642-B780-C62F99825BFC}"/>
              </a:ext>
            </a:extLst>
          </p:cNvPr>
          <p:cNvSpPr txBox="1"/>
          <p:nvPr/>
        </p:nvSpPr>
        <p:spPr>
          <a:xfrm>
            <a:off x="4173988" y="2661527"/>
            <a:ext cx="41699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 rtl="0" fontAlgn="base"/>
            <a:r>
              <a:rPr lang="pl-PL" sz="3600" dirty="0">
                <a:solidFill>
                  <a:srgbClr val="002060"/>
                </a:solidFill>
                <a:latin typeface="Calibri" panose="020F0502020204030204" pitchFamily="34" charset="0"/>
              </a:rPr>
              <a:t>Dziękuję za uwagę</a:t>
            </a:r>
            <a:r>
              <a:rPr lang="en-US" sz="3600" dirty="0">
                <a:solidFill>
                  <a:srgbClr val="002060"/>
                </a:solidFill>
                <a:latin typeface="Calibri" panose="020F0502020204030204" pitchFamily="34" charset="0"/>
              </a:rPr>
              <a:t>​</a:t>
            </a:r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C7FA8884-22DF-1A00-B7E6-71B75672725E}"/>
              </a:ext>
            </a:extLst>
          </p:cNvPr>
          <p:cNvSpPr txBox="1"/>
          <p:nvPr/>
        </p:nvSpPr>
        <p:spPr>
          <a:xfrm>
            <a:off x="381000" y="214232"/>
            <a:ext cx="8879305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Problemy Inżynierii Bezpieczeństwa Obiektów Antropogenicznych 2023 </a:t>
            </a:r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503E5312-E27F-3471-842D-4A585E0F4776}"/>
              </a:ext>
            </a:extLst>
          </p:cNvPr>
          <p:cNvSpPr txBox="1"/>
          <p:nvPr/>
        </p:nvSpPr>
        <p:spPr>
          <a:xfrm>
            <a:off x="4735285" y="6335989"/>
            <a:ext cx="373380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2000" dirty="0">
                <a:solidFill>
                  <a:srgbClr val="0033CC"/>
                </a:solidFill>
                <a:latin typeface="Cambria" panose="02040503050406030204" pitchFamily="18" charset="0"/>
                <a:ea typeface="Cambria" panose="02040503050406030204" pitchFamily="18" charset="0"/>
              </a:rPr>
              <a:t>Warszawa, 9 lutego 2023</a:t>
            </a:r>
          </a:p>
        </p:txBody>
      </p:sp>
    </p:spTree>
    <p:extLst>
      <p:ext uri="{BB962C8B-B14F-4D97-AF65-F5344CB8AC3E}">
        <p14:creationId xmlns:p14="http://schemas.microsoft.com/office/powerpoint/2010/main" val="2542385035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ageCurlDouble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Profil_2">
  <a:themeElements>
    <a:clrScheme name="Profil 9">
      <a:dk1>
        <a:srgbClr val="000000"/>
      </a:dk1>
      <a:lt1>
        <a:srgbClr val="FFFFFF"/>
      </a:lt1>
      <a:dk2>
        <a:srgbClr val="000000"/>
      </a:dk2>
      <a:lt2>
        <a:srgbClr val="DDDDDD"/>
      </a:lt2>
      <a:accent1>
        <a:srgbClr val="A3B2C1"/>
      </a:accent1>
      <a:accent2>
        <a:srgbClr val="CC0000"/>
      </a:accent2>
      <a:accent3>
        <a:srgbClr val="FFFFFF"/>
      </a:accent3>
      <a:accent4>
        <a:srgbClr val="000000"/>
      </a:accent4>
      <a:accent5>
        <a:srgbClr val="CED5DD"/>
      </a:accent5>
      <a:accent6>
        <a:srgbClr val="B90000"/>
      </a:accent6>
      <a:hlink>
        <a:srgbClr val="336699"/>
      </a:hlink>
      <a:folHlink>
        <a:srgbClr val="003366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yw pakietu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activity xmlns="4b4f4912-a1bd-4687-b176-af09d1426ef5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408EACF686BC114C8F06396A5719AAB2" ma:contentTypeVersion="15" ma:contentTypeDescription="Utwórz nowy dokument." ma:contentTypeScope="" ma:versionID="4fa168706dcef2cbff98c1e1b7b94271">
  <xsd:schema xmlns:xsd="http://www.w3.org/2001/XMLSchema" xmlns:xs="http://www.w3.org/2001/XMLSchema" xmlns:p="http://schemas.microsoft.com/office/2006/metadata/properties" xmlns:ns3="a393881f-2117-4d3c-97ba-f3f028ea0329" xmlns:ns4="4b4f4912-a1bd-4687-b176-af09d1426ef5" targetNamespace="http://schemas.microsoft.com/office/2006/metadata/properties" ma:root="true" ma:fieldsID="7f1d322f2753826df6011e760860ee83" ns3:_="" ns4:_="">
    <xsd:import namespace="a393881f-2117-4d3c-97ba-f3f028ea0329"/>
    <xsd:import namespace="4b4f4912-a1bd-4687-b176-af09d1426ef5"/>
    <xsd:element name="properties">
      <xsd:complexType>
        <xsd:sequence>
          <xsd:element name="documentManagement">
            <xsd:complexType>
              <xsd:all>
                <xsd:element ref="ns3:SharedWithUsers" minOccurs="0"/>
                <xsd:element ref="ns3:SharedWithDetails" minOccurs="0"/>
                <xsd:element ref="ns3:SharingHintHash" minOccurs="0"/>
                <xsd:element ref="ns4:MediaServiceMetadata" minOccurs="0"/>
                <xsd:element ref="ns4:MediaServiceFastMetadata" minOccurs="0"/>
                <xsd:element ref="ns4:MediaServiceDateTaken" minOccurs="0"/>
                <xsd:element ref="ns4:MediaLengthInSeconds" minOccurs="0"/>
                <xsd:element ref="ns4:MediaServiceAutoKeyPoints" minOccurs="0"/>
                <xsd:element ref="ns4:MediaServiceKeyPoints" minOccurs="0"/>
                <xsd:element ref="ns4:MediaServiceAutoTags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ServiceLocation" minOccurs="0"/>
                <xsd:element ref="ns4:_activity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393881f-2117-4d3c-97ba-f3f028ea0329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Udostępnianie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Udostępnione dla — szczegóły" ma:internalName="SharedWithDetails" ma:readOnly="true">
      <xsd:simpleType>
        <xsd:restriction base="dms:Note">
          <xsd:maxLength value="255"/>
        </xsd:restriction>
      </xsd:simpleType>
    </xsd:element>
    <xsd:element name="SharingHintHash" ma:index="10" nillable="true" ma:displayName="Skrót wskazówki dotyczącej udostępniania" ma:hidden="true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4f4912-a1bd-4687-b176-af09d1426ef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1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2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3" nillable="true" ma:displayName="MediaServiceDateTaken" ma:hidden="true" ma:internalName="MediaServiceDateTaken" ma:readOnly="true">
      <xsd:simpleType>
        <xsd:restriction base="dms:Text"/>
      </xsd:simpleType>
    </xsd:element>
    <xsd:element name="MediaLengthInSeconds" ma:index="14" nillable="true" ma:displayName="Length (seconds)" ma:internalName="MediaLengthInSeconds" ma:readOnly="true">
      <xsd:simpleType>
        <xsd:restriction base="dms:Unknown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7" nillable="true" ma:displayName="Tags" ma:internalName="MediaServiceAutoTags" ma:readOnly="true">
      <xsd:simpleType>
        <xsd:restriction base="dms:Text"/>
      </xsd:simpleType>
    </xsd:element>
    <xsd:element name="MediaServiceGenerationTime" ma:index="18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9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0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_activity" ma:index="22" nillable="true" ma:displayName="_activity" ma:hidden="true" ma:internalName="_activity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 zawartości"/>
        <xsd:element ref="dc:title" minOccurs="0" maxOccurs="1" ma:index="4" ma:displayName="Tytuł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446CF1E-8DBD-477C-9E03-37A65AB05D36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F1550F95-7922-4988-B732-032989E66F3E}">
  <ds:schemaRefs>
    <ds:schemaRef ds:uri="http://schemas.microsoft.com/office/infopath/2007/PartnerControls"/>
    <ds:schemaRef ds:uri="a393881f-2117-4d3c-97ba-f3f028ea0329"/>
    <ds:schemaRef ds:uri="http://purl.org/dc/elements/1.1/"/>
    <ds:schemaRef ds:uri="http://schemas.microsoft.com/office/2006/documentManagement/types"/>
    <ds:schemaRef ds:uri="http://schemas.microsoft.com/office/2006/metadata/properties"/>
    <ds:schemaRef ds:uri="http://purl.org/dc/terms/"/>
    <ds:schemaRef ds:uri="http://schemas.openxmlformats.org/package/2006/metadata/core-properties"/>
    <ds:schemaRef ds:uri="4b4f4912-a1bd-4687-b176-af09d1426ef5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8D136F21-C46B-432F-A462-5EA82A4448D0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393881f-2117-4d3c-97ba-f3f028ea0329"/>
    <ds:schemaRef ds:uri="4b4f4912-a1bd-4687-b176-af09d1426ef5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416</TotalTime>
  <Words>145</Words>
  <Application>Microsoft Office PowerPoint</Application>
  <PresentationFormat>Panoramiczny</PresentationFormat>
  <Paragraphs>31</Paragraphs>
  <Slides>9</Slides>
  <Notes>1</Notes>
  <HiddenSlides>0</HiddenSlides>
  <MMClips>0</MMClips>
  <ScaleCrop>false</ScaleCrop>
  <HeadingPairs>
    <vt:vector size="6" baseType="variant">
      <vt:variant>
        <vt:lpstr>Używane czcionki</vt:lpstr>
      </vt:variant>
      <vt:variant>
        <vt:i4>5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9</vt:i4>
      </vt:variant>
    </vt:vector>
  </HeadingPairs>
  <TitlesOfParts>
    <vt:vector size="15" baseType="lpstr">
      <vt:lpstr>Arial</vt:lpstr>
      <vt:lpstr>Calibri</vt:lpstr>
      <vt:lpstr>Cambria</vt:lpstr>
      <vt:lpstr>Noto Sans Symbols</vt:lpstr>
      <vt:lpstr>Verdana</vt:lpstr>
      <vt:lpstr>Profil_2</vt:lpstr>
      <vt:lpstr>Prezentacja programu PowerPoint</vt:lpstr>
      <vt:lpstr>Problemy Inżynierii Bezpieczeństwa Obiektów Antropogenicznych 2023 </vt:lpstr>
      <vt:lpstr>Zakazy wprowadzania na rynek czynników w zależności od GWP</vt:lpstr>
      <vt:lpstr>Czynniki chłodnicze z ODP=0​</vt:lpstr>
      <vt:lpstr>Prezentacja programu PowerPoint</vt:lpstr>
      <vt:lpstr>Prezentacja programu PowerPoint</vt:lpstr>
      <vt:lpstr>Prezentacja programu PowerPoint</vt:lpstr>
      <vt:lpstr>Prezentacja programu PowerPoint</vt:lpstr>
      <vt:lpstr> ​ ​ ​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Inauguracja roku akademickiego 2021/22</dc:title>
  <dc:creator>Piotrus</dc:creator>
  <cp:lastModifiedBy>Rusowicz Artur</cp:lastModifiedBy>
  <cp:revision>54</cp:revision>
  <dcterms:created xsi:type="dcterms:W3CDTF">2003-06-18T13:37:16Z</dcterms:created>
  <dcterms:modified xsi:type="dcterms:W3CDTF">2023-02-07T20:17:26Z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0x010100408EACF686BC114C8F06396A5719AAB2</vt:lpwstr>
  </property>
</Properties>
</file>