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126" y="63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16CBBD5-7687-32D3-229F-95D063B8535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82F8E1D1-5C96-D99B-3498-5D500C0BB67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63E57CA6-1544-9B0E-46EA-934544ADDF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B6C739-AC52-4CBD-A81A-F906A9814D36}" type="datetimeFigureOut">
              <a:rPr lang="pl-PL" smtClean="0"/>
              <a:t>09.07.2025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4F0B7010-B9BB-EE58-2A24-CE61061ECA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B2C58C63-2A83-4853-3A02-BB4AB36E23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EB042E-4DD5-4EA0-8534-D2BABF1E3B92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4997262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9E6C146D-2BC0-3772-F41A-B5478F293B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40452478-0B06-1F3F-F3C8-F47F3898EBB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AEE4E8F6-31CF-B7B1-E1EB-A6FFB5C79C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B6C739-AC52-4CBD-A81A-F906A9814D36}" type="datetimeFigureOut">
              <a:rPr lang="pl-PL" smtClean="0"/>
              <a:t>09.07.2025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4C16C871-BE3B-F679-E5F1-9CCAE0A6DA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9163B048-19EE-7FA0-C68C-297F052C4B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EB042E-4DD5-4EA0-8534-D2BABF1E3B92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566641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>
            <a:extLst>
              <a:ext uri="{FF2B5EF4-FFF2-40B4-BE49-F238E27FC236}">
                <a16:creationId xmlns:a16="http://schemas.microsoft.com/office/drawing/2014/main" id="{C13893DA-3ED2-7B36-E8EE-52F032E3DE2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A4D3F8C3-99DE-7A8B-0836-9CB92C3C325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B7E33308-AA11-EB08-EDA0-1DD5F41713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B6C739-AC52-4CBD-A81A-F906A9814D36}" type="datetimeFigureOut">
              <a:rPr lang="pl-PL" smtClean="0"/>
              <a:t>09.07.2025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B6B3B4E4-BA1E-3F8F-53BA-3E2A5E605A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46BA1989-55B8-D260-3036-118028AD3E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EB042E-4DD5-4EA0-8534-D2BABF1E3B92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5445855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9398237-32A1-2903-CF53-64BAA1C389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3FBC7DE-8BBA-D800-6ECA-58E94AFB13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80BB8FCD-D262-4312-F094-D38BD6FD95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B6C739-AC52-4CBD-A81A-F906A9814D36}" type="datetimeFigureOut">
              <a:rPr lang="pl-PL" smtClean="0"/>
              <a:t>09.07.2025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ECFBF6CB-81BB-A3B0-0C31-FD9808EF87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9DF8FA38-DD5F-4A80-74F3-CBF7DC1610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EB042E-4DD5-4EA0-8534-D2BABF1E3B92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5141915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AA04848-0B1A-D26F-9F27-BB32516C61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E87A00BF-9725-FA76-94B4-1B5456ACBF6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942A4FF3-A237-53B5-DEDA-7D9B4ADD39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B6C739-AC52-4CBD-A81A-F906A9814D36}" type="datetimeFigureOut">
              <a:rPr lang="pl-PL" smtClean="0"/>
              <a:t>09.07.2025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1C3DE02C-2C45-FD6D-5436-911A1E6B6F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69A9279D-45AD-2511-5629-3E3F57B466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EB042E-4DD5-4EA0-8534-D2BABF1E3B92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8696772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34D6BFE-385F-1E74-3432-D4C1EE4FE2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1A7F11AC-E263-E3F6-F5F8-A50CCB13BD0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8F99297D-3D13-63CE-6D5A-DECCA730EAA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3C918F0B-D316-B977-C797-1A22F88AD0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B6C739-AC52-4CBD-A81A-F906A9814D36}" type="datetimeFigureOut">
              <a:rPr lang="pl-PL" smtClean="0"/>
              <a:t>09.07.2025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470217BE-8D6F-445E-F94A-C82EC98887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2697B3F1-CC49-5718-5D61-903D69C5F7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EB042E-4DD5-4EA0-8534-D2BABF1E3B92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6649958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B44DD05-8C4B-FCEC-BB18-B7BFEED538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EE24D26E-E71C-10FD-B181-2184E7D88C5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B6F0B237-D506-7673-1BE7-AB71AF3C801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>
            <a:extLst>
              <a:ext uri="{FF2B5EF4-FFF2-40B4-BE49-F238E27FC236}">
                <a16:creationId xmlns:a16="http://schemas.microsoft.com/office/drawing/2014/main" id="{D85A2B32-A68E-3364-78D9-EA4F3A32F41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5694EF4B-4277-E2A9-3D87-B2C7ECA9F9B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>
            <a:extLst>
              <a:ext uri="{FF2B5EF4-FFF2-40B4-BE49-F238E27FC236}">
                <a16:creationId xmlns:a16="http://schemas.microsoft.com/office/drawing/2014/main" id="{2312292F-CCAE-4DF9-644A-91E21E88EC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B6C739-AC52-4CBD-A81A-F906A9814D36}" type="datetimeFigureOut">
              <a:rPr lang="pl-PL" smtClean="0"/>
              <a:t>09.07.2025</a:t>
            </a:fld>
            <a:endParaRPr lang="pl-PL"/>
          </a:p>
        </p:txBody>
      </p:sp>
      <p:sp>
        <p:nvSpPr>
          <p:cNvPr id="8" name="Symbol zastępczy stopki 7">
            <a:extLst>
              <a:ext uri="{FF2B5EF4-FFF2-40B4-BE49-F238E27FC236}">
                <a16:creationId xmlns:a16="http://schemas.microsoft.com/office/drawing/2014/main" id="{4E24EB86-D232-F903-F445-44CF43D372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>
            <a:extLst>
              <a:ext uri="{FF2B5EF4-FFF2-40B4-BE49-F238E27FC236}">
                <a16:creationId xmlns:a16="http://schemas.microsoft.com/office/drawing/2014/main" id="{F0FC1A9A-174C-1EA0-2B57-83FBC1FDBD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EB042E-4DD5-4EA0-8534-D2BABF1E3B92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504001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E84EF68-75FC-FD2E-E29E-3A0F876F77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>
            <a:extLst>
              <a:ext uri="{FF2B5EF4-FFF2-40B4-BE49-F238E27FC236}">
                <a16:creationId xmlns:a16="http://schemas.microsoft.com/office/drawing/2014/main" id="{842C04E4-8F66-E917-63B0-C35D69EE6D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B6C739-AC52-4CBD-A81A-F906A9814D36}" type="datetimeFigureOut">
              <a:rPr lang="pl-PL" smtClean="0"/>
              <a:t>09.07.2025</a:t>
            </a:fld>
            <a:endParaRPr lang="pl-PL"/>
          </a:p>
        </p:txBody>
      </p:sp>
      <p:sp>
        <p:nvSpPr>
          <p:cNvPr id="4" name="Symbol zastępczy stopki 3">
            <a:extLst>
              <a:ext uri="{FF2B5EF4-FFF2-40B4-BE49-F238E27FC236}">
                <a16:creationId xmlns:a16="http://schemas.microsoft.com/office/drawing/2014/main" id="{34F3EC17-CC84-4069-92A4-29AE4AD609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1408162C-CAEC-F82A-900D-1024ECA38E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EB042E-4DD5-4EA0-8534-D2BABF1E3B92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5803852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>
            <a:extLst>
              <a:ext uri="{FF2B5EF4-FFF2-40B4-BE49-F238E27FC236}">
                <a16:creationId xmlns:a16="http://schemas.microsoft.com/office/drawing/2014/main" id="{E9F21B03-137E-5790-7C55-1FC89BF192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B6C739-AC52-4CBD-A81A-F906A9814D36}" type="datetimeFigureOut">
              <a:rPr lang="pl-PL" smtClean="0"/>
              <a:t>09.07.2025</a:t>
            </a:fld>
            <a:endParaRPr lang="pl-PL"/>
          </a:p>
        </p:txBody>
      </p:sp>
      <p:sp>
        <p:nvSpPr>
          <p:cNvPr id="3" name="Symbol zastępczy stopki 2">
            <a:extLst>
              <a:ext uri="{FF2B5EF4-FFF2-40B4-BE49-F238E27FC236}">
                <a16:creationId xmlns:a16="http://schemas.microsoft.com/office/drawing/2014/main" id="{F4C73174-946F-CB7D-C122-0192EEEC42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39ABC83E-AA60-CA90-9191-DC69BBBCAA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EB042E-4DD5-4EA0-8534-D2BABF1E3B92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6347914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AB70AB4-289F-6795-98EE-133555A078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7A938141-449C-1B50-90AA-F6602AB2E5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3026A0B8-AFF7-EE7F-5F8C-C9BB047787C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55930CB4-40A9-B166-9074-16BF63393F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B6C739-AC52-4CBD-A81A-F906A9814D36}" type="datetimeFigureOut">
              <a:rPr lang="pl-PL" smtClean="0"/>
              <a:t>09.07.2025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60973C02-7021-3950-BEBD-88BC1E2DD6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01276663-B9E9-8641-A2B3-B67131C70B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EB042E-4DD5-4EA0-8534-D2BABF1E3B92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9346959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12AD9A7-AA00-2FF3-3B4A-1D2C6BB6F9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>
            <a:extLst>
              <a:ext uri="{FF2B5EF4-FFF2-40B4-BE49-F238E27FC236}">
                <a16:creationId xmlns:a16="http://schemas.microsoft.com/office/drawing/2014/main" id="{1709F836-8B64-C874-021E-1DA49589606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2FE48D5C-DCF0-27E1-525E-56F10625C82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75056A6C-52D4-9516-9759-8496310933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B6C739-AC52-4CBD-A81A-F906A9814D36}" type="datetimeFigureOut">
              <a:rPr lang="pl-PL" smtClean="0"/>
              <a:t>09.07.2025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2985E2C7-9B72-B76A-AFEC-CE52568A56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50A88EB4-23DC-D5A4-3087-14D879DA85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EB042E-4DD5-4EA0-8534-D2BABF1E3B92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487342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>
            <a:extLst>
              <a:ext uri="{FF2B5EF4-FFF2-40B4-BE49-F238E27FC236}">
                <a16:creationId xmlns:a16="http://schemas.microsoft.com/office/drawing/2014/main" id="{10E76932-6836-2AE3-B5A3-11FD4606C4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D9D3D510-C1DE-2667-AEDC-124C0BD4FC4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50ADBCC0-4FD0-27D2-523C-CD594820C0B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B6C739-AC52-4CBD-A81A-F906A9814D36}" type="datetimeFigureOut">
              <a:rPr lang="pl-PL" smtClean="0"/>
              <a:t>09.07.2025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8954924B-B907-9DFE-BE22-D0A6376FB86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DB5EDA54-2D97-7C86-8DEF-D85EADDFFC7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EB042E-4DD5-4EA0-8534-D2BABF1E3B92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6977526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1300">
        <p14:pan/>
      </p:transition>
    </mc:Choice>
    <mc:Fallback xmlns="">
      <p:transition spd="slow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A6EDD66-24F5-103C-3E05-DE94515FCEC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F849AE29-9ED9-1080-304A-97BD41203B7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l-PL"/>
          </a:p>
        </p:txBody>
      </p:sp>
      <p:pic>
        <p:nvPicPr>
          <p:cNvPr id="7" name="Obraz 6" descr="Centrum powiadamiania ratunkowego – Wikipedia, wolna encyklopedia">
            <a:extLst>
              <a:ext uri="{FF2B5EF4-FFF2-40B4-BE49-F238E27FC236}">
                <a16:creationId xmlns:a16="http://schemas.microsoft.com/office/drawing/2014/main" id="{A350B48B-AAC7-BDBB-6CEA-4FD3B3749B3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31855" y="222250"/>
            <a:ext cx="821690" cy="749300"/>
          </a:xfrm>
          <a:prstGeom prst="rect">
            <a:avLst/>
          </a:prstGeom>
          <a:noFill/>
          <a:ln>
            <a:noFill/>
          </a:ln>
        </p:spPr>
      </p:pic>
      <p:pic>
        <p:nvPicPr>
          <p:cNvPr id="4" name="Obraz 3">
            <a:extLst>
              <a:ext uri="{FF2B5EF4-FFF2-40B4-BE49-F238E27FC236}">
                <a16:creationId xmlns:a16="http://schemas.microsoft.com/office/drawing/2014/main" id="{16C1B6C2-08BF-5066-ED40-EF38B81D9CA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6192"/>
            <a:ext cx="12192000" cy="6841808"/>
          </a:xfrm>
          <a:prstGeom prst="rect">
            <a:avLst/>
          </a:prstGeom>
        </p:spPr>
      </p:pic>
      <p:pic>
        <p:nvPicPr>
          <p:cNvPr id="8" name="Obraz 7" descr="Centrum powiadamiania ratunkowego – Wikipedia, wolna encyklopedia">
            <a:extLst>
              <a:ext uri="{FF2B5EF4-FFF2-40B4-BE49-F238E27FC236}">
                <a16:creationId xmlns:a16="http://schemas.microsoft.com/office/drawing/2014/main" id="{B686B7E7-16B3-E59F-744F-9523A5E7FE7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36300" y="222250"/>
            <a:ext cx="821690" cy="7493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2252059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 advTm="10000">
        <p14:pan/>
      </p:transition>
    </mc:Choice>
    <mc:Fallback xmlns="">
      <p:transition spd="slow" advTm="10000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401B794-3C69-59DE-A684-7A7EF6A270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012CC9BB-0B9F-CCCE-79C9-956BC6C7E6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l-PL"/>
          </a:p>
        </p:txBody>
      </p:sp>
      <p:pic>
        <p:nvPicPr>
          <p:cNvPr id="5" name="Obraz 4" descr="Centrum powiadamiania ratunkowego – Wikipedia, wolna encyklopedia">
            <a:extLst>
              <a:ext uri="{FF2B5EF4-FFF2-40B4-BE49-F238E27FC236}">
                <a16:creationId xmlns:a16="http://schemas.microsoft.com/office/drawing/2014/main" id="{D809E07F-E659-83BE-1534-13571496FD5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31855" y="222250"/>
            <a:ext cx="821690" cy="749300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Obraz 5">
            <a:extLst>
              <a:ext uri="{FF2B5EF4-FFF2-40B4-BE49-F238E27FC236}">
                <a16:creationId xmlns:a16="http://schemas.microsoft.com/office/drawing/2014/main" id="{EBECCA6A-EAAE-09D7-D7EF-56DB5913ED3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73219"/>
          </a:xfrm>
          <a:prstGeom prst="rect">
            <a:avLst/>
          </a:prstGeom>
        </p:spPr>
      </p:pic>
      <p:pic>
        <p:nvPicPr>
          <p:cNvPr id="7" name="Obraz 6" descr="Centrum powiadamiania ratunkowego – Wikipedia, wolna encyklopedia">
            <a:extLst>
              <a:ext uri="{FF2B5EF4-FFF2-40B4-BE49-F238E27FC236}">
                <a16:creationId xmlns:a16="http://schemas.microsoft.com/office/drawing/2014/main" id="{2F1B3FF0-B51A-FE94-0A10-5A27283E895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31855" y="222250"/>
            <a:ext cx="821690" cy="7493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3316466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1086321-5D47-4DC4-BF07-2ACE17258F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7D5BE326-7DF7-E3FE-8488-4A6073225A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l-PL"/>
          </a:p>
        </p:txBody>
      </p:sp>
      <p:pic>
        <p:nvPicPr>
          <p:cNvPr id="5" name="Obraz 4" descr="Centrum powiadamiania ratunkowego – Wikipedia, wolna encyklopedia">
            <a:extLst>
              <a:ext uri="{FF2B5EF4-FFF2-40B4-BE49-F238E27FC236}">
                <a16:creationId xmlns:a16="http://schemas.microsoft.com/office/drawing/2014/main" id="{42E5FD7A-ABBC-905D-2139-2BB42EB014D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31855" y="222250"/>
            <a:ext cx="821690" cy="749300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Obraz 5">
            <a:extLst>
              <a:ext uri="{FF2B5EF4-FFF2-40B4-BE49-F238E27FC236}">
                <a16:creationId xmlns:a16="http://schemas.microsoft.com/office/drawing/2014/main" id="{4A75B7DD-FA0E-373B-FDD5-B315340B525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6656"/>
          </a:xfrm>
          <a:prstGeom prst="rect">
            <a:avLst/>
          </a:prstGeom>
        </p:spPr>
      </p:pic>
      <p:pic>
        <p:nvPicPr>
          <p:cNvPr id="9" name="Obraz 8" descr="Centrum powiadamiania ratunkowego – Wikipedia, wolna encyklopedia">
            <a:extLst>
              <a:ext uri="{FF2B5EF4-FFF2-40B4-BE49-F238E27FC236}">
                <a16:creationId xmlns:a16="http://schemas.microsoft.com/office/drawing/2014/main" id="{D23ECF44-92D6-D8C5-0DCA-5BC186B0509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31855" y="222250"/>
            <a:ext cx="821690" cy="7493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5693368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E2EAD39-29B6-C847-D364-C1A7D42C2C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17E1FCF7-3A29-FE4F-CE05-61CBFE90E2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l-PL" dirty="0"/>
          </a:p>
        </p:txBody>
      </p:sp>
      <p:pic>
        <p:nvPicPr>
          <p:cNvPr id="5" name="Obraz 4" descr="Centrum powiadamiania ratunkowego – Wikipedia, wolna encyklopedia">
            <a:extLst>
              <a:ext uri="{FF2B5EF4-FFF2-40B4-BE49-F238E27FC236}">
                <a16:creationId xmlns:a16="http://schemas.microsoft.com/office/drawing/2014/main" id="{6856AC58-1ADB-DA1D-AE0C-D23FF54D6BF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31855" y="222250"/>
            <a:ext cx="821690" cy="749300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Obraz 5">
            <a:extLst>
              <a:ext uri="{FF2B5EF4-FFF2-40B4-BE49-F238E27FC236}">
                <a16:creationId xmlns:a16="http://schemas.microsoft.com/office/drawing/2014/main" id="{D76CBFA8-4EC9-ED52-B620-FAADB9E1465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8254"/>
            <a:ext cx="12179718" cy="6849745"/>
          </a:xfrm>
          <a:prstGeom prst="rect">
            <a:avLst/>
          </a:prstGeom>
        </p:spPr>
      </p:pic>
      <p:pic>
        <p:nvPicPr>
          <p:cNvPr id="8" name="Obraz 7" descr="Centrum powiadamiania ratunkowego – Wikipedia, wolna encyklopedia">
            <a:extLst>
              <a:ext uri="{FF2B5EF4-FFF2-40B4-BE49-F238E27FC236}">
                <a16:creationId xmlns:a16="http://schemas.microsoft.com/office/drawing/2014/main" id="{4071EDDB-30CB-0FB2-A92D-D1B86E5E503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31855" y="222250"/>
            <a:ext cx="821690" cy="7493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4678216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0</Words>
  <Application>Microsoft Office PowerPoint</Application>
  <PresentationFormat>Panoramiczny</PresentationFormat>
  <Paragraphs>0</Paragraphs>
  <Slides>4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3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Motyw pakietu Office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Dawid Błaszak</dc:creator>
  <cp:lastModifiedBy>Dawid Błaszak</cp:lastModifiedBy>
  <cp:revision>3</cp:revision>
  <dcterms:created xsi:type="dcterms:W3CDTF">2025-07-09T12:43:00Z</dcterms:created>
  <dcterms:modified xsi:type="dcterms:W3CDTF">2025-07-09T12:58:43Z</dcterms:modified>
</cp:coreProperties>
</file>