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8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B16A-F923-42FA-AE21-44EC1784376C}" type="datetimeFigureOut">
              <a:rPr lang="pl-PL" smtClean="0"/>
              <a:t>10.06.2026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FB1D-CB91-4AEF-8AB8-41E7CA7AC8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516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B16A-F923-42FA-AE21-44EC1784376C}" type="datetimeFigureOut">
              <a:rPr lang="pl-PL" smtClean="0"/>
              <a:t>10.06.2026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FB1D-CB91-4AEF-8AB8-41E7CA7AC8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288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B16A-F923-42FA-AE21-44EC1784376C}" type="datetimeFigureOut">
              <a:rPr lang="pl-PL" smtClean="0"/>
              <a:t>10.06.2026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FB1D-CB91-4AEF-8AB8-41E7CA7AC8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953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B16A-F923-42FA-AE21-44EC1784376C}" type="datetimeFigureOut">
              <a:rPr lang="pl-PL" smtClean="0"/>
              <a:t>10.06.2026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FB1D-CB91-4AEF-8AB8-41E7CA7AC8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640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B16A-F923-42FA-AE21-44EC1784376C}" type="datetimeFigureOut">
              <a:rPr lang="pl-PL" smtClean="0"/>
              <a:t>10.06.2026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FB1D-CB91-4AEF-8AB8-41E7CA7AC8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484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B16A-F923-42FA-AE21-44EC1784376C}" type="datetimeFigureOut">
              <a:rPr lang="pl-PL" smtClean="0"/>
              <a:t>10.06.2026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FB1D-CB91-4AEF-8AB8-41E7CA7AC8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021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B16A-F923-42FA-AE21-44EC1784376C}" type="datetimeFigureOut">
              <a:rPr lang="pl-PL" smtClean="0"/>
              <a:t>10.06.2026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FB1D-CB91-4AEF-8AB8-41E7CA7AC8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387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B16A-F923-42FA-AE21-44EC1784376C}" type="datetimeFigureOut">
              <a:rPr lang="pl-PL" smtClean="0"/>
              <a:t>10.06.2026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FB1D-CB91-4AEF-8AB8-41E7CA7AC8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29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B16A-F923-42FA-AE21-44EC1784376C}" type="datetimeFigureOut">
              <a:rPr lang="pl-PL" smtClean="0"/>
              <a:t>10.06.2026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FB1D-CB91-4AEF-8AB8-41E7CA7AC8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34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B16A-F923-42FA-AE21-44EC1784376C}" type="datetimeFigureOut">
              <a:rPr lang="pl-PL" smtClean="0"/>
              <a:t>10.06.2026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FB1D-CB91-4AEF-8AB8-41E7CA7AC8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076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B16A-F923-42FA-AE21-44EC1784376C}" type="datetimeFigureOut">
              <a:rPr lang="pl-PL" smtClean="0"/>
              <a:t>10.06.2026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FB1D-CB91-4AEF-8AB8-41E7CA7AC8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796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B16A-F923-42FA-AE21-44EC1784376C}" type="datetimeFigureOut">
              <a:rPr lang="pl-PL" smtClean="0"/>
              <a:t>10.06.2026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FFB1D-CB91-4AEF-8AB8-41E7CA7AC8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522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15" y="0"/>
            <a:ext cx="7005925" cy="9906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720516" y="3128211"/>
            <a:ext cx="1263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042C47"/>
                </a:solidFill>
                <a:latin typeface="Arial Black" panose="020B0A04020102020204" pitchFamily="34" charset="0"/>
              </a:rPr>
              <a:t>00:00</a:t>
            </a:r>
            <a:endParaRPr lang="pl-PL" sz="2400" dirty="0">
              <a:solidFill>
                <a:srgbClr val="042C47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54242" y="3589876"/>
            <a:ext cx="2510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042C47"/>
                </a:solidFill>
                <a:latin typeface="Arial Black" panose="020B0A04020102020204" pitchFamily="34" charset="0"/>
              </a:rPr>
              <a:t>do edycji</a:t>
            </a:r>
            <a:endParaRPr lang="pl-PL" sz="2400" dirty="0">
              <a:solidFill>
                <a:srgbClr val="042C47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85536" y="4099669"/>
            <a:ext cx="2510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042C47"/>
                </a:solidFill>
                <a:latin typeface="Arial Black" panose="020B0A04020102020204" pitchFamily="34" charset="0"/>
              </a:rPr>
              <a:t>do edycji</a:t>
            </a:r>
            <a:endParaRPr lang="pl-PL" sz="2400" dirty="0">
              <a:solidFill>
                <a:srgbClr val="042C4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07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63" y="-31518"/>
            <a:ext cx="7028216" cy="993751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720516" y="3128211"/>
            <a:ext cx="1263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042C47"/>
                </a:solidFill>
                <a:latin typeface="Arial Black" panose="020B0A04020102020204" pitchFamily="34" charset="0"/>
              </a:rPr>
              <a:t>00:00</a:t>
            </a:r>
            <a:endParaRPr lang="pl-PL" sz="2400" dirty="0">
              <a:solidFill>
                <a:srgbClr val="042C47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54242" y="3589876"/>
            <a:ext cx="2510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042C47"/>
                </a:solidFill>
                <a:latin typeface="Arial Black" panose="020B0A04020102020204" pitchFamily="34" charset="0"/>
              </a:rPr>
              <a:t>do edycji</a:t>
            </a:r>
            <a:endParaRPr lang="pl-PL" sz="2400" dirty="0">
              <a:solidFill>
                <a:srgbClr val="042C47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85536" y="4051541"/>
            <a:ext cx="2510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042C47"/>
                </a:solidFill>
                <a:latin typeface="Arial Black" panose="020B0A04020102020204" pitchFamily="34" charset="0"/>
              </a:rPr>
              <a:t>do edycji</a:t>
            </a:r>
            <a:endParaRPr lang="pl-PL" sz="2400" dirty="0">
              <a:solidFill>
                <a:srgbClr val="042C4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4101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10</Words>
  <Application>Microsoft Office PowerPoint</Application>
  <PresentationFormat>Papier A4 (210x297 mm)</PresentationFormat>
  <Paragraphs>6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Motyw pakietu Office</vt:lpstr>
      <vt:lpstr>Prezentacja programu PowerPoint</vt:lpstr>
      <vt:lpstr>Prezentacja programu PowerPoint</vt:lpstr>
    </vt:vector>
  </TitlesOfParts>
  <Company>MSWiA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Krzyżanowska Alicja</dc:creator>
  <cp:lastModifiedBy>Krzyżanowska Alicja</cp:lastModifiedBy>
  <cp:revision>4</cp:revision>
  <dcterms:created xsi:type="dcterms:W3CDTF">2026-06-10T12:36:29Z</dcterms:created>
  <dcterms:modified xsi:type="dcterms:W3CDTF">2026-06-10T14:55:36Z</dcterms:modified>
</cp:coreProperties>
</file>