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League Spartan"/>
      <p:regular r:id="rId11"/>
      <p:bold r:id="rId12"/>
    </p:embeddedFont>
    <p:embeddedFont>
      <p:font typeface="Arimo"/>
      <p:regular r:id="rId13"/>
      <p:bold r:id="rId14"/>
      <p:italic r:id="rId15"/>
      <p:boldItalic r:id="rId16"/>
    </p:embeddedFont>
    <p:embeddedFont>
      <p:font typeface="Montserrat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eagueSpartan-regular.fntdata"/><Relationship Id="rId10" Type="http://schemas.openxmlformats.org/officeDocument/2006/relationships/slide" Target="slides/slide5.xml"/><Relationship Id="rId13" Type="http://schemas.openxmlformats.org/officeDocument/2006/relationships/font" Target="fonts/Arimo-regular.fntdata"/><Relationship Id="rId12" Type="http://schemas.openxmlformats.org/officeDocument/2006/relationships/font" Target="fonts/LeagueSparta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Montserrat-bold.fntdata"/><Relationship Id="rId16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view.genially.com/67a0707d31f708a6fad24665/interactive-content-plecak" TargetMode="External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youtu.be/cc0zF6CiSjI?si=N0Ml0-B5tHBzN-RP&amp;t=28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400500" y="8104050"/>
            <a:ext cx="2308500" cy="2308500"/>
          </a:xfrm>
          <a:custGeom>
            <a:rect b="b" l="l" r="r" t="t"/>
            <a:pathLst>
              <a:path extrusionOk="0" h="2308500" w="2308500">
                <a:moveTo>
                  <a:pt x="0" y="0"/>
                </a:moveTo>
                <a:lnTo>
                  <a:pt x="2308500" y="0"/>
                </a:lnTo>
                <a:lnTo>
                  <a:pt x="2308500" y="2308500"/>
                </a:lnTo>
                <a:lnTo>
                  <a:pt x="0" y="230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6" name="Google Shape;86;p13"/>
          <p:cNvCxnSpPr/>
          <p:nvPr/>
        </p:nvCxnSpPr>
        <p:spPr>
          <a:xfrm rot="10800000">
            <a:off x="1908000" y="-2952397"/>
            <a:ext cx="0" cy="12920819"/>
          </a:xfrm>
          <a:prstGeom prst="straightConnector1">
            <a:avLst/>
          </a:prstGeom>
          <a:noFill/>
          <a:ln cap="flat" cmpd="sng" w="9525">
            <a:solidFill>
              <a:srgbClr val="FFF0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822134" y="3652130"/>
            <a:ext cx="8984394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Plecak ewakuacyjny: wybory, które mają znaczenie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822134" y="6132646"/>
            <a:ext cx="6887343" cy="2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9" u="none" cap="none" strike="noStrike">
                <a:solidFill>
                  <a:srgbClr val="FFAE04"/>
                </a:solidFill>
                <a:latin typeface="Montserrat"/>
                <a:ea typeface="Montserrat"/>
                <a:cs typeface="Montserrat"/>
                <a:sym typeface="Montserrat"/>
              </a:rPr>
              <a:t>ZAJĘCIA DLA KLAS VI-VIII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687421" y="1553727"/>
            <a:ext cx="10798434" cy="6074119"/>
          </a:xfrm>
          <a:custGeom>
            <a:rect b="b" l="l" r="r" t="t"/>
            <a:pathLst>
              <a:path extrusionOk="0" h="6074119" w="10798434">
                <a:moveTo>
                  <a:pt x="0" y="0"/>
                </a:moveTo>
                <a:lnTo>
                  <a:pt x="10798434" y="0"/>
                </a:lnTo>
                <a:lnTo>
                  <a:pt x="10798434" y="6074120"/>
                </a:lnTo>
                <a:lnTo>
                  <a:pt x="0" y="6074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2390775" y="8502353"/>
            <a:ext cx="1350645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https://view.genially.com/67a0707d31f708a6fad24665/interactive-content-plecak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52491" y="2121907"/>
            <a:ext cx="4937760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3493371" y="2459451"/>
            <a:ext cx="11301259" cy="5368098"/>
          </a:xfrm>
          <a:custGeom>
            <a:rect b="b" l="l" r="r" t="t"/>
            <a:pathLst>
              <a:path extrusionOk="0" h="5368098" w="11301259">
                <a:moveTo>
                  <a:pt x="0" y="0"/>
                </a:moveTo>
                <a:lnTo>
                  <a:pt x="11301258" y="0"/>
                </a:lnTo>
                <a:lnTo>
                  <a:pt x="11301258" y="5368098"/>
                </a:lnTo>
                <a:lnTo>
                  <a:pt x="0" y="5368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5"/>
          <p:cNvSpPr txBox="1"/>
          <p:nvPr/>
        </p:nvSpPr>
        <p:spPr>
          <a:xfrm>
            <a:off x="3799576" y="9210675"/>
            <a:ext cx="1104316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Oglądamy film od 4 min. 40 sek.: </a:t>
            </a:r>
            <a:r>
              <a:rPr b="0" i="0" lang="en-US" sz="21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https://youtu.be/cc0zF6CiSjI?si=N0Ml0-B5tHBzN-RP&amp;t=281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1571749" y="1352962"/>
            <a:ext cx="15144502" cy="7581076"/>
          </a:xfrm>
          <a:custGeom>
            <a:rect b="b" l="l" r="r" t="t"/>
            <a:pathLst>
              <a:path extrusionOk="0" h="7581076" w="15144502">
                <a:moveTo>
                  <a:pt x="0" y="0"/>
                </a:moveTo>
                <a:lnTo>
                  <a:pt x="15144502" y="0"/>
                </a:lnTo>
                <a:lnTo>
                  <a:pt x="15144502" y="7581076"/>
                </a:lnTo>
                <a:lnTo>
                  <a:pt x="0" y="75810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9997" l="0" r="0" t="-49702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819934" y="1028700"/>
            <a:ext cx="16648132" cy="8096225"/>
          </a:xfrm>
          <a:custGeom>
            <a:rect b="b" l="l" r="r" t="t"/>
            <a:pathLst>
              <a:path extrusionOk="0" h="8096225" w="16648132">
                <a:moveTo>
                  <a:pt x="0" y="0"/>
                </a:moveTo>
                <a:lnTo>
                  <a:pt x="16648132" y="0"/>
                </a:lnTo>
                <a:lnTo>
                  <a:pt x="16648132" y="8096225"/>
                </a:lnTo>
                <a:lnTo>
                  <a:pt x="0" y="8096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30" l="0" r="0" t="-152892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