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6"/>
  </p:notesMasterIdLst>
  <p:sldIdLst>
    <p:sldId id="256" r:id="rId2"/>
    <p:sldId id="272" r:id="rId3"/>
    <p:sldId id="276" r:id="rId4"/>
    <p:sldId id="277" r:id="rId5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 varScale="1">
        <p:scale>
          <a:sx n="91" d="100"/>
          <a:sy n="91" d="100"/>
        </p:scale>
        <p:origin x="1244" y="65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21.01.2019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21.01.2019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21.01.2019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21.01.2019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21.01.2019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21.01.2019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21.01.2019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21.01.2019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21.01.2019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21.01.2019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21.01.2019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21.01.2019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21.01.2019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1200"/>
              </a:spcAft>
            </a:pPr>
            <a:r>
              <a:rPr lang="pl-PL" sz="95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CERES </a:t>
            </a:r>
            <a:r>
              <a:rPr lang="pl-PL" sz="95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– Digitalizacja i udostępnianie zasobów herbarium i kolekcji roślin użytkowych IHAR–PIB</a:t>
            </a:r>
            <a:endParaRPr lang="pl-PL" sz="9600" b="1" i="1" dirty="0" smtClean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endParaRPr lang="pl-PL" i="1" dirty="0" smtClean="0"/>
          </a:p>
          <a:p>
            <a:pPr algn="l">
              <a:spcBef>
                <a:spcPts val="800"/>
              </a:spcBef>
            </a:pP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</a:t>
            </a:r>
            <a:r>
              <a:rPr lang="pl-PL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Ministerstwo </a:t>
            </a:r>
            <a:r>
              <a:rPr lang="pl-PL" sz="8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Rolnictwa i </a:t>
            </a:r>
            <a:r>
              <a:rPr lang="pl-PL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</a:t>
            </a:r>
            <a:r>
              <a:rPr lang="pl-PL" sz="8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ozwoju Wsi</a:t>
            </a:r>
            <a:endParaRPr lang="pl-PL" sz="8000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Beneficjent: </a:t>
            </a:r>
            <a:r>
              <a:rPr lang="pl-PL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Instytut Hodowli i Aklimatyzacji Roślin – Państwowy Instytut </a:t>
            </a:r>
            <a:r>
              <a:rPr lang="pl-PL" sz="8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Badawczy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Partnerzy: </a:t>
            </a:r>
            <a:r>
              <a:rPr lang="pl-PL" sz="8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[nie dotyczy]</a:t>
            </a:r>
            <a:endParaRPr lang="pl-PL" sz="80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finansowania</a:t>
            </a: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lang="pl-PL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Poddziałanie 2.3.1 Cyfrowe udostępnienie informacji sektora publicznego ze źródeł administracyjnych i zasobów nauki </a:t>
            </a:r>
            <a:r>
              <a:rPr lang="pl-PL" sz="8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pl-PL" sz="8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sz="8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pl-PL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Typ II projektu: Cyfrowe udostępnienie zasobów nauki) </a:t>
            </a:r>
            <a:r>
              <a:rPr lang="pl-PL" sz="8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pl-PL" sz="8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sz="8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 </a:t>
            </a:r>
            <a:r>
              <a:rPr lang="pl-PL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Operacyjny Polska Cyfrowa 2014-2020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projektu </a:t>
            </a:r>
            <a:r>
              <a:rPr lang="pl-PL" sz="8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 </a:t>
            </a:r>
            <a:r>
              <a:rPr lang="pl-PL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4 134 033, 41 zł netto, tj. 4 756 668, 48 zł </a:t>
            </a:r>
            <a:r>
              <a:rPr lang="pl-PL" sz="8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brutto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projektu: </a:t>
            </a:r>
            <a:r>
              <a:rPr lang="pl-PL" sz="80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01-03-2019 do 28-02-2022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11840" y="1159371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sp>
        <p:nvSpPr>
          <p:cNvPr id="4" name="Prostokąt 3"/>
          <p:cNvSpPr/>
          <p:nvPr/>
        </p:nvSpPr>
        <p:spPr>
          <a:xfrm>
            <a:off x="211840" y="1796821"/>
            <a:ext cx="838814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•Cel </a:t>
            </a:r>
            <a:r>
              <a:rPr lang="pl-PL" dirty="0"/>
              <a:t>1 - Zwiększenie zakresu zdigitalizowanych zasobów herbarium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i </a:t>
            </a:r>
            <a:r>
              <a:rPr lang="pl-PL" dirty="0"/>
              <a:t>kolekcji roślin użytkowych </a:t>
            </a:r>
            <a:r>
              <a:rPr lang="pl-PL" dirty="0" smtClean="0"/>
              <a:t>IHAR–PIB (32 300 </a:t>
            </a:r>
            <a:r>
              <a:rPr lang="pl-PL" dirty="0" err="1" smtClean="0"/>
              <a:t>szt</a:t>
            </a:r>
            <a:r>
              <a:rPr lang="pl-PL" smtClean="0"/>
              <a:t>).</a:t>
            </a:r>
            <a:endParaRPr lang="pl-PL" dirty="0"/>
          </a:p>
          <a:p>
            <a:r>
              <a:rPr lang="pl-PL" dirty="0" smtClean="0"/>
              <a:t>•Cel </a:t>
            </a:r>
            <a:r>
              <a:rPr lang="pl-PL" dirty="0"/>
              <a:t>2 - Zwiększenie zakresu udostępnionych on-line zdigitalizowanych zasobów herbarium i kolekcji roślin użytkowych IHAR–PIB.</a:t>
            </a:r>
          </a:p>
          <a:p>
            <a:r>
              <a:rPr lang="pl-PL" dirty="0" smtClean="0"/>
              <a:t>•Cel </a:t>
            </a:r>
            <a:r>
              <a:rPr lang="pl-PL" dirty="0"/>
              <a:t>3 - Zwiększenie możliwości ponownego wykorzystania zasobów herbarium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i </a:t>
            </a:r>
            <a:r>
              <a:rPr lang="pl-PL" dirty="0"/>
              <a:t>kolekcji roślin użytkowych IHAR–PIB.</a:t>
            </a:r>
          </a:p>
          <a:p>
            <a:r>
              <a:rPr lang="pl-PL" dirty="0" smtClean="0"/>
              <a:t>•Cel </a:t>
            </a:r>
            <a:r>
              <a:rPr lang="pl-PL" dirty="0"/>
              <a:t>4 - Zapewnienie interoperacyjności oraz otwartego dostępu do zdigitalizowanych zasobów herbarium i kolekcji roślin użytkowych IHAR–PIB</a:t>
            </a:r>
            <a:r>
              <a:rPr lang="pl-PL" dirty="0" smtClean="0"/>
              <a:t>.</a:t>
            </a:r>
          </a:p>
          <a:p>
            <a:endParaRPr lang="pl-PL" dirty="0"/>
          </a:p>
          <a:p>
            <a:r>
              <a:rPr lang="pl-PL" b="1" dirty="0"/>
              <a:t>Cele </a:t>
            </a:r>
            <a:r>
              <a:rPr lang="pl-PL" b="1" dirty="0" smtClean="0"/>
              <a:t>strategiczne, w które wpisuje się Projekt:</a:t>
            </a:r>
            <a:r>
              <a:rPr lang="pl-PL" dirty="0" smtClean="0"/>
              <a:t> </a:t>
            </a:r>
          </a:p>
          <a:p>
            <a:r>
              <a:rPr lang="pl-PL" dirty="0" smtClean="0"/>
              <a:t>•Strategia </a:t>
            </a:r>
            <a:r>
              <a:rPr lang="pl-PL" dirty="0"/>
              <a:t>Rozwoju Kraju. Polska 2030. Trzecia fala nowoczesności </a:t>
            </a:r>
            <a:endParaRPr lang="pl-PL" dirty="0" smtClean="0"/>
          </a:p>
          <a:p>
            <a:r>
              <a:rPr lang="pl-PL" dirty="0" smtClean="0"/>
              <a:t>•Strategia </a:t>
            </a:r>
            <a:r>
              <a:rPr lang="pl-PL" dirty="0"/>
              <a:t>na rzecz Odpowiedzialnego Rozwoju do roku 2020 (z perspektywą do 2030 r.) </a:t>
            </a:r>
            <a:endParaRPr lang="pl-PL" dirty="0" smtClean="0"/>
          </a:p>
          <a:p>
            <a:r>
              <a:rPr lang="pl-PL" dirty="0" smtClean="0"/>
              <a:t>•Program </a:t>
            </a:r>
            <a:r>
              <a:rPr lang="pl-PL" dirty="0"/>
              <a:t>Zintegrowanej Informatyzacji Państwa </a:t>
            </a:r>
            <a:endParaRPr lang="pl-PL" dirty="0" smtClean="0"/>
          </a:p>
          <a:p>
            <a:r>
              <a:rPr lang="pl-PL" dirty="0" smtClean="0"/>
              <a:t>•Strategia </a:t>
            </a:r>
            <a:r>
              <a:rPr lang="pl-PL" dirty="0"/>
              <a:t>na rzecz doskonałości naukowej, nowoczesnego szkolnictwa wyższego, partnerstwa z biznesem i społecznej odpowiedzialności nauki </a:t>
            </a:r>
            <a:endParaRPr lang="pl-PL" dirty="0" smtClean="0"/>
          </a:p>
          <a:p>
            <a:r>
              <a:rPr lang="pl-PL" dirty="0" smtClean="0"/>
              <a:t>•Strategia </a:t>
            </a:r>
            <a:r>
              <a:rPr lang="pl-PL" dirty="0"/>
              <a:t>Bezpieczeństwo Energetyczne i Środowisko perspektywa do 2020 r. </a:t>
            </a:r>
            <a:endParaRPr lang="pl-PL" dirty="0" smtClean="0"/>
          </a:p>
          <a:p>
            <a:r>
              <a:rPr lang="pl-PL" dirty="0" smtClean="0"/>
              <a:t>•Kierunki </a:t>
            </a:r>
            <a:r>
              <a:rPr lang="pl-PL" dirty="0"/>
              <a:t>rozwoju otwartego dostępu do treści naukowych w Polsce </a:t>
            </a:r>
            <a:endParaRPr lang="pl-PL" dirty="0" smtClean="0"/>
          </a:p>
          <a:p>
            <a:r>
              <a:rPr lang="pl-PL" dirty="0" smtClean="0"/>
              <a:t>•Strategia </a:t>
            </a:r>
            <a:r>
              <a:rPr lang="pl-PL" dirty="0"/>
              <a:t>Rozwoju Kapitału Społecznego </a:t>
            </a:r>
            <a:r>
              <a:rPr lang="pl-PL" dirty="0" smtClean="0"/>
              <a:t>2020</a:t>
            </a:r>
            <a:endParaRPr lang="pl-PL" dirty="0"/>
          </a:p>
          <a:p>
            <a:endParaRPr lang="pl-PL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165001" y="1234487"/>
            <a:ext cx="8712968" cy="576064"/>
          </a:xfrm>
        </p:spPr>
        <p:txBody>
          <a:bodyPr anchor="ctr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40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28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8209" y="1756765"/>
            <a:ext cx="6247581" cy="4964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93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ymbol zastępczy zawartości 2"/>
          <p:cNvSpPr>
            <a:spLocks noGrp="1"/>
          </p:cNvSpPr>
          <p:nvPr>
            <p:ph idx="1"/>
          </p:nvPr>
        </p:nvSpPr>
        <p:spPr>
          <a:xfrm>
            <a:off x="165001" y="1234487"/>
            <a:ext cx="8712968" cy="576064"/>
          </a:xfrm>
        </p:spPr>
        <p:txBody>
          <a:bodyPr anchor="ctr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4000" b="1" dirty="0" smtClean="0">
                <a:solidFill>
                  <a:schemeClr val="accent1">
                    <a:lumMod val="50000"/>
                  </a:schemeClr>
                </a:solidFill>
              </a:rPr>
              <a:t>ARCHITEKTURA cd.</a:t>
            </a:r>
            <a:endParaRPr lang="pl-PL" sz="28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7" name="Obraz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811" y="1944166"/>
            <a:ext cx="6444377" cy="4568825"/>
          </a:xfrm>
          <a:prstGeom prst="rect">
            <a:avLst/>
          </a:prstGeom>
          <a:noFill/>
        </p:spPr>
      </p:pic>
      <p:sp>
        <p:nvSpPr>
          <p:cNvPr id="3" name="pole tekstowe 2"/>
          <p:cNvSpPr txBox="1"/>
          <p:nvPr/>
        </p:nvSpPr>
        <p:spPr>
          <a:xfrm>
            <a:off x="1475656" y="5847074"/>
            <a:ext cx="15841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Herbarium </a:t>
            </a:r>
            <a:r>
              <a:rPr lang="pl-PL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Pomeranicum</a:t>
            </a:r>
            <a:endParaRPr lang="en-GB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28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2340</TotalTime>
  <Words>76</Words>
  <Application>Microsoft Office PowerPoint</Application>
  <PresentationFormat>Pokaz na ekranie (4:3)</PresentationFormat>
  <Paragraphs>68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Aneta;Grzegorz Gryziak</dc:creator>
  <cp:lastModifiedBy>Bartuzel Grażyna</cp:lastModifiedBy>
  <cp:revision>147</cp:revision>
  <cp:lastPrinted>2014-01-14T19:52:29Z</cp:lastPrinted>
  <dcterms:created xsi:type="dcterms:W3CDTF">2014-01-14T15:20:07Z</dcterms:created>
  <dcterms:modified xsi:type="dcterms:W3CDTF">2019-01-21T13:05:21Z</dcterms:modified>
</cp:coreProperties>
</file>