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7" r:id="rId2"/>
    <p:sldId id="315" r:id="rId3"/>
    <p:sldId id="337" r:id="rId4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ł Kłosiński" initials="MK" lastIdx="3" clrIdx="0">
    <p:extLst>
      <p:ext uri="{19B8F6BF-5375-455C-9EA6-DF929625EA0E}">
        <p15:presenceInfo xmlns:p15="http://schemas.microsoft.com/office/powerpoint/2012/main" userId="4c7742028fb4f0be" providerId="Windows Live"/>
      </p:ext>
    </p:extLst>
  </p:cmAuthor>
  <p:cmAuthor id="2" name="d.lusa@straz.lodz.pl" initials="d" lastIdx="1" clrIdx="1">
    <p:extLst>
      <p:ext uri="{19B8F6BF-5375-455C-9EA6-DF929625EA0E}">
        <p15:presenceInfo xmlns:p15="http://schemas.microsoft.com/office/powerpoint/2012/main" userId="S::d.lusa@straz.lodz.pl::0b7a20ec-4149-4f99-9cc6-7ed13d34fd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05" autoAdjust="0"/>
    <p:restoredTop sz="81095" autoAdjust="0"/>
  </p:normalViewPr>
  <p:slideViewPr>
    <p:cSldViewPr snapToGrid="0">
      <p:cViewPr varScale="1">
        <p:scale>
          <a:sx n="131" d="100"/>
          <a:sy n="131" d="100"/>
        </p:scale>
        <p:origin x="992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7C911-6D0F-49B3-B135-9B0F8BFA050C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F34F0-96DA-4C85-BCFD-F8623583873E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3804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F34F0-96DA-4C85-BCFD-F8623583873E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2605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F34F0-96DA-4C85-BCFD-F8623583873E}" type="slidenum">
              <a:rPr lang="pl-PL" smtClean="0"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1405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F34F0-96DA-4C85-BCFD-F8623583873E}" type="slidenum">
              <a:rPr lang="pl-PL" smtClean="0"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9289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432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602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7021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75264" y="6195060"/>
            <a:ext cx="316992" cy="262467"/>
          </a:xfrm>
          <a:prstGeom prst="rect">
            <a:avLst/>
          </a:prstGeom>
        </p:spPr>
        <p:txBody>
          <a:bodyPr lIns="0" tIns="18288" rIns="0" bIns="18288"/>
          <a:lstStyle>
            <a:lvl1pPr algn="ctr">
              <a:defRPr sz="1067" b="1" baseline="0">
                <a:solidFill>
                  <a:schemeClr val="bg1">
                    <a:lumMod val="50000"/>
                  </a:schemeClr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fld id="{0AA277DB-22BF-421D-A9E4-4650984A941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Isosceles Triangle 6"/>
          <p:cNvSpPr/>
          <p:nvPr userDrawn="1"/>
        </p:nvSpPr>
        <p:spPr>
          <a:xfrm rot="11293373">
            <a:off x="2452228" y="4020760"/>
            <a:ext cx="9957529" cy="4728328"/>
          </a:xfrm>
          <a:custGeom>
            <a:avLst/>
            <a:gdLst>
              <a:gd name="connsiteX0" fmla="*/ 0 w 2373490"/>
              <a:gd name="connsiteY0" fmla="*/ 2687136 h 2687136"/>
              <a:gd name="connsiteX1" fmla="*/ 1186745 w 2373490"/>
              <a:gd name="connsiteY1" fmla="*/ 0 h 2687136"/>
              <a:gd name="connsiteX2" fmla="*/ 2373490 w 2373490"/>
              <a:gd name="connsiteY2" fmla="*/ 2687136 h 2687136"/>
              <a:gd name="connsiteX3" fmla="*/ 0 w 2373490"/>
              <a:gd name="connsiteY3" fmla="*/ 2687136 h 2687136"/>
              <a:gd name="connsiteX0" fmla="*/ 0 w 2373490"/>
              <a:gd name="connsiteY0" fmla="*/ 2948696 h 2948696"/>
              <a:gd name="connsiteX1" fmla="*/ 920973 w 2373490"/>
              <a:gd name="connsiteY1" fmla="*/ 0 h 2948696"/>
              <a:gd name="connsiteX2" fmla="*/ 2373490 w 2373490"/>
              <a:gd name="connsiteY2" fmla="*/ 2948696 h 2948696"/>
              <a:gd name="connsiteX3" fmla="*/ 0 w 2373490"/>
              <a:gd name="connsiteY3" fmla="*/ 2948696 h 2948696"/>
              <a:gd name="connsiteX0" fmla="*/ 0 w 1528411"/>
              <a:gd name="connsiteY0" fmla="*/ 2948696 h 2948696"/>
              <a:gd name="connsiteX1" fmla="*/ 920973 w 1528411"/>
              <a:gd name="connsiteY1" fmla="*/ 0 h 2948696"/>
              <a:gd name="connsiteX2" fmla="*/ 1528411 w 1528411"/>
              <a:gd name="connsiteY2" fmla="*/ 2746854 h 2948696"/>
              <a:gd name="connsiteX3" fmla="*/ 0 w 1528411"/>
              <a:gd name="connsiteY3" fmla="*/ 2948696 h 2948696"/>
              <a:gd name="connsiteX0" fmla="*/ 0 w 1306799"/>
              <a:gd name="connsiteY0" fmla="*/ 2948696 h 2948696"/>
              <a:gd name="connsiteX1" fmla="*/ 920973 w 1306799"/>
              <a:gd name="connsiteY1" fmla="*/ 0 h 2948696"/>
              <a:gd name="connsiteX2" fmla="*/ 1306799 w 1306799"/>
              <a:gd name="connsiteY2" fmla="*/ 2790877 h 2948696"/>
              <a:gd name="connsiteX3" fmla="*/ 0 w 1306799"/>
              <a:gd name="connsiteY3" fmla="*/ 2948696 h 2948696"/>
              <a:gd name="connsiteX0" fmla="*/ 0 w 1274528"/>
              <a:gd name="connsiteY0" fmla="*/ 2948696 h 2948696"/>
              <a:gd name="connsiteX1" fmla="*/ 920973 w 1274528"/>
              <a:gd name="connsiteY1" fmla="*/ 0 h 2948696"/>
              <a:gd name="connsiteX2" fmla="*/ 1274528 w 1274528"/>
              <a:gd name="connsiteY2" fmla="*/ 2567566 h 2948696"/>
              <a:gd name="connsiteX3" fmla="*/ 0 w 1274528"/>
              <a:gd name="connsiteY3" fmla="*/ 2948696 h 2948696"/>
              <a:gd name="connsiteX0" fmla="*/ 0 w 1269841"/>
              <a:gd name="connsiteY0" fmla="*/ 2948696 h 2948696"/>
              <a:gd name="connsiteX1" fmla="*/ 920973 w 1269841"/>
              <a:gd name="connsiteY1" fmla="*/ 0 h 2948696"/>
              <a:gd name="connsiteX2" fmla="*/ 1269841 w 1269841"/>
              <a:gd name="connsiteY2" fmla="*/ 2784219 h 2948696"/>
              <a:gd name="connsiteX3" fmla="*/ 0 w 1269841"/>
              <a:gd name="connsiteY3" fmla="*/ 2948696 h 2948696"/>
              <a:gd name="connsiteX0" fmla="*/ 0 w 1269841"/>
              <a:gd name="connsiteY0" fmla="*/ 2941902 h 2941902"/>
              <a:gd name="connsiteX1" fmla="*/ 873960 w 1269841"/>
              <a:gd name="connsiteY1" fmla="*/ 0 h 2941902"/>
              <a:gd name="connsiteX2" fmla="*/ 1269841 w 1269841"/>
              <a:gd name="connsiteY2" fmla="*/ 2777425 h 2941902"/>
              <a:gd name="connsiteX3" fmla="*/ 0 w 1269841"/>
              <a:gd name="connsiteY3" fmla="*/ 2941902 h 2941902"/>
              <a:gd name="connsiteX0" fmla="*/ 0 w 1269841"/>
              <a:gd name="connsiteY0" fmla="*/ 2873081 h 2873081"/>
              <a:gd name="connsiteX1" fmla="*/ 895903 w 1269841"/>
              <a:gd name="connsiteY1" fmla="*/ 0 h 2873081"/>
              <a:gd name="connsiteX2" fmla="*/ 1269841 w 1269841"/>
              <a:gd name="connsiteY2" fmla="*/ 2708604 h 2873081"/>
              <a:gd name="connsiteX3" fmla="*/ 0 w 1269841"/>
              <a:gd name="connsiteY3" fmla="*/ 2873081 h 2873081"/>
              <a:gd name="connsiteX0" fmla="*/ 0 w 1310768"/>
              <a:gd name="connsiteY0" fmla="*/ 2965950 h 2965950"/>
              <a:gd name="connsiteX1" fmla="*/ 936830 w 1310768"/>
              <a:gd name="connsiteY1" fmla="*/ 0 h 2965950"/>
              <a:gd name="connsiteX2" fmla="*/ 1310768 w 1310768"/>
              <a:gd name="connsiteY2" fmla="*/ 2708604 h 2965950"/>
              <a:gd name="connsiteX3" fmla="*/ 0 w 1310768"/>
              <a:gd name="connsiteY3" fmla="*/ 2965950 h 2965950"/>
              <a:gd name="connsiteX0" fmla="*/ 0 w 1319999"/>
              <a:gd name="connsiteY0" fmla="*/ 2965950 h 2965950"/>
              <a:gd name="connsiteX1" fmla="*/ 936830 w 1319999"/>
              <a:gd name="connsiteY1" fmla="*/ 0 h 2965950"/>
              <a:gd name="connsiteX2" fmla="*/ 1319999 w 1319999"/>
              <a:gd name="connsiteY2" fmla="*/ 2772486 h 2965950"/>
              <a:gd name="connsiteX3" fmla="*/ 0 w 1319999"/>
              <a:gd name="connsiteY3" fmla="*/ 2965950 h 2965950"/>
              <a:gd name="connsiteX0" fmla="*/ 0 w 1335138"/>
              <a:gd name="connsiteY0" fmla="*/ 2965950 h 2965950"/>
              <a:gd name="connsiteX1" fmla="*/ 936830 w 1335138"/>
              <a:gd name="connsiteY1" fmla="*/ 0 h 2965950"/>
              <a:gd name="connsiteX2" fmla="*/ 1335138 w 1335138"/>
              <a:gd name="connsiteY2" fmla="*/ 2726820 h 2965950"/>
              <a:gd name="connsiteX3" fmla="*/ 0 w 1335138"/>
              <a:gd name="connsiteY3" fmla="*/ 2965950 h 2965950"/>
              <a:gd name="connsiteX0" fmla="*/ 0 w 1350401"/>
              <a:gd name="connsiteY0" fmla="*/ 2965950 h 2965950"/>
              <a:gd name="connsiteX1" fmla="*/ 936830 w 1350401"/>
              <a:gd name="connsiteY1" fmla="*/ 0 h 2965950"/>
              <a:gd name="connsiteX2" fmla="*/ 1350401 w 1350401"/>
              <a:gd name="connsiteY2" fmla="*/ 2757223 h 2965950"/>
              <a:gd name="connsiteX3" fmla="*/ 0 w 1350401"/>
              <a:gd name="connsiteY3" fmla="*/ 2965950 h 2965950"/>
              <a:gd name="connsiteX0" fmla="*/ 0 w 2530956"/>
              <a:gd name="connsiteY0" fmla="*/ 2965950 h 2965950"/>
              <a:gd name="connsiteX1" fmla="*/ 936830 w 2530956"/>
              <a:gd name="connsiteY1" fmla="*/ 0 h 2965950"/>
              <a:gd name="connsiteX2" fmla="*/ 2530956 w 2530956"/>
              <a:gd name="connsiteY2" fmla="*/ 2706608 h 2965950"/>
              <a:gd name="connsiteX3" fmla="*/ 0 w 2530956"/>
              <a:gd name="connsiteY3" fmla="*/ 2965950 h 2965950"/>
              <a:gd name="connsiteX0" fmla="*/ 0 w 2255401"/>
              <a:gd name="connsiteY0" fmla="*/ 3046116 h 3046116"/>
              <a:gd name="connsiteX1" fmla="*/ 661275 w 2255401"/>
              <a:gd name="connsiteY1" fmla="*/ 0 h 3046116"/>
              <a:gd name="connsiteX2" fmla="*/ 2255401 w 2255401"/>
              <a:gd name="connsiteY2" fmla="*/ 2706608 h 3046116"/>
              <a:gd name="connsiteX3" fmla="*/ 0 w 2255401"/>
              <a:gd name="connsiteY3" fmla="*/ 3046116 h 3046116"/>
              <a:gd name="connsiteX0" fmla="*/ 569215 w 2824616"/>
              <a:gd name="connsiteY0" fmla="*/ 3756200 h 3756200"/>
              <a:gd name="connsiteX1" fmla="*/ 0 w 2824616"/>
              <a:gd name="connsiteY1" fmla="*/ 0 h 3756200"/>
              <a:gd name="connsiteX2" fmla="*/ 2824616 w 2824616"/>
              <a:gd name="connsiteY2" fmla="*/ 3416692 h 3756200"/>
              <a:gd name="connsiteX3" fmla="*/ 569215 w 2824616"/>
              <a:gd name="connsiteY3" fmla="*/ 3756200 h 3756200"/>
              <a:gd name="connsiteX0" fmla="*/ 555764 w 2824616"/>
              <a:gd name="connsiteY0" fmla="*/ 3746145 h 3746145"/>
              <a:gd name="connsiteX1" fmla="*/ 0 w 2824616"/>
              <a:gd name="connsiteY1" fmla="*/ 0 h 3746145"/>
              <a:gd name="connsiteX2" fmla="*/ 2824616 w 2824616"/>
              <a:gd name="connsiteY2" fmla="*/ 3416692 h 3746145"/>
              <a:gd name="connsiteX3" fmla="*/ 555764 w 2824616"/>
              <a:gd name="connsiteY3" fmla="*/ 3746145 h 3746145"/>
              <a:gd name="connsiteX0" fmla="*/ 4288198 w 4288198"/>
              <a:gd name="connsiteY0" fmla="*/ 3170775 h 3416692"/>
              <a:gd name="connsiteX1" fmla="*/ 0 w 4288198"/>
              <a:gd name="connsiteY1" fmla="*/ 0 h 3416692"/>
              <a:gd name="connsiteX2" fmla="*/ 2824616 w 4288198"/>
              <a:gd name="connsiteY2" fmla="*/ 3416692 h 3416692"/>
              <a:gd name="connsiteX3" fmla="*/ 4288198 w 4288198"/>
              <a:gd name="connsiteY3" fmla="*/ 3170775 h 3416692"/>
              <a:gd name="connsiteX0" fmla="*/ 4288198 w 4288198"/>
              <a:gd name="connsiteY0" fmla="*/ 3170775 h 3442440"/>
              <a:gd name="connsiteX1" fmla="*/ 0 w 4288198"/>
              <a:gd name="connsiteY1" fmla="*/ 0 h 3442440"/>
              <a:gd name="connsiteX2" fmla="*/ 2480375 w 4288198"/>
              <a:gd name="connsiteY2" fmla="*/ 3442440 h 3442440"/>
              <a:gd name="connsiteX3" fmla="*/ 4288198 w 4288198"/>
              <a:gd name="connsiteY3" fmla="*/ 3170775 h 3442440"/>
              <a:gd name="connsiteX0" fmla="*/ 1807823 w 1807823"/>
              <a:gd name="connsiteY0" fmla="*/ 3111470 h 3383135"/>
              <a:gd name="connsiteX1" fmla="*/ 1343776 w 1807823"/>
              <a:gd name="connsiteY1" fmla="*/ 0 h 3383135"/>
              <a:gd name="connsiteX2" fmla="*/ 0 w 1807823"/>
              <a:gd name="connsiteY2" fmla="*/ 3383135 h 3383135"/>
              <a:gd name="connsiteX3" fmla="*/ 1807823 w 1807823"/>
              <a:gd name="connsiteY3" fmla="*/ 3111470 h 3383135"/>
              <a:gd name="connsiteX0" fmla="*/ 3624995 w 3624995"/>
              <a:gd name="connsiteY0" fmla="*/ 0 h 3531563"/>
              <a:gd name="connsiteX1" fmla="*/ 1343776 w 3624995"/>
              <a:gd name="connsiteY1" fmla="*/ 148428 h 3531563"/>
              <a:gd name="connsiteX2" fmla="*/ 0 w 3624995"/>
              <a:gd name="connsiteY2" fmla="*/ 3531563 h 3531563"/>
              <a:gd name="connsiteX3" fmla="*/ 3624995 w 3624995"/>
              <a:gd name="connsiteY3" fmla="*/ 0 h 3531563"/>
              <a:gd name="connsiteX0" fmla="*/ 7272305 w 7272305"/>
              <a:gd name="connsiteY0" fmla="*/ 0 h 2973592"/>
              <a:gd name="connsiteX1" fmla="*/ 4991086 w 7272305"/>
              <a:gd name="connsiteY1" fmla="*/ 148428 h 2973592"/>
              <a:gd name="connsiteX2" fmla="*/ 0 w 7272305"/>
              <a:gd name="connsiteY2" fmla="*/ 2973592 h 2973592"/>
              <a:gd name="connsiteX3" fmla="*/ 7272305 w 7272305"/>
              <a:gd name="connsiteY3" fmla="*/ 0 h 2973592"/>
              <a:gd name="connsiteX0" fmla="*/ 7440589 w 7440589"/>
              <a:gd name="connsiteY0" fmla="*/ 0 h 2973592"/>
              <a:gd name="connsiteX1" fmla="*/ 0 w 7440589"/>
              <a:gd name="connsiteY1" fmla="*/ 1839392 h 2973592"/>
              <a:gd name="connsiteX2" fmla="*/ 168284 w 7440589"/>
              <a:gd name="connsiteY2" fmla="*/ 2973592 h 2973592"/>
              <a:gd name="connsiteX3" fmla="*/ 7440589 w 7440589"/>
              <a:gd name="connsiteY3" fmla="*/ 0 h 2973592"/>
              <a:gd name="connsiteX0" fmla="*/ 7440589 w 7440589"/>
              <a:gd name="connsiteY0" fmla="*/ 0 h 2480520"/>
              <a:gd name="connsiteX1" fmla="*/ 0 w 7440589"/>
              <a:gd name="connsiteY1" fmla="*/ 1839392 h 2480520"/>
              <a:gd name="connsiteX2" fmla="*/ 86288 w 7440589"/>
              <a:gd name="connsiteY2" fmla="*/ 2480520 h 2480520"/>
              <a:gd name="connsiteX3" fmla="*/ 7440589 w 7440589"/>
              <a:gd name="connsiteY3" fmla="*/ 0 h 2480520"/>
              <a:gd name="connsiteX0" fmla="*/ 7440589 w 7440589"/>
              <a:gd name="connsiteY0" fmla="*/ 0 h 2393293"/>
              <a:gd name="connsiteX1" fmla="*/ 0 w 7440589"/>
              <a:gd name="connsiteY1" fmla="*/ 1839392 h 2393293"/>
              <a:gd name="connsiteX2" fmla="*/ 95170 w 7440589"/>
              <a:gd name="connsiteY2" fmla="*/ 2393293 h 2393293"/>
              <a:gd name="connsiteX3" fmla="*/ 7440589 w 7440589"/>
              <a:gd name="connsiteY3" fmla="*/ 0 h 2393293"/>
              <a:gd name="connsiteX0" fmla="*/ 7436392 w 7436392"/>
              <a:gd name="connsiteY0" fmla="*/ 0 h 2393293"/>
              <a:gd name="connsiteX1" fmla="*/ 0 w 7436392"/>
              <a:gd name="connsiteY1" fmla="*/ 1645411 h 2393293"/>
              <a:gd name="connsiteX2" fmla="*/ 90973 w 7436392"/>
              <a:gd name="connsiteY2" fmla="*/ 2393293 h 2393293"/>
              <a:gd name="connsiteX3" fmla="*/ 7436392 w 7436392"/>
              <a:gd name="connsiteY3" fmla="*/ 0 h 2393293"/>
              <a:gd name="connsiteX0" fmla="*/ 7436392 w 7436392"/>
              <a:gd name="connsiteY0" fmla="*/ 1077894 h 3471187"/>
              <a:gd name="connsiteX1" fmla="*/ 7186001 w 7436392"/>
              <a:gd name="connsiteY1" fmla="*/ 341 h 3471187"/>
              <a:gd name="connsiteX2" fmla="*/ 0 w 7436392"/>
              <a:gd name="connsiteY2" fmla="*/ 2723305 h 3471187"/>
              <a:gd name="connsiteX3" fmla="*/ 90973 w 7436392"/>
              <a:gd name="connsiteY3" fmla="*/ 3471187 h 3471187"/>
              <a:gd name="connsiteX4" fmla="*/ 7436392 w 7436392"/>
              <a:gd name="connsiteY4" fmla="*/ 1077894 h 3471187"/>
              <a:gd name="connsiteX0" fmla="*/ 7611031 w 7611031"/>
              <a:gd name="connsiteY0" fmla="*/ 1077894 h 3471187"/>
              <a:gd name="connsiteX1" fmla="*/ 7360640 w 7611031"/>
              <a:gd name="connsiteY1" fmla="*/ 341 h 3471187"/>
              <a:gd name="connsiteX2" fmla="*/ 0 w 7611031"/>
              <a:gd name="connsiteY2" fmla="*/ 1663499 h 3471187"/>
              <a:gd name="connsiteX3" fmla="*/ 265612 w 7611031"/>
              <a:gd name="connsiteY3" fmla="*/ 3471187 h 3471187"/>
              <a:gd name="connsiteX4" fmla="*/ 7611031 w 7611031"/>
              <a:gd name="connsiteY4" fmla="*/ 1077894 h 3471187"/>
              <a:gd name="connsiteX0" fmla="*/ 6781215 w 7369505"/>
              <a:gd name="connsiteY0" fmla="*/ 1208519 h 3471153"/>
              <a:gd name="connsiteX1" fmla="*/ 7360640 w 7369505"/>
              <a:gd name="connsiteY1" fmla="*/ 307 h 3471153"/>
              <a:gd name="connsiteX2" fmla="*/ 0 w 7369505"/>
              <a:gd name="connsiteY2" fmla="*/ 1663465 h 3471153"/>
              <a:gd name="connsiteX3" fmla="*/ 265612 w 7369505"/>
              <a:gd name="connsiteY3" fmla="*/ 3471153 h 3471153"/>
              <a:gd name="connsiteX4" fmla="*/ 6781215 w 7369505"/>
              <a:gd name="connsiteY4" fmla="*/ 1208519 h 3471153"/>
              <a:gd name="connsiteX0" fmla="*/ 6781215 w 7369505"/>
              <a:gd name="connsiteY0" fmla="*/ 1208519 h 3723712"/>
              <a:gd name="connsiteX1" fmla="*/ 7360640 w 7369505"/>
              <a:gd name="connsiteY1" fmla="*/ 307 h 3723712"/>
              <a:gd name="connsiteX2" fmla="*/ 0 w 7369505"/>
              <a:gd name="connsiteY2" fmla="*/ 1663465 h 3723712"/>
              <a:gd name="connsiteX3" fmla="*/ 302109 w 7369505"/>
              <a:gd name="connsiteY3" fmla="*/ 3723712 h 3723712"/>
              <a:gd name="connsiteX4" fmla="*/ 6781215 w 7369505"/>
              <a:gd name="connsiteY4" fmla="*/ 1208519 h 3723712"/>
              <a:gd name="connsiteX0" fmla="*/ 4930766 w 7363415"/>
              <a:gd name="connsiteY0" fmla="*/ 1561804 h 3723645"/>
              <a:gd name="connsiteX1" fmla="*/ 7360640 w 7363415"/>
              <a:gd name="connsiteY1" fmla="*/ 240 h 3723645"/>
              <a:gd name="connsiteX2" fmla="*/ 0 w 7363415"/>
              <a:gd name="connsiteY2" fmla="*/ 1663398 h 3723645"/>
              <a:gd name="connsiteX3" fmla="*/ 302109 w 7363415"/>
              <a:gd name="connsiteY3" fmla="*/ 3723645 h 3723645"/>
              <a:gd name="connsiteX4" fmla="*/ 4930766 w 7363415"/>
              <a:gd name="connsiteY4" fmla="*/ 1561804 h 3723645"/>
              <a:gd name="connsiteX0" fmla="*/ 5047496 w 7480145"/>
              <a:gd name="connsiteY0" fmla="*/ 1561804 h 3723645"/>
              <a:gd name="connsiteX1" fmla="*/ 7477370 w 7480145"/>
              <a:gd name="connsiteY1" fmla="*/ 240 h 3723645"/>
              <a:gd name="connsiteX2" fmla="*/ 0 w 7480145"/>
              <a:gd name="connsiteY2" fmla="*/ 1078658 h 3723645"/>
              <a:gd name="connsiteX3" fmla="*/ 418839 w 7480145"/>
              <a:gd name="connsiteY3" fmla="*/ 3723645 h 3723645"/>
              <a:gd name="connsiteX4" fmla="*/ 5047496 w 7480145"/>
              <a:gd name="connsiteY4" fmla="*/ 1561804 h 3723645"/>
              <a:gd name="connsiteX0" fmla="*/ 5035453 w 7468102"/>
              <a:gd name="connsiteY0" fmla="*/ 1561804 h 3723645"/>
              <a:gd name="connsiteX1" fmla="*/ 7465327 w 7468102"/>
              <a:gd name="connsiteY1" fmla="*/ 240 h 3723645"/>
              <a:gd name="connsiteX2" fmla="*/ 0 w 7468102"/>
              <a:gd name="connsiteY2" fmla="*/ 1087661 h 3723645"/>
              <a:gd name="connsiteX3" fmla="*/ 406796 w 7468102"/>
              <a:gd name="connsiteY3" fmla="*/ 3723645 h 3723645"/>
              <a:gd name="connsiteX4" fmla="*/ 5035453 w 7468102"/>
              <a:gd name="connsiteY4" fmla="*/ 1561804 h 3723645"/>
              <a:gd name="connsiteX0" fmla="*/ 5035453 w 7468102"/>
              <a:gd name="connsiteY0" fmla="*/ 1561804 h 3546270"/>
              <a:gd name="connsiteX1" fmla="*/ 7465327 w 7468102"/>
              <a:gd name="connsiteY1" fmla="*/ 240 h 3546270"/>
              <a:gd name="connsiteX2" fmla="*/ 0 w 7468102"/>
              <a:gd name="connsiteY2" fmla="*/ 1087661 h 3546270"/>
              <a:gd name="connsiteX3" fmla="*/ 370420 w 7468102"/>
              <a:gd name="connsiteY3" fmla="*/ 3546270 h 3546270"/>
              <a:gd name="connsiteX4" fmla="*/ 5035453 w 7468102"/>
              <a:gd name="connsiteY4" fmla="*/ 1561804 h 3546270"/>
              <a:gd name="connsiteX0" fmla="*/ 5078114 w 7468147"/>
              <a:gd name="connsiteY0" fmla="*/ 1746766 h 3546246"/>
              <a:gd name="connsiteX1" fmla="*/ 7465327 w 7468147"/>
              <a:gd name="connsiteY1" fmla="*/ 216 h 3546246"/>
              <a:gd name="connsiteX2" fmla="*/ 0 w 7468147"/>
              <a:gd name="connsiteY2" fmla="*/ 1087637 h 3546246"/>
              <a:gd name="connsiteX3" fmla="*/ 370420 w 7468147"/>
              <a:gd name="connsiteY3" fmla="*/ 3546246 h 3546246"/>
              <a:gd name="connsiteX4" fmla="*/ 5078114 w 7468147"/>
              <a:gd name="connsiteY4" fmla="*/ 1746766 h 3546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8147" h="3546246">
                <a:moveTo>
                  <a:pt x="5078114" y="1746766"/>
                </a:moveTo>
                <a:cubicBezTo>
                  <a:pt x="4978227" y="1769541"/>
                  <a:pt x="7565214" y="-22559"/>
                  <a:pt x="7465327" y="216"/>
                </a:cubicBezTo>
                <a:lnTo>
                  <a:pt x="0" y="1087637"/>
                </a:lnTo>
                <a:lnTo>
                  <a:pt x="370420" y="3546246"/>
                </a:lnTo>
                <a:cubicBezTo>
                  <a:pt x="1925431" y="2884757"/>
                  <a:pt x="3523103" y="2408255"/>
                  <a:pt x="5078114" y="1746766"/>
                </a:cubicBezTo>
                <a:close/>
              </a:path>
            </a:pathLst>
          </a:custGeom>
          <a:solidFill>
            <a:srgbClr val="E6E6E6"/>
          </a:solidFill>
          <a:ln>
            <a:noFill/>
          </a:ln>
          <a:effectLst>
            <a:outerShdw blurRad="127000" dir="14820000" algn="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4" name="Parallelogram 5"/>
          <p:cNvSpPr/>
          <p:nvPr userDrawn="1"/>
        </p:nvSpPr>
        <p:spPr>
          <a:xfrm rot="6221113" flipV="1">
            <a:off x="4397452" y="-109504"/>
            <a:ext cx="3862489" cy="12218927"/>
          </a:xfrm>
          <a:custGeom>
            <a:avLst/>
            <a:gdLst>
              <a:gd name="connsiteX0" fmla="*/ 0 w 1901952"/>
              <a:gd name="connsiteY0" fmla="*/ 2907380 h 2907380"/>
              <a:gd name="connsiteX1" fmla="*/ 475488 w 1901952"/>
              <a:gd name="connsiteY1" fmla="*/ 0 h 2907380"/>
              <a:gd name="connsiteX2" fmla="*/ 1901952 w 1901952"/>
              <a:gd name="connsiteY2" fmla="*/ 0 h 2907380"/>
              <a:gd name="connsiteX3" fmla="*/ 1426464 w 1901952"/>
              <a:gd name="connsiteY3" fmla="*/ 2907380 h 2907380"/>
              <a:gd name="connsiteX4" fmla="*/ 0 w 1901952"/>
              <a:gd name="connsiteY4" fmla="*/ 2907380 h 2907380"/>
              <a:gd name="connsiteX0" fmla="*/ 0 w 3861380"/>
              <a:gd name="connsiteY0" fmla="*/ 3999910 h 3999910"/>
              <a:gd name="connsiteX1" fmla="*/ 475488 w 3861380"/>
              <a:gd name="connsiteY1" fmla="*/ 1092530 h 3999910"/>
              <a:gd name="connsiteX2" fmla="*/ 3861380 w 3861380"/>
              <a:gd name="connsiteY2" fmla="*/ 0 h 3999910"/>
              <a:gd name="connsiteX3" fmla="*/ 1426464 w 3861380"/>
              <a:gd name="connsiteY3" fmla="*/ 3999910 h 3999910"/>
              <a:gd name="connsiteX4" fmla="*/ 0 w 3861380"/>
              <a:gd name="connsiteY4" fmla="*/ 3999910 h 3999910"/>
              <a:gd name="connsiteX0" fmla="*/ 0 w 3861380"/>
              <a:gd name="connsiteY0" fmla="*/ 5270570 h 5270570"/>
              <a:gd name="connsiteX1" fmla="*/ 3278065 w 3861380"/>
              <a:gd name="connsiteY1" fmla="*/ 0 h 5270570"/>
              <a:gd name="connsiteX2" fmla="*/ 3861380 w 3861380"/>
              <a:gd name="connsiteY2" fmla="*/ 1270660 h 5270570"/>
              <a:gd name="connsiteX3" fmla="*/ 1426464 w 3861380"/>
              <a:gd name="connsiteY3" fmla="*/ 5270570 h 5270570"/>
              <a:gd name="connsiteX4" fmla="*/ 0 w 3861380"/>
              <a:gd name="connsiteY4" fmla="*/ 5270570 h 5270570"/>
              <a:gd name="connsiteX0" fmla="*/ 0 w 4336393"/>
              <a:gd name="connsiteY0" fmla="*/ 5270570 h 5270570"/>
              <a:gd name="connsiteX1" fmla="*/ 3278065 w 4336393"/>
              <a:gd name="connsiteY1" fmla="*/ 0 h 5270570"/>
              <a:gd name="connsiteX2" fmla="*/ 4336393 w 4336393"/>
              <a:gd name="connsiteY2" fmla="*/ 522515 h 5270570"/>
              <a:gd name="connsiteX3" fmla="*/ 1426464 w 4336393"/>
              <a:gd name="connsiteY3" fmla="*/ 5270570 h 5270570"/>
              <a:gd name="connsiteX4" fmla="*/ 0 w 4336393"/>
              <a:gd name="connsiteY4" fmla="*/ 5270570 h 5270570"/>
              <a:gd name="connsiteX0" fmla="*/ 0 w 4336393"/>
              <a:gd name="connsiteY0" fmla="*/ 5436824 h 5436824"/>
              <a:gd name="connsiteX1" fmla="*/ 3384943 w 4336393"/>
              <a:gd name="connsiteY1" fmla="*/ 0 h 5436824"/>
              <a:gd name="connsiteX2" fmla="*/ 4336393 w 4336393"/>
              <a:gd name="connsiteY2" fmla="*/ 688769 h 5436824"/>
              <a:gd name="connsiteX3" fmla="*/ 1426464 w 4336393"/>
              <a:gd name="connsiteY3" fmla="*/ 5436824 h 5436824"/>
              <a:gd name="connsiteX4" fmla="*/ 0 w 4336393"/>
              <a:gd name="connsiteY4" fmla="*/ 5436824 h 5436824"/>
              <a:gd name="connsiteX0" fmla="*/ 0 w 4336393"/>
              <a:gd name="connsiteY0" fmla="*/ 5436824 h 5436824"/>
              <a:gd name="connsiteX1" fmla="*/ 3373068 w 4336393"/>
              <a:gd name="connsiteY1" fmla="*/ 0 h 5436824"/>
              <a:gd name="connsiteX2" fmla="*/ 4336393 w 4336393"/>
              <a:gd name="connsiteY2" fmla="*/ 688769 h 5436824"/>
              <a:gd name="connsiteX3" fmla="*/ 1426464 w 4336393"/>
              <a:gd name="connsiteY3" fmla="*/ 5436824 h 5436824"/>
              <a:gd name="connsiteX4" fmla="*/ 0 w 4336393"/>
              <a:gd name="connsiteY4" fmla="*/ 5436824 h 5436824"/>
              <a:gd name="connsiteX0" fmla="*/ 0 w 4336393"/>
              <a:gd name="connsiteY0" fmla="*/ 5459203 h 5459203"/>
              <a:gd name="connsiteX1" fmla="*/ 3328809 w 4336393"/>
              <a:gd name="connsiteY1" fmla="*/ 0 h 5459203"/>
              <a:gd name="connsiteX2" fmla="*/ 4336393 w 4336393"/>
              <a:gd name="connsiteY2" fmla="*/ 711148 h 5459203"/>
              <a:gd name="connsiteX3" fmla="*/ 1426464 w 4336393"/>
              <a:gd name="connsiteY3" fmla="*/ 5459203 h 5459203"/>
              <a:gd name="connsiteX4" fmla="*/ 0 w 4336393"/>
              <a:gd name="connsiteY4" fmla="*/ 5459203 h 5459203"/>
              <a:gd name="connsiteX0" fmla="*/ 0 w 4181488"/>
              <a:gd name="connsiteY0" fmla="*/ 5459203 h 5459203"/>
              <a:gd name="connsiteX1" fmla="*/ 3328809 w 4181488"/>
              <a:gd name="connsiteY1" fmla="*/ 0 h 5459203"/>
              <a:gd name="connsiteX2" fmla="*/ 4181488 w 4181488"/>
              <a:gd name="connsiteY2" fmla="*/ 386662 h 5459203"/>
              <a:gd name="connsiteX3" fmla="*/ 1426464 w 4181488"/>
              <a:gd name="connsiteY3" fmla="*/ 5459203 h 5459203"/>
              <a:gd name="connsiteX4" fmla="*/ 0 w 4181488"/>
              <a:gd name="connsiteY4" fmla="*/ 5459203 h 5459203"/>
              <a:gd name="connsiteX0" fmla="*/ 0 w 4181488"/>
              <a:gd name="connsiteY0" fmla="*/ 5459203 h 5548717"/>
              <a:gd name="connsiteX1" fmla="*/ 3328809 w 4181488"/>
              <a:gd name="connsiteY1" fmla="*/ 0 h 5548717"/>
              <a:gd name="connsiteX2" fmla="*/ 4181488 w 4181488"/>
              <a:gd name="connsiteY2" fmla="*/ 386662 h 5548717"/>
              <a:gd name="connsiteX3" fmla="*/ 939619 w 4181488"/>
              <a:gd name="connsiteY3" fmla="*/ 5548717 h 5548717"/>
              <a:gd name="connsiteX4" fmla="*/ 0 w 4181488"/>
              <a:gd name="connsiteY4" fmla="*/ 5459203 h 5548717"/>
              <a:gd name="connsiteX0" fmla="*/ 0 w 4181488"/>
              <a:gd name="connsiteY0" fmla="*/ 5459203 h 5481583"/>
              <a:gd name="connsiteX1" fmla="*/ 3328809 w 4181488"/>
              <a:gd name="connsiteY1" fmla="*/ 0 h 5481583"/>
              <a:gd name="connsiteX2" fmla="*/ 4181488 w 4181488"/>
              <a:gd name="connsiteY2" fmla="*/ 386662 h 5481583"/>
              <a:gd name="connsiteX3" fmla="*/ 1083460 w 4181488"/>
              <a:gd name="connsiteY3" fmla="*/ 5481583 h 5481583"/>
              <a:gd name="connsiteX4" fmla="*/ 0 w 4181488"/>
              <a:gd name="connsiteY4" fmla="*/ 5459203 h 5481583"/>
              <a:gd name="connsiteX0" fmla="*/ 0 w 4181488"/>
              <a:gd name="connsiteY0" fmla="*/ 5515149 h 5537529"/>
              <a:gd name="connsiteX1" fmla="*/ 3317744 w 4181488"/>
              <a:gd name="connsiteY1" fmla="*/ 0 h 5537529"/>
              <a:gd name="connsiteX2" fmla="*/ 4181488 w 4181488"/>
              <a:gd name="connsiteY2" fmla="*/ 442608 h 5537529"/>
              <a:gd name="connsiteX3" fmla="*/ 1083460 w 4181488"/>
              <a:gd name="connsiteY3" fmla="*/ 5537529 h 5537529"/>
              <a:gd name="connsiteX4" fmla="*/ 0 w 4181488"/>
              <a:gd name="connsiteY4" fmla="*/ 5515149 h 5537529"/>
              <a:gd name="connsiteX0" fmla="*/ 0 w 4203618"/>
              <a:gd name="connsiteY0" fmla="*/ 5537528 h 5537529"/>
              <a:gd name="connsiteX1" fmla="*/ 3339874 w 4203618"/>
              <a:gd name="connsiteY1" fmla="*/ 0 h 5537529"/>
              <a:gd name="connsiteX2" fmla="*/ 4203618 w 4203618"/>
              <a:gd name="connsiteY2" fmla="*/ 442608 h 5537529"/>
              <a:gd name="connsiteX3" fmla="*/ 1105590 w 4203618"/>
              <a:gd name="connsiteY3" fmla="*/ 5537529 h 5537529"/>
              <a:gd name="connsiteX4" fmla="*/ 0 w 4203618"/>
              <a:gd name="connsiteY4" fmla="*/ 5537528 h 5537529"/>
              <a:gd name="connsiteX0" fmla="*/ 0 w 4038924"/>
              <a:gd name="connsiteY0" fmla="*/ 5537528 h 5537529"/>
              <a:gd name="connsiteX1" fmla="*/ 3175180 w 4038924"/>
              <a:gd name="connsiteY1" fmla="*/ 0 h 5537529"/>
              <a:gd name="connsiteX2" fmla="*/ 4038924 w 4038924"/>
              <a:gd name="connsiteY2" fmla="*/ 442608 h 5537529"/>
              <a:gd name="connsiteX3" fmla="*/ 940896 w 4038924"/>
              <a:gd name="connsiteY3" fmla="*/ 5537529 h 5537529"/>
              <a:gd name="connsiteX4" fmla="*/ 0 w 4038924"/>
              <a:gd name="connsiteY4" fmla="*/ 5537528 h 5537529"/>
              <a:gd name="connsiteX0" fmla="*/ 0 w 4038924"/>
              <a:gd name="connsiteY0" fmla="*/ 5492771 h 5492772"/>
              <a:gd name="connsiteX1" fmla="*/ 3375165 w 4038924"/>
              <a:gd name="connsiteY1" fmla="*/ 0 h 5492772"/>
              <a:gd name="connsiteX2" fmla="*/ 4038924 w 4038924"/>
              <a:gd name="connsiteY2" fmla="*/ 397851 h 5492772"/>
              <a:gd name="connsiteX3" fmla="*/ 940896 w 4038924"/>
              <a:gd name="connsiteY3" fmla="*/ 5492772 h 5492772"/>
              <a:gd name="connsiteX4" fmla="*/ 0 w 4038924"/>
              <a:gd name="connsiteY4" fmla="*/ 5492771 h 5492772"/>
              <a:gd name="connsiteX0" fmla="*/ 0 w 4038924"/>
              <a:gd name="connsiteY0" fmla="*/ 5492771 h 5492772"/>
              <a:gd name="connsiteX1" fmla="*/ 3304583 w 4038924"/>
              <a:gd name="connsiteY1" fmla="*/ 0 h 5492772"/>
              <a:gd name="connsiteX2" fmla="*/ 4038924 w 4038924"/>
              <a:gd name="connsiteY2" fmla="*/ 397851 h 5492772"/>
              <a:gd name="connsiteX3" fmla="*/ 940896 w 4038924"/>
              <a:gd name="connsiteY3" fmla="*/ 5492772 h 5492772"/>
              <a:gd name="connsiteX4" fmla="*/ 0 w 4038924"/>
              <a:gd name="connsiteY4" fmla="*/ 5492771 h 5492772"/>
              <a:gd name="connsiteX0" fmla="*/ 0 w 4038924"/>
              <a:gd name="connsiteY0" fmla="*/ 5459203 h 5459204"/>
              <a:gd name="connsiteX1" fmla="*/ 3328110 w 4038924"/>
              <a:gd name="connsiteY1" fmla="*/ 0 h 5459204"/>
              <a:gd name="connsiteX2" fmla="*/ 4038924 w 4038924"/>
              <a:gd name="connsiteY2" fmla="*/ 364283 h 5459204"/>
              <a:gd name="connsiteX3" fmla="*/ 940896 w 4038924"/>
              <a:gd name="connsiteY3" fmla="*/ 5459204 h 5459204"/>
              <a:gd name="connsiteX4" fmla="*/ 0 w 4038924"/>
              <a:gd name="connsiteY4" fmla="*/ 5459203 h 5459204"/>
              <a:gd name="connsiteX0" fmla="*/ 0 w 4038924"/>
              <a:gd name="connsiteY0" fmla="*/ 5526523 h 5526524"/>
              <a:gd name="connsiteX1" fmla="*/ 2695499 w 4038924"/>
              <a:gd name="connsiteY1" fmla="*/ 0 h 5526524"/>
              <a:gd name="connsiteX2" fmla="*/ 4038924 w 4038924"/>
              <a:gd name="connsiteY2" fmla="*/ 431603 h 5526524"/>
              <a:gd name="connsiteX3" fmla="*/ 940896 w 4038924"/>
              <a:gd name="connsiteY3" fmla="*/ 5526524 h 5526524"/>
              <a:gd name="connsiteX4" fmla="*/ 0 w 4038924"/>
              <a:gd name="connsiteY4" fmla="*/ 5526523 h 5526524"/>
              <a:gd name="connsiteX0" fmla="*/ 0 w 3969438"/>
              <a:gd name="connsiteY0" fmla="*/ 5526523 h 5526524"/>
              <a:gd name="connsiteX1" fmla="*/ 2695499 w 3969438"/>
              <a:gd name="connsiteY1" fmla="*/ 0 h 5526524"/>
              <a:gd name="connsiteX2" fmla="*/ 3969438 w 3969438"/>
              <a:gd name="connsiteY2" fmla="*/ 419906 h 5526524"/>
              <a:gd name="connsiteX3" fmla="*/ 940896 w 3969438"/>
              <a:gd name="connsiteY3" fmla="*/ 5526524 h 5526524"/>
              <a:gd name="connsiteX4" fmla="*/ 0 w 3969438"/>
              <a:gd name="connsiteY4" fmla="*/ 5526523 h 5526524"/>
              <a:gd name="connsiteX0" fmla="*/ 0 w 3969438"/>
              <a:gd name="connsiteY0" fmla="*/ 5584922 h 5584923"/>
              <a:gd name="connsiteX1" fmla="*/ 2551094 w 3969438"/>
              <a:gd name="connsiteY1" fmla="*/ 0 h 5584923"/>
              <a:gd name="connsiteX2" fmla="*/ 3969438 w 3969438"/>
              <a:gd name="connsiteY2" fmla="*/ 478305 h 5584923"/>
              <a:gd name="connsiteX3" fmla="*/ 940896 w 3969438"/>
              <a:gd name="connsiteY3" fmla="*/ 5584923 h 5584923"/>
              <a:gd name="connsiteX4" fmla="*/ 0 w 3969438"/>
              <a:gd name="connsiteY4" fmla="*/ 5584922 h 5584923"/>
              <a:gd name="connsiteX0" fmla="*/ 0 w 3828417"/>
              <a:gd name="connsiteY0" fmla="*/ 5584922 h 5584923"/>
              <a:gd name="connsiteX1" fmla="*/ 2551094 w 3828417"/>
              <a:gd name="connsiteY1" fmla="*/ 0 h 5584923"/>
              <a:gd name="connsiteX2" fmla="*/ 3828417 w 3828417"/>
              <a:gd name="connsiteY2" fmla="*/ 465927 h 5584923"/>
              <a:gd name="connsiteX3" fmla="*/ 940896 w 3828417"/>
              <a:gd name="connsiteY3" fmla="*/ 5584923 h 5584923"/>
              <a:gd name="connsiteX4" fmla="*/ 0 w 3828417"/>
              <a:gd name="connsiteY4" fmla="*/ 5584922 h 5584923"/>
              <a:gd name="connsiteX0" fmla="*/ 0 w 3828417"/>
              <a:gd name="connsiteY0" fmla="*/ 5635522 h 5635523"/>
              <a:gd name="connsiteX1" fmla="*/ 2453012 w 3828417"/>
              <a:gd name="connsiteY1" fmla="*/ 0 h 5635523"/>
              <a:gd name="connsiteX2" fmla="*/ 3828417 w 3828417"/>
              <a:gd name="connsiteY2" fmla="*/ 516527 h 5635523"/>
              <a:gd name="connsiteX3" fmla="*/ 940896 w 3828417"/>
              <a:gd name="connsiteY3" fmla="*/ 5635523 h 5635523"/>
              <a:gd name="connsiteX4" fmla="*/ 0 w 3828417"/>
              <a:gd name="connsiteY4" fmla="*/ 5635522 h 5635523"/>
              <a:gd name="connsiteX0" fmla="*/ 0 w 3828417"/>
              <a:gd name="connsiteY0" fmla="*/ 5635522 h 5635523"/>
              <a:gd name="connsiteX1" fmla="*/ 2453012 w 3828417"/>
              <a:gd name="connsiteY1" fmla="*/ 0 h 5635523"/>
              <a:gd name="connsiteX2" fmla="*/ 3828417 w 3828417"/>
              <a:gd name="connsiteY2" fmla="*/ 516527 h 5635523"/>
              <a:gd name="connsiteX3" fmla="*/ 1882950 w 3828417"/>
              <a:gd name="connsiteY3" fmla="*/ 5533927 h 5635523"/>
              <a:gd name="connsiteX4" fmla="*/ 0 w 3828417"/>
              <a:gd name="connsiteY4" fmla="*/ 5635522 h 5635523"/>
              <a:gd name="connsiteX0" fmla="*/ 0 w 3828417"/>
              <a:gd name="connsiteY0" fmla="*/ 5545380 h 5545381"/>
              <a:gd name="connsiteX1" fmla="*/ 3053086 w 3828417"/>
              <a:gd name="connsiteY1" fmla="*/ 1 h 5545381"/>
              <a:gd name="connsiteX2" fmla="*/ 3828417 w 3828417"/>
              <a:gd name="connsiteY2" fmla="*/ 426385 h 5545381"/>
              <a:gd name="connsiteX3" fmla="*/ 1882950 w 3828417"/>
              <a:gd name="connsiteY3" fmla="*/ 5443785 h 5545381"/>
              <a:gd name="connsiteX4" fmla="*/ 0 w 3828417"/>
              <a:gd name="connsiteY4" fmla="*/ 5545380 h 5545381"/>
              <a:gd name="connsiteX0" fmla="*/ 0 w 3828417"/>
              <a:gd name="connsiteY0" fmla="*/ 5493897 h 5493898"/>
              <a:gd name="connsiteX1" fmla="*/ 3367919 w 3828417"/>
              <a:gd name="connsiteY1" fmla="*/ 1 h 5493898"/>
              <a:gd name="connsiteX2" fmla="*/ 3828417 w 3828417"/>
              <a:gd name="connsiteY2" fmla="*/ 374902 h 5493898"/>
              <a:gd name="connsiteX3" fmla="*/ 1882950 w 3828417"/>
              <a:gd name="connsiteY3" fmla="*/ 5392302 h 5493898"/>
              <a:gd name="connsiteX4" fmla="*/ 0 w 3828417"/>
              <a:gd name="connsiteY4" fmla="*/ 5493897 h 5493898"/>
              <a:gd name="connsiteX0" fmla="*/ 0 w 4444598"/>
              <a:gd name="connsiteY0" fmla="*/ 5493897 h 5493898"/>
              <a:gd name="connsiteX1" fmla="*/ 3367919 w 4444598"/>
              <a:gd name="connsiteY1" fmla="*/ 1 h 5493898"/>
              <a:gd name="connsiteX2" fmla="*/ 4444599 w 4444598"/>
              <a:gd name="connsiteY2" fmla="*/ 506026 h 5493898"/>
              <a:gd name="connsiteX3" fmla="*/ 1882950 w 4444598"/>
              <a:gd name="connsiteY3" fmla="*/ 5392302 h 5493898"/>
              <a:gd name="connsiteX4" fmla="*/ 0 w 4444598"/>
              <a:gd name="connsiteY4" fmla="*/ 5493897 h 5493898"/>
              <a:gd name="connsiteX0" fmla="*/ 0 w 4444598"/>
              <a:gd name="connsiteY0" fmla="*/ 5239832 h 5239833"/>
              <a:gd name="connsiteX1" fmla="*/ 4032426 w 4444598"/>
              <a:gd name="connsiteY1" fmla="*/ -1 h 5239833"/>
              <a:gd name="connsiteX2" fmla="*/ 4444599 w 4444598"/>
              <a:gd name="connsiteY2" fmla="*/ 251961 h 5239833"/>
              <a:gd name="connsiteX3" fmla="*/ 1882950 w 4444598"/>
              <a:gd name="connsiteY3" fmla="*/ 5138237 h 5239833"/>
              <a:gd name="connsiteX4" fmla="*/ 0 w 4444598"/>
              <a:gd name="connsiteY4" fmla="*/ 5239832 h 5239833"/>
              <a:gd name="connsiteX0" fmla="*/ 0 w 4444598"/>
              <a:gd name="connsiteY0" fmla="*/ 5239832 h 6138299"/>
              <a:gd name="connsiteX1" fmla="*/ 4032426 w 4444598"/>
              <a:gd name="connsiteY1" fmla="*/ -1 h 6138299"/>
              <a:gd name="connsiteX2" fmla="*/ 4444599 w 4444598"/>
              <a:gd name="connsiteY2" fmla="*/ 251961 h 6138299"/>
              <a:gd name="connsiteX3" fmla="*/ 1582915 w 4444598"/>
              <a:gd name="connsiteY3" fmla="*/ 6138299 h 6138299"/>
              <a:gd name="connsiteX4" fmla="*/ 0 w 4444598"/>
              <a:gd name="connsiteY4" fmla="*/ 5239832 h 6138299"/>
              <a:gd name="connsiteX0" fmla="*/ 0 w 4444598"/>
              <a:gd name="connsiteY0" fmla="*/ 9634364 h 10532831"/>
              <a:gd name="connsiteX1" fmla="*/ 2540029 w 4444598"/>
              <a:gd name="connsiteY1" fmla="*/ -1 h 10532831"/>
              <a:gd name="connsiteX2" fmla="*/ 4444599 w 4444598"/>
              <a:gd name="connsiteY2" fmla="*/ 4646493 h 10532831"/>
              <a:gd name="connsiteX3" fmla="*/ 1582915 w 4444598"/>
              <a:gd name="connsiteY3" fmla="*/ 10532831 h 10532831"/>
              <a:gd name="connsiteX4" fmla="*/ 0 w 4444598"/>
              <a:gd name="connsiteY4" fmla="*/ 9634364 h 10532831"/>
              <a:gd name="connsiteX0" fmla="*/ 0 w 4467974"/>
              <a:gd name="connsiteY0" fmla="*/ 9672052 h 10532831"/>
              <a:gd name="connsiteX1" fmla="*/ 2563405 w 4467974"/>
              <a:gd name="connsiteY1" fmla="*/ -1 h 10532831"/>
              <a:gd name="connsiteX2" fmla="*/ 4467975 w 4467974"/>
              <a:gd name="connsiteY2" fmla="*/ 4646493 h 10532831"/>
              <a:gd name="connsiteX3" fmla="*/ 1606291 w 4467974"/>
              <a:gd name="connsiteY3" fmla="*/ 10532831 h 10532831"/>
              <a:gd name="connsiteX4" fmla="*/ 0 w 4467974"/>
              <a:gd name="connsiteY4" fmla="*/ 9672052 h 10532831"/>
              <a:gd name="connsiteX0" fmla="*/ 0 w 4467974"/>
              <a:gd name="connsiteY0" fmla="*/ 9672052 h 10570516"/>
              <a:gd name="connsiteX1" fmla="*/ 2563405 w 4467974"/>
              <a:gd name="connsiteY1" fmla="*/ -1 h 10570516"/>
              <a:gd name="connsiteX2" fmla="*/ 4467975 w 4467974"/>
              <a:gd name="connsiteY2" fmla="*/ 4646493 h 10570516"/>
              <a:gd name="connsiteX3" fmla="*/ 1582914 w 4467974"/>
              <a:gd name="connsiteY3" fmla="*/ 10570516 h 10570516"/>
              <a:gd name="connsiteX4" fmla="*/ 0 w 4467974"/>
              <a:gd name="connsiteY4" fmla="*/ 9672052 h 10570516"/>
              <a:gd name="connsiteX0" fmla="*/ 0 w 7286904"/>
              <a:gd name="connsiteY0" fmla="*/ 12267228 h 13165692"/>
              <a:gd name="connsiteX1" fmla="*/ 7286905 w 7286904"/>
              <a:gd name="connsiteY1" fmla="*/ 0 h 13165692"/>
              <a:gd name="connsiteX2" fmla="*/ 4467975 w 7286904"/>
              <a:gd name="connsiteY2" fmla="*/ 7241669 h 13165692"/>
              <a:gd name="connsiteX3" fmla="*/ 1582914 w 7286904"/>
              <a:gd name="connsiteY3" fmla="*/ 13165692 h 13165692"/>
              <a:gd name="connsiteX4" fmla="*/ 0 w 7286904"/>
              <a:gd name="connsiteY4" fmla="*/ 12267228 h 13165692"/>
              <a:gd name="connsiteX0" fmla="*/ 0 w 8031575"/>
              <a:gd name="connsiteY0" fmla="*/ 12672600 h 13165692"/>
              <a:gd name="connsiteX1" fmla="*/ 8031576 w 8031575"/>
              <a:gd name="connsiteY1" fmla="*/ 0 h 13165692"/>
              <a:gd name="connsiteX2" fmla="*/ 5212646 w 8031575"/>
              <a:gd name="connsiteY2" fmla="*/ 7241669 h 13165692"/>
              <a:gd name="connsiteX3" fmla="*/ 2327585 w 8031575"/>
              <a:gd name="connsiteY3" fmla="*/ 13165692 h 13165692"/>
              <a:gd name="connsiteX4" fmla="*/ 0 w 8031575"/>
              <a:gd name="connsiteY4" fmla="*/ 12672600 h 13165692"/>
              <a:gd name="connsiteX0" fmla="*/ 0 w 8031575"/>
              <a:gd name="connsiteY0" fmla="*/ 12672600 h 13684533"/>
              <a:gd name="connsiteX1" fmla="*/ 8031576 w 8031575"/>
              <a:gd name="connsiteY1" fmla="*/ 0 h 13684533"/>
              <a:gd name="connsiteX2" fmla="*/ 5212646 w 8031575"/>
              <a:gd name="connsiteY2" fmla="*/ 7241669 h 13684533"/>
              <a:gd name="connsiteX3" fmla="*/ 4511628 w 8031575"/>
              <a:gd name="connsiteY3" fmla="*/ 13684533 h 13684533"/>
              <a:gd name="connsiteX4" fmla="*/ 0 w 8031575"/>
              <a:gd name="connsiteY4" fmla="*/ 12672600 h 13684533"/>
              <a:gd name="connsiteX0" fmla="*/ 0 w 8031575"/>
              <a:gd name="connsiteY0" fmla="*/ 12672600 h 13684533"/>
              <a:gd name="connsiteX1" fmla="*/ 8031576 w 8031575"/>
              <a:gd name="connsiteY1" fmla="*/ 0 h 13684533"/>
              <a:gd name="connsiteX2" fmla="*/ 6117776 w 8031575"/>
              <a:gd name="connsiteY2" fmla="*/ 7491743 h 13684533"/>
              <a:gd name="connsiteX3" fmla="*/ 4511628 w 8031575"/>
              <a:gd name="connsiteY3" fmla="*/ 13684533 h 13684533"/>
              <a:gd name="connsiteX4" fmla="*/ 0 w 8031575"/>
              <a:gd name="connsiteY4" fmla="*/ 12672600 h 13684533"/>
              <a:gd name="connsiteX0" fmla="*/ 0 w 6711578"/>
              <a:gd name="connsiteY0" fmla="*/ 17504413 h 18516346"/>
              <a:gd name="connsiteX1" fmla="*/ 6711578 w 6711578"/>
              <a:gd name="connsiteY1" fmla="*/ 1 h 18516346"/>
              <a:gd name="connsiteX2" fmla="*/ 6117776 w 6711578"/>
              <a:gd name="connsiteY2" fmla="*/ 12323556 h 18516346"/>
              <a:gd name="connsiteX3" fmla="*/ 4511628 w 6711578"/>
              <a:gd name="connsiteY3" fmla="*/ 18516346 h 18516346"/>
              <a:gd name="connsiteX4" fmla="*/ 0 w 6711578"/>
              <a:gd name="connsiteY4" fmla="*/ 17504413 h 18516346"/>
              <a:gd name="connsiteX0" fmla="*/ 0 w 6984539"/>
              <a:gd name="connsiteY0" fmla="*/ 17552859 h 18564792"/>
              <a:gd name="connsiteX1" fmla="*/ 6984539 w 6984539"/>
              <a:gd name="connsiteY1" fmla="*/ 0 h 18564792"/>
              <a:gd name="connsiteX2" fmla="*/ 6117776 w 6984539"/>
              <a:gd name="connsiteY2" fmla="*/ 12372002 h 18564792"/>
              <a:gd name="connsiteX3" fmla="*/ 4511628 w 6984539"/>
              <a:gd name="connsiteY3" fmla="*/ 18564792 h 18564792"/>
              <a:gd name="connsiteX4" fmla="*/ 0 w 6984539"/>
              <a:gd name="connsiteY4" fmla="*/ 17552859 h 18564792"/>
              <a:gd name="connsiteX0" fmla="*/ 0 w 6984539"/>
              <a:gd name="connsiteY0" fmla="*/ 17552859 h 18564792"/>
              <a:gd name="connsiteX1" fmla="*/ 6984539 w 6984539"/>
              <a:gd name="connsiteY1" fmla="*/ 0 h 18564792"/>
              <a:gd name="connsiteX2" fmla="*/ 6263499 w 6984539"/>
              <a:gd name="connsiteY2" fmla="*/ 11631459 h 18564792"/>
              <a:gd name="connsiteX3" fmla="*/ 4511628 w 6984539"/>
              <a:gd name="connsiteY3" fmla="*/ 18564792 h 18564792"/>
              <a:gd name="connsiteX4" fmla="*/ 0 w 6984539"/>
              <a:gd name="connsiteY4" fmla="*/ 17552859 h 18564792"/>
              <a:gd name="connsiteX0" fmla="*/ 0 w 6984539"/>
              <a:gd name="connsiteY0" fmla="*/ 17552859 h 18570416"/>
              <a:gd name="connsiteX1" fmla="*/ 6984539 w 6984539"/>
              <a:gd name="connsiteY1" fmla="*/ 0 h 18570416"/>
              <a:gd name="connsiteX2" fmla="*/ 6263499 w 6984539"/>
              <a:gd name="connsiteY2" fmla="*/ 11631459 h 18570416"/>
              <a:gd name="connsiteX3" fmla="*/ 4439164 w 6984539"/>
              <a:gd name="connsiteY3" fmla="*/ 18570415 h 18570416"/>
              <a:gd name="connsiteX4" fmla="*/ 0 w 6984539"/>
              <a:gd name="connsiteY4" fmla="*/ 17552859 h 18570416"/>
              <a:gd name="connsiteX0" fmla="*/ 0 w 7481524"/>
              <a:gd name="connsiteY0" fmla="*/ 17552859 h 18570416"/>
              <a:gd name="connsiteX1" fmla="*/ 6984539 w 7481524"/>
              <a:gd name="connsiteY1" fmla="*/ 0 h 18570416"/>
              <a:gd name="connsiteX2" fmla="*/ 7481523 w 7481524"/>
              <a:gd name="connsiteY2" fmla="*/ 6868470 h 18570416"/>
              <a:gd name="connsiteX3" fmla="*/ 4439164 w 7481524"/>
              <a:gd name="connsiteY3" fmla="*/ 18570415 h 18570416"/>
              <a:gd name="connsiteX4" fmla="*/ 0 w 7481524"/>
              <a:gd name="connsiteY4" fmla="*/ 17552859 h 18570416"/>
              <a:gd name="connsiteX0" fmla="*/ 0 w 7481524"/>
              <a:gd name="connsiteY0" fmla="*/ 17424197 h 18441754"/>
              <a:gd name="connsiteX1" fmla="*/ 7258662 w 7481524"/>
              <a:gd name="connsiteY1" fmla="*/ 0 h 18441754"/>
              <a:gd name="connsiteX2" fmla="*/ 7481523 w 7481524"/>
              <a:gd name="connsiteY2" fmla="*/ 6739808 h 18441754"/>
              <a:gd name="connsiteX3" fmla="*/ 4439164 w 7481524"/>
              <a:gd name="connsiteY3" fmla="*/ 18441753 h 18441754"/>
              <a:gd name="connsiteX4" fmla="*/ 0 w 7481524"/>
              <a:gd name="connsiteY4" fmla="*/ 17424197 h 18441754"/>
              <a:gd name="connsiteX0" fmla="*/ 0 w 6901526"/>
              <a:gd name="connsiteY0" fmla="*/ 17531418 h 18441754"/>
              <a:gd name="connsiteX1" fmla="*/ 6678664 w 6901526"/>
              <a:gd name="connsiteY1" fmla="*/ 0 h 18441754"/>
              <a:gd name="connsiteX2" fmla="*/ 6901525 w 6901526"/>
              <a:gd name="connsiteY2" fmla="*/ 6739808 h 18441754"/>
              <a:gd name="connsiteX3" fmla="*/ 3859166 w 6901526"/>
              <a:gd name="connsiteY3" fmla="*/ 18441753 h 18441754"/>
              <a:gd name="connsiteX4" fmla="*/ 0 w 6901526"/>
              <a:gd name="connsiteY4" fmla="*/ 17531418 h 18441754"/>
              <a:gd name="connsiteX0" fmla="*/ 0 w 6264901"/>
              <a:gd name="connsiteY0" fmla="*/ 17725590 h 18441754"/>
              <a:gd name="connsiteX1" fmla="*/ 6042039 w 6264901"/>
              <a:gd name="connsiteY1" fmla="*/ 0 h 18441754"/>
              <a:gd name="connsiteX2" fmla="*/ 6264900 w 6264901"/>
              <a:gd name="connsiteY2" fmla="*/ 6739808 h 18441754"/>
              <a:gd name="connsiteX3" fmla="*/ 3222541 w 6264901"/>
              <a:gd name="connsiteY3" fmla="*/ 18441753 h 18441754"/>
              <a:gd name="connsiteX4" fmla="*/ 0 w 6264901"/>
              <a:gd name="connsiteY4" fmla="*/ 17725590 h 18441754"/>
              <a:gd name="connsiteX0" fmla="*/ 0 w 6264901"/>
              <a:gd name="connsiteY0" fmla="*/ 17725590 h 18511670"/>
              <a:gd name="connsiteX1" fmla="*/ 6042039 w 6264901"/>
              <a:gd name="connsiteY1" fmla="*/ 0 h 18511670"/>
              <a:gd name="connsiteX2" fmla="*/ 6264900 w 6264901"/>
              <a:gd name="connsiteY2" fmla="*/ 6739808 h 18511670"/>
              <a:gd name="connsiteX3" fmla="*/ 3204312 w 6264901"/>
              <a:gd name="connsiteY3" fmla="*/ 18511671 h 18511670"/>
              <a:gd name="connsiteX4" fmla="*/ 0 w 6264901"/>
              <a:gd name="connsiteY4" fmla="*/ 17725590 h 18511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64901" h="18511670">
                <a:moveTo>
                  <a:pt x="0" y="17725590"/>
                </a:moveTo>
                <a:lnTo>
                  <a:pt x="6042039" y="0"/>
                </a:lnTo>
                <a:lnTo>
                  <a:pt x="6264900" y="6739808"/>
                </a:lnTo>
                <a:lnTo>
                  <a:pt x="3204312" y="18511671"/>
                </a:lnTo>
                <a:lnTo>
                  <a:pt x="0" y="1772559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>
            <a:outerShdw blurRad="127000" dist="50800" dir="8100000" algn="tr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5" name="Isosceles Triangle 6"/>
          <p:cNvSpPr/>
          <p:nvPr userDrawn="1"/>
        </p:nvSpPr>
        <p:spPr>
          <a:xfrm rot="5858522">
            <a:off x="2906770" y="2597650"/>
            <a:ext cx="1711657" cy="7876337"/>
          </a:xfrm>
          <a:custGeom>
            <a:avLst/>
            <a:gdLst>
              <a:gd name="connsiteX0" fmla="*/ 0 w 2373490"/>
              <a:gd name="connsiteY0" fmla="*/ 2687136 h 2687136"/>
              <a:gd name="connsiteX1" fmla="*/ 1186745 w 2373490"/>
              <a:gd name="connsiteY1" fmla="*/ 0 h 2687136"/>
              <a:gd name="connsiteX2" fmla="*/ 2373490 w 2373490"/>
              <a:gd name="connsiteY2" fmla="*/ 2687136 h 2687136"/>
              <a:gd name="connsiteX3" fmla="*/ 0 w 2373490"/>
              <a:gd name="connsiteY3" fmla="*/ 2687136 h 2687136"/>
              <a:gd name="connsiteX0" fmla="*/ 0 w 2373490"/>
              <a:gd name="connsiteY0" fmla="*/ 2948696 h 2948696"/>
              <a:gd name="connsiteX1" fmla="*/ 920973 w 2373490"/>
              <a:gd name="connsiteY1" fmla="*/ 0 h 2948696"/>
              <a:gd name="connsiteX2" fmla="*/ 2373490 w 2373490"/>
              <a:gd name="connsiteY2" fmla="*/ 2948696 h 2948696"/>
              <a:gd name="connsiteX3" fmla="*/ 0 w 2373490"/>
              <a:gd name="connsiteY3" fmla="*/ 2948696 h 2948696"/>
              <a:gd name="connsiteX0" fmla="*/ 0 w 1528411"/>
              <a:gd name="connsiteY0" fmla="*/ 2948696 h 2948696"/>
              <a:gd name="connsiteX1" fmla="*/ 920973 w 1528411"/>
              <a:gd name="connsiteY1" fmla="*/ 0 h 2948696"/>
              <a:gd name="connsiteX2" fmla="*/ 1528411 w 1528411"/>
              <a:gd name="connsiteY2" fmla="*/ 2746854 h 2948696"/>
              <a:gd name="connsiteX3" fmla="*/ 0 w 1528411"/>
              <a:gd name="connsiteY3" fmla="*/ 2948696 h 2948696"/>
              <a:gd name="connsiteX0" fmla="*/ 0 w 1306799"/>
              <a:gd name="connsiteY0" fmla="*/ 2948696 h 2948696"/>
              <a:gd name="connsiteX1" fmla="*/ 920973 w 1306799"/>
              <a:gd name="connsiteY1" fmla="*/ 0 h 2948696"/>
              <a:gd name="connsiteX2" fmla="*/ 1306799 w 1306799"/>
              <a:gd name="connsiteY2" fmla="*/ 2790877 h 2948696"/>
              <a:gd name="connsiteX3" fmla="*/ 0 w 1306799"/>
              <a:gd name="connsiteY3" fmla="*/ 2948696 h 2948696"/>
              <a:gd name="connsiteX0" fmla="*/ 0 w 1274528"/>
              <a:gd name="connsiteY0" fmla="*/ 2948696 h 2948696"/>
              <a:gd name="connsiteX1" fmla="*/ 920973 w 1274528"/>
              <a:gd name="connsiteY1" fmla="*/ 0 h 2948696"/>
              <a:gd name="connsiteX2" fmla="*/ 1274528 w 1274528"/>
              <a:gd name="connsiteY2" fmla="*/ 2567566 h 2948696"/>
              <a:gd name="connsiteX3" fmla="*/ 0 w 1274528"/>
              <a:gd name="connsiteY3" fmla="*/ 2948696 h 2948696"/>
              <a:gd name="connsiteX0" fmla="*/ 0 w 1269841"/>
              <a:gd name="connsiteY0" fmla="*/ 2948696 h 2948696"/>
              <a:gd name="connsiteX1" fmla="*/ 920973 w 1269841"/>
              <a:gd name="connsiteY1" fmla="*/ 0 h 2948696"/>
              <a:gd name="connsiteX2" fmla="*/ 1269841 w 1269841"/>
              <a:gd name="connsiteY2" fmla="*/ 2784219 h 2948696"/>
              <a:gd name="connsiteX3" fmla="*/ 0 w 1269841"/>
              <a:gd name="connsiteY3" fmla="*/ 2948696 h 2948696"/>
              <a:gd name="connsiteX0" fmla="*/ 0 w 1269841"/>
              <a:gd name="connsiteY0" fmla="*/ 2941902 h 2941902"/>
              <a:gd name="connsiteX1" fmla="*/ 873960 w 1269841"/>
              <a:gd name="connsiteY1" fmla="*/ 0 h 2941902"/>
              <a:gd name="connsiteX2" fmla="*/ 1269841 w 1269841"/>
              <a:gd name="connsiteY2" fmla="*/ 2777425 h 2941902"/>
              <a:gd name="connsiteX3" fmla="*/ 0 w 1269841"/>
              <a:gd name="connsiteY3" fmla="*/ 2941902 h 2941902"/>
              <a:gd name="connsiteX0" fmla="*/ 0 w 1269841"/>
              <a:gd name="connsiteY0" fmla="*/ 2873081 h 2873081"/>
              <a:gd name="connsiteX1" fmla="*/ 895903 w 1269841"/>
              <a:gd name="connsiteY1" fmla="*/ 0 h 2873081"/>
              <a:gd name="connsiteX2" fmla="*/ 1269841 w 1269841"/>
              <a:gd name="connsiteY2" fmla="*/ 2708604 h 2873081"/>
              <a:gd name="connsiteX3" fmla="*/ 0 w 1269841"/>
              <a:gd name="connsiteY3" fmla="*/ 2873081 h 2873081"/>
              <a:gd name="connsiteX0" fmla="*/ 0 w 1310768"/>
              <a:gd name="connsiteY0" fmla="*/ 2965950 h 2965950"/>
              <a:gd name="connsiteX1" fmla="*/ 936830 w 1310768"/>
              <a:gd name="connsiteY1" fmla="*/ 0 h 2965950"/>
              <a:gd name="connsiteX2" fmla="*/ 1310768 w 1310768"/>
              <a:gd name="connsiteY2" fmla="*/ 2708604 h 2965950"/>
              <a:gd name="connsiteX3" fmla="*/ 0 w 1310768"/>
              <a:gd name="connsiteY3" fmla="*/ 2965950 h 2965950"/>
              <a:gd name="connsiteX0" fmla="*/ 0 w 1319999"/>
              <a:gd name="connsiteY0" fmla="*/ 2965950 h 2965950"/>
              <a:gd name="connsiteX1" fmla="*/ 936830 w 1319999"/>
              <a:gd name="connsiteY1" fmla="*/ 0 h 2965950"/>
              <a:gd name="connsiteX2" fmla="*/ 1319999 w 1319999"/>
              <a:gd name="connsiteY2" fmla="*/ 2772486 h 2965950"/>
              <a:gd name="connsiteX3" fmla="*/ 0 w 1319999"/>
              <a:gd name="connsiteY3" fmla="*/ 2965950 h 2965950"/>
              <a:gd name="connsiteX0" fmla="*/ 0 w 1335138"/>
              <a:gd name="connsiteY0" fmla="*/ 2965950 h 2965950"/>
              <a:gd name="connsiteX1" fmla="*/ 936830 w 1335138"/>
              <a:gd name="connsiteY1" fmla="*/ 0 h 2965950"/>
              <a:gd name="connsiteX2" fmla="*/ 1335138 w 1335138"/>
              <a:gd name="connsiteY2" fmla="*/ 2726820 h 2965950"/>
              <a:gd name="connsiteX3" fmla="*/ 0 w 1335138"/>
              <a:gd name="connsiteY3" fmla="*/ 2965950 h 2965950"/>
              <a:gd name="connsiteX0" fmla="*/ 0 w 1350401"/>
              <a:gd name="connsiteY0" fmla="*/ 2965950 h 2965950"/>
              <a:gd name="connsiteX1" fmla="*/ 936830 w 1350401"/>
              <a:gd name="connsiteY1" fmla="*/ 0 h 2965950"/>
              <a:gd name="connsiteX2" fmla="*/ 1350401 w 1350401"/>
              <a:gd name="connsiteY2" fmla="*/ 2757223 h 2965950"/>
              <a:gd name="connsiteX3" fmla="*/ 0 w 1350401"/>
              <a:gd name="connsiteY3" fmla="*/ 2965950 h 2965950"/>
              <a:gd name="connsiteX0" fmla="*/ 0 w 2530956"/>
              <a:gd name="connsiteY0" fmla="*/ 2965950 h 2965950"/>
              <a:gd name="connsiteX1" fmla="*/ 936830 w 2530956"/>
              <a:gd name="connsiteY1" fmla="*/ 0 h 2965950"/>
              <a:gd name="connsiteX2" fmla="*/ 2530956 w 2530956"/>
              <a:gd name="connsiteY2" fmla="*/ 2706608 h 2965950"/>
              <a:gd name="connsiteX3" fmla="*/ 0 w 2530956"/>
              <a:gd name="connsiteY3" fmla="*/ 2965950 h 2965950"/>
              <a:gd name="connsiteX0" fmla="*/ 0 w 2255401"/>
              <a:gd name="connsiteY0" fmla="*/ 3046116 h 3046116"/>
              <a:gd name="connsiteX1" fmla="*/ 661275 w 2255401"/>
              <a:gd name="connsiteY1" fmla="*/ 0 h 3046116"/>
              <a:gd name="connsiteX2" fmla="*/ 2255401 w 2255401"/>
              <a:gd name="connsiteY2" fmla="*/ 2706608 h 3046116"/>
              <a:gd name="connsiteX3" fmla="*/ 0 w 2255401"/>
              <a:gd name="connsiteY3" fmla="*/ 3046116 h 3046116"/>
              <a:gd name="connsiteX0" fmla="*/ 569215 w 2824616"/>
              <a:gd name="connsiteY0" fmla="*/ 3756200 h 3756200"/>
              <a:gd name="connsiteX1" fmla="*/ 0 w 2824616"/>
              <a:gd name="connsiteY1" fmla="*/ 0 h 3756200"/>
              <a:gd name="connsiteX2" fmla="*/ 2824616 w 2824616"/>
              <a:gd name="connsiteY2" fmla="*/ 3416692 h 3756200"/>
              <a:gd name="connsiteX3" fmla="*/ 569215 w 2824616"/>
              <a:gd name="connsiteY3" fmla="*/ 3756200 h 3756200"/>
              <a:gd name="connsiteX0" fmla="*/ 555764 w 2824616"/>
              <a:gd name="connsiteY0" fmla="*/ 3746145 h 3746145"/>
              <a:gd name="connsiteX1" fmla="*/ 0 w 2824616"/>
              <a:gd name="connsiteY1" fmla="*/ 0 h 3746145"/>
              <a:gd name="connsiteX2" fmla="*/ 2824616 w 2824616"/>
              <a:gd name="connsiteY2" fmla="*/ 3416692 h 3746145"/>
              <a:gd name="connsiteX3" fmla="*/ 555764 w 2824616"/>
              <a:gd name="connsiteY3" fmla="*/ 3746145 h 3746145"/>
              <a:gd name="connsiteX0" fmla="*/ 4288198 w 4288198"/>
              <a:gd name="connsiteY0" fmla="*/ 3170775 h 3416692"/>
              <a:gd name="connsiteX1" fmla="*/ 0 w 4288198"/>
              <a:gd name="connsiteY1" fmla="*/ 0 h 3416692"/>
              <a:gd name="connsiteX2" fmla="*/ 2824616 w 4288198"/>
              <a:gd name="connsiteY2" fmla="*/ 3416692 h 3416692"/>
              <a:gd name="connsiteX3" fmla="*/ 4288198 w 4288198"/>
              <a:gd name="connsiteY3" fmla="*/ 3170775 h 3416692"/>
              <a:gd name="connsiteX0" fmla="*/ 4288198 w 4288198"/>
              <a:gd name="connsiteY0" fmla="*/ 3170775 h 3442440"/>
              <a:gd name="connsiteX1" fmla="*/ 0 w 4288198"/>
              <a:gd name="connsiteY1" fmla="*/ 0 h 3442440"/>
              <a:gd name="connsiteX2" fmla="*/ 2480375 w 4288198"/>
              <a:gd name="connsiteY2" fmla="*/ 3442440 h 3442440"/>
              <a:gd name="connsiteX3" fmla="*/ 4288198 w 4288198"/>
              <a:gd name="connsiteY3" fmla="*/ 3170775 h 3442440"/>
              <a:gd name="connsiteX0" fmla="*/ 1807823 w 1807823"/>
              <a:gd name="connsiteY0" fmla="*/ 3111470 h 3383135"/>
              <a:gd name="connsiteX1" fmla="*/ 1343776 w 1807823"/>
              <a:gd name="connsiteY1" fmla="*/ 0 h 3383135"/>
              <a:gd name="connsiteX2" fmla="*/ 0 w 1807823"/>
              <a:gd name="connsiteY2" fmla="*/ 3383135 h 3383135"/>
              <a:gd name="connsiteX3" fmla="*/ 1807823 w 1807823"/>
              <a:gd name="connsiteY3" fmla="*/ 3111470 h 3383135"/>
              <a:gd name="connsiteX0" fmla="*/ 1807823 w 1807823"/>
              <a:gd name="connsiteY0" fmla="*/ 5121409 h 5393074"/>
              <a:gd name="connsiteX1" fmla="*/ 1053320 w 1807823"/>
              <a:gd name="connsiteY1" fmla="*/ 0 h 5393074"/>
              <a:gd name="connsiteX2" fmla="*/ 0 w 1807823"/>
              <a:gd name="connsiteY2" fmla="*/ 5393074 h 5393074"/>
              <a:gd name="connsiteX3" fmla="*/ 1807823 w 1807823"/>
              <a:gd name="connsiteY3" fmla="*/ 5121409 h 5393074"/>
              <a:gd name="connsiteX0" fmla="*/ 1867582 w 1867582"/>
              <a:gd name="connsiteY0" fmla="*/ 5165891 h 5393074"/>
              <a:gd name="connsiteX1" fmla="*/ 1053320 w 1867582"/>
              <a:gd name="connsiteY1" fmla="*/ 0 h 5393074"/>
              <a:gd name="connsiteX2" fmla="*/ 0 w 1867582"/>
              <a:gd name="connsiteY2" fmla="*/ 5393074 h 5393074"/>
              <a:gd name="connsiteX3" fmla="*/ 1867582 w 1867582"/>
              <a:gd name="connsiteY3" fmla="*/ 5165891 h 5393074"/>
              <a:gd name="connsiteX0" fmla="*/ 1867582 w 1867582"/>
              <a:gd name="connsiteY0" fmla="*/ 5485175 h 5712358"/>
              <a:gd name="connsiteX1" fmla="*/ 1095206 w 1867582"/>
              <a:gd name="connsiteY1" fmla="*/ 0 h 5712358"/>
              <a:gd name="connsiteX2" fmla="*/ 0 w 1867582"/>
              <a:gd name="connsiteY2" fmla="*/ 5712358 h 5712358"/>
              <a:gd name="connsiteX3" fmla="*/ 1867582 w 1867582"/>
              <a:gd name="connsiteY3" fmla="*/ 5485175 h 5712358"/>
              <a:gd name="connsiteX0" fmla="*/ 1283743 w 1283743"/>
              <a:gd name="connsiteY0" fmla="*/ 5485175 h 5667357"/>
              <a:gd name="connsiteX1" fmla="*/ 511367 w 1283743"/>
              <a:gd name="connsiteY1" fmla="*/ 0 h 5667357"/>
              <a:gd name="connsiteX2" fmla="*/ 0 w 1283743"/>
              <a:gd name="connsiteY2" fmla="*/ 5667357 h 5667357"/>
              <a:gd name="connsiteX3" fmla="*/ 1283743 w 1283743"/>
              <a:gd name="connsiteY3" fmla="*/ 5485175 h 5667357"/>
              <a:gd name="connsiteX0" fmla="*/ 1283743 w 1283743"/>
              <a:gd name="connsiteY0" fmla="*/ 5577652 h 5759834"/>
              <a:gd name="connsiteX1" fmla="*/ 498641 w 1283743"/>
              <a:gd name="connsiteY1" fmla="*/ 0 h 5759834"/>
              <a:gd name="connsiteX2" fmla="*/ 0 w 1283743"/>
              <a:gd name="connsiteY2" fmla="*/ 5759834 h 5759834"/>
              <a:gd name="connsiteX3" fmla="*/ 1283743 w 1283743"/>
              <a:gd name="connsiteY3" fmla="*/ 5577652 h 5759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3743" h="5759834">
                <a:moveTo>
                  <a:pt x="1283743" y="5577652"/>
                </a:moveTo>
                <a:lnTo>
                  <a:pt x="498641" y="0"/>
                </a:lnTo>
                <a:lnTo>
                  <a:pt x="0" y="5759834"/>
                </a:lnTo>
                <a:lnTo>
                  <a:pt x="1283743" y="5577652"/>
                </a:lnTo>
                <a:close/>
              </a:path>
            </a:pathLst>
          </a:custGeom>
          <a:solidFill>
            <a:srgbClr val="EB2429"/>
          </a:solidFill>
          <a:ln>
            <a:noFill/>
          </a:ln>
          <a:effectLst>
            <a:outerShdw blurRad="381000" dist="38100" dir="10800000" algn="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7430992" y="1365504"/>
            <a:ext cx="4224561" cy="0"/>
          </a:xfrm>
          <a:prstGeom prst="line">
            <a:avLst/>
          </a:prstGeom>
          <a:ln w="19050">
            <a:solidFill>
              <a:srgbClr val="EB24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7"/>
          <p:cNvSpPr>
            <a:spLocks noGrp="1"/>
          </p:cNvSpPr>
          <p:nvPr>
            <p:ph type="body" sz="quarter" idx="16" hasCustomPrompt="1"/>
          </p:nvPr>
        </p:nvSpPr>
        <p:spPr>
          <a:xfrm>
            <a:off x="7248129" y="644691"/>
            <a:ext cx="4519185" cy="650709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3733" b="0" spc="-200" baseline="0">
                <a:solidFill>
                  <a:srgbClr val="EB2429"/>
                </a:solidFill>
              </a:defRPr>
            </a:lvl1pPr>
          </a:lstStyle>
          <a:p>
            <a:pPr lvl="0"/>
            <a:r>
              <a:rPr lang="en-US" dirty="0"/>
              <a:t>CONTENT 01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0800" y="-1346199"/>
            <a:ext cx="14630400" cy="13275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5559" y="6883250"/>
            <a:ext cx="14630400" cy="1327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27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7053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6655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04684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470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857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710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2684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170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A1AC1-0E03-4DB4-ABEB-F129F540B34B}" type="datetimeFigureOut">
              <a:rPr lang="pl-PL" smtClean="0"/>
              <a:t>15.09.2023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6EAAD-B56A-482F-9415-E87406121F8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3851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:a16="http://schemas.microsoft.com/office/drawing/2014/main" id="{02E6FDC7-7660-4C0B-B52C-4F6D5C4C9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516" y="311825"/>
            <a:ext cx="384081" cy="768163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4F53ADF3-D158-474B-82DA-4F0EB8C578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220" y="740858"/>
            <a:ext cx="2743152" cy="45719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AE91FE8-5B73-4157-A497-FBB329ED85FD}"/>
              </a:ext>
            </a:extLst>
          </p:cNvPr>
          <p:cNvSpPr txBox="1">
            <a:spLocks/>
          </p:cNvSpPr>
          <p:nvPr/>
        </p:nvSpPr>
        <p:spPr>
          <a:xfrm>
            <a:off x="692597" y="277481"/>
            <a:ext cx="8316428" cy="576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500" b="1" dirty="0">
                <a:solidFill>
                  <a:schemeClr val="bg1">
                    <a:lumMod val="50000"/>
                  </a:schemeClr>
                </a:solidFill>
              </a:rPr>
              <a:t>WNIOSEK O PRZYZNANIE ŚWIADCZENIA RATOWNICZEGO  </a:t>
            </a:r>
          </a:p>
        </p:txBody>
      </p:sp>
      <p:pic>
        <p:nvPicPr>
          <p:cNvPr id="36" name="Obraz 35" descr="Vert Flèche Vers Le Bas. Illustration 3d. Banque D'Images Et Photos Libres  De Droits. Image 37882280.">
            <a:extLst>
              <a:ext uri="{FF2B5EF4-FFF2-40B4-BE49-F238E27FC236}">
                <a16:creationId xmlns:a16="http://schemas.microsoft.com/office/drawing/2014/main" id="{0D772C37-A5A2-E57C-F03D-59D4DB0C2B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93247" y="1292351"/>
            <a:ext cx="345440" cy="904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A0DC00F0-A336-BF3D-32E9-D414663AD1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86809" y="521794"/>
            <a:ext cx="8907780" cy="663501"/>
          </a:xfrm>
          <a:prstGeom prst="rect">
            <a:avLst/>
          </a:prstGeom>
        </p:spPr>
      </p:pic>
      <p:pic>
        <p:nvPicPr>
          <p:cNvPr id="38" name="Obraz 37" descr="Vert Flèche Vers Le Bas. Illustration 3d. Banque D'Images Et Photos Libres  De Droits. Image 37882280.">
            <a:extLst>
              <a:ext uri="{FF2B5EF4-FFF2-40B4-BE49-F238E27FC236}">
                <a16:creationId xmlns:a16="http://schemas.microsoft.com/office/drawing/2014/main" id="{EC0E5E3B-89A6-3D2F-D03E-DDC3C6BAEE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937122" y="1278220"/>
            <a:ext cx="345440" cy="904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Obraz 38">
            <a:extLst>
              <a:ext uri="{FF2B5EF4-FFF2-40B4-BE49-F238E27FC236}">
                <a16:creationId xmlns:a16="http://schemas.microsoft.com/office/drawing/2014/main" id="{1E6C09FA-7CFF-64D7-45E3-4A4018C8D9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06973" y="1152453"/>
            <a:ext cx="8907780" cy="1242060"/>
          </a:xfrm>
          <a:prstGeom prst="rect">
            <a:avLst/>
          </a:prstGeom>
        </p:spPr>
      </p:pic>
      <p:pic>
        <p:nvPicPr>
          <p:cNvPr id="41" name="Obraz 40">
            <a:extLst>
              <a:ext uri="{FF2B5EF4-FFF2-40B4-BE49-F238E27FC236}">
                <a16:creationId xmlns:a16="http://schemas.microsoft.com/office/drawing/2014/main" id="{A06A5EE9-793B-B005-AC5D-2936AADFB6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23415" y="1369823"/>
            <a:ext cx="3337390" cy="4597800"/>
          </a:xfrm>
          <a:prstGeom prst="rect">
            <a:avLst/>
          </a:prstGeom>
        </p:spPr>
      </p:pic>
      <p:pic>
        <p:nvPicPr>
          <p:cNvPr id="44" name="Obraz 43">
            <a:extLst>
              <a:ext uri="{FF2B5EF4-FFF2-40B4-BE49-F238E27FC236}">
                <a16:creationId xmlns:a16="http://schemas.microsoft.com/office/drawing/2014/main" id="{1055155F-E80D-8E2B-1C59-717ED8F873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9452" y="1123441"/>
            <a:ext cx="8997696" cy="1242060"/>
          </a:xfrm>
          <a:prstGeom prst="rect">
            <a:avLst/>
          </a:prstGeom>
        </p:spPr>
      </p:pic>
      <p:pic>
        <p:nvPicPr>
          <p:cNvPr id="45" name="Obraz 44">
            <a:extLst>
              <a:ext uri="{FF2B5EF4-FFF2-40B4-BE49-F238E27FC236}">
                <a16:creationId xmlns:a16="http://schemas.microsoft.com/office/drawing/2014/main" id="{9533831D-D16E-B81C-9FDF-6FAEBDF7DD9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4201" y="2478424"/>
            <a:ext cx="2755631" cy="4206605"/>
          </a:xfrm>
          <a:prstGeom prst="rect">
            <a:avLst/>
          </a:prstGeom>
        </p:spPr>
      </p:pic>
      <p:pic>
        <p:nvPicPr>
          <p:cNvPr id="46" name="Obraz 45" descr="Vert Flèche Vers Le Bas. Illustration 3d. Banque D'Images Et Photos Libres  De Droits. Image 37882280.">
            <a:extLst>
              <a:ext uri="{FF2B5EF4-FFF2-40B4-BE49-F238E27FC236}">
                <a16:creationId xmlns:a16="http://schemas.microsoft.com/office/drawing/2014/main" id="{C436F32B-2E23-D09D-5053-49CCFA13464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418042">
            <a:off x="3384173" y="3898011"/>
            <a:ext cx="345440" cy="904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299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:a16="http://schemas.microsoft.com/office/drawing/2014/main" id="{02E6FDC7-7660-4C0B-B52C-4F6D5C4C9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516" y="311825"/>
            <a:ext cx="384081" cy="768163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4F53ADF3-D158-474B-82DA-4F0EB8C578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408" y="740858"/>
            <a:ext cx="2743152" cy="45719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B76D3A4-326C-4FEA-8A83-A102AFE5FE1A}"/>
              </a:ext>
            </a:extLst>
          </p:cNvPr>
          <p:cNvSpPr txBox="1">
            <a:spLocks/>
          </p:cNvSpPr>
          <p:nvPr/>
        </p:nvSpPr>
        <p:spPr>
          <a:xfrm>
            <a:off x="238429" y="311825"/>
            <a:ext cx="5781047" cy="5760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2500" b="1" dirty="0">
                <a:solidFill>
                  <a:schemeClr val="bg1">
                    <a:lumMod val="50000"/>
                  </a:schemeClr>
                </a:solidFill>
              </a:rPr>
              <a:t>KOMPLETNOŚĆ WNIOSKU </a:t>
            </a:r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082F2786-EE4F-4514-B3CA-817D6A918C73}"/>
              </a:ext>
            </a:extLst>
          </p:cNvPr>
          <p:cNvSpPr txBox="1">
            <a:spLocks/>
          </p:cNvSpPr>
          <p:nvPr/>
        </p:nvSpPr>
        <p:spPr>
          <a:xfrm>
            <a:off x="10394213" y="5891959"/>
            <a:ext cx="316992" cy="262467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AA277DB-22BF-421D-A9E4-4650984A941D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4E88DD33-032C-DB54-8CB7-7F6ADD4347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5000" y="100351"/>
            <a:ext cx="816935" cy="859611"/>
          </a:xfrm>
          <a:prstGeom prst="rect">
            <a:avLst/>
          </a:prstGeom>
        </p:spPr>
      </p:pic>
      <p:sp>
        <p:nvSpPr>
          <p:cNvPr id="13" name="Text Box 5">
            <a:extLst>
              <a:ext uri="{FF2B5EF4-FFF2-40B4-BE49-F238E27FC236}">
                <a16:creationId xmlns:a16="http://schemas.microsoft.com/office/drawing/2014/main" id="{D9A07D0F-B198-F02B-88E7-5CFC51518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597" y="1068156"/>
            <a:ext cx="4653981" cy="1464671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000" tIns="82800" rIns="126000" bIns="82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WYPEŁNIONY PRZEZ </a:t>
            </a:r>
            <a:r>
              <a:rPr lang="pl-PL" altLang="pl-PL" sz="1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WNIOSKODAWCĘ WNIOSEK 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PRZYZNANIE ŚWIADCZENIA RATOWNICZEGO </a:t>
            </a: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B84234C7-1CC7-8E4C-814F-E29742E7192A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442288" y="1068156"/>
            <a:ext cx="4516045" cy="114002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000" tIns="82800" rIns="126000" bIns="82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ZGODA NA PRZETWARZANIE DANYCH OSOBOWYCH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KLAUZULA INFORMACYJNA DLA </a:t>
            </a:r>
            <a:r>
              <a:rPr lang="pl-PL" altLang="pl-PL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UBIEGAJACEGO SIĘ </a:t>
            </a:r>
            <a:b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ŚWIADCZENIE RATOWNICZE</a:t>
            </a:r>
          </a:p>
        </p:txBody>
      </p:sp>
      <p:pic>
        <p:nvPicPr>
          <p:cNvPr id="17" name="Obraz 16" descr="Vert Flèche Vers Le Bas. Illustration 3d. Banque D'Images Et Photos Libres  De Droits. Image 37882280.">
            <a:extLst>
              <a:ext uri="{FF2B5EF4-FFF2-40B4-BE49-F238E27FC236}">
                <a16:creationId xmlns:a16="http://schemas.microsoft.com/office/drawing/2014/main" id="{ECA63473-CC7A-676D-B704-2A4058475EF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45418" y="1318029"/>
            <a:ext cx="345440" cy="90424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 Box 5">
            <a:extLst>
              <a:ext uri="{FF2B5EF4-FFF2-40B4-BE49-F238E27FC236}">
                <a16:creationId xmlns:a16="http://schemas.microsoft.com/office/drawing/2014/main" id="{EBE30DE2-1CF5-D8A7-3847-78F57DA9D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597" y="2643694"/>
            <a:ext cx="4653981" cy="986830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000" tIns="82800" rIns="126000" bIns="82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OŚWIADCZENIA 3 ŚWIADKÓW </a:t>
            </a:r>
            <a:br>
              <a:rPr lang="pl-PL" altLang="pl-PL" sz="1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 tym osoba publiczna) </a:t>
            </a:r>
            <a:br>
              <a:rPr lang="pl-PL" alt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potwierdzające czynne uczestnictwo wnioskodawcy </a:t>
            </a:r>
            <a:b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działaniach ratowniczych lub akcjach ratowniczych </a:t>
            </a:r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229DF2FB-CACB-039A-569D-BC57DA3BB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3225" y="4307425"/>
            <a:ext cx="6945549" cy="1906292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000" tIns="82800" rIns="126000" bIns="82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 najmniej jeden ze ŚWIADKÓW 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osoba pełniąca funkcję publiczną lub zatrudniona w urzędzie obsługującym organ administracji samorządowej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Oświadczenie świadka – osoby publicznej – </a:t>
            </a:r>
            <a:r>
              <a:rPr lang="pl-PL" altLang="pl-PL" sz="1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NIE JEST WYMAGANE </a:t>
            </a:r>
            <a:r>
              <a:rPr lang="pl-PL" altLang="pl-PL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potwierdzenie udziału w działaniach ratowniczych lub akcjach ratowniczych dla całego okresu wskazanego przez WNIOSKODAWCĘ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altLang="pl-PL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5">
            <a:extLst>
              <a:ext uri="{FF2B5EF4-FFF2-40B4-BE49-F238E27FC236}">
                <a16:creationId xmlns:a16="http://schemas.microsoft.com/office/drawing/2014/main" id="{68AA6E88-6E00-4326-D733-F68AA6EBC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289" y="2374993"/>
            <a:ext cx="4516045" cy="1255531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000" tIns="82800" rIns="126000" bIns="82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ZGODA NA PRZETWARZANIE DANYCH OSOBOWYCH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-----------------------------------------------------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KLAUZULA INFORMACYJNA DLA </a:t>
            </a:r>
            <a:r>
              <a:rPr lang="pl-PL" altLang="pl-PL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ŚWIADKA </a:t>
            </a: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WNIOSKODAWCY UBIEGAJĄCEGO SIĘ O ŚWIADCZENIE RATOWNICZE</a:t>
            </a:r>
          </a:p>
        </p:txBody>
      </p:sp>
      <p:pic>
        <p:nvPicPr>
          <p:cNvPr id="24" name="Obraz 23" descr="Vert Flèche Vers Le Bas. Illustration 3d. Banque D'Images Et Photos Libres  De Droits. Image 37882280.">
            <a:extLst>
              <a:ext uri="{FF2B5EF4-FFF2-40B4-BE49-F238E27FC236}">
                <a16:creationId xmlns:a16="http://schemas.microsoft.com/office/drawing/2014/main" id="{040639F1-3D68-B37C-60A0-AE31520654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45418" y="2723360"/>
            <a:ext cx="345440" cy="90424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Line 14">
            <a:extLst>
              <a:ext uri="{FF2B5EF4-FFF2-40B4-BE49-F238E27FC236}">
                <a16:creationId xmlns:a16="http://schemas.microsoft.com/office/drawing/2014/main" id="{5A25F79E-91CD-1ADA-1966-004A39C246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0477" y="2340729"/>
            <a:ext cx="4224" cy="435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126000" tIns="82800" rIns="126000" bIns="82800">
            <a:spAutoFit/>
          </a:bodyPr>
          <a:lstStyle/>
          <a:p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7" name="Obraz 26" descr="Podpisywać Kontrakt Kreskową Ikonę, Papier I Zgodę, Dokumentu Znak,  Wektorowe Grafika, Liniowy Wzór Na Białym Tle Ilustracja Wektor -  Ilustracja złożonej z ilustracje, biznes: 145009298">
            <a:extLst>
              <a:ext uri="{FF2B5EF4-FFF2-40B4-BE49-F238E27FC236}">
                <a16:creationId xmlns:a16="http://schemas.microsoft.com/office/drawing/2014/main" id="{8109B361-8E5E-843F-3352-1374B71F3C7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15542" y="4018663"/>
            <a:ext cx="613410" cy="6134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29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:a16="http://schemas.microsoft.com/office/drawing/2014/main" id="{02E6FDC7-7660-4C0B-B52C-4F6D5C4C9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516" y="311825"/>
            <a:ext cx="384081" cy="768163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4F53ADF3-D158-474B-82DA-4F0EB8C578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408" y="740858"/>
            <a:ext cx="2743152" cy="45719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B76D3A4-326C-4FEA-8A83-A102AFE5FE1A}"/>
              </a:ext>
            </a:extLst>
          </p:cNvPr>
          <p:cNvSpPr txBox="1">
            <a:spLocks/>
          </p:cNvSpPr>
          <p:nvPr/>
        </p:nvSpPr>
        <p:spPr>
          <a:xfrm>
            <a:off x="238429" y="311824"/>
            <a:ext cx="8555375" cy="7681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2200" b="1" dirty="0">
                <a:solidFill>
                  <a:schemeClr val="bg1">
                    <a:lumMod val="50000"/>
                  </a:schemeClr>
                </a:solidFill>
              </a:rPr>
              <a:t>WERYFIKACJA OŚWIADCZEŃ PRZEZ WÓJTA/BURMISTRZA</a:t>
            </a:r>
          </a:p>
          <a:p>
            <a:pPr marL="0" indent="0" algn="ctr">
              <a:buNone/>
            </a:pPr>
            <a:r>
              <a:rPr lang="pl-PL" sz="18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ART. 50 UST. 6 ORAZ UST. 8 Ustawy o OSP</a:t>
            </a:r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082F2786-EE4F-4514-B3CA-817D6A918C73}"/>
              </a:ext>
            </a:extLst>
          </p:cNvPr>
          <p:cNvSpPr txBox="1">
            <a:spLocks/>
          </p:cNvSpPr>
          <p:nvPr/>
        </p:nvSpPr>
        <p:spPr>
          <a:xfrm>
            <a:off x="10394213" y="5891959"/>
            <a:ext cx="316992" cy="262467"/>
          </a:xfrm>
          <a:prstGeom prst="rect">
            <a:avLst/>
          </a:prstGeom>
        </p:spPr>
        <p:txBody>
          <a:bodyPr/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pSp>
        <p:nvGrpSpPr>
          <p:cNvPr id="7" name="Group 3">
            <a:extLst>
              <a:ext uri="{FF2B5EF4-FFF2-40B4-BE49-F238E27FC236}">
                <a16:creationId xmlns:a16="http://schemas.microsoft.com/office/drawing/2014/main" id="{4AAE60E1-B4C2-4813-D7DC-916FFE7CA269}"/>
              </a:ext>
            </a:extLst>
          </p:cNvPr>
          <p:cNvGrpSpPr>
            <a:grpSpLocks/>
          </p:cNvGrpSpPr>
          <p:nvPr/>
        </p:nvGrpSpPr>
        <p:grpSpPr bwMode="auto">
          <a:xfrm>
            <a:off x="4111700" y="1398461"/>
            <a:ext cx="4176690" cy="2732088"/>
            <a:chOff x="1886" y="884"/>
            <a:chExt cx="1931" cy="1721"/>
          </a:xfrm>
        </p:grpSpPr>
        <p:sp>
          <p:nvSpPr>
            <p:cNvPr id="22" name="Line 11">
              <a:extLst>
                <a:ext uri="{FF2B5EF4-FFF2-40B4-BE49-F238E27FC236}">
                  <a16:creationId xmlns:a16="http://schemas.microsoft.com/office/drawing/2014/main" id="{575D5AC1-10D0-0361-6186-0E90FB8CAF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3" y="1327"/>
              <a:ext cx="2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126000" tIns="82800" rIns="126000" bIns="82800">
              <a:spAutoFit/>
            </a:bodyPr>
            <a:lstStyle/>
            <a:p>
              <a:endParaRPr lang="pl-PL"/>
            </a:p>
          </p:txBody>
        </p:sp>
        <p:sp>
          <p:nvSpPr>
            <p:cNvPr id="27" name="Oval 16">
              <a:extLst>
                <a:ext uri="{FF2B5EF4-FFF2-40B4-BE49-F238E27FC236}">
                  <a16:creationId xmlns:a16="http://schemas.microsoft.com/office/drawing/2014/main" id="{0A56DC52-432E-6347-44CB-8D17C0C7A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6" y="884"/>
              <a:ext cx="1931" cy="425"/>
            </a:xfrm>
            <a:prstGeom prst="ellipse">
              <a:avLst/>
            </a:pr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82800" rIns="0" bIns="828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OŚWIADCZENIA ŚWIADKÓW </a:t>
              </a:r>
            </a:p>
          </p:txBody>
        </p:sp>
        <p:sp>
          <p:nvSpPr>
            <p:cNvPr id="28" name="Line 17">
              <a:extLst>
                <a:ext uri="{FF2B5EF4-FFF2-40B4-BE49-F238E27FC236}">
                  <a16:creationId xmlns:a16="http://schemas.microsoft.com/office/drawing/2014/main" id="{A4B8EDE3-2ABF-2323-63AA-A6CF9EDD43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68" y="2400"/>
              <a:ext cx="200" cy="20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126000" tIns="82800" rIns="126000" bIns="82800">
              <a:spAutoFit/>
            </a:bodyPr>
            <a:lstStyle/>
            <a:p>
              <a:endParaRPr lang="pl-PL"/>
            </a:p>
          </p:txBody>
        </p:sp>
      </p:grpSp>
      <p:sp>
        <p:nvSpPr>
          <p:cNvPr id="31" name="Text Box 5">
            <a:extLst>
              <a:ext uri="{FF2B5EF4-FFF2-40B4-BE49-F238E27FC236}">
                <a16:creationId xmlns:a16="http://schemas.microsoft.com/office/drawing/2014/main" id="{734CB0B2-A39B-A7E7-3506-D3012D714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8529" y="2768956"/>
            <a:ext cx="6673173" cy="707384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000" tIns="82800" rIns="126000" bIns="82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pl-PL" altLang="pl-P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Art. 50 ust. 6 </a:t>
            </a:r>
            <a:r>
              <a:rPr lang="pl-PL" altLang="pl-PL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u.o.s.p</a:t>
            </a:r>
            <a:endParaRPr lang="pl-PL" altLang="pl-PL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pl-PL" altLang="pl-PL" sz="1200" b="1" dirty="0">
                <a:cs typeface="Arial" panose="020B0604020202020204" pitchFamily="34" charset="0"/>
              </a:rPr>
              <a:t>Właściwy Wójt/Burmistrz w terminie 30 dni od daty otrzymania oświadczenia, </a:t>
            </a:r>
            <a:br>
              <a:rPr lang="pl-PL" altLang="pl-PL" sz="1200" b="1" dirty="0">
                <a:cs typeface="Arial" panose="020B0604020202020204" pitchFamily="34" charset="0"/>
              </a:rPr>
            </a:br>
            <a:r>
              <a:rPr lang="pl-PL" altLang="pl-PL" sz="1200" b="1" dirty="0">
                <a:cs typeface="Arial" panose="020B0604020202020204" pitchFamily="34" charset="0"/>
              </a:rPr>
              <a:t>sporządza </a:t>
            </a:r>
            <a:r>
              <a:rPr lang="pl-PL" altLang="pl-PL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OPINIĘ JEGO WIARYGODNOŚCI !! </a:t>
            </a:r>
            <a:r>
              <a:rPr lang="pl-PL" altLang="pl-P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na podstawie:</a:t>
            </a:r>
          </a:p>
        </p:txBody>
      </p:sp>
      <p:sp>
        <p:nvSpPr>
          <p:cNvPr id="32" name="Text Box 5">
            <a:extLst>
              <a:ext uri="{FF2B5EF4-FFF2-40B4-BE49-F238E27FC236}">
                <a16:creationId xmlns:a16="http://schemas.microsoft.com/office/drawing/2014/main" id="{92A59431-8A89-22D8-ECD0-718D3E7EC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916" y="5001757"/>
            <a:ext cx="12204496" cy="713490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000" tIns="82800" rIns="126000" bIns="82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pl-PL" altLang="pl-PL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Art. 50 ust. 8 </a:t>
            </a:r>
            <a:r>
              <a:rPr lang="pl-PL" altLang="pl-PL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u.o.s.p</a:t>
            </a:r>
            <a:endParaRPr lang="pl-PL" altLang="pl-PL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pl-PL" altLang="pl-PL" sz="1200" b="1" dirty="0">
                <a:cs typeface="Arial" panose="020B0604020202020204" pitchFamily="34" charset="0"/>
              </a:rPr>
              <a:t>Właściwy Wójt/Burmistrz w celu sporządzenia OPINII, może wezwać wnioskodawcę do przekazania dodatkowych dokumentów – termin 14 dni. </a:t>
            </a:r>
          </a:p>
          <a:p>
            <a:pPr algn="ctr">
              <a:spcBef>
                <a:spcPct val="0"/>
              </a:spcBef>
              <a:buNone/>
            </a:pPr>
            <a:r>
              <a:rPr lang="pl-PL" altLang="pl-PL" sz="1200" b="1" dirty="0">
                <a:cs typeface="Arial" panose="020B0604020202020204" pitchFamily="34" charset="0"/>
              </a:rPr>
              <a:t>WEZWANIE do uzupełnienia dokumentów przedłuża termin wydania OPINII o 30 dni.</a:t>
            </a:r>
          </a:p>
        </p:txBody>
      </p:sp>
      <p:sp>
        <p:nvSpPr>
          <p:cNvPr id="54" name="Text Box 5">
            <a:extLst>
              <a:ext uri="{FF2B5EF4-FFF2-40B4-BE49-F238E27FC236}">
                <a16:creationId xmlns:a16="http://schemas.microsoft.com/office/drawing/2014/main" id="{E43A2025-636F-9649-4075-F3D44A34545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615487" y="5940858"/>
            <a:ext cx="3388173" cy="936144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000" tIns="82800" rIns="126000" bIns="82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Wnioskodawca składa wniosek wraz z </a:t>
            </a:r>
            <a:r>
              <a:rPr lang="pl-PL" altLang="pl-PL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kpl</a:t>
            </a: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oświadczeń zatwierdzonych przez Wójta/Burmistrza oraz opinią ich wiarygodności </a:t>
            </a:r>
            <a:b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siedzibie Komendy Powiatowej PSP w Kutnie</a:t>
            </a:r>
          </a:p>
        </p:txBody>
      </p:sp>
      <p:sp>
        <p:nvSpPr>
          <p:cNvPr id="56" name="Text Box 5">
            <a:extLst>
              <a:ext uri="{FF2B5EF4-FFF2-40B4-BE49-F238E27FC236}">
                <a16:creationId xmlns:a16="http://schemas.microsoft.com/office/drawing/2014/main" id="{66B38B98-36FE-6C45-392A-9ABA87468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803" y="3916170"/>
            <a:ext cx="4137915" cy="798112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000" tIns="82800" rIns="126000" bIns="82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pl-PL" altLang="pl-PL" sz="1200" dirty="0">
                <a:cs typeface="Arial" panose="020B0604020202020204" pitchFamily="34" charset="0"/>
              </a:rPr>
              <a:t>1</a:t>
            </a:r>
            <a:r>
              <a:rPr lang="pl-PL" altLang="pl-PL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. </a:t>
            </a:r>
            <a:r>
              <a:rPr lang="pl-PL" altLang="pl-PL" sz="1200" dirty="0">
                <a:cs typeface="Arial" panose="020B0604020202020204" pitchFamily="34" charset="0"/>
              </a:rPr>
              <a:t>Analizy udziału Jednostki OSP w działaniach ratowniczych lub akcjach ratowniczych. Analiza sporządzona przez KP PSP w Kutnie i przekazana do wiadomości UG z terenu powiatu kutnowskiego.</a:t>
            </a:r>
          </a:p>
        </p:txBody>
      </p:sp>
      <p:sp>
        <p:nvSpPr>
          <p:cNvPr id="57" name="Text Box 5">
            <a:extLst>
              <a:ext uri="{FF2B5EF4-FFF2-40B4-BE49-F238E27FC236}">
                <a16:creationId xmlns:a16="http://schemas.microsoft.com/office/drawing/2014/main" id="{4073A317-F345-8300-03D8-F475F46E8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3331" y="3912193"/>
            <a:ext cx="4137915" cy="851928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000" tIns="82800" rIns="126000" bIns="8280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None/>
            </a:pPr>
            <a:r>
              <a:rPr lang="pl-PL" altLang="pl-PL" sz="1200" dirty="0">
                <a:cs typeface="Arial" panose="020B0604020202020204" pitchFamily="34" charset="0"/>
              </a:rPr>
              <a:t>2. Odpowiedzi Prezesa OSP dotyczącej członkostwa </a:t>
            </a:r>
            <a:br>
              <a:rPr lang="pl-PL" altLang="pl-PL" sz="1200" dirty="0">
                <a:cs typeface="Arial" panose="020B0604020202020204" pitchFamily="34" charset="0"/>
              </a:rPr>
            </a:br>
            <a:r>
              <a:rPr lang="pl-PL" altLang="pl-PL" sz="1200" dirty="0">
                <a:cs typeface="Arial" panose="020B0604020202020204" pitchFamily="34" charset="0"/>
              </a:rPr>
              <a:t>w strukturach OSP wnioskodawcy, jak również potwierdzenie udziału w działaniach ratowniczych lub akcjach ratowniczych.</a:t>
            </a:r>
          </a:p>
        </p:txBody>
      </p:sp>
      <p:sp>
        <p:nvSpPr>
          <p:cNvPr id="59" name="Line 17">
            <a:extLst>
              <a:ext uri="{FF2B5EF4-FFF2-40B4-BE49-F238E27FC236}">
                <a16:creationId xmlns:a16="http://schemas.microsoft.com/office/drawing/2014/main" id="{43B3AD78-3E08-A529-49BB-CE08939518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4113" y="3804875"/>
            <a:ext cx="432882" cy="3256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126000" tIns="82800" rIns="126000" bIns="82800">
            <a:spAutoFit/>
          </a:bodyPr>
          <a:lstStyle/>
          <a:p>
            <a:endParaRPr lang="pl-PL" dirty="0"/>
          </a:p>
        </p:txBody>
      </p:sp>
      <p:sp>
        <p:nvSpPr>
          <p:cNvPr id="60" name="Line 15">
            <a:extLst>
              <a:ext uri="{FF2B5EF4-FFF2-40B4-BE49-F238E27FC236}">
                <a16:creationId xmlns:a16="http://schemas.microsoft.com/office/drawing/2014/main" id="{73933AB4-7095-0440-93C7-292D415D1827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6260165" y="3735352"/>
            <a:ext cx="40" cy="10402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126000" tIns="82800" rIns="126000" bIns="82800">
            <a:spAutoFit/>
          </a:bodyPr>
          <a:lstStyle/>
          <a:p>
            <a:endParaRPr lang="pl-PL"/>
          </a:p>
        </p:txBody>
      </p:sp>
      <p:sp>
        <p:nvSpPr>
          <p:cNvPr id="63" name="Line 11">
            <a:extLst>
              <a:ext uri="{FF2B5EF4-FFF2-40B4-BE49-F238E27FC236}">
                <a16:creationId xmlns:a16="http://schemas.microsoft.com/office/drawing/2014/main" id="{5B03C153-FBFD-F7BD-5CC2-3B45F46523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0163" y="5778230"/>
            <a:ext cx="0" cy="2244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126000" tIns="82800" rIns="126000" bIns="82800"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972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2495</TotalTime>
  <Words>297</Words>
  <Application>Microsoft Office PowerPoint</Application>
  <PresentationFormat>Panoramiczny</PresentationFormat>
  <Paragraphs>31</Paragraphs>
  <Slides>3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STRAŻ</dc:title>
  <dc:creator>Dariusz Lusa</dc:creator>
  <cp:lastModifiedBy>Marcin Adamiak</cp:lastModifiedBy>
  <cp:revision>141</cp:revision>
  <cp:lastPrinted>2023-09-06T11:31:52Z</cp:lastPrinted>
  <dcterms:created xsi:type="dcterms:W3CDTF">2020-01-20T11:27:34Z</dcterms:created>
  <dcterms:modified xsi:type="dcterms:W3CDTF">2023-09-15T08:57:18Z</dcterms:modified>
</cp:coreProperties>
</file>