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4"/>
  </p:sldMasterIdLst>
  <p:notesMasterIdLst>
    <p:notesMasterId r:id="rId39"/>
  </p:notesMasterIdLst>
  <p:handoutMasterIdLst>
    <p:handoutMasterId r:id="rId40"/>
  </p:handoutMasterIdLst>
  <p:sldIdLst>
    <p:sldId id="256" r:id="rId5"/>
    <p:sldId id="371" r:id="rId6"/>
    <p:sldId id="331" r:id="rId7"/>
    <p:sldId id="289" r:id="rId8"/>
    <p:sldId id="275" r:id="rId9"/>
    <p:sldId id="277" r:id="rId10"/>
    <p:sldId id="1737" r:id="rId11"/>
    <p:sldId id="1738" r:id="rId12"/>
    <p:sldId id="291" r:id="rId13"/>
    <p:sldId id="279" r:id="rId14"/>
    <p:sldId id="1735" r:id="rId15"/>
    <p:sldId id="1736" r:id="rId16"/>
    <p:sldId id="297" r:id="rId17"/>
    <p:sldId id="282" r:id="rId18"/>
    <p:sldId id="299" r:id="rId19"/>
    <p:sldId id="300" r:id="rId20"/>
    <p:sldId id="301" r:id="rId21"/>
    <p:sldId id="276" r:id="rId22"/>
    <p:sldId id="302" r:id="rId23"/>
    <p:sldId id="286" r:id="rId24"/>
    <p:sldId id="304" r:id="rId25"/>
    <p:sldId id="310" r:id="rId26"/>
    <p:sldId id="311" r:id="rId27"/>
    <p:sldId id="312" r:id="rId28"/>
    <p:sldId id="305" r:id="rId29"/>
    <p:sldId id="306" r:id="rId30"/>
    <p:sldId id="325" r:id="rId31"/>
    <p:sldId id="1740" r:id="rId32"/>
    <p:sldId id="307" r:id="rId33"/>
    <p:sldId id="308" r:id="rId34"/>
    <p:sldId id="309" r:id="rId35"/>
    <p:sldId id="370" r:id="rId36"/>
    <p:sldId id="287" r:id="rId37"/>
    <p:sldId id="260" r:id="rId38"/>
  </p:sldIdLst>
  <p:sldSz cx="9144000" cy="5143500" type="screen16x9"/>
  <p:notesSz cx="6858000" cy="9144000"/>
  <p:defaultTextStyle>
    <a:defPPr>
      <a:defRPr lang="en-US"/>
    </a:defPPr>
    <a:lvl1pPr marL="0" algn="l" defTabSz="357896" rtl="0" eaLnBrk="1" latinLnBrk="0" hangingPunct="1">
      <a:defRPr sz="1409" kern="1200">
        <a:solidFill>
          <a:schemeClr val="tx1"/>
        </a:solidFill>
        <a:latin typeface="+mn-lt"/>
        <a:ea typeface="+mn-ea"/>
        <a:cs typeface="+mn-cs"/>
      </a:defRPr>
    </a:lvl1pPr>
    <a:lvl2pPr marL="357896" algn="l" defTabSz="357896" rtl="0" eaLnBrk="1" latinLnBrk="0" hangingPunct="1">
      <a:defRPr sz="1409" kern="1200">
        <a:solidFill>
          <a:schemeClr val="tx1"/>
        </a:solidFill>
        <a:latin typeface="+mn-lt"/>
        <a:ea typeface="+mn-ea"/>
        <a:cs typeface="+mn-cs"/>
      </a:defRPr>
    </a:lvl2pPr>
    <a:lvl3pPr marL="715792" algn="l" defTabSz="357896" rtl="0" eaLnBrk="1" latinLnBrk="0" hangingPunct="1">
      <a:defRPr sz="1409" kern="1200">
        <a:solidFill>
          <a:schemeClr val="tx1"/>
        </a:solidFill>
        <a:latin typeface="+mn-lt"/>
        <a:ea typeface="+mn-ea"/>
        <a:cs typeface="+mn-cs"/>
      </a:defRPr>
    </a:lvl3pPr>
    <a:lvl4pPr marL="1073688" algn="l" defTabSz="357896" rtl="0" eaLnBrk="1" latinLnBrk="0" hangingPunct="1">
      <a:defRPr sz="1409" kern="1200">
        <a:solidFill>
          <a:schemeClr val="tx1"/>
        </a:solidFill>
        <a:latin typeface="+mn-lt"/>
        <a:ea typeface="+mn-ea"/>
        <a:cs typeface="+mn-cs"/>
      </a:defRPr>
    </a:lvl4pPr>
    <a:lvl5pPr marL="1431585" algn="l" defTabSz="357896" rtl="0" eaLnBrk="1" latinLnBrk="0" hangingPunct="1">
      <a:defRPr sz="1409" kern="1200">
        <a:solidFill>
          <a:schemeClr val="tx1"/>
        </a:solidFill>
        <a:latin typeface="+mn-lt"/>
        <a:ea typeface="+mn-ea"/>
        <a:cs typeface="+mn-cs"/>
      </a:defRPr>
    </a:lvl5pPr>
    <a:lvl6pPr marL="1789481" algn="l" defTabSz="357896" rtl="0" eaLnBrk="1" latinLnBrk="0" hangingPunct="1">
      <a:defRPr sz="1409" kern="1200">
        <a:solidFill>
          <a:schemeClr val="tx1"/>
        </a:solidFill>
        <a:latin typeface="+mn-lt"/>
        <a:ea typeface="+mn-ea"/>
        <a:cs typeface="+mn-cs"/>
      </a:defRPr>
    </a:lvl6pPr>
    <a:lvl7pPr marL="2147377" algn="l" defTabSz="357896" rtl="0" eaLnBrk="1" latinLnBrk="0" hangingPunct="1">
      <a:defRPr sz="1409" kern="1200">
        <a:solidFill>
          <a:schemeClr val="tx1"/>
        </a:solidFill>
        <a:latin typeface="+mn-lt"/>
        <a:ea typeface="+mn-ea"/>
        <a:cs typeface="+mn-cs"/>
      </a:defRPr>
    </a:lvl7pPr>
    <a:lvl8pPr marL="2505273" algn="l" defTabSz="357896" rtl="0" eaLnBrk="1" latinLnBrk="0" hangingPunct="1">
      <a:defRPr sz="1409" kern="1200">
        <a:solidFill>
          <a:schemeClr val="tx1"/>
        </a:solidFill>
        <a:latin typeface="+mn-lt"/>
        <a:ea typeface="+mn-ea"/>
        <a:cs typeface="+mn-cs"/>
      </a:defRPr>
    </a:lvl8pPr>
    <a:lvl9pPr marL="2863169" algn="l" defTabSz="357896" rtl="0" eaLnBrk="1" latinLnBrk="0" hangingPunct="1">
      <a:defRPr sz="140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1283" autoAdjust="0"/>
  </p:normalViewPr>
  <p:slideViewPr>
    <p:cSldViewPr showGuides="1">
      <p:cViewPr varScale="1">
        <p:scale>
          <a:sx n="128" d="100"/>
          <a:sy n="128" d="100"/>
        </p:scale>
        <p:origin x="276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2700" y="4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presProps" Target="presProp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handoutMaster" Target="handoutMasters/handoutMaster1.xml"/><Relationship Id="rId45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viewProps" Target="view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20" Type="http://schemas.openxmlformats.org/officeDocument/2006/relationships/slide" Target="slides/slide16.xml"/><Relationship Id="rId41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8131F2C1-44D2-4ED7-BA3C-B03516C6025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BCC6A2F8-6413-4BD6-9670-42A3AD914D7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A9981C-0199-4C1C-BF55-B9D1845E24AB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37BF2785-6379-4E0D-AD4C-F5805D98462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656C95A6-4C19-47FE-AA18-9E2DB5F9CD1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B82100-07E7-4199-BF42-570F551AA8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2233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30.07.2025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15792" rtl="0" eaLnBrk="1" latinLnBrk="0" hangingPunct="1">
      <a:defRPr sz="939" kern="1200">
        <a:solidFill>
          <a:schemeClr val="tx1"/>
        </a:solidFill>
        <a:latin typeface="+mn-lt"/>
        <a:ea typeface="+mn-ea"/>
        <a:cs typeface="+mn-cs"/>
      </a:defRPr>
    </a:lvl1pPr>
    <a:lvl2pPr marL="357896" algn="l" defTabSz="715792" rtl="0" eaLnBrk="1" latinLnBrk="0" hangingPunct="1">
      <a:defRPr sz="939" kern="1200">
        <a:solidFill>
          <a:schemeClr val="tx1"/>
        </a:solidFill>
        <a:latin typeface="+mn-lt"/>
        <a:ea typeface="+mn-ea"/>
        <a:cs typeface="+mn-cs"/>
      </a:defRPr>
    </a:lvl2pPr>
    <a:lvl3pPr marL="715792" algn="l" defTabSz="715792" rtl="0" eaLnBrk="1" latinLnBrk="0" hangingPunct="1">
      <a:defRPr sz="939" kern="1200">
        <a:solidFill>
          <a:schemeClr val="tx1"/>
        </a:solidFill>
        <a:latin typeface="+mn-lt"/>
        <a:ea typeface="+mn-ea"/>
        <a:cs typeface="+mn-cs"/>
      </a:defRPr>
    </a:lvl3pPr>
    <a:lvl4pPr marL="1073688" algn="l" defTabSz="715792" rtl="0" eaLnBrk="1" latinLnBrk="0" hangingPunct="1">
      <a:defRPr sz="939" kern="1200">
        <a:solidFill>
          <a:schemeClr val="tx1"/>
        </a:solidFill>
        <a:latin typeface="+mn-lt"/>
        <a:ea typeface="+mn-ea"/>
        <a:cs typeface="+mn-cs"/>
      </a:defRPr>
    </a:lvl4pPr>
    <a:lvl5pPr marL="1431585" algn="l" defTabSz="715792" rtl="0" eaLnBrk="1" latinLnBrk="0" hangingPunct="1">
      <a:defRPr sz="939" kern="1200">
        <a:solidFill>
          <a:schemeClr val="tx1"/>
        </a:solidFill>
        <a:latin typeface="+mn-lt"/>
        <a:ea typeface="+mn-ea"/>
        <a:cs typeface="+mn-cs"/>
      </a:defRPr>
    </a:lvl5pPr>
    <a:lvl6pPr marL="1789481" algn="l" defTabSz="715792" rtl="0" eaLnBrk="1" latinLnBrk="0" hangingPunct="1">
      <a:defRPr sz="939" kern="1200">
        <a:solidFill>
          <a:schemeClr val="tx1"/>
        </a:solidFill>
        <a:latin typeface="+mn-lt"/>
        <a:ea typeface="+mn-ea"/>
        <a:cs typeface="+mn-cs"/>
      </a:defRPr>
    </a:lvl6pPr>
    <a:lvl7pPr marL="2147377" algn="l" defTabSz="715792" rtl="0" eaLnBrk="1" latinLnBrk="0" hangingPunct="1">
      <a:defRPr sz="939" kern="1200">
        <a:solidFill>
          <a:schemeClr val="tx1"/>
        </a:solidFill>
        <a:latin typeface="+mn-lt"/>
        <a:ea typeface="+mn-ea"/>
        <a:cs typeface="+mn-cs"/>
      </a:defRPr>
    </a:lvl7pPr>
    <a:lvl8pPr marL="2505273" algn="l" defTabSz="715792" rtl="0" eaLnBrk="1" latinLnBrk="0" hangingPunct="1">
      <a:defRPr sz="939" kern="1200">
        <a:solidFill>
          <a:schemeClr val="tx1"/>
        </a:solidFill>
        <a:latin typeface="+mn-lt"/>
        <a:ea typeface="+mn-ea"/>
        <a:cs typeface="+mn-cs"/>
      </a:defRPr>
    </a:lvl8pPr>
    <a:lvl9pPr marL="2863169" algn="l" defTabSz="715792" rtl="0" eaLnBrk="1" latinLnBrk="0" hangingPunct="1">
      <a:defRPr sz="93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18115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Państwa wniosek przeszedł pozytywną ocenę – na koniec sprawdzimy to kryterium. Jeśli Państwo będą robili audyt, </a:t>
            </a:r>
            <a:r>
              <a:rPr lang="pl-PL" dirty="0" err="1"/>
              <a:t>reaudyt</a:t>
            </a:r>
            <a:r>
              <a:rPr lang="pl-PL" dirty="0"/>
              <a:t> – będziemy prosić o przekazanie nam go do wglądu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775531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Poprosimy o wgląd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918676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099887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32556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BFC72E-2091-0BA7-DACE-BCB666250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A740BAB3-BF21-5CCE-51FB-77A12DB88A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710939A1-C3FB-2345-1E50-9CD61D6CFF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E3948BF8-8DDD-C266-8F91-530C5F9781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301240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5" Type="http://schemas.openxmlformats.org/officeDocument/2006/relationships/image" Target="../media/image23.jp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Relationship Id="rId14" Type="http://schemas.openxmlformats.org/officeDocument/2006/relationships/image" Target="../media/image10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877995" y="1342959"/>
            <a:ext cx="7388942" cy="294361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264484" cy="196872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114" y="367681"/>
            <a:ext cx="800100" cy="8001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941" y="367681"/>
            <a:ext cx="800100" cy="8001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0767" y="367681"/>
            <a:ext cx="800100" cy="8001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5249" y="2081379"/>
            <a:ext cx="6773550" cy="753648"/>
          </a:xfrm>
        </p:spPr>
        <p:txBody>
          <a:bodyPr anchor="t" anchorCtr="0">
            <a:normAutofit/>
          </a:bodyPr>
          <a:lstStyle>
            <a:lvl1pPr algn="l">
              <a:lnSpc>
                <a:spcPts val="2722"/>
              </a:lnSpc>
              <a:defRPr sz="2177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5259" y="3307899"/>
            <a:ext cx="6773483" cy="734817"/>
          </a:xfrm>
        </p:spPr>
        <p:txBody>
          <a:bodyPr>
            <a:normAutofit/>
          </a:bodyPr>
          <a:lstStyle>
            <a:lvl1pPr marL="0" indent="0" algn="l">
              <a:lnSpc>
                <a:spcPts val="2381"/>
              </a:lnSpc>
              <a:buNone/>
              <a:defRPr sz="1905" b="1">
                <a:solidFill>
                  <a:schemeClr val="tx2"/>
                </a:solidFill>
              </a:defRPr>
            </a:lvl1pPr>
            <a:lvl2pPr marL="342903" indent="0" algn="ctr">
              <a:buNone/>
              <a:defRPr sz="1500"/>
            </a:lvl2pPr>
            <a:lvl3pPr marL="685804" indent="0" algn="ctr">
              <a:buNone/>
              <a:defRPr sz="1350"/>
            </a:lvl3pPr>
            <a:lvl4pPr marL="1028707" indent="0" algn="ctr">
              <a:buNone/>
              <a:defRPr sz="1200"/>
            </a:lvl4pPr>
            <a:lvl5pPr marL="1371609" indent="0" algn="ctr">
              <a:buNone/>
              <a:defRPr sz="1200"/>
            </a:lvl5pPr>
            <a:lvl6pPr marL="1714511" indent="0" algn="ctr">
              <a:buNone/>
              <a:defRPr sz="1200"/>
            </a:lvl6pPr>
            <a:lvl7pPr marL="2057413" indent="0" algn="ctr">
              <a:buNone/>
              <a:defRPr sz="1200"/>
            </a:lvl7pPr>
            <a:lvl8pPr marL="2400316" indent="0" algn="ctr">
              <a:buNone/>
              <a:defRPr sz="1200"/>
            </a:lvl8pPr>
            <a:lvl9pPr marL="2743218" indent="0" algn="ctr">
              <a:buNone/>
              <a:defRPr sz="12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6719" y="367682"/>
            <a:ext cx="1539287" cy="237532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225"/>
              </a:lnSpc>
              <a:defRPr sz="953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endParaRPr lang="pl-PL" dirty="0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500FFCFA-D3A4-40A4-E76C-99575547246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43" y="4334772"/>
            <a:ext cx="1402632" cy="821194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id="{DC91A070-16DB-C0E1-0B7B-93924541A6E7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9261" y="4334772"/>
            <a:ext cx="2278263" cy="821194"/>
          </a:xfrm>
          <a:prstGeom prst="rect">
            <a:avLst/>
          </a:prstGeom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id="{AB280FEF-799B-B9CA-10D2-815DA71DA238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813" y="4334316"/>
            <a:ext cx="1937739" cy="822352"/>
          </a:xfrm>
          <a:prstGeom prst="rect">
            <a:avLst/>
          </a:prstGeom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D99AC2CA-7069-4A8E-9D19-13E7BFB1BE12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063" y="1342959"/>
            <a:ext cx="3387422" cy="624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65" userDrawn="1">
          <p15:clr>
            <a:srgbClr val="FBAE40"/>
          </p15:clr>
        </p15:guide>
        <p15:guide id="2" orient="horz" pos="77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orient="horz" pos="231" userDrawn="1">
          <p15:clr>
            <a:srgbClr val="FBAE40"/>
          </p15:clr>
        </p15:guide>
        <p15:guide id="5" orient="horz" pos="386" userDrawn="1">
          <p15:clr>
            <a:srgbClr val="FBAE40"/>
          </p15:clr>
        </p15:guide>
        <p15:guide id="6" orient="horz" pos="540" userDrawn="1">
          <p15:clr>
            <a:srgbClr val="FBAE40"/>
          </p15:clr>
        </p15:guide>
        <p15:guide id="7" orient="horz" pos="694" userDrawn="1">
          <p15:clr>
            <a:srgbClr val="FBAE40"/>
          </p15:clr>
        </p15:guide>
        <p15:guide id="8" orient="horz" pos="848" userDrawn="1">
          <p15:clr>
            <a:srgbClr val="FBAE40"/>
          </p15:clr>
        </p15:guide>
        <p15:guide id="9" orient="horz" pos="1003" userDrawn="1">
          <p15:clr>
            <a:srgbClr val="FBAE40"/>
          </p15:clr>
        </p15:guide>
        <p15:guide id="10" orient="horz" pos="1157" userDrawn="1">
          <p15:clr>
            <a:srgbClr val="FBAE40"/>
          </p15:clr>
        </p15:guide>
        <p15:guide id="11" orient="horz" pos="1311" userDrawn="1">
          <p15:clr>
            <a:srgbClr val="FBAE40"/>
          </p15:clr>
        </p15:guide>
        <p15:guide id="12" orient="horz" pos="1466" userDrawn="1">
          <p15:clr>
            <a:srgbClr val="FBAE40"/>
          </p15:clr>
        </p15:guide>
        <p15:guide id="13" orient="horz" pos="1774" userDrawn="1">
          <p15:clr>
            <a:srgbClr val="FBAE40"/>
          </p15:clr>
        </p15:guide>
        <p15:guide id="14" orient="horz" pos="1929" userDrawn="1">
          <p15:clr>
            <a:srgbClr val="FBAE40"/>
          </p15:clr>
        </p15:guide>
        <p15:guide id="15" orient="horz" pos="2083" userDrawn="1">
          <p15:clr>
            <a:srgbClr val="FBAE40"/>
          </p15:clr>
        </p15:guide>
        <p15:guide id="16" orient="horz" pos="2237" userDrawn="1">
          <p15:clr>
            <a:srgbClr val="FBAE40"/>
          </p15:clr>
        </p15:guide>
        <p15:guide id="17" orient="horz" pos="2392" userDrawn="1">
          <p15:clr>
            <a:srgbClr val="FBAE40"/>
          </p15:clr>
        </p15:guide>
        <p15:guide id="18" orient="horz" pos="2546" userDrawn="1">
          <p15:clr>
            <a:srgbClr val="FBAE40"/>
          </p15:clr>
        </p15:guide>
        <p15:guide id="19" orient="horz" pos="2700" userDrawn="1">
          <p15:clr>
            <a:srgbClr val="FBAE40"/>
          </p15:clr>
        </p15:guide>
        <p15:guide id="20" orient="horz" pos="2854" userDrawn="1">
          <p15:clr>
            <a:srgbClr val="FBAE40"/>
          </p15:clr>
        </p15:guide>
        <p15:guide id="21" orient="horz" pos="3009" userDrawn="1">
          <p15:clr>
            <a:srgbClr val="FBAE40"/>
          </p15:clr>
        </p15:guide>
        <p15:guide id="22" orient="horz" pos="3163" userDrawn="1">
          <p15:clr>
            <a:srgbClr val="FBAE40"/>
          </p15:clr>
        </p15:guide>
        <p15:guide id="23" pos="358" userDrawn="1">
          <p15:clr>
            <a:srgbClr val="FBAE40"/>
          </p15:clr>
        </p15:guide>
        <p15:guide id="24" pos="552" userDrawn="1">
          <p15:clr>
            <a:srgbClr val="FBAE40"/>
          </p15:clr>
        </p15:guide>
        <p15:guide id="25" pos="747" userDrawn="1">
          <p15:clr>
            <a:srgbClr val="FBAE40"/>
          </p15:clr>
        </p15:guide>
        <p15:guide id="26" pos="941" userDrawn="1">
          <p15:clr>
            <a:srgbClr val="FBAE40"/>
          </p15:clr>
        </p15:guide>
        <p15:guide id="27" pos="1135" userDrawn="1">
          <p15:clr>
            <a:srgbClr val="FBAE40"/>
          </p15:clr>
        </p15:guide>
        <p15:guide id="28" pos="1328" userDrawn="1">
          <p15:clr>
            <a:srgbClr val="FBAE40"/>
          </p15:clr>
        </p15:guide>
        <p15:guide id="29" pos="1522" userDrawn="1">
          <p15:clr>
            <a:srgbClr val="FBAE40"/>
          </p15:clr>
        </p15:guide>
        <p15:guide id="30" pos="1716" userDrawn="1">
          <p15:clr>
            <a:srgbClr val="FBAE40"/>
          </p15:clr>
        </p15:guide>
        <p15:guide id="31" pos="1911" userDrawn="1">
          <p15:clr>
            <a:srgbClr val="FBAE40"/>
          </p15:clr>
        </p15:guide>
        <p15:guide id="32" pos="2104" userDrawn="1">
          <p15:clr>
            <a:srgbClr val="FBAE40"/>
          </p15:clr>
        </p15:guide>
        <p15:guide id="33" pos="2298" userDrawn="1">
          <p15:clr>
            <a:srgbClr val="FBAE40"/>
          </p15:clr>
        </p15:guide>
        <p15:guide id="34" pos="2492" userDrawn="1">
          <p15:clr>
            <a:srgbClr val="FBAE40"/>
          </p15:clr>
        </p15:guide>
        <p15:guide id="35" pos="2686" userDrawn="1">
          <p15:clr>
            <a:srgbClr val="FBAE40"/>
          </p15:clr>
        </p15:guide>
        <p15:guide id="36" pos="2880" userDrawn="1">
          <p15:clr>
            <a:srgbClr val="FBAE40"/>
          </p15:clr>
        </p15:guide>
        <p15:guide id="37" pos="3074" userDrawn="1">
          <p15:clr>
            <a:srgbClr val="FBAE40"/>
          </p15:clr>
        </p15:guide>
        <p15:guide id="38" pos="3268" userDrawn="1">
          <p15:clr>
            <a:srgbClr val="FBAE40"/>
          </p15:clr>
        </p15:guide>
        <p15:guide id="39" pos="3462" userDrawn="1">
          <p15:clr>
            <a:srgbClr val="FBAE40"/>
          </p15:clr>
        </p15:guide>
        <p15:guide id="40" pos="3656" userDrawn="1">
          <p15:clr>
            <a:srgbClr val="FBAE40"/>
          </p15:clr>
        </p15:guide>
        <p15:guide id="41" pos="3849" userDrawn="1">
          <p15:clr>
            <a:srgbClr val="FBAE40"/>
          </p15:clr>
        </p15:guide>
        <p15:guide id="42" pos="4044" userDrawn="1">
          <p15:clr>
            <a:srgbClr val="FBAE40"/>
          </p15:clr>
        </p15:guide>
        <p15:guide id="43" pos="4238" userDrawn="1">
          <p15:clr>
            <a:srgbClr val="FBAE40"/>
          </p15:clr>
        </p15:guide>
        <p15:guide id="44" pos="4432" userDrawn="1">
          <p15:clr>
            <a:srgbClr val="FBAE40"/>
          </p15:clr>
        </p15:guide>
        <p15:guide id="45" pos="4625" userDrawn="1">
          <p15:clr>
            <a:srgbClr val="FBAE40"/>
          </p15:clr>
        </p15:guide>
        <p15:guide id="46" pos="4819" userDrawn="1">
          <p15:clr>
            <a:srgbClr val="FBAE40"/>
          </p15:clr>
        </p15:guide>
        <p15:guide id="47" pos="5013" userDrawn="1">
          <p15:clr>
            <a:srgbClr val="FBAE40"/>
          </p15:clr>
        </p15:guide>
        <p15:guide id="48" pos="5208" userDrawn="1">
          <p15:clr>
            <a:srgbClr val="FBAE40"/>
          </p15:clr>
        </p15:guide>
        <p15:guide id="49" pos="5402" userDrawn="1">
          <p15:clr>
            <a:srgbClr val="FBAE40"/>
          </p15:clr>
        </p15:guide>
        <p15:guide id="50" pos="5595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A760FD32-D539-3290-0E5F-1B5EF08EB2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67427" y="1"/>
            <a:ext cx="7399510" cy="3671963"/>
          </a:xfrm>
          <a:custGeom>
            <a:avLst/>
            <a:gdLst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39863 w 8640763"/>
              <a:gd name="connsiteY3" fmla="*/ 4500563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43576 w 8640763"/>
              <a:gd name="connsiteY3" fmla="*/ 4369045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  <a:gd name="connsiteX6" fmla="*/ 0 w 8640763"/>
              <a:gd name="connsiteY6" fmla="*/ 0 h 5221288"/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29626 w 8640763"/>
              <a:gd name="connsiteY2" fmla="*/ 4359975 h 5221288"/>
              <a:gd name="connsiteX3" fmla="*/ 1443576 w 8640763"/>
              <a:gd name="connsiteY3" fmla="*/ 4369045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  <a:gd name="connsiteX6" fmla="*/ 0 w 8640763"/>
              <a:gd name="connsiteY6" fmla="*/ 0 h 5221288"/>
              <a:gd name="connsiteX0" fmla="*/ 0 w 8640763"/>
              <a:gd name="connsiteY0" fmla="*/ 0 h 5231492"/>
              <a:gd name="connsiteX1" fmla="*/ 8640763 w 8640763"/>
              <a:gd name="connsiteY1" fmla="*/ 0 h 5231492"/>
              <a:gd name="connsiteX2" fmla="*/ 8629626 w 8640763"/>
              <a:gd name="connsiteY2" fmla="*/ 4359975 h 5231492"/>
              <a:gd name="connsiteX3" fmla="*/ 1443576 w 8640763"/>
              <a:gd name="connsiteY3" fmla="*/ 4369045 h 5231492"/>
              <a:gd name="connsiteX4" fmla="*/ 1439863 w 8640763"/>
              <a:gd name="connsiteY4" fmla="*/ 5231492 h 5231492"/>
              <a:gd name="connsiteX5" fmla="*/ 0 w 8640763"/>
              <a:gd name="connsiteY5" fmla="*/ 5221288 h 5231492"/>
              <a:gd name="connsiteX6" fmla="*/ 0 w 8640763"/>
              <a:gd name="connsiteY6" fmla="*/ 0 h 5231492"/>
              <a:gd name="connsiteX0" fmla="*/ 0 w 8640763"/>
              <a:gd name="connsiteY0" fmla="*/ 0 h 5231492"/>
              <a:gd name="connsiteX1" fmla="*/ 8640763 w 8640763"/>
              <a:gd name="connsiteY1" fmla="*/ 0 h 5231492"/>
              <a:gd name="connsiteX2" fmla="*/ 8629626 w 8640763"/>
              <a:gd name="connsiteY2" fmla="*/ 4359975 h 5231492"/>
              <a:gd name="connsiteX3" fmla="*/ 1443576 w 8640763"/>
              <a:gd name="connsiteY3" fmla="*/ 4369045 h 5231492"/>
              <a:gd name="connsiteX4" fmla="*/ 1439863 w 8640763"/>
              <a:gd name="connsiteY4" fmla="*/ 5231492 h 5231492"/>
              <a:gd name="connsiteX5" fmla="*/ 8353 w 8640763"/>
              <a:gd name="connsiteY5" fmla="*/ 5211085 h 5231492"/>
              <a:gd name="connsiteX6" fmla="*/ 0 w 8640763"/>
              <a:gd name="connsiteY6" fmla="*/ 0 h 5231492"/>
              <a:gd name="connsiteX0" fmla="*/ 0 w 8640763"/>
              <a:gd name="connsiteY0" fmla="*/ 0 h 5240109"/>
              <a:gd name="connsiteX1" fmla="*/ 8640763 w 8640763"/>
              <a:gd name="connsiteY1" fmla="*/ 0 h 5240109"/>
              <a:gd name="connsiteX2" fmla="*/ 8629626 w 8640763"/>
              <a:gd name="connsiteY2" fmla="*/ 4359975 h 5240109"/>
              <a:gd name="connsiteX3" fmla="*/ 1443576 w 8640763"/>
              <a:gd name="connsiteY3" fmla="*/ 4369045 h 5240109"/>
              <a:gd name="connsiteX4" fmla="*/ 1439863 w 8640763"/>
              <a:gd name="connsiteY4" fmla="*/ 5231492 h 5240109"/>
              <a:gd name="connsiteX5" fmla="*/ 8353 w 8640763"/>
              <a:gd name="connsiteY5" fmla="*/ 5240109 h 5240109"/>
              <a:gd name="connsiteX6" fmla="*/ 0 w 8640763"/>
              <a:gd name="connsiteY6" fmla="*/ 0 h 5240109"/>
              <a:gd name="connsiteX0" fmla="*/ 0 w 8640763"/>
              <a:gd name="connsiteY0" fmla="*/ 0 h 5232853"/>
              <a:gd name="connsiteX1" fmla="*/ 8640763 w 8640763"/>
              <a:gd name="connsiteY1" fmla="*/ 0 h 5232853"/>
              <a:gd name="connsiteX2" fmla="*/ 8629626 w 8640763"/>
              <a:gd name="connsiteY2" fmla="*/ 4359975 h 5232853"/>
              <a:gd name="connsiteX3" fmla="*/ 1443576 w 8640763"/>
              <a:gd name="connsiteY3" fmla="*/ 4369045 h 5232853"/>
              <a:gd name="connsiteX4" fmla="*/ 1439863 w 8640763"/>
              <a:gd name="connsiteY4" fmla="*/ 5231492 h 5232853"/>
              <a:gd name="connsiteX5" fmla="*/ 8353 w 8640763"/>
              <a:gd name="connsiteY5" fmla="*/ 5232853 h 5232853"/>
              <a:gd name="connsiteX6" fmla="*/ 0 w 8640763"/>
              <a:gd name="connsiteY6" fmla="*/ 0 h 5232853"/>
              <a:gd name="connsiteX0" fmla="*/ 0 w 8640763"/>
              <a:gd name="connsiteY0" fmla="*/ 0 h 5232853"/>
              <a:gd name="connsiteX1" fmla="*/ 8640763 w 8640763"/>
              <a:gd name="connsiteY1" fmla="*/ 0 h 5232853"/>
              <a:gd name="connsiteX2" fmla="*/ 8629626 w 8640763"/>
              <a:gd name="connsiteY2" fmla="*/ 4359975 h 5232853"/>
              <a:gd name="connsiteX3" fmla="*/ 1443576 w 8640763"/>
              <a:gd name="connsiteY3" fmla="*/ 4369045 h 5232853"/>
              <a:gd name="connsiteX4" fmla="*/ 1439863 w 8640763"/>
              <a:gd name="connsiteY4" fmla="*/ 5231492 h 5232853"/>
              <a:gd name="connsiteX5" fmla="*/ 8353 w 8640763"/>
              <a:gd name="connsiteY5" fmla="*/ 5232853 h 5232853"/>
              <a:gd name="connsiteX6" fmla="*/ 0 w 8640763"/>
              <a:gd name="connsiteY6" fmla="*/ 0 h 5232853"/>
              <a:gd name="connsiteX0" fmla="*/ 0 w 8640763"/>
              <a:gd name="connsiteY0" fmla="*/ 0 h 5249632"/>
              <a:gd name="connsiteX1" fmla="*/ 8640763 w 8640763"/>
              <a:gd name="connsiteY1" fmla="*/ 0 h 5249632"/>
              <a:gd name="connsiteX2" fmla="*/ 8629626 w 8640763"/>
              <a:gd name="connsiteY2" fmla="*/ 4359975 h 5249632"/>
              <a:gd name="connsiteX3" fmla="*/ 1443576 w 8640763"/>
              <a:gd name="connsiteY3" fmla="*/ 4369045 h 5249632"/>
              <a:gd name="connsiteX4" fmla="*/ 1449764 w 8640763"/>
              <a:gd name="connsiteY4" fmla="*/ 5249632 h 5249632"/>
              <a:gd name="connsiteX5" fmla="*/ 8353 w 8640763"/>
              <a:gd name="connsiteY5" fmla="*/ 5232853 h 5249632"/>
              <a:gd name="connsiteX6" fmla="*/ 0 w 8640763"/>
              <a:gd name="connsiteY6" fmla="*/ 0 h 5249632"/>
              <a:gd name="connsiteX0" fmla="*/ 0 w 8640763"/>
              <a:gd name="connsiteY0" fmla="*/ 0 h 5250993"/>
              <a:gd name="connsiteX1" fmla="*/ 8640763 w 8640763"/>
              <a:gd name="connsiteY1" fmla="*/ 0 h 5250993"/>
              <a:gd name="connsiteX2" fmla="*/ 8629626 w 8640763"/>
              <a:gd name="connsiteY2" fmla="*/ 4359975 h 5250993"/>
              <a:gd name="connsiteX3" fmla="*/ 1443576 w 8640763"/>
              <a:gd name="connsiteY3" fmla="*/ 4369045 h 5250993"/>
              <a:gd name="connsiteX4" fmla="*/ 1449764 w 8640763"/>
              <a:gd name="connsiteY4" fmla="*/ 5249632 h 5250993"/>
              <a:gd name="connsiteX5" fmla="*/ 3404 w 8640763"/>
              <a:gd name="connsiteY5" fmla="*/ 5250993 h 5250993"/>
              <a:gd name="connsiteX6" fmla="*/ 0 w 8640763"/>
              <a:gd name="connsiteY6" fmla="*/ 0 h 5250993"/>
              <a:gd name="connsiteX0" fmla="*/ 0 w 8640763"/>
              <a:gd name="connsiteY0" fmla="*/ 0 h 5250993"/>
              <a:gd name="connsiteX1" fmla="*/ 8640763 w 8640763"/>
              <a:gd name="connsiteY1" fmla="*/ 0 h 5250993"/>
              <a:gd name="connsiteX2" fmla="*/ 8629626 w 8640763"/>
              <a:gd name="connsiteY2" fmla="*/ 4359975 h 5250993"/>
              <a:gd name="connsiteX3" fmla="*/ 1443576 w 8640763"/>
              <a:gd name="connsiteY3" fmla="*/ 4369045 h 5250993"/>
              <a:gd name="connsiteX4" fmla="*/ 1443824 w 8640763"/>
              <a:gd name="connsiteY4" fmla="*/ 5242376 h 5250993"/>
              <a:gd name="connsiteX5" fmla="*/ 3404 w 8640763"/>
              <a:gd name="connsiteY5" fmla="*/ 5250993 h 5250993"/>
              <a:gd name="connsiteX6" fmla="*/ 0 w 8640763"/>
              <a:gd name="connsiteY6" fmla="*/ 0 h 5250993"/>
              <a:gd name="connsiteX0" fmla="*/ 8843 w 8649606"/>
              <a:gd name="connsiteY0" fmla="*/ 0 h 5242376"/>
              <a:gd name="connsiteX1" fmla="*/ 8649606 w 8649606"/>
              <a:gd name="connsiteY1" fmla="*/ 0 h 5242376"/>
              <a:gd name="connsiteX2" fmla="*/ 8638469 w 8649606"/>
              <a:gd name="connsiteY2" fmla="*/ 4359975 h 5242376"/>
              <a:gd name="connsiteX3" fmla="*/ 1452419 w 8649606"/>
              <a:gd name="connsiteY3" fmla="*/ 4369045 h 5242376"/>
              <a:gd name="connsiteX4" fmla="*/ 1452667 w 8649606"/>
              <a:gd name="connsiteY4" fmla="*/ 5242376 h 5242376"/>
              <a:gd name="connsiteX5" fmla="*/ 367 w 8649606"/>
              <a:gd name="connsiteY5" fmla="*/ 5236481 h 5242376"/>
              <a:gd name="connsiteX6" fmla="*/ 8843 w 8649606"/>
              <a:gd name="connsiteY6" fmla="*/ 0 h 5242376"/>
              <a:gd name="connsiteX0" fmla="*/ 8843 w 8649606"/>
              <a:gd name="connsiteY0" fmla="*/ 0 h 5250993"/>
              <a:gd name="connsiteX1" fmla="*/ 8649606 w 8649606"/>
              <a:gd name="connsiteY1" fmla="*/ 0 h 5250993"/>
              <a:gd name="connsiteX2" fmla="*/ 8638469 w 8649606"/>
              <a:gd name="connsiteY2" fmla="*/ 4359975 h 5250993"/>
              <a:gd name="connsiteX3" fmla="*/ 1452419 w 8649606"/>
              <a:gd name="connsiteY3" fmla="*/ 4369045 h 5250993"/>
              <a:gd name="connsiteX4" fmla="*/ 1452667 w 8649606"/>
              <a:gd name="connsiteY4" fmla="*/ 5242376 h 5250993"/>
              <a:gd name="connsiteX5" fmla="*/ 367 w 8649606"/>
              <a:gd name="connsiteY5" fmla="*/ 5250993 h 5250993"/>
              <a:gd name="connsiteX6" fmla="*/ 8843 w 8649606"/>
              <a:gd name="connsiteY6" fmla="*/ 0 h 5250993"/>
              <a:gd name="connsiteX0" fmla="*/ 11268 w 8652031"/>
              <a:gd name="connsiteY0" fmla="*/ 0 h 5250993"/>
              <a:gd name="connsiteX1" fmla="*/ 8652031 w 8652031"/>
              <a:gd name="connsiteY1" fmla="*/ 0 h 5250993"/>
              <a:gd name="connsiteX2" fmla="*/ 8640894 w 8652031"/>
              <a:gd name="connsiteY2" fmla="*/ 4359975 h 5250993"/>
              <a:gd name="connsiteX3" fmla="*/ 1454844 w 8652031"/>
              <a:gd name="connsiteY3" fmla="*/ 4369045 h 5250993"/>
              <a:gd name="connsiteX4" fmla="*/ 1455092 w 8652031"/>
              <a:gd name="connsiteY4" fmla="*/ 5242376 h 5250993"/>
              <a:gd name="connsiteX5" fmla="*/ 317 w 8652031"/>
              <a:gd name="connsiteY5" fmla="*/ 5250993 h 5250993"/>
              <a:gd name="connsiteX6" fmla="*/ 11268 w 8652031"/>
              <a:gd name="connsiteY6" fmla="*/ 0 h 5250993"/>
              <a:gd name="connsiteX0" fmla="*/ 11268 w 8652031"/>
              <a:gd name="connsiteY0" fmla="*/ 0 h 5244947"/>
              <a:gd name="connsiteX1" fmla="*/ 8652031 w 8652031"/>
              <a:gd name="connsiteY1" fmla="*/ 0 h 5244947"/>
              <a:gd name="connsiteX2" fmla="*/ 8640894 w 8652031"/>
              <a:gd name="connsiteY2" fmla="*/ 4359975 h 5244947"/>
              <a:gd name="connsiteX3" fmla="*/ 1454844 w 8652031"/>
              <a:gd name="connsiteY3" fmla="*/ 4369045 h 5244947"/>
              <a:gd name="connsiteX4" fmla="*/ 1455092 w 8652031"/>
              <a:gd name="connsiteY4" fmla="*/ 5242376 h 5244947"/>
              <a:gd name="connsiteX5" fmla="*/ 317 w 8652031"/>
              <a:gd name="connsiteY5" fmla="*/ 5244947 h 5244947"/>
              <a:gd name="connsiteX6" fmla="*/ 11268 w 8652031"/>
              <a:gd name="connsiteY6" fmla="*/ 0 h 5244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52031" h="5244947">
                <a:moveTo>
                  <a:pt x="11268" y="0"/>
                </a:moveTo>
                <a:lnTo>
                  <a:pt x="8652031" y="0"/>
                </a:lnTo>
                <a:cubicBezTo>
                  <a:pt x="8648319" y="1453325"/>
                  <a:pt x="8644606" y="2906650"/>
                  <a:pt x="8640894" y="4359975"/>
                </a:cubicBezTo>
                <a:lnTo>
                  <a:pt x="1454844" y="4369045"/>
                </a:lnTo>
                <a:cubicBezTo>
                  <a:pt x="1453606" y="4653126"/>
                  <a:pt x="1456330" y="4958295"/>
                  <a:pt x="1455092" y="5242376"/>
                </a:cubicBezTo>
                <a:lnTo>
                  <a:pt x="317" y="5244947"/>
                </a:lnTo>
                <a:cubicBezTo>
                  <a:pt x="-2467" y="3507919"/>
                  <a:pt x="14052" y="1737028"/>
                  <a:pt x="11268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68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F8E39A3A-22D6-B8ED-2F58-16F69704FFAA}"/>
              </a:ext>
            </a:extLst>
          </p:cNvPr>
          <p:cNvSpPr/>
          <p:nvPr userDrawn="1"/>
        </p:nvSpPr>
        <p:spPr>
          <a:xfrm>
            <a:off x="2108483" y="3050061"/>
            <a:ext cx="7035518" cy="123650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C3C397EF-E780-3941-A190-8FF660EE9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3768" y="3747872"/>
            <a:ext cx="6465290" cy="480062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pic>
        <p:nvPicPr>
          <p:cNvPr id="13" name="Obraz 12">
            <a:extLst>
              <a:ext uri="{FF2B5EF4-FFF2-40B4-BE49-F238E27FC236}">
                <a16:creationId xmlns:a16="http://schemas.microsoft.com/office/drawing/2014/main" id="{9997DB1B-7AEA-45AB-A95E-349DEBEE204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8483" y="3050061"/>
            <a:ext cx="3387422" cy="624285"/>
          </a:xfrm>
          <a:prstGeom prst="rect">
            <a:avLst/>
          </a:prstGeom>
        </p:spPr>
      </p:pic>
      <p:pic>
        <p:nvPicPr>
          <p:cNvPr id="3" name="Obraz 2" descr="Logo Krajowy Plan Odbudowy, Rzeczpospolita Polska, Sfinansowane przez Unie Europejską, Centrum Projektów Polska Cyfrowa">
            <a:extLst>
              <a:ext uri="{FF2B5EF4-FFF2-40B4-BE49-F238E27FC236}">
                <a16:creationId xmlns:a16="http://schemas.microsoft.com/office/drawing/2014/main" id="{A1D771EA-F9AA-C523-9422-E349D74E522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2195736" y="4531978"/>
            <a:ext cx="4217402" cy="393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2">
            <a:extLst>
              <a:ext uri="{FF2B5EF4-FFF2-40B4-BE49-F238E27FC236}">
                <a16:creationId xmlns:a16="http://schemas.microsoft.com/office/drawing/2014/main" id="{6E74B8D6-9024-2F5A-2B8F-D1B1A4F6EA3B}"/>
              </a:ext>
            </a:extLst>
          </p:cNvPr>
          <p:cNvSpPr txBox="1">
            <a:spLocks noGrp="1"/>
          </p:cNvSpPr>
          <p:nvPr>
            <p:ph idx="4294967295"/>
          </p:nvPr>
        </p:nvSpPr>
        <p:spPr>
          <a:xfrm>
            <a:off x="355663" y="1049274"/>
            <a:ext cx="8159690" cy="308332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3" name="Symbol zastępczy tytułu 1">
            <a:extLst>
              <a:ext uri="{FF2B5EF4-FFF2-40B4-BE49-F238E27FC236}">
                <a16:creationId xmlns:a16="http://schemas.microsoft.com/office/drawing/2014/main" id="{52399FC3-B29A-6436-6B07-BF0B249063E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51565" y="411510"/>
            <a:ext cx="8159690" cy="40530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3822100607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rostokąt 29">
            <a:extLst>
              <a:ext uri="{FF2B5EF4-FFF2-40B4-BE49-F238E27FC236}">
                <a16:creationId xmlns:a16="http://schemas.microsoft.com/office/drawing/2014/main" id="{C0CA1683-BBD7-49B1-A28E-B898DDE62117}"/>
              </a:ext>
            </a:extLst>
          </p:cNvPr>
          <p:cNvSpPr/>
          <p:nvPr userDrawn="1"/>
        </p:nvSpPr>
        <p:spPr>
          <a:xfrm>
            <a:off x="1" y="0"/>
            <a:ext cx="4264484" cy="196872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877064" y="1349596"/>
            <a:ext cx="7389873" cy="2936974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5249" y="2088941"/>
            <a:ext cx="6773550" cy="740100"/>
          </a:xfrm>
        </p:spPr>
        <p:txBody>
          <a:bodyPr anchor="t" anchorCtr="0">
            <a:normAutofit/>
          </a:bodyPr>
          <a:lstStyle>
            <a:lvl1pPr algn="l">
              <a:lnSpc>
                <a:spcPts val="2722"/>
              </a:lnSpc>
              <a:defRPr sz="2177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5259" y="3307899"/>
            <a:ext cx="6773483" cy="734817"/>
          </a:xfrm>
        </p:spPr>
        <p:txBody>
          <a:bodyPr>
            <a:normAutofit/>
          </a:bodyPr>
          <a:lstStyle>
            <a:lvl1pPr marL="0" indent="0" algn="l">
              <a:lnSpc>
                <a:spcPts val="2381"/>
              </a:lnSpc>
              <a:buNone/>
              <a:defRPr sz="1905" b="1">
                <a:solidFill>
                  <a:schemeClr val="tx2"/>
                </a:solidFill>
              </a:defRPr>
            </a:lvl1pPr>
            <a:lvl2pPr marL="342903" indent="0" algn="ctr">
              <a:buNone/>
              <a:defRPr sz="1500"/>
            </a:lvl2pPr>
            <a:lvl3pPr marL="685804" indent="0" algn="ctr">
              <a:buNone/>
              <a:defRPr sz="1350"/>
            </a:lvl3pPr>
            <a:lvl4pPr marL="1028707" indent="0" algn="ctr">
              <a:buNone/>
              <a:defRPr sz="1200"/>
            </a:lvl4pPr>
            <a:lvl5pPr marL="1371609" indent="0" algn="ctr">
              <a:buNone/>
              <a:defRPr sz="1200"/>
            </a:lvl5pPr>
            <a:lvl6pPr marL="1714511" indent="0" algn="ctr">
              <a:buNone/>
              <a:defRPr sz="1200"/>
            </a:lvl6pPr>
            <a:lvl7pPr marL="2057413" indent="0" algn="ctr">
              <a:buNone/>
              <a:defRPr sz="1200"/>
            </a:lvl7pPr>
            <a:lvl8pPr marL="2400316" indent="0" algn="ctr">
              <a:buNone/>
              <a:defRPr sz="1200"/>
            </a:lvl8pPr>
            <a:lvl9pPr marL="2743218" indent="0" algn="ctr">
              <a:buNone/>
              <a:defRPr sz="12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6719" y="367682"/>
            <a:ext cx="1539287" cy="237532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225"/>
              </a:lnSpc>
              <a:defRPr sz="953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576" y="824802"/>
            <a:ext cx="342900" cy="3429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924" y="349553"/>
            <a:ext cx="342900" cy="3429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976" y="824802"/>
            <a:ext cx="342900" cy="3429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2560" y="344396"/>
            <a:ext cx="342900" cy="3429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349552"/>
            <a:ext cx="342900" cy="3429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3979" y="831921"/>
            <a:ext cx="342900" cy="3429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1489" y="347988"/>
            <a:ext cx="342900" cy="3429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9293" y="342342"/>
            <a:ext cx="342900" cy="3429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3684" y="339502"/>
            <a:ext cx="342900" cy="3429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7398" y="829987"/>
            <a:ext cx="342900" cy="3429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2413" y="829009"/>
            <a:ext cx="342900" cy="3429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1489" y="829009"/>
            <a:ext cx="342900" cy="342900"/>
          </a:xfrm>
          <a:prstGeom prst="rect">
            <a:avLst/>
          </a:prstGeom>
        </p:spPr>
      </p:pic>
      <p:pic>
        <p:nvPicPr>
          <p:cNvPr id="32" name="Obraz 31">
            <a:extLst>
              <a:ext uri="{FF2B5EF4-FFF2-40B4-BE49-F238E27FC236}">
                <a16:creationId xmlns:a16="http://schemas.microsoft.com/office/drawing/2014/main" id="{A2E34B4B-2F98-4123-BCC4-081E05CD7DB1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063" y="1342959"/>
            <a:ext cx="3387422" cy="624285"/>
          </a:xfrm>
          <a:prstGeom prst="rect">
            <a:avLst/>
          </a:prstGeom>
        </p:spPr>
      </p:pic>
      <p:pic>
        <p:nvPicPr>
          <p:cNvPr id="5" name="Obraz 4" descr="Logo Krajowy Plan Odbudowy, Rzeczpospolita Polska, Sfinansowane przez Unie Europejską, Centrum Projektów Polska Cyfrowa">
            <a:extLst>
              <a:ext uri="{FF2B5EF4-FFF2-40B4-BE49-F238E27FC236}">
                <a16:creationId xmlns:a16="http://schemas.microsoft.com/office/drawing/2014/main" id="{AF481909-519D-B434-147F-F3B9CF789D7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rcRect/>
          <a:stretch/>
        </p:blipFill>
        <p:spPr>
          <a:xfrm>
            <a:off x="2251489" y="4528647"/>
            <a:ext cx="4217402" cy="393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65" userDrawn="1">
          <p15:clr>
            <a:srgbClr val="FBAE40"/>
          </p15:clr>
        </p15:guide>
        <p15:guide id="2" orient="horz" pos="77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orient="horz" pos="231" userDrawn="1">
          <p15:clr>
            <a:srgbClr val="FBAE40"/>
          </p15:clr>
        </p15:guide>
        <p15:guide id="5" orient="horz" pos="386" userDrawn="1">
          <p15:clr>
            <a:srgbClr val="FBAE40"/>
          </p15:clr>
        </p15:guide>
        <p15:guide id="6" orient="horz" pos="540" userDrawn="1">
          <p15:clr>
            <a:srgbClr val="FBAE40"/>
          </p15:clr>
        </p15:guide>
        <p15:guide id="7" orient="horz" pos="694" userDrawn="1">
          <p15:clr>
            <a:srgbClr val="FBAE40"/>
          </p15:clr>
        </p15:guide>
        <p15:guide id="8" orient="horz" pos="848" userDrawn="1">
          <p15:clr>
            <a:srgbClr val="FBAE40"/>
          </p15:clr>
        </p15:guide>
        <p15:guide id="9" orient="horz" pos="1003" userDrawn="1">
          <p15:clr>
            <a:srgbClr val="FBAE40"/>
          </p15:clr>
        </p15:guide>
        <p15:guide id="10" orient="horz" pos="1157" userDrawn="1">
          <p15:clr>
            <a:srgbClr val="FBAE40"/>
          </p15:clr>
        </p15:guide>
        <p15:guide id="11" orient="horz" pos="1311" userDrawn="1">
          <p15:clr>
            <a:srgbClr val="FBAE40"/>
          </p15:clr>
        </p15:guide>
        <p15:guide id="12" orient="horz" pos="1466" userDrawn="1">
          <p15:clr>
            <a:srgbClr val="FBAE40"/>
          </p15:clr>
        </p15:guide>
        <p15:guide id="13" orient="horz" pos="1774" userDrawn="1">
          <p15:clr>
            <a:srgbClr val="FBAE40"/>
          </p15:clr>
        </p15:guide>
        <p15:guide id="14" orient="horz" pos="1929" userDrawn="1">
          <p15:clr>
            <a:srgbClr val="FBAE40"/>
          </p15:clr>
        </p15:guide>
        <p15:guide id="15" orient="horz" pos="2083" userDrawn="1">
          <p15:clr>
            <a:srgbClr val="FBAE40"/>
          </p15:clr>
        </p15:guide>
        <p15:guide id="16" orient="horz" pos="2237" userDrawn="1">
          <p15:clr>
            <a:srgbClr val="FBAE40"/>
          </p15:clr>
        </p15:guide>
        <p15:guide id="17" orient="horz" pos="2392" userDrawn="1">
          <p15:clr>
            <a:srgbClr val="FBAE40"/>
          </p15:clr>
        </p15:guide>
        <p15:guide id="18" orient="horz" pos="2546" userDrawn="1">
          <p15:clr>
            <a:srgbClr val="FBAE40"/>
          </p15:clr>
        </p15:guide>
        <p15:guide id="19" orient="horz" pos="2700" userDrawn="1">
          <p15:clr>
            <a:srgbClr val="FBAE40"/>
          </p15:clr>
        </p15:guide>
        <p15:guide id="20" orient="horz" pos="2854" userDrawn="1">
          <p15:clr>
            <a:srgbClr val="FBAE40"/>
          </p15:clr>
        </p15:guide>
        <p15:guide id="21" orient="horz" pos="3009" userDrawn="1">
          <p15:clr>
            <a:srgbClr val="FBAE40"/>
          </p15:clr>
        </p15:guide>
        <p15:guide id="22" orient="horz" pos="3163" userDrawn="1">
          <p15:clr>
            <a:srgbClr val="FBAE40"/>
          </p15:clr>
        </p15:guide>
        <p15:guide id="23" pos="358" userDrawn="1">
          <p15:clr>
            <a:srgbClr val="FBAE40"/>
          </p15:clr>
        </p15:guide>
        <p15:guide id="24" pos="552" userDrawn="1">
          <p15:clr>
            <a:srgbClr val="FBAE40"/>
          </p15:clr>
        </p15:guide>
        <p15:guide id="25" pos="747" userDrawn="1">
          <p15:clr>
            <a:srgbClr val="FBAE40"/>
          </p15:clr>
        </p15:guide>
        <p15:guide id="26" pos="941" userDrawn="1">
          <p15:clr>
            <a:srgbClr val="FBAE40"/>
          </p15:clr>
        </p15:guide>
        <p15:guide id="27" pos="1135" userDrawn="1">
          <p15:clr>
            <a:srgbClr val="FBAE40"/>
          </p15:clr>
        </p15:guide>
        <p15:guide id="28" pos="1328" userDrawn="1">
          <p15:clr>
            <a:srgbClr val="FBAE40"/>
          </p15:clr>
        </p15:guide>
        <p15:guide id="29" pos="1522" userDrawn="1">
          <p15:clr>
            <a:srgbClr val="FBAE40"/>
          </p15:clr>
        </p15:guide>
        <p15:guide id="30" pos="1716" userDrawn="1">
          <p15:clr>
            <a:srgbClr val="FBAE40"/>
          </p15:clr>
        </p15:guide>
        <p15:guide id="31" pos="1911" userDrawn="1">
          <p15:clr>
            <a:srgbClr val="FBAE40"/>
          </p15:clr>
        </p15:guide>
        <p15:guide id="32" pos="2104" userDrawn="1">
          <p15:clr>
            <a:srgbClr val="FBAE40"/>
          </p15:clr>
        </p15:guide>
        <p15:guide id="33" pos="2298" userDrawn="1">
          <p15:clr>
            <a:srgbClr val="FBAE40"/>
          </p15:clr>
        </p15:guide>
        <p15:guide id="34" pos="2492" userDrawn="1">
          <p15:clr>
            <a:srgbClr val="FBAE40"/>
          </p15:clr>
        </p15:guide>
        <p15:guide id="35" pos="2686" userDrawn="1">
          <p15:clr>
            <a:srgbClr val="FBAE40"/>
          </p15:clr>
        </p15:guide>
        <p15:guide id="36" pos="2880" userDrawn="1">
          <p15:clr>
            <a:srgbClr val="FBAE40"/>
          </p15:clr>
        </p15:guide>
        <p15:guide id="37" pos="3074" userDrawn="1">
          <p15:clr>
            <a:srgbClr val="FBAE40"/>
          </p15:clr>
        </p15:guide>
        <p15:guide id="38" pos="3268" userDrawn="1">
          <p15:clr>
            <a:srgbClr val="FBAE40"/>
          </p15:clr>
        </p15:guide>
        <p15:guide id="39" pos="3462" userDrawn="1">
          <p15:clr>
            <a:srgbClr val="FBAE40"/>
          </p15:clr>
        </p15:guide>
        <p15:guide id="40" pos="3656" userDrawn="1">
          <p15:clr>
            <a:srgbClr val="FBAE40"/>
          </p15:clr>
        </p15:guide>
        <p15:guide id="41" pos="3849" userDrawn="1">
          <p15:clr>
            <a:srgbClr val="FBAE40"/>
          </p15:clr>
        </p15:guide>
        <p15:guide id="42" pos="4044" userDrawn="1">
          <p15:clr>
            <a:srgbClr val="FBAE40"/>
          </p15:clr>
        </p15:guide>
        <p15:guide id="43" pos="4238" userDrawn="1">
          <p15:clr>
            <a:srgbClr val="FBAE40"/>
          </p15:clr>
        </p15:guide>
        <p15:guide id="44" pos="4432" userDrawn="1">
          <p15:clr>
            <a:srgbClr val="FBAE40"/>
          </p15:clr>
        </p15:guide>
        <p15:guide id="45" pos="4625" userDrawn="1">
          <p15:clr>
            <a:srgbClr val="FBAE40"/>
          </p15:clr>
        </p15:guide>
        <p15:guide id="46" pos="4819" userDrawn="1">
          <p15:clr>
            <a:srgbClr val="FBAE40"/>
          </p15:clr>
        </p15:guide>
        <p15:guide id="47" pos="5013" userDrawn="1">
          <p15:clr>
            <a:srgbClr val="FBAE40"/>
          </p15:clr>
        </p15:guide>
        <p15:guide id="48" pos="5208" userDrawn="1">
          <p15:clr>
            <a:srgbClr val="FBAE40"/>
          </p15:clr>
        </p15:guide>
        <p15:guide id="49" pos="5402" userDrawn="1">
          <p15:clr>
            <a:srgbClr val="FBAE40"/>
          </p15:clr>
        </p15:guide>
        <p15:guide id="50" pos="5595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8">
            <a:extLst>
              <a:ext uri="{FF2B5EF4-FFF2-40B4-BE49-F238E27FC236}">
                <a16:creationId xmlns:a16="http://schemas.microsoft.com/office/drawing/2014/main" id="{5DB7025B-8E3D-400F-9C76-C0A26B30114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9026" y="9407"/>
            <a:ext cx="5850822" cy="3687291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76475 w 6835775"/>
              <a:gd name="connsiteY3" fmla="*/ 4232329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28892 w 6835775"/>
              <a:gd name="connsiteY2" fmla="*/ 4249635 h 4859338"/>
              <a:gd name="connsiteX3" fmla="*/ 2176475 w 6835775"/>
              <a:gd name="connsiteY3" fmla="*/ 4232329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28892 w 6835775"/>
              <a:gd name="connsiteY2" fmla="*/ 4249635 h 4859338"/>
              <a:gd name="connsiteX3" fmla="*/ 2162707 w 6835775"/>
              <a:gd name="connsiteY3" fmla="*/ 4111191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6438"/>
              <a:gd name="connsiteY0" fmla="*/ 0 h 4859338"/>
              <a:gd name="connsiteX1" fmla="*/ 6835775 w 6836438"/>
              <a:gd name="connsiteY1" fmla="*/ 0 h 4859338"/>
              <a:gd name="connsiteX2" fmla="*/ 6835776 w 6836438"/>
              <a:gd name="connsiteY2" fmla="*/ 4145802 h 4859338"/>
              <a:gd name="connsiteX3" fmla="*/ 2162707 w 6836438"/>
              <a:gd name="connsiteY3" fmla="*/ 4111191 h 4859338"/>
              <a:gd name="connsiteX4" fmla="*/ 2155824 w 6836438"/>
              <a:gd name="connsiteY4" fmla="*/ 4859338 h 4859338"/>
              <a:gd name="connsiteX5" fmla="*/ 0 w 6836438"/>
              <a:gd name="connsiteY5" fmla="*/ 4859338 h 4859338"/>
              <a:gd name="connsiteX6" fmla="*/ 0 w 6836438"/>
              <a:gd name="connsiteY6" fmla="*/ 0 h 4859338"/>
              <a:gd name="connsiteX0" fmla="*/ 0 w 6836438"/>
              <a:gd name="connsiteY0" fmla="*/ 0 h 4859338"/>
              <a:gd name="connsiteX1" fmla="*/ 6835775 w 6836438"/>
              <a:gd name="connsiteY1" fmla="*/ 0 h 4859338"/>
              <a:gd name="connsiteX2" fmla="*/ 6835776 w 6836438"/>
              <a:gd name="connsiteY2" fmla="*/ 4145802 h 4859338"/>
              <a:gd name="connsiteX3" fmla="*/ 2176475 w 6836438"/>
              <a:gd name="connsiteY3" fmla="*/ 4059275 h 4859338"/>
              <a:gd name="connsiteX4" fmla="*/ 2155824 w 6836438"/>
              <a:gd name="connsiteY4" fmla="*/ 4859338 h 4859338"/>
              <a:gd name="connsiteX5" fmla="*/ 0 w 6836438"/>
              <a:gd name="connsiteY5" fmla="*/ 4859338 h 4859338"/>
              <a:gd name="connsiteX6" fmla="*/ 0 w 6836438"/>
              <a:gd name="connsiteY6" fmla="*/ 0 h 4859338"/>
              <a:gd name="connsiteX0" fmla="*/ 0 w 6836438"/>
              <a:gd name="connsiteY0" fmla="*/ 0 h 4859338"/>
              <a:gd name="connsiteX1" fmla="*/ 6835775 w 6836438"/>
              <a:gd name="connsiteY1" fmla="*/ 0 h 4859338"/>
              <a:gd name="connsiteX2" fmla="*/ 6835776 w 6836438"/>
              <a:gd name="connsiteY2" fmla="*/ 4145802 h 4859338"/>
              <a:gd name="connsiteX3" fmla="*/ 2162707 w 6836438"/>
              <a:gd name="connsiteY3" fmla="*/ 4059275 h 4859338"/>
              <a:gd name="connsiteX4" fmla="*/ 2155824 w 6836438"/>
              <a:gd name="connsiteY4" fmla="*/ 4859338 h 4859338"/>
              <a:gd name="connsiteX5" fmla="*/ 0 w 6836438"/>
              <a:gd name="connsiteY5" fmla="*/ 4859338 h 4859338"/>
              <a:gd name="connsiteX6" fmla="*/ 0 w 6836438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28892 w 6835775"/>
              <a:gd name="connsiteY2" fmla="*/ 4076581 h 4859338"/>
              <a:gd name="connsiteX3" fmla="*/ 2162707 w 6835775"/>
              <a:gd name="connsiteY3" fmla="*/ 4059275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28892 w 6835775"/>
              <a:gd name="connsiteY2" fmla="*/ 4050623 h 4859338"/>
              <a:gd name="connsiteX3" fmla="*/ 2162707 w 6835775"/>
              <a:gd name="connsiteY3" fmla="*/ 4059275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28892 w 6835775"/>
              <a:gd name="connsiteY2" fmla="*/ 4050623 h 4859338"/>
              <a:gd name="connsiteX3" fmla="*/ 2168826 w 6835775"/>
              <a:gd name="connsiteY3" fmla="*/ 4120805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011 w 6835775"/>
              <a:gd name="connsiteY2" fmla="*/ 4119845 h 4859338"/>
              <a:gd name="connsiteX3" fmla="*/ 2168826 w 6835775"/>
              <a:gd name="connsiteY3" fmla="*/ 4120805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011 w 6835775"/>
              <a:gd name="connsiteY2" fmla="*/ 4119845 h 4859338"/>
              <a:gd name="connsiteX3" fmla="*/ 2168826 w 6835775"/>
              <a:gd name="connsiteY3" fmla="*/ 4120805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011 w 6835775"/>
              <a:gd name="connsiteY2" fmla="*/ 4119846 h 4859338"/>
              <a:gd name="connsiteX3" fmla="*/ 2168826 w 6835775"/>
              <a:gd name="connsiteY3" fmla="*/ 4120805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98126"/>
              <a:gd name="connsiteX1" fmla="*/ 6835775 w 6835775"/>
              <a:gd name="connsiteY1" fmla="*/ 0 h 4898126"/>
              <a:gd name="connsiteX2" fmla="*/ 6835011 w 6835775"/>
              <a:gd name="connsiteY2" fmla="*/ 4119846 h 4898126"/>
              <a:gd name="connsiteX3" fmla="*/ 2168826 w 6835775"/>
              <a:gd name="connsiteY3" fmla="*/ 4120805 h 4898126"/>
              <a:gd name="connsiteX4" fmla="*/ 2259079 w 6835775"/>
              <a:gd name="connsiteY4" fmla="*/ 4898126 h 4898126"/>
              <a:gd name="connsiteX5" fmla="*/ 0 w 6835775"/>
              <a:gd name="connsiteY5" fmla="*/ 4859338 h 4898126"/>
              <a:gd name="connsiteX6" fmla="*/ 0 w 6835775"/>
              <a:gd name="connsiteY6" fmla="*/ 0 h 4898126"/>
              <a:gd name="connsiteX0" fmla="*/ 0 w 6835775"/>
              <a:gd name="connsiteY0" fmla="*/ 0 h 4898126"/>
              <a:gd name="connsiteX1" fmla="*/ 6835775 w 6835775"/>
              <a:gd name="connsiteY1" fmla="*/ 0 h 4898126"/>
              <a:gd name="connsiteX2" fmla="*/ 6835011 w 6835775"/>
              <a:gd name="connsiteY2" fmla="*/ 4119846 h 4898126"/>
              <a:gd name="connsiteX3" fmla="*/ 2258314 w 6835775"/>
              <a:gd name="connsiteY3" fmla="*/ 4130502 h 4898126"/>
              <a:gd name="connsiteX4" fmla="*/ 2259079 w 6835775"/>
              <a:gd name="connsiteY4" fmla="*/ 4898126 h 4898126"/>
              <a:gd name="connsiteX5" fmla="*/ 0 w 6835775"/>
              <a:gd name="connsiteY5" fmla="*/ 4859338 h 4898126"/>
              <a:gd name="connsiteX6" fmla="*/ 0 w 6835775"/>
              <a:gd name="connsiteY6" fmla="*/ 0 h 4898126"/>
              <a:gd name="connsiteX0" fmla="*/ 0 w 6835775"/>
              <a:gd name="connsiteY0" fmla="*/ 0 h 4898126"/>
              <a:gd name="connsiteX1" fmla="*/ 6835775 w 6835775"/>
              <a:gd name="connsiteY1" fmla="*/ 0 h 4898126"/>
              <a:gd name="connsiteX2" fmla="*/ 6835011 w 6835775"/>
              <a:gd name="connsiteY2" fmla="*/ 4119846 h 4898126"/>
              <a:gd name="connsiteX3" fmla="*/ 2265198 w 6835775"/>
              <a:gd name="connsiteY3" fmla="*/ 4072319 h 4898126"/>
              <a:gd name="connsiteX4" fmla="*/ 2259079 w 6835775"/>
              <a:gd name="connsiteY4" fmla="*/ 4898126 h 4898126"/>
              <a:gd name="connsiteX5" fmla="*/ 0 w 6835775"/>
              <a:gd name="connsiteY5" fmla="*/ 4859338 h 4898126"/>
              <a:gd name="connsiteX6" fmla="*/ 0 w 6835775"/>
              <a:gd name="connsiteY6" fmla="*/ 0 h 4898126"/>
              <a:gd name="connsiteX0" fmla="*/ 0 w 6842219"/>
              <a:gd name="connsiteY0" fmla="*/ 0 h 4898126"/>
              <a:gd name="connsiteX1" fmla="*/ 6835775 w 6842219"/>
              <a:gd name="connsiteY1" fmla="*/ 0 h 4898126"/>
              <a:gd name="connsiteX2" fmla="*/ 6841895 w 6842219"/>
              <a:gd name="connsiteY2" fmla="*/ 4061663 h 4898126"/>
              <a:gd name="connsiteX3" fmla="*/ 2265198 w 6842219"/>
              <a:gd name="connsiteY3" fmla="*/ 4072319 h 4898126"/>
              <a:gd name="connsiteX4" fmla="*/ 2259079 w 6842219"/>
              <a:gd name="connsiteY4" fmla="*/ 4898126 h 4898126"/>
              <a:gd name="connsiteX5" fmla="*/ 0 w 6842219"/>
              <a:gd name="connsiteY5" fmla="*/ 4859338 h 4898126"/>
              <a:gd name="connsiteX6" fmla="*/ 0 w 6842219"/>
              <a:gd name="connsiteY6" fmla="*/ 0 h 4898126"/>
              <a:gd name="connsiteX0" fmla="*/ 0 w 6842219"/>
              <a:gd name="connsiteY0" fmla="*/ 0 h 4898126"/>
              <a:gd name="connsiteX1" fmla="*/ 6835775 w 6842219"/>
              <a:gd name="connsiteY1" fmla="*/ 0 h 4898126"/>
              <a:gd name="connsiteX2" fmla="*/ 6841895 w 6842219"/>
              <a:gd name="connsiteY2" fmla="*/ 4061663 h 4898126"/>
              <a:gd name="connsiteX3" fmla="*/ 2258314 w 6842219"/>
              <a:gd name="connsiteY3" fmla="*/ 4023835 h 4898126"/>
              <a:gd name="connsiteX4" fmla="*/ 2259079 w 6842219"/>
              <a:gd name="connsiteY4" fmla="*/ 4898126 h 4898126"/>
              <a:gd name="connsiteX5" fmla="*/ 0 w 6842219"/>
              <a:gd name="connsiteY5" fmla="*/ 4859338 h 4898126"/>
              <a:gd name="connsiteX6" fmla="*/ 0 w 6842219"/>
              <a:gd name="connsiteY6" fmla="*/ 0 h 4898126"/>
              <a:gd name="connsiteX0" fmla="*/ 0 w 6842219"/>
              <a:gd name="connsiteY0" fmla="*/ 0 h 4898126"/>
              <a:gd name="connsiteX1" fmla="*/ 6835775 w 6842219"/>
              <a:gd name="connsiteY1" fmla="*/ 0 h 4898126"/>
              <a:gd name="connsiteX2" fmla="*/ 6841895 w 6842219"/>
              <a:gd name="connsiteY2" fmla="*/ 4051966 h 4898126"/>
              <a:gd name="connsiteX3" fmla="*/ 2258314 w 6842219"/>
              <a:gd name="connsiteY3" fmla="*/ 4023835 h 4898126"/>
              <a:gd name="connsiteX4" fmla="*/ 2259079 w 6842219"/>
              <a:gd name="connsiteY4" fmla="*/ 4898126 h 4898126"/>
              <a:gd name="connsiteX5" fmla="*/ 0 w 6842219"/>
              <a:gd name="connsiteY5" fmla="*/ 4859338 h 4898126"/>
              <a:gd name="connsiteX6" fmla="*/ 0 w 6842219"/>
              <a:gd name="connsiteY6" fmla="*/ 0 h 4898126"/>
              <a:gd name="connsiteX0" fmla="*/ 0 w 6842219"/>
              <a:gd name="connsiteY0" fmla="*/ 0 h 4898126"/>
              <a:gd name="connsiteX1" fmla="*/ 6835775 w 6842219"/>
              <a:gd name="connsiteY1" fmla="*/ 0 h 4898126"/>
              <a:gd name="connsiteX2" fmla="*/ 6841895 w 6842219"/>
              <a:gd name="connsiteY2" fmla="*/ 4013178 h 4898126"/>
              <a:gd name="connsiteX3" fmla="*/ 2258314 w 6842219"/>
              <a:gd name="connsiteY3" fmla="*/ 4023835 h 4898126"/>
              <a:gd name="connsiteX4" fmla="*/ 2259079 w 6842219"/>
              <a:gd name="connsiteY4" fmla="*/ 4898126 h 4898126"/>
              <a:gd name="connsiteX5" fmla="*/ 0 w 6842219"/>
              <a:gd name="connsiteY5" fmla="*/ 4859338 h 4898126"/>
              <a:gd name="connsiteX6" fmla="*/ 0 w 6842219"/>
              <a:gd name="connsiteY6" fmla="*/ 0 h 4898126"/>
              <a:gd name="connsiteX0" fmla="*/ 0 w 6842219"/>
              <a:gd name="connsiteY0" fmla="*/ 0 h 4898126"/>
              <a:gd name="connsiteX1" fmla="*/ 6835775 w 6842219"/>
              <a:gd name="connsiteY1" fmla="*/ 0 h 4898126"/>
              <a:gd name="connsiteX2" fmla="*/ 6841895 w 6842219"/>
              <a:gd name="connsiteY2" fmla="*/ 4013178 h 4898126"/>
              <a:gd name="connsiteX3" fmla="*/ 2244548 w 6842219"/>
              <a:gd name="connsiteY3" fmla="*/ 4082018 h 4898126"/>
              <a:gd name="connsiteX4" fmla="*/ 2259079 w 6842219"/>
              <a:gd name="connsiteY4" fmla="*/ 4898126 h 4898126"/>
              <a:gd name="connsiteX5" fmla="*/ 0 w 6842219"/>
              <a:gd name="connsiteY5" fmla="*/ 4859338 h 4898126"/>
              <a:gd name="connsiteX6" fmla="*/ 0 w 6842219"/>
              <a:gd name="connsiteY6" fmla="*/ 0 h 4898126"/>
              <a:gd name="connsiteX0" fmla="*/ 0 w 6869529"/>
              <a:gd name="connsiteY0" fmla="*/ 0 h 4898126"/>
              <a:gd name="connsiteX1" fmla="*/ 6835775 w 6869529"/>
              <a:gd name="connsiteY1" fmla="*/ 0 h 4898126"/>
              <a:gd name="connsiteX2" fmla="*/ 6869430 w 6869529"/>
              <a:gd name="connsiteY2" fmla="*/ 4090754 h 4898126"/>
              <a:gd name="connsiteX3" fmla="*/ 2244548 w 6869529"/>
              <a:gd name="connsiteY3" fmla="*/ 4082018 h 4898126"/>
              <a:gd name="connsiteX4" fmla="*/ 2259079 w 6869529"/>
              <a:gd name="connsiteY4" fmla="*/ 4898126 h 4898126"/>
              <a:gd name="connsiteX5" fmla="*/ 0 w 6869529"/>
              <a:gd name="connsiteY5" fmla="*/ 4859338 h 4898126"/>
              <a:gd name="connsiteX6" fmla="*/ 0 w 6869529"/>
              <a:gd name="connsiteY6" fmla="*/ 0 h 4898126"/>
              <a:gd name="connsiteX0" fmla="*/ 0 w 6869529"/>
              <a:gd name="connsiteY0" fmla="*/ 0 h 4907822"/>
              <a:gd name="connsiteX1" fmla="*/ 6835775 w 6869529"/>
              <a:gd name="connsiteY1" fmla="*/ 0 h 4907822"/>
              <a:gd name="connsiteX2" fmla="*/ 6869430 w 6869529"/>
              <a:gd name="connsiteY2" fmla="*/ 4090754 h 4907822"/>
              <a:gd name="connsiteX3" fmla="*/ 2244548 w 6869529"/>
              <a:gd name="connsiteY3" fmla="*/ 4082018 h 4907822"/>
              <a:gd name="connsiteX4" fmla="*/ 2245312 w 6869529"/>
              <a:gd name="connsiteY4" fmla="*/ 4907822 h 4907822"/>
              <a:gd name="connsiteX5" fmla="*/ 0 w 6869529"/>
              <a:gd name="connsiteY5" fmla="*/ 4859338 h 4907822"/>
              <a:gd name="connsiteX6" fmla="*/ 0 w 6869529"/>
              <a:gd name="connsiteY6" fmla="*/ 0 h 4907822"/>
              <a:gd name="connsiteX0" fmla="*/ 0 w 6869529"/>
              <a:gd name="connsiteY0" fmla="*/ 0 h 4917518"/>
              <a:gd name="connsiteX1" fmla="*/ 6835775 w 6869529"/>
              <a:gd name="connsiteY1" fmla="*/ 0 h 4917518"/>
              <a:gd name="connsiteX2" fmla="*/ 6869430 w 6869529"/>
              <a:gd name="connsiteY2" fmla="*/ 4090754 h 4917518"/>
              <a:gd name="connsiteX3" fmla="*/ 2244548 w 6869529"/>
              <a:gd name="connsiteY3" fmla="*/ 4082018 h 4917518"/>
              <a:gd name="connsiteX4" fmla="*/ 2245312 w 6869529"/>
              <a:gd name="connsiteY4" fmla="*/ 4917518 h 4917518"/>
              <a:gd name="connsiteX5" fmla="*/ 0 w 6869529"/>
              <a:gd name="connsiteY5" fmla="*/ 4859338 h 4917518"/>
              <a:gd name="connsiteX6" fmla="*/ 0 w 6869529"/>
              <a:gd name="connsiteY6" fmla="*/ 0 h 4917518"/>
              <a:gd name="connsiteX0" fmla="*/ 0 w 6869529"/>
              <a:gd name="connsiteY0" fmla="*/ 0 h 4917518"/>
              <a:gd name="connsiteX1" fmla="*/ 6835775 w 6869529"/>
              <a:gd name="connsiteY1" fmla="*/ 0 h 4917518"/>
              <a:gd name="connsiteX2" fmla="*/ 6869430 w 6869529"/>
              <a:gd name="connsiteY2" fmla="*/ 4090754 h 4917518"/>
              <a:gd name="connsiteX3" fmla="*/ 2244548 w 6869529"/>
              <a:gd name="connsiteY3" fmla="*/ 4082018 h 4917518"/>
              <a:gd name="connsiteX4" fmla="*/ 2245312 w 6869529"/>
              <a:gd name="connsiteY4" fmla="*/ 4917518 h 4917518"/>
              <a:gd name="connsiteX5" fmla="*/ 0 w 6869529"/>
              <a:gd name="connsiteY5" fmla="*/ 4859338 h 4917518"/>
              <a:gd name="connsiteX6" fmla="*/ 0 w 6869529"/>
              <a:gd name="connsiteY6" fmla="*/ 0 h 4917518"/>
              <a:gd name="connsiteX0" fmla="*/ 0 w 6869529"/>
              <a:gd name="connsiteY0" fmla="*/ 0 h 4883040"/>
              <a:gd name="connsiteX1" fmla="*/ 6835775 w 6869529"/>
              <a:gd name="connsiteY1" fmla="*/ 0 h 4883040"/>
              <a:gd name="connsiteX2" fmla="*/ 6869430 w 6869529"/>
              <a:gd name="connsiteY2" fmla="*/ 4090754 h 4883040"/>
              <a:gd name="connsiteX3" fmla="*/ 2244548 w 6869529"/>
              <a:gd name="connsiteY3" fmla="*/ 4082018 h 4883040"/>
              <a:gd name="connsiteX4" fmla="*/ 2245312 w 6869529"/>
              <a:gd name="connsiteY4" fmla="*/ 4883040 h 4883040"/>
              <a:gd name="connsiteX5" fmla="*/ 0 w 6869529"/>
              <a:gd name="connsiteY5" fmla="*/ 4859338 h 4883040"/>
              <a:gd name="connsiteX6" fmla="*/ 0 w 6869529"/>
              <a:gd name="connsiteY6" fmla="*/ 0 h 4883040"/>
              <a:gd name="connsiteX0" fmla="*/ 0 w 6869529"/>
              <a:gd name="connsiteY0" fmla="*/ 0 h 4871547"/>
              <a:gd name="connsiteX1" fmla="*/ 6835775 w 6869529"/>
              <a:gd name="connsiteY1" fmla="*/ 0 h 4871547"/>
              <a:gd name="connsiteX2" fmla="*/ 6869430 w 6869529"/>
              <a:gd name="connsiteY2" fmla="*/ 4090754 h 4871547"/>
              <a:gd name="connsiteX3" fmla="*/ 2244548 w 6869529"/>
              <a:gd name="connsiteY3" fmla="*/ 4082018 h 4871547"/>
              <a:gd name="connsiteX4" fmla="*/ 2245312 w 6869529"/>
              <a:gd name="connsiteY4" fmla="*/ 4871547 h 4871547"/>
              <a:gd name="connsiteX5" fmla="*/ 0 w 6869529"/>
              <a:gd name="connsiteY5" fmla="*/ 4859338 h 4871547"/>
              <a:gd name="connsiteX6" fmla="*/ 0 w 6869529"/>
              <a:gd name="connsiteY6" fmla="*/ 0 h 4871547"/>
              <a:gd name="connsiteX0" fmla="*/ 0 w 6869529"/>
              <a:gd name="connsiteY0" fmla="*/ 0 h 4859338"/>
              <a:gd name="connsiteX1" fmla="*/ 6835775 w 6869529"/>
              <a:gd name="connsiteY1" fmla="*/ 0 h 4859338"/>
              <a:gd name="connsiteX2" fmla="*/ 6869430 w 6869529"/>
              <a:gd name="connsiteY2" fmla="*/ 4090754 h 4859338"/>
              <a:gd name="connsiteX3" fmla="*/ 2244548 w 6869529"/>
              <a:gd name="connsiteY3" fmla="*/ 4082018 h 4859338"/>
              <a:gd name="connsiteX4" fmla="*/ 2241233 w 6869529"/>
              <a:gd name="connsiteY4" fmla="*/ 4842815 h 4859338"/>
              <a:gd name="connsiteX5" fmla="*/ 0 w 6869529"/>
              <a:gd name="connsiteY5" fmla="*/ 4859338 h 4859338"/>
              <a:gd name="connsiteX6" fmla="*/ 0 w 6869529"/>
              <a:gd name="connsiteY6" fmla="*/ 0 h 4859338"/>
              <a:gd name="connsiteX0" fmla="*/ 0 w 6869529"/>
              <a:gd name="connsiteY0" fmla="*/ 0 h 4877294"/>
              <a:gd name="connsiteX1" fmla="*/ 6835775 w 6869529"/>
              <a:gd name="connsiteY1" fmla="*/ 0 h 4877294"/>
              <a:gd name="connsiteX2" fmla="*/ 6869430 w 6869529"/>
              <a:gd name="connsiteY2" fmla="*/ 4090754 h 4877294"/>
              <a:gd name="connsiteX3" fmla="*/ 2244548 w 6869529"/>
              <a:gd name="connsiteY3" fmla="*/ 4082018 h 4877294"/>
              <a:gd name="connsiteX4" fmla="*/ 2237154 w 6869529"/>
              <a:gd name="connsiteY4" fmla="*/ 4877294 h 4877294"/>
              <a:gd name="connsiteX5" fmla="*/ 0 w 6869529"/>
              <a:gd name="connsiteY5" fmla="*/ 4859338 h 4877294"/>
              <a:gd name="connsiteX6" fmla="*/ 0 w 6869529"/>
              <a:gd name="connsiteY6" fmla="*/ 0 h 4877294"/>
              <a:gd name="connsiteX0" fmla="*/ 0 w 6869529"/>
              <a:gd name="connsiteY0" fmla="*/ 0 h 4860055"/>
              <a:gd name="connsiteX1" fmla="*/ 6835775 w 6869529"/>
              <a:gd name="connsiteY1" fmla="*/ 0 h 4860055"/>
              <a:gd name="connsiteX2" fmla="*/ 6869430 w 6869529"/>
              <a:gd name="connsiteY2" fmla="*/ 4090754 h 4860055"/>
              <a:gd name="connsiteX3" fmla="*/ 2244548 w 6869529"/>
              <a:gd name="connsiteY3" fmla="*/ 4082018 h 4860055"/>
              <a:gd name="connsiteX4" fmla="*/ 2261629 w 6869529"/>
              <a:gd name="connsiteY4" fmla="*/ 4860055 h 4860055"/>
              <a:gd name="connsiteX5" fmla="*/ 0 w 6869529"/>
              <a:gd name="connsiteY5" fmla="*/ 4859338 h 4860055"/>
              <a:gd name="connsiteX6" fmla="*/ 0 w 6869529"/>
              <a:gd name="connsiteY6" fmla="*/ 0 h 4860055"/>
              <a:gd name="connsiteX0" fmla="*/ 0 w 6869529"/>
              <a:gd name="connsiteY0" fmla="*/ 0 h 4860055"/>
              <a:gd name="connsiteX1" fmla="*/ 6835775 w 6869529"/>
              <a:gd name="connsiteY1" fmla="*/ 0 h 4860055"/>
              <a:gd name="connsiteX2" fmla="*/ 6869430 w 6869529"/>
              <a:gd name="connsiteY2" fmla="*/ 4090754 h 4860055"/>
              <a:gd name="connsiteX3" fmla="*/ 2256786 w 6869529"/>
              <a:gd name="connsiteY3" fmla="*/ 4093510 h 4860055"/>
              <a:gd name="connsiteX4" fmla="*/ 2261629 w 6869529"/>
              <a:gd name="connsiteY4" fmla="*/ 4860055 h 4860055"/>
              <a:gd name="connsiteX5" fmla="*/ 0 w 6869529"/>
              <a:gd name="connsiteY5" fmla="*/ 4859338 h 4860055"/>
              <a:gd name="connsiteX6" fmla="*/ 0 w 6869529"/>
              <a:gd name="connsiteY6" fmla="*/ 0 h 4860055"/>
              <a:gd name="connsiteX0" fmla="*/ 0 w 6869529"/>
              <a:gd name="connsiteY0" fmla="*/ 0 h 4860055"/>
              <a:gd name="connsiteX1" fmla="*/ 6835775 w 6869529"/>
              <a:gd name="connsiteY1" fmla="*/ 0 h 4860055"/>
              <a:gd name="connsiteX2" fmla="*/ 6869430 w 6869529"/>
              <a:gd name="connsiteY2" fmla="*/ 4090754 h 4860055"/>
              <a:gd name="connsiteX3" fmla="*/ 2264944 w 6869529"/>
              <a:gd name="connsiteY3" fmla="*/ 4093510 h 4860055"/>
              <a:gd name="connsiteX4" fmla="*/ 2261629 w 6869529"/>
              <a:gd name="connsiteY4" fmla="*/ 4860055 h 4860055"/>
              <a:gd name="connsiteX5" fmla="*/ 0 w 6869529"/>
              <a:gd name="connsiteY5" fmla="*/ 4859338 h 4860055"/>
              <a:gd name="connsiteX6" fmla="*/ 0 w 6869529"/>
              <a:gd name="connsiteY6" fmla="*/ 0 h 4860055"/>
              <a:gd name="connsiteX0" fmla="*/ 0 w 6869529"/>
              <a:gd name="connsiteY0" fmla="*/ 0 h 4860055"/>
              <a:gd name="connsiteX1" fmla="*/ 6835775 w 6869529"/>
              <a:gd name="connsiteY1" fmla="*/ 0 h 4860055"/>
              <a:gd name="connsiteX2" fmla="*/ 6869430 w 6869529"/>
              <a:gd name="connsiteY2" fmla="*/ 4090754 h 4860055"/>
              <a:gd name="connsiteX3" fmla="*/ 2260865 w 6869529"/>
              <a:gd name="connsiteY3" fmla="*/ 4087764 h 4860055"/>
              <a:gd name="connsiteX4" fmla="*/ 2261629 w 6869529"/>
              <a:gd name="connsiteY4" fmla="*/ 4860055 h 4860055"/>
              <a:gd name="connsiteX5" fmla="*/ 0 w 6869529"/>
              <a:gd name="connsiteY5" fmla="*/ 4859338 h 4860055"/>
              <a:gd name="connsiteX6" fmla="*/ 0 w 6869529"/>
              <a:gd name="connsiteY6" fmla="*/ 0 h 4860055"/>
              <a:gd name="connsiteX0" fmla="*/ 0 w 6869529"/>
              <a:gd name="connsiteY0" fmla="*/ 0 h 4860055"/>
              <a:gd name="connsiteX1" fmla="*/ 6835775 w 6869529"/>
              <a:gd name="connsiteY1" fmla="*/ 0 h 4860055"/>
              <a:gd name="connsiteX2" fmla="*/ 6869430 w 6869529"/>
              <a:gd name="connsiteY2" fmla="*/ 4090754 h 4860055"/>
              <a:gd name="connsiteX3" fmla="*/ 2264944 w 6869529"/>
              <a:gd name="connsiteY3" fmla="*/ 4030301 h 4860055"/>
              <a:gd name="connsiteX4" fmla="*/ 2261629 w 6869529"/>
              <a:gd name="connsiteY4" fmla="*/ 4860055 h 4860055"/>
              <a:gd name="connsiteX5" fmla="*/ 0 w 6869529"/>
              <a:gd name="connsiteY5" fmla="*/ 4859338 h 4860055"/>
              <a:gd name="connsiteX6" fmla="*/ 0 w 6869529"/>
              <a:gd name="connsiteY6" fmla="*/ 0 h 4860055"/>
              <a:gd name="connsiteX0" fmla="*/ 0 w 6869530"/>
              <a:gd name="connsiteY0" fmla="*/ 0 h 4860055"/>
              <a:gd name="connsiteX1" fmla="*/ 6835775 w 6869530"/>
              <a:gd name="connsiteY1" fmla="*/ 0 h 4860055"/>
              <a:gd name="connsiteX2" fmla="*/ 6869431 w 6869530"/>
              <a:gd name="connsiteY2" fmla="*/ 4073515 h 4860055"/>
              <a:gd name="connsiteX3" fmla="*/ 2264944 w 6869530"/>
              <a:gd name="connsiteY3" fmla="*/ 4030301 h 4860055"/>
              <a:gd name="connsiteX4" fmla="*/ 2261629 w 6869530"/>
              <a:gd name="connsiteY4" fmla="*/ 4860055 h 4860055"/>
              <a:gd name="connsiteX5" fmla="*/ 0 w 6869530"/>
              <a:gd name="connsiteY5" fmla="*/ 4859338 h 4860055"/>
              <a:gd name="connsiteX6" fmla="*/ 0 w 6869530"/>
              <a:gd name="connsiteY6" fmla="*/ 0 h 4860055"/>
              <a:gd name="connsiteX0" fmla="*/ 0 w 6873601"/>
              <a:gd name="connsiteY0" fmla="*/ 0 h 4860055"/>
              <a:gd name="connsiteX1" fmla="*/ 6835775 w 6873601"/>
              <a:gd name="connsiteY1" fmla="*/ 0 h 4860055"/>
              <a:gd name="connsiteX2" fmla="*/ 6873511 w 6873601"/>
              <a:gd name="connsiteY2" fmla="*/ 4062022 h 4860055"/>
              <a:gd name="connsiteX3" fmla="*/ 2264944 w 6873601"/>
              <a:gd name="connsiteY3" fmla="*/ 4030301 h 4860055"/>
              <a:gd name="connsiteX4" fmla="*/ 2261629 w 6873601"/>
              <a:gd name="connsiteY4" fmla="*/ 4860055 h 4860055"/>
              <a:gd name="connsiteX5" fmla="*/ 0 w 6873601"/>
              <a:gd name="connsiteY5" fmla="*/ 4859338 h 4860055"/>
              <a:gd name="connsiteX6" fmla="*/ 0 w 6873601"/>
              <a:gd name="connsiteY6" fmla="*/ 0 h 4860055"/>
              <a:gd name="connsiteX0" fmla="*/ 0 w 6877673"/>
              <a:gd name="connsiteY0" fmla="*/ 0 h 4860055"/>
              <a:gd name="connsiteX1" fmla="*/ 6835775 w 6877673"/>
              <a:gd name="connsiteY1" fmla="*/ 0 h 4860055"/>
              <a:gd name="connsiteX2" fmla="*/ 6877591 w 6877673"/>
              <a:gd name="connsiteY2" fmla="*/ 4085007 h 4860055"/>
              <a:gd name="connsiteX3" fmla="*/ 2264944 w 6877673"/>
              <a:gd name="connsiteY3" fmla="*/ 4030301 h 4860055"/>
              <a:gd name="connsiteX4" fmla="*/ 2261629 w 6877673"/>
              <a:gd name="connsiteY4" fmla="*/ 4860055 h 4860055"/>
              <a:gd name="connsiteX5" fmla="*/ 0 w 6877673"/>
              <a:gd name="connsiteY5" fmla="*/ 4859338 h 4860055"/>
              <a:gd name="connsiteX6" fmla="*/ 0 w 6877673"/>
              <a:gd name="connsiteY6" fmla="*/ 0 h 4860055"/>
              <a:gd name="connsiteX0" fmla="*/ 0 w 6881745"/>
              <a:gd name="connsiteY0" fmla="*/ 0 h 4860055"/>
              <a:gd name="connsiteX1" fmla="*/ 6835775 w 6881745"/>
              <a:gd name="connsiteY1" fmla="*/ 0 h 4860055"/>
              <a:gd name="connsiteX2" fmla="*/ 6881670 w 6881745"/>
              <a:gd name="connsiteY2" fmla="*/ 4079260 h 4860055"/>
              <a:gd name="connsiteX3" fmla="*/ 2264944 w 6881745"/>
              <a:gd name="connsiteY3" fmla="*/ 4030301 h 4860055"/>
              <a:gd name="connsiteX4" fmla="*/ 2261629 w 6881745"/>
              <a:gd name="connsiteY4" fmla="*/ 4860055 h 4860055"/>
              <a:gd name="connsiteX5" fmla="*/ 0 w 6881745"/>
              <a:gd name="connsiteY5" fmla="*/ 4859338 h 4860055"/>
              <a:gd name="connsiteX6" fmla="*/ 0 w 6881745"/>
              <a:gd name="connsiteY6" fmla="*/ 0 h 4860055"/>
              <a:gd name="connsiteX0" fmla="*/ 0 w 6869531"/>
              <a:gd name="connsiteY0" fmla="*/ 0 h 4860055"/>
              <a:gd name="connsiteX1" fmla="*/ 6835775 w 6869531"/>
              <a:gd name="connsiteY1" fmla="*/ 0 h 4860055"/>
              <a:gd name="connsiteX2" fmla="*/ 6869432 w 6869531"/>
              <a:gd name="connsiteY2" fmla="*/ 4050527 h 4860055"/>
              <a:gd name="connsiteX3" fmla="*/ 2264944 w 6869531"/>
              <a:gd name="connsiteY3" fmla="*/ 4030301 h 4860055"/>
              <a:gd name="connsiteX4" fmla="*/ 2261629 w 6869531"/>
              <a:gd name="connsiteY4" fmla="*/ 4860055 h 4860055"/>
              <a:gd name="connsiteX5" fmla="*/ 0 w 6869531"/>
              <a:gd name="connsiteY5" fmla="*/ 4859338 h 4860055"/>
              <a:gd name="connsiteX6" fmla="*/ 0 w 6869531"/>
              <a:gd name="connsiteY6" fmla="*/ 0 h 4860055"/>
              <a:gd name="connsiteX0" fmla="*/ 0 w 6855816"/>
              <a:gd name="connsiteY0" fmla="*/ 0 h 4860055"/>
              <a:gd name="connsiteX1" fmla="*/ 6835775 w 6855816"/>
              <a:gd name="connsiteY1" fmla="*/ 0 h 4860055"/>
              <a:gd name="connsiteX2" fmla="*/ 6855665 w 6855816"/>
              <a:gd name="connsiteY2" fmla="*/ 4089315 h 4860055"/>
              <a:gd name="connsiteX3" fmla="*/ 2264944 w 6855816"/>
              <a:gd name="connsiteY3" fmla="*/ 4030301 h 4860055"/>
              <a:gd name="connsiteX4" fmla="*/ 2261629 w 6855816"/>
              <a:gd name="connsiteY4" fmla="*/ 4860055 h 4860055"/>
              <a:gd name="connsiteX5" fmla="*/ 0 w 6855816"/>
              <a:gd name="connsiteY5" fmla="*/ 4859338 h 4860055"/>
              <a:gd name="connsiteX6" fmla="*/ 0 w 6855816"/>
              <a:gd name="connsiteY6" fmla="*/ 0 h 4860055"/>
              <a:gd name="connsiteX0" fmla="*/ 0 w 6855817"/>
              <a:gd name="connsiteY0" fmla="*/ 0 h 4860055"/>
              <a:gd name="connsiteX1" fmla="*/ 6835775 w 6855817"/>
              <a:gd name="connsiteY1" fmla="*/ 0 h 4860055"/>
              <a:gd name="connsiteX2" fmla="*/ 6855666 w 6855817"/>
              <a:gd name="connsiteY2" fmla="*/ 4079618 h 4860055"/>
              <a:gd name="connsiteX3" fmla="*/ 2264944 w 6855817"/>
              <a:gd name="connsiteY3" fmla="*/ 4030301 h 4860055"/>
              <a:gd name="connsiteX4" fmla="*/ 2261629 w 6855817"/>
              <a:gd name="connsiteY4" fmla="*/ 4860055 h 4860055"/>
              <a:gd name="connsiteX5" fmla="*/ 0 w 6855817"/>
              <a:gd name="connsiteY5" fmla="*/ 4859338 h 4860055"/>
              <a:gd name="connsiteX6" fmla="*/ 0 w 6855817"/>
              <a:gd name="connsiteY6" fmla="*/ 0 h 4860055"/>
              <a:gd name="connsiteX0" fmla="*/ 0 w 6883275"/>
              <a:gd name="connsiteY0" fmla="*/ 0 h 4860055"/>
              <a:gd name="connsiteX1" fmla="*/ 6835775 w 6883275"/>
              <a:gd name="connsiteY1" fmla="*/ 0 h 4860055"/>
              <a:gd name="connsiteX2" fmla="*/ 6883202 w 6883275"/>
              <a:gd name="connsiteY2" fmla="*/ 4050527 h 4860055"/>
              <a:gd name="connsiteX3" fmla="*/ 2264944 w 6883275"/>
              <a:gd name="connsiteY3" fmla="*/ 4030301 h 4860055"/>
              <a:gd name="connsiteX4" fmla="*/ 2261629 w 6883275"/>
              <a:gd name="connsiteY4" fmla="*/ 4860055 h 4860055"/>
              <a:gd name="connsiteX5" fmla="*/ 0 w 6883275"/>
              <a:gd name="connsiteY5" fmla="*/ 4859338 h 4860055"/>
              <a:gd name="connsiteX6" fmla="*/ 0 w 6883275"/>
              <a:gd name="connsiteY6" fmla="*/ 0 h 4860055"/>
              <a:gd name="connsiteX0" fmla="*/ 0 w 6848989"/>
              <a:gd name="connsiteY0" fmla="*/ 0 h 4860055"/>
              <a:gd name="connsiteX1" fmla="*/ 6835775 w 6848989"/>
              <a:gd name="connsiteY1" fmla="*/ 0 h 4860055"/>
              <a:gd name="connsiteX2" fmla="*/ 6848783 w 6848989"/>
              <a:gd name="connsiteY2" fmla="*/ 4069921 h 4860055"/>
              <a:gd name="connsiteX3" fmla="*/ 2264944 w 6848989"/>
              <a:gd name="connsiteY3" fmla="*/ 4030301 h 4860055"/>
              <a:gd name="connsiteX4" fmla="*/ 2261629 w 6848989"/>
              <a:gd name="connsiteY4" fmla="*/ 4860055 h 4860055"/>
              <a:gd name="connsiteX5" fmla="*/ 0 w 6848989"/>
              <a:gd name="connsiteY5" fmla="*/ 4859338 h 4860055"/>
              <a:gd name="connsiteX6" fmla="*/ 0 w 6848989"/>
              <a:gd name="connsiteY6" fmla="*/ 0 h 4860055"/>
              <a:gd name="connsiteX0" fmla="*/ 0 w 6855818"/>
              <a:gd name="connsiteY0" fmla="*/ 0 h 4860055"/>
              <a:gd name="connsiteX1" fmla="*/ 6835775 w 6855818"/>
              <a:gd name="connsiteY1" fmla="*/ 0 h 4860055"/>
              <a:gd name="connsiteX2" fmla="*/ 6855667 w 6855818"/>
              <a:gd name="connsiteY2" fmla="*/ 4040830 h 4860055"/>
              <a:gd name="connsiteX3" fmla="*/ 2264944 w 6855818"/>
              <a:gd name="connsiteY3" fmla="*/ 4030301 h 4860055"/>
              <a:gd name="connsiteX4" fmla="*/ 2261629 w 6855818"/>
              <a:gd name="connsiteY4" fmla="*/ 4860055 h 4860055"/>
              <a:gd name="connsiteX5" fmla="*/ 0 w 6855818"/>
              <a:gd name="connsiteY5" fmla="*/ 4859338 h 4860055"/>
              <a:gd name="connsiteX6" fmla="*/ 0 w 6855818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31133 h 4860055"/>
              <a:gd name="connsiteX3" fmla="*/ 2264944 w 6842225"/>
              <a:gd name="connsiteY3" fmla="*/ 4030301 h 4860055"/>
              <a:gd name="connsiteX4" fmla="*/ 2261629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31133 h 4860055"/>
              <a:gd name="connsiteX3" fmla="*/ 2264944 w 6842225"/>
              <a:gd name="connsiteY3" fmla="*/ 4030301 h 4860055"/>
              <a:gd name="connsiteX4" fmla="*/ 2309814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31133 h 4860055"/>
              <a:gd name="connsiteX3" fmla="*/ 2340666 w 6842225"/>
              <a:gd name="connsiteY3" fmla="*/ 4049279 h 4860055"/>
              <a:gd name="connsiteX4" fmla="*/ 2309814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31133 h 4860055"/>
              <a:gd name="connsiteX3" fmla="*/ 2313131 w 6842225"/>
              <a:gd name="connsiteY3" fmla="*/ 4049279 h 4860055"/>
              <a:gd name="connsiteX4" fmla="*/ 2309814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31133 h 4860055"/>
              <a:gd name="connsiteX3" fmla="*/ 2313131 w 6842225"/>
              <a:gd name="connsiteY3" fmla="*/ 4049279 h 4860055"/>
              <a:gd name="connsiteX4" fmla="*/ 2323582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31133 h 4860055"/>
              <a:gd name="connsiteX3" fmla="*/ 2320015 w 6842225"/>
              <a:gd name="connsiteY3" fmla="*/ 4049279 h 4860055"/>
              <a:gd name="connsiteX4" fmla="*/ 2323582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31133 h 4860055"/>
              <a:gd name="connsiteX3" fmla="*/ 2326134 w 6842225"/>
              <a:gd name="connsiteY3" fmla="*/ 4049279 h 4860055"/>
              <a:gd name="connsiteX4" fmla="*/ 2323582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47874 h 4860055"/>
              <a:gd name="connsiteX3" fmla="*/ 2326134 w 6842225"/>
              <a:gd name="connsiteY3" fmla="*/ 4049279 h 4860055"/>
              <a:gd name="connsiteX4" fmla="*/ 2323582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35775"/>
              <a:gd name="connsiteY0" fmla="*/ 0 h 4860055"/>
              <a:gd name="connsiteX1" fmla="*/ 6835775 w 6835775"/>
              <a:gd name="connsiteY1" fmla="*/ 0 h 4860055"/>
              <a:gd name="connsiteX2" fmla="*/ 5663990 w 6835775"/>
              <a:gd name="connsiteY2" fmla="*/ 4085937 h 4860055"/>
              <a:gd name="connsiteX3" fmla="*/ 2326134 w 6835775"/>
              <a:gd name="connsiteY3" fmla="*/ 4049279 h 4860055"/>
              <a:gd name="connsiteX4" fmla="*/ 2323582 w 6835775"/>
              <a:gd name="connsiteY4" fmla="*/ 4860055 h 4860055"/>
              <a:gd name="connsiteX5" fmla="*/ 0 w 6835775"/>
              <a:gd name="connsiteY5" fmla="*/ 4859338 h 4860055"/>
              <a:gd name="connsiteX6" fmla="*/ 0 w 6835775"/>
              <a:gd name="connsiteY6" fmla="*/ 0 h 4860055"/>
              <a:gd name="connsiteX0" fmla="*/ 0 w 5694962"/>
              <a:gd name="connsiteY0" fmla="*/ 0 h 4860055"/>
              <a:gd name="connsiteX1" fmla="*/ 5694962 w 5694962"/>
              <a:gd name="connsiteY1" fmla="*/ 0 h 4860055"/>
              <a:gd name="connsiteX2" fmla="*/ 5663990 w 5694962"/>
              <a:gd name="connsiteY2" fmla="*/ 4085937 h 4860055"/>
              <a:gd name="connsiteX3" fmla="*/ 2326134 w 5694962"/>
              <a:gd name="connsiteY3" fmla="*/ 4049279 h 4860055"/>
              <a:gd name="connsiteX4" fmla="*/ 2323582 w 5694962"/>
              <a:gd name="connsiteY4" fmla="*/ 4860055 h 4860055"/>
              <a:gd name="connsiteX5" fmla="*/ 0 w 5694962"/>
              <a:gd name="connsiteY5" fmla="*/ 4859338 h 4860055"/>
              <a:gd name="connsiteX6" fmla="*/ 0 w 5694962"/>
              <a:gd name="connsiteY6" fmla="*/ 0 h 4860055"/>
              <a:gd name="connsiteX0" fmla="*/ 0 w 5694962"/>
              <a:gd name="connsiteY0" fmla="*/ 0 h 4860055"/>
              <a:gd name="connsiteX1" fmla="*/ 5694962 w 5694962"/>
              <a:gd name="connsiteY1" fmla="*/ 0 h 4860055"/>
              <a:gd name="connsiteX2" fmla="*/ 5663990 w 5694962"/>
              <a:gd name="connsiteY2" fmla="*/ 4085937 h 4860055"/>
              <a:gd name="connsiteX3" fmla="*/ 2326134 w 5694962"/>
              <a:gd name="connsiteY3" fmla="*/ 4049279 h 4860055"/>
              <a:gd name="connsiteX4" fmla="*/ 2323582 w 5694962"/>
              <a:gd name="connsiteY4" fmla="*/ 4860055 h 4860055"/>
              <a:gd name="connsiteX5" fmla="*/ 0 w 5694962"/>
              <a:gd name="connsiteY5" fmla="*/ 4859338 h 4860055"/>
              <a:gd name="connsiteX6" fmla="*/ 0 w 5694962"/>
              <a:gd name="connsiteY6" fmla="*/ 0 h 4860055"/>
              <a:gd name="connsiteX0" fmla="*/ 0 w 5722787"/>
              <a:gd name="connsiteY0" fmla="*/ 0 h 4860055"/>
              <a:gd name="connsiteX1" fmla="*/ 5722787 w 5722787"/>
              <a:gd name="connsiteY1" fmla="*/ 0 h 4860055"/>
              <a:gd name="connsiteX2" fmla="*/ 5663990 w 5722787"/>
              <a:gd name="connsiteY2" fmla="*/ 4085937 h 4860055"/>
              <a:gd name="connsiteX3" fmla="*/ 2326134 w 5722787"/>
              <a:gd name="connsiteY3" fmla="*/ 4049279 h 4860055"/>
              <a:gd name="connsiteX4" fmla="*/ 2323582 w 5722787"/>
              <a:gd name="connsiteY4" fmla="*/ 4860055 h 4860055"/>
              <a:gd name="connsiteX5" fmla="*/ 0 w 5722787"/>
              <a:gd name="connsiteY5" fmla="*/ 4859338 h 4860055"/>
              <a:gd name="connsiteX6" fmla="*/ 0 w 5722787"/>
              <a:gd name="connsiteY6" fmla="*/ 0 h 4860055"/>
              <a:gd name="connsiteX0" fmla="*/ 0 w 5667138"/>
              <a:gd name="connsiteY0" fmla="*/ 0 h 4860055"/>
              <a:gd name="connsiteX1" fmla="*/ 5667138 w 5667138"/>
              <a:gd name="connsiteY1" fmla="*/ 0 h 4860055"/>
              <a:gd name="connsiteX2" fmla="*/ 5663990 w 5667138"/>
              <a:gd name="connsiteY2" fmla="*/ 4085937 h 4860055"/>
              <a:gd name="connsiteX3" fmla="*/ 2326134 w 5667138"/>
              <a:gd name="connsiteY3" fmla="*/ 4049279 h 4860055"/>
              <a:gd name="connsiteX4" fmla="*/ 2323582 w 5667138"/>
              <a:gd name="connsiteY4" fmla="*/ 4860055 h 4860055"/>
              <a:gd name="connsiteX5" fmla="*/ 0 w 5667138"/>
              <a:gd name="connsiteY5" fmla="*/ 4859338 h 4860055"/>
              <a:gd name="connsiteX6" fmla="*/ 0 w 5667138"/>
              <a:gd name="connsiteY6" fmla="*/ 0 h 4860055"/>
              <a:gd name="connsiteX0" fmla="*/ 0 w 5667138"/>
              <a:gd name="connsiteY0" fmla="*/ 0 h 4860055"/>
              <a:gd name="connsiteX1" fmla="*/ 5667138 w 5667138"/>
              <a:gd name="connsiteY1" fmla="*/ 0 h 4860055"/>
              <a:gd name="connsiteX2" fmla="*/ 5626890 w 5667138"/>
              <a:gd name="connsiteY2" fmla="*/ 4073249 h 4860055"/>
              <a:gd name="connsiteX3" fmla="*/ 2326134 w 5667138"/>
              <a:gd name="connsiteY3" fmla="*/ 4049279 h 4860055"/>
              <a:gd name="connsiteX4" fmla="*/ 2323582 w 5667138"/>
              <a:gd name="connsiteY4" fmla="*/ 4860055 h 4860055"/>
              <a:gd name="connsiteX5" fmla="*/ 0 w 5667138"/>
              <a:gd name="connsiteY5" fmla="*/ 4859338 h 4860055"/>
              <a:gd name="connsiteX6" fmla="*/ 0 w 5667138"/>
              <a:gd name="connsiteY6" fmla="*/ 0 h 4860055"/>
              <a:gd name="connsiteX0" fmla="*/ 0 w 5639314"/>
              <a:gd name="connsiteY0" fmla="*/ 0 h 4860055"/>
              <a:gd name="connsiteX1" fmla="*/ 5639314 w 5639314"/>
              <a:gd name="connsiteY1" fmla="*/ 0 h 4860055"/>
              <a:gd name="connsiteX2" fmla="*/ 5626890 w 5639314"/>
              <a:gd name="connsiteY2" fmla="*/ 4073249 h 4860055"/>
              <a:gd name="connsiteX3" fmla="*/ 2326134 w 5639314"/>
              <a:gd name="connsiteY3" fmla="*/ 4049279 h 4860055"/>
              <a:gd name="connsiteX4" fmla="*/ 2323582 w 5639314"/>
              <a:gd name="connsiteY4" fmla="*/ 4860055 h 4860055"/>
              <a:gd name="connsiteX5" fmla="*/ 0 w 5639314"/>
              <a:gd name="connsiteY5" fmla="*/ 4859338 h 4860055"/>
              <a:gd name="connsiteX6" fmla="*/ 0 w 5639314"/>
              <a:gd name="connsiteY6" fmla="*/ 0 h 4860055"/>
              <a:gd name="connsiteX0" fmla="*/ 0 w 5639314"/>
              <a:gd name="connsiteY0" fmla="*/ 0 h 4860055"/>
              <a:gd name="connsiteX1" fmla="*/ 5639314 w 5639314"/>
              <a:gd name="connsiteY1" fmla="*/ 0 h 4860055"/>
              <a:gd name="connsiteX2" fmla="*/ 5626890 w 5639314"/>
              <a:gd name="connsiteY2" fmla="*/ 4073249 h 4860055"/>
              <a:gd name="connsiteX3" fmla="*/ 2326134 w 5639314"/>
              <a:gd name="connsiteY3" fmla="*/ 4049279 h 4860055"/>
              <a:gd name="connsiteX4" fmla="*/ 2323582 w 5639314"/>
              <a:gd name="connsiteY4" fmla="*/ 4860055 h 4860055"/>
              <a:gd name="connsiteX5" fmla="*/ 0 w 5639314"/>
              <a:gd name="connsiteY5" fmla="*/ 4859338 h 4860055"/>
              <a:gd name="connsiteX6" fmla="*/ 0 w 5639314"/>
              <a:gd name="connsiteY6" fmla="*/ 0 h 4860055"/>
              <a:gd name="connsiteX0" fmla="*/ 0 w 5627214"/>
              <a:gd name="connsiteY0" fmla="*/ 0 h 4860055"/>
              <a:gd name="connsiteX1" fmla="*/ 5620764 w 5627214"/>
              <a:gd name="connsiteY1" fmla="*/ 0 h 4860055"/>
              <a:gd name="connsiteX2" fmla="*/ 5626890 w 5627214"/>
              <a:gd name="connsiteY2" fmla="*/ 4073249 h 4860055"/>
              <a:gd name="connsiteX3" fmla="*/ 2326134 w 5627214"/>
              <a:gd name="connsiteY3" fmla="*/ 4049279 h 4860055"/>
              <a:gd name="connsiteX4" fmla="*/ 2323582 w 5627214"/>
              <a:gd name="connsiteY4" fmla="*/ 4860055 h 4860055"/>
              <a:gd name="connsiteX5" fmla="*/ 0 w 5627214"/>
              <a:gd name="connsiteY5" fmla="*/ 4859338 h 4860055"/>
              <a:gd name="connsiteX6" fmla="*/ 0 w 5627214"/>
              <a:gd name="connsiteY6" fmla="*/ 0 h 4860055"/>
              <a:gd name="connsiteX0" fmla="*/ 0 w 5627214"/>
              <a:gd name="connsiteY0" fmla="*/ 0 h 4860055"/>
              <a:gd name="connsiteX1" fmla="*/ 5620764 w 5627214"/>
              <a:gd name="connsiteY1" fmla="*/ 0 h 4860055"/>
              <a:gd name="connsiteX2" fmla="*/ 5626890 w 5627214"/>
              <a:gd name="connsiteY2" fmla="*/ 4039768 h 4860055"/>
              <a:gd name="connsiteX3" fmla="*/ 2326134 w 5627214"/>
              <a:gd name="connsiteY3" fmla="*/ 4049279 h 4860055"/>
              <a:gd name="connsiteX4" fmla="*/ 2323582 w 5627214"/>
              <a:gd name="connsiteY4" fmla="*/ 4860055 h 4860055"/>
              <a:gd name="connsiteX5" fmla="*/ 0 w 5627214"/>
              <a:gd name="connsiteY5" fmla="*/ 4859338 h 4860055"/>
              <a:gd name="connsiteX6" fmla="*/ 0 w 5627214"/>
              <a:gd name="connsiteY6" fmla="*/ 0 h 4860055"/>
              <a:gd name="connsiteX0" fmla="*/ 0 w 5627214"/>
              <a:gd name="connsiteY0" fmla="*/ 0 h 4860055"/>
              <a:gd name="connsiteX1" fmla="*/ 5620764 w 5627214"/>
              <a:gd name="connsiteY1" fmla="*/ 0 h 4860055"/>
              <a:gd name="connsiteX2" fmla="*/ 5626890 w 5627214"/>
              <a:gd name="connsiteY2" fmla="*/ 4039768 h 4860055"/>
              <a:gd name="connsiteX3" fmla="*/ 2332253 w 5627214"/>
              <a:gd name="connsiteY3" fmla="*/ 4049279 h 4860055"/>
              <a:gd name="connsiteX4" fmla="*/ 2323582 w 5627214"/>
              <a:gd name="connsiteY4" fmla="*/ 4860055 h 4860055"/>
              <a:gd name="connsiteX5" fmla="*/ 0 w 5627214"/>
              <a:gd name="connsiteY5" fmla="*/ 4859338 h 4860055"/>
              <a:gd name="connsiteX6" fmla="*/ 0 w 5627214"/>
              <a:gd name="connsiteY6" fmla="*/ 0 h 4860055"/>
              <a:gd name="connsiteX0" fmla="*/ 0 w 5639289"/>
              <a:gd name="connsiteY0" fmla="*/ 0 h 4860055"/>
              <a:gd name="connsiteX1" fmla="*/ 5620764 w 5639289"/>
              <a:gd name="connsiteY1" fmla="*/ 0 h 4860055"/>
              <a:gd name="connsiteX2" fmla="*/ 5639128 w 5639289"/>
              <a:gd name="connsiteY2" fmla="*/ 4056509 h 4860055"/>
              <a:gd name="connsiteX3" fmla="*/ 2332253 w 5639289"/>
              <a:gd name="connsiteY3" fmla="*/ 4049279 h 4860055"/>
              <a:gd name="connsiteX4" fmla="*/ 2323582 w 5639289"/>
              <a:gd name="connsiteY4" fmla="*/ 4860055 h 4860055"/>
              <a:gd name="connsiteX5" fmla="*/ 0 w 5639289"/>
              <a:gd name="connsiteY5" fmla="*/ 4859338 h 4860055"/>
              <a:gd name="connsiteX6" fmla="*/ 0 w 5639289"/>
              <a:gd name="connsiteY6" fmla="*/ 0 h 4860055"/>
              <a:gd name="connsiteX0" fmla="*/ 0 w 5639289"/>
              <a:gd name="connsiteY0" fmla="*/ 0 h 4860055"/>
              <a:gd name="connsiteX1" fmla="*/ 5620764 w 5639289"/>
              <a:gd name="connsiteY1" fmla="*/ 0 h 4860055"/>
              <a:gd name="connsiteX2" fmla="*/ 5639128 w 5639289"/>
              <a:gd name="connsiteY2" fmla="*/ 4056509 h 4860055"/>
              <a:gd name="connsiteX3" fmla="*/ 2326134 w 5639289"/>
              <a:gd name="connsiteY3" fmla="*/ 4032538 h 4860055"/>
              <a:gd name="connsiteX4" fmla="*/ 2323582 w 5639289"/>
              <a:gd name="connsiteY4" fmla="*/ 4860055 h 4860055"/>
              <a:gd name="connsiteX5" fmla="*/ 0 w 5639289"/>
              <a:gd name="connsiteY5" fmla="*/ 4859338 h 4860055"/>
              <a:gd name="connsiteX6" fmla="*/ 0 w 5639289"/>
              <a:gd name="connsiteY6" fmla="*/ 0 h 4860055"/>
              <a:gd name="connsiteX0" fmla="*/ 0 w 5651473"/>
              <a:gd name="connsiteY0" fmla="*/ 0 h 4860055"/>
              <a:gd name="connsiteX1" fmla="*/ 5620764 w 5651473"/>
              <a:gd name="connsiteY1" fmla="*/ 0 h 4860055"/>
              <a:gd name="connsiteX2" fmla="*/ 5651366 w 5651473"/>
              <a:gd name="connsiteY2" fmla="*/ 4048139 h 4860055"/>
              <a:gd name="connsiteX3" fmla="*/ 2326134 w 5651473"/>
              <a:gd name="connsiteY3" fmla="*/ 4032538 h 4860055"/>
              <a:gd name="connsiteX4" fmla="*/ 2323582 w 5651473"/>
              <a:gd name="connsiteY4" fmla="*/ 4860055 h 4860055"/>
              <a:gd name="connsiteX5" fmla="*/ 0 w 5651473"/>
              <a:gd name="connsiteY5" fmla="*/ 4859338 h 4860055"/>
              <a:gd name="connsiteX6" fmla="*/ 0 w 5651473"/>
              <a:gd name="connsiteY6" fmla="*/ 0 h 4860055"/>
              <a:gd name="connsiteX0" fmla="*/ 0 w 5627215"/>
              <a:gd name="connsiteY0" fmla="*/ 0 h 4860055"/>
              <a:gd name="connsiteX1" fmla="*/ 5620764 w 5627215"/>
              <a:gd name="connsiteY1" fmla="*/ 0 h 4860055"/>
              <a:gd name="connsiteX2" fmla="*/ 5626891 w 5627215"/>
              <a:gd name="connsiteY2" fmla="*/ 4048139 h 4860055"/>
              <a:gd name="connsiteX3" fmla="*/ 2326134 w 5627215"/>
              <a:gd name="connsiteY3" fmla="*/ 4032538 h 4860055"/>
              <a:gd name="connsiteX4" fmla="*/ 2323582 w 5627215"/>
              <a:gd name="connsiteY4" fmla="*/ 4860055 h 4860055"/>
              <a:gd name="connsiteX5" fmla="*/ 0 w 5627215"/>
              <a:gd name="connsiteY5" fmla="*/ 4859338 h 4860055"/>
              <a:gd name="connsiteX6" fmla="*/ 0 w 5627215"/>
              <a:gd name="connsiteY6" fmla="*/ 0 h 4860055"/>
              <a:gd name="connsiteX0" fmla="*/ 0 w 5627552"/>
              <a:gd name="connsiteY0" fmla="*/ 0 h 4860055"/>
              <a:gd name="connsiteX1" fmla="*/ 5626884 w 5627552"/>
              <a:gd name="connsiteY1" fmla="*/ 16741 h 4860055"/>
              <a:gd name="connsiteX2" fmla="*/ 5626891 w 5627552"/>
              <a:gd name="connsiteY2" fmla="*/ 4048139 h 4860055"/>
              <a:gd name="connsiteX3" fmla="*/ 2326134 w 5627552"/>
              <a:gd name="connsiteY3" fmla="*/ 4032538 h 4860055"/>
              <a:gd name="connsiteX4" fmla="*/ 2323582 w 5627552"/>
              <a:gd name="connsiteY4" fmla="*/ 4860055 h 4860055"/>
              <a:gd name="connsiteX5" fmla="*/ 0 w 5627552"/>
              <a:gd name="connsiteY5" fmla="*/ 4859338 h 4860055"/>
              <a:gd name="connsiteX6" fmla="*/ 0 w 5627552"/>
              <a:gd name="connsiteY6" fmla="*/ 0 h 4860055"/>
              <a:gd name="connsiteX0" fmla="*/ 0 w 5627552"/>
              <a:gd name="connsiteY0" fmla="*/ 0 h 4860055"/>
              <a:gd name="connsiteX1" fmla="*/ 5626884 w 5627552"/>
              <a:gd name="connsiteY1" fmla="*/ 16741 h 4860055"/>
              <a:gd name="connsiteX2" fmla="*/ 5626891 w 5627552"/>
              <a:gd name="connsiteY2" fmla="*/ 4048139 h 4860055"/>
              <a:gd name="connsiteX3" fmla="*/ 2333018 w 5627552"/>
              <a:gd name="connsiteY3" fmla="*/ 4041955 h 4860055"/>
              <a:gd name="connsiteX4" fmla="*/ 2323582 w 5627552"/>
              <a:gd name="connsiteY4" fmla="*/ 4860055 h 4860055"/>
              <a:gd name="connsiteX5" fmla="*/ 0 w 5627552"/>
              <a:gd name="connsiteY5" fmla="*/ 4859338 h 4860055"/>
              <a:gd name="connsiteX6" fmla="*/ 0 w 5627552"/>
              <a:gd name="connsiteY6" fmla="*/ 0 h 4860055"/>
              <a:gd name="connsiteX0" fmla="*/ 0 w 5627552"/>
              <a:gd name="connsiteY0" fmla="*/ 0 h 4860055"/>
              <a:gd name="connsiteX1" fmla="*/ 5626884 w 5627552"/>
              <a:gd name="connsiteY1" fmla="*/ 16741 h 4860055"/>
              <a:gd name="connsiteX2" fmla="*/ 5626891 w 5627552"/>
              <a:gd name="connsiteY2" fmla="*/ 4048139 h 4860055"/>
              <a:gd name="connsiteX3" fmla="*/ 2326135 w 5627552"/>
              <a:gd name="connsiteY3" fmla="*/ 4041955 h 4860055"/>
              <a:gd name="connsiteX4" fmla="*/ 2323582 w 5627552"/>
              <a:gd name="connsiteY4" fmla="*/ 4860055 h 4860055"/>
              <a:gd name="connsiteX5" fmla="*/ 0 w 5627552"/>
              <a:gd name="connsiteY5" fmla="*/ 4859338 h 4860055"/>
              <a:gd name="connsiteX6" fmla="*/ 0 w 5627552"/>
              <a:gd name="connsiteY6" fmla="*/ 0 h 4860055"/>
              <a:gd name="connsiteX0" fmla="*/ 0 w 5634079"/>
              <a:gd name="connsiteY0" fmla="*/ 0 h 4860055"/>
              <a:gd name="connsiteX1" fmla="*/ 5626884 w 5634079"/>
              <a:gd name="connsiteY1" fmla="*/ 16741 h 4860055"/>
              <a:gd name="connsiteX2" fmla="*/ 5633775 w 5634079"/>
              <a:gd name="connsiteY2" fmla="*/ 4048139 h 4860055"/>
              <a:gd name="connsiteX3" fmla="*/ 2326135 w 5634079"/>
              <a:gd name="connsiteY3" fmla="*/ 4041955 h 4860055"/>
              <a:gd name="connsiteX4" fmla="*/ 2323582 w 5634079"/>
              <a:gd name="connsiteY4" fmla="*/ 4860055 h 4860055"/>
              <a:gd name="connsiteX5" fmla="*/ 0 w 5634079"/>
              <a:gd name="connsiteY5" fmla="*/ 4859338 h 4860055"/>
              <a:gd name="connsiteX6" fmla="*/ 0 w 5634079"/>
              <a:gd name="connsiteY6" fmla="*/ 0 h 4860055"/>
              <a:gd name="connsiteX0" fmla="*/ 0 w 5634436"/>
              <a:gd name="connsiteY0" fmla="*/ 2093 h 4862148"/>
              <a:gd name="connsiteX1" fmla="*/ 5633768 w 5634436"/>
              <a:gd name="connsiteY1" fmla="*/ 0 h 4862148"/>
              <a:gd name="connsiteX2" fmla="*/ 5633775 w 5634436"/>
              <a:gd name="connsiteY2" fmla="*/ 4050232 h 4862148"/>
              <a:gd name="connsiteX3" fmla="*/ 2326135 w 5634436"/>
              <a:gd name="connsiteY3" fmla="*/ 4044048 h 4862148"/>
              <a:gd name="connsiteX4" fmla="*/ 2323582 w 5634436"/>
              <a:gd name="connsiteY4" fmla="*/ 4862148 h 4862148"/>
              <a:gd name="connsiteX5" fmla="*/ 0 w 5634436"/>
              <a:gd name="connsiteY5" fmla="*/ 4861431 h 4862148"/>
              <a:gd name="connsiteX6" fmla="*/ 0 w 5634436"/>
              <a:gd name="connsiteY6" fmla="*/ 2093 h 4862148"/>
              <a:gd name="connsiteX0" fmla="*/ 0 w 5647740"/>
              <a:gd name="connsiteY0" fmla="*/ 2093 h 4862148"/>
              <a:gd name="connsiteX1" fmla="*/ 5633768 w 5647740"/>
              <a:gd name="connsiteY1" fmla="*/ 0 h 4862148"/>
              <a:gd name="connsiteX2" fmla="*/ 5647542 w 5647740"/>
              <a:gd name="connsiteY2" fmla="*/ 4050232 h 4862148"/>
              <a:gd name="connsiteX3" fmla="*/ 2326135 w 5647740"/>
              <a:gd name="connsiteY3" fmla="*/ 4044048 h 4862148"/>
              <a:gd name="connsiteX4" fmla="*/ 2323582 w 5647740"/>
              <a:gd name="connsiteY4" fmla="*/ 4862148 h 4862148"/>
              <a:gd name="connsiteX5" fmla="*/ 0 w 5647740"/>
              <a:gd name="connsiteY5" fmla="*/ 4861431 h 4862148"/>
              <a:gd name="connsiteX6" fmla="*/ 0 w 5647740"/>
              <a:gd name="connsiteY6" fmla="*/ 2093 h 4862148"/>
              <a:gd name="connsiteX0" fmla="*/ 0 w 5661303"/>
              <a:gd name="connsiteY0" fmla="*/ 2093 h 4862148"/>
              <a:gd name="connsiteX1" fmla="*/ 5661303 w 5661303"/>
              <a:gd name="connsiteY1" fmla="*/ 0 h 4862148"/>
              <a:gd name="connsiteX2" fmla="*/ 5647542 w 5661303"/>
              <a:gd name="connsiteY2" fmla="*/ 4050232 h 4862148"/>
              <a:gd name="connsiteX3" fmla="*/ 2326135 w 5661303"/>
              <a:gd name="connsiteY3" fmla="*/ 4044048 h 4862148"/>
              <a:gd name="connsiteX4" fmla="*/ 2323582 w 5661303"/>
              <a:gd name="connsiteY4" fmla="*/ 4862148 h 4862148"/>
              <a:gd name="connsiteX5" fmla="*/ 0 w 5661303"/>
              <a:gd name="connsiteY5" fmla="*/ 4861431 h 4862148"/>
              <a:gd name="connsiteX6" fmla="*/ 0 w 5661303"/>
              <a:gd name="connsiteY6" fmla="*/ 2093 h 4862148"/>
              <a:gd name="connsiteX0" fmla="*/ 0 w 5661303"/>
              <a:gd name="connsiteY0" fmla="*/ 2093 h 4862148"/>
              <a:gd name="connsiteX1" fmla="*/ 5661303 w 5661303"/>
              <a:gd name="connsiteY1" fmla="*/ 0 h 4862148"/>
              <a:gd name="connsiteX2" fmla="*/ 5647542 w 5661303"/>
              <a:gd name="connsiteY2" fmla="*/ 4050232 h 4862148"/>
              <a:gd name="connsiteX3" fmla="*/ 2326135 w 5661303"/>
              <a:gd name="connsiteY3" fmla="*/ 4044048 h 4862148"/>
              <a:gd name="connsiteX4" fmla="*/ 2323582 w 5661303"/>
              <a:gd name="connsiteY4" fmla="*/ 4862148 h 4862148"/>
              <a:gd name="connsiteX5" fmla="*/ 0 w 5661303"/>
              <a:gd name="connsiteY5" fmla="*/ 4861431 h 4862148"/>
              <a:gd name="connsiteX6" fmla="*/ 0 w 5661303"/>
              <a:gd name="connsiteY6" fmla="*/ 2093 h 4862148"/>
              <a:gd name="connsiteX0" fmla="*/ 0 w 5654419"/>
              <a:gd name="connsiteY0" fmla="*/ 2093 h 4862148"/>
              <a:gd name="connsiteX1" fmla="*/ 5654419 w 5654419"/>
              <a:gd name="connsiteY1" fmla="*/ 0 h 4862148"/>
              <a:gd name="connsiteX2" fmla="*/ 5647542 w 5654419"/>
              <a:gd name="connsiteY2" fmla="*/ 4050232 h 4862148"/>
              <a:gd name="connsiteX3" fmla="*/ 2326135 w 5654419"/>
              <a:gd name="connsiteY3" fmla="*/ 4044048 h 4862148"/>
              <a:gd name="connsiteX4" fmla="*/ 2323582 w 5654419"/>
              <a:gd name="connsiteY4" fmla="*/ 4862148 h 4862148"/>
              <a:gd name="connsiteX5" fmla="*/ 0 w 5654419"/>
              <a:gd name="connsiteY5" fmla="*/ 4861431 h 4862148"/>
              <a:gd name="connsiteX6" fmla="*/ 0 w 5654419"/>
              <a:gd name="connsiteY6" fmla="*/ 2093 h 4862148"/>
              <a:gd name="connsiteX0" fmla="*/ 0 w 5647846"/>
              <a:gd name="connsiteY0" fmla="*/ 0 h 4860055"/>
              <a:gd name="connsiteX1" fmla="*/ 5640652 w 5647846"/>
              <a:gd name="connsiteY1" fmla="*/ 7323 h 4860055"/>
              <a:gd name="connsiteX2" fmla="*/ 5647542 w 5647846"/>
              <a:gd name="connsiteY2" fmla="*/ 4048139 h 4860055"/>
              <a:gd name="connsiteX3" fmla="*/ 2326135 w 5647846"/>
              <a:gd name="connsiteY3" fmla="*/ 4041955 h 4860055"/>
              <a:gd name="connsiteX4" fmla="*/ 2323582 w 5647846"/>
              <a:gd name="connsiteY4" fmla="*/ 4860055 h 4860055"/>
              <a:gd name="connsiteX5" fmla="*/ 0 w 5647846"/>
              <a:gd name="connsiteY5" fmla="*/ 4859338 h 4860055"/>
              <a:gd name="connsiteX6" fmla="*/ 0 w 5647846"/>
              <a:gd name="connsiteY6" fmla="*/ 0 h 4860055"/>
              <a:gd name="connsiteX0" fmla="*/ 0 w 5654419"/>
              <a:gd name="connsiteY0" fmla="*/ 11510 h 4871565"/>
              <a:gd name="connsiteX1" fmla="*/ 5654419 w 5654419"/>
              <a:gd name="connsiteY1" fmla="*/ 0 h 4871565"/>
              <a:gd name="connsiteX2" fmla="*/ 5647542 w 5654419"/>
              <a:gd name="connsiteY2" fmla="*/ 4059649 h 4871565"/>
              <a:gd name="connsiteX3" fmla="*/ 2326135 w 5654419"/>
              <a:gd name="connsiteY3" fmla="*/ 4053465 h 4871565"/>
              <a:gd name="connsiteX4" fmla="*/ 2323582 w 5654419"/>
              <a:gd name="connsiteY4" fmla="*/ 4871565 h 4871565"/>
              <a:gd name="connsiteX5" fmla="*/ 0 w 5654419"/>
              <a:gd name="connsiteY5" fmla="*/ 4870848 h 4871565"/>
              <a:gd name="connsiteX6" fmla="*/ 0 w 5654419"/>
              <a:gd name="connsiteY6" fmla="*/ 11510 h 4871565"/>
              <a:gd name="connsiteX0" fmla="*/ 0 w 5654419"/>
              <a:gd name="connsiteY0" fmla="*/ 11510 h 4871565"/>
              <a:gd name="connsiteX1" fmla="*/ 5654419 w 5654419"/>
              <a:gd name="connsiteY1" fmla="*/ 0 h 4871565"/>
              <a:gd name="connsiteX2" fmla="*/ 5633774 w 5654419"/>
              <a:gd name="connsiteY2" fmla="*/ 4050232 h 4871565"/>
              <a:gd name="connsiteX3" fmla="*/ 2326135 w 5654419"/>
              <a:gd name="connsiteY3" fmla="*/ 4053465 h 4871565"/>
              <a:gd name="connsiteX4" fmla="*/ 2323582 w 5654419"/>
              <a:gd name="connsiteY4" fmla="*/ 4871565 h 4871565"/>
              <a:gd name="connsiteX5" fmla="*/ 0 w 5654419"/>
              <a:gd name="connsiteY5" fmla="*/ 4870848 h 4871565"/>
              <a:gd name="connsiteX6" fmla="*/ 0 w 5654419"/>
              <a:gd name="connsiteY6" fmla="*/ 11510 h 4871565"/>
              <a:gd name="connsiteX0" fmla="*/ 0 w 5640651"/>
              <a:gd name="connsiteY0" fmla="*/ 11510 h 4871565"/>
              <a:gd name="connsiteX1" fmla="*/ 5640651 w 5640651"/>
              <a:gd name="connsiteY1" fmla="*/ 0 h 4871565"/>
              <a:gd name="connsiteX2" fmla="*/ 5633774 w 5640651"/>
              <a:gd name="connsiteY2" fmla="*/ 4050232 h 4871565"/>
              <a:gd name="connsiteX3" fmla="*/ 2326135 w 5640651"/>
              <a:gd name="connsiteY3" fmla="*/ 4053465 h 4871565"/>
              <a:gd name="connsiteX4" fmla="*/ 2323582 w 5640651"/>
              <a:gd name="connsiteY4" fmla="*/ 4871565 h 4871565"/>
              <a:gd name="connsiteX5" fmla="*/ 0 w 5640651"/>
              <a:gd name="connsiteY5" fmla="*/ 4870848 h 4871565"/>
              <a:gd name="connsiteX6" fmla="*/ 0 w 5640651"/>
              <a:gd name="connsiteY6" fmla="*/ 11510 h 4871565"/>
              <a:gd name="connsiteX0" fmla="*/ 0 w 5640651"/>
              <a:gd name="connsiteY0" fmla="*/ 11510 h 4871565"/>
              <a:gd name="connsiteX1" fmla="*/ 5640651 w 5640651"/>
              <a:gd name="connsiteY1" fmla="*/ 0 h 4871565"/>
              <a:gd name="connsiteX2" fmla="*/ 5626890 w 5640651"/>
              <a:gd name="connsiteY2" fmla="*/ 4031398 h 4871565"/>
              <a:gd name="connsiteX3" fmla="*/ 2326135 w 5640651"/>
              <a:gd name="connsiteY3" fmla="*/ 4053465 h 4871565"/>
              <a:gd name="connsiteX4" fmla="*/ 2323582 w 5640651"/>
              <a:gd name="connsiteY4" fmla="*/ 4871565 h 4871565"/>
              <a:gd name="connsiteX5" fmla="*/ 0 w 5640651"/>
              <a:gd name="connsiteY5" fmla="*/ 4870848 h 4871565"/>
              <a:gd name="connsiteX6" fmla="*/ 0 w 5640651"/>
              <a:gd name="connsiteY6" fmla="*/ 11510 h 4871565"/>
              <a:gd name="connsiteX0" fmla="*/ 0 w 5633768"/>
              <a:gd name="connsiteY0" fmla="*/ 11510 h 4871565"/>
              <a:gd name="connsiteX1" fmla="*/ 5633768 w 5633768"/>
              <a:gd name="connsiteY1" fmla="*/ 0 h 4871565"/>
              <a:gd name="connsiteX2" fmla="*/ 5626890 w 5633768"/>
              <a:gd name="connsiteY2" fmla="*/ 4031398 h 4871565"/>
              <a:gd name="connsiteX3" fmla="*/ 2326135 w 5633768"/>
              <a:gd name="connsiteY3" fmla="*/ 4053465 h 4871565"/>
              <a:gd name="connsiteX4" fmla="*/ 2323582 w 5633768"/>
              <a:gd name="connsiteY4" fmla="*/ 4871565 h 4871565"/>
              <a:gd name="connsiteX5" fmla="*/ 0 w 5633768"/>
              <a:gd name="connsiteY5" fmla="*/ 4870848 h 4871565"/>
              <a:gd name="connsiteX6" fmla="*/ 0 w 5633768"/>
              <a:gd name="connsiteY6" fmla="*/ 11510 h 4871565"/>
              <a:gd name="connsiteX0" fmla="*/ 0 w 5627194"/>
              <a:gd name="connsiteY0" fmla="*/ 11510 h 4871565"/>
              <a:gd name="connsiteX1" fmla="*/ 5620001 w 5627194"/>
              <a:gd name="connsiteY1" fmla="*/ 0 h 4871565"/>
              <a:gd name="connsiteX2" fmla="*/ 5626890 w 5627194"/>
              <a:gd name="connsiteY2" fmla="*/ 4031398 h 4871565"/>
              <a:gd name="connsiteX3" fmla="*/ 2326135 w 5627194"/>
              <a:gd name="connsiteY3" fmla="*/ 4053465 h 4871565"/>
              <a:gd name="connsiteX4" fmla="*/ 2323582 w 5627194"/>
              <a:gd name="connsiteY4" fmla="*/ 4871565 h 4871565"/>
              <a:gd name="connsiteX5" fmla="*/ 0 w 5627194"/>
              <a:gd name="connsiteY5" fmla="*/ 4870848 h 4871565"/>
              <a:gd name="connsiteX6" fmla="*/ 0 w 5627194"/>
              <a:gd name="connsiteY6" fmla="*/ 11510 h 4871565"/>
              <a:gd name="connsiteX0" fmla="*/ 0 w 5620001"/>
              <a:gd name="connsiteY0" fmla="*/ 11510 h 4871565"/>
              <a:gd name="connsiteX1" fmla="*/ 5620001 w 5620001"/>
              <a:gd name="connsiteY1" fmla="*/ 0 h 4871565"/>
              <a:gd name="connsiteX2" fmla="*/ 5606240 w 5620001"/>
              <a:gd name="connsiteY2" fmla="*/ 4031398 h 4871565"/>
              <a:gd name="connsiteX3" fmla="*/ 2326135 w 5620001"/>
              <a:gd name="connsiteY3" fmla="*/ 4053465 h 4871565"/>
              <a:gd name="connsiteX4" fmla="*/ 2323582 w 5620001"/>
              <a:gd name="connsiteY4" fmla="*/ 4871565 h 4871565"/>
              <a:gd name="connsiteX5" fmla="*/ 0 w 5620001"/>
              <a:gd name="connsiteY5" fmla="*/ 4870848 h 4871565"/>
              <a:gd name="connsiteX6" fmla="*/ 0 w 5620001"/>
              <a:gd name="connsiteY6" fmla="*/ 11510 h 4871565"/>
              <a:gd name="connsiteX0" fmla="*/ 0 w 5620001"/>
              <a:gd name="connsiteY0" fmla="*/ 11510 h 4871565"/>
              <a:gd name="connsiteX1" fmla="*/ 5620001 w 5620001"/>
              <a:gd name="connsiteY1" fmla="*/ 0 h 4871565"/>
              <a:gd name="connsiteX2" fmla="*/ 5613124 w 5620001"/>
              <a:gd name="connsiteY2" fmla="*/ 4050232 h 4871565"/>
              <a:gd name="connsiteX3" fmla="*/ 2326135 w 5620001"/>
              <a:gd name="connsiteY3" fmla="*/ 4053465 h 4871565"/>
              <a:gd name="connsiteX4" fmla="*/ 2323582 w 5620001"/>
              <a:gd name="connsiteY4" fmla="*/ 4871565 h 4871565"/>
              <a:gd name="connsiteX5" fmla="*/ 0 w 5620001"/>
              <a:gd name="connsiteY5" fmla="*/ 4870848 h 4871565"/>
              <a:gd name="connsiteX6" fmla="*/ 0 w 5620001"/>
              <a:gd name="connsiteY6" fmla="*/ 11510 h 4871565"/>
              <a:gd name="connsiteX0" fmla="*/ 0 w 5620001"/>
              <a:gd name="connsiteY0" fmla="*/ 11510 h 4871565"/>
              <a:gd name="connsiteX1" fmla="*/ 5620001 w 5620001"/>
              <a:gd name="connsiteY1" fmla="*/ 0 h 4871565"/>
              <a:gd name="connsiteX2" fmla="*/ 5606240 w 5620001"/>
              <a:gd name="connsiteY2" fmla="*/ 4050232 h 4871565"/>
              <a:gd name="connsiteX3" fmla="*/ 2326135 w 5620001"/>
              <a:gd name="connsiteY3" fmla="*/ 4053465 h 4871565"/>
              <a:gd name="connsiteX4" fmla="*/ 2323582 w 5620001"/>
              <a:gd name="connsiteY4" fmla="*/ 4871565 h 4871565"/>
              <a:gd name="connsiteX5" fmla="*/ 0 w 5620001"/>
              <a:gd name="connsiteY5" fmla="*/ 4870848 h 4871565"/>
              <a:gd name="connsiteX6" fmla="*/ 0 w 5620001"/>
              <a:gd name="connsiteY6" fmla="*/ 11510 h 4871565"/>
              <a:gd name="connsiteX0" fmla="*/ 0 w 5620668"/>
              <a:gd name="connsiteY0" fmla="*/ 11510 h 4871565"/>
              <a:gd name="connsiteX1" fmla="*/ 5620001 w 5620668"/>
              <a:gd name="connsiteY1" fmla="*/ 0 h 4871565"/>
              <a:gd name="connsiteX2" fmla="*/ 5620007 w 5620668"/>
              <a:gd name="connsiteY2" fmla="*/ 4050232 h 4871565"/>
              <a:gd name="connsiteX3" fmla="*/ 2326135 w 5620668"/>
              <a:gd name="connsiteY3" fmla="*/ 4053465 h 4871565"/>
              <a:gd name="connsiteX4" fmla="*/ 2323582 w 5620668"/>
              <a:gd name="connsiteY4" fmla="*/ 4871565 h 4871565"/>
              <a:gd name="connsiteX5" fmla="*/ 0 w 5620668"/>
              <a:gd name="connsiteY5" fmla="*/ 4870848 h 4871565"/>
              <a:gd name="connsiteX6" fmla="*/ 0 w 5620668"/>
              <a:gd name="connsiteY6" fmla="*/ 11510 h 4871565"/>
              <a:gd name="connsiteX0" fmla="*/ 0 w 5620668"/>
              <a:gd name="connsiteY0" fmla="*/ 11510 h 4871565"/>
              <a:gd name="connsiteX1" fmla="*/ 5620001 w 5620668"/>
              <a:gd name="connsiteY1" fmla="*/ 0 h 4871565"/>
              <a:gd name="connsiteX2" fmla="*/ 5620007 w 5620668"/>
              <a:gd name="connsiteY2" fmla="*/ 4050232 h 4871565"/>
              <a:gd name="connsiteX3" fmla="*/ 2326135 w 5620668"/>
              <a:gd name="connsiteY3" fmla="*/ 4053465 h 4871565"/>
              <a:gd name="connsiteX4" fmla="*/ 2323582 w 5620668"/>
              <a:gd name="connsiteY4" fmla="*/ 4871565 h 4871565"/>
              <a:gd name="connsiteX5" fmla="*/ 0 w 5620668"/>
              <a:gd name="connsiteY5" fmla="*/ 4870848 h 4871565"/>
              <a:gd name="connsiteX6" fmla="*/ 0 w 5620668"/>
              <a:gd name="connsiteY6" fmla="*/ 11510 h 4871565"/>
              <a:gd name="connsiteX0" fmla="*/ 0 w 5620668"/>
              <a:gd name="connsiteY0" fmla="*/ 11510 h 4871565"/>
              <a:gd name="connsiteX1" fmla="*/ 5620001 w 5620668"/>
              <a:gd name="connsiteY1" fmla="*/ 0 h 4871565"/>
              <a:gd name="connsiteX2" fmla="*/ 5620007 w 5620668"/>
              <a:gd name="connsiteY2" fmla="*/ 4050232 h 4871565"/>
              <a:gd name="connsiteX3" fmla="*/ 2326135 w 5620668"/>
              <a:gd name="connsiteY3" fmla="*/ 4053465 h 4871565"/>
              <a:gd name="connsiteX4" fmla="*/ 2323582 w 5620668"/>
              <a:gd name="connsiteY4" fmla="*/ 4871565 h 4871565"/>
              <a:gd name="connsiteX5" fmla="*/ 0 w 5620668"/>
              <a:gd name="connsiteY5" fmla="*/ 4870848 h 4871565"/>
              <a:gd name="connsiteX6" fmla="*/ 0 w 5620668"/>
              <a:gd name="connsiteY6" fmla="*/ 11510 h 4871565"/>
              <a:gd name="connsiteX0" fmla="*/ 0 w 5627194"/>
              <a:gd name="connsiteY0" fmla="*/ 11510 h 4871565"/>
              <a:gd name="connsiteX1" fmla="*/ 5620001 w 5627194"/>
              <a:gd name="connsiteY1" fmla="*/ 0 h 4871565"/>
              <a:gd name="connsiteX2" fmla="*/ 5626890 w 5627194"/>
              <a:gd name="connsiteY2" fmla="*/ 4050232 h 4871565"/>
              <a:gd name="connsiteX3" fmla="*/ 2326135 w 5627194"/>
              <a:gd name="connsiteY3" fmla="*/ 4053465 h 4871565"/>
              <a:gd name="connsiteX4" fmla="*/ 2323582 w 5627194"/>
              <a:gd name="connsiteY4" fmla="*/ 4871565 h 4871565"/>
              <a:gd name="connsiteX5" fmla="*/ 0 w 5627194"/>
              <a:gd name="connsiteY5" fmla="*/ 4870848 h 4871565"/>
              <a:gd name="connsiteX6" fmla="*/ 0 w 5627194"/>
              <a:gd name="connsiteY6" fmla="*/ 11510 h 4871565"/>
              <a:gd name="connsiteX0" fmla="*/ 0 w 5633770"/>
              <a:gd name="connsiteY0" fmla="*/ 11510 h 4871565"/>
              <a:gd name="connsiteX1" fmla="*/ 5633770 w 5633770"/>
              <a:gd name="connsiteY1" fmla="*/ 0 h 4871565"/>
              <a:gd name="connsiteX2" fmla="*/ 5626890 w 5633770"/>
              <a:gd name="connsiteY2" fmla="*/ 4050232 h 4871565"/>
              <a:gd name="connsiteX3" fmla="*/ 2326135 w 5633770"/>
              <a:gd name="connsiteY3" fmla="*/ 4053465 h 4871565"/>
              <a:gd name="connsiteX4" fmla="*/ 2323582 w 5633770"/>
              <a:gd name="connsiteY4" fmla="*/ 4871565 h 4871565"/>
              <a:gd name="connsiteX5" fmla="*/ 0 w 5633770"/>
              <a:gd name="connsiteY5" fmla="*/ 4870848 h 4871565"/>
              <a:gd name="connsiteX6" fmla="*/ 0 w 5633770"/>
              <a:gd name="connsiteY6" fmla="*/ 11510 h 4871565"/>
              <a:gd name="connsiteX0" fmla="*/ 0 w 5633770"/>
              <a:gd name="connsiteY0" fmla="*/ 11510 h 4871565"/>
              <a:gd name="connsiteX1" fmla="*/ 5633770 w 5633770"/>
              <a:gd name="connsiteY1" fmla="*/ 0 h 4871565"/>
              <a:gd name="connsiteX2" fmla="*/ 5626890 w 5633770"/>
              <a:gd name="connsiteY2" fmla="*/ 4050232 h 4871565"/>
              <a:gd name="connsiteX3" fmla="*/ 2326135 w 5633770"/>
              <a:gd name="connsiteY3" fmla="*/ 4053465 h 4871565"/>
              <a:gd name="connsiteX4" fmla="*/ 2323582 w 5633770"/>
              <a:gd name="connsiteY4" fmla="*/ 4871565 h 4871565"/>
              <a:gd name="connsiteX5" fmla="*/ 0 w 5633770"/>
              <a:gd name="connsiteY5" fmla="*/ 4870848 h 4871565"/>
              <a:gd name="connsiteX6" fmla="*/ 0 w 5633770"/>
              <a:gd name="connsiteY6" fmla="*/ 11510 h 4871565"/>
              <a:gd name="connsiteX0" fmla="*/ 0 w 5646008"/>
              <a:gd name="connsiteY0" fmla="*/ 11510 h 4871565"/>
              <a:gd name="connsiteX1" fmla="*/ 5646008 w 5646008"/>
              <a:gd name="connsiteY1" fmla="*/ 0 h 4871565"/>
              <a:gd name="connsiteX2" fmla="*/ 5626890 w 5646008"/>
              <a:gd name="connsiteY2" fmla="*/ 4050232 h 4871565"/>
              <a:gd name="connsiteX3" fmla="*/ 2326135 w 5646008"/>
              <a:gd name="connsiteY3" fmla="*/ 4053465 h 4871565"/>
              <a:gd name="connsiteX4" fmla="*/ 2323582 w 5646008"/>
              <a:gd name="connsiteY4" fmla="*/ 4871565 h 4871565"/>
              <a:gd name="connsiteX5" fmla="*/ 0 w 5646008"/>
              <a:gd name="connsiteY5" fmla="*/ 4870848 h 4871565"/>
              <a:gd name="connsiteX6" fmla="*/ 0 w 5646008"/>
              <a:gd name="connsiteY6" fmla="*/ 11510 h 4871565"/>
              <a:gd name="connsiteX0" fmla="*/ 0 w 5646008"/>
              <a:gd name="connsiteY0" fmla="*/ 11510 h 4871565"/>
              <a:gd name="connsiteX1" fmla="*/ 5646008 w 5646008"/>
              <a:gd name="connsiteY1" fmla="*/ 0 h 4871565"/>
              <a:gd name="connsiteX2" fmla="*/ 5626890 w 5646008"/>
              <a:gd name="connsiteY2" fmla="*/ 4050232 h 4871565"/>
              <a:gd name="connsiteX3" fmla="*/ 2326135 w 5646008"/>
              <a:gd name="connsiteY3" fmla="*/ 4053465 h 4871565"/>
              <a:gd name="connsiteX4" fmla="*/ 2323582 w 5646008"/>
              <a:gd name="connsiteY4" fmla="*/ 4871565 h 4871565"/>
              <a:gd name="connsiteX5" fmla="*/ 0 w 5646008"/>
              <a:gd name="connsiteY5" fmla="*/ 4870848 h 4871565"/>
              <a:gd name="connsiteX6" fmla="*/ 0 w 5646008"/>
              <a:gd name="connsiteY6" fmla="*/ 11510 h 4871565"/>
              <a:gd name="connsiteX0" fmla="*/ 0 w 5646008"/>
              <a:gd name="connsiteY0" fmla="*/ 11510 h 4871565"/>
              <a:gd name="connsiteX1" fmla="*/ 5646008 w 5646008"/>
              <a:gd name="connsiteY1" fmla="*/ 0 h 4871565"/>
              <a:gd name="connsiteX2" fmla="*/ 5635048 w 5646008"/>
              <a:gd name="connsiteY2" fmla="*/ 4050232 h 4871565"/>
              <a:gd name="connsiteX3" fmla="*/ 2326135 w 5646008"/>
              <a:gd name="connsiteY3" fmla="*/ 4053465 h 4871565"/>
              <a:gd name="connsiteX4" fmla="*/ 2323582 w 5646008"/>
              <a:gd name="connsiteY4" fmla="*/ 4871565 h 4871565"/>
              <a:gd name="connsiteX5" fmla="*/ 0 w 5646008"/>
              <a:gd name="connsiteY5" fmla="*/ 4870848 h 4871565"/>
              <a:gd name="connsiteX6" fmla="*/ 0 w 5646008"/>
              <a:gd name="connsiteY6" fmla="*/ 11510 h 4871565"/>
              <a:gd name="connsiteX0" fmla="*/ 0 w 5662325"/>
              <a:gd name="connsiteY0" fmla="*/ 11510 h 4871565"/>
              <a:gd name="connsiteX1" fmla="*/ 5662325 w 5662325"/>
              <a:gd name="connsiteY1" fmla="*/ 0 h 4871565"/>
              <a:gd name="connsiteX2" fmla="*/ 5635048 w 5662325"/>
              <a:gd name="connsiteY2" fmla="*/ 4050232 h 4871565"/>
              <a:gd name="connsiteX3" fmla="*/ 2326135 w 5662325"/>
              <a:gd name="connsiteY3" fmla="*/ 4053465 h 4871565"/>
              <a:gd name="connsiteX4" fmla="*/ 2323582 w 5662325"/>
              <a:gd name="connsiteY4" fmla="*/ 4871565 h 4871565"/>
              <a:gd name="connsiteX5" fmla="*/ 0 w 5662325"/>
              <a:gd name="connsiteY5" fmla="*/ 4870848 h 4871565"/>
              <a:gd name="connsiteX6" fmla="*/ 0 w 5662325"/>
              <a:gd name="connsiteY6" fmla="*/ 11510 h 4871565"/>
              <a:gd name="connsiteX0" fmla="*/ 0 w 5637850"/>
              <a:gd name="connsiteY0" fmla="*/ 351 h 4860406"/>
              <a:gd name="connsiteX1" fmla="*/ 5637850 w 5637850"/>
              <a:gd name="connsiteY1" fmla="*/ 0 h 4860406"/>
              <a:gd name="connsiteX2" fmla="*/ 5635048 w 5637850"/>
              <a:gd name="connsiteY2" fmla="*/ 4039073 h 4860406"/>
              <a:gd name="connsiteX3" fmla="*/ 2326135 w 5637850"/>
              <a:gd name="connsiteY3" fmla="*/ 4042306 h 4860406"/>
              <a:gd name="connsiteX4" fmla="*/ 2323582 w 5637850"/>
              <a:gd name="connsiteY4" fmla="*/ 4860406 h 4860406"/>
              <a:gd name="connsiteX5" fmla="*/ 0 w 5637850"/>
              <a:gd name="connsiteY5" fmla="*/ 4859689 h 4860406"/>
              <a:gd name="connsiteX6" fmla="*/ 0 w 5637850"/>
              <a:gd name="connsiteY6" fmla="*/ 351 h 4860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37850" h="4860406">
                <a:moveTo>
                  <a:pt x="0" y="351"/>
                </a:moveTo>
                <a:lnTo>
                  <a:pt x="5637850" y="0"/>
                </a:lnTo>
                <a:cubicBezTo>
                  <a:pt x="5635556" y="1416545"/>
                  <a:pt x="5637342" y="2622528"/>
                  <a:pt x="5635048" y="4039073"/>
                </a:cubicBezTo>
                <a:lnTo>
                  <a:pt x="2326135" y="4042306"/>
                </a:lnTo>
                <a:cubicBezTo>
                  <a:pt x="2323841" y="4291688"/>
                  <a:pt x="2325876" y="4611024"/>
                  <a:pt x="2323582" y="4860406"/>
                </a:cubicBezTo>
                <a:lnTo>
                  <a:pt x="0" y="4859689"/>
                </a:lnTo>
                <a:lnTo>
                  <a:pt x="0" y="35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68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7649" y="367239"/>
            <a:ext cx="1539287" cy="24951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225"/>
              </a:lnSpc>
              <a:defRPr sz="953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endParaRPr lang="pl-PL" dirty="0"/>
          </a:p>
        </p:txBody>
      </p:sp>
      <p:pic>
        <p:nvPicPr>
          <p:cNvPr id="8" name="Obraz 7" descr="logo Funduszy Europejskich">
            <a:extLst>
              <a:ext uri="{FF2B5EF4-FFF2-40B4-BE49-F238E27FC236}">
                <a16:creationId xmlns:a16="http://schemas.microsoft.com/office/drawing/2014/main" id="{70B23A41-17AB-76D8-3EFE-38FC22C5B5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42" y="4334772"/>
            <a:ext cx="1402632" cy="821194"/>
          </a:xfrm>
          <a:prstGeom prst="rect">
            <a:avLst/>
          </a:prstGeom>
        </p:spPr>
      </p:pic>
      <p:pic>
        <p:nvPicPr>
          <p:cNvPr id="10" name="Obraz 9" descr="flaga Unii Europejskie z dopiskiem dofinansowane przez Unię Europejską">
            <a:extLst>
              <a:ext uri="{FF2B5EF4-FFF2-40B4-BE49-F238E27FC236}">
                <a16:creationId xmlns:a16="http://schemas.microsoft.com/office/drawing/2014/main" id="{E8AB2AB5-3131-C310-7606-68997985114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9261" y="4334773"/>
            <a:ext cx="2278263" cy="821194"/>
          </a:xfrm>
          <a:prstGeom prst="rect">
            <a:avLst/>
          </a:prstGeom>
        </p:spPr>
      </p:pic>
      <p:pic>
        <p:nvPicPr>
          <p:cNvPr id="12" name="Obraz 11" descr="barwy RP">
            <a:extLst>
              <a:ext uri="{FF2B5EF4-FFF2-40B4-BE49-F238E27FC236}">
                <a16:creationId xmlns:a16="http://schemas.microsoft.com/office/drawing/2014/main" id="{7C93677B-A16E-82CA-7FC4-B6B51516070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812" y="4334315"/>
            <a:ext cx="1937739" cy="822352"/>
          </a:xfrm>
          <a:prstGeom prst="rect">
            <a:avLst/>
          </a:prstGeom>
        </p:spPr>
      </p:pic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411760" y="3062122"/>
            <a:ext cx="5976664" cy="127219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70934" y="3790039"/>
            <a:ext cx="5245249" cy="441262"/>
          </a:xfrm>
        </p:spPr>
        <p:txBody>
          <a:bodyPr anchor="t" anchorCtr="0">
            <a:normAutofit/>
          </a:bodyPr>
          <a:lstStyle>
            <a:lvl1pPr algn="l">
              <a:lnSpc>
                <a:spcPts val="2381"/>
              </a:lnSpc>
              <a:defRPr sz="1905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pic>
        <p:nvPicPr>
          <p:cNvPr id="11" name="Obraz 10">
            <a:extLst>
              <a:ext uri="{FF2B5EF4-FFF2-40B4-BE49-F238E27FC236}">
                <a16:creationId xmlns:a16="http://schemas.microsoft.com/office/drawing/2014/main" id="{00077315-1D70-4F03-A08B-B97A5ED5F43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3062122"/>
            <a:ext cx="3444545" cy="634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935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64" userDrawn="1">
          <p15:clr>
            <a:srgbClr val="FBAE40"/>
          </p15:clr>
        </p15:guide>
        <p15:guide id="2" orient="horz" pos="77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orient="horz" pos="231" userDrawn="1">
          <p15:clr>
            <a:srgbClr val="FBAE40"/>
          </p15:clr>
        </p15:guide>
        <p15:guide id="5" orient="horz" pos="386" userDrawn="1">
          <p15:clr>
            <a:srgbClr val="FBAE40"/>
          </p15:clr>
        </p15:guide>
        <p15:guide id="6" orient="horz" pos="540" userDrawn="1">
          <p15:clr>
            <a:srgbClr val="FBAE40"/>
          </p15:clr>
        </p15:guide>
        <p15:guide id="7" orient="horz" pos="694" userDrawn="1">
          <p15:clr>
            <a:srgbClr val="FBAE40"/>
          </p15:clr>
        </p15:guide>
        <p15:guide id="8" orient="horz" pos="848" userDrawn="1">
          <p15:clr>
            <a:srgbClr val="FBAE40"/>
          </p15:clr>
        </p15:guide>
        <p15:guide id="9" orient="horz" pos="1003" userDrawn="1">
          <p15:clr>
            <a:srgbClr val="FBAE40"/>
          </p15:clr>
        </p15:guide>
        <p15:guide id="10" orient="horz" pos="1157" userDrawn="1">
          <p15:clr>
            <a:srgbClr val="FBAE40"/>
          </p15:clr>
        </p15:guide>
        <p15:guide id="11" orient="horz" pos="1311" userDrawn="1">
          <p15:clr>
            <a:srgbClr val="FBAE40"/>
          </p15:clr>
        </p15:guide>
        <p15:guide id="12" orient="horz" pos="1466" userDrawn="1">
          <p15:clr>
            <a:srgbClr val="FBAE40"/>
          </p15:clr>
        </p15:guide>
        <p15:guide id="13" orient="horz" pos="1774" userDrawn="1">
          <p15:clr>
            <a:srgbClr val="FBAE40"/>
          </p15:clr>
        </p15:guide>
        <p15:guide id="14" orient="horz" pos="1929" userDrawn="1">
          <p15:clr>
            <a:srgbClr val="FBAE40"/>
          </p15:clr>
        </p15:guide>
        <p15:guide id="15" orient="horz" pos="2083" userDrawn="1">
          <p15:clr>
            <a:srgbClr val="FBAE40"/>
          </p15:clr>
        </p15:guide>
        <p15:guide id="16" orient="horz" pos="2237" userDrawn="1">
          <p15:clr>
            <a:srgbClr val="FBAE40"/>
          </p15:clr>
        </p15:guide>
        <p15:guide id="17" orient="horz" pos="2392" userDrawn="1">
          <p15:clr>
            <a:srgbClr val="FBAE40"/>
          </p15:clr>
        </p15:guide>
        <p15:guide id="18" orient="horz" pos="2546" userDrawn="1">
          <p15:clr>
            <a:srgbClr val="FBAE40"/>
          </p15:clr>
        </p15:guide>
        <p15:guide id="19" orient="horz" pos="2700" userDrawn="1">
          <p15:clr>
            <a:srgbClr val="FBAE40"/>
          </p15:clr>
        </p15:guide>
        <p15:guide id="20" orient="horz" pos="2854" userDrawn="1">
          <p15:clr>
            <a:srgbClr val="FBAE40"/>
          </p15:clr>
        </p15:guide>
        <p15:guide id="21" orient="horz" pos="3009" userDrawn="1">
          <p15:clr>
            <a:srgbClr val="FBAE40"/>
          </p15:clr>
        </p15:guide>
        <p15:guide id="22" orient="horz" pos="3163" userDrawn="1">
          <p15:clr>
            <a:srgbClr val="FBAE40"/>
          </p15:clr>
        </p15:guide>
        <p15:guide id="23" pos="358" userDrawn="1">
          <p15:clr>
            <a:srgbClr val="FBAE40"/>
          </p15:clr>
        </p15:guide>
        <p15:guide id="24" pos="552" userDrawn="1">
          <p15:clr>
            <a:srgbClr val="FBAE40"/>
          </p15:clr>
        </p15:guide>
        <p15:guide id="25" pos="747" userDrawn="1">
          <p15:clr>
            <a:srgbClr val="FBAE40"/>
          </p15:clr>
        </p15:guide>
        <p15:guide id="26" pos="941" userDrawn="1">
          <p15:clr>
            <a:srgbClr val="FBAE40"/>
          </p15:clr>
        </p15:guide>
        <p15:guide id="27" pos="1135" userDrawn="1">
          <p15:clr>
            <a:srgbClr val="FBAE40"/>
          </p15:clr>
        </p15:guide>
        <p15:guide id="28" pos="1328" userDrawn="1">
          <p15:clr>
            <a:srgbClr val="FBAE40"/>
          </p15:clr>
        </p15:guide>
        <p15:guide id="29" pos="1522" userDrawn="1">
          <p15:clr>
            <a:srgbClr val="FBAE40"/>
          </p15:clr>
        </p15:guide>
        <p15:guide id="30" pos="1716" userDrawn="1">
          <p15:clr>
            <a:srgbClr val="FBAE40"/>
          </p15:clr>
        </p15:guide>
        <p15:guide id="31" pos="1911" userDrawn="1">
          <p15:clr>
            <a:srgbClr val="FBAE40"/>
          </p15:clr>
        </p15:guide>
        <p15:guide id="32" pos="2104" userDrawn="1">
          <p15:clr>
            <a:srgbClr val="FBAE40"/>
          </p15:clr>
        </p15:guide>
        <p15:guide id="33" pos="2298" userDrawn="1">
          <p15:clr>
            <a:srgbClr val="FBAE40"/>
          </p15:clr>
        </p15:guide>
        <p15:guide id="34" pos="2492" userDrawn="1">
          <p15:clr>
            <a:srgbClr val="FBAE40"/>
          </p15:clr>
        </p15:guide>
        <p15:guide id="35" pos="2686" userDrawn="1">
          <p15:clr>
            <a:srgbClr val="FBAE40"/>
          </p15:clr>
        </p15:guide>
        <p15:guide id="36" pos="2880" userDrawn="1">
          <p15:clr>
            <a:srgbClr val="FBAE40"/>
          </p15:clr>
        </p15:guide>
        <p15:guide id="37" pos="3074" userDrawn="1">
          <p15:clr>
            <a:srgbClr val="FBAE40"/>
          </p15:clr>
        </p15:guide>
        <p15:guide id="38" pos="3268" userDrawn="1">
          <p15:clr>
            <a:srgbClr val="FBAE40"/>
          </p15:clr>
        </p15:guide>
        <p15:guide id="39" pos="3462" userDrawn="1">
          <p15:clr>
            <a:srgbClr val="FBAE40"/>
          </p15:clr>
        </p15:guide>
        <p15:guide id="40" pos="3656" userDrawn="1">
          <p15:clr>
            <a:srgbClr val="FBAE40"/>
          </p15:clr>
        </p15:guide>
        <p15:guide id="41" pos="3849" userDrawn="1">
          <p15:clr>
            <a:srgbClr val="FBAE40"/>
          </p15:clr>
        </p15:guide>
        <p15:guide id="42" pos="4044" userDrawn="1">
          <p15:clr>
            <a:srgbClr val="FBAE40"/>
          </p15:clr>
        </p15:guide>
        <p15:guide id="43" pos="4238" userDrawn="1">
          <p15:clr>
            <a:srgbClr val="FBAE40"/>
          </p15:clr>
        </p15:guide>
        <p15:guide id="44" pos="4432" userDrawn="1">
          <p15:clr>
            <a:srgbClr val="FBAE40"/>
          </p15:clr>
        </p15:guide>
        <p15:guide id="45" pos="4625" userDrawn="1">
          <p15:clr>
            <a:srgbClr val="FBAE40"/>
          </p15:clr>
        </p15:guide>
        <p15:guide id="46" pos="4819" userDrawn="1">
          <p15:clr>
            <a:srgbClr val="FBAE40"/>
          </p15:clr>
        </p15:guide>
        <p15:guide id="47" pos="5013" userDrawn="1">
          <p15:clr>
            <a:srgbClr val="FBAE40"/>
          </p15:clr>
        </p15:guide>
        <p15:guide id="48" pos="5208" userDrawn="1">
          <p15:clr>
            <a:srgbClr val="FBAE40"/>
          </p15:clr>
        </p15:guide>
        <p15:guide id="49" pos="5402" userDrawn="1">
          <p15:clr>
            <a:srgbClr val="FBAE40"/>
          </p15:clr>
        </p15:guide>
        <p15:guide id="50" pos="5595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416677" y="3062122"/>
            <a:ext cx="6154381" cy="146935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72943" y="0"/>
            <a:ext cx="5850420" cy="3306227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45924 w 6835775"/>
              <a:gd name="connsiteY3" fmla="*/ 4519230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40726"/>
              <a:gd name="connsiteY0" fmla="*/ 0 h 4859338"/>
              <a:gd name="connsiteX1" fmla="*/ 6835775 w 6840726"/>
              <a:gd name="connsiteY1" fmla="*/ 0 h 4859338"/>
              <a:gd name="connsiteX2" fmla="*/ 6840726 w 6840726"/>
              <a:gd name="connsiteY2" fmla="*/ 4513008 h 4859338"/>
              <a:gd name="connsiteX3" fmla="*/ 2145924 w 6840726"/>
              <a:gd name="connsiteY3" fmla="*/ 4519230 h 4859338"/>
              <a:gd name="connsiteX4" fmla="*/ 2155824 w 6840726"/>
              <a:gd name="connsiteY4" fmla="*/ 4859338 h 4859338"/>
              <a:gd name="connsiteX5" fmla="*/ 0 w 6840726"/>
              <a:gd name="connsiteY5" fmla="*/ 4859338 h 4859338"/>
              <a:gd name="connsiteX6" fmla="*/ 0 w 6840726"/>
              <a:gd name="connsiteY6" fmla="*/ 0 h 4859338"/>
              <a:gd name="connsiteX0" fmla="*/ 0 w 6840726"/>
              <a:gd name="connsiteY0" fmla="*/ 0 h 4859338"/>
              <a:gd name="connsiteX1" fmla="*/ 6835775 w 6840726"/>
              <a:gd name="connsiteY1" fmla="*/ 0 h 4859338"/>
              <a:gd name="connsiteX2" fmla="*/ 6840726 w 6840726"/>
              <a:gd name="connsiteY2" fmla="*/ 4513008 h 4859338"/>
              <a:gd name="connsiteX3" fmla="*/ 2155825 w 6840726"/>
              <a:gd name="connsiteY3" fmla="*/ 4519230 h 4859338"/>
              <a:gd name="connsiteX4" fmla="*/ 2155824 w 6840726"/>
              <a:gd name="connsiteY4" fmla="*/ 4859338 h 4859338"/>
              <a:gd name="connsiteX5" fmla="*/ 0 w 6840726"/>
              <a:gd name="connsiteY5" fmla="*/ 4859338 h 4859338"/>
              <a:gd name="connsiteX6" fmla="*/ 0 w 6840726"/>
              <a:gd name="connsiteY6" fmla="*/ 0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40726" h="4859338">
                <a:moveTo>
                  <a:pt x="0" y="0"/>
                </a:moveTo>
                <a:lnTo>
                  <a:pt x="6835775" y="0"/>
                </a:lnTo>
                <a:cubicBezTo>
                  <a:pt x="6837425" y="1504336"/>
                  <a:pt x="6839076" y="3008672"/>
                  <a:pt x="6840726" y="4513008"/>
                </a:cubicBezTo>
                <a:lnTo>
                  <a:pt x="2155825" y="4519230"/>
                </a:lnTo>
                <a:cubicBezTo>
                  <a:pt x="2155825" y="4632599"/>
                  <a:pt x="2155824" y="4745969"/>
                  <a:pt x="2155824" y="4859338"/>
                </a:cubicBezTo>
                <a:lnTo>
                  <a:pt x="0" y="4859338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68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339901" y="3062122"/>
            <a:ext cx="3079227" cy="244527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416678" y="3062122"/>
            <a:ext cx="923225" cy="2441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24871" y="3535097"/>
            <a:ext cx="5542066" cy="898396"/>
          </a:xfrm>
        </p:spPr>
        <p:txBody>
          <a:bodyPr anchor="t" anchorCtr="0">
            <a:normAutofit/>
          </a:bodyPr>
          <a:lstStyle>
            <a:lvl1pPr algn="l">
              <a:lnSpc>
                <a:spcPts val="2381"/>
              </a:lnSpc>
              <a:defRPr sz="190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65" userDrawn="1">
          <p15:clr>
            <a:srgbClr val="FBAE40"/>
          </p15:clr>
        </p15:guide>
        <p15:guide id="2" orient="horz" pos="77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orient="horz" pos="231" userDrawn="1">
          <p15:clr>
            <a:srgbClr val="FBAE40"/>
          </p15:clr>
        </p15:guide>
        <p15:guide id="5" orient="horz" pos="386" userDrawn="1">
          <p15:clr>
            <a:srgbClr val="FBAE40"/>
          </p15:clr>
        </p15:guide>
        <p15:guide id="6" orient="horz" pos="540" userDrawn="1">
          <p15:clr>
            <a:srgbClr val="FBAE40"/>
          </p15:clr>
        </p15:guide>
        <p15:guide id="7" orient="horz" pos="694" userDrawn="1">
          <p15:clr>
            <a:srgbClr val="FBAE40"/>
          </p15:clr>
        </p15:guide>
        <p15:guide id="8" orient="horz" pos="848" userDrawn="1">
          <p15:clr>
            <a:srgbClr val="FBAE40"/>
          </p15:clr>
        </p15:guide>
        <p15:guide id="9" orient="horz" pos="1003" userDrawn="1">
          <p15:clr>
            <a:srgbClr val="FBAE40"/>
          </p15:clr>
        </p15:guide>
        <p15:guide id="10" orient="horz" pos="1157" userDrawn="1">
          <p15:clr>
            <a:srgbClr val="FBAE40"/>
          </p15:clr>
        </p15:guide>
        <p15:guide id="11" orient="horz" pos="1311" userDrawn="1">
          <p15:clr>
            <a:srgbClr val="FBAE40"/>
          </p15:clr>
        </p15:guide>
        <p15:guide id="12" orient="horz" pos="1466" userDrawn="1">
          <p15:clr>
            <a:srgbClr val="FBAE40"/>
          </p15:clr>
        </p15:guide>
        <p15:guide id="13" orient="horz" pos="1774" userDrawn="1">
          <p15:clr>
            <a:srgbClr val="FBAE40"/>
          </p15:clr>
        </p15:guide>
        <p15:guide id="14" orient="horz" pos="1929" userDrawn="1">
          <p15:clr>
            <a:srgbClr val="FBAE40"/>
          </p15:clr>
        </p15:guide>
        <p15:guide id="15" orient="horz" pos="2083" userDrawn="1">
          <p15:clr>
            <a:srgbClr val="FBAE40"/>
          </p15:clr>
        </p15:guide>
        <p15:guide id="16" orient="horz" pos="2237" userDrawn="1">
          <p15:clr>
            <a:srgbClr val="FBAE40"/>
          </p15:clr>
        </p15:guide>
        <p15:guide id="17" orient="horz" pos="2392" userDrawn="1">
          <p15:clr>
            <a:srgbClr val="FBAE40"/>
          </p15:clr>
        </p15:guide>
        <p15:guide id="18" orient="horz" pos="2546" userDrawn="1">
          <p15:clr>
            <a:srgbClr val="FBAE40"/>
          </p15:clr>
        </p15:guide>
        <p15:guide id="19" orient="horz" pos="2700" userDrawn="1">
          <p15:clr>
            <a:srgbClr val="FBAE40"/>
          </p15:clr>
        </p15:guide>
        <p15:guide id="20" orient="horz" pos="2854" userDrawn="1">
          <p15:clr>
            <a:srgbClr val="FBAE40"/>
          </p15:clr>
        </p15:guide>
        <p15:guide id="21" orient="horz" pos="3009" userDrawn="1">
          <p15:clr>
            <a:srgbClr val="FBAE40"/>
          </p15:clr>
        </p15:guide>
        <p15:guide id="22" orient="horz" pos="3163" userDrawn="1">
          <p15:clr>
            <a:srgbClr val="FBAE40"/>
          </p15:clr>
        </p15:guide>
        <p15:guide id="23" pos="358" userDrawn="1">
          <p15:clr>
            <a:srgbClr val="FBAE40"/>
          </p15:clr>
        </p15:guide>
        <p15:guide id="24" pos="552" userDrawn="1">
          <p15:clr>
            <a:srgbClr val="FBAE40"/>
          </p15:clr>
        </p15:guide>
        <p15:guide id="25" pos="747" userDrawn="1">
          <p15:clr>
            <a:srgbClr val="FBAE40"/>
          </p15:clr>
        </p15:guide>
        <p15:guide id="26" pos="941" userDrawn="1">
          <p15:clr>
            <a:srgbClr val="FBAE40"/>
          </p15:clr>
        </p15:guide>
        <p15:guide id="27" pos="1135" userDrawn="1">
          <p15:clr>
            <a:srgbClr val="FBAE40"/>
          </p15:clr>
        </p15:guide>
        <p15:guide id="28" pos="1328" userDrawn="1">
          <p15:clr>
            <a:srgbClr val="FBAE40"/>
          </p15:clr>
        </p15:guide>
        <p15:guide id="29" pos="1522" userDrawn="1">
          <p15:clr>
            <a:srgbClr val="FBAE40"/>
          </p15:clr>
        </p15:guide>
        <p15:guide id="30" pos="1716" userDrawn="1">
          <p15:clr>
            <a:srgbClr val="FBAE40"/>
          </p15:clr>
        </p15:guide>
        <p15:guide id="31" pos="1911" userDrawn="1">
          <p15:clr>
            <a:srgbClr val="FBAE40"/>
          </p15:clr>
        </p15:guide>
        <p15:guide id="32" pos="2104" userDrawn="1">
          <p15:clr>
            <a:srgbClr val="FBAE40"/>
          </p15:clr>
        </p15:guide>
        <p15:guide id="33" pos="2298" userDrawn="1">
          <p15:clr>
            <a:srgbClr val="FBAE40"/>
          </p15:clr>
        </p15:guide>
        <p15:guide id="34" pos="2492" userDrawn="1">
          <p15:clr>
            <a:srgbClr val="FBAE40"/>
          </p15:clr>
        </p15:guide>
        <p15:guide id="35" pos="2686" userDrawn="1">
          <p15:clr>
            <a:srgbClr val="FBAE40"/>
          </p15:clr>
        </p15:guide>
        <p15:guide id="36" pos="2880" userDrawn="1">
          <p15:clr>
            <a:srgbClr val="FBAE40"/>
          </p15:clr>
        </p15:guide>
        <p15:guide id="37" pos="3074" userDrawn="1">
          <p15:clr>
            <a:srgbClr val="FBAE40"/>
          </p15:clr>
        </p15:guide>
        <p15:guide id="38" pos="3268" userDrawn="1">
          <p15:clr>
            <a:srgbClr val="FBAE40"/>
          </p15:clr>
        </p15:guide>
        <p15:guide id="39" pos="3462" userDrawn="1">
          <p15:clr>
            <a:srgbClr val="FBAE40"/>
          </p15:clr>
        </p15:guide>
        <p15:guide id="40" pos="3656" userDrawn="1">
          <p15:clr>
            <a:srgbClr val="FBAE40"/>
          </p15:clr>
        </p15:guide>
        <p15:guide id="41" pos="3849" userDrawn="1">
          <p15:clr>
            <a:srgbClr val="FBAE40"/>
          </p15:clr>
        </p15:guide>
        <p15:guide id="42" pos="4044" userDrawn="1">
          <p15:clr>
            <a:srgbClr val="FBAE40"/>
          </p15:clr>
        </p15:guide>
        <p15:guide id="43" pos="4238" userDrawn="1">
          <p15:clr>
            <a:srgbClr val="FBAE40"/>
          </p15:clr>
        </p15:guide>
        <p15:guide id="44" pos="4432" userDrawn="1">
          <p15:clr>
            <a:srgbClr val="FBAE40"/>
          </p15:clr>
        </p15:guide>
        <p15:guide id="45" pos="4625" userDrawn="1">
          <p15:clr>
            <a:srgbClr val="FBAE40"/>
          </p15:clr>
        </p15:guide>
        <p15:guide id="46" pos="4819" userDrawn="1">
          <p15:clr>
            <a:srgbClr val="FBAE40"/>
          </p15:clr>
        </p15:guide>
        <p15:guide id="47" pos="5013" userDrawn="1">
          <p15:clr>
            <a:srgbClr val="FBAE40"/>
          </p15:clr>
        </p15:guide>
        <p15:guide id="48" pos="5208" userDrawn="1">
          <p15:clr>
            <a:srgbClr val="FBAE40"/>
          </p15:clr>
        </p15:guide>
        <p15:guide id="49" pos="5402" userDrawn="1">
          <p15:clr>
            <a:srgbClr val="FBAE40"/>
          </p15:clr>
        </p15:guide>
        <p15:guide id="50" pos="5595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>
                <a:latin typeface="+mn-lt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lnSpc>
                <a:spcPct val="150000"/>
              </a:lnSpc>
              <a:defRPr sz="1800"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lnSpc>
                <a:spcPct val="150000"/>
              </a:lnSpc>
              <a:defRPr sz="1800"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lnSpc>
                <a:spcPct val="150000"/>
              </a:lnSpc>
              <a:defRPr sz="1800"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3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77389" y="1347054"/>
            <a:ext cx="3540668" cy="3184221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5942" y="1346902"/>
            <a:ext cx="3540668" cy="318436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0" y="612237"/>
            <a:ext cx="3694610" cy="734818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9" y="1347054"/>
            <a:ext cx="3694937" cy="318421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612425"/>
            <a:ext cx="4264485" cy="3918839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680"/>
            </a:lvl1pPr>
          </a:lstStyle>
          <a:p>
            <a:r>
              <a:rPr lang="pl-PL" dirty="0"/>
              <a:t>Kliknij ikonę, aby dodać</a:t>
            </a:r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7342649" y="5021448"/>
            <a:ext cx="924287" cy="12205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77389" y="1347054"/>
            <a:ext cx="3540668" cy="318422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5942" y="1346902"/>
            <a:ext cx="3540668" cy="318436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7342649" y="5021448"/>
            <a:ext cx="924287" cy="12205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77064" y="612237"/>
            <a:ext cx="7389546" cy="73481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7390" y="1347054"/>
            <a:ext cx="7389547" cy="318421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877359" y="0"/>
            <a:ext cx="924287" cy="1220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1801646" y="0"/>
            <a:ext cx="6464963" cy="12205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342353" y="4776201"/>
            <a:ext cx="923653" cy="12247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68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7342649" y="5021448"/>
            <a:ext cx="924287" cy="12205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26" r:id="rId7"/>
    <p:sldLayoutId id="2147483740" r:id="rId8"/>
    <p:sldLayoutId id="2147483723" r:id="rId9"/>
    <p:sldLayoutId id="2147483728" r:id="rId10"/>
    <p:sldLayoutId id="2147483741" r:id="rId11"/>
  </p:sldLayoutIdLst>
  <p:hf hdr="0" ftr="0" dt="0"/>
  <p:txStyles>
    <p:titleStyle>
      <a:lvl1pPr algn="l" defTabSz="685804" rtl="0" eaLnBrk="1" latinLnBrk="0" hangingPunct="1">
        <a:lnSpc>
          <a:spcPts val="2449"/>
        </a:lnSpc>
        <a:spcBef>
          <a:spcPct val="0"/>
        </a:spcBef>
        <a:buNone/>
        <a:defRPr sz="1905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171451" indent="-171451" algn="l" defTabSz="685804" rtl="0" eaLnBrk="1" latinLnBrk="0" hangingPunct="1">
        <a:lnSpc>
          <a:spcPts val="1633"/>
        </a:lnSpc>
        <a:spcBef>
          <a:spcPts val="750"/>
        </a:spcBef>
        <a:buClr>
          <a:schemeClr val="accent1"/>
        </a:buClr>
        <a:buFontTx/>
        <a:buBlip>
          <a:blip r:embed="rId13"/>
        </a:buBlip>
        <a:defRPr sz="1225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514353" indent="-171451" algn="l" defTabSz="685804" rtl="0" eaLnBrk="1" latinLnBrk="0" hangingPunct="1">
        <a:lnSpc>
          <a:spcPts val="1633"/>
        </a:lnSpc>
        <a:spcBef>
          <a:spcPts val="375"/>
        </a:spcBef>
        <a:buFontTx/>
        <a:buBlip>
          <a:blip r:embed="rId14"/>
        </a:buBlip>
        <a:defRPr sz="1225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857256" indent="-171451" algn="l" defTabSz="685804" rtl="0" eaLnBrk="1" latinLnBrk="0" hangingPunct="1">
        <a:lnSpc>
          <a:spcPts val="1633"/>
        </a:lnSpc>
        <a:spcBef>
          <a:spcPts val="375"/>
        </a:spcBef>
        <a:buFontTx/>
        <a:buBlip>
          <a:blip r:embed="rId15"/>
        </a:buBlip>
        <a:defRPr sz="1225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200158" indent="-171451" algn="l" defTabSz="685804" rtl="0" eaLnBrk="1" latinLnBrk="0" hangingPunct="1">
        <a:lnSpc>
          <a:spcPts val="1633"/>
        </a:lnSpc>
        <a:spcBef>
          <a:spcPts val="375"/>
        </a:spcBef>
        <a:buFont typeface="Arial" panose="020B0604020202020204" pitchFamily="34" charset="0"/>
        <a:buChar char="•"/>
        <a:defRPr sz="1225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1543060" indent="-171451" algn="l" defTabSz="685804" rtl="0" eaLnBrk="1" latinLnBrk="0" hangingPunct="1">
        <a:lnSpc>
          <a:spcPts val="1633"/>
        </a:lnSpc>
        <a:spcBef>
          <a:spcPts val="375"/>
        </a:spcBef>
        <a:buFont typeface="Arial" panose="020B0604020202020204" pitchFamily="34" charset="0"/>
        <a:buChar char="•"/>
        <a:defRPr sz="1225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1885963" indent="-171451" algn="l" defTabSz="685804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65" indent="-171451" algn="l" defTabSz="685804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67" indent="-171451" algn="l" defTabSz="685804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69" indent="-171451" algn="l" defTabSz="685804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3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4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7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9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11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13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16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18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65" userDrawn="1">
          <p15:clr>
            <a:srgbClr val="F26B43"/>
          </p15:clr>
        </p15:guide>
        <p15:guide id="2" pos="358" userDrawn="1">
          <p15:clr>
            <a:srgbClr val="F26B43"/>
          </p15:clr>
        </p15:guide>
        <p15:guide id="3" pos="552" userDrawn="1">
          <p15:clr>
            <a:srgbClr val="F26B43"/>
          </p15:clr>
        </p15:guide>
        <p15:guide id="4" pos="747" userDrawn="1">
          <p15:clr>
            <a:srgbClr val="F26B43"/>
          </p15:clr>
        </p15:guide>
        <p15:guide id="5" pos="941" userDrawn="1">
          <p15:clr>
            <a:srgbClr val="F26B43"/>
          </p15:clr>
        </p15:guide>
        <p15:guide id="6" pos="1135" userDrawn="1">
          <p15:clr>
            <a:srgbClr val="F26B43"/>
          </p15:clr>
        </p15:guide>
        <p15:guide id="7" pos="1328" userDrawn="1">
          <p15:clr>
            <a:srgbClr val="F26B43"/>
          </p15:clr>
        </p15:guide>
        <p15:guide id="8" pos="1522" userDrawn="1">
          <p15:clr>
            <a:srgbClr val="F26B43"/>
          </p15:clr>
        </p15:guide>
        <p15:guide id="9" pos="1716" userDrawn="1">
          <p15:clr>
            <a:srgbClr val="F26B43"/>
          </p15:clr>
        </p15:guide>
        <p15:guide id="10" pos="1911" userDrawn="1">
          <p15:clr>
            <a:srgbClr val="F26B43"/>
          </p15:clr>
        </p15:guide>
        <p15:guide id="11" pos="2104" userDrawn="1">
          <p15:clr>
            <a:srgbClr val="F26B43"/>
          </p15:clr>
        </p15:guide>
        <p15:guide id="12" pos="2298" userDrawn="1">
          <p15:clr>
            <a:srgbClr val="F26B43"/>
          </p15:clr>
        </p15:guide>
        <p15:guide id="13" pos="2492" userDrawn="1">
          <p15:clr>
            <a:srgbClr val="F26B43"/>
          </p15:clr>
        </p15:guide>
        <p15:guide id="14" pos="2686" userDrawn="1">
          <p15:clr>
            <a:srgbClr val="F26B43"/>
          </p15:clr>
        </p15:guide>
        <p15:guide id="15" pos="2880" userDrawn="1">
          <p15:clr>
            <a:srgbClr val="F26B43"/>
          </p15:clr>
        </p15:guide>
        <p15:guide id="16" pos="3074" userDrawn="1">
          <p15:clr>
            <a:srgbClr val="F26B43"/>
          </p15:clr>
        </p15:guide>
        <p15:guide id="17" pos="3268" userDrawn="1">
          <p15:clr>
            <a:srgbClr val="F26B43"/>
          </p15:clr>
        </p15:guide>
        <p15:guide id="18" pos="3462" userDrawn="1">
          <p15:clr>
            <a:srgbClr val="F26B43"/>
          </p15:clr>
        </p15:guide>
        <p15:guide id="19" pos="3656" userDrawn="1">
          <p15:clr>
            <a:srgbClr val="F26B43"/>
          </p15:clr>
        </p15:guide>
        <p15:guide id="20" pos="3849" userDrawn="1">
          <p15:clr>
            <a:srgbClr val="F26B43"/>
          </p15:clr>
        </p15:guide>
        <p15:guide id="21" pos="4044" userDrawn="1">
          <p15:clr>
            <a:srgbClr val="F26B43"/>
          </p15:clr>
        </p15:guide>
        <p15:guide id="22" pos="4238" userDrawn="1">
          <p15:clr>
            <a:srgbClr val="F26B43"/>
          </p15:clr>
        </p15:guide>
        <p15:guide id="23" pos="4432" userDrawn="1">
          <p15:clr>
            <a:srgbClr val="F26B43"/>
          </p15:clr>
        </p15:guide>
        <p15:guide id="24" pos="4625" userDrawn="1">
          <p15:clr>
            <a:srgbClr val="F26B43"/>
          </p15:clr>
        </p15:guide>
        <p15:guide id="25" pos="4819" userDrawn="1">
          <p15:clr>
            <a:srgbClr val="F26B43"/>
          </p15:clr>
        </p15:guide>
        <p15:guide id="26" pos="5013" userDrawn="1">
          <p15:clr>
            <a:srgbClr val="F26B43"/>
          </p15:clr>
        </p15:guide>
        <p15:guide id="27" pos="5208" userDrawn="1">
          <p15:clr>
            <a:srgbClr val="F26B43"/>
          </p15:clr>
        </p15:guide>
        <p15:guide id="28" pos="5402" userDrawn="1">
          <p15:clr>
            <a:srgbClr val="F26B43"/>
          </p15:clr>
        </p15:guide>
        <p15:guide id="29" pos="5595" userDrawn="1">
          <p15:clr>
            <a:srgbClr val="F26B43"/>
          </p15:clr>
        </p15:guide>
        <p15:guide id="30" orient="horz" pos="77" userDrawn="1">
          <p15:clr>
            <a:srgbClr val="F26B43"/>
          </p15:clr>
        </p15:guide>
        <p15:guide id="31" orient="horz" pos="231" userDrawn="1">
          <p15:clr>
            <a:srgbClr val="F26B43"/>
          </p15:clr>
        </p15:guide>
        <p15:guide id="32" orient="horz" pos="386" userDrawn="1">
          <p15:clr>
            <a:srgbClr val="F26B43"/>
          </p15:clr>
        </p15:guide>
        <p15:guide id="33" orient="horz" pos="540" userDrawn="1">
          <p15:clr>
            <a:srgbClr val="F26B43"/>
          </p15:clr>
        </p15:guide>
        <p15:guide id="34" orient="horz" pos="694" userDrawn="1">
          <p15:clr>
            <a:srgbClr val="F26B43"/>
          </p15:clr>
        </p15:guide>
        <p15:guide id="35" orient="horz" pos="848" userDrawn="1">
          <p15:clr>
            <a:srgbClr val="F26B43"/>
          </p15:clr>
        </p15:guide>
        <p15:guide id="36" orient="horz" pos="1003" userDrawn="1">
          <p15:clr>
            <a:srgbClr val="F26B43"/>
          </p15:clr>
        </p15:guide>
        <p15:guide id="37" orient="horz" pos="1157" userDrawn="1">
          <p15:clr>
            <a:srgbClr val="F26B43"/>
          </p15:clr>
        </p15:guide>
        <p15:guide id="38" orient="horz" pos="1311" userDrawn="1">
          <p15:clr>
            <a:srgbClr val="F26B43"/>
          </p15:clr>
        </p15:guide>
        <p15:guide id="39" orient="horz" pos="1466" userDrawn="1">
          <p15:clr>
            <a:srgbClr val="F26B43"/>
          </p15:clr>
        </p15:guide>
        <p15:guide id="40" orient="horz" pos="1620" userDrawn="1">
          <p15:clr>
            <a:srgbClr val="F26B43"/>
          </p15:clr>
        </p15:guide>
        <p15:guide id="41" orient="horz" pos="1774" userDrawn="1">
          <p15:clr>
            <a:srgbClr val="F26B43"/>
          </p15:clr>
        </p15:guide>
        <p15:guide id="42" orient="horz" pos="1929" userDrawn="1">
          <p15:clr>
            <a:srgbClr val="F26B43"/>
          </p15:clr>
        </p15:guide>
        <p15:guide id="43" orient="horz" pos="2083" userDrawn="1">
          <p15:clr>
            <a:srgbClr val="F26B43"/>
          </p15:clr>
        </p15:guide>
        <p15:guide id="44" orient="horz" pos="2237" userDrawn="1">
          <p15:clr>
            <a:srgbClr val="F26B43"/>
          </p15:clr>
        </p15:guide>
        <p15:guide id="45" orient="horz" pos="2392" userDrawn="1">
          <p15:clr>
            <a:srgbClr val="F26B43"/>
          </p15:clr>
        </p15:guide>
        <p15:guide id="46" orient="horz" pos="2546" userDrawn="1">
          <p15:clr>
            <a:srgbClr val="F26B43"/>
          </p15:clr>
        </p15:guide>
        <p15:guide id="47" orient="horz" pos="2700" userDrawn="1">
          <p15:clr>
            <a:srgbClr val="F26B43"/>
          </p15:clr>
        </p15:guide>
        <p15:guide id="48" orient="horz" pos="2854" userDrawn="1">
          <p15:clr>
            <a:srgbClr val="F26B43"/>
          </p15:clr>
        </p15:guide>
        <p15:guide id="49" orient="horz" pos="3009" userDrawn="1">
          <p15:clr>
            <a:srgbClr val="F26B43"/>
          </p15:clr>
        </p15:guide>
        <p15:guide id="50" orient="horz" pos="316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hyperlink" Target="https://isap.sejm.gov.pl/isap.nsf/download.xsp/WDU20190000848/O/D20190848.pdf" TargetMode="Externa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pl/web/dostepnosc-cyfrowa/o-szkoleniach-z-dostepnosci-cyfrowej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5" Type="http://schemas.openxmlformats.org/officeDocument/2006/relationships/hyperlink" Target="https://sdc.certes.pl/" TargetMode="External"/><Relationship Id="rId4" Type="http://schemas.openxmlformats.org/officeDocument/2006/relationships/hyperlink" Target="https://www.gov.pl/web/dostepnosc-cyfrowa/projekt--systemowe-ksztalcenie-specjalistow-i-specjalistek-ds-dostepnosci-cyfrowej" TargetMode="Externa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pl/web/dostepnosc-cyfrowa/jak-automatycznie-testowac-dostepnosc-cyfrowa-stron-internetowych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ww.gov.pl/web/dostepnosc-cyfrowa/jak-badac-dostepnosc-cyfrowa-z-uzyciem-technologii-asystujacych" TargetMode="External"/><Relationship Id="rId5" Type="http://schemas.openxmlformats.org/officeDocument/2006/relationships/hyperlink" Target="https://www.gov.pl/web/dostepnosc-cyfrowa/jak-automatycznie-testowac-dostepnosc-cyfrowa-aplikacji-mobilnych" TargetMode="External"/><Relationship Id="rId4" Type="http://schemas.openxmlformats.org/officeDocument/2006/relationships/hyperlink" Target="https://www.gov.pl/web/dostepnosc-cyfrowa/jak-zbadac-czy-strona-www-jest-dostepna-cyfrowo" TargetMode="Externa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unduszeeuropejskie.gov.pl/media/148670/Zal_2.docx" TargetMode="External"/><Relationship Id="rId2" Type="http://schemas.openxmlformats.org/officeDocument/2006/relationships/hyperlink" Target="https://www.funduszeeuropejskie.gov.pl/media/148700/wytyczne_032025.pdf" TargetMode="Externa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3F33F18E-394A-4875-831B-31657E1ED1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5249" y="1995686"/>
            <a:ext cx="6773550" cy="2232248"/>
          </a:xfrm>
        </p:spPr>
        <p:txBody>
          <a:bodyPr>
            <a:normAutofit fontScale="90000"/>
          </a:bodyPr>
          <a:lstStyle/>
          <a:p>
            <a:pPr algn="ctr">
              <a:lnSpc>
                <a:spcPct val="120000"/>
              </a:lnSpc>
              <a:spcBef>
                <a:spcPts val="1800"/>
              </a:spcBef>
              <a:spcAft>
                <a:spcPts val="1800"/>
              </a:spcAft>
            </a:pPr>
            <a:r>
              <a:rPr lang="pl-PL" sz="3100" b="1" dirty="0">
                <a:latin typeface="+mn-lt"/>
              </a:rPr>
              <a:t>Zarządzanie Dostępność cyfrowa </a:t>
            </a:r>
            <a:br>
              <a:rPr lang="pl-PL" sz="3100" b="1" dirty="0">
                <a:latin typeface="+mn-lt"/>
              </a:rPr>
            </a:br>
            <a:r>
              <a:rPr lang="pl-PL" sz="3100" b="1" dirty="0">
                <a:latin typeface="+mn-lt"/>
              </a:rPr>
              <a:t>w projektach </a:t>
            </a:r>
            <a:r>
              <a:rPr lang="pl-PL" sz="3100" b="1" dirty="0">
                <a:effectLst/>
                <a:latin typeface="+mn-lt"/>
                <a:ea typeface="Aptos" panose="020B0004020202020204" pitchFamily="34" charset="0"/>
              </a:rPr>
              <a:t>finansowanych </a:t>
            </a:r>
            <a:br>
              <a:rPr lang="pl-PL" sz="3100" b="1" dirty="0">
                <a:effectLst/>
                <a:latin typeface="+mn-lt"/>
                <a:ea typeface="Aptos" panose="020B0004020202020204" pitchFamily="34" charset="0"/>
              </a:rPr>
            </a:br>
            <a:r>
              <a:rPr lang="pl-PL" sz="3100" b="1" dirty="0">
                <a:effectLst/>
                <a:latin typeface="+mn-lt"/>
                <a:ea typeface="Aptos" panose="020B0004020202020204" pitchFamily="34" charset="0"/>
              </a:rPr>
              <a:t>z funduszy europejskich</a:t>
            </a:r>
            <a:br>
              <a:rPr lang="pl-PL" sz="3600" b="1" dirty="0">
                <a:latin typeface="+mn-lt"/>
              </a:rPr>
            </a:br>
            <a:r>
              <a:rPr lang="pl-PL" sz="1600" dirty="0">
                <a:highlight>
                  <a:srgbClr val="FFFF00"/>
                </a:highlight>
              </a:rPr>
              <a:t>Inwestycja C2.1.1 E-usługi publiczne, rozwiązania IT usprawniające funkcjonowanie administracji i sektorów gospodarki</a:t>
            </a:r>
            <a:endParaRPr lang="pl-PL" sz="1300" dirty="0">
              <a:solidFill>
                <a:schemeClr val="accent1"/>
              </a:solidFill>
              <a:highlight>
                <a:srgbClr val="FFFF00"/>
              </a:highligh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9F242160-F6ED-C073-BC7F-F660F39CE2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726719" y="367682"/>
            <a:ext cx="1539287" cy="237532"/>
          </a:xfrm>
        </p:spPr>
        <p:txBody>
          <a:bodyPr/>
          <a:lstStyle/>
          <a:p>
            <a:r>
              <a:rPr lang="pl-PL" dirty="0"/>
              <a:t>30 lipca 2025 r.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61682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dirty="0">
                <a:latin typeface="+mn-lt"/>
              </a:rPr>
              <a:t>Standard dostępności cyfrowej WCAG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7390" y="1347054"/>
            <a:ext cx="7389547" cy="3528952"/>
          </a:xfrm>
        </p:spPr>
        <p:txBody>
          <a:bodyPr>
            <a:normAutofit/>
          </a:bodyPr>
          <a:lstStyle/>
          <a:p>
            <a:pPr marL="177800" lvl="1" indent="-1714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>
                <a:latin typeface="+mn-lt"/>
              </a:rPr>
              <a:t> WCAG (ang. Web Content Accessibility </a:t>
            </a:r>
            <a:r>
              <a:rPr lang="pl-PL" dirty="0" err="1">
                <a:latin typeface="+mn-lt"/>
              </a:rPr>
              <a:t>Guidelines</a:t>
            </a:r>
            <a:r>
              <a:rPr lang="pl-PL" dirty="0">
                <a:latin typeface="+mn-lt"/>
              </a:rPr>
              <a:t>) to wytyczne dla dostępności treści internetowych. Wytyczne te wyjaśniają, jak tworzyć strony internetowe i aplikacje, aby udostępnić je osobom z niepełnosprawnościami np. wzroku, słuchu, ruchu, ale też z niepełnosprawnością intelektualną czy zaburzeniami poznawczymi. </a:t>
            </a:r>
          </a:p>
          <a:p>
            <a:pPr marL="177800" lvl="1" indent="-1714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>
                <a:latin typeface="+mn-lt"/>
              </a:rPr>
              <a:t> WCAG skierowany jest do twórców, programistów, projektantów serwisów internetowych i aplikacji mobilnych oraz redaktorów.</a:t>
            </a: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D42578E1-6F42-D65F-B449-59EEF054241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10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39397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C9D7C5-9C68-6DA8-5D2B-C82BD5A1BD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83E24AD0-CA57-0D99-2198-59565CF63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dirty="0">
                <a:latin typeface="+mn-lt"/>
              </a:rPr>
              <a:t>Standard dostępności cyfrowej WCAG 2.1</a:t>
            </a: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2E097900-CD1E-3EFC-2D6A-82B2D4AD9A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11</a:t>
            </a:fld>
            <a:endParaRPr lang="pl-PL" dirty="0"/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4D64B1E4-DFBD-8B59-EE9A-228422A85F00}"/>
              </a:ext>
            </a:extLst>
          </p:cNvPr>
          <p:cNvSpPr txBox="1"/>
          <p:nvPr/>
        </p:nvSpPr>
        <p:spPr>
          <a:xfrm>
            <a:off x="827584" y="1275606"/>
            <a:ext cx="2538215" cy="2126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l-PL" sz="1800" dirty="0">
                <a:solidFill>
                  <a:schemeClr val="tx2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Ustawa o dostępności cyfrowej stron internetowych i aplikacji mobilnych podmiotów publicznych</a:t>
            </a:r>
            <a:endParaRPr lang="pl-PL" sz="1800" dirty="0">
              <a:solidFill>
                <a:schemeClr val="tx2"/>
              </a:solidFill>
            </a:endParaRPr>
          </a:p>
        </p:txBody>
      </p:sp>
      <p:pic>
        <p:nvPicPr>
          <p:cNvPr id="4" name="Symbol zastępczy zawartości 5">
            <a:extLst>
              <a:ext uri="{FF2B5EF4-FFF2-40B4-BE49-F238E27FC236}">
                <a16:creationId xmlns:a16="http://schemas.microsoft.com/office/drawing/2014/main" id="{631D8BA4-22B0-C7DA-0680-23AC175897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415279" y="1089242"/>
            <a:ext cx="5192668" cy="3257550"/>
          </a:xfrm>
        </p:spPr>
      </p:pic>
    </p:spTree>
    <p:extLst>
      <p:ext uri="{BB962C8B-B14F-4D97-AF65-F5344CB8AC3E}">
        <p14:creationId xmlns:p14="http://schemas.microsoft.com/office/powerpoint/2010/main" val="31035252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283D8D-4EAE-7E4C-8F33-5A3CDEBB18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DFABC8EA-442D-FEC8-0D85-142582B7F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dirty="0">
                <a:latin typeface="+mn-lt"/>
              </a:rPr>
              <a:t>Standard dostępności cyfrowej WCAG 2.1 c.d.</a:t>
            </a: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C6EEC00B-619F-C262-234C-D7A309C645E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12</a:t>
            </a:fld>
            <a:endParaRPr lang="pl-PL" dirty="0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6C589C27-21AA-8AC7-0407-613801AAD4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2130" y="1036220"/>
            <a:ext cx="5474369" cy="3246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2919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064" y="1419622"/>
            <a:ext cx="7389546" cy="2448271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pl-PL" dirty="0"/>
              <a:t>B</a:t>
            </a:r>
            <a:r>
              <a:rPr lang="pl-PL" b="1" dirty="0"/>
              <a:t>łędy w realizowaniu dostępności cyfrowej </a:t>
            </a:r>
            <a:br>
              <a:rPr lang="pl-PL" b="1" dirty="0"/>
            </a:br>
            <a:r>
              <a:rPr lang="pl-PL" b="1" dirty="0"/>
              <a:t>w projektach</a:t>
            </a:r>
            <a:endParaRPr lang="pl-PL" dirty="0"/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D73393AE-D48F-72FF-657F-67D3E20C087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813942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dirty="0"/>
              <a:t>1. Brak uwzględnienia dostępności cyfrowej 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7390" y="1347054"/>
            <a:ext cx="7389547" cy="352895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sz="1900" dirty="0"/>
              <a:t>Główne zagrożenia: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1900" dirty="0"/>
              <a:t> brak odbioru (akceptacji) produktów cyfrowych projektu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1900" dirty="0"/>
              <a:t> brak środków na wdrażanie dostępności cyfrowej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1900" dirty="0"/>
              <a:t> dodatkowe, wysokie koszty wdrożenia dostępności cyfrowej w gotowym rozwiązaniu lub po ustaniu finansowania</a:t>
            </a: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EE43A653-A313-BFB3-FDD4-87537C8E661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53323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064" y="612237"/>
            <a:ext cx="7871400" cy="734818"/>
          </a:xfrm>
        </p:spPr>
        <p:txBody>
          <a:bodyPr>
            <a:normAutofit/>
          </a:bodyPr>
          <a:lstStyle/>
          <a:p>
            <a:r>
              <a:rPr lang="pl-PL" sz="2400" dirty="0"/>
              <a:t>2. Wyłącznie audyt dostępności cyfrowej na koniec projektu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7390" y="1347054"/>
            <a:ext cx="7389547" cy="352895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sz="1900" dirty="0"/>
              <a:t>Główne zagrożenia: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1900" dirty="0"/>
              <a:t> w razie negatywnego wyniku zagrożenie takie jak przy braku dostępności cyfrowej – brak odbioru, brak środków na wdrażanie dostępności, wysokie koszty wdrożenia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1900" dirty="0"/>
              <a:t> brak czasu na wdrożenie wszystkich rekomendacji wynikających z audytu</a:t>
            </a:r>
          </a:p>
          <a:p>
            <a:pPr marL="0" indent="0">
              <a:lnSpc>
                <a:spcPct val="150000"/>
              </a:lnSpc>
              <a:buNone/>
            </a:pPr>
            <a:endParaRPr lang="pl-PL" sz="1600" dirty="0"/>
          </a:p>
          <a:p>
            <a:pPr marL="0" indent="0">
              <a:lnSpc>
                <a:spcPct val="150000"/>
              </a:lnSpc>
              <a:buNone/>
            </a:pPr>
            <a:endParaRPr lang="pl-PL" sz="3600" dirty="0"/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531808C0-8EDE-BC2D-343A-C4EC7FD718C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5238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064" y="612237"/>
            <a:ext cx="7799392" cy="734818"/>
          </a:xfrm>
        </p:spPr>
        <p:txBody>
          <a:bodyPr>
            <a:normAutofit/>
          </a:bodyPr>
          <a:lstStyle/>
          <a:p>
            <a:r>
              <a:rPr lang="pl-PL" sz="2400" dirty="0"/>
              <a:t>3. Błędne wyobrażenie o wdrażaniu dostępności cyfrowej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7390" y="1347054"/>
            <a:ext cx="7389547" cy="352895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sz="1900" dirty="0"/>
              <a:t>Główne zagrożenia: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1900" dirty="0"/>
              <a:t> przenoszenie wszystkich działań związanych z dostępnością cyfrową </a:t>
            </a:r>
            <a:br>
              <a:rPr lang="pl-PL" sz="1900" dirty="0"/>
            </a:br>
            <a:r>
              <a:rPr lang="pl-PL" sz="1900" dirty="0"/>
              <a:t>na specjalistów zewnętrznych</a:t>
            </a:r>
          </a:p>
          <a:p>
            <a:pPr marL="0" indent="0">
              <a:lnSpc>
                <a:spcPct val="150000"/>
              </a:lnSpc>
              <a:buNone/>
            </a:pPr>
            <a:endParaRPr lang="pl-PL" sz="3600" dirty="0"/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843EEFEF-612D-FF41-4CB2-91CBCB9041C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566322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064" y="612237"/>
            <a:ext cx="7799392" cy="734818"/>
          </a:xfrm>
        </p:spPr>
        <p:txBody>
          <a:bodyPr>
            <a:normAutofit/>
          </a:bodyPr>
          <a:lstStyle/>
          <a:p>
            <a:r>
              <a:rPr lang="pl-PL" sz="2400" dirty="0"/>
              <a:t>4. To zadanie wyłącznie dla specjalisty do spraw dostępności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7390" y="1347054"/>
            <a:ext cx="7389547" cy="302489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sz="2000" dirty="0"/>
              <a:t>Główne zagrożenia: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000" dirty="0"/>
              <a:t> brak uwzględnienia dostępności cyfrowej na etapie planowania projektu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000" dirty="0"/>
              <a:t> inne priorytety w projekcie niż dostępność cyfrowa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000" dirty="0"/>
              <a:t> pojedynczy specjalista</a:t>
            </a:r>
          </a:p>
          <a:p>
            <a:pPr marL="0" indent="0">
              <a:lnSpc>
                <a:spcPct val="150000"/>
              </a:lnSpc>
              <a:buNone/>
            </a:pPr>
            <a:endParaRPr lang="pl-PL" sz="3400" dirty="0"/>
          </a:p>
          <a:p>
            <a:pPr marL="0" indent="0">
              <a:lnSpc>
                <a:spcPct val="150000"/>
              </a:lnSpc>
              <a:buNone/>
            </a:pPr>
            <a:endParaRPr lang="pl-PL" sz="3600" dirty="0"/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FADE940F-FC06-BFF7-76AC-E9E6A55968A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023121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b="1" dirty="0"/>
              <a:t>Czym jest dostępność cyfrowa w projekcie</a:t>
            </a:r>
            <a:endParaRPr lang="pl-PL" sz="2400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7390" y="1347054"/>
            <a:ext cx="7389547" cy="352895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sz="1800" b="1" dirty="0"/>
              <a:t>To nie tylko e-produkt, strona czy aplikacja zgodna z ustawą! </a:t>
            </a:r>
          </a:p>
          <a:p>
            <a:pPr marL="0" indent="0" fontAlgn="base">
              <a:lnSpc>
                <a:spcPct val="150000"/>
              </a:lnSpc>
              <a:buNone/>
            </a:pPr>
            <a:r>
              <a:rPr lang="pl-PL" sz="1800" dirty="0"/>
              <a:t>Dostępność cyfrowa dotyczy także innych kwestii w projekcie, na przykład: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1800" dirty="0"/>
              <a:t> </a:t>
            </a:r>
            <a:r>
              <a:rPr lang="pl-PL" sz="1800" b="1" dirty="0"/>
              <a:t>działań informacyjno-promocyjnych w mediach społecznościowych, </a:t>
            </a:r>
            <a:br>
              <a:rPr lang="pl-PL" sz="1800" b="1" dirty="0"/>
            </a:br>
            <a:r>
              <a:rPr lang="pl-PL" sz="1800" b="1" dirty="0"/>
              <a:t>na dedykowanej stronie internetowej</a:t>
            </a:r>
            <a:endParaRPr lang="pl-PL" sz="1800" dirty="0"/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1800" dirty="0"/>
              <a:t> procedur projektowych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1800" dirty="0"/>
              <a:t> zamówień publicznych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1800" dirty="0"/>
              <a:t> narzędzi cyfrowych wykorzystywanych w projekcie</a:t>
            </a: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033BCEE3-3BEC-603C-85CC-21DFA73F2A0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753998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02B70B1-9564-F1AA-6271-03E598245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064" y="1419622"/>
            <a:ext cx="7389546" cy="2304255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pl-PL" dirty="0"/>
              <a:t>Zarządzanie dostępnością </a:t>
            </a:r>
            <a:br>
              <a:rPr lang="pl-PL" dirty="0"/>
            </a:br>
            <a:r>
              <a:rPr lang="pl-PL" dirty="0"/>
              <a:t>cyfrową w projekcie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B2B96F8-020B-4C0A-4270-81917BEC625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31853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812759-ADFC-FDAB-9F4F-E155E83FBB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DF7AA7DA-3C22-3BEA-574B-2D00EC5B8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Agenda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532EFC47-5405-42D4-D0E9-6ACC9FD717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7390" y="1347054"/>
            <a:ext cx="7389547" cy="2808872"/>
          </a:xfrm>
        </p:spPr>
        <p:txBody>
          <a:bodyPr>
            <a:normAutofit fontScale="40000" lnSpcReduction="20000"/>
          </a:bodyPr>
          <a:lstStyle/>
          <a:p>
            <a:pPr lvl="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pl-PL" sz="5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Dostępność cyfrowa </a:t>
            </a:r>
            <a:endParaRPr lang="pl-PL" sz="5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pl-PL" sz="5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Zarządzanie dostępnością cyfrową w projekcie: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pl-PL" sz="5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Planowanie zasobów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pl-PL" sz="5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Etapy projektu a dostępność cyfrowa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pl-PL" sz="5100" dirty="0">
                <a:latin typeface="Calibri" panose="020F0502020204030204" pitchFamily="34" charset="0"/>
                <a:ea typeface="Calibri" panose="020F0502020204030204" pitchFamily="34" charset="0"/>
              </a:rPr>
              <a:t> Weryfikacja dostępności cyfrowej</a:t>
            </a:r>
            <a:endParaRPr lang="pl-PL" sz="5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CE2458B7-B1DD-DFE8-9D33-C27A9A3D5FF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131632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dirty="0"/>
              <a:t>Zarządzanie dostępnością cyfrową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7391" y="1347054"/>
            <a:ext cx="2974529" cy="352895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pl-PL" sz="1600" dirty="0">
                <a:solidFill>
                  <a:schemeClr val="tx1"/>
                </a:solidFill>
                <a:latin typeface="+mn-lt"/>
              </a:rPr>
              <a:t> Ludzie</a:t>
            </a:r>
          </a:p>
          <a:p>
            <a:pPr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pl-PL" sz="1600" dirty="0">
                <a:solidFill>
                  <a:schemeClr val="tx1"/>
                </a:solidFill>
                <a:latin typeface="+mn-lt"/>
              </a:rPr>
              <a:t> Wiedza</a:t>
            </a:r>
          </a:p>
          <a:p>
            <a:pPr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pl-PL" sz="1600" dirty="0">
                <a:solidFill>
                  <a:schemeClr val="tx1"/>
                </a:solidFill>
                <a:latin typeface="+mn-lt"/>
              </a:rPr>
              <a:t> Sprzęt i oprogramowanie</a:t>
            </a:r>
          </a:p>
          <a:p>
            <a:pPr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pl-PL" sz="1600" dirty="0">
                <a:solidFill>
                  <a:schemeClr val="tx1"/>
                </a:solidFill>
                <a:latin typeface="+mn-lt"/>
              </a:rPr>
              <a:t> Finanse</a:t>
            </a:r>
          </a:p>
          <a:p>
            <a:pPr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pl-PL" sz="1600" dirty="0">
                <a:solidFill>
                  <a:schemeClr val="tx1"/>
                </a:solidFill>
                <a:latin typeface="+mn-lt"/>
              </a:rPr>
              <a:t> Czas</a:t>
            </a:r>
          </a:p>
          <a:p>
            <a:pPr marL="0" indent="0">
              <a:lnSpc>
                <a:spcPct val="150000"/>
              </a:lnSpc>
              <a:buNone/>
            </a:pPr>
            <a:endParaRPr lang="pl-PL" sz="1800" dirty="0">
              <a:latin typeface="+mn-lt"/>
            </a:endParaRP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BE43015C-84B6-291C-D36C-776956B3A07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20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667469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dirty="0"/>
              <a:t>1 - Dostępność cyfrowa w projekcie - Ludzie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2010" y="1347055"/>
            <a:ext cx="7871074" cy="3528952"/>
          </a:xfrm>
        </p:spPr>
        <p:txBody>
          <a:bodyPr>
            <a:noAutofit/>
          </a:bodyPr>
          <a:lstStyle/>
          <a:p>
            <a:pPr fontAlgn="base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/>
              <a:t> Specjalista do spraw dostępności cyfrowej </a:t>
            </a:r>
            <a:r>
              <a:rPr lang="pl-PL" b="1" dirty="0"/>
              <a:t>nie zagwarantuje</a:t>
            </a:r>
            <a:r>
              <a:rPr lang="pl-PL" dirty="0"/>
              <a:t> dostępności cyfrowej </a:t>
            </a:r>
            <a:br>
              <a:rPr lang="pl-PL" dirty="0"/>
            </a:br>
            <a:r>
              <a:rPr lang="pl-PL" dirty="0"/>
              <a:t>w projekcie, jeśli będzie działał sam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b="1" dirty="0"/>
              <a:t> Kierownik projektu odpowiada za dostępność cyfrową w projekcie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/>
              <a:t> informuj wszystkich pracowników, że musicie tworzyć rozwiązania dostępne dla każdego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/>
              <a:t> wskazuj na konkretne obowiązki związane z dostępności cyfrową, przy pracy na danym stanowisku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/>
              <a:t> pytaj o dostępność cyfrową podczas rozmów kwalifikacyjnych</a:t>
            </a: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E5E5B697-2259-F4BA-3CA5-5021F8A5DA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986810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04D69D5-69E9-05F5-882A-A4DA65850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064" y="612237"/>
            <a:ext cx="8159432" cy="73481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pl-PL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Kto jest niezbędny do zapewnienia dostępności cyfrowej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0F9604F-4949-4C64-ADE3-D725736336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pl-PL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kierownik projektu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pl-PL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projektant UX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pl-PL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projektant — grafik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pl-PL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developer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pl-PL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redaktor/ twórca treści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pl-PL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tester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pl-PL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każdy merytoryczny i administracyjny pracownik — szczególnie jeśli wyniki jego pracy mogą być przekazywane do innych osób.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E0419FF-A3C1-9181-8453-DA9B741E2BE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056257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601B249-F7C1-5CE5-4E81-BE81A7039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dirty="0"/>
              <a:t>Wykonawcy zewnętrzni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5F5ECCC-C0A0-1D5D-B082-D4A750EE88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70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pl-PL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Wykonawcy zewnętrzni pojawiają się w większości projektów:</a:t>
            </a:r>
          </a:p>
          <a:p>
            <a:pPr lvl="1">
              <a:lnSpc>
                <a:spcPct val="170000"/>
              </a:lnSpc>
              <a:spcAft>
                <a:spcPts val="800"/>
              </a:spcAft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pl-PL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możesz zlecać im działania specjalistyczne — np. napisy rozszerzone do filmów, </a:t>
            </a:r>
            <a:r>
              <a:rPr lang="pl-PL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audiodeskrypcję</a:t>
            </a:r>
            <a:r>
              <a:rPr lang="pl-PL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audyt ekspercki</a:t>
            </a:r>
          </a:p>
          <a:p>
            <a:pPr lvl="1">
              <a:lnSpc>
                <a:spcPct val="170000"/>
              </a:lnSpc>
              <a:spcAft>
                <a:spcPts val="800"/>
              </a:spcAft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pl-PL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możesz zlecać im całe elementy — np. stronę internetową, system, funkcjonalność, aplikację</a:t>
            </a:r>
          </a:p>
          <a:p>
            <a:pPr>
              <a:lnSpc>
                <a:spcPct val="170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pl-PL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Dostępność cyfrowa musi być wprost wpisana w wymaganiach i dokładnie omówiona z wykonawcą</a:t>
            </a: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q"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Zlecenie na zewnątrz </a:t>
            </a:r>
            <a:r>
              <a:rPr lang="pl-P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nie rozwiązuje wszystkich problemów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Musisz zbudować zespół </a:t>
            </a:r>
            <a:b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lub kompetencje, które pozwolą realnie weryfikować, to co tworzy wykonawca zewnętrzny.</a:t>
            </a: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1F20D71-41C0-AABD-4167-093CA8D262F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048506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DEC685B-85BA-043D-659F-725F6E08CC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064" y="612237"/>
            <a:ext cx="8087424" cy="734818"/>
          </a:xfrm>
        </p:spPr>
        <p:txBody>
          <a:bodyPr>
            <a:normAutofit/>
          </a:bodyPr>
          <a:lstStyle/>
          <a:p>
            <a:r>
              <a:rPr lang="pl-PL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Przenoszenie części zarządzania na zewnętrznego wykonawcę</a:t>
            </a:r>
            <a:br>
              <a:rPr lang="pl-PL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FC5D57D-9026-5F0B-DEA7-1BAE03DD34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49" indent="0">
              <a:spcAft>
                <a:spcPts val="800"/>
              </a:spcAft>
              <a:buNone/>
            </a:pPr>
            <a:r>
              <a:rPr lang="pl-PL" sz="15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r>
              <a:rPr lang="pl-PL" sz="15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ykonawca zewnętrzny może: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pl-PL" sz="15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odpowiadać za zbudowanie zespołu o określonych kompetencjach</a:t>
            </a:r>
          </a:p>
          <a:p>
            <a:pPr lvl="0"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pl-PL" sz="15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monitorować i dostarczać na bieżąco raporty/analizy stanu dostępności cyfrowej</a:t>
            </a:r>
          </a:p>
          <a:p>
            <a:pPr marL="57149" indent="0">
              <a:spcAft>
                <a:spcPts val="800"/>
              </a:spcAft>
              <a:buNone/>
            </a:pPr>
            <a:r>
              <a:rPr lang="pl-PL" sz="15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Uwaga! </a:t>
            </a:r>
            <a:r>
              <a:rPr lang="pl-PL" sz="15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pl-PL" sz="15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ie zwalnia to kierownika projektu z odpowiedzialności za dostępność cyfrową </a:t>
            </a:r>
            <a:br>
              <a:rPr lang="pl-PL" sz="15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15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 projekcie i dostępność finalnego produktu.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71DCE77D-FE80-D839-6E4A-BD65C014D73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314216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B3050FF-5C19-C0BC-E356-8585B16CB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dirty="0"/>
              <a:t>2 - Dostępność cyfrowa w projekcie - Wiedza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12B21EB-0FAC-659F-F455-DDB0A45ED2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pl-PL" sz="1800" dirty="0"/>
              <a:t>Dostępność cyfrowa to szeroki temat — </a:t>
            </a:r>
            <a:r>
              <a:rPr lang="pl-PL" sz="1800" b="1" dirty="0"/>
              <a:t>nie szkól wszystkich z wszystkiego</a:t>
            </a:r>
            <a:r>
              <a:rPr lang="pl-PL" sz="1800" dirty="0"/>
              <a:t>.</a:t>
            </a:r>
          </a:p>
          <a:p>
            <a:pPr marL="0" indent="0" fontAlgn="base">
              <a:lnSpc>
                <a:spcPct val="170000"/>
              </a:lnSpc>
              <a:buNone/>
            </a:pPr>
            <a:r>
              <a:rPr lang="pl-PL" sz="1800" dirty="0"/>
              <a:t>Zabezpiecz wiedzę o dostępności cyfrowej zdobywaną w trakcie całego projektu.</a:t>
            </a:r>
          </a:p>
          <a:p>
            <a:pPr fontAlgn="base">
              <a:lnSpc>
                <a:spcPct val="170000"/>
              </a:lnSpc>
              <a:buFont typeface="Wingdings" panose="05000000000000000000" pitchFamily="2" charset="2"/>
              <a:buChar char="q"/>
            </a:pPr>
            <a:r>
              <a:rPr lang="pl-PL" sz="1800" dirty="0"/>
              <a:t>dokumentację techniczną z opisem kwestii dostępności cyfrowej</a:t>
            </a:r>
          </a:p>
          <a:p>
            <a:pPr fontAlgn="base">
              <a:lnSpc>
                <a:spcPct val="170000"/>
              </a:lnSpc>
              <a:buFont typeface="Wingdings" panose="05000000000000000000" pitchFamily="2" charset="2"/>
              <a:buChar char="q"/>
            </a:pPr>
            <a:r>
              <a:rPr lang="pl-PL" sz="1800" dirty="0"/>
              <a:t>design system z uwzględnieniem dostępności cyfrowej</a:t>
            </a:r>
          </a:p>
          <a:p>
            <a:pPr fontAlgn="base">
              <a:lnSpc>
                <a:spcPct val="170000"/>
              </a:lnSpc>
              <a:buFont typeface="Wingdings" panose="05000000000000000000" pitchFamily="2" charset="2"/>
              <a:buChar char="q"/>
            </a:pPr>
            <a:r>
              <a:rPr lang="pl-PL" sz="1800" dirty="0"/>
              <a:t>wytyczne dotyczące publikowanych treści</a:t>
            </a:r>
          </a:p>
          <a:p>
            <a:pPr fontAlgn="base">
              <a:lnSpc>
                <a:spcPct val="170000"/>
              </a:lnSpc>
              <a:buFont typeface="Wingdings" panose="05000000000000000000" pitchFamily="2" charset="2"/>
              <a:buChar char="q"/>
            </a:pPr>
            <a:r>
              <a:rPr lang="pl-PL" sz="1800" dirty="0"/>
              <a:t>procedury dedykowane do tematu dostępności</a:t>
            </a:r>
          </a:p>
          <a:p>
            <a:pPr fontAlgn="base">
              <a:lnSpc>
                <a:spcPct val="170000"/>
              </a:lnSpc>
              <a:buFont typeface="Wingdings" panose="05000000000000000000" pitchFamily="2" charset="2"/>
              <a:buChar char="q"/>
            </a:pPr>
            <a:r>
              <a:rPr lang="pl-PL" sz="1800" dirty="0"/>
              <a:t>archiwum audytów i testów dostępności cyfrowej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CF4AA3B-278F-2274-1473-C4D5746A5AA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845247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1ED59C5-4BB1-797E-A975-C031ED942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dirty="0"/>
              <a:t>2 - Dostępność cyfrowa w projekcie – Wiedza cd.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912BB65-C235-3A36-8673-D593D83E4D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Zaplanuj między innymi </a:t>
            </a:r>
            <a:r>
              <a:rPr lang="pl-PL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kto i w jakich sposób</a:t>
            </a:r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:</a:t>
            </a:r>
          </a:p>
          <a:p>
            <a:pPr lvl="1">
              <a:lnSpc>
                <a:spcPct val="170000"/>
              </a:lnSpc>
              <a:spcBef>
                <a:spcPts val="800"/>
              </a:spcBef>
            </a:pPr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monitoruje stan dostępności cyfrowej</a:t>
            </a:r>
          </a:p>
          <a:p>
            <a:pPr lvl="1">
              <a:lnSpc>
                <a:spcPct val="170000"/>
              </a:lnSpc>
              <a:spcBef>
                <a:spcPts val="800"/>
              </a:spcBef>
            </a:pPr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dba o dostępność cyfrową multimediów</a:t>
            </a:r>
          </a:p>
          <a:p>
            <a:pPr lvl="1">
              <a:lnSpc>
                <a:spcPct val="170000"/>
              </a:lnSpc>
              <a:spcBef>
                <a:spcPts val="800"/>
              </a:spcBef>
            </a:pPr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uwzględnia dostępność cyfrową w zamówieniach publicznych</a:t>
            </a:r>
          </a:p>
          <a:p>
            <a:pPr lvl="1">
              <a:lnSpc>
                <a:spcPct val="170000"/>
              </a:lnSpc>
              <a:spcBef>
                <a:spcPts val="800"/>
              </a:spcBef>
            </a:pPr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zbiera wnioski i skargi związane z dostępnością cyfrową</a:t>
            </a:r>
          </a:p>
          <a:p>
            <a:pPr lvl="1">
              <a:lnSpc>
                <a:spcPct val="170000"/>
              </a:lnSpc>
              <a:spcBef>
                <a:spcPts val="800"/>
              </a:spcBef>
            </a:pPr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wdraża poprawki wynikające ze zgłoszonych wniosków i skarg</a:t>
            </a:r>
          </a:p>
          <a:p>
            <a:pPr lvl="1">
              <a:lnSpc>
                <a:spcPct val="170000"/>
              </a:lnSpc>
              <a:spcBef>
                <a:spcPts val="800"/>
              </a:spcBef>
            </a:pPr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dba o dostępność cyfrową w publikacjach w mediach społecznościowych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EB7B82B5-CB2C-4575-4611-58D18D0BE3D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1343793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1ED59C5-4BB1-797E-A975-C031ED942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dirty="0"/>
              <a:t>2 - Dostępność cyfrowa w projekcie – Wiedza cd. </a:t>
            </a:r>
            <a:r>
              <a:rPr lang="pl-PL" sz="2400" dirty="0">
                <a:solidFill>
                  <a:srgbClr val="C00000"/>
                </a:solidFill>
              </a:rPr>
              <a:t> </a:t>
            </a:r>
            <a:r>
              <a:rPr lang="pl-PL" sz="2400" dirty="0"/>
              <a:t>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912BB65-C235-3A36-8673-D593D83E4D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 fontAlgn="base">
              <a:buNone/>
            </a:pPr>
            <a:r>
              <a:rPr lang="pl-PL" b="1" i="0" dirty="0">
                <a:solidFill>
                  <a:srgbClr val="1B1B1B"/>
                </a:solidFill>
                <a:effectLst/>
              </a:rPr>
              <a:t>Bezpłatne szkolenia z dostępności cyfrowej:</a:t>
            </a:r>
          </a:p>
          <a:p>
            <a:pPr algn="l" fontAlgn="base">
              <a:buFont typeface="Wingdings" panose="05000000000000000000" pitchFamily="2" charset="2"/>
              <a:buChar char="q"/>
            </a:pPr>
            <a:r>
              <a:rPr lang="pl-PL" b="1" i="0" dirty="0">
                <a:solidFill>
                  <a:srgbClr val="1B1B1B"/>
                </a:solidFill>
                <a:effectLst/>
              </a:rPr>
              <a:t> </a:t>
            </a:r>
            <a:r>
              <a:rPr lang="pl-PL" i="0" dirty="0">
                <a:solidFill>
                  <a:srgbClr val="1B1B1B"/>
                </a:solidFill>
                <a:effectLst/>
                <a:hlinkClick r:id="rId3"/>
              </a:rPr>
              <a:t>Szkolenia z dostępności cyfrowej</a:t>
            </a:r>
            <a:endParaRPr lang="pl-PL" i="0" dirty="0">
              <a:solidFill>
                <a:srgbClr val="1B1B1B"/>
              </a:solidFill>
              <a:effectLst/>
            </a:endParaRPr>
          </a:p>
          <a:p>
            <a:pPr algn="l" fontAlgn="base">
              <a:buFont typeface="Wingdings" panose="05000000000000000000" pitchFamily="2" charset="2"/>
              <a:buChar char="q"/>
            </a:pPr>
            <a:r>
              <a:rPr lang="pl-PL" i="0" dirty="0">
                <a:solidFill>
                  <a:srgbClr val="1B1B1B"/>
                </a:solidFill>
                <a:effectLst/>
              </a:rPr>
              <a:t> </a:t>
            </a:r>
            <a:r>
              <a:rPr lang="pl-PL" i="0" dirty="0">
                <a:solidFill>
                  <a:srgbClr val="1B1B1B"/>
                </a:solidFill>
                <a:effectLst/>
                <a:hlinkClick r:id="rId4"/>
              </a:rPr>
              <a:t>Projekt — Systemowe kształcenie specjalistów i specjalistek ds. dostępności cyfrowej</a:t>
            </a:r>
            <a:endParaRPr lang="pl-PL" i="0" dirty="0">
              <a:solidFill>
                <a:srgbClr val="1B1B1B"/>
              </a:solidFill>
              <a:effectLst/>
            </a:endParaRPr>
          </a:p>
          <a:p>
            <a:pPr algn="l" fontAlgn="base">
              <a:buFont typeface="Wingdings" panose="05000000000000000000" pitchFamily="2" charset="2"/>
              <a:buChar char="q"/>
            </a:pPr>
            <a:r>
              <a:rPr lang="pl-PL" dirty="0">
                <a:hlinkClick r:id="rId5"/>
              </a:rPr>
              <a:t>Szkoła Dostępności Cyfrowej – Czas na ekspertów cyfrowej dostępności (certes.pl)</a:t>
            </a:r>
            <a:endParaRPr lang="pl-PL" i="0" dirty="0">
              <a:solidFill>
                <a:srgbClr val="1B1B1B"/>
              </a:solidFill>
              <a:effectLst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EB7B82B5-CB2C-4575-4611-58D18D0BE3D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8789644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301A79-849A-F2BC-DFC1-00D6D6EA34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EBC172-1C7F-74B2-632A-E874B1C75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dirty="0"/>
              <a:t>2 - Dostępność cyfrowa w projekcie – Wiedza cd.  </a:t>
            </a:r>
            <a:r>
              <a:rPr lang="pl-PL" sz="2400" dirty="0">
                <a:solidFill>
                  <a:srgbClr val="C00000"/>
                </a:solidFill>
              </a:rPr>
              <a:t> </a:t>
            </a:r>
            <a:r>
              <a:rPr lang="pl-PL" sz="2400" dirty="0"/>
              <a:t>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F07FD76-9F37-BE51-9AD3-F7D3F6DFB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>
              <a:buFont typeface="Wingdings" panose="05000000000000000000" pitchFamily="2" charset="2"/>
              <a:buChar char="q"/>
            </a:pPr>
            <a:r>
              <a:rPr lang="pl-PL" b="1" dirty="0">
                <a:hlinkClick r:id="rId3"/>
              </a:rPr>
              <a:t> </a:t>
            </a:r>
            <a:r>
              <a:rPr lang="pl-PL" sz="1900" b="1" dirty="0">
                <a:hlinkClick r:id="rId4"/>
              </a:rPr>
              <a:t>Jak samodzielnie zbadać dostępność cyfrową strony internetowej</a:t>
            </a:r>
            <a:endParaRPr lang="pl-PL" sz="1900" b="1" dirty="0">
              <a:hlinkClick r:id="rId3"/>
            </a:endParaRPr>
          </a:p>
          <a:p>
            <a:pPr fontAlgn="base">
              <a:buFont typeface="Wingdings" panose="05000000000000000000" pitchFamily="2" charset="2"/>
              <a:buChar char="q"/>
            </a:pPr>
            <a:r>
              <a:rPr lang="pl-PL" sz="1900" b="1" dirty="0">
                <a:hlinkClick r:id="rId3"/>
              </a:rPr>
              <a:t> Jak automatycznie testować dostępność cyfrową stron internetowych</a:t>
            </a:r>
            <a:endParaRPr lang="pl-PL" sz="1900" b="1" dirty="0"/>
          </a:p>
          <a:p>
            <a:pPr fontAlgn="base">
              <a:buFont typeface="Wingdings" panose="05000000000000000000" pitchFamily="2" charset="2"/>
              <a:buChar char="q"/>
            </a:pPr>
            <a:r>
              <a:rPr lang="pl-PL" sz="1900" b="1" i="0" dirty="0">
                <a:solidFill>
                  <a:srgbClr val="1B1B1B"/>
                </a:solidFill>
                <a:effectLst/>
              </a:rPr>
              <a:t> </a:t>
            </a:r>
            <a:r>
              <a:rPr lang="pl-PL" sz="1900" b="1" dirty="0">
                <a:hlinkClick r:id="rId5"/>
              </a:rPr>
              <a:t>Jak automatycznie testować dostępność cyfrową aplikacji mobilnych</a:t>
            </a:r>
            <a:endParaRPr lang="pl-PL" sz="1900" b="1" dirty="0"/>
          </a:p>
          <a:p>
            <a:pPr fontAlgn="base">
              <a:buFont typeface="Wingdings" panose="05000000000000000000" pitchFamily="2" charset="2"/>
              <a:buChar char="q"/>
            </a:pPr>
            <a:r>
              <a:rPr lang="pl-PL" sz="1900" b="1" dirty="0"/>
              <a:t> </a:t>
            </a:r>
            <a:r>
              <a:rPr lang="pl-PL" sz="1900" b="1" dirty="0">
                <a:hlinkClick r:id="rId6"/>
              </a:rPr>
              <a:t>Jak badać dostępność cyfrową z użyciem technologii asystujących</a:t>
            </a:r>
            <a:endParaRPr lang="pl-PL" sz="1900" b="1" dirty="0"/>
          </a:p>
          <a:p>
            <a:pPr marL="0" indent="0" fontAlgn="base">
              <a:buNone/>
            </a:pPr>
            <a:endParaRPr lang="pl-PL" i="0" dirty="0">
              <a:solidFill>
                <a:srgbClr val="1B1B1B"/>
              </a:solidFill>
              <a:effectLst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202E0DE-22CA-2697-C08B-CF011B6EB34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802556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79FF046-5D62-838F-520D-8AF85AFEB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064" y="612237"/>
            <a:ext cx="8266936" cy="734818"/>
          </a:xfrm>
        </p:spPr>
        <p:txBody>
          <a:bodyPr>
            <a:normAutofit/>
          </a:bodyPr>
          <a:lstStyle/>
          <a:p>
            <a:r>
              <a:rPr lang="pl-PL" sz="2400" dirty="0"/>
              <a:t>3 - Dostępność cyfrowa w projekcie – Sprzęt, oprogramowanie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6A5F1EB-650A-4422-6490-FF17513A96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base">
              <a:lnSpc>
                <a:spcPct val="150000"/>
              </a:lnSpc>
              <a:buNone/>
            </a:pPr>
            <a:r>
              <a:rPr lang="pl-PL" dirty="0"/>
              <a:t>Sprzęt do testów i badań: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/>
              <a:t> automaty i rozszerzenia do przeglądarek do badania stron internetowych </a:t>
            </a:r>
            <a:br>
              <a:rPr lang="pl-PL" dirty="0"/>
            </a:br>
            <a:r>
              <a:rPr lang="pl-PL" dirty="0"/>
              <a:t>i aplikacji mobilnych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/>
              <a:t> technologie asystujące, które wykorzystują użytkownicy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/>
              <a:t> różne urządzenia mobilne, komputery z różnym systemami operacyjnymi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/>
              <a:t> popularne przeglądarki internetowe.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087E313-3BE5-EBA8-82C8-175AB13BE83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54722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Czym jest dostępność cyfrowa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7390" y="1347054"/>
            <a:ext cx="7389547" cy="1266903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sz="1800" dirty="0">
                <a:solidFill>
                  <a:schemeClr val="tx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Dostępność cyfrowa to cecha rozwiązań cyfrowych, która umożliwia samodzielne korzystanie z nich przez osoby z niepełnosprawnościami.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b="1" dirty="0"/>
              <a:t>Dostępność jest koniecznością – nie opcją.</a:t>
            </a:r>
            <a:endParaRPr lang="pl-PL" sz="1800" b="1" dirty="0">
              <a:solidFill>
                <a:schemeClr val="tx1"/>
              </a:solidFill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E40EB04A-A72B-F299-2A04-3EA91C31E7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349" y="2939159"/>
            <a:ext cx="6641926" cy="1266903"/>
          </a:xfrm>
          <a:prstGeom prst="rect">
            <a:avLst/>
          </a:prstGeom>
        </p:spPr>
      </p:pic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46A33CDD-F162-A0D3-67A7-45A941A3765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1558709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3156530-236D-A60D-9C41-F3EAD233CB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dirty="0"/>
              <a:t>4 - Dostępność cyfrowa w projekcie – Środki finansowe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5962C4B-DB7F-8B33-AD81-E6A72D9041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/>
              <a:t> Dbanie o dostępność cyfrową kosztuje, ale brak dostępności cyfrowej </a:t>
            </a:r>
            <a:br>
              <a:rPr lang="pl-PL" dirty="0"/>
            </a:br>
            <a:r>
              <a:rPr lang="pl-PL" dirty="0"/>
              <a:t>także kosztuje, i to często dużo więcej niż jej zaplanowane wdrażania.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/>
              <a:t> Przyjmuje się, że dostępność cyfrowa to średnio kilka procent całego budżetu projektu.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B55FFD7-5FA2-4790-A27D-6DC9520E2BB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30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7441386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2424150-971D-D06A-1F4C-C66220F23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dirty="0"/>
              <a:t>5 - Dostępność cyfrowa w projekcie – Czas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A563731-A7D7-2EA6-5CF8-0472473C13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1600" dirty="0"/>
              <a:t> </a:t>
            </a:r>
            <a:r>
              <a:rPr lang="pl-PL" dirty="0"/>
              <a:t>Planuj czas na dostępność cyfrową.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/>
              <a:t> Brak czasu w projekcie nie usprawiedliwia braku zajmowania </a:t>
            </a:r>
            <a:br>
              <a:rPr lang="pl-PL" dirty="0"/>
            </a:br>
            <a:r>
              <a:rPr lang="pl-PL" dirty="0"/>
              <a:t>się dostępnością cyfrową.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BB5E28A-4DA3-57DC-CBD7-3AA1D0FBCF6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31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4850569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2B81FEA8-AB34-9354-E3FD-AD98E7F8D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>
                <a:solidFill>
                  <a:schemeClr val="tx2"/>
                </a:solidFill>
              </a:rPr>
              <a:t>Dostępność cyfrowa nie kończy się wraz z projektem</a:t>
            </a:r>
          </a:p>
        </p:txBody>
      </p:sp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964E8165-A055-6375-2B61-836DC1AE7E0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55663" y="1049274"/>
            <a:ext cx="8159690" cy="3545586"/>
          </a:xfr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1350"/>
              </a:spcBef>
              <a:buNone/>
            </a:pPr>
            <a:r>
              <a:rPr lang="pl-PL" sz="1500" dirty="0"/>
              <a:t>Pomimo zakończenia projektu i finansowania z nim związanego, Beneficjent wciąż odpowiada za dostępność cyfrową rozwiązania stworzonego w ramach projektu, w tym za:</a:t>
            </a:r>
          </a:p>
          <a:p>
            <a:pPr marL="600077" lvl="1" indent="-257175">
              <a:lnSpc>
                <a:spcPct val="150000"/>
              </a:lnSpc>
              <a:spcBef>
                <a:spcPts val="1350"/>
              </a:spcBef>
              <a:buFont typeface="Arial" panose="020B0604020202020204" pitchFamily="34" charset="0"/>
              <a:buChar char="•"/>
            </a:pPr>
            <a:r>
              <a:rPr lang="pl-PL" sz="1500" dirty="0"/>
              <a:t>aktualizowanie </a:t>
            </a:r>
            <a:r>
              <a:rPr lang="pl-PL" sz="1500" b="1" dirty="0"/>
              <a:t>deklaracji dostępności</a:t>
            </a:r>
          </a:p>
          <a:p>
            <a:pPr marL="600077" lvl="1" indent="-257175">
              <a:lnSpc>
                <a:spcPct val="150000"/>
              </a:lnSpc>
              <a:spcBef>
                <a:spcPts val="1350"/>
              </a:spcBef>
              <a:buFont typeface="Arial" panose="020B0604020202020204" pitchFamily="34" charset="0"/>
              <a:buChar char="•"/>
            </a:pPr>
            <a:r>
              <a:rPr lang="pl-PL" sz="1500" dirty="0"/>
              <a:t>reagowanie na żądania zapewnienia dostępności cyfrowej oraz skargi związane </a:t>
            </a:r>
            <a:br>
              <a:rPr lang="pl-PL" sz="1500" dirty="0"/>
            </a:br>
            <a:r>
              <a:rPr lang="pl-PL" sz="1500" dirty="0"/>
              <a:t>z tym obszarem</a:t>
            </a:r>
          </a:p>
          <a:p>
            <a:pPr marL="0" indent="0">
              <a:lnSpc>
                <a:spcPct val="150000"/>
              </a:lnSpc>
              <a:spcBef>
                <a:spcPts val="1350"/>
              </a:spcBef>
              <a:buNone/>
            </a:pPr>
            <a:r>
              <a:rPr lang="pl-PL" sz="1500" dirty="0"/>
              <a:t>Dostępność cyfrowa nie jest dana raz na zawsze — planując koszty utrzymaniowe rozwiązania cyfrowego pamiętaj zawsze o uwzględnieniu kosztów dostępnościowych.</a:t>
            </a:r>
          </a:p>
        </p:txBody>
      </p:sp>
    </p:spTree>
    <p:extLst>
      <p:ext uri="{BB962C8B-B14F-4D97-AF65-F5344CB8AC3E}">
        <p14:creationId xmlns:p14="http://schemas.microsoft.com/office/powerpoint/2010/main" val="110116702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dirty="0"/>
              <a:t>Podsumowanie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7390" y="1347054"/>
            <a:ext cx="7389547" cy="352895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pl-PL" dirty="0">
                <a:solidFill>
                  <a:schemeClr val="tx1"/>
                </a:solidFill>
              </a:rPr>
              <a:t> </a:t>
            </a:r>
            <a:r>
              <a:rPr lang="pl-PL" dirty="0">
                <a:solidFill>
                  <a:srgbClr val="0B103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Dbałość o dostępne cyfrowo e-produkty musi być uwzględniana na wszystkich etapach projektowania strony internetowej/aplikacji/e-usługi/systemu.</a:t>
            </a:r>
          </a:p>
          <a:p>
            <a:pPr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pl-PL" dirty="0">
                <a:solidFill>
                  <a:srgbClr val="0B103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Zadbaj o  ludzi, wiedzę, środki finansowe, sprzęt i oprogramowanie i czas. 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CPPC </a:t>
            </a:r>
            <a:r>
              <a:rPr lang="pl-PL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weryfikuje pod kątem dostępności cyfrowej </a:t>
            </a:r>
            <a:r>
              <a:rPr lang="pl-PL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produkty wytworzone w projektach.</a:t>
            </a:r>
            <a:endParaRPr lang="pl-PL" kern="1400" spc="-50" dirty="0">
              <a:solidFill>
                <a:schemeClr val="tx1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pl-PL" dirty="0">
              <a:latin typeface="+mn-lt"/>
            </a:endParaRP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7BE5081B-2E0A-7069-D221-78A85E5005B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33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1475083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2FAFA55-D5BF-4445-886E-9FC4188FB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9752" y="1635646"/>
            <a:ext cx="6465290" cy="1368152"/>
          </a:xfrm>
        </p:spPr>
        <p:txBody>
          <a:bodyPr>
            <a:normAutofit/>
          </a:bodyPr>
          <a:lstStyle/>
          <a:p>
            <a:r>
              <a:rPr lang="pl-PL" sz="2800" dirty="0"/>
              <a:t>Dziękuję za uwagę</a:t>
            </a:r>
            <a:br>
              <a:rPr lang="pl-PL" sz="2800" dirty="0"/>
            </a:br>
            <a:endParaRPr lang="pl-PL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259948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pl-PL" sz="2400" dirty="0"/>
              <a:t>Różne grupy użytkowników. </a:t>
            </a:r>
            <a:r>
              <a:rPr lang="pl-PL" sz="2400" b="1" dirty="0">
                <a:solidFill>
                  <a:srgbClr val="002060"/>
                </a:solidFill>
                <a:latin typeface="+mn-lt"/>
              </a:rPr>
              <a:t>Beneficjenci dostępności cyfrowej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7390" y="1347054"/>
            <a:ext cx="7389547" cy="3384936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1600" dirty="0">
                <a:latin typeface="+mn-lt"/>
              </a:rPr>
              <a:t> </a:t>
            </a:r>
            <a:r>
              <a:rPr lang="pl-PL" dirty="0">
                <a:latin typeface="+mn-lt"/>
              </a:rPr>
              <a:t>Dostępność cyfrowa jest niezbędna dla niektórych, ale przydatna dla wszystkich</a:t>
            </a:r>
            <a:endParaRPr lang="pl-PL" dirty="0"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Wiele elementów dostępności cyfrowej jest uniwersalnych i poprawia użyteczność każdemu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>
                <a:latin typeface="+mn-lt"/>
              </a:rPr>
              <a:t> Z dostępności cyfrowej korzystają wszyscy użytkownicy stron internetowych </a:t>
            </a:r>
            <a:br>
              <a:rPr lang="pl-PL" dirty="0">
                <a:latin typeface="+mn-lt"/>
              </a:rPr>
            </a:br>
            <a:r>
              <a:rPr lang="pl-PL" dirty="0">
                <a:latin typeface="+mn-lt"/>
              </a:rPr>
              <a:t>i aplikacji mobilnych w tym:</a:t>
            </a:r>
            <a:r>
              <a:rPr lang="pl-PL" dirty="0"/>
              <a:t> Osoby niewidome, Osoby słabowidzące, Osoby głuche, Osoby słabosłyszące, Osoby z niepełnosprawnością ruchową, Osoby starsze, Cudzoziemcy</a:t>
            </a:r>
            <a:endParaRPr lang="pl-PL" dirty="0"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70D1D728-F979-7E29-65BE-D8023DCF18E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98645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dirty="0">
                <a:latin typeface="+mn-lt"/>
              </a:rPr>
              <a:t>Regulacje </a:t>
            </a:r>
            <a:r>
              <a:rPr lang="pl-PL" sz="24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prawne</a:t>
            </a:r>
            <a:r>
              <a:rPr lang="pl-PL" sz="2400" dirty="0">
                <a:latin typeface="+mn-lt"/>
              </a:rPr>
              <a:t> związane z dostępnością cyfrową</a:t>
            </a: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4C8F3B67-1474-9EAF-B7D4-0D12AB7D530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5</a:t>
            </a:fld>
            <a:endParaRPr lang="pl-PL" dirty="0"/>
          </a:p>
        </p:txBody>
      </p:sp>
      <p:sp>
        <p:nvSpPr>
          <p:cNvPr id="8" name="Symbol zastępczy zawartości 5">
            <a:extLst>
              <a:ext uri="{FF2B5EF4-FFF2-40B4-BE49-F238E27FC236}">
                <a16:creationId xmlns:a16="http://schemas.microsoft.com/office/drawing/2014/main" id="{83199A38-305B-E5C1-DFD3-4AB37404EB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7390" y="1347054"/>
            <a:ext cx="7389547" cy="3528952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pl-PL" sz="1700" dirty="0">
                <a:latin typeface="+mn-lt"/>
              </a:rPr>
              <a:t> </a:t>
            </a:r>
            <a:r>
              <a:rPr lang="pl-PL" dirty="0">
                <a:latin typeface="+mn-lt"/>
              </a:rPr>
              <a:t>Ustawa z dnia 4 kwietnia 2019 r. o dostępności cyfrowej stron internetowych </a:t>
            </a:r>
            <a:br>
              <a:rPr lang="pl-PL" dirty="0">
                <a:latin typeface="+mn-lt"/>
              </a:rPr>
            </a:br>
            <a:r>
              <a:rPr lang="pl-PL" dirty="0">
                <a:latin typeface="+mn-lt"/>
              </a:rPr>
              <a:t>i aplikacji mobilnych podmiotów publicznych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dirty="0">
                <a:hlinkClick r:id="rId2" tooltip="Wytyczne dotyczące wypełniania zobowiązań w zakresie komunikacji i widoczności odnośnie wsparcia z UE w ramach programu Fundusze Europejskie dla Rybactwa na lata 2021– 2027"/>
              </a:rPr>
              <a:t>Wytyczne dotyczące realizacji zasad równościowych w ramach funduszy unijnych na lata 2021-2027</a:t>
            </a:r>
            <a:r>
              <a:rPr lang="pl-PL" dirty="0"/>
              <a:t> - </a:t>
            </a:r>
            <a:r>
              <a:rPr lang="pl-PL" b="1" u="sng" dirty="0">
                <a:hlinkClick r:id="rId3" tooltip="Załącznik nr 2 "/>
              </a:rPr>
              <a:t>Załącznik nr 2 - standardy dostępności</a:t>
            </a:r>
            <a:endParaRPr lang="pl-PL" dirty="0">
              <a:latin typeface="+mn-lt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pl-PL" dirty="0">
                <a:latin typeface="+mn-lt"/>
              </a:rPr>
              <a:t> Wytyczne Ministerstwa Funduszy i Polityki Regionalnej dotyczące kwalifikowalności wydatków na lata 2021-2027</a:t>
            </a:r>
          </a:p>
        </p:txBody>
      </p:sp>
    </p:spTree>
    <p:extLst>
      <p:ext uri="{BB962C8B-B14F-4D97-AF65-F5344CB8AC3E}">
        <p14:creationId xmlns:p14="http://schemas.microsoft.com/office/powerpoint/2010/main" val="783756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Obowiązek w projektach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7390" y="1347054"/>
            <a:ext cx="7389547" cy="352895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b="1" dirty="0">
                <a:latin typeface="+mn-lt"/>
              </a:rPr>
              <a:t>Rozwiązanie tworzone ze środków publicznych ma być dostępne cyfrowo.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Dostępne cyfrowo muszą być między innymi: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strony internetowe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aplikacje mobilne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systemy teleinformatyczne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wszystkie treści publikowane w Internecie</a:t>
            </a: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92CF0343-6D6E-E73F-832B-8E242E630C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440727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3594644-3770-1219-3159-D630A8499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>
                <a:solidFill>
                  <a:srgbClr val="FF0000"/>
                </a:solidFill>
              </a:rPr>
              <a:t>Kryterium 5 </a:t>
            </a:r>
            <a:r>
              <a:rPr lang="pl-PL" dirty="0"/>
              <a:t>- </a:t>
            </a:r>
            <a:r>
              <a:rPr lang="pl-PL" sz="2200" dirty="0"/>
              <a:t>Przedsięwzięcie jest zgodne z zasadą równości szans </a:t>
            </a:r>
            <a:br>
              <a:rPr lang="pl-PL" sz="2200" dirty="0"/>
            </a:br>
            <a:r>
              <a:rPr lang="pl-PL" sz="2200" dirty="0"/>
              <a:t>i niedyskryminacji oraz zasadą równości szans kobiet i mężczyzn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9A16644-C695-7591-7B07-76D8B6E0EE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l-PL" b="1" dirty="0"/>
              <a:t> Ostateczny odbiorca wsparcia wykazał, że wdrażanie Przedsięwzięcia będzie zgodne z przepisami krajowymi i europejskimi, w tym dyrektywami (UE) 2019/882 w sprawie wymogów dostępności produktów i usług i (UE) 2016/2102 w sprawie dostępności stron internetowych i mobilnych aplikacji organów sektora publicznego. Dostępność będzie realizowana przez stosowanie zasad uniwersalnego projektowania i standardów w zakresie m.in. dostępności cyfrowej produktów;</a:t>
            </a:r>
            <a:endParaRPr lang="pl-PL" dirty="0"/>
          </a:p>
          <a:p>
            <a:pPr lvl="0"/>
            <a:r>
              <a:rPr lang="pl-PL" b="1" dirty="0"/>
              <a:t>w przypadku systemów informatycznych objętych zakresem Przedsięwzięcia Ostateczny odbiorca wsparcia zaplanował skuteczny sposób sprawdzenia zadeklarowanego poziomu dostępności;</a:t>
            </a:r>
            <a:endParaRPr lang="pl-PL" dirty="0"/>
          </a:p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EB55E3DF-D07C-D5B1-D537-95265384386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933380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06C46A8-D748-8EBD-E268-0DA52EFDB9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2000" dirty="0"/>
              <a:t>Zasady kwalifikowania wydatków w Przedsięwzięciach realizowanych w ramach inwestycji C2.1.1 Krajowego Planu Odbudowy i Zwiększania Odporności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31C3A07-0EA1-315D-EE6F-EEC981D5E2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7390" y="1635646"/>
            <a:ext cx="7389547" cy="28956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Katalog wydatków kwalifikowalnych rozdział 4:</a:t>
            </a:r>
          </a:p>
          <a:p>
            <a:pPr marL="0" indent="0">
              <a:buNone/>
            </a:pPr>
            <a:r>
              <a:rPr lang="pl-PL" dirty="0"/>
              <a:t>Usługi zewnętrzne:</a:t>
            </a:r>
          </a:p>
          <a:p>
            <a:pPr lvl="0"/>
            <a:r>
              <a:rPr lang="pl-PL" dirty="0"/>
              <a:t>wydatek audytu zewnętrznego Rozwiązania IT w celu sprawdzenia wypełnienia co najmniej ustawowych wymagań dostępności cyfrowej </a:t>
            </a:r>
            <a:br>
              <a:rPr lang="pl-PL" dirty="0"/>
            </a:br>
            <a:r>
              <a:rPr lang="pl-PL" dirty="0"/>
              <a:t>dla podmiotów realizujących zadania publiczne oraz wymogów związanych </a:t>
            </a:r>
            <a:br>
              <a:rPr lang="pl-PL" dirty="0"/>
            </a:br>
            <a:r>
              <a:rPr lang="pl-PL" dirty="0"/>
              <a:t>z aktualnymi standardami WCAG (Web Content Accessibility </a:t>
            </a:r>
            <a:r>
              <a:rPr lang="pl-PL" dirty="0" err="1"/>
              <a:t>Guidelines</a:t>
            </a:r>
            <a:r>
              <a:rPr lang="pl-PL" dirty="0"/>
              <a:t>) </a:t>
            </a:r>
          </a:p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DD223A8C-095F-CE9D-CDF7-458CA73C0EF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681554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dirty="0">
                <a:latin typeface="+mn-lt"/>
              </a:rPr>
              <a:t>Proces wymagający zaplanowania</a:t>
            </a:r>
            <a:endParaRPr lang="pl-PL" sz="2400" dirty="0"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7390" y="1347054"/>
            <a:ext cx="7389547" cy="352895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1800"/>
              </a:spcBef>
              <a:buNone/>
            </a:pPr>
            <a:r>
              <a:rPr lang="pl-PL" sz="20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Dostępność cyfrowa </a:t>
            </a:r>
            <a:r>
              <a:rPr lang="pl-PL" sz="2000" b="1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staje się</a:t>
            </a:r>
            <a:r>
              <a:rPr lang="pl-PL" sz="20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, a nie </a:t>
            </a:r>
            <a:r>
              <a:rPr lang="pl-PL" sz="2000" b="1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jest</a:t>
            </a:r>
            <a:r>
              <a:rPr lang="pl-PL" sz="20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. Nie jest tym samym dana raz na zawsze — jeśli się nie dba o nią na co dzień można łatwo obniżyć jej poziom.</a:t>
            </a:r>
          </a:p>
          <a:p>
            <a:pPr marL="0" indent="0">
              <a:lnSpc>
                <a:spcPct val="150000"/>
              </a:lnSpc>
              <a:spcBef>
                <a:spcPts val="1800"/>
              </a:spcBef>
              <a:buNone/>
            </a:pPr>
            <a:r>
              <a:rPr lang="pl-PL" sz="20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Dostępność cyfrowa dotyczy wielu elementów w projekcie i wymaga zaangażowania wielu osób.</a:t>
            </a: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B787E328-CE28-D25B-75CA-F2E6BEB344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4173538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361ad4d-7ab5-4428-8e8f-a55a688db929" xsi:nil="true"/>
    <lcf76f155ced4ddcb4097134ff3c332f xmlns="83783693-ef60-425a-b273-585e3fe453e9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799D898E1E6F040BD442E0C7616D4F7" ma:contentTypeVersion="11" ma:contentTypeDescription="Utwórz nowy dokument." ma:contentTypeScope="" ma:versionID="cb9f8fb12ecb176181ffad622d4f7ab2">
  <xsd:schema xmlns:xsd="http://www.w3.org/2001/XMLSchema" xmlns:xs="http://www.w3.org/2001/XMLSchema" xmlns:p="http://schemas.microsoft.com/office/2006/metadata/properties" xmlns:ns2="83783693-ef60-425a-b273-585e3fe453e9" xmlns:ns3="3361ad4d-7ab5-4428-8e8f-a55a688db929" targetNamespace="http://schemas.microsoft.com/office/2006/metadata/properties" ma:root="true" ma:fieldsID="2d233c887c4737f822d2eda039c83450" ns2:_="" ns3:_="">
    <xsd:import namespace="83783693-ef60-425a-b273-585e3fe453e9"/>
    <xsd:import namespace="3361ad4d-7ab5-4428-8e8f-a55a688db929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783693-ef60-425a-b273-585e3fe453e9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Tagi obrazów" ma:readOnly="false" ma:fieldId="{5cf76f15-5ced-4ddc-b409-7134ff3c332f}" ma:taxonomyMulti="true" ma:sspId="cc6f6cad-d038-4c8c-a53d-3cb4c28787a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61ad4d-7ab5-4428-8e8f-a55a688db929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a372394b-1633-40ed-88d1-f992bef83b33}" ma:internalName="TaxCatchAll" ma:showField="CatchAllData" ma:web="3361ad4d-7ab5-4428-8e8f-a55a688db92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C6EAA42-E4A0-4D4A-829E-A5B69517EFDD}">
  <ds:schemaRefs>
    <ds:schemaRef ds:uri="3361ad4d-7ab5-4428-8e8f-a55a688db929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83783693-ef60-425a-b273-585e3fe453e9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C341EFF9-AF8B-4C55-8768-225C2D905A7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F59C031-120F-4073-AC3D-E7DBF1C0F9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3783693-ef60-425a-b273-585e3fe453e9"/>
    <ds:schemaRef ds:uri="3361ad4d-7ab5-4428-8e8f-a55a688db92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Prezentacja z numerem strony</Template>
  <TotalTime>6743</TotalTime>
  <Words>1565</Words>
  <Application>Microsoft Office PowerPoint</Application>
  <PresentationFormat>Pokaz na ekranie (16:9)</PresentationFormat>
  <Paragraphs>186</Paragraphs>
  <Slides>34</Slides>
  <Notes>6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34</vt:i4>
      </vt:variant>
    </vt:vector>
  </HeadingPairs>
  <TitlesOfParts>
    <vt:vector size="41" baseType="lpstr">
      <vt:lpstr>Arial</vt:lpstr>
      <vt:lpstr>Calibri</vt:lpstr>
      <vt:lpstr>Open Sans</vt:lpstr>
      <vt:lpstr>Symbol</vt:lpstr>
      <vt:lpstr>Times New Roman</vt:lpstr>
      <vt:lpstr>Wingdings</vt:lpstr>
      <vt:lpstr>Motyw pakietu Office</vt:lpstr>
      <vt:lpstr>Zarządzanie Dostępność cyfrowa  w projektach finansowanych  z funduszy europejskich Inwestycja C2.1.1 E-usługi publiczne, rozwiązania IT usprawniające funkcjonowanie administracji i sektorów gospodarki</vt:lpstr>
      <vt:lpstr>Agenda</vt:lpstr>
      <vt:lpstr>Czym jest dostępność cyfrowa</vt:lpstr>
      <vt:lpstr>Różne grupy użytkowników. Beneficjenci dostępności cyfrowej</vt:lpstr>
      <vt:lpstr>Regulacje prawne związane z dostępnością cyfrową</vt:lpstr>
      <vt:lpstr>Obowiązek w projektach</vt:lpstr>
      <vt:lpstr>Kryterium 5 - Przedsięwzięcie jest zgodne z zasadą równości szans  i niedyskryminacji oraz zasadą równości szans kobiet i mężczyzn</vt:lpstr>
      <vt:lpstr>Zasady kwalifikowania wydatków w Przedsięwzięciach realizowanych w ramach inwestycji C2.1.1 Krajowego Planu Odbudowy i Zwiększania Odporności</vt:lpstr>
      <vt:lpstr>Proces wymagający zaplanowania</vt:lpstr>
      <vt:lpstr>Standard dostępności cyfrowej WCAG</vt:lpstr>
      <vt:lpstr>Standard dostępności cyfrowej WCAG 2.1</vt:lpstr>
      <vt:lpstr>Standard dostępności cyfrowej WCAG 2.1 c.d.</vt:lpstr>
      <vt:lpstr>Błędy w realizowaniu dostępności cyfrowej  w projektach</vt:lpstr>
      <vt:lpstr>1. Brak uwzględnienia dostępności cyfrowej </vt:lpstr>
      <vt:lpstr>2. Wyłącznie audyt dostępności cyfrowej na koniec projektu</vt:lpstr>
      <vt:lpstr>3. Błędne wyobrażenie o wdrażaniu dostępności cyfrowej</vt:lpstr>
      <vt:lpstr>4. To zadanie wyłącznie dla specjalisty do spraw dostępności</vt:lpstr>
      <vt:lpstr>Czym jest dostępność cyfrowa w projekcie</vt:lpstr>
      <vt:lpstr>Zarządzanie dostępnością  cyfrową w projekcie</vt:lpstr>
      <vt:lpstr>Zarządzanie dostępnością cyfrową</vt:lpstr>
      <vt:lpstr>1 - Dostępność cyfrowa w projekcie - Ludzie</vt:lpstr>
      <vt:lpstr>Kto jest niezbędny do zapewnienia dostępności cyfrowej</vt:lpstr>
      <vt:lpstr>Wykonawcy zewnętrzni</vt:lpstr>
      <vt:lpstr>Przenoszenie części zarządzania na zewnętrznego wykonawcę </vt:lpstr>
      <vt:lpstr>2 - Dostępność cyfrowa w projekcie - Wiedza</vt:lpstr>
      <vt:lpstr>2 - Dostępność cyfrowa w projekcie – Wiedza cd.</vt:lpstr>
      <vt:lpstr>2 - Dostępność cyfrowa w projekcie – Wiedza cd.   </vt:lpstr>
      <vt:lpstr>2 - Dostępność cyfrowa w projekcie – Wiedza cd.    </vt:lpstr>
      <vt:lpstr>3 - Dostępność cyfrowa w projekcie – Sprzęt, oprogramowanie</vt:lpstr>
      <vt:lpstr>4 - Dostępność cyfrowa w projekcie – Środki finansowe</vt:lpstr>
      <vt:lpstr>5 - Dostępność cyfrowa w projekcie – Czas</vt:lpstr>
      <vt:lpstr>Dostępność cyfrowa nie kończy się wraz z projektem</vt:lpstr>
      <vt:lpstr>Podsumowanie</vt:lpstr>
      <vt:lpstr>Dziękuję za uwagę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Dostępność cyfrowa w projektach unijnych</dc:title>
  <dc:creator>Sowiński Piotr</dc:creator>
  <cp:lastModifiedBy>Anna Czekalska</cp:lastModifiedBy>
  <cp:revision>133</cp:revision>
  <dcterms:created xsi:type="dcterms:W3CDTF">2022-06-22T09:40:44Z</dcterms:created>
  <dcterms:modified xsi:type="dcterms:W3CDTF">2025-07-30T09:58:17Z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0x0101000799D898E1E6F040BD442E0C7616D4F7</vt:lpwstr>
  </property>
</Properties>
</file>