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87" r:id="rId2"/>
    <p:sldId id="265" r:id="rId3"/>
    <p:sldId id="266" r:id="rId4"/>
    <p:sldId id="267" r:id="rId5"/>
    <p:sldId id="268" r:id="rId6"/>
    <p:sldId id="269" r:id="rId7"/>
    <p:sldId id="270" r:id="rId8"/>
    <p:sldId id="291" r:id="rId9"/>
    <p:sldId id="273" r:id="rId10"/>
    <p:sldId id="274" r:id="rId11"/>
    <p:sldId id="282" r:id="rId12"/>
    <p:sldId id="271" r:id="rId13"/>
    <p:sldId id="275" r:id="rId14"/>
    <p:sldId id="276" r:id="rId15"/>
    <p:sldId id="279" r:id="rId16"/>
    <p:sldId id="277" r:id="rId17"/>
    <p:sldId id="278" r:id="rId18"/>
    <p:sldId id="280" r:id="rId19"/>
    <p:sldId id="281" r:id="rId20"/>
    <p:sldId id="289" r:id="rId21"/>
    <p:sldId id="264" r:id="rId22"/>
    <p:sldId id="288" r:id="rId23"/>
  </p:sldIdLst>
  <p:sldSz cx="9144000" cy="5143500" type="screen16x9"/>
  <p:notesSz cx="6805613" cy="9939338"/>
  <p:defaultTextStyle>
    <a:defPPr>
      <a:defRPr lang="pl-PL"/>
    </a:defPPr>
    <a:lvl1pPr marL="0" algn="l" defTabSz="1097280" rtl="0" eaLnBrk="1" latinLnBrk="0" hangingPunct="1">
      <a:defRPr sz="2200" kern="1200">
        <a:solidFill>
          <a:schemeClr val="tx1"/>
        </a:solidFill>
        <a:latin typeface="+mn-lt"/>
        <a:ea typeface="+mn-ea"/>
        <a:cs typeface="+mn-cs"/>
      </a:defRPr>
    </a:lvl1pPr>
    <a:lvl2pPr marL="548640" algn="l" defTabSz="1097280" rtl="0" eaLnBrk="1" latinLnBrk="0" hangingPunct="1">
      <a:defRPr sz="2200" kern="1200">
        <a:solidFill>
          <a:schemeClr val="tx1"/>
        </a:solidFill>
        <a:latin typeface="+mn-lt"/>
        <a:ea typeface="+mn-ea"/>
        <a:cs typeface="+mn-cs"/>
      </a:defRPr>
    </a:lvl2pPr>
    <a:lvl3pPr marL="1097280" algn="l" defTabSz="1097280" rtl="0" eaLnBrk="1" latinLnBrk="0" hangingPunct="1">
      <a:defRPr sz="2200" kern="1200">
        <a:solidFill>
          <a:schemeClr val="tx1"/>
        </a:solidFill>
        <a:latin typeface="+mn-lt"/>
        <a:ea typeface="+mn-ea"/>
        <a:cs typeface="+mn-cs"/>
      </a:defRPr>
    </a:lvl3pPr>
    <a:lvl4pPr marL="1645920" algn="l" defTabSz="1097280" rtl="0" eaLnBrk="1" latinLnBrk="0" hangingPunct="1">
      <a:defRPr sz="2200" kern="1200">
        <a:solidFill>
          <a:schemeClr val="tx1"/>
        </a:solidFill>
        <a:latin typeface="+mn-lt"/>
        <a:ea typeface="+mn-ea"/>
        <a:cs typeface="+mn-cs"/>
      </a:defRPr>
    </a:lvl4pPr>
    <a:lvl5pPr marL="2194560" algn="l" defTabSz="1097280" rtl="0" eaLnBrk="1" latinLnBrk="0" hangingPunct="1">
      <a:defRPr sz="2200" kern="1200">
        <a:solidFill>
          <a:schemeClr val="tx1"/>
        </a:solidFill>
        <a:latin typeface="+mn-lt"/>
        <a:ea typeface="+mn-ea"/>
        <a:cs typeface="+mn-cs"/>
      </a:defRPr>
    </a:lvl5pPr>
    <a:lvl6pPr marL="2743200" algn="l" defTabSz="1097280" rtl="0" eaLnBrk="1" latinLnBrk="0" hangingPunct="1">
      <a:defRPr sz="2200" kern="1200">
        <a:solidFill>
          <a:schemeClr val="tx1"/>
        </a:solidFill>
        <a:latin typeface="+mn-lt"/>
        <a:ea typeface="+mn-ea"/>
        <a:cs typeface="+mn-cs"/>
      </a:defRPr>
    </a:lvl6pPr>
    <a:lvl7pPr marL="3291840" algn="l" defTabSz="1097280" rtl="0" eaLnBrk="1" latinLnBrk="0" hangingPunct="1">
      <a:defRPr sz="2200" kern="1200">
        <a:solidFill>
          <a:schemeClr val="tx1"/>
        </a:solidFill>
        <a:latin typeface="+mn-lt"/>
        <a:ea typeface="+mn-ea"/>
        <a:cs typeface="+mn-cs"/>
      </a:defRPr>
    </a:lvl7pPr>
    <a:lvl8pPr marL="3840480" algn="l" defTabSz="1097280" rtl="0" eaLnBrk="1" latinLnBrk="0" hangingPunct="1">
      <a:defRPr sz="2200" kern="1200">
        <a:solidFill>
          <a:schemeClr val="tx1"/>
        </a:solidFill>
        <a:latin typeface="+mn-lt"/>
        <a:ea typeface="+mn-ea"/>
        <a:cs typeface="+mn-cs"/>
      </a:defRPr>
    </a:lvl8pPr>
    <a:lvl9pPr marL="4389120" algn="l" defTabSz="1097280" rtl="0" eaLnBrk="1" latinLnBrk="0" hangingPunct="1">
      <a:defRPr sz="22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87" autoAdjust="0"/>
    <p:restoredTop sz="57726" autoAdjust="0"/>
  </p:normalViewPr>
  <p:slideViewPr>
    <p:cSldViewPr showGuides="1">
      <p:cViewPr varScale="1">
        <p:scale>
          <a:sx n="55" d="100"/>
          <a:sy n="55" d="100"/>
        </p:scale>
        <p:origin x="-1572" y="-78"/>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1" d="100"/>
          <a:sy n="81" d="100"/>
        </p:scale>
        <p:origin x="3990"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49099" cy="496967"/>
          </a:xfrm>
          <a:prstGeom prst="rect">
            <a:avLst/>
          </a:prstGeom>
        </p:spPr>
        <p:txBody>
          <a:bodyPr vert="horz" lIns="91440" tIns="45720" rIns="91440" bIns="45720" rtlCol="0"/>
          <a:lstStyle>
            <a:lvl1pPr algn="l">
              <a:defRPr sz="1200"/>
            </a:lvl1pPr>
          </a:lstStyle>
          <a:p>
            <a:endParaRPr lang="pl-PL" dirty="0"/>
          </a:p>
        </p:txBody>
      </p:sp>
      <p:sp>
        <p:nvSpPr>
          <p:cNvPr id="3" name="Symbol zastępczy daty 2"/>
          <p:cNvSpPr>
            <a:spLocks noGrp="1"/>
          </p:cNvSpPr>
          <p:nvPr>
            <p:ph type="dt" idx="1"/>
          </p:nvPr>
        </p:nvSpPr>
        <p:spPr>
          <a:xfrm>
            <a:off x="3854939" y="0"/>
            <a:ext cx="2949099" cy="496967"/>
          </a:xfrm>
          <a:prstGeom prst="rect">
            <a:avLst/>
          </a:prstGeom>
        </p:spPr>
        <p:txBody>
          <a:bodyPr vert="horz" lIns="91440" tIns="45720" rIns="91440" bIns="45720" rtlCol="0"/>
          <a:lstStyle>
            <a:lvl1pPr algn="r">
              <a:defRPr sz="1200"/>
            </a:lvl1pPr>
          </a:lstStyle>
          <a:p>
            <a:fld id="{98812C40-A5E4-4039-A69B-041AEA620BDD}" type="datetimeFigureOut">
              <a:rPr lang="pl-PL" smtClean="0"/>
              <a:pPr/>
              <a:t>2018-09-26</a:t>
            </a:fld>
            <a:endParaRPr lang="pl-PL" dirty="0"/>
          </a:p>
        </p:txBody>
      </p:sp>
      <p:sp>
        <p:nvSpPr>
          <p:cNvPr id="4" name="Symbol zastępczy obrazu slajdu 3"/>
          <p:cNvSpPr>
            <a:spLocks noGrp="1" noRot="1" noChangeAspect="1"/>
          </p:cNvSpPr>
          <p:nvPr>
            <p:ph type="sldImg" idx="2"/>
          </p:nvPr>
        </p:nvSpPr>
        <p:spPr>
          <a:xfrm>
            <a:off x="92075" y="746125"/>
            <a:ext cx="6621463" cy="3725863"/>
          </a:xfrm>
          <a:prstGeom prst="rect">
            <a:avLst/>
          </a:prstGeom>
          <a:noFill/>
          <a:ln w="12700">
            <a:solidFill>
              <a:prstClr val="black"/>
            </a:solidFill>
          </a:ln>
        </p:spPr>
        <p:txBody>
          <a:bodyPr vert="horz" lIns="91440" tIns="45720" rIns="91440" bIns="45720" rtlCol="0" anchor="ctr"/>
          <a:lstStyle/>
          <a:p>
            <a:endParaRPr lang="pl-PL" dirty="0"/>
          </a:p>
        </p:txBody>
      </p:sp>
      <p:sp>
        <p:nvSpPr>
          <p:cNvPr id="5" name="Symbol zastępczy notatek 4"/>
          <p:cNvSpPr>
            <a:spLocks noGrp="1"/>
          </p:cNvSpPr>
          <p:nvPr>
            <p:ph type="body" sz="quarter" idx="3"/>
          </p:nvPr>
        </p:nvSpPr>
        <p:spPr>
          <a:xfrm>
            <a:off x="680562" y="4721186"/>
            <a:ext cx="5444490" cy="4472702"/>
          </a:xfrm>
          <a:prstGeom prst="rect">
            <a:avLst/>
          </a:prstGeom>
        </p:spPr>
        <p:txBody>
          <a:bodyPr vert="horz" lIns="91440" tIns="45720" rIns="91440" bIns="45720" rtlCol="0">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6" name="Symbol zastępczy stopki 5"/>
          <p:cNvSpPr>
            <a:spLocks noGrp="1"/>
          </p:cNvSpPr>
          <p:nvPr>
            <p:ph type="ftr" sz="quarter" idx="4"/>
          </p:nvPr>
        </p:nvSpPr>
        <p:spPr>
          <a:xfrm>
            <a:off x="0" y="9440646"/>
            <a:ext cx="2949099" cy="496967"/>
          </a:xfrm>
          <a:prstGeom prst="rect">
            <a:avLst/>
          </a:prstGeom>
        </p:spPr>
        <p:txBody>
          <a:bodyPr vert="horz" lIns="91440" tIns="45720" rIns="91440" bIns="45720" rtlCol="0" anchor="b"/>
          <a:lstStyle>
            <a:lvl1pPr algn="l">
              <a:defRPr sz="1200"/>
            </a:lvl1pPr>
          </a:lstStyle>
          <a:p>
            <a:endParaRPr lang="pl-PL" dirty="0"/>
          </a:p>
        </p:txBody>
      </p:sp>
      <p:sp>
        <p:nvSpPr>
          <p:cNvPr id="7" name="Symbol zastępczy numeru slajdu 6"/>
          <p:cNvSpPr>
            <a:spLocks noGrp="1"/>
          </p:cNvSpPr>
          <p:nvPr>
            <p:ph type="sldNum" sz="quarter" idx="5"/>
          </p:nvPr>
        </p:nvSpPr>
        <p:spPr>
          <a:xfrm>
            <a:off x="3854939" y="9440646"/>
            <a:ext cx="2949099" cy="496967"/>
          </a:xfrm>
          <a:prstGeom prst="rect">
            <a:avLst/>
          </a:prstGeom>
        </p:spPr>
        <p:txBody>
          <a:bodyPr vert="horz" lIns="91440" tIns="45720" rIns="91440" bIns="45720" rtlCol="0" anchor="b"/>
          <a:lstStyle>
            <a:lvl1pPr algn="r">
              <a:defRPr sz="1200"/>
            </a:lvl1pPr>
          </a:lstStyle>
          <a:p>
            <a:fld id="{0F6C741B-8961-4CBD-A85F-46D5EBE47D45}" type="slidenum">
              <a:rPr lang="pl-PL" smtClean="0"/>
              <a:pPr/>
              <a:t>‹#›</a:t>
            </a:fld>
            <a:endParaRPr lang="pl-PL" dirty="0"/>
          </a:p>
        </p:txBody>
      </p:sp>
    </p:spTree>
    <p:extLst>
      <p:ext uri="{BB962C8B-B14F-4D97-AF65-F5344CB8AC3E}">
        <p14:creationId xmlns:p14="http://schemas.microsoft.com/office/powerpoint/2010/main" val="3719783773"/>
      </p:ext>
    </p:extLst>
  </p:cSld>
  <p:clrMap bg1="lt1" tx1="dk1" bg2="lt2" tx2="dk2" accent1="accent1" accent2="accent2" accent3="accent3" accent4="accent4" accent5="accent5" accent6="accent6" hlink="hlink" folHlink="folHlink"/>
  <p:notesStyle>
    <a:lvl1pPr marL="0" algn="l" defTabSz="1097280" rtl="0" eaLnBrk="1" latinLnBrk="0" hangingPunct="1">
      <a:defRPr sz="1400" kern="1200">
        <a:solidFill>
          <a:schemeClr val="tx1"/>
        </a:solidFill>
        <a:latin typeface="+mn-lt"/>
        <a:ea typeface="+mn-ea"/>
        <a:cs typeface="+mn-cs"/>
      </a:defRPr>
    </a:lvl1pPr>
    <a:lvl2pPr marL="548640" algn="l" defTabSz="1097280" rtl="0" eaLnBrk="1" latinLnBrk="0" hangingPunct="1">
      <a:defRPr sz="1400" kern="1200">
        <a:solidFill>
          <a:schemeClr val="tx1"/>
        </a:solidFill>
        <a:latin typeface="+mn-lt"/>
        <a:ea typeface="+mn-ea"/>
        <a:cs typeface="+mn-cs"/>
      </a:defRPr>
    </a:lvl2pPr>
    <a:lvl3pPr marL="1097280" algn="l" defTabSz="1097280" rtl="0" eaLnBrk="1" latinLnBrk="0" hangingPunct="1">
      <a:defRPr sz="1400" kern="1200">
        <a:solidFill>
          <a:schemeClr val="tx1"/>
        </a:solidFill>
        <a:latin typeface="+mn-lt"/>
        <a:ea typeface="+mn-ea"/>
        <a:cs typeface="+mn-cs"/>
      </a:defRPr>
    </a:lvl3pPr>
    <a:lvl4pPr marL="1645920" algn="l" defTabSz="1097280" rtl="0" eaLnBrk="1" latinLnBrk="0" hangingPunct="1">
      <a:defRPr sz="1400" kern="1200">
        <a:solidFill>
          <a:schemeClr val="tx1"/>
        </a:solidFill>
        <a:latin typeface="+mn-lt"/>
        <a:ea typeface="+mn-ea"/>
        <a:cs typeface="+mn-cs"/>
      </a:defRPr>
    </a:lvl4pPr>
    <a:lvl5pPr marL="2194560" algn="l" defTabSz="1097280" rtl="0" eaLnBrk="1" latinLnBrk="0" hangingPunct="1">
      <a:defRPr sz="1400" kern="1200">
        <a:solidFill>
          <a:schemeClr val="tx1"/>
        </a:solidFill>
        <a:latin typeface="+mn-lt"/>
        <a:ea typeface="+mn-ea"/>
        <a:cs typeface="+mn-cs"/>
      </a:defRPr>
    </a:lvl5pPr>
    <a:lvl6pPr marL="2743200" algn="l" defTabSz="1097280" rtl="0" eaLnBrk="1" latinLnBrk="0" hangingPunct="1">
      <a:defRPr sz="1400" kern="1200">
        <a:solidFill>
          <a:schemeClr val="tx1"/>
        </a:solidFill>
        <a:latin typeface="+mn-lt"/>
        <a:ea typeface="+mn-ea"/>
        <a:cs typeface="+mn-cs"/>
      </a:defRPr>
    </a:lvl6pPr>
    <a:lvl7pPr marL="3291840" algn="l" defTabSz="1097280" rtl="0" eaLnBrk="1" latinLnBrk="0" hangingPunct="1">
      <a:defRPr sz="1400" kern="1200">
        <a:solidFill>
          <a:schemeClr val="tx1"/>
        </a:solidFill>
        <a:latin typeface="+mn-lt"/>
        <a:ea typeface="+mn-ea"/>
        <a:cs typeface="+mn-cs"/>
      </a:defRPr>
    </a:lvl7pPr>
    <a:lvl8pPr marL="3840480" algn="l" defTabSz="1097280" rtl="0" eaLnBrk="1" latinLnBrk="0" hangingPunct="1">
      <a:defRPr sz="1400" kern="1200">
        <a:solidFill>
          <a:schemeClr val="tx1"/>
        </a:solidFill>
        <a:latin typeface="+mn-lt"/>
        <a:ea typeface="+mn-ea"/>
        <a:cs typeface="+mn-cs"/>
      </a:defRPr>
    </a:lvl8pPr>
    <a:lvl9pPr marL="4389120" algn="l" defTabSz="1097280"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pPr marL="0" marR="0" lvl="0" indent="0" algn="l" defTabSz="1097280" rtl="0" eaLnBrk="1" fontAlgn="auto" latinLnBrk="0" hangingPunct="1">
              <a:lnSpc>
                <a:spcPct val="100000"/>
              </a:lnSpc>
              <a:spcBef>
                <a:spcPts val="0"/>
              </a:spcBef>
              <a:spcAft>
                <a:spcPts val="0"/>
              </a:spcAft>
              <a:buClrTx/>
              <a:buSzTx/>
              <a:buFontTx/>
              <a:buNone/>
              <a:tabLst/>
              <a:defRPr/>
            </a:pPr>
            <a:r>
              <a:rPr lang="pl-PL" sz="1400" kern="1200" dirty="0" smtClean="0">
                <a:solidFill>
                  <a:schemeClr val="tx1"/>
                </a:solidFill>
                <a:effectLst/>
                <a:latin typeface="+mn-lt"/>
                <a:ea typeface="+mn-ea"/>
                <a:cs typeface="+mn-cs"/>
              </a:rPr>
              <a:t>„Czujka na straży Twojego bezpieczeństwa”, to ogólnopolska kampania edukacyjno-informacyjna Państwowej Straży Pożarnej związana z zagrożeniami sezonu grzewczego. Kampania</a:t>
            </a:r>
            <a:r>
              <a:rPr lang="pl-PL" sz="1400" kern="1200" baseline="0" dirty="0" smtClean="0">
                <a:solidFill>
                  <a:schemeClr val="tx1"/>
                </a:solidFill>
                <a:effectLst/>
                <a:latin typeface="+mn-lt"/>
                <a:ea typeface="+mn-ea"/>
                <a:cs typeface="+mn-cs"/>
              </a:rPr>
              <a:t> jest zorientowana na uświadomienie społeczeństwu </a:t>
            </a:r>
            <a:r>
              <a:rPr lang="pl-PL" sz="1400" kern="1200" dirty="0" smtClean="0">
                <a:solidFill>
                  <a:schemeClr val="tx1"/>
                </a:solidFill>
                <a:effectLst/>
                <a:latin typeface="+mn-lt"/>
                <a:ea typeface="+mn-ea"/>
                <a:cs typeface="+mn-cs"/>
              </a:rPr>
              <a:t>zagrożeń związanych z możliwością powstania pożarów w mieszkaniach lub domach jednorodzinnych oraz zatruciem tlenkiem węgla. W okresie jesienno-zimowym (w sezonie</a:t>
            </a:r>
            <a:r>
              <a:rPr lang="pl-PL" sz="1400" kern="1200" baseline="0" dirty="0" smtClean="0">
                <a:solidFill>
                  <a:schemeClr val="tx1"/>
                </a:solidFill>
                <a:effectLst/>
                <a:latin typeface="+mn-lt"/>
                <a:ea typeface="+mn-ea"/>
                <a:cs typeface="+mn-cs"/>
              </a:rPr>
              <a:t> grzewczym)</a:t>
            </a:r>
            <a:r>
              <a:rPr lang="pl-PL" sz="1400" kern="1200" dirty="0" smtClean="0">
                <a:solidFill>
                  <a:schemeClr val="tx1"/>
                </a:solidFill>
                <a:effectLst/>
                <a:latin typeface="+mn-lt"/>
                <a:ea typeface="+mn-ea"/>
                <a:cs typeface="+mn-cs"/>
              </a:rPr>
              <a:t>, w naszym kraju w mieszkaniach i domach jednorodzinnych wzrasta ryzyko powstania pożarów. Najczęściej dochodzi do powstania pożarów w wyniku wad albo niewłaściwej eksploatacji urządzeń grzewczych, elektrycznych i gazowych. W tym samym okresie odnotowywany jest także wzrost liczby śmiertelnych zatruć tlenkiem węgla, który nazywany jest potocznie CZADEM</a:t>
            </a:r>
            <a:r>
              <a:rPr lang="pl-PL" sz="1400" kern="1200" baseline="0" dirty="0" smtClean="0">
                <a:solidFill>
                  <a:schemeClr val="tx1"/>
                </a:solidFill>
                <a:effectLst/>
                <a:latin typeface="+mn-lt"/>
                <a:ea typeface="+mn-ea"/>
                <a:cs typeface="+mn-cs"/>
              </a:rPr>
              <a:t> - </a:t>
            </a:r>
            <a:r>
              <a:rPr lang="pl-PL" sz="1400" kern="1200" dirty="0" smtClean="0">
                <a:solidFill>
                  <a:schemeClr val="tx1"/>
                </a:solidFill>
                <a:effectLst/>
                <a:latin typeface="+mn-lt"/>
                <a:ea typeface="+mn-ea"/>
                <a:cs typeface="+mn-cs"/>
              </a:rPr>
              <a:t>cichym zabójcą. Jest on niewidoczny oraz nie ma smaku ani zapachu.</a:t>
            </a:r>
          </a:p>
        </p:txBody>
      </p:sp>
      <p:sp>
        <p:nvSpPr>
          <p:cNvPr id="4" name="Symbol zastępczy numeru slajdu 3"/>
          <p:cNvSpPr>
            <a:spLocks noGrp="1"/>
          </p:cNvSpPr>
          <p:nvPr>
            <p:ph type="sldNum" sz="quarter" idx="10"/>
          </p:nvPr>
        </p:nvSpPr>
        <p:spPr/>
        <p:txBody>
          <a:bodyPr/>
          <a:lstStyle/>
          <a:p>
            <a:pPr marL="0" marR="0" lvl="0" indent="0" algn="r" defTabSz="1097280" rtl="0" eaLnBrk="1" fontAlgn="auto" latinLnBrk="0" hangingPunct="1">
              <a:lnSpc>
                <a:spcPct val="100000"/>
              </a:lnSpc>
              <a:spcBef>
                <a:spcPts val="0"/>
              </a:spcBef>
              <a:spcAft>
                <a:spcPts val="0"/>
              </a:spcAft>
              <a:buClrTx/>
              <a:buSzTx/>
              <a:buFontTx/>
              <a:buNone/>
              <a:tabLst/>
              <a:defRPr/>
            </a:pPr>
            <a:fld id="{0F6C741B-8961-4CBD-A85F-46D5EBE47D45}" type="slidenum">
              <a:rPr kumimoji="0" lang="pl-P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097280" rtl="0" eaLnBrk="1" fontAlgn="auto" latinLnBrk="0" hangingPunct="1">
                <a:lnSpc>
                  <a:spcPct val="100000"/>
                </a:lnSpc>
                <a:spcBef>
                  <a:spcPts val="0"/>
                </a:spcBef>
                <a:spcAft>
                  <a:spcPts val="0"/>
                </a:spcAft>
                <a:buClrTx/>
                <a:buSzTx/>
                <a:buFontTx/>
                <a:buNone/>
                <a:tabLst/>
                <a:defRPr/>
              </a:pPr>
              <a:t>1</a:t>
            </a:fld>
            <a:endParaRPr kumimoji="0" lang="pl-PL"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551185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10"/>
          </p:nvPr>
        </p:nvSpPr>
        <p:spPr/>
        <p:txBody>
          <a:bodyPr/>
          <a:lstStyle/>
          <a:p>
            <a:fld id="{0F6C741B-8961-4CBD-A85F-46D5EBE47D45}" type="slidenum">
              <a:rPr lang="pl-PL" smtClean="0"/>
              <a:pPr/>
              <a:t>10</a:t>
            </a:fld>
            <a:endParaRPr lang="pl-PL" dirty="0"/>
          </a:p>
        </p:txBody>
      </p:sp>
    </p:spTree>
    <p:extLst>
      <p:ext uri="{BB962C8B-B14F-4D97-AF65-F5344CB8AC3E}">
        <p14:creationId xmlns:p14="http://schemas.microsoft.com/office/powerpoint/2010/main" val="1023307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10"/>
          </p:nvPr>
        </p:nvSpPr>
        <p:spPr/>
        <p:txBody>
          <a:bodyPr/>
          <a:lstStyle/>
          <a:p>
            <a:fld id="{0F6C741B-8961-4CBD-A85F-46D5EBE47D45}" type="slidenum">
              <a:rPr lang="pl-PL" smtClean="0"/>
              <a:pPr/>
              <a:t>11</a:t>
            </a:fld>
            <a:endParaRPr lang="pl-PL" dirty="0"/>
          </a:p>
        </p:txBody>
      </p:sp>
    </p:spTree>
    <p:extLst>
      <p:ext uri="{BB962C8B-B14F-4D97-AF65-F5344CB8AC3E}">
        <p14:creationId xmlns:p14="http://schemas.microsoft.com/office/powerpoint/2010/main" val="4383484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10"/>
          </p:nvPr>
        </p:nvSpPr>
        <p:spPr/>
        <p:txBody>
          <a:bodyPr/>
          <a:lstStyle/>
          <a:p>
            <a:fld id="{0F6C741B-8961-4CBD-A85F-46D5EBE47D45}" type="slidenum">
              <a:rPr lang="pl-PL" smtClean="0"/>
              <a:pPr/>
              <a:t>12</a:t>
            </a:fld>
            <a:endParaRPr lang="pl-PL" dirty="0"/>
          </a:p>
        </p:txBody>
      </p:sp>
    </p:spTree>
    <p:extLst>
      <p:ext uri="{BB962C8B-B14F-4D97-AF65-F5344CB8AC3E}">
        <p14:creationId xmlns:p14="http://schemas.microsoft.com/office/powerpoint/2010/main" val="1023307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10"/>
          </p:nvPr>
        </p:nvSpPr>
        <p:spPr/>
        <p:txBody>
          <a:bodyPr/>
          <a:lstStyle/>
          <a:p>
            <a:fld id="{0F6C741B-8961-4CBD-A85F-46D5EBE47D45}" type="slidenum">
              <a:rPr lang="pl-PL" smtClean="0"/>
              <a:pPr/>
              <a:t>13</a:t>
            </a:fld>
            <a:endParaRPr lang="pl-PL" dirty="0"/>
          </a:p>
        </p:txBody>
      </p:sp>
    </p:spTree>
    <p:extLst>
      <p:ext uri="{BB962C8B-B14F-4D97-AF65-F5344CB8AC3E}">
        <p14:creationId xmlns:p14="http://schemas.microsoft.com/office/powerpoint/2010/main" val="1023307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10"/>
          </p:nvPr>
        </p:nvSpPr>
        <p:spPr/>
        <p:txBody>
          <a:bodyPr/>
          <a:lstStyle/>
          <a:p>
            <a:fld id="{0F6C741B-8961-4CBD-A85F-46D5EBE47D45}" type="slidenum">
              <a:rPr lang="pl-PL" smtClean="0"/>
              <a:pPr/>
              <a:t>14</a:t>
            </a:fld>
            <a:endParaRPr lang="pl-PL" dirty="0"/>
          </a:p>
        </p:txBody>
      </p:sp>
    </p:spTree>
    <p:extLst>
      <p:ext uri="{BB962C8B-B14F-4D97-AF65-F5344CB8AC3E}">
        <p14:creationId xmlns:p14="http://schemas.microsoft.com/office/powerpoint/2010/main" val="1023307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pl-PL" dirty="0" smtClean="0"/>
              <a:t>Takie objawy jak: ból głowy, duszność, senność, osłabienie czy przyspieszona czynność serca mogą świadczyć o obecności tlenku węgla w pomieszczeniu.</a:t>
            </a:r>
          </a:p>
          <a:p>
            <a:endParaRPr lang="pl-PL" dirty="0" smtClean="0"/>
          </a:p>
          <a:p>
            <a:r>
              <a:rPr lang="pl-PL" dirty="0" smtClean="0"/>
              <a:t>Najbezpieczniejszym zachowaniem jest: natychmiastowe przewietrzenie pomieszczenia, </a:t>
            </a:r>
            <a:r>
              <a:rPr lang="pl-PL" sz="1400" dirty="0" smtClean="0">
                <a:latin typeface="Cambria" panose="02040503050406030204" pitchFamily="18" charset="0"/>
                <a:cs typeface="Arial"/>
              </a:rPr>
              <a:t>ewakuowanie współmieszkańców, wyjście na zewnątrz, wezwanie straży pożarnej i zasięgniecie porady lekarskiej.</a:t>
            </a:r>
            <a:endParaRPr lang="pl-PL" dirty="0" smtClean="0"/>
          </a:p>
        </p:txBody>
      </p:sp>
      <p:sp>
        <p:nvSpPr>
          <p:cNvPr id="4" name="Symbol zastępczy numeru slajdu 3"/>
          <p:cNvSpPr>
            <a:spLocks noGrp="1"/>
          </p:cNvSpPr>
          <p:nvPr>
            <p:ph type="sldNum" sz="quarter" idx="10"/>
          </p:nvPr>
        </p:nvSpPr>
        <p:spPr/>
        <p:txBody>
          <a:bodyPr/>
          <a:lstStyle/>
          <a:p>
            <a:fld id="{0F6C741B-8961-4CBD-A85F-46D5EBE47D45}" type="slidenum">
              <a:rPr lang="pl-PL" smtClean="0"/>
              <a:pPr/>
              <a:t>15</a:t>
            </a:fld>
            <a:endParaRPr lang="pl-PL" dirty="0"/>
          </a:p>
        </p:txBody>
      </p:sp>
    </p:spTree>
    <p:extLst>
      <p:ext uri="{BB962C8B-B14F-4D97-AF65-F5344CB8AC3E}">
        <p14:creationId xmlns:p14="http://schemas.microsoft.com/office/powerpoint/2010/main" val="6756211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pl-PL" sz="1400" kern="1200" dirty="0" smtClean="0">
                <a:solidFill>
                  <a:schemeClr val="tx1"/>
                </a:solidFill>
                <a:effectLst/>
                <a:latin typeface="+mn-lt"/>
                <a:ea typeface="+mn-ea"/>
                <a:cs typeface="+mn-cs"/>
              </a:rPr>
              <a:t>Wśród głównych przyczyn zatruć tlenkiem węgla w budynkach mieszkalnych zidentyfikowano niesprawność, wadliwe działanie lub nieprawidłową eksploatację urządzeń grzewczych oraz instalacji wentylacyjnych, spalinowych lub dymowych. </a:t>
            </a:r>
          </a:p>
          <a:p>
            <a:r>
              <a:rPr lang="pl-PL" sz="1400" kern="1200" dirty="0" smtClean="0">
                <a:solidFill>
                  <a:schemeClr val="tx1"/>
                </a:solidFill>
                <a:effectLst/>
                <a:latin typeface="+mn-lt"/>
                <a:ea typeface="+mn-ea"/>
                <a:cs typeface="+mn-cs"/>
              </a:rPr>
              <a:t>Pod tymi przyczynami, sformułowanymi w sposób ogólny, kryje się na przykład:</a:t>
            </a:r>
          </a:p>
          <a:p>
            <a:pPr marL="285750" lvl="0" indent="-285750">
              <a:buFont typeface="Arial" panose="020B0604020202020204" pitchFamily="34" charset="0"/>
              <a:buChar char="•"/>
            </a:pPr>
            <a:r>
              <a:rPr lang="pl-PL" sz="1400" kern="1200" dirty="0" smtClean="0">
                <a:solidFill>
                  <a:schemeClr val="tx1"/>
                </a:solidFill>
                <a:effectLst/>
                <a:latin typeface="+mn-lt"/>
                <a:ea typeface="+mn-ea"/>
                <a:cs typeface="+mn-cs"/>
              </a:rPr>
              <a:t>niedostosowanie istniejącego systemu wentylacji do standardów szczelności stosowanych okien i drzwi, w związku z wymianą starych okien i drzwi na nowe,</a:t>
            </a:r>
          </a:p>
          <a:p>
            <a:pPr marL="285750" lvl="0" indent="-285750">
              <a:buFont typeface="Arial" panose="020B0604020202020204" pitchFamily="34" charset="0"/>
              <a:buChar char="•"/>
            </a:pPr>
            <a:r>
              <a:rPr lang="pl-PL" sz="1400" kern="1200" dirty="0" smtClean="0">
                <a:solidFill>
                  <a:schemeClr val="tx1"/>
                </a:solidFill>
                <a:effectLst/>
                <a:latin typeface="+mn-lt"/>
                <a:ea typeface="+mn-ea"/>
                <a:cs typeface="+mn-cs"/>
              </a:rPr>
              <a:t>stosowanie niewłaściwego rodzaju opału przez użytkowników,</a:t>
            </a:r>
          </a:p>
          <a:p>
            <a:pPr marL="285750" lvl="0" indent="-285750">
              <a:buFont typeface="Arial" panose="020B0604020202020204" pitchFamily="34" charset="0"/>
              <a:buChar char="•"/>
            </a:pPr>
            <a:r>
              <a:rPr lang="pl-PL" sz="1400" kern="1200" dirty="0" smtClean="0">
                <a:solidFill>
                  <a:schemeClr val="tx1"/>
                </a:solidFill>
                <a:effectLst/>
                <a:latin typeface="+mn-lt"/>
                <a:ea typeface="+mn-ea"/>
                <a:cs typeface="+mn-cs"/>
              </a:rPr>
              <a:t>niewłaściwa eksploatacja urządzeń grzewczych – w szczególności niezgodna z zalecaną w instrukcji producenta,</a:t>
            </a:r>
          </a:p>
          <a:p>
            <a:pPr marL="285750" lvl="0" indent="-285750">
              <a:buFont typeface="Arial" panose="020B0604020202020204" pitchFamily="34" charset="0"/>
              <a:buChar char="•"/>
            </a:pPr>
            <a:r>
              <a:rPr lang="pl-PL" sz="1400" kern="1200" dirty="0" smtClean="0">
                <a:solidFill>
                  <a:schemeClr val="tx1"/>
                </a:solidFill>
                <a:effectLst/>
                <a:latin typeface="+mn-lt"/>
                <a:ea typeface="+mn-ea"/>
                <a:cs typeface="+mn-cs"/>
              </a:rPr>
              <a:t>podłączanie do wspólnego przewodu kominowego urządzeń grzewczych na różne paliwa,</a:t>
            </a:r>
          </a:p>
          <a:p>
            <a:pPr marL="285750" lvl="0" indent="-285750">
              <a:buFont typeface="Arial" panose="020B0604020202020204" pitchFamily="34" charset="0"/>
              <a:buChar char="•"/>
            </a:pPr>
            <a:r>
              <a:rPr lang="pl-PL" sz="1400" kern="1200" dirty="0" smtClean="0">
                <a:solidFill>
                  <a:schemeClr val="tx1"/>
                </a:solidFill>
                <a:effectLst/>
                <a:latin typeface="+mn-lt"/>
                <a:ea typeface="+mn-ea"/>
                <a:cs typeface="+mn-cs"/>
              </a:rPr>
              <a:t>wady konstrukcyjne przewodów kominowych,</a:t>
            </a:r>
          </a:p>
          <a:p>
            <a:pPr marL="285750" lvl="0" indent="-285750">
              <a:buFont typeface="Arial" panose="020B0604020202020204" pitchFamily="34" charset="0"/>
              <a:buChar char="•"/>
            </a:pPr>
            <a:r>
              <a:rPr lang="pl-PL" sz="1400" kern="1200" dirty="0" smtClean="0">
                <a:solidFill>
                  <a:schemeClr val="tx1"/>
                </a:solidFill>
                <a:effectLst/>
                <a:latin typeface="+mn-lt"/>
                <a:ea typeface="+mn-ea"/>
                <a:cs typeface="+mn-cs"/>
              </a:rPr>
              <a:t>niedokładne lub nieterminowe usuwanie zanieczyszczeń z kominów, skutkujące nagromadzeniem się w nich sadzy i innych produktów niepełnego spalania paliwa,</a:t>
            </a:r>
          </a:p>
          <a:p>
            <a:r>
              <a:rPr lang="pl-PL" sz="1400" kern="1200" dirty="0" smtClean="0">
                <a:solidFill>
                  <a:schemeClr val="tx1"/>
                </a:solidFill>
                <a:effectLst/>
                <a:latin typeface="+mn-lt"/>
                <a:ea typeface="+mn-ea"/>
                <a:cs typeface="+mn-cs"/>
              </a:rPr>
              <a:t>W tym kontekście tragiczne skutki bywają również konsekwencją dokonywania przeróbek, napraw czy konserwacji przewodów kominowych przez niewykwalifikowane osoby oraz udrażniania przewodów kominowych z zastosowaniem cieczy palnych (tzw. wypalanie sadzy).</a:t>
            </a:r>
          </a:p>
          <a:p>
            <a:endParaRPr lang="pl-PL" dirty="0"/>
          </a:p>
        </p:txBody>
      </p:sp>
      <p:sp>
        <p:nvSpPr>
          <p:cNvPr id="4" name="Symbol zastępczy numeru slajdu 3"/>
          <p:cNvSpPr>
            <a:spLocks noGrp="1"/>
          </p:cNvSpPr>
          <p:nvPr>
            <p:ph type="sldNum" sz="quarter" idx="10"/>
          </p:nvPr>
        </p:nvSpPr>
        <p:spPr/>
        <p:txBody>
          <a:bodyPr/>
          <a:lstStyle/>
          <a:p>
            <a:fld id="{0F6C741B-8961-4CBD-A85F-46D5EBE47D45}" type="slidenum">
              <a:rPr lang="pl-PL" smtClean="0"/>
              <a:pPr/>
              <a:t>16</a:t>
            </a:fld>
            <a:endParaRPr lang="pl-PL" dirty="0"/>
          </a:p>
        </p:txBody>
      </p:sp>
    </p:spTree>
    <p:extLst>
      <p:ext uri="{BB962C8B-B14F-4D97-AF65-F5344CB8AC3E}">
        <p14:creationId xmlns:p14="http://schemas.microsoft.com/office/powerpoint/2010/main" val="1023307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pl-PL" sz="1400" kern="1200" dirty="0" smtClean="0">
                <a:solidFill>
                  <a:schemeClr val="tx1"/>
                </a:solidFill>
                <a:effectLst/>
                <a:latin typeface="+mn-lt"/>
                <a:ea typeface="+mn-ea"/>
                <a:cs typeface="+mn-cs"/>
              </a:rPr>
              <a:t> </a:t>
            </a:r>
          </a:p>
          <a:p>
            <a:r>
              <a:rPr lang="pl-PL" sz="1400" kern="1200" dirty="0" smtClean="0">
                <a:solidFill>
                  <a:schemeClr val="tx1"/>
                </a:solidFill>
                <a:effectLst/>
                <a:latin typeface="+mn-lt"/>
                <a:ea typeface="+mn-ea"/>
                <a:cs typeface="+mn-cs"/>
              </a:rPr>
              <a:t>Zgodnie z obowiązującymi przepisami istnieje obowiązek czyszczenia przewodów dymowych, spalinowych, wentylacyjnych w</a:t>
            </a:r>
            <a:r>
              <a:rPr lang="pl-PL" sz="1400" b="1" kern="1200" dirty="0" smtClean="0">
                <a:solidFill>
                  <a:schemeClr val="tx1"/>
                </a:solidFill>
                <a:effectLst/>
                <a:latin typeface="+mn-lt"/>
                <a:ea typeface="+mn-ea"/>
                <a:cs typeface="+mn-cs"/>
              </a:rPr>
              <a:t> budynkach mieszkalnych.</a:t>
            </a:r>
            <a:r>
              <a:rPr lang="pl-PL" sz="1400" b="1" kern="1200" baseline="0" dirty="0" smtClean="0">
                <a:solidFill>
                  <a:schemeClr val="tx1"/>
                </a:solidFill>
                <a:effectLst/>
                <a:latin typeface="+mn-lt"/>
                <a:ea typeface="+mn-ea"/>
                <a:cs typeface="+mn-cs"/>
              </a:rPr>
              <a:t> </a:t>
            </a:r>
            <a:r>
              <a:rPr lang="pl-PL" sz="1400" b="0" kern="1200" baseline="0" dirty="0" smtClean="0">
                <a:solidFill>
                  <a:schemeClr val="tx1"/>
                </a:solidFill>
                <a:effectLst/>
                <a:latin typeface="+mn-lt"/>
                <a:ea typeface="+mn-ea"/>
                <a:cs typeface="+mn-cs"/>
              </a:rPr>
              <a:t>Poniżej czasookresy  dokonywania tych czynności:</a:t>
            </a:r>
            <a:endParaRPr lang="pl-PL" sz="1400" b="0" kern="1200" dirty="0" smtClean="0">
              <a:solidFill>
                <a:schemeClr val="tx1"/>
              </a:solidFill>
              <a:effectLst/>
              <a:latin typeface="+mn-lt"/>
              <a:ea typeface="+mn-ea"/>
              <a:cs typeface="+mn-cs"/>
            </a:endParaRPr>
          </a:p>
          <a:p>
            <a:pPr marL="285750" lvl="0" indent="-285750">
              <a:buFont typeface="Arial" panose="020B0604020202020204" pitchFamily="34" charset="0"/>
              <a:buChar char="•"/>
            </a:pPr>
            <a:r>
              <a:rPr lang="pl-PL" sz="1400" kern="1200" dirty="0" smtClean="0">
                <a:solidFill>
                  <a:schemeClr val="tx1"/>
                </a:solidFill>
                <a:effectLst/>
                <a:latin typeface="+mn-lt"/>
                <a:ea typeface="+mn-ea"/>
                <a:cs typeface="+mn-cs"/>
              </a:rPr>
              <a:t>przewody od palenisk opalanych paliwem stałym  </a:t>
            </a:r>
            <a:r>
              <a:rPr lang="pl-PL" sz="1400" b="1" kern="1200" dirty="0" smtClean="0">
                <a:solidFill>
                  <a:schemeClr val="tx1"/>
                </a:solidFill>
                <a:effectLst/>
                <a:latin typeface="+mn-lt"/>
                <a:ea typeface="+mn-ea"/>
                <a:cs typeface="+mn-cs"/>
              </a:rPr>
              <a:t>co 3 miesiące, </a:t>
            </a:r>
            <a:r>
              <a:rPr lang="pl-PL" sz="1400" kern="1200" dirty="0" smtClean="0">
                <a:solidFill>
                  <a:schemeClr val="tx1"/>
                </a:solidFill>
                <a:effectLst/>
                <a:latin typeface="+mn-lt"/>
                <a:ea typeface="+mn-ea"/>
                <a:cs typeface="+mn-cs"/>
              </a:rPr>
              <a:t> </a:t>
            </a:r>
          </a:p>
          <a:p>
            <a:pPr marL="285750" lvl="0" indent="-285750">
              <a:buFont typeface="Arial" panose="020B0604020202020204" pitchFamily="34" charset="0"/>
              <a:buChar char="•"/>
            </a:pPr>
            <a:r>
              <a:rPr lang="pl-PL" sz="1400" kern="1200" dirty="0" smtClean="0">
                <a:solidFill>
                  <a:schemeClr val="tx1"/>
                </a:solidFill>
                <a:effectLst/>
                <a:latin typeface="+mn-lt"/>
                <a:ea typeface="+mn-ea"/>
                <a:cs typeface="+mn-cs"/>
              </a:rPr>
              <a:t>przewody od palenisk opalanych paliwem gazowym i płynnym </a:t>
            </a:r>
            <a:r>
              <a:rPr lang="pl-PL" sz="1400" b="1" kern="1200" dirty="0" smtClean="0">
                <a:solidFill>
                  <a:schemeClr val="tx1"/>
                </a:solidFill>
                <a:effectLst/>
                <a:latin typeface="+mn-lt"/>
                <a:ea typeface="+mn-ea"/>
                <a:cs typeface="+mn-cs"/>
              </a:rPr>
              <a:t>co 6 miesięcy,</a:t>
            </a:r>
            <a:endParaRPr lang="pl-PL" sz="1400" kern="1200" dirty="0" smtClean="0">
              <a:solidFill>
                <a:schemeClr val="tx1"/>
              </a:solidFill>
              <a:effectLst/>
              <a:latin typeface="+mn-lt"/>
              <a:ea typeface="+mn-ea"/>
              <a:cs typeface="+mn-cs"/>
            </a:endParaRPr>
          </a:p>
          <a:p>
            <a:pPr marL="285750" lvl="0" indent="-285750">
              <a:buFont typeface="Arial" panose="020B0604020202020204" pitchFamily="34" charset="0"/>
              <a:buChar char="•"/>
            </a:pPr>
            <a:r>
              <a:rPr lang="pl-PL" sz="1400" kern="1200" dirty="0" smtClean="0">
                <a:solidFill>
                  <a:schemeClr val="tx1"/>
                </a:solidFill>
                <a:effectLst/>
                <a:latin typeface="+mn-lt"/>
                <a:ea typeface="+mn-ea"/>
                <a:cs typeface="+mn-cs"/>
              </a:rPr>
              <a:t>przewody wentylacyjne - </a:t>
            </a:r>
            <a:r>
              <a:rPr lang="pl-PL" sz="1400" b="1" kern="1200" dirty="0" smtClean="0">
                <a:solidFill>
                  <a:schemeClr val="tx1"/>
                </a:solidFill>
                <a:effectLst/>
                <a:latin typeface="+mn-lt"/>
                <a:ea typeface="+mn-ea"/>
                <a:cs typeface="+mn-cs"/>
              </a:rPr>
              <a:t>1 raz </a:t>
            </a:r>
            <a:r>
              <a:rPr lang="pl-PL" sz="1400" b="1" kern="1200" smtClean="0">
                <a:solidFill>
                  <a:schemeClr val="tx1"/>
                </a:solidFill>
                <a:effectLst/>
                <a:latin typeface="+mn-lt"/>
                <a:ea typeface="+mn-ea"/>
                <a:cs typeface="+mn-cs"/>
              </a:rPr>
              <a:t>w </a:t>
            </a:r>
            <a:r>
              <a:rPr lang="pl-PL" sz="1400" b="1" kern="1200" smtClean="0">
                <a:solidFill>
                  <a:schemeClr val="tx1"/>
                </a:solidFill>
                <a:effectLst/>
                <a:latin typeface="+mn-lt"/>
                <a:ea typeface="+mn-ea"/>
                <a:cs typeface="+mn-cs"/>
              </a:rPr>
              <a:t>roku</a:t>
            </a:r>
            <a:r>
              <a:rPr lang="pl-PL" sz="1400" b="0" kern="1200" dirty="0" smtClean="0">
                <a:solidFill>
                  <a:schemeClr val="tx1"/>
                </a:solidFill>
                <a:effectLst/>
                <a:latin typeface="+mn-lt"/>
                <a:ea typeface="+mn-ea"/>
                <a:cs typeface="+mn-cs"/>
              </a:rPr>
              <a:t>.</a:t>
            </a:r>
            <a:endParaRPr lang="pl-PL" sz="1400" kern="1200" dirty="0" smtClean="0">
              <a:solidFill>
                <a:schemeClr val="tx1"/>
              </a:solidFill>
              <a:effectLst/>
              <a:latin typeface="+mn-lt"/>
              <a:ea typeface="+mn-ea"/>
              <a:cs typeface="+mn-cs"/>
            </a:endParaRPr>
          </a:p>
          <a:p>
            <a:r>
              <a:rPr lang="pl-PL" sz="1400" kern="1200" dirty="0" smtClean="0">
                <a:solidFill>
                  <a:schemeClr val="tx1"/>
                </a:solidFill>
                <a:effectLst/>
                <a:latin typeface="+mn-lt"/>
                <a:ea typeface="+mn-ea"/>
                <a:cs typeface="+mn-cs"/>
              </a:rPr>
              <a:t> </a:t>
            </a:r>
            <a:endParaRPr lang="pl-PL" sz="1400" kern="1200" dirty="0">
              <a:solidFill>
                <a:schemeClr val="tx1"/>
              </a:solidFill>
              <a:effectLst/>
              <a:latin typeface="+mn-lt"/>
              <a:ea typeface="+mn-ea"/>
              <a:cs typeface="+mn-cs"/>
            </a:endParaRPr>
          </a:p>
        </p:txBody>
      </p:sp>
      <p:sp>
        <p:nvSpPr>
          <p:cNvPr id="4" name="Symbol zastępczy numeru slajdu 3"/>
          <p:cNvSpPr>
            <a:spLocks noGrp="1"/>
          </p:cNvSpPr>
          <p:nvPr>
            <p:ph type="sldNum" sz="quarter" idx="10"/>
          </p:nvPr>
        </p:nvSpPr>
        <p:spPr/>
        <p:txBody>
          <a:bodyPr/>
          <a:lstStyle/>
          <a:p>
            <a:fld id="{0F6C741B-8961-4CBD-A85F-46D5EBE47D45}" type="slidenum">
              <a:rPr lang="pl-PL" smtClean="0"/>
              <a:pPr/>
              <a:t>17</a:t>
            </a:fld>
            <a:endParaRPr lang="pl-PL" dirty="0"/>
          </a:p>
        </p:txBody>
      </p:sp>
    </p:spTree>
    <p:extLst>
      <p:ext uri="{BB962C8B-B14F-4D97-AF65-F5344CB8AC3E}">
        <p14:creationId xmlns:p14="http://schemas.microsoft.com/office/powerpoint/2010/main" val="24485367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10"/>
          </p:nvPr>
        </p:nvSpPr>
        <p:spPr/>
        <p:txBody>
          <a:bodyPr/>
          <a:lstStyle/>
          <a:p>
            <a:fld id="{0F6C741B-8961-4CBD-A85F-46D5EBE47D45}" type="slidenum">
              <a:rPr lang="pl-PL" smtClean="0"/>
              <a:pPr/>
              <a:t>18</a:t>
            </a:fld>
            <a:endParaRPr lang="pl-PL" dirty="0"/>
          </a:p>
        </p:txBody>
      </p:sp>
    </p:spTree>
    <p:extLst>
      <p:ext uri="{BB962C8B-B14F-4D97-AF65-F5344CB8AC3E}">
        <p14:creationId xmlns:p14="http://schemas.microsoft.com/office/powerpoint/2010/main" val="23411686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10"/>
          </p:nvPr>
        </p:nvSpPr>
        <p:spPr/>
        <p:txBody>
          <a:bodyPr/>
          <a:lstStyle/>
          <a:p>
            <a:fld id="{0F6C741B-8961-4CBD-A85F-46D5EBE47D45}" type="slidenum">
              <a:rPr lang="pl-PL" smtClean="0"/>
              <a:pPr/>
              <a:t>19</a:t>
            </a:fld>
            <a:endParaRPr lang="pl-PL" dirty="0"/>
          </a:p>
        </p:txBody>
      </p:sp>
    </p:spTree>
    <p:extLst>
      <p:ext uri="{BB962C8B-B14F-4D97-AF65-F5344CB8AC3E}">
        <p14:creationId xmlns:p14="http://schemas.microsoft.com/office/powerpoint/2010/main" val="19130688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pPr marL="0" marR="0" lvl="0" indent="0" algn="l" defTabSz="1097280" rtl="0" eaLnBrk="1" fontAlgn="auto" latinLnBrk="0" hangingPunct="1">
              <a:lnSpc>
                <a:spcPct val="100000"/>
              </a:lnSpc>
              <a:spcBef>
                <a:spcPts val="0"/>
              </a:spcBef>
              <a:spcAft>
                <a:spcPts val="0"/>
              </a:spcAft>
              <a:buClrTx/>
              <a:buSzTx/>
              <a:buFontTx/>
              <a:buNone/>
              <a:tabLst/>
              <a:defRPr/>
            </a:pPr>
            <a:r>
              <a:rPr lang="pl-PL" sz="1400" kern="1200" dirty="0" smtClean="0">
                <a:solidFill>
                  <a:schemeClr val="tx1"/>
                </a:solidFill>
                <a:effectLst/>
                <a:latin typeface="+mn-lt"/>
                <a:ea typeface="+mn-ea"/>
                <a:cs typeface="+mn-cs"/>
              </a:rPr>
              <a:t>Według statystyk PSP, każdego roku dochodzi do ponad 140 000 pożarów, co piąty z nich powstaje w naszych domach. Razem z pożarami upraw rolnych stanowią największe zagrożenie pożarowe w Polsce. Dzieje się tak, pomimo stosowania zabezpieczeń</a:t>
            </a:r>
            <a:r>
              <a:rPr lang="pl-PL" sz="1400" kern="1200" baseline="0" dirty="0" smtClean="0">
                <a:solidFill>
                  <a:schemeClr val="tx1"/>
                </a:solidFill>
                <a:effectLst/>
                <a:latin typeface="+mn-lt"/>
                <a:ea typeface="+mn-ea"/>
                <a:cs typeface="+mn-cs"/>
              </a:rPr>
              <a:t> biernych oraz prowadzenia uświadamiania społeczeństwa w tym zakresie. Oznacza to, że konieczne jest zastosowanie kolejnego elementu zabezpieczającego tzn. wczesnego wykrycia zagrożenia.</a:t>
            </a:r>
            <a:endParaRPr lang="pl-PL" dirty="0" smtClean="0"/>
          </a:p>
        </p:txBody>
      </p:sp>
      <p:sp>
        <p:nvSpPr>
          <p:cNvPr id="4" name="Symbol zastępczy numeru slajdu 3"/>
          <p:cNvSpPr>
            <a:spLocks noGrp="1"/>
          </p:cNvSpPr>
          <p:nvPr>
            <p:ph type="sldNum" sz="quarter" idx="10"/>
          </p:nvPr>
        </p:nvSpPr>
        <p:spPr/>
        <p:txBody>
          <a:bodyPr/>
          <a:lstStyle/>
          <a:p>
            <a:fld id="{0F6C741B-8961-4CBD-A85F-46D5EBE47D45}" type="slidenum">
              <a:rPr lang="pl-PL" smtClean="0"/>
              <a:pPr/>
              <a:t>2</a:t>
            </a:fld>
            <a:endParaRPr lang="pl-PL" dirty="0"/>
          </a:p>
        </p:txBody>
      </p:sp>
    </p:spTree>
    <p:extLst>
      <p:ext uri="{BB962C8B-B14F-4D97-AF65-F5344CB8AC3E}">
        <p14:creationId xmlns:p14="http://schemas.microsoft.com/office/powerpoint/2010/main" val="1023307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10"/>
          </p:nvPr>
        </p:nvSpPr>
        <p:spPr/>
        <p:txBody>
          <a:bodyPr/>
          <a:lstStyle/>
          <a:p>
            <a:fld id="{0F6C741B-8961-4CBD-A85F-46D5EBE47D45}" type="slidenum">
              <a:rPr lang="pl-PL" smtClean="0"/>
              <a:pPr/>
              <a:t>20</a:t>
            </a:fld>
            <a:endParaRPr lang="pl-PL" dirty="0"/>
          </a:p>
        </p:txBody>
      </p:sp>
    </p:spTree>
    <p:extLst>
      <p:ext uri="{BB962C8B-B14F-4D97-AF65-F5344CB8AC3E}">
        <p14:creationId xmlns:p14="http://schemas.microsoft.com/office/powerpoint/2010/main" val="23279779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fontScale="85000" lnSpcReduction="20000"/>
          </a:bodyPr>
          <a:lstStyle/>
          <a:p>
            <a:pPr marL="357188" indent="-357188">
              <a:lnSpc>
                <a:spcPct val="85000"/>
              </a:lnSpc>
              <a:spcAft>
                <a:spcPts val="900"/>
              </a:spcAft>
              <a:buClr>
                <a:srgbClr val="C00000"/>
              </a:buClr>
              <a:buSzPct val="100000"/>
              <a:buFont typeface="Wingdings" pitchFamily="2" charset="2"/>
              <a:buChar char=""/>
            </a:pPr>
            <a:r>
              <a:rPr lang="pl-PL" sz="2200" dirty="0" smtClean="0">
                <a:solidFill>
                  <a:schemeClr val="dk2"/>
                </a:solidFill>
                <a:latin typeface="Cambria" pitchFamily="18" charset="0"/>
                <a:ea typeface="Arial"/>
                <a:cs typeface="Arial"/>
                <a:sym typeface="Arial"/>
              </a:rPr>
              <a:t>Kodeks karny art. 163</a:t>
            </a:r>
          </a:p>
          <a:p>
            <a:pPr marL="712788" lvl="1" indent="-349250">
              <a:lnSpc>
                <a:spcPct val="85000"/>
              </a:lnSpc>
              <a:spcAft>
                <a:spcPts val="900"/>
              </a:spcAft>
              <a:buClr>
                <a:srgbClr val="C00000"/>
              </a:buClr>
              <a:buSzPct val="100000"/>
              <a:tabLst>
                <a:tab pos="712788" algn="l"/>
              </a:tabLst>
            </a:pPr>
            <a:r>
              <a:rPr lang="pl-PL" sz="2000" dirty="0" smtClean="0">
                <a:latin typeface="Cambria" pitchFamily="18" charset="0"/>
                <a:ea typeface="Droid Sans Fallback" charset="0"/>
                <a:cs typeface="Droid Sans Fallback" charset="0"/>
              </a:rPr>
              <a:t>	</a:t>
            </a:r>
            <a:r>
              <a:rPr lang="pl-PL" sz="2000" i="1" dirty="0" smtClean="0">
                <a:latin typeface="Cambria" pitchFamily="18" charset="0"/>
                <a:ea typeface="Droid Sans Fallback" charset="0"/>
                <a:cs typeface="Droid Sans Fallback" charset="0"/>
              </a:rPr>
              <a:t>„Kto sprowadza zdarzenie, które zagraża życiu lub zdrowiu wielu osób albo mieniu w wielkich rozmiarach, mające postać: 1 – pożaru (…), podlega karze pozbawienia wolności od roku do lat 10. (…) Jeżeli następstwem tego czynu jest śmierć człowieka lub ciężki uszczerbek na zdrowiu wielu osób, sprawca podlega karze pozbawienia wolności od 2 do 12 lat.”</a:t>
            </a:r>
          </a:p>
          <a:p>
            <a:pPr marL="357188" indent="-357188">
              <a:lnSpc>
                <a:spcPct val="85000"/>
              </a:lnSpc>
              <a:spcBef>
                <a:spcPts val="600"/>
              </a:spcBef>
              <a:spcAft>
                <a:spcPts val="900"/>
              </a:spcAft>
              <a:buClr>
                <a:srgbClr val="C00000"/>
              </a:buClr>
              <a:buSzPct val="100000"/>
              <a:buFont typeface="Wingdings" pitchFamily="2" charset="2"/>
              <a:buChar char=""/>
            </a:pPr>
            <a:r>
              <a:rPr lang="pl-PL" sz="2200" dirty="0" smtClean="0">
                <a:solidFill>
                  <a:schemeClr val="dk2"/>
                </a:solidFill>
                <a:latin typeface="Cambria" pitchFamily="18" charset="0"/>
                <a:ea typeface="Arial"/>
                <a:cs typeface="Arial"/>
                <a:sym typeface="Arial"/>
              </a:rPr>
              <a:t>Kodeks wykroczeń art. 82</a:t>
            </a:r>
          </a:p>
          <a:p>
            <a:pPr marL="712788" lvl="1" indent="-349250">
              <a:lnSpc>
                <a:spcPct val="85000"/>
              </a:lnSpc>
              <a:spcAft>
                <a:spcPts val="900"/>
              </a:spcAft>
              <a:buClr>
                <a:srgbClr val="C00000"/>
              </a:buClr>
              <a:buSzPct val="100000"/>
            </a:pPr>
            <a:r>
              <a:rPr lang="pl-PL" sz="2000" dirty="0" smtClean="0">
                <a:latin typeface="Cambria" pitchFamily="18" charset="0"/>
                <a:ea typeface="Droid Sans Fallback" charset="0"/>
                <a:cs typeface="Droid Sans Fallback" charset="0"/>
              </a:rPr>
              <a:t>	</a:t>
            </a:r>
            <a:r>
              <a:rPr lang="pl-PL" sz="2000" i="1" dirty="0" smtClean="0">
                <a:latin typeface="Cambria" pitchFamily="18" charset="0"/>
                <a:ea typeface="Droid Sans Fallback" charset="0"/>
                <a:cs typeface="Droid Sans Fallback" charset="0"/>
              </a:rPr>
              <a:t>„Kto dokonuje czynności, które mogą spowodować pożar, jego rozprzestrzenianie się, utrudnienie prowadzenia działania ratowniczego lub ewakuacji (…), kto będąc obowiązany na podstawie przepisów </a:t>
            </a:r>
            <a:br>
              <a:rPr lang="pl-PL" sz="2000" i="1" dirty="0" smtClean="0">
                <a:latin typeface="Cambria" pitchFamily="18" charset="0"/>
                <a:ea typeface="Droid Sans Fallback" charset="0"/>
                <a:cs typeface="Droid Sans Fallback" charset="0"/>
              </a:rPr>
            </a:br>
            <a:r>
              <a:rPr lang="pl-PL" sz="2000" i="1" dirty="0" smtClean="0">
                <a:latin typeface="Cambria" pitchFamily="18" charset="0"/>
                <a:ea typeface="Droid Sans Fallback" charset="0"/>
                <a:cs typeface="Droid Sans Fallback" charset="0"/>
              </a:rPr>
              <a:t>o ochronie przeciwpożarowej do zapewnienia warunków ochrony przeciwpożarowej obiektu lub terenu, nie dopełnia obowiązków, (…) kto w inny sposób nieostrożnie obchodzi się z ogniem, (…) podlega karze aresztu, grzywny albo karze nagany.”</a:t>
            </a:r>
          </a:p>
        </p:txBody>
      </p:sp>
      <p:sp>
        <p:nvSpPr>
          <p:cNvPr id="4" name="Symbol zastępczy numeru slajdu 3"/>
          <p:cNvSpPr>
            <a:spLocks noGrp="1"/>
          </p:cNvSpPr>
          <p:nvPr>
            <p:ph type="sldNum" sz="quarter" idx="10"/>
          </p:nvPr>
        </p:nvSpPr>
        <p:spPr/>
        <p:txBody>
          <a:bodyPr/>
          <a:lstStyle/>
          <a:p>
            <a:fld id="{0F6C741B-8961-4CBD-A85F-46D5EBE47D45}" type="slidenum">
              <a:rPr lang="pl-PL" smtClean="0"/>
              <a:pPr/>
              <a:t>21</a:t>
            </a:fld>
            <a:endParaRPr lang="pl-PL" dirty="0"/>
          </a:p>
        </p:txBody>
      </p:sp>
    </p:spTree>
    <p:extLst>
      <p:ext uri="{BB962C8B-B14F-4D97-AF65-F5344CB8AC3E}">
        <p14:creationId xmlns:p14="http://schemas.microsoft.com/office/powerpoint/2010/main" val="23174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10"/>
          </p:nvPr>
        </p:nvSpPr>
        <p:spPr/>
        <p:txBody>
          <a:bodyPr/>
          <a:lstStyle/>
          <a:p>
            <a:fld id="{0F6C741B-8961-4CBD-A85F-46D5EBE47D45}" type="slidenum">
              <a:rPr lang="pl-PL" smtClean="0"/>
              <a:pPr/>
              <a:t>22</a:t>
            </a:fld>
            <a:endParaRPr lang="pl-PL" dirty="0"/>
          </a:p>
        </p:txBody>
      </p:sp>
    </p:spTree>
    <p:extLst>
      <p:ext uri="{BB962C8B-B14F-4D97-AF65-F5344CB8AC3E}">
        <p14:creationId xmlns:p14="http://schemas.microsoft.com/office/powerpoint/2010/main" val="7463430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pPr marL="0" marR="0" indent="0" algn="l" defTabSz="1097280" rtl="0" eaLnBrk="1" fontAlgn="auto" latinLnBrk="0" hangingPunct="1">
              <a:lnSpc>
                <a:spcPct val="100000"/>
              </a:lnSpc>
              <a:spcBef>
                <a:spcPts val="0"/>
              </a:spcBef>
              <a:spcAft>
                <a:spcPts val="0"/>
              </a:spcAft>
              <a:buClrTx/>
              <a:buSzTx/>
              <a:buFontTx/>
              <a:buNone/>
              <a:tabLst/>
              <a:defRPr/>
            </a:pPr>
            <a:r>
              <a:rPr lang="pl-PL" dirty="0" smtClean="0"/>
              <a:t>Wysoki udział ofiar pożarów,</a:t>
            </a:r>
            <a:r>
              <a:rPr lang="pl-PL" baseline="0" dirty="0" smtClean="0"/>
              <a:t> które zginęły w domu w stosunku do całkowitej liczby ofiar śmiertelnych w pożarach świadczy o tym, że należy poświęcić baczną uwagę przeciwdziałaniu temu zjawisku.</a:t>
            </a:r>
            <a:endParaRPr lang="pl-PL" dirty="0" smtClean="0"/>
          </a:p>
          <a:p>
            <a:pPr marL="0" marR="0" indent="0" algn="l" defTabSz="1097280" rtl="0" eaLnBrk="1" fontAlgn="auto" latinLnBrk="0" hangingPunct="1">
              <a:lnSpc>
                <a:spcPct val="100000"/>
              </a:lnSpc>
              <a:spcBef>
                <a:spcPts val="0"/>
              </a:spcBef>
              <a:spcAft>
                <a:spcPts val="0"/>
              </a:spcAft>
              <a:buClrTx/>
              <a:buSzTx/>
              <a:buFontTx/>
              <a:buNone/>
              <a:tabLst/>
              <a:defRPr/>
            </a:pPr>
            <a:r>
              <a:rPr lang="pl-PL" dirty="0" smtClean="0"/>
              <a:t>Liczba</a:t>
            </a:r>
            <a:r>
              <a:rPr lang="pl-PL" baseline="0" dirty="0" smtClean="0"/>
              <a:t> ofiar śmiertelnych w pożarach utrzymuje się na podobnym poziomie od kilku lat, co oznacza, że należy podjąć kolejne działania, które mogłyby obniżyć tę wartość. Im szybciej zauważony pożar tym większe szanse na zmniejszenie liczby ofiar śmiertelnych i zmniejszenie strat pożarowych. Dlatego bardzo istotne jest wczesne wykrycie pożaru. Temu właśnie służy w mieszkaniach i domach prywatnych autonomiczna czujka dymu.</a:t>
            </a:r>
            <a:endParaRPr lang="pl-PL" dirty="0" smtClean="0"/>
          </a:p>
        </p:txBody>
      </p:sp>
      <p:sp>
        <p:nvSpPr>
          <p:cNvPr id="4" name="Symbol zastępczy numeru slajdu 3"/>
          <p:cNvSpPr>
            <a:spLocks noGrp="1"/>
          </p:cNvSpPr>
          <p:nvPr>
            <p:ph type="sldNum" sz="quarter" idx="10"/>
          </p:nvPr>
        </p:nvSpPr>
        <p:spPr/>
        <p:txBody>
          <a:bodyPr/>
          <a:lstStyle/>
          <a:p>
            <a:fld id="{0F6C741B-8961-4CBD-A85F-46D5EBE47D45}" type="slidenum">
              <a:rPr lang="pl-PL" smtClean="0"/>
              <a:pPr/>
              <a:t>3</a:t>
            </a:fld>
            <a:endParaRPr lang="pl-PL" dirty="0"/>
          </a:p>
        </p:txBody>
      </p:sp>
    </p:spTree>
    <p:extLst>
      <p:ext uri="{BB962C8B-B14F-4D97-AF65-F5344CB8AC3E}">
        <p14:creationId xmlns:p14="http://schemas.microsoft.com/office/powerpoint/2010/main" val="1023307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pPr marL="0" marR="0" lvl="0" indent="0" algn="l" defTabSz="1097280" rtl="0" eaLnBrk="1" fontAlgn="auto" latinLnBrk="0" hangingPunct="1">
              <a:lnSpc>
                <a:spcPct val="100000"/>
              </a:lnSpc>
              <a:spcBef>
                <a:spcPts val="0"/>
              </a:spcBef>
              <a:spcAft>
                <a:spcPts val="0"/>
              </a:spcAft>
              <a:buClrTx/>
              <a:buSzTx/>
              <a:buFontTx/>
              <a:buNone/>
              <a:tabLst/>
              <a:defRPr/>
            </a:pPr>
            <a:r>
              <a:rPr lang="pl-PL" dirty="0" smtClean="0"/>
              <a:t>Mówiąc, </a:t>
            </a:r>
            <a:r>
              <a:rPr lang="pl-PL" dirty="0" smtClean="0"/>
              <a:t>o pożarach nie można zapomnieć o osobach, które zginęły w jego wyniku (mówimy tu o pożarze, jako wysokiej temperaturze, ale również o dymie </a:t>
            </a:r>
            <a:r>
              <a:rPr lang="pl-PL" dirty="0" smtClean="0"/>
              <a:t>i </a:t>
            </a:r>
            <a:r>
              <a:rPr lang="pl-PL" dirty="0" smtClean="0"/>
              <a:t>toksycznych produktach spalania). Prawie 400 </a:t>
            </a:r>
            <a:r>
              <a:rPr lang="pl-PL" dirty="0" smtClean="0"/>
              <a:t>ze wszystkich </a:t>
            </a:r>
            <a:r>
              <a:rPr lang="pl-PL" dirty="0" smtClean="0"/>
              <a:t>500 ofiar pożarów ginie w domach czyli w miejscu, w którym co do zasady czujemy się najbezpieczniej.</a:t>
            </a:r>
          </a:p>
        </p:txBody>
      </p:sp>
      <p:sp>
        <p:nvSpPr>
          <p:cNvPr id="4" name="Symbol zastępczy numeru slajdu 3"/>
          <p:cNvSpPr>
            <a:spLocks noGrp="1"/>
          </p:cNvSpPr>
          <p:nvPr>
            <p:ph type="sldNum" sz="quarter" idx="10"/>
          </p:nvPr>
        </p:nvSpPr>
        <p:spPr/>
        <p:txBody>
          <a:bodyPr/>
          <a:lstStyle/>
          <a:p>
            <a:fld id="{0F6C741B-8961-4CBD-A85F-46D5EBE47D45}" type="slidenum">
              <a:rPr lang="pl-PL" smtClean="0"/>
              <a:pPr/>
              <a:t>4</a:t>
            </a:fld>
            <a:endParaRPr lang="pl-PL" dirty="0"/>
          </a:p>
        </p:txBody>
      </p:sp>
    </p:spTree>
    <p:extLst>
      <p:ext uri="{BB962C8B-B14F-4D97-AF65-F5344CB8AC3E}">
        <p14:creationId xmlns:p14="http://schemas.microsoft.com/office/powerpoint/2010/main" val="1023307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pPr marL="0" marR="0" lvl="0" indent="0" algn="l" defTabSz="1097280" rtl="0" eaLnBrk="1" fontAlgn="auto" latinLnBrk="0" hangingPunct="1">
              <a:lnSpc>
                <a:spcPct val="100000"/>
              </a:lnSpc>
              <a:spcBef>
                <a:spcPts val="0"/>
              </a:spcBef>
              <a:spcAft>
                <a:spcPts val="0"/>
              </a:spcAft>
              <a:buClrTx/>
              <a:buSzTx/>
              <a:buFontTx/>
              <a:buNone/>
              <a:tabLst/>
              <a:defRPr/>
            </a:pPr>
            <a:r>
              <a:rPr lang="pl-PL" dirty="0" smtClean="0"/>
              <a:t>Kolejną grupą osób, o której należy powiedzieć są osoby ranne w wyniku pożarów. Aż 80% czyli 3 200 osób rannych ucierpiało w wyniku pożarów w domach.</a:t>
            </a:r>
          </a:p>
          <a:p>
            <a:pPr marL="0" marR="0" lvl="0" indent="0" algn="l" defTabSz="1097280" rtl="0" eaLnBrk="1" fontAlgn="auto" latinLnBrk="0" hangingPunct="1">
              <a:lnSpc>
                <a:spcPct val="100000"/>
              </a:lnSpc>
              <a:spcBef>
                <a:spcPts val="0"/>
              </a:spcBef>
              <a:spcAft>
                <a:spcPts val="0"/>
              </a:spcAft>
              <a:buClrTx/>
              <a:buSzTx/>
              <a:buFontTx/>
              <a:buNone/>
              <a:tabLst/>
              <a:defRPr/>
            </a:pPr>
            <a:r>
              <a:rPr lang="pl-PL" dirty="0" smtClean="0"/>
              <a:t>Są co najmniej </a:t>
            </a:r>
            <a:r>
              <a:rPr lang="pl-PL" baseline="0" dirty="0" smtClean="0"/>
              <a:t>dwa powody takiego stanu rzeczy. Po pierwsze, z</a:t>
            </a:r>
            <a:r>
              <a:rPr lang="pl-PL" dirty="0" smtClean="0"/>
              <a:t>wyczajnie tracimy czujność tam, gdzie czujemy się bezpieczni i bagatelizujemy zagrożenia.</a:t>
            </a:r>
            <a:r>
              <a:rPr lang="pl-PL" baseline="0" dirty="0" smtClean="0"/>
              <a:t> P</a:t>
            </a:r>
            <a:r>
              <a:rPr lang="pl-PL" dirty="0" smtClean="0"/>
              <a:t>amiętajmy żeby tego nie robić.</a:t>
            </a:r>
          </a:p>
          <a:p>
            <a:pPr marL="0" marR="0" lvl="0" indent="0" algn="l" defTabSz="1097280" rtl="0" eaLnBrk="1" fontAlgn="auto" latinLnBrk="0" hangingPunct="1">
              <a:lnSpc>
                <a:spcPct val="100000"/>
              </a:lnSpc>
              <a:spcBef>
                <a:spcPts val="0"/>
              </a:spcBef>
              <a:spcAft>
                <a:spcPts val="0"/>
              </a:spcAft>
              <a:buClrTx/>
              <a:buSzTx/>
              <a:buFontTx/>
              <a:buNone/>
              <a:tabLst/>
              <a:defRPr/>
            </a:pPr>
            <a:r>
              <a:rPr lang="pl-PL" dirty="0" smtClean="0"/>
              <a:t>Natomiast,</a:t>
            </a:r>
            <a:r>
              <a:rPr lang="pl-PL" baseline="0" dirty="0" smtClean="0"/>
              <a:t> p</a:t>
            </a:r>
            <a:r>
              <a:rPr lang="pl-PL" dirty="0" smtClean="0"/>
              <a:t>o wtóre,</a:t>
            </a:r>
            <a:r>
              <a:rPr lang="pl-PL" baseline="0" dirty="0" smtClean="0"/>
              <a:t> w innych obiektach stosuje się zgodnie z przepisami z zakresu ochrony przeciwpożarowej szereg rozwiązań z zakresu biernej i czynnej ochrony, które minimalizują ryzyko takich zdarzeń.</a:t>
            </a:r>
            <a:endParaRPr lang="pl-PL" dirty="0" smtClean="0"/>
          </a:p>
        </p:txBody>
      </p:sp>
      <p:sp>
        <p:nvSpPr>
          <p:cNvPr id="4" name="Symbol zastępczy numeru slajdu 3"/>
          <p:cNvSpPr>
            <a:spLocks noGrp="1"/>
          </p:cNvSpPr>
          <p:nvPr>
            <p:ph type="sldNum" sz="quarter" idx="10"/>
          </p:nvPr>
        </p:nvSpPr>
        <p:spPr/>
        <p:txBody>
          <a:bodyPr/>
          <a:lstStyle/>
          <a:p>
            <a:fld id="{0F6C741B-8961-4CBD-A85F-46D5EBE47D45}" type="slidenum">
              <a:rPr lang="pl-PL" smtClean="0"/>
              <a:pPr/>
              <a:t>5</a:t>
            </a:fld>
            <a:endParaRPr lang="pl-PL" dirty="0"/>
          </a:p>
        </p:txBody>
      </p:sp>
    </p:spTree>
    <p:extLst>
      <p:ext uri="{BB962C8B-B14F-4D97-AF65-F5344CB8AC3E}">
        <p14:creationId xmlns:p14="http://schemas.microsoft.com/office/powerpoint/2010/main" val="1023307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pPr marL="0" marR="0" lvl="0" indent="0" algn="l" defTabSz="1097280" rtl="0" eaLnBrk="1" fontAlgn="auto" latinLnBrk="0" hangingPunct="1">
              <a:lnSpc>
                <a:spcPct val="85000"/>
              </a:lnSpc>
              <a:spcBef>
                <a:spcPts val="0"/>
              </a:spcBef>
              <a:spcAft>
                <a:spcPts val="900"/>
              </a:spcAft>
              <a:buClr>
                <a:srgbClr val="C00000"/>
              </a:buClr>
              <a:buSzPct val="100000"/>
              <a:buFont typeface="Wingdings" pitchFamily="2" charset="2"/>
              <a:buNone/>
              <a:tabLst/>
              <a:defRPr/>
            </a:pPr>
            <a:r>
              <a:rPr lang="pl-PL" sz="1400" b="1" dirty="0" smtClean="0">
                <a:solidFill>
                  <a:schemeClr val="dk2"/>
                </a:solidFill>
                <a:latin typeface="Cambria" pitchFamily="18" charset="0"/>
                <a:ea typeface="Arial"/>
                <a:cs typeface="Arial"/>
                <a:sym typeface="Arial"/>
              </a:rPr>
              <a:t>Najwięcej ofiar </a:t>
            </a:r>
            <a:r>
              <a:rPr lang="pl-PL" sz="1400" dirty="0" smtClean="0">
                <a:solidFill>
                  <a:schemeClr val="dk2"/>
                </a:solidFill>
                <a:latin typeface="Cambria" pitchFamily="18" charset="0"/>
                <a:ea typeface="Arial"/>
                <a:cs typeface="Arial"/>
                <a:sym typeface="Arial"/>
              </a:rPr>
              <a:t>pożarów ginie </a:t>
            </a:r>
            <a:r>
              <a:rPr lang="pl-PL" sz="1400" b="1" dirty="0" smtClean="0">
                <a:solidFill>
                  <a:schemeClr val="dk2"/>
                </a:solidFill>
                <a:latin typeface="Cambria" pitchFamily="18" charset="0"/>
                <a:ea typeface="Arial"/>
                <a:cs typeface="Arial"/>
                <a:sym typeface="Arial"/>
              </a:rPr>
              <a:t>przed przybyciem straży pożarnej jako wynik </a:t>
            </a:r>
            <a:r>
              <a:rPr lang="pl-PL" sz="1400" dirty="0" smtClean="0">
                <a:solidFill>
                  <a:schemeClr val="dk2"/>
                </a:solidFill>
                <a:latin typeface="Cambria" pitchFamily="18" charset="0"/>
                <a:ea typeface="Arial"/>
                <a:cs typeface="Arial"/>
                <a:sym typeface="Arial"/>
              </a:rPr>
              <a:t>opóźnionego zgłoszenia pożaru – reagujmy maksymalnie szybko.</a:t>
            </a:r>
          </a:p>
          <a:p>
            <a:pPr marL="0" indent="0">
              <a:lnSpc>
                <a:spcPct val="85000"/>
              </a:lnSpc>
              <a:spcAft>
                <a:spcPts val="900"/>
              </a:spcAft>
              <a:buClr>
                <a:srgbClr val="C00000"/>
              </a:buClr>
              <a:buSzPct val="100000"/>
              <a:buFont typeface="Wingdings" pitchFamily="2" charset="2"/>
              <a:buNone/>
            </a:pPr>
            <a:endParaRPr lang="pl-PL" sz="1400" b="1" dirty="0" smtClean="0">
              <a:solidFill>
                <a:schemeClr val="dk2"/>
              </a:solidFill>
              <a:latin typeface="Cambria" pitchFamily="18" charset="0"/>
              <a:ea typeface="Arial"/>
              <a:cs typeface="Arial"/>
              <a:sym typeface="Arial"/>
            </a:endParaRPr>
          </a:p>
          <a:p>
            <a:pPr marL="0" indent="0">
              <a:lnSpc>
                <a:spcPct val="85000"/>
              </a:lnSpc>
              <a:spcAft>
                <a:spcPts val="900"/>
              </a:spcAft>
              <a:buClr>
                <a:srgbClr val="C00000"/>
              </a:buClr>
              <a:buSzPct val="100000"/>
              <a:buFont typeface="Wingdings" pitchFamily="2" charset="2"/>
              <a:buNone/>
            </a:pPr>
            <a:r>
              <a:rPr lang="pl-PL" sz="1400" b="1" dirty="0" smtClean="0">
                <a:solidFill>
                  <a:schemeClr val="dk2"/>
                </a:solidFill>
                <a:latin typeface="Cambria" pitchFamily="18" charset="0"/>
                <a:ea typeface="Arial"/>
                <a:cs typeface="Arial"/>
                <a:sym typeface="Arial"/>
              </a:rPr>
              <a:t>Największe zagrożenie </a:t>
            </a:r>
            <a:r>
              <a:rPr lang="pl-PL" sz="1400" dirty="0" smtClean="0">
                <a:solidFill>
                  <a:schemeClr val="dk2"/>
                </a:solidFill>
                <a:latin typeface="Cambria" pitchFamily="18" charset="0"/>
                <a:ea typeface="Arial"/>
                <a:cs typeface="Arial"/>
                <a:sym typeface="Arial"/>
              </a:rPr>
              <a:t>podczas pożaru stwarza</a:t>
            </a:r>
            <a:r>
              <a:rPr lang="pl-PL" sz="1400" b="1" dirty="0" smtClean="0">
                <a:solidFill>
                  <a:schemeClr val="dk2"/>
                </a:solidFill>
                <a:latin typeface="Cambria" pitchFamily="18" charset="0"/>
                <a:ea typeface="Arial"/>
                <a:cs typeface="Arial"/>
                <a:sym typeface="Arial"/>
              </a:rPr>
              <a:t> dym i </a:t>
            </a:r>
            <a:r>
              <a:rPr lang="pl-PL" sz="1400" dirty="0" smtClean="0">
                <a:solidFill>
                  <a:schemeClr val="dk2"/>
                </a:solidFill>
                <a:latin typeface="Cambria" pitchFamily="18" charset="0"/>
                <a:ea typeface="Arial"/>
                <a:cs typeface="Arial"/>
                <a:sym typeface="Arial"/>
              </a:rPr>
              <a:t>toksyczne </a:t>
            </a:r>
            <a:r>
              <a:rPr lang="pl-PL" sz="1400" b="1" dirty="0" smtClean="0">
                <a:solidFill>
                  <a:schemeClr val="dk2"/>
                </a:solidFill>
                <a:latin typeface="Cambria" pitchFamily="18" charset="0"/>
                <a:ea typeface="Arial"/>
                <a:cs typeface="Arial"/>
                <a:sym typeface="Arial"/>
              </a:rPr>
              <a:t>produkty spalania (np. tlenek węgla).</a:t>
            </a:r>
            <a:endParaRPr lang="pl-PL" sz="1400" dirty="0" smtClean="0">
              <a:solidFill>
                <a:schemeClr val="dk2"/>
              </a:solidFill>
              <a:latin typeface="Cambria" pitchFamily="18" charset="0"/>
              <a:ea typeface="Arial"/>
              <a:cs typeface="Arial"/>
              <a:sym typeface="Arial"/>
            </a:endParaRPr>
          </a:p>
          <a:p>
            <a:pPr marL="0" indent="0">
              <a:lnSpc>
                <a:spcPct val="85000"/>
              </a:lnSpc>
              <a:spcAft>
                <a:spcPts val="900"/>
              </a:spcAft>
              <a:buClr>
                <a:srgbClr val="C00000"/>
              </a:buClr>
              <a:buSzPct val="100000"/>
              <a:buFont typeface="Wingdings" pitchFamily="2" charset="2"/>
              <a:buNone/>
            </a:pPr>
            <a:endParaRPr lang="pl-PL" sz="1400" b="1" dirty="0" smtClean="0">
              <a:solidFill>
                <a:schemeClr val="dk2"/>
              </a:solidFill>
              <a:latin typeface="Cambria" pitchFamily="18" charset="0"/>
              <a:ea typeface="Arial"/>
              <a:cs typeface="Arial"/>
              <a:sym typeface="Arial"/>
            </a:endParaRPr>
          </a:p>
          <a:p>
            <a:pPr marL="0" indent="0">
              <a:lnSpc>
                <a:spcPct val="85000"/>
              </a:lnSpc>
              <a:spcAft>
                <a:spcPts val="900"/>
              </a:spcAft>
              <a:buClr>
                <a:srgbClr val="C00000"/>
              </a:buClr>
              <a:buSzPct val="100000"/>
              <a:buFont typeface="Wingdings" pitchFamily="2" charset="2"/>
              <a:buNone/>
            </a:pPr>
            <a:r>
              <a:rPr lang="pl-PL" sz="1400" b="1" dirty="0" smtClean="0">
                <a:solidFill>
                  <a:schemeClr val="dk2"/>
                </a:solidFill>
                <a:latin typeface="Cambria" pitchFamily="18" charset="0"/>
                <a:ea typeface="Arial"/>
                <a:cs typeface="Arial"/>
                <a:sym typeface="Arial"/>
              </a:rPr>
              <a:t>Najbardziej tragiczne </a:t>
            </a:r>
            <a:r>
              <a:rPr lang="pl-PL" sz="1400" dirty="0" smtClean="0">
                <a:solidFill>
                  <a:schemeClr val="dk2"/>
                </a:solidFill>
                <a:latin typeface="Cambria" pitchFamily="18" charset="0"/>
                <a:ea typeface="Arial"/>
                <a:cs typeface="Arial"/>
                <a:sym typeface="Arial"/>
              </a:rPr>
              <a:t>pożary występują </a:t>
            </a:r>
            <a:r>
              <a:rPr lang="pl-PL" sz="1400" b="1" dirty="0" smtClean="0">
                <a:solidFill>
                  <a:schemeClr val="dk2"/>
                </a:solidFill>
                <a:latin typeface="Cambria" pitchFamily="18" charset="0"/>
                <a:ea typeface="Arial"/>
                <a:cs typeface="Arial"/>
                <a:sym typeface="Arial"/>
              </a:rPr>
              <a:t>w godzinach nocnych – telefony ładujemy w nocy (nie jest to bezpieczne, ponieważ telefon się nagrzewa, a powstałe ciepło w niesprzyjających okolicznościach może spowodować pożar).</a:t>
            </a:r>
          </a:p>
        </p:txBody>
      </p:sp>
      <p:sp>
        <p:nvSpPr>
          <p:cNvPr id="4" name="Symbol zastępczy numeru slajdu 3"/>
          <p:cNvSpPr>
            <a:spLocks noGrp="1"/>
          </p:cNvSpPr>
          <p:nvPr>
            <p:ph type="sldNum" sz="quarter" idx="10"/>
          </p:nvPr>
        </p:nvSpPr>
        <p:spPr/>
        <p:txBody>
          <a:bodyPr/>
          <a:lstStyle/>
          <a:p>
            <a:fld id="{0F6C741B-8961-4CBD-A85F-46D5EBE47D45}" type="slidenum">
              <a:rPr lang="pl-PL" smtClean="0"/>
              <a:pPr/>
              <a:t>6</a:t>
            </a:fld>
            <a:endParaRPr lang="pl-PL" dirty="0"/>
          </a:p>
        </p:txBody>
      </p:sp>
    </p:spTree>
    <p:extLst>
      <p:ext uri="{BB962C8B-B14F-4D97-AF65-F5344CB8AC3E}">
        <p14:creationId xmlns:p14="http://schemas.microsoft.com/office/powerpoint/2010/main" val="1023307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10"/>
          </p:nvPr>
        </p:nvSpPr>
        <p:spPr/>
        <p:txBody>
          <a:bodyPr/>
          <a:lstStyle/>
          <a:p>
            <a:fld id="{0F6C741B-8961-4CBD-A85F-46D5EBE47D45}" type="slidenum">
              <a:rPr lang="pl-PL" smtClean="0"/>
              <a:pPr/>
              <a:t>7</a:t>
            </a:fld>
            <a:endParaRPr lang="pl-PL" dirty="0"/>
          </a:p>
        </p:txBody>
      </p:sp>
    </p:spTree>
    <p:extLst>
      <p:ext uri="{BB962C8B-B14F-4D97-AF65-F5344CB8AC3E}">
        <p14:creationId xmlns:p14="http://schemas.microsoft.com/office/powerpoint/2010/main" val="1023307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fontScale="70000" lnSpcReduction="20000"/>
          </a:bodyPr>
          <a:lstStyle/>
          <a:p>
            <a:pPr marL="271463">
              <a:spcAft>
                <a:spcPts val="900"/>
              </a:spcAft>
              <a:buClr>
                <a:srgbClr val="C00000"/>
              </a:buClr>
              <a:buSzPct val="100000"/>
            </a:pPr>
            <a:r>
              <a:rPr lang="pl-PL" sz="1400" dirty="0" smtClean="0">
                <a:latin typeface="Cambria" pitchFamily="18" charset="0"/>
                <a:ea typeface="Arial"/>
                <a:cs typeface="Arial"/>
                <a:sym typeface="Arial"/>
              </a:rPr>
              <a:t>Niewłaściwe wykonanie instalacji elektrycznej – instalacja elektryczna wykonana domowymi sposobami (bez konsultacji i kontroli przez elektryka).</a:t>
            </a:r>
          </a:p>
          <a:p>
            <a:pPr marL="271463">
              <a:spcAft>
                <a:spcPts val="900"/>
              </a:spcAft>
              <a:buClr>
                <a:srgbClr val="C00000"/>
              </a:buClr>
              <a:buSzPct val="100000"/>
            </a:pPr>
            <a:endParaRPr lang="pl-PL" sz="1400" dirty="0" smtClean="0">
              <a:latin typeface="Cambria" pitchFamily="18" charset="0"/>
              <a:ea typeface="Arial"/>
              <a:cs typeface="Arial"/>
              <a:sym typeface="Arial"/>
            </a:endParaRPr>
          </a:p>
          <a:p>
            <a:pPr marL="271463">
              <a:spcAft>
                <a:spcPts val="900"/>
              </a:spcAft>
              <a:buClr>
                <a:srgbClr val="C00000"/>
              </a:buClr>
              <a:buSzPct val="100000"/>
            </a:pPr>
            <a:r>
              <a:rPr lang="pl-PL" sz="1400" dirty="0" smtClean="0">
                <a:latin typeface="Cambria" pitchFamily="18" charset="0"/>
                <a:ea typeface="Arial"/>
                <a:cs typeface="Arial"/>
                <a:sym typeface="Arial"/>
              </a:rPr>
              <a:t>Nieprawidłowa eksploatacja instalacji elektrycznej – stosowanie nieodpowiednich bezpieczników i wyłączników instalacyjnych, naprawianie ich domowymi sposobami „watowanie”, podłączanie zbyt dużej ilości odbiorników do jednego gniazda instalacji elektrycznej.</a:t>
            </a:r>
          </a:p>
          <a:p>
            <a:pPr marL="271463">
              <a:spcAft>
                <a:spcPts val="900"/>
              </a:spcAft>
              <a:buClr>
                <a:srgbClr val="C00000"/>
              </a:buClr>
              <a:buSzPct val="100000"/>
            </a:pPr>
            <a:endParaRPr lang="pl-PL" sz="1400" dirty="0" smtClean="0">
              <a:latin typeface="Cambria" pitchFamily="18" charset="0"/>
              <a:ea typeface="Arial"/>
              <a:cs typeface="Arial"/>
              <a:sym typeface="Arial"/>
            </a:endParaRPr>
          </a:p>
          <a:p>
            <a:pPr marL="271463">
              <a:spcAft>
                <a:spcPts val="900"/>
              </a:spcAft>
              <a:buClr>
                <a:srgbClr val="C00000"/>
              </a:buClr>
              <a:buSzPct val="100000"/>
            </a:pPr>
            <a:r>
              <a:rPr lang="pl-PL" sz="1400" dirty="0" smtClean="0">
                <a:latin typeface="Cambria" pitchFamily="18" charset="0"/>
                <a:ea typeface="Arial"/>
                <a:cs typeface="Arial"/>
                <a:sym typeface="Arial"/>
              </a:rPr>
              <a:t>Nieprawidłowa eksploatacja urządzeń grzewczych.</a:t>
            </a:r>
          </a:p>
          <a:p>
            <a:pPr marL="271463">
              <a:spcAft>
                <a:spcPts val="900"/>
              </a:spcAft>
              <a:buClr>
                <a:srgbClr val="C00000"/>
              </a:buClr>
              <a:buSzPct val="100000"/>
            </a:pPr>
            <a:endParaRPr lang="pl-PL" sz="1400" dirty="0" smtClean="0">
              <a:latin typeface="Cambria" pitchFamily="18" charset="0"/>
              <a:ea typeface="Arial"/>
              <a:cs typeface="Arial"/>
              <a:sym typeface="Arial"/>
            </a:endParaRPr>
          </a:p>
          <a:p>
            <a:pPr marL="271463">
              <a:spcAft>
                <a:spcPts val="900"/>
              </a:spcAft>
              <a:buClr>
                <a:srgbClr val="C00000"/>
              </a:buClr>
              <a:buSzPct val="100000"/>
            </a:pPr>
            <a:r>
              <a:rPr lang="pl-PL" sz="1400" dirty="0" smtClean="0">
                <a:latin typeface="Cambria" pitchFamily="18" charset="0"/>
                <a:ea typeface="Arial"/>
                <a:cs typeface="Arial"/>
                <a:sym typeface="Arial"/>
              </a:rPr>
              <a:t>Przechowywanie w pobliżu urządzeń grzewczych przedmiotów palnych oraz substancji </a:t>
            </a:r>
            <a:r>
              <a:rPr lang="pl-PL" sz="1400" dirty="0" err="1" smtClean="0">
                <a:latin typeface="Cambria" pitchFamily="18" charset="0"/>
                <a:ea typeface="Arial"/>
                <a:cs typeface="Arial"/>
                <a:sym typeface="Arial"/>
              </a:rPr>
              <a:t>łatwozapalnych</a:t>
            </a:r>
            <a:r>
              <a:rPr lang="pl-PL" sz="1400" dirty="0" smtClean="0">
                <a:latin typeface="Cambria" pitchFamily="18" charset="0"/>
                <a:ea typeface="Arial"/>
                <a:cs typeface="Arial"/>
                <a:sym typeface="Arial"/>
              </a:rPr>
              <a:t>.</a:t>
            </a:r>
          </a:p>
          <a:p>
            <a:pPr marL="271463">
              <a:spcAft>
                <a:spcPts val="900"/>
              </a:spcAft>
              <a:buClr>
                <a:srgbClr val="C00000"/>
              </a:buClr>
              <a:buSzPct val="100000"/>
            </a:pPr>
            <a:endParaRPr lang="pl-PL" sz="1400" dirty="0" smtClean="0">
              <a:latin typeface="Cambria" pitchFamily="18" charset="0"/>
              <a:ea typeface="Arial"/>
              <a:cs typeface="Arial"/>
              <a:sym typeface="Arial"/>
            </a:endParaRPr>
          </a:p>
          <a:p>
            <a:pPr marL="271463">
              <a:spcAft>
                <a:spcPts val="900"/>
              </a:spcAft>
              <a:buClr>
                <a:srgbClr val="C00000"/>
              </a:buClr>
              <a:buSzPct val="100000"/>
            </a:pPr>
            <a:r>
              <a:rPr lang="pl-PL" sz="1400" dirty="0" smtClean="0">
                <a:latin typeface="Cambria" pitchFamily="18" charset="0"/>
                <a:ea typeface="Arial"/>
                <a:cs typeface="Arial"/>
                <a:sym typeface="Arial"/>
              </a:rPr>
              <a:t>Niewłaściwe posługiwanie się otwartym ogniem.</a:t>
            </a:r>
          </a:p>
          <a:p>
            <a:pPr marL="271463">
              <a:spcAft>
                <a:spcPts val="900"/>
              </a:spcAft>
              <a:buClr>
                <a:srgbClr val="C00000"/>
              </a:buClr>
              <a:buSzPct val="100000"/>
            </a:pPr>
            <a:endParaRPr lang="pl-PL" sz="1400" dirty="0" smtClean="0">
              <a:latin typeface="Cambria" pitchFamily="18" charset="0"/>
              <a:ea typeface="Arial"/>
              <a:cs typeface="Arial"/>
              <a:sym typeface="Arial"/>
            </a:endParaRPr>
          </a:p>
          <a:p>
            <a:pPr marL="271463">
              <a:spcAft>
                <a:spcPts val="900"/>
              </a:spcAft>
              <a:buClr>
                <a:srgbClr val="C00000"/>
              </a:buClr>
              <a:buSzPct val="100000"/>
            </a:pPr>
            <a:r>
              <a:rPr lang="pl-PL" sz="1400" dirty="0" smtClean="0">
                <a:latin typeface="Cambria" pitchFamily="18" charset="0"/>
                <a:ea typeface="Arial"/>
                <a:cs typeface="Arial"/>
                <a:sym typeface="Arial"/>
              </a:rPr>
              <a:t>Palenie tytoniu w łóżku.</a:t>
            </a:r>
          </a:p>
          <a:p>
            <a:pPr marL="271463">
              <a:spcAft>
                <a:spcPts val="900"/>
              </a:spcAft>
              <a:buClr>
                <a:srgbClr val="C00000"/>
              </a:buClr>
              <a:buSzPct val="100000"/>
            </a:pPr>
            <a:endParaRPr lang="pl-PL" sz="1400" dirty="0" smtClean="0">
              <a:latin typeface="Cambria" pitchFamily="18" charset="0"/>
              <a:ea typeface="Arial"/>
              <a:cs typeface="Arial"/>
              <a:sym typeface="Arial"/>
            </a:endParaRPr>
          </a:p>
          <a:p>
            <a:pPr marL="271463">
              <a:spcAft>
                <a:spcPts val="900"/>
              </a:spcAft>
              <a:buClr>
                <a:srgbClr val="C00000"/>
              </a:buClr>
              <a:buSzPct val="100000"/>
            </a:pPr>
            <a:r>
              <a:rPr lang="pl-PL" sz="1400" dirty="0" smtClean="0">
                <a:latin typeface="Cambria" pitchFamily="18" charset="0"/>
                <a:ea typeface="Arial"/>
                <a:cs typeface="Arial"/>
                <a:sym typeface="Arial"/>
              </a:rPr>
              <a:t>Wyrzucanie niedopałków papierosów do kosza na śmieci, w pobliżu materiałów palnych, do studzienek technologicznych.</a:t>
            </a:r>
          </a:p>
          <a:p>
            <a:pPr marL="271463">
              <a:spcAft>
                <a:spcPts val="900"/>
              </a:spcAft>
              <a:buClr>
                <a:srgbClr val="C00000"/>
              </a:buClr>
              <a:buSzPct val="100000"/>
            </a:pPr>
            <a:endParaRPr lang="pl-PL" sz="1400" dirty="0" smtClean="0">
              <a:latin typeface="Cambria" pitchFamily="18" charset="0"/>
              <a:ea typeface="Arial"/>
              <a:cs typeface="Arial"/>
              <a:sym typeface="Arial"/>
            </a:endParaRPr>
          </a:p>
          <a:p>
            <a:pPr marL="271463">
              <a:spcAft>
                <a:spcPts val="900"/>
              </a:spcAft>
              <a:buClr>
                <a:srgbClr val="C00000"/>
              </a:buClr>
              <a:buSzPct val="100000"/>
            </a:pPr>
            <a:r>
              <a:rPr lang="pl-PL" sz="1400" dirty="0" smtClean="0">
                <a:latin typeface="Cambria" pitchFamily="18" charset="0"/>
                <a:ea typeface="Arial"/>
                <a:cs typeface="Arial"/>
                <a:sym typeface="Arial"/>
              </a:rPr>
              <a:t>Brak zabezpieczeń obiektu przed skutkami wyładowań atmosferycznych.</a:t>
            </a:r>
            <a:endParaRPr lang="pl-PL" sz="1400" dirty="0" smtClean="0">
              <a:solidFill>
                <a:schemeClr val="dk2"/>
              </a:solidFill>
              <a:latin typeface="Cambria" pitchFamily="18" charset="0"/>
              <a:ea typeface="Arial"/>
              <a:cs typeface="Arial"/>
              <a:sym typeface="Arial"/>
            </a:endParaRPr>
          </a:p>
          <a:p>
            <a:endParaRPr lang="pl-PL" dirty="0" smtClean="0"/>
          </a:p>
          <a:p>
            <a:endParaRPr lang="pl-PL" dirty="0"/>
          </a:p>
        </p:txBody>
      </p:sp>
      <p:sp>
        <p:nvSpPr>
          <p:cNvPr id="4" name="Symbol zastępczy numeru slajdu 3"/>
          <p:cNvSpPr>
            <a:spLocks noGrp="1"/>
          </p:cNvSpPr>
          <p:nvPr>
            <p:ph type="sldNum" sz="quarter" idx="10"/>
          </p:nvPr>
        </p:nvSpPr>
        <p:spPr/>
        <p:txBody>
          <a:bodyPr/>
          <a:lstStyle/>
          <a:p>
            <a:fld id="{0F6C741B-8961-4CBD-A85F-46D5EBE47D45}" type="slidenum">
              <a:rPr lang="pl-PL" smtClean="0"/>
              <a:pPr/>
              <a:t>8</a:t>
            </a:fld>
            <a:endParaRPr lang="pl-PL" dirty="0"/>
          </a:p>
        </p:txBody>
      </p:sp>
    </p:spTree>
    <p:extLst>
      <p:ext uri="{BB962C8B-B14F-4D97-AF65-F5344CB8AC3E}">
        <p14:creationId xmlns:p14="http://schemas.microsoft.com/office/powerpoint/2010/main" val="1023307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10"/>
          </p:nvPr>
        </p:nvSpPr>
        <p:spPr/>
        <p:txBody>
          <a:bodyPr/>
          <a:lstStyle/>
          <a:p>
            <a:fld id="{0F6C741B-8961-4CBD-A85F-46D5EBE47D45}" type="slidenum">
              <a:rPr lang="pl-PL" smtClean="0"/>
              <a:pPr/>
              <a:t>9</a:t>
            </a:fld>
            <a:endParaRPr lang="pl-PL" dirty="0"/>
          </a:p>
        </p:txBody>
      </p:sp>
    </p:spTree>
    <p:extLst>
      <p:ext uri="{BB962C8B-B14F-4D97-AF65-F5344CB8AC3E}">
        <p14:creationId xmlns:p14="http://schemas.microsoft.com/office/powerpoint/2010/main" val="1023307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685800" y="1597821"/>
            <a:ext cx="7772400" cy="1102519"/>
          </a:xfrm>
        </p:spPr>
        <p:txBody>
          <a:bodyPr/>
          <a:lstStyle/>
          <a:p>
            <a:r>
              <a:rPr lang="pl-PL"/>
              <a:t>Kliknij, aby edytować styl</a:t>
            </a:r>
          </a:p>
        </p:txBody>
      </p:sp>
      <p:sp>
        <p:nvSpPr>
          <p:cNvPr id="3" name="Podtytuł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548640" indent="0" algn="ctr">
              <a:buNone/>
              <a:defRPr>
                <a:solidFill>
                  <a:schemeClr val="tx1">
                    <a:tint val="75000"/>
                  </a:schemeClr>
                </a:solidFill>
              </a:defRPr>
            </a:lvl2pPr>
            <a:lvl3pPr marL="1097280" indent="0" algn="ctr">
              <a:buNone/>
              <a:defRPr>
                <a:solidFill>
                  <a:schemeClr val="tx1">
                    <a:tint val="75000"/>
                  </a:schemeClr>
                </a:solidFill>
              </a:defRPr>
            </a:lvl3pPr>
            <a:lvl4pPr marL="1645920" indent="0" algn="ctr">
              <a:buNone/>
              <a:defRPr>
                <a:solidFill>
                  <a:schemeClr val="tx1">
                    <a:tint val="75000"/>
                  </a:schemeClr>
                </a:solidFill>
              </a:defRPr>
            </a:lvl4pPr>
            <a:lvl5pPr marL="2194560" indent="0" algn="ctr">
              <a:buNone/>
              <a:defRPr>
                <a:solidFill>
                  <a:schemeClr val="tx1">
                    <a:tint val="75000"/>
                  </a:schemeClr>
                </a:solidFill>
              </a:defRPr>
            </a:lvl5pPr>
            <a:lvl6pPr marL="2743200" indent="0" algn="ctr">
              <a:buNone/>
              <a:defRPr>
                <a:solidFill>
                  <a:schemeClr val="tx1">
                    <a:tint val="75000"/>
                  </a:schemeClr>
                </a:solidFill>
              </a:defRPr>
            </a:lvl6pPr>
            <a:lvl7pPr marL="3291840" indent="0" algn="ctr">
              <a:buNone/>
              <a:defRPr>
                <a:solidFill>
                  <a:schemeClr val="tx1">
                    <a:tint val="75000"/>
                  </a:schemeClr>
                </a:solidFill>
              </a:defRPr>
            </a:lvl7pPr>
            <a:lvl8pPr marL="3840480" indent="0" algn="ctr">
              <a:buNone/>
              <a:defRPr>
                <a:solidFill>
                  <a:schemeClr val="tx1">
                    <a:tint val="75000"/>
                  </a:schemeClr>
                </a:solidFill>
              </a:defRPr>
            </a:lvl8pPr>
            <a:lvl9pPr marL="4389120" indent="0" algn="ctr">
              <a:buNone/>
              <a:defRPr>
                <a:solidFill>
                  <a:schemeClr val="tx1">
                    <a:tint val="75000"/>
                  </a:schemeClr>
                </a:solidFill>
              </a:defRPr>
            </a:lvl9pPr>
          </a:lstStyle>
          <a:p>
            <a:r>
              <a:rPr lang="pl-PL"/>
              <a:t>Kliknij, aby edytować styl wzorca podtytułu</a:t>
            </a:r>
          </a:p>
        </p:txBody>
      </p:sp>
      <p:sp>
        <p:nvSpPr>
          <p:cNvPr id="4" name="Symbol zastępczy daty 3"/>
          <p:cNvSpPr>
            <a:spLocks noGrp="1"/>
          </p:cNvSpPr>
          <p:nvPr>
            <p:ph type="dt" sz="half" idx="10"/>
          </p:nvPr>
        </p:nvSpPr>
        <p:spPr/>
        <p:txBody>
          <a:bodyPr/>
          <a:lstStyle/>
          <a:p>
            <a:fld id="{F1979E17-D56E-47EE-BBFC-FC333C1F6A2A}" type="datetimeFigureOut">
              <a:rPr lang="pl-PL" smtClean="0"/>
              <a:pPr/>
              <a:t>2018-09-26</a:t>
            </a:fld>
            <a:endParaRPr lang="pl-PL" dirty="0"/>
          </a:p>
        </p:txBody>
      </p:sp>
      <p:sp>
        <p:nvSpPr>
          <p:cNvPr id="5" name="Symbol zastępczy stopki 4"/>
          <p:cNvSpPr>
            <a:spLocks noGrp="1"/>
          </p:cNvSpPr>
          <p:nvPr>
            <p:ph type="ftr" sz="quarter" idx="11"/>
          </p:nvPr>
        </p:nvSpPr>
        <p:spPr/>
        <p:txBody>
          <a:bodyPr/>
          <a:lstStyle/>
          <a:p>
            <a:endParaRPr lang="pl-PL" dirty="0"/>
          </a:p>
        </p:txBody>
      </p:sp>
      <p:sp>
        <p:nvSpPr>
          <p:cNvPr id="6" name="Symbol zastępczy numeru slajdu 5"/>
          <p:cNvSpPr>
            <a:spLocks noGrp="1"/>
          </p:cNvSpPr>
          <p:nvPr>
            <p:ph type="sldNum" sz="quarter" idx="12"/>
          </p:nvPr>
        </p:nvSpPr>
        <p:spPr/>
        <p:txBody>
          <a:bodyPr/>
          <a:lstStyle/>
          <a:p>
            <a:fld id="{EE5EBF6E-99C4-4C1C-9F0C-71F550F82F19}" type="slidenum">
              <a:rPr lang="pl-PL" smtClean="0"/>
              <a:pPr/>
              <a:t>‹#›</a:t>
            </a:fld>
            <a:endParaRPr lang="pl-PL"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tytułu pionowego 2"/>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p>
            <a:fld id="{F1979E17-D56E-47EE-BBFC-FC333C1F6A2A}" type="datetimeFigureOut">
              <a:rPr lang="pl-PL" smtClean="0"/>
              <a:pPr/>
              <a:t>2018-09-26</a:t>
            </a:fld>
            <a:endParaRPr lang="pl-PL" dirty="0"/>
          </a:p>
        </p:txBody>
      </p:sp>
      <p:sp>
        <p:nvSpPr>
          <p:cNvPr id="5" name="Symbol zastępczy stopki 4"/>
          <p:cNvSpPr>
            <a:spLocks noGrp="1"/>
          </p:cNvSpPr>
          <p:nvPr>
            <p:ph type="ftr" sz="quarter" idx="11"/>
          </p:nvPr>
        </p:nvSpPr>
        <p:spPr/>
        <p:txBody>
          <a:bodyPr/>
          <a:lstStyle/>
          <a:p>
            <a:endParaRPr lang="pl-PL" dirty="0"/>
          </a:p>
        </p:txBody>
      </p:sp>
      <p:sp>
        <p:nvSpPr>
          <p:cNvPr id="6" name="Symbol zastępczy numeru slajdu 5"/>
          <p:cNvSpPr>
            <a:spLocks noGrp="1"/>
          </p:cNvSpPr>
          <p:nvPr>
            <p:ph type="sldNum" sz="quarter" idx="12"/>
          </p:nvPr>
        </p:nvSpPr>
        <p:spPr/>
        <p:txBody>
          <a:bodyPr/>
          <a:lstStyle/>
          <a:p>
            <a:fld id="{EE5EBF6E-99C4-4C1C-9F0C-71F550F82F19}" type="slidenum">
              <a:rPr lang="pl-PL" smtClean="0"/>
              <a:pPr/>
              <a:t>‹#›</a:t>
            </a:fld>
            <a:endParaRPr lang="pl-PL"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629400" y="205980"/>
            <a:ext cx="2057400" cy="4388644"/>
          </a:xfrm>
        </p:spPr>
        <p:txBody>
          <a:bodyPr vert="eaVert"/>
          <a:lstStyle/>
          <a:p>
            <a:r>
              <a:rPr lang="pl-PL"/>
              <a:t>Kliknij, aby edytować styl</a:t>
            </a:r>
          </a:p>
        </p:txBody>
      </p:sp>
      <p:sp>
        <p:nvSpPr>
          <p:cNvPr id="3" name="Symbol zastępczy tytułu pionowego 2"/>
          <p:cNvSpPr>
            <a:spLocks noGrp="1"/>
          </p:cNvSpPr>
          <p:nvPr>
            <p:ph type="body" orient="vert" idx="1"/>
          </p:nvPr>
        </p:nvSpPr>
        <p:spPr>
          <a:xfrm>
            <a:off x="457200" y="205980"/>
            <a:ext cx="6019800" cy="4388644"/>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p>
            <a:fld id="{F1979E17-D56E-47EE-BBFC-FC333C1F6A2A}" type="datetimeFigureOut">
              <a:rPr lang="pl-PL" smtClean="0"/>
              <a:pPr/>
              <a:t>2018-09-26</a:t>
            </a:fld>
            <a:endParaRPr lang="pl-PL" dirty="0"/>
          </a:p>
        </p:txBody>
      </p:sp>
      <p:sp>
        <p:nvSpPr>
          <p:cNvPr id="5" name="Symbol zastępczy stopki 4"/>
          <p:cNvSpPr>
            <a:spLocks noGrp="1"/>
          </p:cNvSpPr>
          <p:nvPr>
            <p:ph type="ftr" sz="quarter" idx="11"/>
          </p:nvPr>
        </p:nvSpPr>
        <p:spPr/>
        <p:txBody>
          <a:bodyPr/>
          <a:lstStyle/>
          <a:p>
            <a:endParaRPr lang="pl-PL" dirty="0"/>
          </a:p>
        </p:txBody>
      </p:sp>
      <p:sp>
        <p:nvSpPr>
          <p:cNvPr id="6" name="Symbol zastępczy numeru slajdu 5"/>
          <p:cNvSpPr>
            <a:spLocks noGrp="1"/>
          </p:cNvSpPr>
          <p:nvPr>
            <p:ph type="sldNum" sz="quarter" idx="12"/>
          </p:nvPr>
        </p:nvSpPr>
        <p:spPr/>
        <p:txBody>
          <a:bodyPr/>
          <a:lstStyle/>
          <a:p>
            <a:fld id="{EE5EBF6E-99C4-4C1C-9F0C-71F550F82F19}" type="slidenum">
              <a:rPr lang="pl-PL" smtClean="0"/>
              <a:pPr/>
              <a:t>‹#›</a:t>
            </a:fld>
            <a:endParaRPr lang="pl-PL"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zawartości 2"/>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p>
            <a:fld id="{F1979E17-D56E-47EE-BBFC-FC333C1F6A2A}" type="datetimeFigureOut">
              <a:rPr lang="pl-PL" smtClean="0"/>
              <a:pPr/>
              <a:t>2018-09-26</a:t>
            </a:fld>
            <a:endParaRPr lang="pl-PL" dirty="0"/>
          </a:p>
        </p:txBody>
      </p:sp>
      <p:sp>
        <p:nvSpPr>
          <p:cNvPr id="5" name="Symbol zastępczy stopki 4"/>
          <p:cNvSpPr>
            <a:spLocks noGrp="1"/>
          </p:cNvSpPr>
          <p:nvPr>
            <p:ph type="ftr" sz="quarter" idx="11"/>
          </p:nvPr>
        </p:nvSpPr>
        <p:spPr/>
        <p:txBody>
          <a:bodyPr/>
          <a:lstStyle/>
          <a:p>
            <a:endParaRPr lang="pl-PL" dirty="0"/>
          </a:p>
        </p:txBody>
      </p:sp>
      <p:sp>
        <p:nvSpPr>
          <p:cNvPr id="6" name="Symbol zastępczy numeru slajdu 5"/>
          <p:cNvSpPr>
            <a:spLocks noGrp="1"/>
          </p:cNvSpPr>
          <p:nvPr>
            <p:ph type="sldNum" sz="quarter" idx="12"/>
          </p:nvPr>
        </p:nvSpPr>
        <p:spPr/>
        <p:txBody>
          <a:bodyPr/>
          <a:lstStyle/>
          <a:p>
            <a:fld id="{EE5EBF6E-99C4-4C1C-9F0C-71F550F82F19}" type="slidenum">
              <a:rPr lang="pl-PL" smtClean="0"/>
              <a:pPr/>
              <a:t>‹#›</a:t>
            </a:fld>
            <a:endParaRPr lang="pl-PL"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22313" y="3305177"/>
            <a:ext cx="7772400" cy="1021556"/>
          </a:xfrm>
        </p:spPr>
        <p:txBody>
          <a:bodyPr anchor="t"/>
          <a:lstStyle>
            <a:lvl1pPr algn="l">
              <a:defRPr sz="4800" b="1" cap="all"/>
            </a:lvl1pPr>
          </a:lstStyle>
          <a:p>
            <a:r>
              <a:rPr lang="pl-PL"/>
              <a:t>Kliknij, aby edytować styl</a:t>
            </a:r>
          </a:p>
        </p:txBody>
      </p:sp>
      <p:sp>
        <p:nvSpPr>
          <p:cNvPr id="3" name="Symbol zastępczy tekstu 2"/>
          <p:cNvSpPr>
            <a:spLocks noGrp="1"/>
          </p:cNvSpPr>
          <p:nvPr>
            <p:ph type="body" idx="1"/>
          </p:nvPr>
        </p:nvSpPr>
        <p:spPr>
          <a:xfrm>
            <a:off x="722313" y="2180035"/>
            <a:ext cx="7772400" cy="1125140"/>
          </a:xfrm>
        </p:spPr>
        <p:txBody>
          <a:bodyPr anchor="b"/>
          <a:lstStyle>
            <a:lvl1pPr marL="0" indent="0">
              <a:buNone/>
              <a:defRPr sz="2400">
                <a:solidFill>
                  <a:schemeClr val="tx1">
                    <a:tint val="75000"/>
                  </a:schemeClr>
                </a:solidFill>
              </a:defRPr>
            </a:lvl1pPr>
            <a:lvl2pPr marL="548640" indent="0">
              <a:buNone/>
              <a:defRPr sz="2200">
                <a:solidFill>
                  <a:schemeClr val="tx1">
                    <a:tint val="75000"/>
                  </a:schemeClr>
                </a:solidFill>
              </a:defRPr>
            </a:lvl2pPr>
            <a:lvl3pPr marL="1097280" indent="0">
              <a:buNone/>
              <a:defRPr sz="1900">
                <a:solidFill>
                  <a:schemeClr val="tx1">
                    <a:tint val="75000"/>
                  </a:schemeClr>
                </a:solidFill>
              </a:defRPr>
            </a:lvl3pPr>
            <a:lvl4pPr marL="1645920" indent="0">
              <a:buNone/>
              <a:defRPr sz="1700">
                <a:solidFill>
                  <a:schemeClr val="tx1">
                    <a:tint val="75000"/>
                  </a:schemeClr>
                </a:solidFill>
              </a:defRPr>
            </a:lvl4pPr>
            <a:lvl5pPr marL="2194560" indent="0">
              <a:buNone/>
              <a:defRPr sz="1700">
                <a:solidFill>
                  <a:schemeClr val="tx1">
                    <a:tint val="75000"/>
                  </a:schemeClr>
                </a:solidFill>
              </a:defRPr>
            </a:lvl5pPr>
            <a:lvl6pPr marL="2743200" indent="0">
              <a:buNone/>
              <a:defRPr sz="1700">
                <a:solidFill>
                  <a:schemeClr val="tx1">
                    <a:tint val="75000"/>
                  </a:schemeClr>
                </a:solidFill>
              </a:defRPr>
            </a:lvl6pPr>
            <a:lvl7pPr marL="3291840" indent="0">
              <a:buNone/>
              <a:defRPr sz="1700">
                <a:solidFill>
                  <a:schemeClr val="tx1">
                    <a:tint val="75000"/>
                  </a:schemeClr>
                </a:solidFill>
              </a:defRPr>
            </a:lvl7pPr>
            <a:lvl8pPr marL="3840480" indent="0">
              <a:buNone/>
              <a:defRPr sz="1700">
                <a:solidFill>
                  <a:schemeClr val="tx1">
                    <a:tint val="75000"/>
                  </a:schemeClr>
                </a:solidFill>
              </a:defRPr>
            </a:lvl8pPr>
            <a:lvl9pPr marL="4389120" indent="0">
              <a:buNone/>
              <a:defRPr sz="1700">
                <a:solidFill>
                  <a:schemeClr val="tx1">
                    <a:tint val="75000"/>
                  </a:schemeClr>
                </a:solidFill>
              </a:defRPr>
            </a:lvl9pPr>
          </a:lstStyle>
          <a:p>
            <a:pPr lvl="0"/>
            <a:r>
              <a:rPr lang="pl-PL"/>
              <a:t>Kliknij, aby edytować style wzorca tekstu</a:t>
            </a:r>
          </a:p>
        </p:txBody>
      </p:sp>
      <p:sp>
        <p:nvSpPr>
          <p:cNvPr id="4" name="Symbol zastępczy daty 3"/>
          <p:cNvSpPr>
            <a:spLocks noGrp="1"/>
          </p:cNvSpPr>
          <p:nvPr>
            <p:ph type="dt" sz="half" idx="10"/>
          </p:nvPr>
        </p:nvSpPr>
        <p:spPr/>
        <p:txBody>
          <a:bodyPr/>
          <a:lstStyle/>
          <a:p>
            <a:fld id="{F1979E17-D56E-47EE-BBFC-FC333C1F6A2A}" type="datetimeFigureOut">
              <a:rPr lang="pl-PL" smtClean="0"/>
              <a:pPr/>
              <a:t>2018-09-26</a:t>
            </a:fld>
            <a:endParaRPr lang="pl-PL" dirty="0"/>
          </a:p>
        </p:txBody>
      </p:sp>
      <p:sp>
        <p:nvSpPr>
          <p:cNvPr id="5" name="Symbol zastępczy stopki 4"/>
          <p:cNvSpPr>
            <a:spLocks noGrp="1"/>
          </p:cNvSpPr>
          <p:nvPr>
            <p:ph type="ftr" sz="quarter" idx="11"/>
          </p:nvPr>
        </p:nvSpPr>
        <p:spPr/>
        <p:txBody>
          <a:bodyPr/>
          <a:lstStyle/>
          <a:p>
            <a:endParaRPr lang="pl-PL" dirty="0"/>
          </a:p>
        </p:txBody>
      </p:sp>
      <p:sp>
        <p:nvSpPr>
          <p:cNvPr id="6" name="Symbol zastępczy numeru slajdu 5"/>
          <p:cNvSpPr>
            <a:spLocks noGrp="1"/>
          </p:cNvSpPr>
          <p:nvPr>
            <p:ph type="sldNum" sz="quarter" idx="12"/>
          </p:nvPr>
        </p:nvSpPr>
        <p:spPr/>
        <p:txBody>
          <a:bodyPr/>
          <a:lstStyle/>
          <a:p>
            <a:fld id="{EE5EBF6E-99C4-4C1C-9F0C-71F550F82F19}" type="slidenum">
              <a:rPr lang="pl-PL" smtClean="0"/>
              <a:pPr/>
              <a:t>‹#›</a:t>
            </a:fld>
            <a:endParaRPr lang="pl-PL"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zawartości 2"/>
          <p:cNvSpPr>
            <a:spLocks noGrp="1"/>
          </p:cNvSpPr>
          <p:nvPr>
            <p:ph sz="half" idx="1"/>
          </p:nvPr>
        </p:nvSpPr>
        <p:spPr>
          <a:xfrm>
            <a:off x="457200" y="1200152"/>
            <a:ext cx="4038600" cy="3394472"/>
          </a:xfrm>
        </p:spPr>
        <p:txBody>
          <a:bodyPr/>
          <a:lstStyle>
            <a:lvl1pPr>
              <a:defRPr sz="3400"/>
            </a:lvl1pPr>
            <a:lvl2pPr>
              <a:defRPr sz="2900"/>
            </a:lvl2pPr>
            <a:lvl3pPr>
              <a:defRPr sz="2400"/>
            </a:lvl3pPr>
            <a:lvl4pPr>
              <a:defRPr sz="2200"/>
            </a:lvl4pPr>
            <a:lvl5pPr>
              <a:defRPr sz="2200"/>
            </a:lvl5pPr>
            <a:lvl6pPr>
              <a:defRPr sz="2200"/>
            </a:lvl6pPr>
            <a:lvl7pPr>
              <a:defRPr sz="2200"/>
            </a:lvl7pPr>
            <a:lvl8pPr>
              <a:defRPr sz="2200"/>
            </a:lvl8pPr>
            <a:lvl9pPr>
              <a:defRPr sz="22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p:cNvSpPr>
            <a:spLocks noGrp="1"/>
          </p:cNvSpPr>
          <p:nvPr>
            <p:ph sz="half" idx="2"/>
          </p:nvPr>
        </p:nvSpPr>
        <p:spPr>
          <a:xfrm>
            <a:off x="4648200" y="1200152"/>
            <a:ext cx="4038600" cy="3394472"/>
          </a:xfrm>
        </p:spPr>
        <p:txBody>
          <a:bodyPr/>
          <a:lstStyle>
            <a:lvl1pPr>
              <a:defRPr sz="3400"/>
            </a:lvl1pPr>
            <a:lvl2pPr>
              <a:defRPr sz="2900"/>
            </a:lvl2pPr>
            <a:lvl3pPr>
              <a:defRPr sz="2400"/>
            </a:lvl3pPr>
            <a:lvl4pPr>
              <a:defRPr sz="2200"/>
            </a:lvl4pPr>
            <a:lvl5pPr>
              <a:defRPr sz="2200"/>
            </a:lvl5pPr>
            <a:lvl6pPr>
              <a:defRPr sz="2200"/>
            </a:lvl6pPr>
            <a:lvl7pPr>
              <a:defRPr sz="2200"/>
            </a:lvl7pPr>
            <a:lvl8pPr>
              <a:defRPr sz="2200"/>
            </a:lvl8pPr>
            <a:lvl9pPr>
              <a:defRPr sz="22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daty 4"/>
          <p:cNvSpPr>
            <a:spLocks noGrp="1"/>
          </p:cNvSpPr>
          <p:nvPr>
            <p:ph type="dt" sz="half" idx="10"/>
          </p:nvPr>
        </p:nvSpPr>
        <p:spPr/>
        <p:txBody>
          <a:bodyPr/>
          <a:lstStyle/>
          <a:p>
            <a:fld id="{F1979E17-D56E-47EE-BBFC-FC333C1F6A2A}" type="datetimeFigureOut">
              <a:rPr lang="pl-PL" smtClean="0"/>
              <a:pPr/>
              <a:t>2018-09-26</a:t>
            </a:fld>
            <a:endParaRPr lang="pl-PL" dirty="0"/>
          </a:p>
        </p:txBody>
      </p:sp>
      <p:sp>
        <p:nvSpPr>
          <p:cNvPr id="6" name="Symbol zastępczy stopki 5"/>
          <p:cNvSpPr>
            <a:spLocks noGrp="1"/>
          </p:cNvSpPr>
          <p:nvPr>
            <p:ph type="ftr" sz="quarter" idx="11"/>
          </p:nvPr>
        </p:nvSpPr>
        <p:spPr/>
        <p:txBody>
          <a:bodyPr/>
          <a:lstStyle/>
          <a:p>
            <a:endParaRPr lang="pl-PL" dirty="0"/>
          </a:p>
        </p:txBody>
      </p:sp>
      <p:sp>
        <p:nvSpPr>
          <p:cNvPr id="7" name="Symbol zastępczy numeru slajdu 6"/>
          <p:cNvSpPr>
            <a:spLocks noGrp="1"/>
          </p:cNvSpPr>
          <p:nvPr>
            <p:ph type="sldNum" sz="quarter" idx="12"/>
          </p:nvPr>
        </p:nvSpPr>
        <p:spPr/>
        <p:txBody>
          <a:bodyPr/>
          <a:lstStyle/>
          <a:p>
            <a:fld id="{EE5EBF6E-99C4-4C1C-9F0C-71F550F82F19}" type="slidenum">
              <a:rPr lang="pl-PL" smtClean="0"/>
              <a:pPr/>
              <a:t>‹#›</a:t>
            </a:fld>
            <a:endParaRPr lang="pl-PL"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a:lvl1pPr>
          </a:lstStyle>
          <a:p>
            <a:r>
              <a:rPr lang="pl-PL"/>
              <a:t>Kliknij, aby edytować styl</a:t>
            </a:r>
          </a:p>
        </p:txBody>
      </p:sp>
      <p:sp>
        <p:nvSpPr>
          <p:cNvPr id="3" name="Symbol zastępczy tekstu 2"/>
          <p:cNvSpPr>
            <a:spLocks noGrp="1"/>
          </p:cNvSpPr>
          <p:nvPr>
            <p:ph type="body" idx="1"/>
          </p:nvPr>
        </p:nvSpPr>
        <p:spPr>
          <a:xfrm>
            <a:off x="457200" y="1151336"/>
            <a:ext cx="4040188" cy="479822"/>
          </a:xfrm>
        </p:spPr>
        <p:txBody>
          <a:bodyPr anchor="b"/>
          <a:lstStyle>
            <a:lvl1pPr marL="0" indent="0">
              <a:buNone/>
              <a:defRPr sz="2900" b="1"/>
            </a:lvl1pPr>
            <a:lvl2pPr marL="548640" indent="0">
              <a:buNone/>
              <a:defRPr sz="2400" b="1"/>
            </a:lvl2pPr>
            <a:lvl3pPr marL="1097280" indent="0">
              <a:buNone/>
              <a:defRPr sz="2200" b="1"/>
            </a:lvl3pPr>
            <a:lvl4pPr marL="1645920" indent="0">
              <a:buNone/>
              <a:defRPr sz="1900" b="1"/>
            </a:lvl4pPr>
            <a:lvl5pPr marL="2194560" indent="0">
              <a:buNone/>
              <a:defRPr sz="1900" b="1"/>
            </a:lvl5pPr>
            <a:lvl6pPr marL="2743200" indent="0">
              <a:buNone/>
              <a:defRPr sz="1900" b="1"/>
            </a:lvl6pPr>
            <a:lvl7pPr marL="3291840" indent="0">
              <a:buNone/>
              <a:defRPr sz="1900" b="1"/>
            </a:lvl7pPr>
            <a:lvl8pPr marL="3840480" indent="0">
              <a:buNone/>
              <a:defRPr sz="1900" b="1"/>
            </a:lvl8pPr>
            <a:lvl9pPr marL="4389120" indent="0">
              <a:buNone/>
              <a:defRPr sz="1900" b="1"/>
            </a:lvl9pPr>
          </a:lstStyle>
          <a:p>
            <a:pPr lvl="0"/>
            <a:r>
              <a:rPr lang="pl-PL"/>
              <a:t>Kliknij, aby edytować style wzorca tekstu</a:t>
            </a:r>
          </a:p>
        </p:txBody>
      </p:sp>
      <p:sp>
        <p:nvSpPr>
          <p:cNvPr id="4" name="Symbol zastępczy zawartości 3"/>
          <p:cNvSpPr>
            <a:spLocks noGrp="1"/>
          </p:cNvSpPr>
          <p:nvPr>
            <p:ph sz="half" idx="2"/>
          </p:nvPr>
        </p:nvSpPr>
        <p:spPr>
          <a:xfrm>
            <a:off x="457200" y="1631156"/>
            <a:ext cx="4040188" cy="2963466"/>
          </a:xfrm>
        </p:spPr>
        <p:txBody>
          <a:bodyPr/>
          <a:lstStyle>
            <a:lvl1pPr>
              <a:defRPr sz="2900"/>
            </a:lvl1pPr>
            <a:lvl2pPr>
              <a:defRPr sz="2400"/>
            </a:lvl2pPr>
            <a:lvl3pPr>
              <a:defRPr sz="2200"/>
            </a:lvl3pPr>
            <a:lvl4pPr>
              <a:defRPr sz="1900"/>
            </a:lvl4pPr>
            <a:lvl5pPr>
              <a:defRPr sz="1900"/>
            </a:lvl5pPr>
            <a:lvl6pPr>
              <a:defRPr sz="1900"/>
            </a:lvl6pPr>
            <a:lvl7pPr>
              <a:defRPr sz="1900"/>
            </a:lvl7pPr>
            <a:lvl8pPr>
              <a:defRPr sz="1900"/>
            </a:lvl8pPr>
            <a:lvl9pPr>
              <a:defRPr sz="19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4"/>
          <p:cNvSpPr>
            <a:spLocks noGrp="1"/>
          </p:cNvSpPr>
          <p:nvPr>
            <p:ph type="body" sz="quarter" idx="3"/>
          </p:nvPr>
        </p:nvSpPr>
        <p:spPr>
          <a:xfrm>
            <a:off x="4645028" y="1151336"/>
            <a:ext cx="4041775" cy="479822"/>
          </a:xfrm>
        </p:spPr>
        <p:txBody>
          <a:bodyPr anchor="b"/>
          <a:lstStyle>
            <a:lvl1pPr marL="0" indent="0">
              <a:buNone/>
              <a:defRPr sz="2900" b="1"/>
            </a:lvl1pPr>
            <a:lvl2pPr marL="548640" indent="0">
              <a:buNone/>
              <a:defRPr sz="2400" b="1"/>
            </a:lvl2pPr>
            <a:lvl3pPr marL="1097280" indent="0">
              <a:buNone/>
              <a:defRPr sz="2200" b="1"/>
            </a:lvl3pPr>
            <a:lvl4pPr marL="1645920" indent="0">
              <a:buNone/>
              <a:defRPr sz="1900" b="1"/>
            </a:lvl4pPr>
            <a:lvl5pPr marL="2194560" indent="0">
              <a:buNone/>
              <a:defRPr sz="1900" b="1"/>
            </a:lvl5pPr>
            <a:lvl6pPr marL="2743200" indent="0">
              <a:buNone/>
              <a:defRPr sz="1900" b="1"/>
            </a:lvl6pPr>
            <a:lvl7pPr marL="3291840" indent="0">
              <a:buNone/>
              <a:defRPr sz="1900" b="1"/>
            </a:lvl7pPr>
            <a:lvl8pPr marL="3840480" indent="0">
              <a:buNone/>
              <a:defRPr sz="1900" b="1"/>
            </a:lvl8pPr>
            <a:lvl9pPr marL="4389120" indent="0">
              <a:buNone/>
              <a:defRPr sz="1900" b="1"/>
            </a:lvl9pPr>
          </a:lstStyle>
          <a:p>
            <a:pPr lvl="0"/>
            <a:r>
              <a:rPr lang="pl-PL"/>
              <a:t>Kliknij, aby edytować style wzorca tekstu</a:t>
            </a:r>
          </a:p>
        </p:txBody>
      </p:sp>
      <p:sp>
        <p:nvSpPr>
          <p:cNvPr id="6" name="Symbol zastępczy zawartości 5"/>
          <p:cNvSpPr>
            <a:spLocks noGrp="1"/>
          </p:cNvSpPr>
          <p:nvPr>
            <p:ph sz="quarter" idx="4"/>
          </p:nvPr>
        </p:nvSpPr>
        <p:spPr>
          <a:xfrm>
            <a:off x="4645028" y="1631156"/>
            <a:ext cx="4041775" cy="2963466"/>
          </a:xfrm>
        </p:spPr>
        <p:txBody>
          <a:bodyPr/>
          <a:lstStyle>
            <a:lvl1pPr>
              <a:defRPr sz="2900"/>
            </a:lvl1pPr>
            <a:lvl2pPr>
              <a:defRPr sz="2400"/>
            </a:lvl2pPr>
            <a:lvl3pPr>
              <a:defRPr sz="2200"/>
            </a:lvl3pPr>
            <a:lvl4pPr>
              <a:defRPr sz="1900"/>
            </a:lvl4pPr>
            <a:lvl5pPr>
              <a:defRPr sz="1900"/>
            </a:lvl5pPr>
            <a:lvl6pPr>
              <a:defRPr sz="1900"/>
            </a:lvl6pPr>
            <a:lvl7pPr>
              <a:defRPr sz="1900"/>
            </a:lvl7pPr>
            <a:lvl8pPr>
              <a:defRPr sz="1900"/>
            </a:lvl8pPr>
            <a:lvl9pPr>
              <a:defRPr sz="19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7" name="Symbol zastępczy daty 6"/>
          <p:cNvSpPr>
            <a:spLocks noGrp="1"/>
          </p:cNvSpPr>
          <p:nvPr>
            <p:ph type="dt" sz="half" idx="10"/>
          </p:nvPr>
        </p:nvSpPr>
        <p:spPr/>
        <p:txBody>
          <a:bodyPr/>
          <a:lstStyle/>
          <a:p>
            <a:fld id="{F1979E17-D56E-47EE-BBFC-FC333C1F6A2A}" type="datetimeFigureOut">
              <a:rPr lang="pl-PL" smtClean="0"/>
              <a:pPr/>
              <a:t>2018-09-26</a:t>
            </a:fld>
            <a:endParaRPr lang="pl-PL" dirty="0"/>
          </a:p>
        </p:txBody>
      </p:sp>
      <p:sp>
        <p:nvSpPr>
          <p:cNvPr id="8" name="Symbol zastępczy stopki 7"/>
          <p:cNvSpPr>
            <a:spLocks noGrp="1"/>
          </p:cNvSpPr>
          <p:nvPr>
            <p:ph type="ftr" sz="quarter" idx="11"/>
          </p:nvPr>
        </p:nvSpPr>
        <p:spPr/>
        <p:txBody>
          <a:bodyPr/>
          <a:lstStyle/>
          <a:p>
            <a:endParaRPr lang="pl-PL" dirty="0"/>
          </a:p>
        </p:txBody>
      </p:sp>
      <p:sp>
        <p:nvSpPr>
          <p:cNvPr id="9" name="Symbol zastępczy numeru slajdu 8"/>
          <p:cNvSpPr>
            <a:spLocks noGrp="1"/>
          </p:cNvSpPr>
          <p:nvPr>
            <p:ph type="sldNum" sz="quarter" idx="12"/>
          </p:nvPr>
        </p:nvSpPr>
        <p:spPr/>
        <p:txBody>
          <a:bodyPr/>
          <a:lstStyle/>
          <a:p>
            <a:fld id="{EE5EBF6E-99C4-4C1C-9F0C-71F550F82F19}" type="slidenum">
              <a:rPr lang="pl-PL" smtClean="0"/>
              <a:pPr/>
              <a:t>‹#›</a:t>
            </a:fld>
            <a:endParaRPr lang="pl-PL"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daty 2"/>
          <p:cNvSpPr>
            <a:spLocks noGrp="1"/>
          </p:cNvSpPr>
          <p:nvPr>
            <p:ph type="dt" sz="half" idx="10"/>
          </p:nvPr>
        </p:nvSpPr>
        <p:spPr/>
        <p:txBody>
          <a:bodyPr/>
          <a:lstStyle/>
          <a:p>
            <a:fld id="{F1979E17-D56E-47EE-BBFC-FC333C1F6A2A}" type="datetimeFigureOut">
              <a:rPr lang="pl-PL" smtClean="0"/>
              <a:pPr/>
              <a:t>2018-09-26</a:t>
            </a:fld>
            <a:endParaRPr lang="pl-PL" dirty="0"/>
          </a:p>
        </p:txBody>
      </p:sp>
      <p:sp>
        <p:nvSpPr>
          <p:cNvPr id="4" name="Symbol zastępczy stopki 3"/>
          <p:cNvSpPr>
            <a:spLocks noGrp="1"/>
          </p:cNvSpPr>
          <p:nvPr>
            <p:ph type="ftr" sz="quarter" idx="11"/>
          </p:nvPr>
        </p:nvSpPr>
        <p:spPr/>
        <p:txBody>
          <a:bodyPr/>
          <a:lstStyle/>
          <a:p>
            <a:endParaRPr lang="pl-PL" dirty="0"/>
          </a:p>
        </p:txBody>
      </p:sp>
      <p:sp>
        <p:nvSpPr>
          <p:cNvPr id="5" name="Symbol zastępczy numeru slajdu 4"/>
          <p:cNvSpPr>
            <a:spLocks noGrp="1"/>
          </p:cNvSpPr>
          <p:nvPr>
            <p:ph type="sldNum" sz="quarter" idx="12"/>
          </p:nvPr>
        </p:nvSpPr>
        <p:spPr/>
        <p:txBody>
          <a:bodyPr/>
          <a:lstStyle/>
          <a:p>
            <a:fld id="{EE5EBF6E-99C4-4C1C-9F0C-71F550F82F19}" type="slidenum">
              <a:rPr lang="pl-PL" smtClean="0"/>
              <a:pPr/>
              <a:t>‹#›</a:t>
            </a:fld>
            <a:endParaRPr lang="pl-PL"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F1979E17-D56E-47EE-BBFC-FC333C1F6A2A}" type="datetimeFigureOut">
              <a:rPr lang="pl-PL" smtClean="0"/>
              <a:pPr/>
              <a:t>2018-09-26</a:t>
            </a:fld>
            <a:endParaRPr lang="pl-PL" dirty="0"/>
          </a:p>
        </p:txBody>
      </p:sp>
      <p:sp>
        <p:nvSpPr>
          <p:cNvPr id="3" name="Symbol zastępczy stopki 2"/>
          <p:cNvSpPr>
            <a:spLocks noGrp="1"/>
          </p:cNvSpPr>
          <p:nvPr>
            <p:ph type="ftr" sz="quarter" idx="11"/>
          </p:nvPr>
        </p:nvSpPr>
        <p:spPr/>
        <p:txBody>
          <a:bodyPr/>
          <a:lstStyle/>
          <a:p>
            <a:endParaRPr lang="pl-PL" dirty="0"/>
          </a:p>
        </p:txBody>
      </p:sp>
      <p:sp>
        <p:nvSpPr>
          <p:cNvPr id="4" name="Symbol zastępczy numeru slajdu 3"/>
          <p:cNvSpPr>
            <a:spLocks noGrp="1"/>
          </p:cNvSpPr>
          <p:nvPr>
            <p:ph type="sldNum" sz="quarter" idx="12"/>
          </p:nvPr>
        </p:nvSpPr>
        <p:spPr/>
        <p:txBody>
          <a:bodyPr/>
          <a:lstStyle/>
          <a:p>
            <a:fld id="{EE5EBF6E-99C4-4C1C-9F0C-71F550F82F19}" type="slidenum">
              <a:rPr lang="pl-PL" smtClean="0"/>
              <a:pPr/>
              <a:t>‹#›</a:t>
            </a:fld>
            <a:endParaRPr lang="pl-PL"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3" y="204788"/>
            <a:ext cx="3008313" cy="871538"/>
          </a:xfrm>
        </p:spPr>
        <p:txBody>
          <a:bodyPr anchor="b"/>
          <a:lstStyle>
            <a:lvl1pPr algn="l">
              <a:defRPr sz="2400" b="1"/>
            </a:lvl1pPr>
          </a:lstStyle>
          <a:p>
            <a:r>
              <a:rPr lang="pl-PL"/>
              <a:t>Kliknij, aby edytować styl</a:t>
            </a:r>
          </a:p>
        </p:txBody>
      </p:sp>
      <p:sp>
        <p:nvSpPr>
          <p:cNvPr id="3" name="Symbol zastępczy zawartości 2"/>
          <p:cNvSpPr>
            <a:spLocks noGrp="1"/>
          </p:cNvSpPr>
          <p:nvPr>
            <p:ph idx="1"/>
          </p:nvPr>
        </p:nvSpPr>
        <p:spPr>
          <a:xfrm>
            <a:off x="3575050" y="204790"/>
            <a:ext cx="5111750" cy="4389835"/>
          </a:xfrm>
        </p:spPr>
        <p:txBody>
          <a:bodyPr/>
          <a:lstStyle>
            <a:lvl1pPr>
              <a:defRPr sz="3800"/>
            </a:lvl1pPr>
            <a:lvl2pPr>
              <a:defRPr sz="3400"/>
            </a:lvl2pPr>
            <a:lvl3pPr>
              <a:defRPr sz="2900"/>
            </a:lvl3pPr>
            <a:lvl4pPr>
              <a:defRPr sz="2400"/>
            </a:lvl4pPr>
            <a:lvl5pPr>
              <a:defRPr sz="2400"/>
            </a:lvl5pPr>
            <a:lvl6pPr>
              <a:defRPr sz="2400"/>
            </a:lvl6pPr>
            <a:lvl7pPr>
              <a:defRPr sz="2400"/>
            </a:lvl7pPr>
            <a:lvl8pPr>
              <a:defRPr sz="2400"/>
            </a:lvl8pPr>
            <a:lvl9pPr>
              <a:defRPr sz="24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p:cNvSpPr>
            <a:spLocks noGrp="1"/>
          </p:cNvSpPr>
          <p:nvPr>
            <p:ph type="body" sz="half" idx="2"/>
          </p:nvPr>
        </p:nvSpPr>
        <p:spPr>
          <a:xfrm>
            <a:off x="457203" y="1076328"/>
            <a:ext cx="3008313" cy="3518297"/>
          </a:xfrm>
        </p:spPr>
        <p:txBody>
          <a:bodyPr/>
          <a:lstStyle>
            <a:lvl1pPr marL="0" indent="0">
              <a:buNone/>
              <a:defRPr sz="1700"/>
            </a:lvl1pPr>
            <a:lvl2pPr marL="548640" indent="0">
              <a:buNone/>
              <a:defRPr sz="1400"/>
            </a:lvl2pPr>
            <a:lvl3pPr marL="1097280" indent="0">
              <a:buNone/>
              <a:defRPr sz="1200"/>
            </a:lvl3pPr>
            <a:lvl4pPr marL="1645920" indent="0">
              <a:buNone/>
              <a:defRPr sz="1100"/>
            </a:lvl4pPr>
            <a:lvl5pPr marL="2194560" indent="0">
              <a:buNone/>
              <a:defRPr sz="1100"/>
            </a:lvl5pPr>
            <a:lvl6pPr marL="2743200" indent="0">
              <a:buNone/>
              <a:defRPr sz="1100"/>
            </a:lvl6pPr>
            <a:lvl7pPr marL="3291840" indent="0">
              <a:buNone/>
              <a:defRPr sz="1100"/>
            </a:lvl7pPr>
            <a:lvl8pPr marL="3840480" indent="0">
              <a:buNone/>
              <a:defRPr sz="1100"/>
            </a:lvl8pPr>
            <a:lvl9pPr marL="4389120" indent="0">
              <a:buNone/>
              <a:defRPr sz="1100"/>
            </a:lvl9pPr>
          </a:lstStyle>
          <a:p>
            <a:pPr lvl="0"/>
            <a:r>
              <a:rPr lang="pl-PL"/>
              <a:t>Kliknij, aby edytować style wzorca tekstu</a:t>
            </a:r>
          </a:p>
        </p:txBody>
      </p:sp>
      <p:sp>
        <p:nvSpPr>
          <p:cNvPr id="5" name="Symbol zastępczy daty 4"/>
          <p:cNvSpPr>
            <a:spLocks noGrp="1"/>
          </p:cNvSpPr>
          <p:nvPr>
            <p:ph type="dt" sz="half" idx="10"/>
          </p:nvPr>
        </p:nvSpPr>
        <p:spPr/>
        <p:txBody>
          <a:bodyPr/>
          <a:lstStyle/>
          <a:p>
            <a:fld id="{F1979E17-D56E-47EE-BBFC-FC333C1F6A2A}" type="datetimeFigureOut">
              <a:rPr lang="pl-PL" smtClean="0"/>
              <a:pPr/>
              <a:t>2018-09-26</a:t>
            </a:fld>
            <a:endParaRPr lang="pl-PL" dirty="0"/>
          </a:p>
        </p:txBody>
      </p:sp>
      <p:sp>
        <p:nvSpPr>
          <p:cNvPr id="6" name="Symbol zastępczy stopki 5"/>
          <p:cNvSpPr>
            <a:spLocks noGrp="1"/>
          </p:cNvSpPr>
          <p:nvPr>
            <p:ph type="ftr" sz="quarter" idx="11"/>
          </p:nvPr>
        </p:nvSpPr>
        <p:spPr/>
        <p:txBody>
          <a:bodyPr/>
          <a:lstStyle/>
          <a:p>
            <a:endParaRPr lang="pl-PL" dirty="0"/>
          </a:p>
        </p:txBody>
      </p:sp>
      <p:sp>
        <p:nvSpPr>
          <p:cNvPr id="7" name="Symbol zastępczy numeru slajdu 6"/>
          <p:cNvSpPr>
            <a:spLocks noGrp="1"/>
          </p:cNvSpPr>
          <p:nvPr>
            <p:ph type="sldNum" sz="quarter" idx="12"/>
          </p:nvPr>
        </p:nvSpPr>
        <p:spPr/>
        <p:txBody>
          <a:bodyPr/>
          <a:lstStyle/>
          <a:p>
            <a:fld id="{EE5EBF6E-99C4-4C1C-9F0C-71F550F82F19}" type="slidenum">
              <a:rPr lang="pl-PL" smtClean="0"/>
              <a:pPr/>
              <a:t>‹#›</a:t>
            </a:fld>
            <a:endParaRPr lang="pl-PL"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792288" y="3600451"/>
            <a:ext cx="5486400" cy="425054"/>
          </a:xfrm>
        </p:spPr>
        <p:txBody>
          <a:bodyPr anchor="b"/>
          <a:lstStyle>
            <a:lvl1pPr algn="l">
              <a:defRPr sz="2400" b="1"/>
            </a:lvl1pPr>
          </a:lstStyle>
          <a:p>
            <a:r>
              <a:rPr lang="pl-PL"/>
              <a:t>Kliknij, aby edytować styl</a:t>
            </a:r>
          </a:p>
        </p:txBody>
      </p:sp>
      <p:sp>
        <p:nvSpPr>
          <p:cNvPr id="3" name="Symbol zastępczy obrazu 2"/>
          <p:cNvSpPr>
            <a:spLocks noGrp="1"/>
          </p:cNvSpPr>
          <p:nvPr>
            <p:ph type="pic" idx="1"/>
          </p:nvPr>
        </p:nvSpPr>
        <p:spPr>
          <a:xfrm>
            <a:off x="1792288" y="459581"/>
            <a:ext cx="5486400" cy="3086100"/>
          </a:xfrm>
        </p:spPr>
        <p:txBody>
          <a:bodyPr/>
          <a:lstStyle>
            <a:lvl1pPr marL="0" indent="0">
              <a:buNone/>
              <a:defRPr sz="3800"/>
            </a:lvl1pPr>
            <a:lvl2pPr marL="548640" indent="0">
              <a:buNone/>
              <a:defRPr sz="3400"/>
            </a:lvl2pPr>
            <a:lvl3pPr marL="1097280" indent="0">
              <a:buNone/>
              <a:defRPr sz="2900"/>
            </a:lvl3pPr>
            <a:lvl4pPr marL="1645920" indent="0">
              <a:buNone/>
              <a:defRPr sz="2400"/>
            </a:lvl4pPr>
            <a:lvl5pPr marL="2194560" indent="0">
              <a:buNone/>
              <a:defRPr sz="2400"/>
            </a:lvl5pPr>
            <a:lvl6pPr marL="2743200" indent="0">
              <a:buNone/>
              <a:defRPr sz="2400"/>
            </a:lvl6pPr>
            <a:lvl7pPr marL="3291840" indent="0">
              <a:buNone/>
              <a:defRPr sz="2400"/>
            </a:lvl7pPr>
            <a:lvl8pPr marL="3840480" indent="0">
              <a:buNone/>
              <a:defRPr sz="2400"/>
            </a:lvl8pPr>
            <a:lvl9pPr marL="4389120" indent="0">
              <a:buNone/>
              <a:defRPr sz="2400"/>
            </a:lvl9pPr>
          </a:lstStyle>
          <a:p>
            <a:endParaRPr lang="pl-PL" dirty="0"/>
          </a:p>
        </p:txBody>
      </p:sp>
      <p:sp>
        <p:nvSpPr>
          <p:cNvPr id="4" name="Symbol zastępczy tekstu 3"/>
          <p:cNvSpPr>
            <a:spLocks noGrp="1"/>
          </p:cNvSpPr>
          <p:nvPr>
            <p:ph type="body" sz="half" idx="2"/>
          </p:nvPr>
        </p:nvSpPr>
        <p:spPr>
          <a:xfrm>
            <a:off x="1792288" y="4025505"/>
            <a:ext cx="5486400" cy="603647"/>
          </a:xfrm>
        </p:spPr>
        <p:txBody>
          <a:bodyPr/>
          <a:lstStyle>
            <a:lvl1pPr marL="0" indent="0">
              <a:buNone/>
              <a:defRPr sz="1700"/>
            </a:lvl1pPr>
            <a:lvl2pPr marL="548640" indent="0">
              <a:buNone/>
              <a:defRPr sz="1400"/>
            </a:lvl2pPr>
            <a:lvl3pPr marL="1097280" indent="0">
              <a:buNone/>
              <a:defRPr sz="1200"/>
            </a:lvl3pPr>
            <a:lvl4pPr marL="1645920" indent="0">
              <a:buNone/>
              <a:defRPr sz="1100"/>
            </a:lvl4pPr>
            <a:lvl5pPr marL="2194560" indent="0">
              <a:buNone/>
              <a:defRPr sz="1100"/>
            </a:lvl5pPr>
            <a:lvl6pPr marL="2743200" indent="0">
              <a:buNone/>
              <a:defRPr sz="1100"/>
            </a:lvl6pPr>
            <a:lvl7pPr marL="3291840" indent="0">
              <a:buNone/>
              <a:defRPr sz="1100"/>
            </a:lvl7pPr>
            <a:lvl8pPr marL="3840480" indent="0">
              <a:buNone/>
              <a:defRPr sz="1100"/>
            </a:lvl8pPr>
            <a:lvl9pPr marL="4389120" indent="0">
              <a:buNone/>
              <a:defRPr sz="1100"/>
            </a:lvl9pPr>
          </a:lstStyle>
          <a:p>
            <a:pPr lvl="0"/>
            <a:r>
              <a:rPr lang="pl-PL"/>
              <a:t>Kliknij, aby edytować style wzorca tekstu</a:t>
            </a:r>
          </a:p>
        </p:txBody>
      </p:sp>
      <p:sp>
        <p:nvSpPr>
          <p:cNvPr id="5" name="Symbol zastępczy daty 4"/>
          <p:cNvSpPr>
            <a:spLocks noGrp="1"/>
          </p:cNvSpPr>
          <p:nvPr>
            <p:ph type="dt" sz="half" idx="10"/>
          </p:nvPr>
        </p:nvSpPr>
        <p:spPr/>
        <p:txBody>
          <a:bodyPr/>
          <a:lstStyle/>
          <a:p>
            <a:fld id="{F1979E17-D56E-47EE-BBFC-FC333C1F6A2A}" type="datetimeFigureOut">
              <a:rPr lang="pl-PL" smtClean="0"/>
              <a:pPr/>
              <a:t>2018-09-26</a:t>
            </a:fld>
            <a:endParaRPr lang="pl-PL" dirty="0"/>
          </a:p>
        </p:txBody>
      </p:sp>
      <p:sp>
        <p:nvSpPr>
          <p:cNvPr id="6" name="Symbol zastępczy stopki 5"/>
          <p:cNvSpPr>
            <a:spLocks noGrp="1"/>
          </p:cNvSpPr>
          <p:nvPr>
            <p:ph type="ftr" sz="quarter" idx="11"/>
          </p:nvPr>
        </p:nvSpPr>
        <p:spPr/>
        <p:txBody>
          <a:bodyPr/>
          <a:lstStyle/>
          <a:p>
            <a:endParaRPr lang="pl-PL" dirty="0"/>
          </a:p>
        </p:txBody>
      </p:sp>
      <p:sp>
        <p:nvSpPr>
          <p:cNvPr id="7" name="Symbol zastępczy numeru slajdu 6"/>
          <p:cNvSpPr>
            <a:spLocks noGrp="1"/>
          </p:cNvSpPr>
          <p:nvPr>
            <p:ph type="sldNum" sz="quarter" idx="12"/>
          </p:nvPr>
        </p:nvSpPr>
        <p:spPr/>
        <p:txBody>
          <a:bodyPr/>
          <a:lstStyle/>
          <a:p>
            <a:fld id="{EE5EBF6E-99C4-4C1C-9F0C-71F550F82F19}" type="slidenum">
              <a:rPr lang="pl-PL" smtClean="0"/>
              <a:pPr/>
              <a:t>‹#›</a:t>
            </a:fld>
            <a:endParaRPr lang="pl-PL"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457200" y="205979"/>
            <a:ext cx="8229600" cy="857250"/>
          </a:xfrm>
          <a:prstGeom prst="rect">
            <a:avLst/>
          </a:prstGeom>
        </p:spPr>
        <p:txBody>
          <a:bodyPr vert="horz" lIns="109728" tIns="54864" rIns="109728" bIns="54864" rtlCol="0" anchor="ctr">
            <a:normAutofit/>
          </a:bodyPr>
          <a:lstStyle/>
          <a:p>
            <a:r>
              <a:rPr lang="pl-PL"/>
              <a:t>Kliknij, aby edytować styl</a:t>
            </a:r>
          </a:p>
        </p:txBody>
      </p:sp>
      <p:sp>
        <p:nvSpPr>
          <p:cNvPr id="3" name="Symbol zastępczy tekstu 2"/>
          <p:cNvSpPr>
            <a:spLocks noGrp="1"/>
          </p:cNvSpPr>
          <p:nvPr>
            <p:ph type="body" idx="1"/>
          </p:nvPr>
        </p:nvSpPr>
        <p:spPr>
          <a:xfrm>
            <a:off x="457200" y="1200152"/>
            <a:ext cx="8229600" cy="3394472"/>
          </a:xfrm>
          <a:prstGeom prst="rect">
            <a:avLst/>
          </a:prstGeom>
        </p:spPr>
        <p:txBody>
          <a:bodyPr vert="horz" lIns="109728" tIns="54864" rIns="109728" bIns="54864" rtlCol="0">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2"/>
          </p:nvPr>
        </p:nvSpPr>
        <p:spPr>
          <a:xfrm>
            <a:off x="457200" y="4767264"/>
            <a:ext cx="2133600" cy="273844"/>
          </a:xfrm>
          <a:prstGeom prst="rect">
            <a:avLst/>
          </a:prstGeom>
        </p:spPr>
        <p:txBody>
          <a:bodyPr vert="horz" lIns="109728" tIns="54864" rIns="109728" bIns="54864" rtlCol="0" anchor="ctr"/>
          <a:lstStyle>
            <a:lvl1pPr algn="l">
              <a:defRPr sz="1400">
                <a:solidFill>
                  <a:schemeClr val="tx1">
                    <a:tint val="75000"/>
                  </a:schemeClr>
                </a:solidFill>
              </a:defRPr>
            </a:lvl1pPr>
          </a:lstStyle>
          <a:p>
            <a:fld id="{F1979E17-D56E-47EE-BBFC-FC333C1F6A2A}" type="datetimeFigureOut">
              <a:rPr lang="pl-PL" smtClean="0"/>
              <a:pPr/>
              <a:t>2018-09-26</a:t>
            </a:fld>
            <a:endParaRPr lang="pl-PL" dirty="0"/>
          </a:p>
        </p:txBody>
      </p:sp>
      <p:sp>
        <p:nvSpPr>
          <p:cNvPr id="5" name="Symbol zastępczy stopki 4"/>
          <p:cNvSpPr>
            <a:spLocks noGrp="1"/>
          </p:cNvSpPr>
          <p:nvPr>
            <p:ph type="ftr" sz="quarter" idx="3"/>
          </p:nvPr>
        </p:nvSpPr>
        <p:spPr>
          <a:xfrm>
            <a:off x="3124200" y="4767264"/>
            <a:ext cx="2895600" cy="273844"/>
          </a:xfrm>
          <a:prstGeom prst="rect">
            <a:avLst/>
          </a:prstGeom>
        </p:spPr>
        <p:txBody>
          <a:bodyPr vert="horz" lIns="109728" tIns="54864" rIns="109728" bIns="54864" rtlCol="0" anchor="ctr"/>
          <a:lstStyle>
            <a:lvl1pPr algn="ctr">
              <a:defRPr sz="1400">
                <a:solidFill>
                  <a:schemeClr val="tx1">
                    <a:tint val="75000"/>
                  </a:schemeClr>
                </a:solidFill>
              </a:defRPr>
            </a:lvl1pPr>
          </a:lstStyle>
          <a:p>
            <a:endParaRPr lang="pl-PL" dirty="0"/>
          </a:p>
        </p:txBody>
      </p:sp>
      <p:sp>
        <p:nvSpPr>
          <p:cNvPr id="6" name="Symbol zastępczy numeru slajdu 5"/>
          <p:cNvSpPr>
            <a:spLocks noGrp="1"/>
          </p:cNvSpPr>
          <p:nvPr>
            <p:ph type="sldNum" sz="quarter" idx="4"/>
          </p:nvPr>
        </p:nvSpPr>
        <p:spPr>
          <a:xfrm>
            <a:off x="6553200" y="4767264"/>
            <a:ext cx="2133600" cy="273844"/>
          </a:xfrm>
          <a:prstGeom prst="rect">
            <a:avLst/>
          </a:prstGeom>
        </p:spPr>
        <p:txBody>
          <a:bodyPr vert="horz" lIns="109728" tIns="54864" rIns="109728" bIns="54864" rtlCol="0" anchor="ctr"/>
          <a:lstStyle>
            <a:lvl1pPr algn="r">
              <a:defRPr sz="1400">
                <a:solidFill>
                  <a:schemeClr val="tx1">
                    <a:tint val="75000"/>
                  </a:schemeClr>
                </a:solidFill>
              </a:defRPr>
            </a:lvl1pPr>
          </a:lstStyle>
          <a:p>
            <a:fld id="{EE5EBF6E-99C4-4C1C-9F0C-71F550F82F19}" type="slidenum">
              <a:rPr lang="pl-PL" smtClean="0"/>
              <a:pPr/>
              <a:t>‹#›</a:t>
            </a:fld>
            <a:endParaRPr lang="pl-PL"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097280" rtl="0" eaLnBrk="1" latinLnBrk="0" hangingPunct="1">
        <a:spcBef>
          <a:spcPct val="0"/>
        </a:spcBef>
        <a:buNone/>
        <a:defRPr sz="5300" kern="1200">
          <a:solidFill>
            <a:schemeClr val="tx1"/>
          </a:solidFill>
          <a:latin typeface="+mj-lt"/>
          <a:ea typeface="+mj-ea"/>
          <a:cs typeface="+mj-cs"/>
        </a:defRPr>
      </a:lvl1pPr>
    </p:titleStyle>
    <p:bodyStyle>
      <a:lvl1pPr marL="411480" indent="-411480" algn="l" defTabSz="1097280" rtl="0" eaLnBrk="1" latinLnBrk="0" hangingPunct="1">
        <a:spcBef>
          <a:spcPct val="20000"/>
        </a:spcBef>
        <a:buFont typeface="Arial" pitchFamily="34" charset="0"/>
        <a:buChar char="•"/>
        <a:defRPr sz="3800" kern="1200">
          <a:solidFill>
            <a:schemeClr val="tx1"/>
          </a:solidFill>
          <a:latin typeface="+mn-lt"/>
          <a:ea typeface="+mn-ea"/>
          <a:cs typeface="+mn-cs"/>
        </a:defRPr>
      </a:lvl1pPr>
      <a:lvl2pPr marL="891540" indent="-342900" algn="l" defTabSz="1097280" rtl="0" eaLnBrk="1" latinLnBrk="0" hangingPunct="1">
        <a:spcBef>
          <a:spcPct val="20000"/>
        </a:spcBef>
        <a:buFont typeface="Arial" pitchFamily="34" charset="0"/>
        <a:buChar char="–"/>
        <a:defRPr sz="3400" kern="1200">
          <a:solidFill>
            <a:schemeClr val="tx1"/>
          </a:solidFill>
          <a:latin typeface="+mn-lt"/>
          <a:ea typeface="+mn-ea"/>
          <a:cs typeface="+mn-cs"/>
        </a:defRPr>
      </a:lvl2pPr>
      <a:lvl3pPr marL="1371600" indent="-274320" algn="l" defTabSz="1097280" rtl="0" eaLnBrk="1" latinLnBrk="0" hangingPunct="1">
        <a:spcBef>
          <a:spcPct val="20000"/>
        </a:spcBef>
        <a:buFont typeface="Arial" pitchFamily="34" charset="0"/>
        <a:buChar char="•"/>
        <a:defRPr sz="2900" kern="1200">
          <a:solidFill>
            <a:schemeClr val="tx1"/>
          </a:solidFill>
          <a:latin typeface="+mn-lt"/>
          <a:ea typeface="+mn-ea"/>
          <a:cs typeface="+mn-cs"/>
        </a:defRPr>
      </a:lvl3pPr>
      <a:lvl4pPr marL="1920240" indent="-274320" algn="l" defTabSz="1097280" rtl="0" eaLnBrk="1" latinLnBrk="0" hangingPunct="1">
        <a:spcBef>
          <a:spcPct val="20000"/>
        </a:spcBef>
        <a:buFont typeface="Arial" pitchFamily="34" charset="0"/>
        <a:buChar char="–"/>
        <a:defRPr sz="2400" kern="1200">
          <a:solidFill>
            <a:schemeClr val="tx1"/>
          </a:solidFill>
          <a:latin typeface="+mn-lt"/>
          <a:ea typeface="+mn-ea"/>
          <a:cs typeface="+mn-cs"/>
        </a:defRPr>
      </a:lvl4pPr>
      <a:lvl5pPr marL="2468880" indent="-274320" algn="l" defTabSz="1097280" rtl="0" eaLnBrk="1" latinLnBrk="0" hangingPunct="1">
        <a:spcBef>
          <a:spcPct val="20000"/>
        </a:spcBef>
        <a:buFont typeface="Arial" pitchFamily="34" charset="0"/>
        <a:buChar char="»"/>
        <a:defRPr sz="2400" kern="1200">
          <a:solidFill>
            <a:schemeClr val="tx1"/>
          </a:solidFill>
          <a:latin typeface="+mn-lt"/>
          <a:ea typeface="+mn-ea"/>
          <a:cs typeface="+mn-cs"/>
        </a:defRPr>
      </a:lvl5pPr>
      <a:lvl6pPr marL="3017520" indent="-274320" algn="l" defTabSz="1097280"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66160" indent="-274320" algn="l" defTabSz="1097280"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114800" indent="-274320" algn="l" defTabSz="1097280"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63440" indent="-274320" algn="l" defTabSz="1097280"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pl-PL"/>
      </a:defPPr>
      <a:lvl1pPr marL="0" algn="l" defTabSz="1097280" rtl="0" eaLnBrk="1" latinLnBrk="0" hangingPunct="1">
        <a:defRPr sz="2200" kern="1200">
          <a:solidFill>
            <a:schemeClr val="tx1"/>
          </a:solidFill>
          <a:latin typeface="+mn-lt"/>
          <a:ea typeface="+mn-ea"/>
          <a:cs typeface="+mn-cs"/>
        </a:defRPr>
      </a:lvl1pPr>
      <a:lvl2pPr marL="548640" algn="l" defTabSz="1097280" rtl="0" eaLnBrk="1" latinLnBrk="0" hangingPunct="1">
        <a:defRPr sz="2200" kern="1200">
          <a:solidFill>
            <a:schemeClr val="tx1"/>
          </a:solidFill>
          <a:latin typeface="+mn-lt"/>
          <a:ea typeface="+mn-ea"/>
          <a:cs typeface="+mn-cs"/>
        </a:defRPr>
      </a:lvl2pPr>
      <a:lvl3pPr marL="1097280" algn="l" defTabSz="1097280" rtl="0" eaLnBrk="1" latinLnBrk="0" hangingPunct="1">
        <a:defRPr sz="2200" kern="1200">
          <a:solidFill>
            <a:schemeClr val="tx1"/>
          </a:solidFill>
          <a:latin typeface="+mn-lt"/>
          <a:ea typeface="+mn-ea"/>
          <a:cs typeface="+mn-cs"/>
        </a:defRPr>
      </a:lvl3pPr>
      <a:lvl4pPr marL="1645920" algn="l" defTabSz="1097280" rtl="0" eaLnBrk="1" latinLnBrk="0" hangingPunct="1">
        <a:defRPr sz="2200" kern="1200">
          <a:solidFill>
            <a:schemeClr val="tx1"/>
          </a:solidFill>
          <a:latin typeface="+mn-lt"/>
          <a:ea typeface="+mn-ea"/>
          <a:cs typeface="+mn-cs"/>
        </a:defRPr>
      </a:lvl4pPr>
      <a:lvl5pPr marL="2194560" algn="l" defTabSz="1097280" rtl="0" eaLnBrk="1" latinLnBrk="0" hangingPunct="1">
        <a:defRPr sz="2200" kern="1200">
          <a:solidFill>
            <a:schemeClr val="tx1"/>
          </a:solidFill>
          <a:latin typeface="+mn-lt"/>
          <a:ea typeface="+mn-ea"/>
          <a:cs typeface="+mn-cs"/>
        </a:defRPr>
      </a:lvl5pPr>
      <a:lvl6pPr marL="2743200" algn="l" defTabSz="1097280" rtl="0" eaLnBrk="1" latinLnBrk="0" hangingPunct="1">
        <a:defRPr sz="2200" kern="1200">
          <a:solidFill>
            <a:schemeClr val="tx1"/>
          </a:solidFill>
          <a:latin typeface="+mn-lt"/>
          <a:ea typeface="+mn-ea"/>
          <a:cs typeface="+mn-cs"/>
        </a:defRPr>
      </a:lvl6pPr>
      <a:lvl7pPr marL="3291840" algn="l" defTabSz="1097280" rtl="0" eaLnBrk="1" latinLnBrk="0" hangingPunct="1">
        <a:defRPr sz="2200" kern="1200">
          <a:solidFill>
            <a:schemeClr val="tx1"/>
          </a:solidFill>
          <a:latin typeface="+mn-lt"/>
          <a:ea typeface="+mn-ea"/>
          <a:cs typeface="+mn-cs"/>
        </a:defRPr>
      </a:lvl7pPr>
      <a:lvl8pPr marL="3840480" algn="l" defTabSz="1097280" rtl="0" eaLnBrk="1" latinLnBrk="0" hangingPunct="1">
        <a:defRPr sz="2200" kern="1200">
          <a:solidFill>
            <a:schemeClr val="tx1"/>
          </a:solidFill>
          <a:latin typeface="+mn-lt"/>
          <a:ea typeface="+mn-ea"/>
          <a:cs typeface="+mn-cs"/>
        </a:defRPr>
      </a:lvl8pPr>
      <a:lvl9pPr marL="4389120" algn="l" defTabSz="1097280" rtl="0" eaLnBrk="1" latinLnBrk="0" hangingPunct="1">
        <a:defRPr sz="2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29.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10.pn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1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42.png"/><Relationship Id="rId4" Type="http://schemas.openxmlformats.org/officeDocument/2006/relationships/image" Target="../media/image41.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44.png"/><Relationship Id="rId4" Type="http://schemas.openxmlformats.org/officeDocument/2006/relationships/image" Target="../media/image43.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19.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55.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2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57.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5.png"/><Relationship Id="rId7"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10" Type="http://schemas.openxmlformats.org/officeDocument/2006/relationships/image" Target="../media/image3.png"/><Relationship Id="rId4" Type="http://schemas.openxmlformats.org/officeDocument/2006/relationships/image" Target="../media/image8.png"/><Relationship Id="rId9" Type="http://schemas.openxmlformats.org/officeDocument/2006/relationships/image" Target="../media/image13.png"/></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5.png"/></Relationships>
</file>

<file path=ppt/slides/_rels/slide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5.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7.png"/><Relationship Id="rId3" Type="http://schemas.openxmlformats.org/officeDocument/2006/relationships/image" Target="../media/image18.png"/><Relationship Id="rId7" Type="http://schemas.openxmlformats.org/officeDocument/2006/relationships/image" Target="../media/image21.png"/><Relationship Id="rId12"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3.png"/><Relationship Id="rId9"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9" name="Picture 5" descr="C:\Users\PM\Desktop\Kampania\Kampania_Obrazy_3\Kampania_KG_PSP_nk_selekcja.png"/>
          <p:cNvPicPr>
            <a:picLocks noChangeAspect="1" noChangeArrowheads="1"/>
          </p:cNvPicPr>
          <p:nvPr/>
        </p:nvPicPr>
        <p:blipFill>
          <a:blip r:embed="rId3" cstate="print"/>
          <a:srcRect/>
          <a:stretch>
            <a:fillRect/>
          </a:stretch>
        </p:blipFill>
        <p:spPr bwMode="auto">
          <a:xfrm>
            <a:off x="2853029" y="333445"/>
            <a:ext cx="3303147" cy="3788255"/>
          </a:xfrm>
          <a:prstGeom prst="rect">
            <a:avLst/>
          </a:prstGeom>
          <a:noFill/>
        </p:spPr>
      </p:pic>
      <p:pic>
        <p:nvPicPr>
          <p:cNvPr id="3" name="Obraz 2" descr="l1.png"/>
          <p:cNvPicPr>
            <a:picLocks noChangeAspect="1"/>
          </p:cNvPicPr>
          <p:nvPr/>
        </p:nvPicPr>
        <p:blipFill>
          <a:blip r:embed="rId4" cstate="print"/>
          <a:stretch>
            <a:fillRect/>
          </a:stretch>
        </p:blipFill>
        <p:spPr>
          <a:xfrm>
            <a:off x="68386" y="3813231"/>
            <a:ext cx="1047230" cy="1278799"/>
          </a:xfrm>
          <a:prstGeom prst="rect">
            <a:avLst/>
          </a:prstGeom>
        </p:spPr>
      </p:pic>
      <p:sp>
        <p:nvSpPr>
          <p:cNvPr id="4" name="Prostokąt 3"/>
          <p:cNvSpPr/>
          <p:nvPr/>
        </p:nvSpPr>
        <p:spPr>
          <a:xfrm>
            <a:off x="2347579" y="4321689"/>
            <a:ext cx="4456669" cy="574003"/>
          </a:xfrm>
          <a:prstGeom prst="rect">
            <a:avLst/>
          </a:prstGeom>
        </p:spPr>
        <p:txBody>
          <a:bodyPr wrap="none">
            <a:spAutoFit/>
          </a:bodyPr>
          <a:lstStyle/>
          <a:p>
            <a:pPr marL="357188" indent="-357188">
              <a:lnSpc>
                <a:spcPct val="85000"/>
              </a:lnSpc>
              <a:spcAft>
                <a:spcPts val="900"/>
              </a:spcAft>
              <a:buClr>
                <a:srgbClr val="C00000"/>
              </a:buClr>
              <a:buSzPct val="100000"/>
            </a:pPr>
            <a:r>
              <a:rPr lang="pl-PL" sz="1400" b="1" dirty="0" smtClean="0">
                <a:solidFill>
                  <a:schemeClr val="bg1">
                    <a:lumMod val="50000"/>
                  </a:schemeClr>
                </a:solidFill>
                <a:latin typeface="Arial" pitchFamily="34" charset="0"/>
                <a:ea typeface="Arial"/>
                <a:cs typeface="Arial" pitchFamily="34" charset="0"/>
                <a:sym typeface="Arial"/>
              </a:rPr>
              <a:t>Ogólnopolska kampania edukacyjno-informacyjna</a:t>
            </a:r>
          </a:p>
          <a:p>
            <a:pPr marL="357188" indent="-357188" algn="ctr">
              <a:lnSpc>
                <a:spcPct val="85000"/>
              </a:lnSpc>
              <a:spcAft>
                <a:spcPts val="900"/>
              </a:spcAft>
              <a:buClr>
                <a:srgbClr val="C00000"/>
              </a:buClr>
              <a:buSzPct val="100000"/>
            </a:pPr>
            <a:r>
              <a:rPr lang="pl-PL" sz="1400" b="1" dirty="0" smtClean="0">
                <a:solidFill>
                  <a:schemeClr val="bg1">
                    <a:lumMod val="50000"/>
                  </a:schemeClr>
                </a:solidFill>
                <a:latin typeface="Arial" pitchFamily="34" charset="0"/>
                <a:ea typeface="Arial"/>
                <a:cs typeface="Arial" pitchFamily="34" charset="0"/>
                <a:sym typeface="Arial"/>
              </a:rPr>
              <a:t>Państwowej Straży Pożarnej</a:t>
            </a:r>
            <a:endParaRPr lang="pl-PL" sz="1400" b="1" dirty="0">
              <a:solidFill>
                <a:schemeClr val="bg1">
                  <a:lumMod val="50000"/>
                </a:schemeClr>
              </a:solidFill>
              <a:latin typeface="Arial" pitchFamily="34" charset="0"/>
              <a:ea typeface="Arial"/>
              <a:cs typeface="Arial" pitchFamily="34" charset="0"/>
              <a:sym typeface="Arial"/>
            </a:endParaRPr>
          </a:p>
        </p:txBody>
      </p:sp>
      <p:cxnSp>
        <p:nvCxnSpPr>
          <p:cNvPr id="6" name="Łącznik prosty 5"/>
          <p:cNvCxnSpPr/>
          <p:nvPr/>
        </p:nvCxnSpPr>
        <p:spPr>
          <a:xfrm>
            <a:off x="1043608" y="4227934"/>
            <a:ext cx="6120000" cy="0"/>
          </a:xfrm>
          <a:prstGeom prst="line">
            <a:avLst/>
          </a:prstGeom>
          <a:ln w="28575">
            <a:solidFill>
              <a:schemeClr val="bg1">
                <a:lumMod val="50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68636460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Obraz 8" descr="16.png"/>
          <p:cNvPicPr>
            <a:picLocks noChangeAspect="1"/>
          </p:cNvPicPr>
          <p:nvPr/>
        </p:nvPicPr>
        <p:blipFill>
          <a:blip r:embed="rId3" cstate="print"/>
          <a:stretch>
            <a:fillRect/>
          </a:stretch>
        </p:blipFill>
        <p:spPr>
          <a:xfrm>
            <a:off x="4628687" y="1131590"/>
            <a:ext cx="4003591" cy="3920182"/>
          </a:xfrm>
          <a:prstGeom prst="rect">
            <a:avLst/>
          </a:prstGeom>
        </p:spPr>
      </p:pic>
      <p:pic>
        <p:nvPicPr>
          <p:cNvPr id="60" name="Obraz 59" descr="l1.png"/>
          <p:cNvPicPr>
            <a:picLocks noChangeAspect="1"/>
          </p:cNvPicPr>
          <p:nvPr/>
        </p:nvPicPr>
        <p:blipFill>
          <a:blip r:embed="rId4" cstate="print"/>
          <a:stretch>
            <a:fillRect/>
          </a:stretch>
        </p:blipFill>
        <p:spPr>
          <a:xfrm>
            <a:off x="41552" y="45414"/>
            <a:ext cx="936104" cy="1143100"/>
          </a:xfrm>
          <a:prstGeom prst="rect">
            <a:avLst/>
          </a:prstGeom>
        </p:spPr>
      </p:pic>
      <p:sp>
        <p:nvSpPr>
          <p:cNvPr id="64" name="Tytuł 1">
            <a:extLst>
              <a:ext uri="{FF2B5EF4-FFF2-40B4-BE49-F238E27FC236}">
                <a16:creationId xmlns:a16="http://schemas.microsoft.com/office/drawing/2014/main" xmlns="" id="{B3DB61DE-24AC-44E5-8695-89629F0AE525}"/>
              </a:ext>
            </a:extLst>
          </p:cNvPr>
          <p:cNvSpPr>
            <a:spLocks noGrp="1"/>
          </p:cNvSpPr>
          <p:nvPr/>
        </p:nvSpPr>
        <p:spPr>
          <a:xfrm>
            <a:off x="1043608" y="555526"/>
            <a:ext cx="8100392" cy="426127"/>
          </a:xfrm>
          <a:prstGeom prst="rect">
            <a:avLst/>
          </a:prstGeom>
          <a:solidFill>
            <a:srgbClr val="C00000"/>
          </a:solidFill>
          <a:ln>
            <a:solidFill>
              <a:srgbClr val="C00000"/>
            </a:solidFill>
          </a:ln>
        </p:spPr>
        <p:txBody>
          <a:bodyPr vert="horz" lIns="90000" tIns="0" rIns="91440" bIns="0" rtlCol="0" anchor="ctr" anchorCtr="1">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442913" algn="ctr"/>
            <a:endParaRPr lang="pl-PL" sz="2400" b="1" dirty="0">
              <a:solidFill>
                <a:schemeClr val="bg1"/>
              </a:solidFill>
              <a:effectLst>
                <a:outerShdw blurRad="38100" dist="38100" dir="2700000" algn="tl">
                  <a:srgbClr val="000000">
                    <a:alpha val="43137"/>
                  </a:srgbClr>
                </a:outerShdw>
              </a:effectLst>
              <a:latin typeface="Cambria" pitchFamily="18" charset="0"/>
            </a:endParaRPr>
          </a:p>
        </p:txBody>
      </p:sp>
      <p:pic>
        <p:nvPicPr>
          <p:cNvPr id="7170" name="Picture 2" descr="C:\Users\PM\Desktop\PNG\22222222.png"/>
          <p:cNvPicPr>
            <a:picLocks noChangeAspect="1" noChangeArrowheads="1"/>
          </p:cNvPicPr>
          <p:nvPr/>
        </p:nvPicPr>
        <p:blipFill>
          <a:blip r:embed="rId5" cstate="print"/>
          <a:srcRect/>
          <a:stretch>
            <a:fillRect/>
          </a:stretch>
        </p:blipFill>
        <p:spPr bwMode="auto">
          <a:xfrm>
            <a:off x="827584" y="1275606"/>
            <a:ext cx="3387334" cy="3532398"/>
          </a:xfrm>
          <a:prstGeom prst="rect">
            <a:avLst/>
          </a:prstGeom>
          <a:noFill/>
        </p:spPr>
      </p:pic>
      <p:sp>
        <p:nvSpPr>
          <p:cNvPr id="7" name="Prostokąt 6">
            <a:extLst>
              <a:ext uri="{FF2B5EF4-FFF2-40B4-BE49-F238E27FC236}">
                <a16:creationId xmlns:a16="http://schemas.microsoft.com/office/drawing/2014/main" xmlns="" id="{0078D89E-8F67-45EE-B0E5-7FDFF288F0D1}"/>
              </a:ext>
            </a:extLst>
          </p:cNvPr>
          <p:cNvSpPr/>
          <p:nvPr/>
        </p:nvSpPr>
        <p:spPr>
          <a:xfrm>
            <a:off x="1043608" y="607470"/>
            <a:ext cx="7920880" cy="327782"/>
          </a:xfrm>
          <a:prstGeom prst="rect">
            <a:avLst/>
          </a:prstGeom>
        </p:spPr>
        <p:txBody>
          <a:bodyPr wrap="square">
            <a:spAutoFit/>
          </a:bodyPr>
          <a:lstStyle/>
          <a:p>
            <a:pPr algn="r">
              <a:lnSpc>
                <a:spcPct val="85000"/>
              </a:lnSpc>
              <a:spcAft>
                <a:spcPts val="900"/>
              </a:spcAft>
              <a:buClr>
                <a:srgbClr val="C00000"/>
              </a:buClr>
              <a:buSzPct val="100000"/>
            </a:pPr>
            <a:r>
              <a:rPr lang="pl-PL" sz="1800" b="1" dirty="0">
                <a:solidFill>
                  <a:schemeClr val="bg1"/>
                </a:solidFill>
                <a:effectLst>
                  <a:outerShdw blurRad="38100" dist="38100" dir="2700000" algn="tl">
                    <a:srgbClr val="000000">
                      <a:alpha val="43137"/>
                    </a:srgbClr>
                  </a:outerShdw>
                </a:effectLst>
                <a:latin typeface="Cambria" pitchFamily="18" charset="0"/>
                <a:cs typeface="Arial"/>
                <a:sym typeface="Arial"/>
              </a:rPr>
              <a:t>wskazówki bezpieczeństwa</a:t>
            </a:r>
          </a:p>
        </p:txBody>
      </p:sp>
      <p:sp>
        <p:nvSpPr>
          <p:cNvPr id="8" name="Prostokąt 7">
            <a:extLst>
              <a:ext uri="{FF2B5EF4-FFF2-40B4-BE49-F238E27FC236}">
                <a16:creationId xmlns:a16="http://schemas.microsoft.com/office/drawing/2014/main" xmlns="" id="{12947DF2-D5B9-4A41-A810-112BCD2D34DC}"/>
              </a:ext>
            </a:extLst>
          </p:cNvPr>
          <p:cNvSpPr/>
          <p:nvPr/>
        </p:nvSpPr>
        <p:spPr>
          <a:xfrm>
            <a:off x="3491880" y="151183"/>
            <a:ext cx="5544616" cy="353943"/>
          </a:xfrm>
          <a:prstGeom prst="rect">
            <a:avLst/>
          </a:prstGeom>
        </p:spPr>
        <p:txBody>
          <a:bodyPr wrap="square">
            <a:spAutoFit/>
          </a:bodyPr>
          <a:lstStyle/>
          <a:p>
            <a:pPr algn="r">
              <a:lnSpc>
                <a:spcPct val="85000"/>
              </a:lnSpc>
              <a:spcAft>
                <a:spcPts val="900"/>
              </a:spcAft>
              <a:buClr>
                <a:srgbClr val="C00000"/>
              </a:buClr>
              <a:buSzPct val="100000"/>
            </a:pPr>
            <a:r>
              <a:rPr lang="pl-PL" sz="2000" b="1" dirty="0">
                <a:latin typeface="Cambria" pitchFamily="18" charset="0"/>
                <a:cs typeface="Arial"/>
                <a:sym typeface="Arial"/>
              </a:rPr>
              <a:t>Czujka na straży Twojego bezpieczeństwa!</a:t>
            </a:r>
            <a:endParaRPr lang="pl-PL" sz="1600" b="1" dirty="0">
              <a:latin typeface="Cambria" pitchFamily="18" charset="0"/>
              <a:cs typeface="Arial"/>
              <a:sym typeface="Arial"/>
            </a:endParaRPr>
          </a:p>
        </p:txBody>
      </p:sp>
    </p:spTree>
    <p:extLst>
      <p:ext uri="{BB962C8B-B14F-4D97-AF65-F5344CB8AC3E}">
        <p14:creationId xmlns:p14="http://schemas.microsoft.com/office/powerpoint/2010/main" val="340567525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0" name="Obraz 59" descr="l1.png"/>
          <p:cNvPicPr>
            <a:picLocks noChangeAspect="1"/>
          </p:cNvPicPr>
          <p:nvPr/>
        </p:nvPicPr>
        <p:blipFill>
          <a:blip r:embed="rId3" cstate="print"/>
          <a:stretch>
            <a:fillRect/>
          </a:stretch>
        </p:blipFill>
        <p:spPr>
          <a:xfrm>
            <a:off x="41552" y="45414"/>
            <a:ext cx="936104" cy="1143100"/>
          </a:xfrm>
          <a:prstGeom prst="rect">
            <a:avLst/>
          </a:prstGeom>
        </p:spPr>
      </p:pic>
      <p:sp>
        <p:nvSpPr>
          <p:cNvPr id="64" name="Tytuł 1">
            <a:extLst>
              <a:ext uri="{FF2B5EF4-FFF2-40B4-BE49-F238E27FC236}">
                <a16:creationId xmlns:a16="http://schemas.microsoft.com/office/drawing/2014/main" xmlns="" id="{B3DB61DE-24AC-44E5-8695-89629F0AE525}"/>
              </a:ext>
            </a:extLst>
          </p:cNvPr>
          <p:cNvSpPr>
            <a:spLocks noGrp="1"/>
          </p:cNvSpPr>
          <p:nvPr/>
        </p:nvSpPr>
        <p:spPr>
          <a:xfrm>
            <a:off x="1043608" y="555526"/>
            <a:ext cx="8100392" cy="426127"/>
          </a:xfrm>
          <a:prstGeom prst="rect">
            <a:avLst/>
          </a:prstGeom>
          <a:solidFill>
            <a:srgbClr val="C00000"/>
          </a:solidFill>
          <a:ln>
            <a:solidFill>
              <a:srgbClr val="C00000"/>
            </a:solidFill>
          </a:ln>
        </p:spPr>
        <p:txBody>
          <a:bodyPr vert="horz" lIns="90000" tIns="0" rIns="91440" bIns="0" rtlCol="0" anchor="ctr" anchorCtr="1">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442913" algn="ctr"/>
            <a:endParaRPr lang="pl-PL" sz="2400" b="1" dirty="0">
              <a:solidFill>
                <a:schemeClr val="bg1"/>
              </a:solidFill>
              <a:effectLst>
                <a:outerShdw blurRad="38100" dist="38100" dir="2700000" algn="tl">
                  <a:srgbClr val="000000">
                    <a:alpha val="43137"/>
                  </a:srgbClr>
                </a:outerShdw>
              </a:effectLst>
              <a:latin typeface="Cambria" pitchFamily="18" charset="0"/>
            </a:endParaRPr>
          </a:p>
        </p:txBody>
      </p:sp>
      <p:sp>
        <p:nvSpPr>
          <p:cNvPr id="22" name="Prostokąt 21">
            <a:extLst>
              <a:ext uri="{FF2B5EF4-FFF2-40B4-BE49-F238E27FC236}">
                <a16:creationId xmlns:a16="http://schemas.microsoft.com/office/drawing/2014/main" xmlns="" id="{B640BAE6-46FE-4FFF-97F3-602AD3EFEF11}"/>
              </a:ext>
            </a:extLst>
          </p:cNvPr>
          <p:cNvSpPr/>
          <p:nvPr/>
        </p:nvSpPr>
        <p:spPr>
          <a:xfrm>
            <a:off x="1043608" y="607470"/>
            <a:ext cx="7920880" cy="327782"/>
          </a:xfrm>
          <a:prstGeom prst="rect">
            <a:avLst/>
          </a:prstGeom>
        </p:spPr>
        <p:txBody>
          <a:bodyPr wrap="square">
            <a:spAutoFit/>
          </a:bodyPr>
          <a:lstStyle/>
          <a:p>
            <a:pPr algn="r">
              <a:lnSpc>
                <a:spcPct val="85000"/>
              </a:lnSpc>
              <a:spcAft>
                <a:spcPts val="900"/>
              </a:spcAft>
              <a:buClr>
                <a:srgbClr val="C00000"/>
              </a:buClr>
              <a:buSzPct val="100000"/>
            </a:pPr>
            <a:r>
              <a:rPr lang="pl-PL" sz="1800" b="1" dirty="0">
                <a:solidFill>
                  <a:schemeClr val="bg1"/>
                </a:solidFill>
                <a:effectLst>
                  <a:outerShdw blurRad="38100" dist="38100" dir="2700000" algn="tl">
                    <a:srgbClr val="000000">
                      <a:alpha val="43137"/>
                    </a:srgbClr>
                  </a:outerShdw>
                </a:effectLst>
                <a:latin typeface="Cambria" pitchFamily="18" charset="0"/>
                <a:cs typeface="Arial"/>
                <a:sym typeface="Arial"/>
              </a:rPr>
              <a:t>zgłoszenie zagrożenia</a:t>
            </a:r>
            <a:endParaRPr lang="pl-PL" sz="2400" b="1" dirty="0">
              <a:solidFill>
                <a:schemeClr val="bg1"/>
              </a:solidFill>
              <a:effectLst>
                <a:outerShdw blurRad="38100" dist="38100" dir="2700000" algn="tl">
                  <a:srgbClr val="000000">
                    <a:alpha val="43137"/>
                  </a:srgbClr>
                </a:outerShdw>
              </a:effectLst>
              <a:latin typeface="Cambria" pitchFamily="18" charset="0"/>
              <a:cs typeface="Arial"/>
              <a:sym typeface="Arial"/>
            </a:endParaRPr>
          </a:p>
        </p:txBody>
      </p:sp>
      <p:sp>
        <p:nvSpPr>
          <p:cNvPr id="23" name="Prostokąt 22">
            <a:extLst>
              <a:ext uri="{FF2B5EF4-FFF2-40B4-BE49-F238E27FC236}">
                <a16:creationId xmlns:a16="http://schemas.microsoft.com/office/drawing/2014/main" xmlns="" id="{15E9E9E2-E851-4EAC-B44E-4AA1F546F02E}"/>
              </a:ext>
            </a:extLst>
          </p:cNvPr>
          <p:cNvSpPr/>
          <p:nvPr/>
        </p:nvSpPr>
        <p:spPr>
          <a:xfrm>
            <a:off x="3491880" y="151183"/>
            <a:ext cx="5544616" cy="353943"/>
          </a:xfrm>
          <a:prstGeom prst="rect">
            <a:avLst/>
          </a:prstGeom>
        </p:spPr>
        <p:txBody>
          <a:bodyPr wrap="square">
            <a:spAutoFit/>
          </a:bodyPr>
          <a:lstStyle/>
          <a:p>
            <a:pPr algn="r">
              <a:lnSpc>
                <a:spcPct val="85000"/>
              </a:lnSpc>
              <a:spcAft>
                <a:spcPts val="900"/>
              </a:spcAft>
              <a:buClr>
                <a:srgbClr val="C00000"/>
              </a:buClr>
              <a:buSzPct val="100000"/>
            </a:pPr>
            <a:r>
              <a:rPr lang="pl-PL" sz="2000" b="1" dirty="0">
                <a:latin typeface="Cambria" pitchFamily="18" charset="0"/>
                <a:cs typeface="Arial"/>
                <a:sym typeface="Arial"/>
              </a:rPr>
              <a:t>Czujka na straży Twojego bezpieczeństwa!</a:t>
            </a:r>
            <a:endParaRPr lang="pl-PL" sz="1600" b="1" dirty="0">
              <a:latin typeface="Cambria" pitchFamily="18" charset="0"/>
              <a:cs typeface="Arial"/>
              <a:sym typeface="Arial"/>
            </a:endParaRPr>
          </a:p>
        </p:txBody>
      </p:sp>
      <p:sp>
        <p:nvSpPr>
          <p:cNvPr id="15" name="pole tekstowe 14">
            <a:extLst>
              <a:ext uri="{FF2B5EF4-FFF2-40B4-BE49-F238E27FC236}">
                <a16:creationId xmlns:a16="http://schemas.microsoft.com/office/drawing/2014/main" xmlns="" id="{52CBAE21-9259-44A4-A9C4-F36BF7B35234}"/>
              </a:ext>
            </a:extLst>
          </p:cNvPr>
          <p:cNvSpPr txBox="1"/>
          <p:nvPr/>
        </p:nvSpPr>
        <p:spPr>
          <a:xfrm>
            <a:off x="827584" y="1091520"/>
            <a:ext cx="7128792" cy="400110"/>
          </a:xfrm>
          <a:prstGeom prst="rect">
            <a:avLst/>
          </a:prstGeom>
          <a:noFill/>
        </p:spPr>
        <p:txBody>
          <a:bodyPr wrap="square" rtlCol="0">
            <a:spAutoFit/>
          </a:bodyPr>
          <a:lstStyle/>
          <a:p>
            <a:r>
              <a:rPr lang="pl-PL" sz="2000" b="1" dirty="0">
                <a:solidFill>
                  <a:srgbClr val="C00000"/>
                </a:solidFill>
                <a:latin typeface="Cambria" pitchFamily="18" charset="0"/>
                <a:cs typeface="Arial"/>
              </a:rPr>
              <a:t>Zadzwoń pod numer 998, przekaż istotne informacje</a:t>
            </a:r>
          </a:p>
        </p:txBody>
      </p:sp>
      <p:sp>
        <p:nvSpPr>
          <p:cNvPr id="19" name="Prostokąt 18">
            <a:extLst>
              <a:ext uri="{FF2B5EF4-FFF2-40B4-BE49-F238E27FC236}">
                <a16:creationId xmlns:a16="http://schemas.microsoft.com/office/drawing/2014/main" xmlns="" id="{E313B96E-A339-4DFA-B096-0836440128B5}"/>
              </a:ext>
            </a:extLst>
          </p:cNvPr>
          <p:cNvSpPr/>
          <p:nvPr/>
        </p:nvSpPr>
        <p:spPr>
          <a:xfrm>
            <a:off x="567745" y="1491630"/>
            <a:ext cx="5516423" cy="3139321"/>
          </a:xfrm>
          <a:prstGeom prst="rect">
            <a:avLst/>
          </a:prstGeom>
        </p:spPr>
        <p:txBody>
          <a:bodyPr wrap="square">
            <a:spAutoFit/>
          </a:bodyPr>
          <a:lstStyle/>
          <a:p>
            <a:pPr>
              <a:buClr>
                <a:srgbClr val="C00000"/>
              </a:buClr>
              <a:buSzPct val="100000"/>
            </a:pPr>
            <a:r>
              <a:rPr lang="pl-PL" sz="1800" b="1" dirty="0" smtClean="0">
                <a:solidFill>
                  <a:srgbClr val="C00000"/>
                </a:solidFill>
                <a:latin typeface="Cambria" pitchFamily="18" charset="0"/>
                <a:ea typeface="Arial"/>
                <a:cs typeface="Arial"/>
                <a:sym typeface="Arial"/>
              </a:rPr>
              <a:t>1. Co </a:t>
            </a:r>
            <a:r>
              <a:rPr lang="pl-PL" sz="1800" b="1" dirty="0">
                <a:solidFill>
                  <a:srgbClr val="C00000"/>
                </a:solidFill>
                <a:latin typeface="Cambria" pitchFamily="18" charset="0"/>
                <a:ea typeface="Arial"/>
                <a:cs typeface="Arial"/>
                <a:sym typeface="Arial"/>
              </a:rPr>
              <a:t>się </a:t>
            </a:r>
            <a:r>
              <a:rPr lang="pl-PL" sz="1800" b="1" dirty="0" smtClean="0">
                <a:solidFill>
                  <a:srgbClr val="C00000"/>
                </a:solidFill>
                <a:latin typeface="Cambria" pitchFamily="18" charset="0"/>
                <a:ea typeface="Arial"/>
                <a:cs typeface="Arial"/>
                <a:sym typeface="Arial"/>
              </a:rPr>
              <a:t>pali?</a:t>
            </a:r>
            <a:r>
              <a:rPr lang="pl-PL" sz="1800" b="1" dirty="0">
                <a:solidFill>
                  <a:schemeClr val="dk2"/>
                </a:solidFill>
                <a:latin typeface="Cambria" pitchFamily="18" charset="0"/>
                <a:ea typeface="Arial"/>
                <a:cs typeface="Arial"/>
                <a:sym typeface="Arial"/>
              </a:rPr>
              <a:t/>
            </a:r>
            <a:br>
              <a:rPr lang="pl-PL" sz="1800" b="1" dirty="0">
                <a:solidFill>
                  <a:schemeClr val="dk2"/>
                </a:solidFill>
                <a:latin typeface="Cambria" pitchFamily="18" charset="0"/>
                <a:ea typeface="Arial"/>
                <a:cs typeface="Arial"/>
                <a:sym typeface="Arial"/>
              </a:rPr>
            </a:br>
            <a:r>
              <a:rPr lang="pl-PL" sz="1800" i="1" dirty="0">
                <a:latin typeface="Cambria" pitchFamily="18" charset="0"/>
                <a:ea typeface="Arial"/>
                <a:cs typeface="Arial"/>
                <a:sym typeface="Arial"/>
              </a:rPr>
              <a:t>jaki budynek, które piętro, rodzaj pomieszczenia itp. (np. pali się mieszkanie w bloku na 6 piętrze</a:t>
            </a:r>
            <a:r>
              <a:rPr lang="pl-PL" sz="1800" i="1" dirty="0" smtClean="0">
                <a:latin typeface="Cambria" pitchFamily="18" charset="0"/>
                <a:ea typeface="Arial"/>
                <a:cs typeface="Arial"/>
                <a:sym typeface="Arial"/>
              </a:rPr>
              <a:t>…)</a:t>
            </a:r>
            <a:endParaRPr lang="pl-PL" sz="1800" i="1" dirty="0">
              <a:latin typeface="Cambria" pitchFamily="18" charset="0"/>
              <a:ea typeface="Arial"/>
              <a:cs typeface="Arial"/>
              <a:sym typeface="Arial"/>
            </a:endParaRPr>
          </a:p>
          <a:p>
            <a:pPr>
              <a:buClr>
                <a:srgbClr val="C00000"/>
              </a:buClr>
              <a:buSzPct val="100000"/>
            </a:pPr>
            <a:endParaRPr lang="pl-PL" sz="800" b="1" dirty="0" smtClean="0">
              <a:solidFill>
                <a:schemeClr val="dk2"/>
              </a:solidFill>
              <a:latin typeface="Cambria" pitchFamily="18" charset="0"/>
              <a:ea typeface="Arial"/>
              <a:cs typeface="Arial"/>
              <a:sym typeface="Arial"/>
            </a:endParaRPr>
          </a:p>
          <a:p>
            <a:pPr>
              <a:buClr>
                <a:srgbClr val="C00000"/>
              </a:buClr>
              <a:buSzPct val="100000"/>
            </a:pPr>
            <a:endParaRPr lang="pl-PL" sz="800" b="1" dirty="0">
              <a:solidFill>
                <a:schemeClr val="dk2"/>
              </a:solidFill>
              <a:latin typeface="Cambria" pitchFamily="18" charset="0"/>
              <a:ea typeface="Arial"/>
              <a:cs typeface="Arial"/>
              <a:sym typeface="Arial"/>
            </a:endParaRPr>
          </a:p>
          <a:p>
            <a:pPr>
              <a:buClr>
                <a:srgbClr val="C00000"/>
              </a:buClr>
              <a:buSzPct val="100000"/>
            </a:pPr>
            <a:r>
              <a:rPr lang="pl-PL" sz="1800" b="1" dirty="0">
                <a:solidFill>
                  <a:srgbClr val="C00000"/>
                </a:solidFill>
                <a:latin typeface="Cambria" pitchFamily="18" charset="0"/>
                <a:ea typeface="Arial"/>
                <a:cs typeface="Arial"/>
                <a:sym typeface="Arial"/>
              </a:rPr>
              <a:t>2. Gdzie się </a:t>
            </a:r>
            <a:r>
              <a:rPr lang="pl-PL" sz="1800" b="1" dirty="0" smtClean="0">
                <a:solidFill>
                  <a:srgbClr val="C00000"/>
                </a:solidFill>
                <a:latin typeface="Cambria" pitchFamily="18" charset="0"/>
                <a:ea typeface="Arial"/>
                <a:cs typeface="Arial"/>
                <a:sym typeface="Arial"/>
              </a:rPr>
              <a:t>pali?</a:t>
            </a:r>
            <a:r>
              <a:rPr lang="pl-PL" sz="1800" b="1" dirty="0">
                <a:solidFill>
                  <a:schemeClr val="dk2"/>
                </a:solidFill>
                <a:latin typeface="Cambria" pitchFamily="18" charset="0"/>
                <a:ea typeface="Arial"/>
                <a:cs typeface="Arial"/>
                <a:sym typeface="Arial"/>
              </a:rPr>
              <a:t/>
            </a:r>
            <a:br>
              <a:rPr lang="pl-PL" sz="1800" b="1" dirty="0">
                <a:solidFill>
                  <a:schemeClr val="dk2"/>
                </a:solidFill>
                <a:latin typeface="Cambria" pitchFamily="18" charset="0"/>
                <a:ea typeface="Arial"/>
                <a:cs typeface="Arial"/>
                <a:sym typeface="Arial"/>
              </a:rPr>
            </a:br>
            <a:r>
              <a:rPr lang="pl-PL" sz="1800" i="1" dirty="0">
                <a:latin typeface="Cambria" pitchFamily="18" charset="0"/>
                <a:ea typeface="Arial"/>
                <a:cs typeface="Arial"/>
                <a:sym typeface="Arial"/>
              </a:rPr>
              <a:t>adres, czy w obiekcie znajdują się ludzie, jakie obiekty są w sąsiedztwie i czy są zagrożone (np. … przy ul. Warszawskiej 99/8, wszyscy opuścili mieszkanie) </a:t>
            </a:r>
          </a:p>
          <a:p>
            <a:pPr>
              <a:buClr>
                <a:srgbClr val="C00000"/>
              </a:buClr>
              <a:buSzPct val="100000"/>
            </a:pPr>
            <a:endParaRPr lang="pl-PL" sz="800" b="1" dirty="0" smtClean="0">
              <a:solidFill>
                <a:srgbClr val="FF0000"/>
              </a:solidFill>
              <a:latin typeface="Cambria" pitchFamily="18" charset="0"/>
              <a:ea typeface="Arial"/>
              <a:cs typeface="Arial"/>
              <a:sym typeface="Arial"/>
            </a:endParaRPr>
          </a:p>
          <a:p>
            <a:pPr>
              <a:buClr>
                <a:srgbClr val="C00000"/>
              </a:buClr>
              <a:buSzPct val="100000"/>
            </a:pPr>
            <a:endParaRPr lang="pl-PL" sz="800" b="1" dirty="0">
              <a:solidFill>
                <a:srgbClr val="FF0000"/>
              </a:solidFill>
              <a:latin typeface="Cambria" pitchFamily="18" charset="0"/>
              <a:ea typeface="Arial"/>
              <a:cs typeface="Arial"/>
              <a:sym typeface="Arial"/>
            </a:endParaRPr>
          </a:p>
          <a:p>
            <a:pPr>
              <a:buClr>
                <a:srgbClr val="C00000"/>
              </a:buClr>
              <a:buSzPct val="100000"/>
            </a:pPr>
            <a:r>
              <a:rPr lang="pl-PL" sz="1800" b="1" dirty="0">
                <a:solidFill>
                  <a:srgbClr val="C00000"/>
                </a:solidFill>
                <a:latin typeface="Cambria" pitchFamily="18" charset="0"/>
                <a:ea typeface="Arial"/>
                <a:cs typeface="Arial"/>
                <a:sym typeface="Arial"/>
              </a:rPr>
              <a:t>3. Kto </a:t>
            </a:r>
            <a:r>
              <a:rPr lang="pl-PL" sz="1800" b="1" dirty="0" smtClean="0">
                <a:solidFill>
                  <a:srgbClr val="C00000"/>
                </a:solidFill>
                <a:latin typeface="Cambria" pitchFamily="18" charset="0"/>
                <a:ea typeface="Arial"/>
                <a:cs typeface="Arial"/>
                <a:sym typeface="Arial"/>
              </a:rPr>
              <a:t>zgłasza?</a:t>
            </a:r>
            <a:r>
              <a:rPr lang="pl-PL" sz="1800" b="1" dirty="0">
                <a:solidFill>
                  <a:schemeClr val="dk2"/>
                </a:solidFill>
                <a:latin typeface="Cambria" pitchFamily="18" charset="0"/>
                <a:ea typeface="Arial"/>
                <a:cs typeface="Arial"/>
                <a:sym typeface="Arial"/>
              </a:rPr>
              <a:t/>
            </a:r>
            <a:br>
              <a:rPr lang="pl-PL" sz="1800" b="1" dirty="0">
                <a:solidFill>
                  <a:schemeClr val="dk2"/>
                </a:solidFill>
                <a:latin typeface="Cambria" pitchFamily="18" charset="0"/>
                <a:ea typeface="Arial"/>
                <a:cs typeface="Arial"/>
                <a:sym typeface="Arial"/>
              </a:rPr>
            </a:br>
            <a:r>
              <a:rPr lang="pl-PL" sz="1800" i="1" dirty="0">
                <a:latin typeface="Cambria" pitchFamily="18" charset="0"/>
                <a:ea typeface="Arial"/>
                <a:cs typeface="Arial"/>
                <a:sym typeface="Arial"/>
              </a:rPr>
              <a:t>imię, nazwisko osoby zgłaszającej </a:t>
            </a:r>
            <a:r>
              <a:rPr lang="pl-PL" sz="1800" i="1" dirty="0" smtClean="0">
                <a:latin typeface="Cambria" pitchFamily="18" charset="0"/>
                <a:ea typeface="Arial"/>
                <a:cs typeface="Arial"/>
                <a:sym typeface="Arial"/>
              </a:rPr>
              <a:t>pożar</a:t>
            </a:r>
            <a:endParaRPr lang="pl-PL" sz="1800" i="1" dirty="0">
              <a:latin typeface="Cambria" pitchFamily="18" charset="0"/>
              <a:ea typeface="Arial"/>
              <a:cs typeface="Arial"/>
              <a:sym typeface="Arial"/>
            </a:endParaRPr>
          </a:p>
        </p:txBody>
      </p:sp>
      <p:sp>
        <p:nvSpPr>
          <p:cNvPr id="20" name="Text Box 8">
            <a:extLst>
              <a:ext uri="{FF2B5EF4-FFF2-40B4-BE49-F238E27FC236}">
                <a16:creationId xmlns:a16="http://schemas.microsoft.com/office/drawing/2014/main" xmlns="" id="{64C17103-02A5-4645-B3AB-40FF4D959C51}"/>
              </a:ext>
            </a:extLst>
          </p:cNvPr>
          <p:cNvSpPr txBox="1">
            <a:spLocks noChangeArrowheads="1"/>
          </p:cNvSpPr>
          <p:nvPr/>
        </p:nvSpPr>
        <p:spPr bwMode="auto">
          <a:xfrm>
            <a:off x="1702071" y="4570629"/>
            <a:ext cx="6546673" cy="449393"/>
          </a:xfrm>
          <a:prstGeom prst="rect">
            <a:avLst/>
          </a:prstGeom>
          <a:noFill/>
          <a:ln w="9525">
            <a:noFill/>
            <a:miter lim="800000"/>
            <a:headEnd/>
            <a:tailEnd/>
          </a:ln>
          <a:effectLst/>
        </p:spPr>
        <p:txBody>
          <a:bodyPr/>
          <a:lstStyle/>
          <a:p>
            <a:pPr algn="just">
              <a:spcBef>
                <a:spcPct val="50000"/>
              </a:spcBef>
            </a:pPr>
            <a:r>
              <a:rPr lang="pl-PL" sz="1800" b="1" spc="-90" dirty="0">
                <a:solidFill>
                  <a:srgbClr val="C00000"/>
                </a:solidFill>
                <a:latin typeface="Cambria" pitchFamily="18" charset="0"/>
              </a:rPr>
              <a:t>UWAGA:  po potwierdzeniu przyjęcia </a:t>
            </a:r>
            <a:r>
              <a:rPr lang="pl-PL" sz="1800" b="1" spc="-90" dirty="0" smtClean="0">
                <a:solidFill>
                  <a:srgbClr val="C00000"/>
                </a:solidFill>
                <a:latin typeface="Cambria" pitchFamily="18" charset="0"/>
              </a:rPr>
              <a:t>zgłoszenia </a:t>
            </a:r>
            <a:r>
              <a:rPr lang="pl-PL" sz="1800" b="1" spc="-90" dirty="0">
                <a:solidFill>
                  <a:srgbClr val="C00000"/>
                </a:solidFill>
                <a:latin typeface="Cambria" pitchFamily="18" charset="0"/>
              </a:rPr>
              <a:t>nie rozłączaj się.</a:t>
            </a:r>
          </a:p>
        </p:txBody>
      </p:sp>
      <p:sp>
        <p:nvSpPr>
          <p:cNvPr id="25" name="Strzałka: w prawo 24">
            <a:extLst>
              <a:ext uri="{FF2B5EF4-FFF2-40B4-BE49-F238E27FC236}">
                <a16:creationId xmlns:a16="http://schemas.microsoft.com/office/drawing/2014/main" xmlns="" id="{572C96DB-60C9-4F99-A13E-0E6C23CC4C5A}"/>
              </a:ext>
            </a:extLst>
          </p:cNvPr>
          <p:cNvSpPr/>
          <p:nvPr/>
        </p:nvSpPr>
        <p:spPr>
          <a:xfrm>
            <a:off x="1331640" y="4587974"/>
            <a:ext cx="370431" cy="342514"/>
          </a:xfrm>
          <a:prstGeom prst="rightArrow">
            <a:avLst/>
          </a:prstGeom>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l-PL" b="1" dirty="0">
              <a:ln w="22225">
                <a:solidFill>
                  <a:schemeClr val="accent2"/>
                </a:solidFill>
                <a:prstDash val="solid"/>
              </a:ln>
              <a:solidFill>
                <a:schemeClr val="accent2">
                  <a:lumMod val="40000"/>
                  <a:lumOff val="60000"/>
                </a:schemeClr>
              </a:solidFill>
            </a:endParaRPr>
          </a:p>
        </p:txBody>
      </p:sp>
      <p:pic>
        <p:nvPicPr>
          <p:cNvPr id="12" name="Obraz 11" descr="15.png"/>
          <p:cNvPicPr>
            <a:picLocks noChangeAspect="1"/>
          </p:cNvPicPr>
          <p:nvPr/>
        </p:nvPicPr>
        <p:blipFill>
          <a:blip r:embed="rId4" cstate="print"/>
          <a:stretch>
            <a:fillRect/>
          </a:stretch>
        </p:blipFill>
        <p:spPr>
          <a:xfrm>
            <a:off x="5580112" y="987574"/>
            <a:ext cx="3528392" cy="3977885"/>
          </a:xfrm>
          <a:prstGeom prst="rect">
            <a:avLst/>
          </a:prstGeom>
        </p:spPr>
      </p:pic>
    </p:spTree>
    <p:extLst>
      <p:ext uri="{BB962C8B-B14F-4D97-AF65-F5344CB8AC3E}">
        <p14:creationId xmlns:p14="http://schemas.microsoft.com/office/powerpoint/2010/main" val="4009163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mph" presetSubtype="0" repeatCount="indefinite" fill="remove" grpId="0" nodeType="withEffect">
                                  <p:stCondLst>
                                    <p:cond delay="0"/>
                                  </p:stCondLst>
                                  <p:childTnLst>
                                    <p:animClr clrSpc="rgb" dir="cw">
                                      <p:cBhvr override="childStyle">
                                        <p:cTn id="6" dur="1000" autoRev="1" fill="remove"/>
                                        <p:tgtEl>
                                          <p:spTgt spid="25"/>
                                        </p:tgtEl>
                                        <p:attrNameLst>
                                          <p:attrName>style.color</p:attrName>
                                        </p:attrNameLst>
                                      </p:cBhvr>
                                      <p:to>
                                        <a:schemeClr val="bg1"/>
                                      </p:to>
                                    </p:animClr>
                                    <p:animClr clrSpc="rgb" dir="cw">
                                      <p:cBhvr>
                                        <p:cTn id="7" dur="1000" autoRev="1" fill="remove"/>
                                        <p:tgtEl>
                                          <p:spTgt spid="25"/>
                                        </p:tgtEl>
                                        <p:attrNameLst>
                                          <p:attrName>fillcolor</p:attrName>
                                        </p:attrNameLst>
                                      </p:cBhvr>
                                      <p:to>
                                        <a:schemeClr val="bg1"/>
                                      </p:to>
                                    </p:animClr>
                                    <p:set>
                                      <p:cBhvr>
                                        <p:cTn id="8" dur="1000" autoRev="1" fill="remove"/>
                                        <p:tgtEl>
                                          <p:spTgt spid="25"/>
                                        </p:tgtEl>
                                        <p:attrNameLst>
                                          <p:attrName>fill.type</p:attrName>
                                        </p:attrNameLst>
                                      </p:cBhvr>
                                      <p:to>
                                        <p:strVal val="solid"/>
                                      </p:to>
                                    </p:set>
                                    <p:set>
                                      <p:cBhvr>
                                        <p:cTn id="9" dur="1000" autoRev="1" fill="remove"/>
                                        <p:tgtEl>
                                          <p:spTgt spid="25"/>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0" name="Obraz 59" descr="l1.png"/>
          <p:cNvPicPr>
            <a:picLocks noChangeAspect="1"/>
          </p:cNvPicPr>
          <p:nvPr/>
        </p:nvPicPr>
        <p:blipFill>
          <a:blip r:embed="rId3" cstate="print"/>
          <a:stretch>
            <a:fillRect/>
          </a:stretch>
        </p:blipFill>
        <p:spPr>
          <a:xfrm>
            <a:off x="41552" y="45414"/>
            <a:ext cx="936104" cy="1143100"/>
          </a:xfrm>
          <a:prstGeom prst="rect">
            <a:avLst/>
          </a:prstGeom>
        </p:spPr>
      </p:pic>
      <p:sp>
        <p:nvSpPr>
          <p:cNvPr id="64" name="Tytuł 1">
            <a:extLst>
              <a:ext uri="{FF2B5EF4-FFF2-40B4-BE49-F238E27FC236}">
                <a16:creationId xmlns:a16="http://schemas.microsoft.com/office/drawing/2014/main" xmlns="" id="{B3DB61DE-24AC-44E5-8695-89629F0AE525}"/>
              </a:ext>
            </a:extLst>
          </p:cNvPr>
          <p:cNvSpPr>
            <a:spLocks noGrp="1"/>
          </p:cNvSpPr>
          <p:nvPr/>
        </p:nvSpPr>
        <p:spPr>
          <a:xfrm>
            <a:off x="1043608" y="555526"/>
            <a:ext cx="8100392" cy="426127"/>
          </a:xfrm>
          <a:prstGeom prst="rect">
            <a:avLst/>
          </a:prstGeom>
          <a:solidFill>
            <a:srgbClr val="C00000"/>
          </a:solidFill>
          <a:ln>
            <a:solidFill>
              <a:srgbClr val="C00000"/>
            </a:solidFill>
          </a:ln>
        </p:spPr>
        <p:txBody>
          <a:bodyPr vert="horz" lIns="90000" tIns="0" rIns="91440" bIns="0" rtlCol="0" anchor="ctr" anchorCtr="1">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442913" algn="ctr"/>
            <a:endParaRPr lang="pl-PL" sz="2400" b="1" dirty="0">
              <a:solidFill>
                <a:schemeClr val="bg1"/>
              </a:solidFill>
              <a:effectLst>
                <a:outerShdw blurRad="38100" dist="38100" dir="2700000" algn="tl">
                  <a:srgbClr val="000000">
                    <a:alpha val="43137"/>
                  </a:srgbClr>
                </a:outerShdw>
              </a:effectLst>
              <a:latin typeface="Cambria" pitchFamily="18" charset="0"/>
            </a:endParaRPr>
          </a:p>
        </p:txBody>
      </p:sp>
      <p:sp>
        <p:nvSpPr>
          <p:cNvPr id="20" name="Prostokąt 19">
            <a:extLst>
              <a:ext uri="{FF2B5EF4-FFF2-40B4-BE49-F238E27FC236}">
                <a16:creationId xmlns:a16="http://schemas.microsoft.com/office/drawing/2014/main" xmlns="" id="{903A0543-86B8-4C60-B06C-E0EAC6678601}"/>
              </a:ext>
            </a:extLst>
          </p:cNvPr>
          <p:cNvSpPr/>
          <p:nvPr/>
        </p:nvSpPr>
        <p:spPr>
          <a:xfrm>
            <a:off x="251520" y="1203598"/>
            <a:ext cx="8640960" cy="1191095"/>
          </a:xfrm>
          <a:prstGeom prst="rect">
            <a:avLst/>
          </a:prstGeom>
        </p:spPr>
        <p:txBody>
          <a:bodyPr wrap="square">
            <a:spAutoFit/>
          </a:bodyPr>
          <a:lstStyle/>
          <a:p>
            <a:pPr algn="ctr">
              <a:lnSpc>
                <a:spcPct val="85000"/>
              </a:lnSpc>
              <a:buClr>
                <a:srgbClr val="C00000"/>
              </a:buClr>
              <a:buSzPct val="100000"/>
            </a:pPr>
            <a:r>
              <a:rPr lang="pl-PL" sz="3600" b="1" dirty="0">
                <a:solidFill>
                  <a:srgbClr val="C00000"/>
                </a:solidFill>
                <a:latin typeface="Cambria" pitchFamily="18" charset="0"/>
                <a:ea typeface="Arial"/>
                <a:cs typeface="Arial"/>
                <a:sym typeface="Arial"/>
              </a:rPr>
              <a:t>NIE ZASTANAWIAJ SIĘ</a:t>
            </a:r>
            <a:r>
              <a:rPr lang="pl-PL" sz="4800" b="1" dirty="0">
                <a:solidFill>
                  <a:srgbClr val="C00000"/>
                </a:solidFill>
                <a:latin typeface="Cambria" pitchFamily="18" charset="0"/>
                <a:ea typeface="Arial"/>
                <a:cs typeface="Arial"/>
                <a:sym typeface="Arial"/>
              </a:rPr>
              <a:t>, REAGUJ!</a:t>
            </a:r>
            <a:endParaRPr lang="pl-PL" sz="2000" b="1" dirty="0">
              <a:solidFill>
                <a:srgbClr val="C00000"/>
              </a:solidFill>
              <a:latin typeface="Cambria" pitchFamily="18" charset="0"/>
              <a:ea typeface="Arial"/>
              <a:cs typeface="Arial"/>
              <a:sym typeface="Arial"/>
            </a:endParaRPr>
          </a:p>
          <a:p>
            <a:pPr algn="ctr">
              <a:lnSpc>
                <a:spcPct val="85000"/>
              </a:lnSpc>
              <a:buClr>
                <a:srgbClr val="C00000"/>
              </a:buClr>
              <a:buSzPct val="100000"/>
            </a:pPr>
            <a:r>
              <a:rPr lang="pl-PL" sz="3600" b="1" dirty="0">
                <a:solidFill>
                  <a:srgbClr val="C00000"/>
                </a:solidFill>
                <a:latin typeface="Cambria" pitchFamily="18" charset="0"/>
                <a:ea typeface="Arial"/>
                <a:cs typeface="Arial"/>
                <a:sym typeface="Arial"/>
              </a:rPr>
              <a:t> </a:t>
            </a:r>
            <a:endParaRPr lang="pl-PL" sz="4000" b="1" dirty="0">
              <a:solidFill>
                <a:srgbClr val="C00000"/>
              </a:solidFill>
              <a:latin typeface="Cambria" pitchFamily="18" charset="0"/>
              <a:ea typeface="Arial"/>
              <a:cs typeface="Arial"/>
              <a:sym typeface="Arial"/>
            </a:endParaRPr>
          </a:p>
        </p:txBody>
      </p:sp>
      <p:sp>
        <p:nvSpPr>
          <p:cNvPr id="21" name="Prostokąt 20">
            <a:extLst>
              <a:ext uri="{FF2B5EF4-FFF2-40B4-BE49-F238E27FC236}">
                <a16:creationId xmlns:a16="http://schemas.microsoft.com/office/drawing/2014/main" xmlns="" id="{4BB6F296-9BC8-4B7B-AE28-B782023018B4}"/>
              </a:ext>
            </a:extLst>
          </p:cNvPr>
          <p:cNvSpPr/>
          <p:nvPr/>
        </p:nvSpPr>
        <p:spPr>
          <a:xfrm>
            <a:off x="1" y="4469741"/>
            <a:ext cx="9143999" cy="406265"/>
          </a:xfrm>
          <a:prstGeom prst="rect">
            <a:avLst/>
          </a:prstGeom>
        </p:spPr>
        <p:txBody>
          <a:bodyPr wrap="square">
            <a:spAutoFit/>
          </a:bodyPr>
          <a:lstStyle/>
          <a:p>
            <a:pPr algn="ctr">
              <a:lnSpc>
                <a:spcPct val="85000"/>
              </a:lnSpc>
              <a:buClr>
                <a:srgbClr val="C00000"/>
              </a:buClr>
              <a:buSzPct val="100000"/>
            </a:pPr>
            <a:r>
              <a:rPr lang="pl-PL" sz="2400" b="1" dirty="0">
                <a:solidFill>
                  <a:srgbClr val="C00000"/>
                </a:solidFill>
                <a:latin typeface="Cambria" pitchFamily="18" charset="0"/>
                <a:ea typeface="Arial"/>
                <a:cs typeface="Arial"/>
                <a:sym typeface="Arial"/>
              </a:rPr>
              <a:t>TWOJA SZYBKA REAKCJA, NASZA SZYBKA POMOC!</a:t>
            </a:r>
          </a:p>
        </p:txBody>
      </p:sp>
      <p:sp>
        <p:nvSpPr>
          <p:cNvPr id="10" name="Prostokąt 9">
            <a:extLst>
              <a:ext uri="{FF2B5EF4-FFF2-40B4-BE49-F238E27FC236}">
                <a16:creationId xmlns:a16="http://schemas.microsoft.com/office/drawing/2014/main" xmlns="" id="{AB0BB003-8152-46EF-BE45-DFE29C7822DA}"/>
              </a:ext>
            </a:extLst>
          </p:cNvPr>
          <p:cNvSpPr/>
          <p:nvPr/>
        </p:nvSpPr>
        <p:spPr>
          <a:xfrm>
            <a:off x="1043608" y="607470"/>
            <a:ext cx="7920880" cy="327782"/>
          </a:xfrm>
          <a:prstGeom prst="rect">
            <a:avLst/>
          </a:prstGeom>
        </p:spPr>
        <p:txBody>
          <a:bodyPr wrap="square">
            <a:spAutoFit/>
          </a:bodyPr>
          <a:lstStyle/>
          <a:p>
            <a:pPr algn="r">
              <a:lnSpc>
                <a:spcPct val="85000"/>
              </a:lnSpc>
              <a:spcAft>
                <a:spcPts val="900"/>
              </a:spcAft>
              <a:buClr>
                <a:srgbClr val="C00000"/>
              </a:buClr>
              <a:buSzPct val="100000"/>
            </a:pPr>
            <a:r>
              <a:rPr lang="pl-PL" sz="1800" b="1" dirty="0">
                <a:solidFill>
                  <a:schemeClr val="bg1"/>
                </a:solidFill>
                <a:effectLst>
                  <a:outerShdw blurRad="38100" dist="38100" dir="2700000" algn="tl">
                    <a:srgbClr val="000000">
                      <a:alpha val="43137"/>
                    </a:srgbClr>
                  </a:outerShdw>
                </a:effectLst>
                <a:latin typeface="Cambria" pitchFamily="18" charset="0"/>
                <a:cs typeface="Arial"/>
                <a:sym typeface="Arial"/>
              </a:rPr>
              <a:t>reaguj, alarmuj</a:t>
            </a:r>
            <a:endParaRPr lang="pl-PL" sz="2400" b="1" dirty="0">
              <a:solidFill>
                <a:schemeClr val="bg1"/>
              </a:solidFill>
              <a:effectLst>
                <a:outerShdw blurRad="38100" dist="38100" dir="2700000" algn="tl">
                  <a:srgbClr val="000000">
                    <a:alpha val="43137"/>
                  </a:srgbClr>
                </a:outerShdw>
              </a:effectLst>
              <a:latin typeface="Cambria" pitchFamily="18" charset="0"/>
              <a:cs typeface="Arial"/>
              <a:sym typeface="Arial"/>
            </a:endParaRPr>
          </a:p>
        </p:txBody>
      </p:sp>
      <p:sp>
        <p:nvSpPr>
          <p:cNvPr id="11" name="Prostokąt 10">
            <a:extLst>
              <a:ext uri="{FF2B5EF4-FFF2-40B4-BE49-F238E27FC236}">
                <a16:creationId xmlns:a16="http://schemas.microsoft.com/office/drawing/2014/main" xmlns="" id="{AE9FFE42-257C-4A8F-9A4C-1AD1D8D11C97}"/>
              </a:ext>
            </a:extLst>
          </p:cNvPr>
          <p:cNvSpPr/>
          <p:nvPr/>
        </p:nvSpPr>
        <p:spPr>
          <a:xfrm>
            <a:off x="3491880" y="151183"/>
            <a:ext cx="5544616" cy="353943"/>
          </a:xfrm>
          <a:prstGeom prst="rect">
            <a:avLst/>
          </a:prstGeom>
        </p:spPr>
        <p:txBody>
          <a:bodyPr wrap="square">
            <a:spAutoFit/>
          </a:bodyPr>
          <a:lstStyle/>
          <a:p>
            <a:pPr algn="r">
              <a:lnSpc>
                <a:spcPct val="85000"/>
              </a:lnSpc>
              <a:spcAft>
                <a:spcPts val="900"/>
              </a:spcAft>
              <a:buClr>
                <a:srgbClr val="C00000"/>
              </a:buClr>
              <a:buSzPct val="100000"/>
            </a:pPr>
            <a:r>
              <a:rPr lang="pl-PL" sz="2000" b="1" dirty="0">
                <a:latin typeface="Cambria" pitchFamily="18" charset="0"/>
                <a:cs typeface="Arial"/>
                <a:sym typeface="Arial"/>
              </a:rPr>
              <a:t>Czujka na straży Twojego bezpieczeństwa!</a:t>
            </a:r>
            <a:endParaRPr lang="pl-PL" sz="1600" b="1" dirty="0">
              <a:latin typeface="Cambria" pitchFamily="18" charset="0"/>
              <a:cs typeface="Arial"/>
              <a:sym typeface="Arial"/>
            </a:endParaRPr>
          </a:p>
        </p:txBody>
      </p:sp>
      <p:pic>
        <p:nvPicPr>
          <p:cNvPr id="14" name="Obraz 13" descr="15.png"/>
          <p:cNvPicPr>
            <a:picLocks noChangeAspect="1"/>
          </p:cNvPicPr>
          <p:nvPr/>
        </p:nvPicPr>
        <p:blipFill>
          <a:blip r:embed="rId4" cstate="print"/>
          <a:stretch>
            <a:fillRect/>
          </a:stretch>
        </p:blipFill>
        <p:spPr>
          <a:xfrm>
            <a:off x="3203848" y="1804613"/>
            <a:ext cx="2592288" cy="2922527"/>
          </a:xfrm>
          <a:prstGeom prst="rect">
            <a:avLst/>
          </a:prstGeom>
        </p:spPr>
      </p:pic>
    </p:spTree>
    <p:extLst>
      <p:ext uri="{BB962C8B-B14F-4D97-AF65-F5344CB8AC3E}">
        <p14:creationId xmlns:p14="http://schemas.microsoft.com/office/powerpoint/2010/main" val="340567525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0" name="Obraz 59" descr="l1.png"/>
          <p:cNvPicPr>
            <a:picLocks noChangeAspect="1"/>
          </p:cNvPicPr>
          <p:nvPr/>
        </p:nvPicPr>
        <p:blipFill>
          <a:blip r:embed="rId3" cstate="print"/>
          <a:stretch>
            <a:fillRect/>
          </a:stretch>
        </p:blipFill>
        <p:spPr>
          <a:xfrm>
            <a:off x="41552" y="45414"/>
            <a:ext cx="936104" cy="1143100"/>
          </a:xfrm>
          <a:prstGeom prst="rect">
            <a:avLst/>
          </a:prstGeom>
        </p:spPr>
      </p:pic>
      <p:sp>
        <p:nvSpPr>
          <p:cNvPr id="64" name="Tytuł 1">
            <a:extLst>
              <a:ext uri="{FF2B5EF4-FFF2-40B4-BE49-F238E27FC236}">
                <a16:creationId xmlns:a16="http://schemas.microsoft.com/office/drawing/2014/main" xmlns="" id="{B3DB61DE-24AC-44E5-8695-89629F0AE525}"/>
              </a:ext>
            </a:extLst>
          </p:cNvPr>
          <p:cNvSpPr>
            <a:spLocks noGrp="1"/>
          </p:cNvSpPr>
          <p:nvPr/>
        </p:nvSpPr>
        <p:spPr>
          <a:xfrm>
            <a:off x="1043608" y="555526"/>
            <a:ext cx="8100392" cy="426127"/>
          </a:xfrm>
          <a:prstGeom prst="rect">
            <a:avLst/>
          </a:prstGeom>
          <a:solidFill>
            <a:srgbClr val="C00000"/>
          </a:solidFill>
          <a:ln>
            <a:solidFill>
              <a:srgbClr val="C00000"/>
            </a:solidFill>
          </a:ln>
        </p:spPr>
        <p:txBody>
          <a:bodyPr vert="horz" lIns="90000" tIns="0" rIns="91440" bIns="0" rtlCol="0" anchor="ctr" anchorCtr="1">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442913" algn="ctr"/>
            <a:endParaRPr lang="pl-PL" sz="2400" b="1" dirty="0">
              <a:solidFill>
                <a:schemeClr val="bg1"/>
              </a:solidFill>
              <a:effectLst>
                <a:outerShdw blurRad="38100" dist="38100" dir="2700000" algn="tl">
                  <a:srgbClr val="000000">
                    <a:alpha val="43137"/>
                  </a:srgbClr>
                </a:outerShdw>
              </a:effectLst>
              <a:latin typeface="Cambria" pitchFamily="18" charset="0"/>
            </a:endParaRPr>
          </a:p>
        </p:txBody>
      </p:sp>
      <p:sp>
        <p:nvSpPr>
          <p:cNvPr id="23" name="pole tekstowe 22">
            <a:extLst>
              <a:ext uri="{FF2B5EF4-FFF2-40B4-BE49-F238E27FC236}">
                <a16:creationId xmlns:a16="http://schemas.microsoft.com/office/drawing/2014/main" xmlns="" id="{2ABAAB7F-3EE4-49DD-B1B0-186258A08475}"/>
              </a:ext>
            </a:extLst>
          </p:cNvPr>
          <p:cNvSpPr txBox="1"/>
          <p:nvPr/>
        </p:nvSpPr>
        <p:spPr>
          <a:xfrm>
            <a:off x="509604" y="1113587"/>
            <a:ext cx="8526892" cy="954107"/>
          </a:xfrm>
          <a:prstGeom prst="rect">
            <a:avLst/>
          </a:prstGeom>
          <a:noFill/>
        </p:spPr>
        <p:txBody>
          <a:bodyPr wrap="square" rtlCol="0">
            <a:spAutoFit/>
          </a:bodyPr>
          <a:lstStyle/>
          <a:p>
            <a:pPr algn="ctr"/>
            <a:r>
              <a:rPr lang="pl-PL" sz="2800" b="1" dirty="0" smtClean="0">
                <a:latin typeface="Cambria" panose="02040503050406030204" pitchFamily="18" charset="0"/>
              </a:rPr>
              <a:t>Co czwarty Polak uważa, że czad</a:t>
            </a:r>
            <a:br>
              <a:rPr lang="pl-PL" sz="2800" b="1" dirty="0" smtClean="0">
                <a:latin typeface="Cambria" panose="02040503050406030204" pitchFamily="18" charset="0"/>
              </a:rPr>
            </a:br>
            <a:r>
              <a:rPr lang="pl-PL" sz="2800" b="1" dirty="0" smtClean="0">
                <a:latin typeface="Cambria" panose="02040503050406030204" pitchFamily="18" charset="0"/>
              </a:rPr>
              <a:t>można rozpoznać po zapachu lub dymie</a:t>
            </a:r>
            <a:endParaRPr lang="pl-PL" sz="2800" b="1" dirty="0">
              <a:latin typeface="Cambria" panose="02040503050406030204" pitchFamily="18" charset="0"/>
            </a:endParaRPr>
          </a:p>
        </p:txBody>
      </p:sp>
      <p:pic>
        <p:nvPicPr>
          <p:cNvPr id="50" name="Picture 17" descr="C:\Users\PM\Desktop\PNG\l8.png"/>
          <p:cNvPicPr>
            <a:picLocks noChangeAspect="1" noChangeArrowheads="1"/>
          </p:cNvPicPr>
          <p:nvPr/>
        </p:nvPicPr>
        <p:blipFill>
          <a:blip r:embed="rId4" cstate="print"/>
          <a:srcRect/>
          <a:stretch>
            <a:fillRect/>
          </a:stretch>
        </p:blipFill>
        <p:spPr bwMode="auto">
          <a:xfrm flipH="1">
            <a:off x="1346880" y="2474166"/>
            <a:ext cx="1031424" cy="2160240"/>
          </a:xfrm>
          <a:prstGeom prst="rect">
            <a:avLst/>
          </a:prstGeom>
          <a:noFill/>
        </p:spPr>
      </p:pic>
      <p:pic>
        <p:nvPicPr>
          <p:cNvPr id="51" name="Picture 15" descr="C:\Users\PM\Desktop\PNG\l9.png"/>
          <p:cNvPicPr>
            <a:picLocks noChangeAspect="1" noChangeArrowheads="1"/>
          </p:cNvPicPr>
          <p:nvPr/>
        </p:nvPicPr>
        <p:blipFill>
          <a:blip r:embed="rId5" cstate="print"/>
          <a:srcRect/>
          <a:stretch>
            <a:fillRect/>
          </a:stretch>
        </p:blipFill>
        <p:spPr bwMode="auto">
          <a:xfrm flipH="1">
            <a:off x="395536" y="2474165"/>
            <a:ext cx="867249" cy="2160240"/>
          </a:xfrm>
          <a:prstGeom prst="rect">
            <a:avLst/>
          </a:prstGeom>
          <a:noFill/>
        </p:spPr>
      </p:pic>
      <p:pic>
        <p:nvPicPr>
          <p:cNvPr id="8195" name="Picture 3" descr="C:\Users\PM\Desktop\PNG\l1.png"/>
          <p:cNvPicPr>
            <a:picLocks noChangeAspect="1" noChangeArrowheads="1"/>
          </p:cNvPicPr>
          <p:nvPr/>
        </p:nvPicPr>
        <p:blipFill>
          <a:blip r:embed="rId6" cstate="print"/>
          <a:srcRect/>
          <a:stretch>
            <a:fillRect/>
          </a:stretch>
        </p:blipFill>
        <p:spPr bwMode="auto">
          <a:xfrm>
            <a:off x="3084019" y="2139702"/>
            <a:ext cx="1415973" cy="2664296"/>
          </a:xfrm>
          <a:prstGeom prst="rect">
            <a:avLst/>
          </a:prstGeom>
          <a:noFill/>
        </p:spPr>
      </p:pic>
      <p:pic>
        <p:nvPicPr>
          <p:cNvPr id="72" name="Picture 15" descr="C:\Users\PM\Desktop\PNG\l9.png"/>
          <p:cNvPicPr>
            <a:picLocks noChangeAspect="1" noChangeArrowheads="1"/>
          </p:cNvPicPr>
          <p:nvPr/>
        </p:nvPicPr>
        <p:blipFill>
          <a:blip r:embed="rId5" cstate="print"/>
          <a:srcRect/>
          <a:stretch>
            <a:fillRect/>
          </a:stretch>
        </p:blipFill>
        <p:spPr bwMode="auto">
          <a:xfrm flipH="1">
            <a:off x="2483768" y="2474165"/>
            <a:ext cx="867249" cy="2160240"/>
          </a:xfrm>
          <a:prstGeom prst="rect">
            <a:avLst/>
          </a:prstGeom>
          <a:noFill/>
        </p:spPr>
      </p:pic>
      <p:pic>
        <p:nvPicPr>
          <p:cNvPr id="74" name="Picture 17" descr="C:\Users\PM\Desktop\PNG\l8.png"/>
          <p:cNvPicPr>
            <a:picLocks noChangeAspect="1" noChangeArrowheads="1"/>
          </p:cNvPicPr>
          <p:nvPr/>
        </p:nvPicPr>
        <p:blipFill>
          <a:blip r:embed="rId4" cstate="print"/>
          <a:srcRect/>
          <a:stretch>
            <a:fillRect/>
          </a:stretch>
        </p:blipFill>
        <p:spPr bwMode="auto">
          <a:xfrm flipH="1">
            <a:off x="5595352" y="2474166"/>
            <a:ext cx="1031424" cy="2160240"/>
          </a:xfrm>
          <a:prstGeom prst="rect">
            <a:avLst/>
          </a:prstGeom>
          <a:noFill/>
        </p:spPr>
      </p:pic>
      <p:pic>
        <p:nvPicPr>
          <p:cNvPr id="75" name="Picture 15" descr="C:\Users\PM\Desktop\PNG\l9.png"/>
          <p:cNvPicPr>
            <a:picLocks noChangeAspect="1" noChangeArrowheads="1"/>
          </p:cNvPicPr>
          <p:nvPr/>
        </p:nvPicPr>
        <p:blipFill>
          <a:blip r:embed="rId5" cstate="print"/>
          <a:srcRect/>
          <a:stretch>
            <a:fillRect/>
          </a:stretch>
        </p:blipFill>
        <p:spPr bwMode="auto">
          <a:xfrm flipH="1">
            <a:off x="4644008" y="2474165"/>
            <a:ext cx="867249" cy="2160240"/>
          </a:xfrm>
          <a:prstGeom prst="rect">
            <a:avLst/>
          </a:prstGeom>
          <a:noFill/>
        </p:spPr>
      </p:pic>
      <p:pic>
        <p:nvPicPr>
          <p:cNvPr id="76" name="Picture 3" descr="C:\Users\PM\Desktop\PNG\l1.png"/>
          <p:cNvPicPr>
            <a:picLocks noChangeAspect="1" noChangeArrowheads="1"/>
          </p:cNvPicPr>
          <p:nvPr/>
        </p:nvPicPr>
        <p:blipFill>
          <a:blip r:embed="rId6" cstate="print"/>
          <a:srcRect/>
          <a:stretch>
            <a:fillRect/>
          </a:stretch>
        </p:blipFill>
        <p:spPr bwMode="auto">
          <a:xfrm>
            <a:off x="7332491" y="2139702"/>
            <a:ext cx="1415973" cy="2664296"/>
          </a:xfrm>
          <a:prstGeom prst="rect">
            <a:avLst/>
          </a:prstGeom>
          <a:noFill/>
        </p:spPr>
      </p:pic>
      <p:pic>
        <p:nvPicPr>
          <p:cNvPr id="77" name="Picture 15" descr="C:\Users\PM\Desktop\PNG\l9.png"/>
          <p:cNvPicPr>
            <a:picLocks noChangeAspect="1" noChangeArrowheads="1"/>
          </p:cNvPicPr>
          <p:nvPr/>
        </p:nvPicPr>
        <p:blipFill>
          <a:blip r:embed="rId5" cstate="print"/>
          <a:srcRect/>
          <a:stretch>
            <a:fillRect/>
          </a:stretch>
        </p:blipFill>
        <p:spPr bwMode="auto">
          <a:xfrm flipH="1">
            <a:off x="6732240" y="2474165"/>
            <a:ext cx="867249" cy="2160240"/>
          </a:xfrm>
          <a:prstGeom prst="rect">
            <a:avLst/>
          </a:prstGeom>
          <a:noFill/>
        </p:spPr>
      </p:pic>
      <p:sp>
        <p:nvSpPr>
          <p:cNvPr id="14" name="Prostokąt 13">
            <a:extLst>
              <a:ext uri="{FF2B5EF4-FFF2-40B4-BE49-F238E27FC236}">
                <a16:creationId xmlns:a16="http://schemas.microsoft.com/office/drawing/2014/main" xmlns="" id="{FD02E5E8-B5BE-41FC-A476-E1451CE4C06B}"/>
              </a:ext>
            </a:extLst>
          </p:cNvPr>
          <p:cNvSpPr/>
          <p:nvPr/>
        </p:nvSpPr>
        <p:spPr>
          <a:xfrm>
            <a:off x="1043608" y="607470"/>
            <a:ext cx="7920880" cy="327782"/>
          </a:xfrm>
          <a:prstGeom prst="rect">
            <a:avLst/>
          </a:prstGeom>
        </p:spPr>
        <p:txBody>
          <a:bodyPr wrap="square">
            <a:spAutoFit/>
          </a:bodyPr>
          <a:lstStyle/>
          <a:p>
            <a:pPr algn="r">
              <a:lnSpc>
                <a:spcPct val="85000"/>
              </a:lnSpc>
              <a:spcAft>
                <a:spcPts val="900"/>
              </a:spcAft>
              <a:buClr>
                <a:srgbClr val="C00000"/>
              </a:buClr>
              <a:buSzPct val="100000"/>
            </a:pPr>
            <a:r>
              <a:rPr lang="pl-PL" sz="1800" b="1" dirty="0">
                <a:solidFill>
                  <a:schemeClr val="bg1"/>
                </a:solidFill>
                <a:effectLst>
                  <a:outerShdw blurRad="38100" dist="38100" dir="2700000" algn="tl">
                    <a:srgbClr val="000000">
                      <a:alpha val="43137"/>
                    </a:srgbClr>
                  </a:outerShdw>
                </a:effectLst>
                <a:latin typeface="Cambria" pitchFamily="18" charset="0"/>
                <a:cs typeface="Arial"/>
                <a:sym typeface="Arial"/>
              </a:rPr>
              <a:t>mity o CZADZIE</a:t>
            </a:r>
            <a:endParaRPr lang="pl-PL" sz="2400" b="1" dirty="0">
              <a:solidFill>
                <a:schemeClr val="bg1"/>
              </a:solidFill>
              <a:effectLst>
                <a:outerShdw blurRad="38100" dist="38100" dir="2700000" algn="tl">
                  <a:srgbClr val="000000">
                    <a:alpha val="43137"/>
                  </a:srgbClr>
                </a:outerShdw>
              </a:effectLst>
              <a:latin typeface="Cambria" pitchFamily="18" charset="0"/>
              <a:cs typeface="Arial"/>
              <a:sym typeface="Arial"/>
            </a:endParaRPr>
          </a:p>
        </p:txBody>
      </p:sp>
      <p:sp>
        <p:nvSpPr>
          <p:cNvPr id="15" name="Prostokąt 14">
            <a:extLst>
              <a:ext uri="{FF2B5EF4-FFF2-40B4-BE49-F238E27FC236}">
                <a16:creationId xmlns:a16="http://schemas.microsoft.com/office/drawing/2014/main" xmlns="" id="{D156BE30-2240-49F3-A2A2-3856420B654B}"/>
              </a:ext>
            </a:extLst>
          </p:cNvPr>
          <p:cNvSpPr/>
          <p:nvPr/>
        </p:nvSpPr>
        <p:spPr>
          <a:xfrm>
            <a:off x="3491880" y="151183"/>
            <a:ext cx="5544616" cy="353943"/>
          </a:xfrm>
          <a:prstGeom prst="rect">
            <a:avLst/>
          </a:prstGeom>
        </p:spPr>
        <p:txBody>
          <a:bodyPr wrap="square">
            <a:spAutoFit/>
          </a:bodyPr>
          <a:lstStyle/>
          <a:p>
            <a:pPr algn="r">
              <a:lnSpc>
                <a:spcPct val="85000"/>
              </a:lnSpc>
              <a:spcAft>
                <a:spcPts val="900"/>
              </a:spcAft>
              <a:buClr>
                <a:srgbClr val="C00000"/>
              </a:buClr>
              <a:buSzPct val="100000"/>
            </a:pPr>
            <a:r>
              <a:rPr lang="pl-PL" sz="2000" b="1" dirty="0">
                <a:latin typeface="Cambria" pitchFamily="18" charset="0"/>
                <a:cs typeface="Arial"/>
                <a:sym typeface="Arial"/>
              </a:rPr>
              <a:t>Czujka na straży Twojego bezpieczeństwa!</a:t>
            </a:r>
            <a:endParaRPr lang="pl-PL" sz="1600" b="1" dirty="0">
              <a:latin typeface="Cambria" pitchFamily="18" charset="0"/>
              <a:cs typeface="Arial"/>
              <a:sym typeface="Arial"/>
            </a:endParaRPr>
          </a:p>
        </p:txBody>
      </p:sp>
    </p:spTree>
    <p:extLst>
      <p:ext uri="{BB962C8B-B14F-4D97-AF65-F5344CB8AC3E}">
        <p14:creationId xmlns:p14="http://schemas.microsoft.com/office/powerpoint/2010/main" val="340567525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0" name="Obraz 59" descr="l1.png"/>
          <p:cNvPicPr>
            <a:picLocks noChangeAspect="1"/>
          </p:cNvPicPr>
          <p:nvPr/>
        </p:nvPicPr>
        <p:blipFill>
          <a:blip r:embed="rId3" cstate="print"/>
          <a:stretch>
            <a:fillRect/>
          </a:stretch>
        </p:blipFill>
        <p:spPr>
          <a:xfrm>
            <a:off x="41552" y="45414"/>
            <a:ext cx="936104" cy="1143100"/>
          </a:xfrm>
          <a:prstGeom prst="rect">
            <a:avLst/>
          </a:prstGeom>
        </p:spPr>
      </p:pic>
      <p:sp>
        <p:nvSpPr>
          <p:cNvPr id="64" name="Tytuł 1">
            <a:extLst>
              <a:ext uri="{FF2B5EF4-FFF2-40B4-BE49-F238E27FC236}">
                <a16:creationId xmlns:a16="http://schemas.microsoft.com/office/drawing/2014/main" xmlns="" id="{B3DB61DE-24AC-44E5-8695-89629F0AE525}"/>
              </a:ext>
            </a:extLst>
          </p:cNvPr>
          <p:cNvSpPr>
            <a:spLocks noGrp="1"/>
          </p:cNvSpPr>
          <p:nvPr/>
        </p:nvSpPr>
        <p:spPr>
          <a:xfrm>
            <a:off x="1043608" y="555526"/>
            <a:ext cx="8100392" cy="426127"/>
          </a:xfrm>
          <a:prstGeom prst="rect">
            <a:avLst/>
          </a:prstGeom>
          <a:solidFill>
            <a:srgbClr val="C00000"/>
          </a:solidFill>
          <a:ln>
            <a:solidFill>
              <a:srgbClr val="C00000"/>
            </a:solidFill>
          </a:ln>
        </p:spPr>
        <p:txBody>
          <a:bodyPr vert="horz" lIns="90000" tIns="0" rIns="91440" bIns="0" rtlCol="0" anchor="ctr" anchorCtr="1">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442913" algn="ctr"/>
            <a:endParaRPr lang="pl-PL" sz="2400" b="1" dirty="0">
              <a:solidFill>
                <a:schemeClr val="bg1"/>
              </a:solidFill>
              <a:effectLst>
                <a:outerShdw blurRad="38100" dist="38100" dir="2700000" algn="tl">
                  <a:srgbClr val="000000">
                    <a:alpha val="43137"/>
                  </a:srgbClr>
                </a:outerShdw>
              </a:effectLst>
              <a:latin typeface="Cambria" pitchFamily="18" charset="0"/>
            </a:endParaRPr>
          </a:p>
        </p:txBody>
      </p:sp>
      <p:sp>
        <p:nvSpPr>
          <p:cNvPr id="14" name="Prostokąt 13">
            <a:extLst>
              <a:ext uri="{FF2B5EF4-FFF2-40B4-BE49-F238E27FC236}">
                <a16:creationId xmlns:a16="http://schemas.microsoft.com/office/drawing/2014/main" xmlns="" id="{37732CE7-97FF-42F7-9486-143D36A3424E}"/>
              </a:ext>
            </a:extLst>
          </p:cNvPr>
          <p:cNvSpPr/>
          <p:nvPr/>
        </p:nvSpPr>
        <p:spPr>
          <a:xfrm>
            <a:off x="251520" y="1203598"/>
            <a:ext cx="8640960" cy="510909"/>
          </a:xfrm>
          <a:prstGeom prst="rect">
            <a:avLst/>
          </a:prstGeom>
        </p:spPr>
        <p:txBody>
          <a:bodyPr wrap="square">
            <a:spAutoFit/>
          </a:bodyPr>
          <a:lstStyle/>
          <a:p>
            <a:pPr algn="ctr">
              <a:lnSpc>
                <a:spcPct val="85000"/>
              </a:lnSpc>
              <a:spcAft>
                <a:spcPts val="900"/>
              </a:spcAft>
              <a:buClr>
                <a:srgbClr val="C00000"/>
              </a:buClr>
              <a:buSzPct val="100000"/>
            </a:pPr>
            <a:r>
              <a:rPr lang="pl-PL" sz="3200" b="1" spc="-30" dirty="0" smtClean="0">
                <a:solidFill>
                  <a:srgbClr val="C00000"/>
                </a:solidFill>
                <a:latin typeface="Cambria" pitchFamily="18" charset="0"/>
                <a:cs typeface="Arial"/>
                <a:sym typeface="Arial"/>
              </a:rPr>
              <a:t>CZAD </a:t>
            </a:r>
            <a:r>
              <a:rPr lang="pl-PL" sz="3200" b="1" spc="-30" dirty="0">
                <a:solidFill>
                  <a:srgbClr val="C00000"/>
                </a:solidFill>
                <a:latin typeface="Cambria" pitchFamily="18" charset="0"/>
                <a:cs typeface="Arial"/>
                <a:sym typeface="Arial"/>
              </a:rPr>
              <a:t>OSZUKUJE ZMYSŁY!</a:t>
            </a:r>
          </a:p>
        </p:txBody>
      </p:sp>
      <p:sp>
        <p:nvSpPr>
          <p:cNvPr id="15" name="pole tekstowe 14">
            <a:extLst>
              <a:ext uri="{FF2B5EF4-FFF2-40B4-BE49-F238E27FC236}">
                <a16:creationId xmlns:a16="http://schemas.microsoft.com/office/drawing/2014/main" xmlns="" id="{057DDC23-231C-4705-8906-98E715A8D4BC}"/>
              </a:ext>
            </a:extLst>
          </p:cNvPr>
          <p:cNvSpPr txBox="1"/>
          <p:nvPr/>
        </p:nvSpPr>
        <p:spPr>
          <a:xfrm>
            <a:off x="323529" y="4155926"/>
            <a:ext cx="2448272" cy="584775"/>
          </a:xfrm>
          <a:prstGeom prst="rect">
            <a:avLst/>
          </a:prstGeom>
          <a:noFill/>
        </p:spPr>
        <p:txBody>
          <a:bodyPr wrap="square" rtlCol="0">
            <a:spAutoFit/>
          </a:bodyPr>
          <a:lstStyle/>
          <a:p>
            <a:r>
              <a:rPr lang="pl-PL" sz="3200" b="1" dirty="0">
                <a:solidFill>
                  <a:srgbClr val="C00000"/>
                </a:solidFill>
                <a:latin typeface="Cambria" panose="02040503050406030204" pitchFamily="18" charset="0"/>
              </a:rPr>
              <a:t>NIE</a:t>
            </a:r>
            <a:r>
              <a:rPr lang="pl-PL" sz="2400" b="1" dirty="0">
                <a:latin typeface="Cambria" panose="02040503050406030204" pitchFamily="18" charset="0"/>
              </a:rPr>
              <a:t> </a:t>
            </a:r>
            <a:r>
              <a:rPr lang="pl-PL" sz="3200" b="1" dirty="0" smtClean="0">
                <a:latin typeface="Cambria" panose="02040503050406030204" pitchFamily="18" charset="0"/>
              </a:rPr>
              <a:t>WIDAĆ!</a:t>
            </a:r>
            <a:endParaRPr lang="pl-PL" sz="2400" b="1" dirty="0">
              <a:latin typeface="Cambria" panose="02040503050406030204" pitchFamily="18" charset="0"/>
            </a:endParaRPr>
          </a:p>
        </p:txBody>
      </p:sp>
      <p:sp>
        <p:nvSpPr>
          <p:cNvPr id="16" name="pole tekstowe 15">
            <a:extLst>
              <a:ext uri="{FF2B5EF4-FFF2-40B4-BE49-F238E27FC236}">
                <a16:creationId xmlns:a16="http://schemas.microsoft.com/office/drawing/2014/main" xmlns="" id="{B9BD29EB-DCC0-4296-9A33-9A8D175B79B2}"/>
              </a:ext>
            </a:extLst>
          </p:cNvPr>
          <p:cNvSpPr txBox="1"/>
          <p:nvPr/>
        </p:nvSpPr>
        <p:spPr>
          <a:xfrm>
            <a:off x="3470103" y="4155926"/>
            <a:ext cx="2794085" cy="584775"/>
          </a:xfrm>
          <a:prstGeom prst="rect">
            <a:avLst/>
          </a:prstGeom>
          <a:noFill/>
        </p:spPr>
        <p:txBody>
          <a:bodyPr wrap="square" rtlCol="0">
            <a:spAutoFit/>
          </a:bodyPr>
          <a:lstStyle/>
          <a:p>
            <a:r>
              <a:rPr lang="pl-PL" sz="3200" b="1" dirty="0">
                <a:solidFill>
                  <a:srgbClr val="C00000"/>
                </a:solidFill>
                <a:latin typeface="Cambria" panose="02040503050406030204" pitchFamily="18" charset="0"/>
              </a:rPr>
              <a:t>NIE</a:t>
            </a:r>
            <a:r>
              <a:rPr lang="pl-PL" sz="3200" b="1" dirty="0">
                <a:latin typeface="Cambria" panose="02040503050406030204" pitchFamily="18" charset="0"/>
              </a:rPr>
              <a:t> </a:t>
            </a:r>
            <a:r>
              <a:rPr lang="pl-PL" sz="3200" b="1" dirty="0" smtClean="0">
                <a:latin typeface="Cambria" panose="02040503050406030204" pitchFamily="18" charset="0"/>
              </a:rPr>
              <a:t>SŁYCHAĆ!</a:t>
            </a:r>
            <a:endParaRPr lang="pl-PL" sz="3200" b="1" dirty="0">
              <a:latin typeface="Cambria" panose="02040503050406030204" pitchFamily="18" charset="0"/>
            </a:endParaRPr>
          </a:p>
        </p:txBody>
      </p:sp>
      <p:sp>
        <p:nvSpPr>
          <p:cNvPr id="17" name="pole tekstowe 16">
            <a:extLst>
              <a:ext uri="{FF2B5EF4-FFF2-40B4-BE49-F238E27FC236}">
                <a16:creationId xmlns:a16="http://schemas.microsoft.com/office/drawing/2014/main" xmlns="" id="{F65157AC-5522-4D60-B027-A6693931FF68}"/>
              </a:ext>
            </a:extLst>
          </p:cNvPr>
          <p:cNvSpPr txBox="1"/>
          <p:nvPr/>
        </p:nvSpPr>
        <p:spPr>
          <a:xfrm>
            <a:off x="6583780" y="4155926"/>
            <a:ext cx="2092677" cy="584775"/>
          </a:xfrm>
          <a:prstGeom prst="rect">
            <a:avLst/>
          </a:prstGeom>
          <a:noFill/>
        </p:spPr>
        <p:txBody>
          <a:bodyPr wrap="square" rtlCol="0">
            <a:spAutoFit/>
          </a:bodyPr>
          <a:lstStyle/>
          <a:p>
            <a:r>
              <a:rPr lang="pl-PL" sz="3200" b="1" dirty="0">
                <a:solidFill>
                  <a:srgbClr val="C00000"/>
                </a:solidFill>
                <a:latin typeface="Cambria" panose="02040503050406030204" pitchFamily="18" charset="0"/>
              </a:rPr>
              <a:t>NIE</a:t>
            </a:r>
            <a:r>
              <a:rPr lang="pl-PL" sz="3200" b="1" dirty="0">
                <a:latin typeface="Cambria" panose="02040503050406030204" pitchFamily="18" charset="0"/>
              </a:rPr>
              <a:t> </a:t>
            </a:r>
            <a:r>
              <a:rPr lang="pl-PL" sz="3200" b="1" dirty="0" smtClean="0">
                <a:latin typeface="Cambria" panose="02040503050406030204" pitchFamily="18" charset="0"/>
              </a:rPr>
              <a:t>CZUĆ!</a:t>
            </a:r>
            <a:endParaRPr lang="pl-PL" sz="3200" b="1" dirty="0">
              <a:latin typeface="Cambria" panose="02040503050406030204" pitchFamily="18" charset="0"/>
            </a:endParaRPr>
          </a:p>
        </p:txBody>
      </p:sp>
      <p:pic>
        <p:nvPicPr>
          <p:cNvPr id="9225" name="Picture 9" descr="C:\Users\PM\Desktop\PNG\2222222222222.png"/>
          <p:cNvPicPr>
            <a:picLocks noChangeAspect="1" noChangeArrowheads="1"/>
          </p:cNvPicPr>
          <p:nvPr/>
        </p:nvPicPr>
        <p:blipFill>
          <a:blip r:embed="rId4" cstate="print"/>
          <a:srcRect/>
          <a:stretch>
            <a:fillRect/>
          </a:stretch>
        </p:blipFill>
        <p:spPr bwMode="auto">
          <a:xfrm>
            <a:off x="323528" y="2330326"/>
            <a:ext cx="2740223" cy="1864231"/>
          </a:xfrm>
          <a:prstGeom prst="rect">
            <a:avLst/>
          </a:prstGeom>
          <a:noFill/>
        </p:spPr>
      </p:pic>
      <p:pic>
        <p:nvPicPr>
          <p:cNvPr id="9226" name="Picture 10" descr="C:\Users\PM\Desktop\PNG\44444444444.png"/>
          <p:cNvPicPr>
            <a:picLocks noChangeAspect="1" noChangeArrowheads="1"/>
          </p:cNvPicPr>
          <p:nvPr/>
        </p:nvPicPr>
        <p:blipFill>
          <a:blip r:embed="rId5" cstate="print"/>
          <a:srcRect/>
          <a:stretch>
            <a:fillRect/>
          </a:stretch>
        </p:blipFill>
        <p:spPr bwMode="auto">
          <a:xfrm>
            <a:off x="6583780" y="1739404"/>
            <a:ext cx="2319436" cy="2471979"/>
          </a:xfrm>
          <a:prstGeom prst="rect">
            <a:avLst/>
          </a:prstGeom>
          <a:noFill/>
        </p:spPr>
      </p:pic>
      <p:pic>
        <p:nvPicPr>
          <p:cNvPr id="5" name="Obraz 4">
            <a:extLst>
              <a:ext uri="{FF2B5EF4-FFF2-40B4-BE49-F238E27FC236}">
                <a16:creationId xmlns:a16="http://schemas.microsoft.com/office/drawing/2014/main" xmlns="" id="{079C6BE9-6D3E-4221-B96D-4D35E199829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45684" y="1860708"/>
            <a:ext cx="2262901" cy="2333849"/>
          </a:xfrm>
          <a:prstGeom prst="rect">
            <a:avLst/>
          </a:prstGeom>
        </p:spPr>
      </p:pic>
      <p:sp>
        <p:nvSpPr>
          <p:cNvPr id="18" name="Prostokąt 17">
            <a:extLst>
              <a:ext uri="{FF2B5EF4-FFF2-40B4-BE49-F238E27FC236}">
                <a16:creationId xmlns:a16="http://schemas.microsoft.com/office/drawing/2014/main" xmlns="" id="{87E4C41A-ABD5-4948-8C0D-EDF958BBC4C8}"/>
              </a:ext>
            </a:extLst>
          </p:cNvPr>
          <p:cNvSpPr/>
          <p:nvPr/>
        </p:nvSpPr>
        <p:spPr>
          <a:xfrm>
            <a:off x="1043608" y="607470"/>
            <a:ext cx="7920880" cy="327782"/>
          </a:xfrm>
          <a:prstGeom prst="rect">
            <a:avLst/>
          </a:prstGeom>
        </p:spPr>
        <p:txBody>
          <a:bodyPr wrap="square">
            <a:spAutoFit/>
          </a:bodyPr>
          <a:lstStyle/>
          <a:p>
            <a:pPr algn="r">
              <a:lnSpc>
                <a:spcPct val="85000"/>
              </a:lnSpc>
              <a:spcAft>
                <a:spcPts val="900"/>
              </a:spcAft>
              <a:buClr>
                <a:srgbClr val="C00000"/>
              </a:buClr>
              <a:buSzPct val="100000"/>
            </a:pPr>
            <a:r>
              <a:rPr lang="pl-PL" sz="1800" b="1" dirty="0">
                <a:solidFill>
                  <a:schemeClr val="bg1"/>
                </a:solidFill>
                <a:effectLst>
                  <a:outerShdw blurRad="38100" dist="38100" dir="2700000" algn="tl">
                    <a:srgbClr val="000000">
                      <a:alpha val="43137"/>
                    </a:srgbClr>
                  </a:outerShdw>
                </a:effectLst>
                <a:latin typeface="Cambria" pitchFamily="18" charset="0"/>
                <a:cs typeface="Arial"/>
                <a:sym typeface="Arial"/>
              </a:rPr>
              <a:t>prawdy o CZADZIE</a:t>
            </a:r>
            <a:endParaRPr lang="pl-PL" sz="2400" b="1" dirty="0">
              <a:solidFill>
                <a:schemeClr val="bg1"/>
              </a:solidFill>
              <a:effectLst>
                <a:outerShdw blurRad="38100" dist="38100" dir="2700000" algn="tl">
                  <a:srgbClr val="000000">
                    <a:alpha val="43137"/>
                  </a:srgbClr>
                </a:outerShdw>
              </a:effectLst>
              <a:latin typeface="Cambria" pitchFamily="18" charset="0"/>
              <a:cs typeface="Arial"/>
              <a:sym typeface="Arial"/>
            </a:endParaRPr>
          </a:p>
        </p:txBody>
      </p:sp>
      <p:sp>
        <p:nvSpPr>
          <p:cNvPr id="19" name="Prostokąt 18">
            <a:extLst>
              <a:ext uri="{FF2B5EF4-FFF2-40B4-BE49-F238E27FC236}">
                <a16:creationId xmlns:a16="http://schemas.microsoft.com/office/drawing/2014/main" xmlns="" id="{DC6DAE7F-A4C7-4379-BF28-16BE853954CD}"/>
              </a:ext>
            </a:extLst>
          </p:cNvPr>
          <p:cNvSpPr/>
          <p:nvPr/>
        </p:nvSpPr>
        <p:spPr>
          <a:xfrm>
            <a:off x="3491880" y="151183"/>
            <a:ext cx="5544616" cy="353943"/>
          </a:xfrm>
          <a:prstGeom prst="rect">
            <a:avLst/>
          </a:prstGeom>
        </p:spPr>
        <p:txBody>
          <a:bodyPr wrap="square">
            <a:spAutoFit/>
          </a:bodyPr>
          <a:lstStyle/>
          <a:p>
            <a:pPr algn="r">
              <a:lnSpc>
                <a:spcPct val="85000"/>
              </a:lnSpc>
              <a:spcAft>
                <a:spcPts val="900"/>
              </a:spcAft>
              <a:buClr>
                <a:srgbClr val="C00000"/>
              </a:buClr>
              <a:buSzPct val="100000"/>
            </a:pPr>
            <a:r>
              <a:rPr lang="pl-PL" sz="2000" b="1" dirty="0">
                <a:latin typeface="Cambria" pitchFamily="18" charset="0"/>
                <a:cs typeface="Arial"/>
                <a:sym typeface="Arial"/>
              </a:rPr>
              <a:t>Czujka na straży Twojego bezpieczeństwa!</a:t>
            </a:r>
            <a:endParaRPr lang="pl-PL" sz="1600" b="1" dirty="0">
              <a:latin typeface="Cambria" pitchFamily="18" charset="0"/>
              <a:cs typeface="Arial"/>
              <a:sym typeface="Arial"/>
            </a:endParaRPr>
          </a:p>
        </p:txBody>
      </p:sp>
    </p:spTree>
    <p:extLst>
      <p:ext uri="{BB962C8B-B14F-4D97-AF65-F5344CB8AC3E}">
        <p14:creationId xmlns:p14="http://schemas.microsoft.com/office/powerpoint/2010/main" val="340567525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Obraz 2">
            <a:extLst>
              <a:ext uri="{FF2B5EF4-FFF2-40B4-BE49-F238E27FC236}">
                <a16:creationId xmlns:a16="http://schemas.microsoft.com/office/drawing/2014/main" xmlns="" id="{E893B65E-A0CA-4B93-B0C1-99D20A162D6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0929" y="1204595"/>
            <a:ext cx="1554642" cy="2022233"/>
          </a:xfrm>
          <a:prstGeom prst="rect">
            <a:avLst/>
          </a:prstGeom>
        </p:spPr>
      </p:pic>
      <p:pic>
        <p:nvPicPr>
          <p:cNvPr id="19" name="Obraz 18" descr="9.png"/>
          <p:cNvPicPr>
            <a:picLocks noChangeAspect="1"/>
          </p:cNvPicPr>
          <p:nvPr/>
        </p:nvPicPr>
        <p:blipFill>
          <a:blip r:embed="rId4" cstate="print"/>
          <a:stretch>
            <a:fillRect/>
          </a:stretch>
        </p:blipFill>
        <p:spPr>
          <a:xfrm>
            <a:off x="1897384" y="1275606"/>
            <a:ext cx="1562213" cy="1972186"/>
          </a:xfrm>
          <a:prstGeom prst="rect">
            <a:avLst/>
          </a:prstGeom>
        </p:spPr>
      </p:pic>
      <p:pic>
        <p:nvPicPr>
          <p:cNvPr id="20" name="Obraz 19" descr="10.png"/>
          <p:cNvPicPr>
            <a:picLocks noChangeAspect="1"/>
          </p:cNvPicPr>
          <p:nvPr/>
        </p:nvPicPr>
        <p:blipFill>
          <a:blip r:embed="rId5" cstate="print"/>
          <a:stretch>
            <a:fillRect/>
          </a:stretch>
        </p:blipFill>
        <p:spPr>
          <a:xfrm>
            <a:off x="7139128" y="1275606"/>
            <a:ext cx="1739416" cy="1944216"/>
          </a:xfrm>
          <a:prstGeom prst="rect">
            <a:avLst/>
          </a:prstGeom>
        </p:spPr>
      </p:pic>
      <p:pic>
        <p:nvPicPr>
          <p:cNvPr id="21" name="Obraz 20" descr="11.png"/>
          <p:cNvPicPr>
            <a:picLocks noChangeAspect="1"/>
          </p:cNvPicPr>
          <p:nvPr/>
        </p:nvPicPr>
        <p:blipFill>
          <a:blip r:embed="rId6" cstate="print"/>
          <a:stretch>
            <a:fillRect/>
          </a:stretch>
        </p:blipFill>
        <p:spPr>
          <a:xfrm>
            <a:off x="5455146" y="1304228"/>
            <a:ext cx="1512168" cy="1924324"/>
          </a:xfrm>
          <a:prstGeom prst="rect">
            <a:avLst/>
          </a:prstGeom>
        </p:spPr>
      </p:pic>
      <p:pic>
        <p:nvPicPr>
          <p:cNvPr id="25" name="Obraz 24" descr="13.png"/>
          <p:cNvPicPr>
            <a:picLocks noChangeAspect="1"/>
          </p:cNvPicPr>
          <p:nvPr/>
        </p:nvPicPr>
        <p:blipFill>
          <a:blip r:embed="rId7" cstate="print"/>
          <a:stretch>
            <a:fillRect/>
          </a:stretch>
        </p:blipFill>
        <p:spPr>
          <a:xfrm>
            <a:off x="3661296" y="1294656"/>
            <a:ext cx="1582306" cy="1944216"/>
          </a:xfrm>
          <a:prstGeom prst="rect">
            <a:avLst/>
          </a:prstGeom>
        </p:spPr>
      </p:pic>
      <p:pic>
        <p:nvPicPr>
          <p:cNvPr id="60" name="Obraz 59" descr="l1.png"/>
          <p:cNvPicPr>
            <a:picLocks noChangeAspect="1"/>
          </p:cNvPicPr>
          <p:nvPr/>
        </p:nvPicPr>
        <p:blipFill>
          <a:blip r:embed="rId8" cstate="print"/>
          <a:stretch>
            <a:fillRect/>
          </a:stretch>
        </p:blipFill>
        <p:spPr>
          <a:xfrm>
            <a:off x="41552" y="45414"/>
            <a:ext cx="936104" cy="1143100"/>
          </a:xfrm>
          <a:prstGeom prst="rect">
            <a:avLst/>
          </a:prstGeom>
        </p:spPr>
      </p:pic>
      <p:sp>
        <p:nvSpPr>
          <p:cNvPr id="64" name="Tytuł 1">
            <a:extLst>
              <a:ext uri="{FF2B5EF4-FFF2-40B4-BE49-F238E27FC236}">
                <a16:creationId xmlns:a16="http://schemas.microsoft.com/office/drawing/2014/main" xmlns="" id="{B3DB61DE-24AC-44E5-8695-89629F0AE525}"/>
              </a:ext>
            </a:extLst>
          </p:cNvPr>
          <p:cNvSpPr>
            <a:spLocks noGrp="1"/>
          </p:cNvSpPr>
          <p:nvPr/>
        </p:nvSpPr>
        <p:spPr>
          <a:xfrm>
            <a:off x="1043608" y="555526"/>
            <a:ext cx="8100392" cy="426127"/>
          </a:xfrm>
          <a:prstGeom prst="rect">
            <a:avLst/>
          </a:prstGeom>
          <a:solidFill>
            <a:srgbClr val="C00000"/>
          </a:solidFill>
          <a:ln>
            <a:solidFill>
              <a:srgbClr val="C00000"/>
            </a:solidFill>
          </a:ln>
        </p:spPr>
        <p:txBody>
          <a:bodyPr vert="horz" lIns="90000" tIns="0" rIns="91440" bIns="0" rtlCol="0" anchor="ctr" anchorCtr="1">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442913" algn="ctr"/>
            <a:endParaRPr lang="pl-PL" sz="2400" b="1" dirty="0">
              <a:solidFill>
                <a:schemeClr val="bg1"/>
              </a:solidFill>
              <a:effectLst>
                <a:outerShdw blurRad="38100" dist="38100" dir="2700000" algn="tl">
                  <a:srgbClr val="000000">
                    <a:alpha val="43137"/>
                  </a:srgbClr>
                </a:outerShdw>
              </a:effectLst>
              <a:latin typeface="Cambria" pitchFamily="18" charset="0"/>
            </a:endParaRPr>
          </a:p>
        </p:txBody>
      </p:sp>
      <p:sp>
        <p:nvSpPr>
          <p:cNvPr id="7" name="pole tekstowe 13">
            <a:extLst>
              <a:ext uri="{FF2B5EF4-FFF2-40B4-BE49-F238E27FC236}">
                <a16:creationId xmlns:a16="http://schemas.microsoft.com/office/drawing/2014/main" xmlns="" id="{F7231802-D234-4ACD-AC91-CB5278A0A570}"/>
              </a:ext>
            </a:extLst>
          </p:cNvPr>
          <p:cNvSpPr txBox="1"/>
          <p:nvPr/>
        </p:nvSpPr>
        <p:spPr>
          <a:xfrm>
            <a:off x="1403648" y="4363239"/>
            <a:ext cx="6605188" cy="584775"/>
          </a:xfrm>
          <a:prstGeom prst="rect">
            <a:avLst/>
          </a:prstGeom>
          <a:noFill/>
        </p:spPr>
        <p:txBody>
          <a:bodyPr wrap="square" rtlCol="0">
            <a:spAutoFit/>
          </a:bodyPr>
          <a:ls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spcBef>
                <a:spcPct val="20000"/>
              </a:spcBef>
            </a:pPr>
            <a:r>
              <a:rPr lang="pl-PL" sz="1600" b="1" dirty="0">
                <a:solidFill>
                  <a:srgbClr val="C00000"/>
                </a:solidFill>
                <a:latin typeface="Cambria" panose="02040503050406030204" pitchFamily="18" charset="0"/>
                <a:cs typeface="Arial"/>
              </a:rPr>
              <a:t>Natychmiast przewietrz </a:t>
            </a:r>
            <a:r>
              <a:rPr lang="pl-PL" sz="1600" b="1" dirty="0" smtClean="0">
                <a:solidFill>
                  <a:srgbClr val="C00000"/>
                </a:solidFill>
                <a:latin typeface="Cambria" panose="02040503050406030204" pitchFamily="18" charset="0"/>
                <a:cs typeface="Arial"/>
              </a:rPr>
              <a:t>pomieszczenie</a:t>
            </a:r>
            <a:r>
              <a:rPr lang="pl-PL" sz="1600" dirty="0" smtClean="0">
                <a:latin typeface="Cambria" panose="02040503050406030204" pitchFamily="18" charset="0"/>
                <a:cs typeface="Arial"/>
              </a:rPr>
              <a:t>, </a:t>
            </a:r>
            <a:r>
              <a:rPr lang="pl-PL" sz="1600" dirty="0">
                <a:latin typeface="Cambria" panose="02040503050406030204" pitchFamily="18" charset="0"/>
                <a:cs typeface="Arial"/>
              </a:rPr>
              <a:t>ewakuuj współmieszkańców, wyjdź na zewnątrz, wezwij straż pożarną i zasięgnij porady lekarskiej.</a:t>
            </a:r>
            <a:endParaRPr lang="pl-PL" sz="1600" dirty="0">
              <a:latin typeface="Cambria" panose="02040503050406030204" pitchFamily="18" charset="0"/>
            </a:endParaRPr>
          </a:p>
        </p:txBody>
      </p:sp>
      <p:sp>
        <p:nvSpPr>
          <p:cNvPr id="8" name="pole tekstowe 17">
            <a:extLst>
              <a:ext uri="{FF2B5EF4-FFF2-40B4-BE49-F238E27FC236}">
                <a16:creationId xmlns:a16="http://schemas.microsoft.com/office/drawing/2014/main" xmlns="" id="{C6D51EE5-E491-4061-889F-553D6E60F791}"/>
              </a:ext>
            </a:extLst>
          </p:cNvPr>
          <p:cNvSpPr txBox="1"/>
          <p:nvPr/>
        </p:nvSpPr>
        <p:spPr>
          <a:xfrm>
            <a:off x="-36512" y="3291830"/>
            <a:ext cx="2090208" cy="307777"/>
          </a:xfrm>
          <a:prstGeom prst="rect">
            <a:avLst/>
          </a:prstGeom>
          <a:noFill/>
        </p:spPr>
        <p:txBody>
          <a:bodyPr wrap="square" rtlCol="0">
            <a:spAutoFit/>
          </a:bodyPr>
          <a:ls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pl-PL" sz="1400" b="1" dirty="0">
                <a:latin typeface="Cambria" panose="02040503050406030204" pitchFamily="18" charset="0"/>
              </a:rPr>
              <a:t>BÓL GŁOWY</a:t>
            </a:r>
          </a:p>
        </p:txBody>
      </p:sp>
      <p:sp>
        <p:nvSpPr>
          <p:cNvPr id="10" name="pole tekstowe 18">
            <a:extLst>
              <a:ext uri="{FF2B5EF4-FFF2-40B4-BE49-F238E27FC236}">
                <a16:creationId xmlns:a16="http://schemas.microsoft.com/office/drawing/2014/main" xmlns="" id="{BEE65212-7D85-4E92-B7FE-2DF1D6303C67}"/>
              </a:ext>
            </a:extLst>
          </p:cNvPr>
          <p:cNvSpPr txBox="1"/>
          <p:nvPr/>
        </p:nvSpPr>
        <p:spPr>
          <a:xfrm>
            <a:off x="1763688" y="3291830"/>
            <a:ext cx="2240280" cy="307777"/>
          </a:xfrm>
          <a:prstGeom prst="rect">
            <a:avLst/>
          </a:prstGeom>
          <a:noFill/>
        </p:spPr>
        <p:txBody>
          <a:bodyPr wrap="square" rtlCol="0">
            <a:spAutoFit/>
          </a:bodyPr>
          <a:ls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pl-PL" sz="1400" b="1" dirty="0">
                <a:latin typeface="Cambria" panose="02040503050406030204" pitchFamily="18" charset="0"/>
              </a:rPr>
              <a:t>DUSZNOŚĆ</a:t>
            </a:r>
          </a:p>
        </p:txBody>
      </p:sp>
      <p:sp>
        <p:nvSpPr>
          <p:cNvPr id="11" name="pole tekstowe 19">
            <a:extLst>
              <a:ext uri="{FF2B5EF4-FFF2-40B4-BE49-F238E27FC236}">
                <a16:creationId xmlns:a16="http://schemas.microsoft.com/office/drawing/2014/main" xmlns="" id="{6F8E5650-E21D-4219-B964-50EC8DE4302D}"/>
              </a:ext>
            </a:extLst>
          </p:cNvPr>
          <p:cNvSpPr txBox="1"/>
          <p:nvPr/>
        </p:nvSpPr>
        <p:spPr>
          <a:xfrm>
            <a:off x="3419872" y="3291830"/>
            <a:ext cx="2240280" cy="307777"/>
          </a:xfrm>
          <a:prstGeom prst="rect">
            <a:avLst/>
          </a:prstGeom>
          <a:noFill/>
        </p:spPr>
        <p:txBody>
          <a:bodyPr wrap="square" rtlCol="0">
            <a:spAutoFit/>
          </a:bodyPr>
          <a:ls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pl-PL" sz="1400" b="1" dirty="0">
                <a:latin typeface="Cambria" panose="02040503050406030204" pitchFamily="18" charset="0"/>
              </a:rPr>
              <a:t>SENNOŚĆ</a:t>
            </a:r>
          </a:p>
        </p:txBody>
      </p:sp>
      <p:sp>
        <p:nvSpPr>
          <p:cNvPr id="12" name="pole tekstowe 20">
            <a:extLst>
              <a:ext uri="{FF2B5EF4-FFF2-40B4-BE49-F238E27FC236}">
                <a16:creationId xmlns:a16="http://schemas.microsoft.com/office/drawing/2014/main" xmlns="" id="{7562489B-C7A2-4B1C-B702-8EE2BF46DF8C}"/>
              </a:ext>
            </a:extLst>
          </p:cNvPr>
          <p:cNvSpPr txBox="1"/>
          <p:nvPr/>
        </p:nvSpPr>
        <p:spPr>
          <a:xfrm>
            <a:off x="5148064" y="3291830"/>
            <a:ext cx="2240280" cy="307777"/>
          </a:xfrm>
          <a:prstGeom prst="rect">
            <a:avLst/>
          </a:prstGeom>
          <a:noFill/>
        </p:spPr>
        <p:txBody>
          <a:bodyPr wrap="square" rtlCol="0">
            <a:spAutoFit/>
          </a:bodyPr>
          <a:ls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pl-PL" sz="1400" b="1" dirty="0">
                <a:latin typeface="Cambria" panose="02040503050406030204" pitchFamily="18" charset="0"/>
              </a:rPr>
              <a:t>OSŁABIENIE</a:t>
            </a:r>
            <a:r>
              <a:rPr lang="pl-PL" sz="1400" dirty="0">
                <a:latin typeface="Cambria" panose="02040503050406030204" pitchFamily="18" charset="0"/>
              </a:rPr>
              <a:t> </a:t>
            </a:r>
          </a:p>
        </p:txBody>
      </p:sp>
      <p:sp>
        <p:nvSpPr>
          <p:cNvPr id="13" name="pole tekstowe 21">
            <a:extLst>
              <a:ext uri="{FF2B5EF4-FFF2-40B4-BE49-F238E27FC236}">
                <a16:creationId xmlns:a16="http://schemas.microsoft.com/office/drawing/2014/main" xmlns="" id="{603C0F02-2672-4170-9560-A210C1AC0D35}"/>
              </a:ext>
            </a:extLst>
          </p:cNvPr>
          <p:cNvSpPr txBox="1"/>
          <p:nvPr/>
        </p:nvSpPr>
        <p:spPr>
          <a:xfrm>
            <a:off x="7164288" y="3291830"/>
            <a:ext cx="1945860" cy="523220"/>
          </a:xfrm>
          <a:prstGeom prst="rect">
            <a:avLst/>
          </a:prstGeom>
          <a:noFill/>
        </p:spPr>
        <p:txBody>
          <a:bodyPr wrap="square" rtlCol="0">
            <a:spAutoFit/>
          </a:bodyPr>
          <a:ls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pl-PL" sz="1400" b="1" dirty="0">
                <a:latin typeface="Cambria" panose="02040503050406030204" pitchFamily="18" charset="0"/>
              </a:rPr>
              <a:t>PRZYSPIESZONA</a:t>
            </a:r>
            <a:r>
              <a:rPr lang="pl-PL" sz="1400" dirty="0">
                <a:latin typeface="Cambria" panose="02040503050406030204" pitchFamily="18" charset="0"/>
              </a:rPr>
              <a:t> </a:t>
            </a:r>
            <a:r>
              <a:rPr lang="pl-PL" sz="1400" b="1" dirty="0">
                <a:latin typeface="Cambria" panose="02040503050406030204" pitchFamily="18" charset="0"/>
              </a:rPr>
              <a:t>CZYNNOŚĆ</a:t>
            </a:r>
            <a:r>
              <a:rPr lang="pl-PL" sz="1400" dirty="0">
                <a:latin typeface="Cambria" panose="02040503050406030204" pitchFamily="18" charset="0"/>
              </a:rPr>
              <a:t> </a:t>
            </a:r>
            <a:r>
              <a:rPr lang="pl-PL" sz="1400" b="1" dirty="0">
                <a:latin typeface="Cambria" panose="02040503050406030204" pitchFamily="18" charset="0"/>
              </a:rPr>
              <a:t>SERCA</a:t>
            </a:r>
          </a:p>
        </p:txBody>
      </p:sp>
      <p:sp>
        <p:nvSpPr>
          <p:cNvPr id="14" name="pole tekstowe 22">
            <a:extLst>
              <a:ext uri="{FF2B5EF4-FFF2-40B4-BE49-F238E27FC236}">
                <a16:creationId xmlns:a16="http://schemas.microsoft.com/office/drawing/2014/main" xmlns="" id="{35423EF7-E444-4E29-A49F-13FFF7BCEFEA}"/>
              </a:ext>
            </a:extLst>
          </p:cNvPr>
          <p:cNvSpPr txBox="1"/>
          <p:nvPr/>
        </p:nvSpPr>
        <p:spPr>
          <a:xfrm>
            <a:off x="0" y="3827824"/>
            <a:ext cx="9144000" cy="400110"/>
          </a:xfrm>
          <a:prstGeom prst="rect">
            <a:avLst/>
          </a:prstGeom>
          <a:noFill/>
        </p:spPr>
        <p:txBody>
          <a:bodyPr wrap="square" rtlCol="0">
            <a:spAutoFit/>
          </a:bodyPr>
          <a:ls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spcBef>
                <a:spcPct val="20000"/>
              </a:spcBef>
              <a:spcAft>
                <a:spcPts val="900"/>
              </a:spcAft>
            </a:pPr>
            <a:r>
              <a:rPr lang="pl-PL" sz="2000" b="1" dirty="0">
                <a:solidFill>
                  <a:srgbClr val="C00000"/>
                </a:solidFill>
                <a:effectLst>
                  <a:outerShdw blurRad="38100" dist="38100" dir="2700000" algn="tl">
                    <a:srgbClr val="000000">
                      <a:alpha val="43137"/>
                    </a:srgbClr>
                  </a:outerShdw>
                </a:effectLst>
                <a:latin typeface="Cambria" panose="02040503050406030204" pitchFamily="18" charset="0"/>
                <a:cs typeface="Arial"/>
              </a:rPr>
              <a:t>mogą świadczyć o obecności tlenku węgla w </a:t>
            </a:r>
            <a:r>
              <a:rPr lang="pl-PL" sz="2000" b="1" dirty="0" smtClean="0">
                <a:solidFill>
                  <a:srgbClr val="C00000"/>
                </a:solidFill>
                <a:effectLst>
                  <a:outerShdw blurRad="38100" dist="38100" dir="2700000" algn="tl">
                    <a:srgbClr val="000000">
                      <a:alpha val="43137"/>
                    </a:srgbClr>
                  </a:outerShdw>
                </a:effectLst>
                <a:latin typeface="Cambria" panose="02040503050406030204" pitchFamily="18" charset="0"/>
                <a:cs typeface="Arial"/>
              </a:rPr>
              <a:t>pomieszczeniu! </a:t>
            </a:r>
            <a:endParaRPr lang="pl-PL" sz="2000" b="1" dirty="0">
              <a:solidFill>
                <a:srgbClr val="C00000"/>
              </a:solidFill>
              <a:effectLst>
                <a:outerShdw blurRad="38100" dist="38100" dir="2700000" algn="tl">
                  <a:srgbClr val="000000">
                    <a:alpha val="43137"/>
                  </a:srgbClr>
                </a:outerShdw>
              </a:effectLst>
              <a:latin typeface="Cambria" panose="02040503050406030204" pitchFamily="18" charset="0"/>
              <a:cs typeface="Arial"/>
            </a:endParaRPr>
          </a:p>
        </p:txBody>
      </p:sp>
      <p:sp>
        <p:nvSpPr>
          <p:cNvPr id="34" name="Strzałka: w prawo 33">
            <a:extLst>
              <a:ext uri="{FF2B5EF4-FFF2-40B4-BE49-F238E27FC236}">
                <a16:creationId xmlns:a16="http://schemas.microsoft.com/office/drawing/2014/main" xmlns="" id="{D944B8B1-BC2E-414C-861B-A26F214DC8E2}"/>
              </a:ext>
            </a:extLst>
          </p:cNvPr>
          <p:cNvSpPr/>
          <p:nvPr/>
        </p:nvSpPr>
        <p:spPr>
          <a:xfrm>
            <a:off x="1064744" y="4484369"/>
            <a:ext cx="370431" cy="342514"/>
          </a:xfrm>
          <a:prstGeom prst="rightArrow">
            <a:avLst/>
          </a:prstGeom>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l-PL" b="1" dirty="0">
              <a:ln w="22225">
                <a:solidFill>
                  <a:schemeClr val="accent2"/>
                </a:solidFill>
                <a:prstDash val="solid"/>
              </a:ln>
              <a:solidFill>
                <a:schemeClr val="accent2">
                  <a:lumMod val="40000"/>
                  <a:lumOff val="60000"/>
                </a:schemeClr>
              </a:solidFill>
            </a:endParaRPr>
          </a:p>
        </p:txBody>
      </p:sp>
      <p:sp>
        <p:nvSpPr>
          <p:cNvPr id="36" name="Prostokąt 35">
            <a:extLst>
              <a:ext uri="{FF2B5EF4-FFF2-40B4-BE49-F238E27FC236}">
                <a16:creationId xmlns:a16="http://schemas.microsoft.com/office/drawing/2014/main" xmlns="" id="{7437FFF8-03CF-4BAB-AC6F-278DC48F0319}"/>
              </a:ext>
            </a:extLst>
          </p:cNvPr>
          <p:cNvSpPr/>
          <p:nvPr/>
        </p:nvSpPr>
        <p:spPr>
          <a:xfrm>
            <a:off x="1043608" y="607470"/>
            <a:ext cx="7920880" cy="327782"/>
          </a:xfrm>
          <a:prstGeom prst="rect">
            <a:avLst/>
          </a:prstGeom>
        </p:spPr>
        <p:txBody>
          <a:bodyPr wrap="square">
            <a:spAutoFit/>
          </a:bodyPr>
          <a:lstStyle/>
          <a:p>
            <a:pPr algn="r">
              <a:lnSpc>
                <a:spcPct val="85000"/>
              </a:lnSpc>
              <a:spcAft>
                <a:spcPts val="900"/>
              </a:spcAft>
              <a:buClr>
                <a:srgbClr val="C00000"/>
              </a:buClr>
              <a:buSzPct val="100000"/>
            </a:pPr>
            <a:r>
              <a:rPr lang="pl-PL" sz="1800" b="1" dirty="0">
                <a:solidFill>
                  <a:schemeClr val="bg1"/>
                </a:solidFill>
                <a:effectLst>
                  <a:outerShdw blurRad="38100" dist="38100" dir="2700000" algn="tl">
                    <a:srgbClr val="000000">
                      <a:alpha val="43137"/>
                    </a:srgbClr>
                  </a:outerShdw>
                </a:effectLst>
                <a:latin typeface="Cambria" pitchFamily="18" charset="0"/>
                <a:cs typeface="Arial"/>
                <a:sym typeface="Arial"/>
              </a:rPr>
              <a:t>objawy zatrucia CZADEM</a:t>
            </a:r>
            <a:endParaRPr lang="pl-PL" sz="2400" b="1" dirty="0">
              <a:solidFill>
                <a:schemeClr val="bg1"/>
              </a:solidFill>
              <a:effectLst>
                <a:outerShdw blurRad="38100" dist="38100" dir="2700000" algn="tl">
                  <a:srgbClr val="000000">
                    <a:alpha val="43137"/>
                  </a:srgbClr>
                </a:outerShdw>
              </a:effectLst>
              <a:latin typeface="Cambria" pitchFamily="18" charset="0"/>
              <a:cs typeface="Arial"/>
              <a:sym typeface="Arial"/>
            </a:endParaRPr>
          </a:p>
        </p:txBody>
      </p:sp>
      <p:sp>
        <p:nvSpPr>
          <p:cNvPr id="37" name="Prostokąt 36">
            <a:extLst>
              <a:ext uri="{FF2B5EF4-FFF2-40B4-BE49-F238E27FC236}">
                <a16:creationId xmlns:a16="http://schemas.microsoft.com/office/drawing/2014/main" xmlns="" id="{D160BE8B-084D-4DC2-A231-DA6BA4F85E28}"/>
              </a:ext>
            </a:extLst>
          </p:cNvPr>
          <p:cNvSpPr/>
          <p:nvPr/>
        </p:nvSpPr>
        <p:spPr>
          <a:xfrm>
            <a:off x="3491880" y="151183"/>
            <a:ext cx="5544616" cy="353943"/>
          </a:xfrm>
          <a:prstGeom prst="rect">
            <a:avLst/>
          </a:prstGeom>
        </p:spPr>
        <p:txBody>
          <a:bodyPr wrap="square">
            <a:spAutoFit/>
          </a:bodyPr>
          <a:lstStyle/>
          <a:p>
            <a:pPr algn="r">
              <a:lnSpc>
                <a:spcPct val="85000"/>
              </a:lnSpc>
              <a:spcAft>
                <a:spcPts val="900"/>
              </a:spcAft>
              <a:buClr>
                <a:srgbClr val="C00000"/>
              </a:buClr>
              <a:buSzPct val="100000"/>
            </a:pPr>
            <a:r>
              <a:rPr lang="pl-PL" sz="2000" b="1" dirty="0">
                <a:latin typeface="Cambria" pitchFamily="18" charset="0"/>
                <a:cs typeface="Arial"/>
                <a:sym typeface="Arial"/>
              </a:rPr>
              <a:t>Czujka na straży Twojego bezpieczeństwa!</a:t>
            </a:r>
            <a:endParaRPr lang="pl-PL" sz="1600" b="1" dirty="0">
              <a:latin typeface="Cambria" pitchFamily="18" charset="0"/>
              <a:cs typeface="Arial"/>
              <a:sym typeface="Arial"/>
            </a:endParaRPr>
          </a:p>
        </p:txBody>
      </p:sp>
    </p:spTree>
    <p:extLst>
      <p:ext uri="{BB962C8B-B14F-4D97-AF65-F5344CB8AC3E}">
        <p14:creationId xmlns:p14="http://schemas.microsoft.com/office/powerpoint/2010/main" val="801447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mph" presetSubtype="0" repeatCount="indefinite" fill="remove" grpId="0" nodeType="withEffect">
                                  <p:stCondLst>
                                    <p:cond delay="0"/>
                                  </p:stCondLst>
                                  <p:childTnLst>
                                    <p:animClr clrSpc="rgb" dir="cw">
                                      <p:cBhvr override="childStyle">
                                        <p:cTn id="6" dur="1000" autoRev="1" fill="remove"/>
                                        <p:tgtEl>
                                          <p:spTgt spid="34"/>
                                        </p:tgtEl>
                                        <p:attrNameLst>
                                          <p:attrName>style.color</p:attrName>
                                        </p:attrNameLst>
                                      </p:cBhvr>
                                      <p:to>
                                        <a:schemeClr val="bg1"/>
                                      </p:to>
                                    </p:animClr>
                                    <p:animClr clrSpc="rgb" dir="cw">
                                      <p:cBhvr>
                                        <p:cTn id="7" dur="1000" autoRev="1" fill="remove"/>
                                        <p:tgtEl>
                                          <p:spTgt spid="34"/>
                                        </p:tgtEl>
                                        <p:attrNameLst>
                                          <p:attrName>fillcolor</p:attrName>
                                        </p:attrNameLst>
                                      </p:cBhvr>
                                      <p:to>
                                        <a:schemeClr val="bg1"/>
                                      </p:to>
                                    </p:animClr>
                                    <p:set>
                                      <p:cBhvr>
                                        <p:cTn id="8" dur="1000" autoRev="1" fill="remove"/>
                                        <p:tgtEl>
                                          <p:spTgt spid="34"/>
                                        </p:tgtEl>
                                        <p:attrNameLst>
                                          <p:attrName>fill.type</p:attrName>
                                        </p:attrNameLst>
                                      </p:cBhvr>
                                      <p:to>
                                        <p:strVal val="solid"/>
                                      </p:to>
                                    </p:set>
                                    <p:set>
                                      <p:cBhvr>
                                        <p:cTn id="9" dur="1000" autoRev="1" fill="remove"/>
                                        <p:tgtEl>
                                          <p:spTgt spid="34"/>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0" name="Obraz 59" descr="l1.png"/>
          <p:cNvPicPr>
            <a:picLocks noChangeAspect="1"/>
          </p:cNvPicPr>
          <p:nvPr/>
        </p:nvPicPr>
        <p:blipFill>
          <a:blip r:embed="rId3" cstate="print"/>
          <a:stretch>
            <a:fillRect/>
          </a:stretch>
        </p:blipFill>
        <p:spPr>
          <a:xfrm>
            <a:off x="41552" y="45414"/>
            <a:ext cx="936104" cy="1143100"/>
          </a:xfrm>
          <a:prstGeom prst="rect">
            <a:avLst/>
          </a:prstGeom>
        </p:spPr>
      </p:pic>
      <p:sp>
        <p:nvSpPr>
          <p:cNvPr id="64" name="Tytuł 1">
            <a:extLst>
              <a:ext uri="{FF2B5EF4-FFF2-40B4-BE49-F238E27FC236}">
                <a16:creationId xmlns:a16="http://schemas.microsoft.com/office/drawing/2014/main" xmlns="" id="{B3DB61DE-24AC-44E5-8695-89629F0AE525}"/>
              </a:ext>
            </a:extLst>
          </p:cNvPr>
          <p:cNvSpPr>
            <a:spLocks noGrp="1"/>
          </p:cNvSpPr>
          <p:nvPr/>
        </p:nvSpPr>
        <p:spPr>
          <a:xfrm>
            <a:off x="1043608" y="555526"/>
            <a:ext cx="8100392" cy="426127"/>
          </a:xfrm>
          <a:prstGeom prst="rect">
            <a:avLst/>
          </a:prstGeom>
          <a:solidFill>
            <a:srgbClr val="C00000"/>
          </a:solidFill>
          <a:ln>
            <a:solidFill>
              <a:srgbClr val="C00000"/>
            </a:solidFill>
          </a:ln>
        </p:spPr>
        <p:txBody>
          <a:bodyPr vert="horz" lIns="90000" tIns="0" rIns="91440" bIns="0" rtlCol="0" anchor="ctr" anchorCtr="1">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442913" algn="ctr"/>
            <a:endParaRPr lang="pl-PL" sz="2400" b="1" dirty="0">
              <a:solidFill>
                <a:schemeClr val="bg1"/>
              </a:solidFill>
              <a:effectLst>
                <a:outerShdw blurRad="38100" dist="38100" dir="2700000" algn="tl">
                  <a:srgbClr val="000000">
                    <a:alpha val="43137"/>
                  </a:srgbClr>
                </a:outerShdw>
              </a:effectLst>
              <a:latin typeface="Cambria" pitchFamily="18" charset="0"/>
            </a:endParaRPr>
          </a:p>
        </p:txBody>
      </p:sp>
      <p:pic>
        <p:nvPicPr>
          <p:cNvPr id="3" name="Obraz 2">
            <a:extLst>
              <a:ext uri="{FF2B5EF4-FFF2-40B4-BE49-F238E27FC236}">
                <a16:creationId xmlns:a16="http://schemas.microsoft.com/office/drawing/2014/main" xmlns="" id="{77B1C4A7-6929-411E-9633-619CC6EAC6D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20072" y="1131590"/>
            <a:ext cx="3301726" cy="3970832"/>
          </a:xfrm>
          <a:prstGeom prst="rect">
            <a:avLst/>
          </a:prstGeom>
        </p:spPr>
      </p:pic>
      <p:pic>
        <p:nvPicPr>
          <p:cNvPr id="7" name="Obraz 6">
            <a:extLst>
              <a:ext uri="{FF2B5EF4-FFF2-40B4-BE49-F238E27FC236}">
                <a16:creationId xmlns:a16="http://schemas.microsoft.com/office/drawing/2014/main" xmlns="" id="{E30A46C1-4580-44A0-91DC-F06D469E7F5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3888" y="1131590"/>
            <a:ext cx="4048112" cy="3970834"/>
          </a:xfrm>
          <a:prstGeom prst="rect">
            <a:avLst/>
          </a:prstGeom>
        </p:spPr>
      </p:pic>
      <p:sp>
        <p:nvSpPr>
          <p:cNvPr id="13" name="Prostokąt 12">
            <a:extLst>
              <a:ext uri="{FF2B5EF4-FFF2-40B4-BE49-F238E27FC236}">
                <a16:creationId xmlns:a16="http://schemas.microsoft.com/office/drawing/2014/main" xmlns="" id="{59BB9F16-E1BF-4B2A-ABF3-908FE81CD108}"/>
              </a:ext>
            </a:extLst>
          </p:cNvPr>
          <p:cNvSpPr/>
          <p:nvPr/>
        </p:nvSpPr>
        <p:spPr>
          <a:xfrm>
            <a:off x="1043608" y="607470"/>
            <a:ext cx="7920880" cy="327782"/>
          </a:xfrm>
          <a:prstGeom prst="rect">
            <a:avLst/>
          </a:prstGeom>
        </p:spPr>
        <p:txBody>
          <a:bodyPr wrap="square">
            <a:spAutoFit/>
          </a:bodyPr>
          <a:lstStyle/>
          <a:p>
            <a:pPr algn="r">
              <a:lnSpc>
                <a:spcPct val="85000"/>
              </a:lnSpc>
              <a:spcAft>
                <a:spcPts val="900"/>
              </a:spcAft>
              <a:buClr>
                <a:srgbClr val="C00000"/>
              </a:buClr>
              <a:buSzPct val="100000"/>
            </a:pPr>
            <a:r>
              <a:rPr lang="pl-PL" sz="1800" b="1" dirty="0">
                <a:solidFill>
                  <a:schemeClr val="bg1"/>
                </a:solidFill>
                <a:effectLst>
                  <a:outerShdw blurRad="38100" dist="38100" dir="2700000" algn="tl">
                    <a:srgbClr val="000000">
                      <a:alpha val="43137"/>
                    </a:srgbClr>
                  </a:outerShdw>
                </a:effectLst>
                <a:latin typeface="Cambria" pitchFamily="18" charset="0"/>
                <a:cs typeface="Arial"/>
                <a:sym typeface="Arial"/>
              </a:rPr>
              <a:t>źródła CZADU</a:t>
            </a:r>
          </a:p>
        </p:txBody>
      </p:sp>
      <p:sp>
        <p:nvSpPr>
          <p:cNvPr id="14" name="Prostokąt 13">
            <a:extLst>
              <a:ext uri="{FF2B5EF4-FFF2-40B4-BE49-F238E27FC236}">
                <a16:creationId xmlns:a16="http://schemas.microsoft.com/office/drawing/2014/main" xmlns="" id="{84E1CA56-C9D6-4301-9E84-B96AB419C322}"/>
              </a:ext>
            </a:extLst>
          </p:cNvPr>
          <p:cNvSpPr/>
          <p:nvPr/>
        </p:nvSpPr>
        <p:spPr>
          <a:xfrm>
            <a:off x="3491880" y="151183"/>
            <a:ext cx="5544616" cy="353943"/>
          </a:xfrm>
          <a:prstGeom prst="rect">
            <a:avLst/>
          </a:prstGeom>
        </p:spPr>
        <p:txBody>
          <a:bodyPr wrap="square">
            <a:spAutoFit/>
          </a:bodyPr>
          <a:lstStyle/>
          <a:p>
            <a:pPr algn="r">
              <a:lnSpc>
                <a:spcPct val="85000"/>
              </a:lnSpc>
              <a:spcAft>
                <a:spcPts val="900"/>
              </a:spcAft>
              <a:buClr>
                <a:srgbClr val="C00000"/>
              </a:buClr>
              <a:buSzPct val="100000"/>
            </a:pPr>
            <a:r>
              <a:rPr lang="pl-PL" sz="2000" b="1" dirty="0">
                <a:latin typeface="Cambria" pitchFamily="18" charset="0"/>
                <a:cs typeface="Arial"/>
                <a:sym typeface="Arial"/>
              </a:rPr>
              <a:t>Czujka na straży Twojego bezpieczeństwa!</a:t>
            </a:r>
            <a:endParaRPr lang="pl-PL" sz="1600" b="1" dirty="0">
              <a:latin typeface="Cambria" pitchFamily="18" charset="0"/>
              <a:cs typeface="Arial"/>
              <a:sym typeface="Arial"/>
            </a:endParaRPr>
          </a:p>
        </p:txBody>
      </p:sp>
    </p:spTree>
    <p:extLst>
      <p:ext uri="{BB962C8B-B14F-4D97-AF65-F5344CB8AC3E}">
        <p14:creationId xmlns:p14="http://schemas.microsoft.com/office/powerpoint/2010/main" val="340567525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0" name="Obraz 59" descr="l1.png"/>
          <p:cNvPicPr>
            <a:picLocks noChangeAspect="1"/>
          </p:cNvPicPr>
          <p:nvPr/>
        </p:nvPicPr>
        <p:blipFill>
          <a:blip r:embed="rId3" cstate="print"/>
          <a:stretch>
            <a:fillRect/>
          </a:stretch>
        </p:blipFill>
        <p:spPr>
          <a:xfrm>
            <a:off x="41552" y="45414"/>
            <a:ext cx="936104" cy="1143100"/>
          </a:xfrm>
          <a:prstGeom prst="rect">
            <a:avLst/>
          </a:prstGeom>
        </p:spPr>
      </p:pic>
      <p:sp>
        <p:nvSpPr>
          <p:cNvPr id="64" name="Tytuł 1">
            <a:extLst>
              <a:ext uri="{FF2B5EF4-FFF2-40B4-BE49-F238E27FC236}">
                <a16:creationId xmlns:a16="http://schemas.microsoft.com/office/drawing/2014/main" xmlns="" id="{B3DB61DE-24AC-44E5-8695-89629F0AE525}"/>
              </a:ext>
            </a:extLst>
          </p:cNvPr>
          <p:cNvSpPr>
            <a:spLocks noGrp="1"/>
          </p:cNvSpPr>
          <p:nvPr/>
        </p:nvSpPr>
        <p:spPr>
          <a:xfrm>
            <a:off x="1043608" y="555526"/>
            <a:ext cx="8100392" cy="426127"/>
          </a:xfrm>
          <a:prstGeom prst="rect">
            <a:avLst/>
          </a:prstGeom>
          <a:solidFill>
            <a:srgbClr val="C00000"/>
          </a:solidFill>
          <a:ln>
            <a:solidFill>
              <a:srgbClr val="C00000"/>
            </a:solidFill>
          </a:ln>
        </p:spPr>
        <p:txBody>
          <a:bodyPr vert="horz" lIns="90000" tIns="0" rIns="91440" bIns="0" rtlCol="0" anchor="ctr" anchorCtr="1">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442913" algn="ctr"/>
            <a:endParaRPr lang="pl-PL" sz="2400" b="1" dirty="0">
              <a:solidFill>
                <a:schemeClr val="bg1"/>
              </a:solidFill>
              <a:effectLst>
                <a:outerShdw blurRad="38100" dist="38100" dir="2700000" algn="tl">
                  <a:srgbClr val="000000">
                    <a:alpha val="43137"/>
                  </a:srgbClr>
                </a:outerShdw>
              </a:effectLst>
              <a:latin typeface="Cambria" pitchFamily="18" charset="0"/>
            </a:endParaRPr>
          </a:p>
        </p:txBody>
      </p:sp>
      <p:pic>
        <p:nvPicPr>
          <p:cNvPr id="5" name="Obraz 4">
            <a:extLst>
              <a:ext uri="{FF2B5EF4-FFF2-40B4-BE49-F238E27FC236}">
                <a16:creationId xmlns:a16="http://schemas.microsoft.com/office/drawing/2014/main" xmlns="" id="{98811C82-1104-45D3-87FA-9F14727C8B4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20072" y="1135169"/>
            <a:ext cx="3379000" cy="4100877"/>
          </a:xfrm>
          <a:prstGeom prst="rect">
            <a:avLst/>
          </a:prstGeom>
        </p:spPr>
      </p:pic>
      <p:sp>
        <p:nvSpPr>
          <p:cNvPr id="10" name="Prostokąt 9">
            <a:extLst>
              <a:ext uri="{FF2B5EF4-FFF2-40B4-BE49-F238E27FC236}">
                <a16:creationId xmlns:a16="http://schemas.microsoft.com/office/drawing/2014/main" xmlns="" id="{A16FA220-2819-4E8F-9D84-B3C5A5CA10B1}"/>
              </a:ext>
            </a:extLst>
          </p:cNvPr>
          <p:cNvSpPr/>
          <p:nvPr/>
        </p:nvSpPr>
        <p:spPr>
          <a:xfrm>
            <a:off x="1043608" y="607470"/>
            <a:ext cx="7920880" cy="327782"/>
          </a:xfrm>
          <a:prstGeom prst="rect">
            <a:avLst/>
          </a:prstGeom>
        </p:spPr>
        <p:txBody>
          <a:bodyPr wrap="square">
            <a:spAutoFit/>
          </a:bodyPr>
          <a:lstStyle/>
          <a:p>
            <a:pPr algn="r">
              <a:lnSpc>
                <a:spcPct val="85000"/>
              </a:lnSpc>
              <a:spcAft>
                <a:spcPts val="900"/>
              </a:spcAft>
              <a:buClr>
                <a:srgbClr val="C00000"/>
              </a:buClr>
              <a:buSzPct val="100000"/>
            </a:pPr>
            <a:r>
              <a:rPr lang="pl-PL" sz="1800" b="1" dirty="0">
                <a:solidFill>
                  <a:schemeClr val="bg1"/>
                </a:solidFill>
                <a:effectLst>
                  <a:outerShdw blurRad="38100" dist="38100" dir="2700000" algn="tl">
                    <a:srgbClr val="000000">
                      <a:alpha val="43137"/>
                    </a:srgbClr>
                  </a:outerShdw>
                </a:effectLst>
                <a:latin typeface="Cambria" pitchFamily="18" charset="0"/>
                <a:cs typeface="Arial"/>
                <a:sym typeface="Arial"/>
              </a:rPr>
              <a:t>źródła CZADU</a:t>
            </a:r>
          </a:p>
        </p:txBody>
      </p:sp>
      <p:sp>
        <p:nvSpPr>
          <p:cNvPr id="11" name="Prostokąt 10">
            <a:extLst>
              <a:ext uri="{FF2B5EF4-FFF2-40B4-BE49-F238E27FC236}">
                <a16:creationId xmlns:a16="http://schemas.microsoft.com/office/drawing/2014/main" xmlns="" id="{B187A66C-B146-4FAB-BF92-DADCFE2DA4FB}"/>
              </a:ext>
            </a:extLst>
          </p:cNvPr>
          <p:cNvSpPr/>
          <p:nvPr/>
        </p:nvSpPr>
        <p:spPr>
          <a:xfrm>
            <a:off x="3491880" y="151183"/>
            <a:ext cx="5544616" cy="353943"/>
          </a:xfrm>
          <a:prstGeom prst="rect">
            <a:avLst/>
          </a:prstGeom>
        </p:spPr>
        <p:txBody>
          <a:bodyPr wrap="square">
            <a:spAutoFit/>
          </a:bodyPr>
          <a:lstStyle/>
          <a:p>
            <a:pPr algn="r">
              <a:lnSpc>
                <a:spcPct val="85000"/>
              </a:lnSpc>
              <a:spcAft>
                <a:spcPts val="900"/>
              </a:spcAft>
              <a:buClr>
                <a:srgbClr val="C00000"/>
              </a:buClr>
              <a:buSzPct val="100000"/>
            </a:pPr>
            <a:r>
              <a:rPr lang="pl-PL" sz="2000" b="1" dirty="0">
                <a:latin typeface="Cambria" pitchFamily="18" charset="0"/>
                <a:cs typeface="Arial"/>
                <a:sym typeface="Arial"/>
              </a:rPr>
              <a:t>Czujka na straży Twojego bezpieczeństwa!</a:t>
            </a:r>
            <a:endParaRPr lang="pl-PL" sz="1600" b="1" dirty="0">
              <a:latin typeface="Cambria" pitchFamily="18" charset="0"/>
              <a:cs typeface="Arial"/>
              <a:sym typeface="Arial"/>
            </a:endParaRPr>
          </a:p>
        </p:txBody>
      </p:sp>
      <p:pic>
        <p:nvPicPr>
          <p:cNvPr id="4" name="Obraz 3">
            <a:extLst>
              <a:ext uri="{FF2B5EF4-FFF2-40B4-BE49-F238E27FC236}">
                <a16:creationId xmlns:a16="http://schemas.microsoft.com/office/drawing/2014/main" xmlns="" id="{1C2B6AE6-4671-4687-96C1-3FB3C01F0F6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5142" y="1132910"/>
            <a:ext cx="3736858" cy="4103136"/>
          </a:xfrm>
          <a:prstGeom prst="rect">
            <a:avLst/>
          </a:prstGeom>
        </p:spPr>
      </p:pic>
    </p:spTree>
    <p:extLst>
      <p:ext uri="{BB962C8B-B14F-4D97-AF65-F5344CB8AC3E}">
        <p14:creationId xmlns:p14="http://schemas.microsoft.com/office/powerpoint/2010/main" val="205782905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0" name="Obraz 59" descr="l1.png"/>
          <p:cNvPicPr>
            <a:picLocks noChangeAspect="1"/>
          </p:cNvPicPr>
          <p:nvPr/>
        </p:nvPicPr>
        <p:blipFill>
          <a:blip r:embed="rId3" cstate="print"/>
          <a:stretch>
            <a:fillRect/>
          </a:stretch>
        </p:blipFill>
        <p:spPr>
          <a:xfrm>
            <a:off x="41552" y="45414"/>
            <a:ext cx="936104" cy="1143100"/>
          </a:xfrm>
          <a:prstGeom prst="rect">
            <a:avLst/>
          </a:prstGeom>
        </p:spPr>
      </p:pic>
      <p:sp>
        <p:nvSpPr>
          <p:cNvPr id="64" name="Tytuł 1">
            <a:extLst>
              <a:ext uri="{FF2B5EF4-FFF2-40B4-BE49-F238E27FC236}">
                <a16:creationId xmlns:a16="http://schemas.microsoft.com/office/drawing/2014/main" xmlns="" id="{B3DB61DE-24AC-44E5-8695-89629F0AE525}"/>
              </a:ext>
            </a:extLst>
          </p:cNvPr>
          <p:cNvSpPr>
            <a:spLocks noGrp="1"/>
          </p:cNvSpPr>
          <p:nvPr/>
        </p:nvSpPr>
        <p:spPr>
          <a:xfrm>
            <a:off x="1043608" y="555526"/>
            <a:ext cx="8100392" cy="426127"/>
          </a:xfrm>
          <a:prstGeom prst="rect">
            <a:avLst/>
          </a:prstGeom>
          <a:solidFill>
            <a:srgbClr val="C00000"/>
          </a:solidFill>
          <a:ln>
            <a:solidFill>
              <a:srgbClr val="C00000"/>
            </a:solidFill>
          </a:ln>
        </p:spPr>
        <p:txBody>
          <a:bodyPr vert="horz" lIns="90000" tIns="0" rIns="91440" bIns="0" rtlCol="0" anchor="ctr" anchorCtr="1">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442913" algn="ctr"/>
            <a:endParaRPr lang="pl-PL" sz="2400" b="1" dirty="0">
              <a:solidFill>
                <a:schemeClr val="bg1"/>
              </a:solidFill>
              <a:effectLst>
                <a:outerShdw blurRad="38100" dist="38100" dir="2700000" algn="tl">
                  <a:srgbClr val="000000">
                    <a:alpha val="43137"/>
                  </a:srgbClr>
                </a:outerShdw>
              </a:effectLst>
              <a:latin typeface="Cambria" pitchFamily="18" charset="0"/>
            </a:endParaRPr>
          </a:p>
        </p:txBody>
      </p:sp>
      <p:sp>
        <p:nvSpPr>
          <p:cNvPr id="18" name="pole tekstowe 17">
            <a:extLst>
              <a:ext uri="{FF2B5EF4-FFF2-40B4-BE49-F238E27FC236}">
                <a16:creationId xmlns:a16="http://schemas.microsoft.com/office/drawing/2014/main" xmlns="" id="{8B85AD11-984F-4FFA-AA06-69661EA61F39}"/>
              </a:ext>
            </a:extLst>
          </p:cNvPr>
          <p:cNvSpPr txBox="1"/>
          <p:nvPr/>
        </p:nvSpPr>
        <p:spPr>
          <a:xfrm>
            <a:off x="12630" y="3870796"/>
            <a:ext cx="3492322" cy="1077218"/>
          </a:xfrm>
          <a:prstGeom prst="rect">
            <a:avLst/>
          </a:prstGeom>
          <a:noFill/>
        </p:spPr>
        <p:txBody>
          <a:bodyPr wrap="square" rtlCol="0">
            <a:spAutoFit/>
          </a:bodyPr>
          <a:lstStyle/>
          <a:p>
            <a:pPr algn="ctr"/>
            <a:r>
              <a:rPr lang="pl-PL" sz="1600" b="1" dirty="0">
                <a:solidFill>
                  <a:srgbClr val="C00000"/>
                </a:solidFill>
                <a:latin typeface="Cambria" pitchFamily="18" charset="0"/>
                <a:cs typeface="Arial"/>
              </a:rPr>
              <a:t>ZAMONTUJ CZUJKI</a:t>
            </a:r>
          </a:p>
          <a:p>
            <a:pPr algn="ctr"/>
            <a:r>
              <a:rPr lang="pl-PL" sz="1600" dirty="0">
                <a:latin typeface="Cambria" pitchFamily="18" charset="0"/>
                <a:cs typeface="Arial"/>
              </a:rPr>
              <a:t>Regularnie przeprowadzaj test urządzenia. Pamiętaj o wymianie baterii zgodnie z instrukcją.</a:t>
            </a:r>
          </a:p>
        </p:txBody>
      </p:sp>
      <p:sp>
        <p:nvSpPr>
          <p:cNvPr id="19" name="Prostokąt 18">
            <a:extLst>
              <a:ext uri="{FF2B5EF4-FFF2-40B4-BE49-F238E27FC236}">
                <a16:creationId xmlns:a16="http://schemas.microsoft.com/office/drawing/2014/main" xmlns="" id="{3201ECAA-F3FB-475E-8627-BEBD44BA4409}"/>
              </a:ext>
            </a:extLst>
          </p:cNvPr>
          <p:cNvSpPr/>
          <p:nvPr/>
        </p:nvSpPr>
        <p:spPr>
          <a:xfrm>
            <a:off x="3054875" y="4112401"/>
            <a:ext cx="2957285" cy="835613"/>
          </a:xfrm>
          <a:prstGeom prst="rect">
            <a:avLst/>
          </a:prstGeom>
        </p:spPr>
        <p:txBody>
          <a:bodyPr wrap="square">
            <a:spAutoFit/>
          </a:bodyPr>
          <a:lstStyle/>
          <a:p>
            <a:pPr marL="271463" algn="ctr">
              <a:lnSpc>
                <a:spcPct val="85000"/>
              </a:lnSpc>
              <a:spcBef>
                <a:spcPts val="0"/>
              </a:spcBef>
              <a:spcAft>
                <a:spcPts val="900"/>
              </a:spcAft>
              <a:buClr>
                <a:srgbClr val="C00000"/>
              </a:buClr>
              <a:buSzPct val="100000"/>
            </a:pPr>
            <a:r>
              <a:rPr lang="pl-PL" sz="1600" b="1" dirty="0">
                <a:solidFill>
                  <a:srgbClr val="C00000"/>
                </a:solidFill>
                <a:latin typeface="Cambria" pitchFamily="18" charset="0"/>
                <a:cs typeface="Arial"/>
                <a:sym typeface="Arial"/>
              </a:rPr>
              <a:t>NIE BLOKUJ DRÓG </a:t>
            </a:r>
            <a:br>
              <a:rPr lang="pl-PL" sz="1600" b="1" dirty="0">
                <a:solidFill>
                  <a:srgbClr val="C00000"/>
                </a:solidFill>
                <a:latin typeface="Cambria" pitchFamily="18" charset="0"/>
                <a:cs typeface="Arial"/>
                <a:sym typeface="Arial"/>
              </a:rPr>
            </a:br>
            <a:r>
              <a:rPr lang="pl-PL" sz="1600" b="1" dirty="0">
                <a:solidFill>
                  <a:srgbClr val="C00000"/>
                </a:solidFill>
                <a:latin typeface="Cambria" pitchFamily="18" charset="0"/>
                <a:cs typeface="Arial"/>
                <a:sym typeface="Arial"/>
              </a:rPr>
              <a:t>I WYJŚĆ EWAKUACYJNYCH</a:t>
            </a:r>
          </a:p>
          <a:p>
            <a:pPr marL="271463" algn="ctr">
              <a:lnSpc>
                <a:spcPct val="85000"/>
              </a:lnSpc>
              <a:spcBef>
                <a:spcPts val="0"/>
              </a:spcBef>
              <a:spcAft>
                <a:spcPts val="900"/>
              </a:spcAft>
              <a:buClr>
                <a:srgbClr val="C00000"/>
              </a:buClr>
              <a:buSzPct val="100000"/>
            </a:pPr>
            <a:r>
              <a:rPr lang="pl-PL" sz="1600" dirty="0">
                <a:latin typeface="Cambria" pitchFamily="18" charset="0"/>
                <a:cs typeface="Arial"/>
                <a:sym typeface="Arial"/>
              </a:rPr>
              <a:t>Zadbaj o ich </a:t>
            </a:r>
            <a:r>
              <a:rPr lang="pl-PL" sz="1600" dirty="0" smtClean="0">
                <a:latin typeface="Cambria" pitchFamily="18" charset="0"/>
                <a:cs typeface="Arial"/>
                <a:sym typeface="Arial"/>
              </a:rPr>
              <a:t>drożność.</a:t>
            </a:r>
            <a:endParaRPr lang="pl-PL" sz="1600" dirty="0">
              <a:latin typeface="Cambria" pitchFamily="18" charset="0"/>
              <a:cs typeface="Arial"/>
              <a:sym typeface="Arial"/>
            </a:endParaRPr>
          </a:p>
        </p:txBody>
      </p:sp>
      <p:sp>
        <p:nvSpPr>
          <p:cNvPr id="20" name="Prostokąt 19">
            <a:extLst>
              <a:ext uri="{FF2B5EF4-FFF2-40B4-BE49-F238E27FC236}">
                <a16:creationId xmlns:a16="http://schemas.microsoft.com/office/drawing/2014/main" xmlns="" id="{F6CFF965-CB8C-4DA4-8440-38E4FC4EAE96}"/>
              </a:ext>
            </a:extLst>
          </p:cNvPr>
          <p:cNvSpPr/>
          <p:nvPr/>
        </p:nvSpPr>
        <p:spPr>
          <a:xfrm>
            <a:off x="245669" y="1275606"/>
            <a:ext cx="8430787" cy="353943"/>
          </a:xfrm>
          <a:prstGeom prst="rect">
            <a:avLst/>
          </a:prstGeom>
        </p:spPr>
        <p:txBody>
          <a:bodyPr wrap="square">
            <a:spAutoFit/>
          </a:bodyPr>
          <a:lstStyle/>
          <a:p>
            <a:pPr marL="271463" algn="ctr">
              <a:lnSpc>
                <a:spcPct val="85000"/>
              </a:lnSpc>
              <a:spcBef>
                <a:spcPts val="0"/>
              </a:spcBef>
              <a:spcAft>
                <a:spcPts val="900"/>
              </a:spcAft>
              <a:buClr>
                <a:srgbClr val="C00000"/>
              </a:buClr>
              <a:buSzPct val="100000"/>
            </a:pPr>
            <a:r>
              <a:rPr lang="pl-PL" sz="2000" b="1" dirty="0">
                <a:solidFill>
                  <a:srgbClr val="C00000"/>
                </a:solidFill>
                <a:latin typeface="Cambria" pitchFamily="18" charset="0"/>
                <a:cs typeface="Arial"/>
                <a:sym typeface="Arial"/>
              </a:rPr>
              <a:t>ZADBAJ O BEZPIECZEŃSTWO SWOJE I SWOICH NAJBLIŻSZYCH</a:t>
            </a:r>
            <a:endParaRPr lang="pl-PL" sz="2000" dirty="0">
              <a:solidFill>
                <a:srgbClr val="C00000"/>
              </a:solidFill>
              <a:latin typeface="Cambria" pitchFamily="18" charset="0"/>
              <a:ea typeface="Arial"/>
              <a:cs typeface="Arial"/>
              <a:sym typeface="Arial"/>
            </a:endParaRPr>
          </a:p>
        </p:txBody>
      </p:sp>
      <p:sp>
        <p:nvSpPr>
          <p:cNvPr id="21" name="Prostokąt 20">
            <a:extLst>
              <a:ext uri="{FF2B5EF4-FFF2-40B4-BE49-F238E27FC236}">
                <a16:creationId xmlns:a16="http://schemas.microsoft.com/office/drawing/2014/main" xmlns="" id="{29240E8A-C62C-44AA-8C52-1E1F6546E995}"/>
              </a:ext>
            </a:extLst>
          </p:cNvPr>
          <p:cNvSpPr/>
          <p:nvPr/>
        </p:nvSpPr>
        <p:spPr>
          <a:xfrm>
            <a:off x="5796137" y="3867777"/>
            <a:ext cx="3168352" cy="720197"/>
          </a:xfrm>
          <a:prstGeom prst="rect">
            <a:avLst/>
          </a:prstGeom>
        </p:spPr>
        <p:txBody>
          <a:bodyPr wrap="square">
            <a:spAutoFit/>
          </a:bodyPr>
          <a:lstStyle/>
          <a:p>
            <a:pPr marL="271463" algn="ctr">
              <a:lnSpc>
                <a:spcPct val="85000"/>
              </a:lnSpc>
              <a:spcBef>
                <a:spcPts val="0"/>
              </a:spcBef>
              <a:spcAft>
                <a:spcPts val="900"/>
              </a:spcAft>
              <a:buClr>
                <a:srgbClr val="C00000"/>
              </a:buClr>
              <a:buSzPct val="100000"/>
            </a:pPr>
            <a:r>
              <a:rPr lang="pl-PL" sz="1600" b="1" dirty="0">
                <a:solidFill>
                  <a:srgbClr val="C00000"/>
                </a:solidFill>
                <a:latin typeface="Cambria" pitchFamily="18" charset="0"/>
                <a:cs typeface="Arial"/>
                <a:sym typeface="Arial"/>
              </a:rPr>
              <a:t>DOKONUJ OKRESOWYCH PRZEGLĄDÓW KOMINÓW I INSTALACJI WENTYLACYJNEJ</a:t>
            </a:r>
          </a:p>
        </p:txBody>
      </p:sp>
      <p:pic>
        <p:nvPicPr>
          <p:cNvPr id="15" name="Obraz 14">
            <a:extLst>
              <a:ext uri="{FF2B5EF4-FFF2-40B4-BE49-F238E27FC236}">
                <a16:creationId xmlns:a16="http://schemas.microsoft.com/office/drawing/2014/main" xmlns="" id="{6B43B3FF-6C84-4D97-B9E9-B5D55A6699A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51920" y="1797707"/>
            <a:ext cx="1848873" cy="2142195"/>
          </a:xfrm>
          <a:prstGeom prst="rect">
            <a:avLst/>
          </a:prstGeom>
        </p:spPr>
      </p:pic>
      <p:pic>
        <p:nvPicPr>
          <p:cNvPr id="17" name="Obraz 16">
            <a:extLst>
              <a:ext uri="{FF2B5EF4-FFF2-40B4-BE49-F238E27FC236}">
                <a16:creationId xmlns:a16="http://schemas.microsoft.com/office/drawing/2014/main" xmlns="" id="{A63C3753-9700-41CA-B188-1827E30CEC4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88224" y="1902473"/>
            <a:ext cx="2043791" cy="1648279"/>
          </a:xfrm>
          <a:prstGeom prst="rect">
            <a:avLst/>
          </a:prstGeom>
        </p:spPr>
      </p:pic>
      <p:sp>
        <p:nvSpPr>
          <p:cNvPr id="33" name="Prostokąt 32">
            <a:extLst>
              <a:ext uri="{FF2B5EF4-FFF2-40B4-BE49-F238E27FC236}">
                <a16:creationId xmlns:a16="http://schemas.microsoft.com/office/drawing/2014/main" xmlns="" id="{0A8FD49F-0B33-464A-9006-C74C13713082}"/>
              </a:ext>
            </a:extLst>
          </p:cNvPr>
          <p:cNvSpPr/>
          <p:nvPr/>
        </p:nvSpPr>
        <p:spPr>
          <a:xfrm>
            <a:off x="1043608" y="607470"/>
            <a:ext cx="7920880" cy="327782"/>
          </a:xfrm>
          <a:prstGeom prst="rect">
            <a:avLst/>
          </a:prstGeom>
        </p:spPr>
        <p:txBody>
          <a:bodyPr wrap="square">
            <a:spAutoFit/>
          </a:bodyPr>
          <a:lstStyle/>
          <a:p>
            <a:pPr algn="r">
              <a:lnSpc>
                <a:spcPct val="85000"/>
              </a:lnSpc>
              <a:spcAft>
                <a:spcPts val="900"/>
              </a:spcAft>
              <a:buClr>
                <a:srgbClr val="C00000"/>
              </a:buClr>
              <a:buSzPct val="100000"/>
            </a:pPr>
            <a:r>
              <a:rPr lang="pl-PL" sz="1800" b="1" dirty="0">
                <a:solidFill>
                  <a:schemeClr val="bg1"/>
                </a:solidFill>
                <a:effectLst>
                  <a:outerShdw blurRad="38100" dist="38100" dir="2700000" algn="tl">
                    <a:srgbClr val="000000">
                      <a:alpha val="43137"/>
                    </a:srgbClr>
                  </a:outerShdw>
                </a:effectLst>
                <a:latin typeface="Cambria" pitchFamily="18" charset="0"/>
                <a:cs typeface="Arial"/>
                <a:sym typeface="Arial"/>
              </a:rPr>
              <a:t>zadbaj o bezpieczeństwo</a:t>
            </a:r>
            <a:endParaRPr lang="pl-PL" sz="2400" b="1" dirty="0">
              <a:solidFill>
                <a:schemeClr val="bg1"/>
              </a:solidFill>
              <a:effectLst>
                <a:outerShdw blurRad="38100" dist="38100" dir="2700000" algn="tl">
                  <a:srgbClr val="000000">
                    <a:alpha val="43137"/>
                  </a:srgbClr>
                </a:outerShdw>
              </a:effectLst>
              <a:latin typeface="Cambria" pitchFamily="18" charset="0"/>
              <a:cs typeface="Arial"/>
              <a:sym typeface="Arial"/>
            </a:endParaRPr>
          </a:p>
        </p:txBody>
      </p:sp>
      <p:sp>
        <p:nvSpPr>
          <p:cNvPr id="35" name="Prostokąt 34">
            <a:extLst>
              <a:ext uri="{FF2B5EF4-FFF2-40B4-BE49-F238E27FC236}">
                <a16:creationId xmlns:a16="http://schemas.microsoft.com/office/drawing/2014/main" xmlns="" id="{C54C341C-71C4-46D2-8563-B4A9D2B4FFD5}"/>
              </a:ext>
            </a:extLst>
          </p:cNvPr>
          <p:cNvSpPr/>
          <p:nvPr/>
        </p:nvSpPr>
        <p:spPr>
          <a:xfrm>
            <a:off x="3491880" y="151183"/>
            <a:ext cx="5544616" cy="353943"/>
          </a:xfrm>
          <a:prstGeom prst="rect">
            <a:avLst/>
          </a:prstGeom>
        </p:spPr>
        <p:txBody>
          <a:bodyPr wrap="square">
            <a:spAutoFit/>
          </a:bodyPr>
          <a:lstStyle/>
          <a:p>
            <a:pPr algn="r">
              <a:lnSpc>
                <a:spcPct val="85000"/>
              </a:lnSpc>
              <a:spcAft>
                <a:spcPts val="900"/>
              </a:spcAft>
              <a:buClr>
                <a:srgbClr val="C00000"/>
              </a:buClr>
              <a:buSzPct val="100000"/>
            </a:pPr>
            <a:r>
              <a:rPr lang="pl-PL" sz="2000" b="1" dirty="0">
                <a:latin typeface="Cambria" pitchFamily="18" charset="0"/>
                <a:cs typeface="Arial"/>
                <a:sym typeface="Arial"/>
              </a:rPr>
              <a:t>Czujka na straży Twojego bezpieczeństwa!</a:t>
            </a:r>
            <a:endParaRPr lang="pl-PL" sz="1600" b="1" dirty="0">
              <a:latin typeface="Cambria" pitchFamily="18" charset="0"/>
              <a:cs typeface="Arial"/>
              <a:sym typeface="Arial"/>
            </a:endParaRPr>
          </a:p>
        </p:txBody>
      </p:sp>
      <p:pic>
        <p:nvPicPr>
          <p:cNvPr id="2" name="Obraz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55576" y="1859436"/>
            <a:ext cx="2036502" cy="2080466"/>
          </a:xfrm>
          <a:prstGeom prst="rect">
            <a:avLst/>
          </a:prstGeom>
        </p:spPr>
      </p:pic>
    </p:spTree>
    <p:extLst>
      <p:ext uri="{BB962C8B-B14F-4D97-AF65-F5344CB8AC3E}">
        <p14:creationId xmlns:p14="http://schemas.microsoft.com/office/powerpoint/2010/main" val="330347695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Obraz 13" descr="17.png"/>
          <p:cNvPicPr>
            <a:picLocks noChangeAspect="1"/>
          </p:cNvPicPr>
          <p:nvPr/>
        </p:nvPicPr>
        <p:blipFill>
          <a:blip r:embed="rId3" cstate="print"/>
          <a:stretch>
            <a:fillRect/>
          </a:stretch>
        </p:blipFill>
        <p:spPr>
          <a:xfrm>
            <a:off x="2699792" y="1563638"/>
            <a:ext cx="1822202" cy="2520280"/>
          </a:xfrm>
          <a:prstGeom prst="rect">
            <a:avLst/>
          </a:prstGeom>
        </p:spPr>
      </p:pic>
      <p:pic>
        <p:nvPicPr>
          <p:cNvPr id="15" name="Obraz 14" descr="18.png"/>
          <p:cNvPicPr>
            <a:picLocks noChangeAspect="1"/>
          </p:cNvPicPr>
          <p:nvPr/>
        </p:nvPicPr>
        <p:blipFill>
          <a:blip r:embed="rId4" cstate="print"/>
          <a:stretch>
            <a:fillRect/>
          </a:stretch>
        </p:blipFill>
        <p:spPr>
          <a:xfrm>
            <a:off x="4860032" y="1491630"/>
            <a:ext cx="1866398" cy="2592288"/>
          </a:xfrm>
          <a:prstGeom prst="rect">
            <a:avLst/>
          </a:prstGeom>
        </p:spPr>
      </p:pic>
      <p:pic>
        <p:nvPicPr>
          <p:cNvPr id="16" name="Obraz 15" descr="19.png"/>
          <p:cNvPicPr>
            <a:picLocks noChangeAspect="1"/>
          </p:cNvPicPr>
          <p:nvPr/>
        </p:nvPicPr>
        <p:blipFill>
          <a:blip r:embed="rId5" cstate="print"/>
          <a:stretch>
            <a:fillRect/>
          </a:stretch>
        </p:blipFill>
        <p:spPr>
          <a:xfrm>
            <a:off x="270570" y="1576432"/>
            <a:ext cx="2052767" cy="2391028"/>
          </a:xfrm>
          <a:prstGeom prst="rect">
            <a:avLst/>
          </a:prstGeom>
        </p:spPr>
      </p:pic>
      <p:pic>
        <p:nvPicPr>
          <p:cNvPr id="17" name="Obraz 16" descr="20.png"/>
          <p:cNvPicPr>
            <a:picLocks noChangeAspect="1"/>
          </p:cNvPicPr>
          <p:nvPr/>
        </p:nvPicPr>
        <p:blipFill>
          <a:blip r:embed="rId6" cstate="print"/>
          <a:stretch>
            <a:fillRect/>
          </a:stretch>
        </p:blipFill>
        <p:spPr>
          <a:xfrm>
            <a:off x="7020272" y="1563638"/>
            <a:ext cx="1872208" cy="2391029"/>
          </a:xfrm>
          <a:prstGeom prst="rect">
            <a:avLst/>
          </a:prstGeom>
        </p:spPr>
      </p:pic>
      <p:pic>
        <p:nvPicPr>
          <p:cNvPr id="60" name="Obraz 59" descr="l1.png"/>
          <p:cNvPicPr>
            <a:picLocks noChangeAspect="1"/>
          </p:cNvPicPr>
          <p:nvPr/>
        </p:nvPicPr>
        <p:blipFill>
          <a:blip r:embed="rId7" cstate="print"/>
          <a:stretch>
            <a:fillRect/>
          </a:stretch>
        </p:blipFill>
        <p:spPr>
          <a:xfrm>
            <a:off x="41552" y="45414"/>
            <a:ext cx="936104" cy="1143100"/>
          </a:xfrm>
          <a:prstGeom prst="rect">
            <a:avLst/>
          </a:prstGeom>
        </p:spPr>
      </p:pic>
      <p:sp>
        <p:nvSpPr>
          <p:cNvPr id="64" name="Tytuł 1">
            <a:extLst>
              <a:ext uri="{FF2B5EF4-FFF2-40B4-BE49-F238E27FC236}">
                <a16:creationId xmlns:a16="http://schemas.microsoft.com/office/drawing/2014/main" xmlns="" id="{B3DB61DE-24AC-44E5-8695-89629F0AE525}"/>
              </a:ext>
            </a:extLst>
          </p:cNvPr>
          <p:cNvSpPr>
            <a:spLocks noGrp="1"/>
          </p:cNvSpPr>
          <p:nvPr/>
        </p:nvSpPr>
        <p:spPr>
          <a:xfrm>
            <a:off x="1043608" y="555526"/>
            <a:ext cx="8100392" cy="426127"/>
          </a:xfrm>
          <a:prstGeom prst="rect">
            <a:avLst/>
          </a:prstGeom>
          <a:solidFill>
            <a:srgbClr val="C00000"/>
          </a:solidFill>
          <a:ln>
            <a:solidFill>
              <a:srgbClr val="C00000"/>
            </a:solidFill>
          </a:ln>
        </p:spPr>
        <p:txBody>
          <a:bodyPr vert="horz" lIns="90000" tIns="0" rIns="91440" bIns="0" rtlCol="0" anchor="ctr" anchorCtr="1">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442913" algn="ctr"/>
            <a:endParaRPr lang="pl-PL" sz="2400" b="1" dirty="0">
              <a:solidFill>
                <a:schemeClr val="bg1"/>
              </a:solidFill>
              <a:effectLst>
                <a:outerShdw blurRad="38100" dist="38100" dir="2700000" algn="tl">
                  <a:srgbClr val="000000">
                    <a:alpha val="43137"/>
                  </a:srgbClr>
                </a:outerShdw>
              </a:effectLst>
              <a:latin typeface="Cambria" pitchFamily="18" charset="0"/>
            </a:endParaRPr>
          </a:p>
        </p:txBody>
      </p:sp>
      <p:sp>
        <p:nvSpPr>
          <p:cNvPr id="22" name="Prostokąt 21">
            <a:extLst>
              <a:ext uri="{FF2B5EF4-FFF2-40B4-BE49-F238E27FC236}">
                <a16:creationId xmlns:a16="http://schemas.microsoft.com/office/drawing/2014/main" xmlns="" id="{B640BAE6-46FE-4FFF-97F3-602AD3EFEF11}"/>
              </a:ext>
            </a:extLst>
          </p:cNvPr>
          <p:cNvSpPr/>
          <p:nvPr/>
        </p:nvSpPr>
        <p:spPr>
          <a:xfrm>
            <a:off x="1043608" y="607470"/>
            <a:ext cx="7920880" cy="327782"/>
          </a:xfrm>
          <a:prstGeom prst="rect">
            <a:avLst/>
          </a:prstGeom>
        </p:spPr>
        <p:txBody>
          <a:bodyPr wrap="square">
            <a:spAutoFit/>
          </a:bodyPr>
          <a:lstStyle/>
          <a:p>
            <a:pPr algn="r">
              <a:lnSpc>
                <a:spcPct val="85000"/>
              </a:lnSpc>
              <a:spcAft>
                <a:spcPts val="900"/>
              </a:spcAft>
              <a:buClr>
                <a:srgbClr val="C00000"/>
              </a:buClr>
              <a:buSzPct val="100000"/>
            </a:pPr>
            <a:r>
              <a:rPr lang="pl-PL" sz="1800" b="1" dirty="0">
                <a:solidFill>
                  <a:schemeClr val="bg1"/>
                </a:solidFill>
                <a:effectLst>
                  <a:outerShdw blurRad="38100" dist="38100" dir="2700000" algn="tl">
                    <a:srgbClr val="000000">
                      <a:alpha val="43137"/>
                    </a:srgbClr>
                  </a:outerShdw>
                </a:effectLst>
                <a:latin typeface="Cambria" pitchFamily="18" charset="0"/>
                <a:cs typeface="Arial"/>
                <a:sym typeface="Arial"/>
              </a:rPr>
              <a:t>zachowanie podczas pożaru</a:t>
            </a:r>
            <a:endParaRPr lang="pl-PL" sz="2400" b="1" dirty="0">
              <a:solidFill>
                <a:schemeClr val="bg1"/>
              </a:solidFill>
              <a:effectLst>
                <a:outerShdw blurRad="38100" dist="38100" dir="2700000" algn="tl">
                  <a:srgbClr val="000000">
                    <a:alpha val="43137"/>
                  </a:srgbClr>
                </a:outerShdw>
              </a:effectLst>
              <a:latin typeface="Cambria" pitchFamily="18" charset="0"/>
              <a:cs typeface="Arial"/>
              <a:sym typeface="Arial"/>
            </a:endParaRPr>
          </a:p>
        </p:txBody>
      </p:sp>
      <p:sp>
        <p:nvSpPr>
          <p:cNvPr id="23" name="Prostokąt 22">
            <a:extLst>
              <a:ext uri="{FF2B5EF4-FFF2-40B4-BE49-F238E27FC236}">
                <a16:creationId xmlns:a16="http://schemas.microsoft.com/office/drawing/2014/main" xmlns="" id="{15E9E9E2-E851-4EAC-B44E-4AA1F546F02E}"/>
              </a:ext>
            </a:extLst>
          </p:cNvPr>
          <p:cNvSpPr/>
          <p:nvPr/>
        </p:nvSpPr>
        <p:spPr>
          <a:xfrm>
            <a:off x="3491880" y="151183"/>
            <a:ext cx="5544616" cy="353943"/>
          </a:xfrm>
          <a:prstGeom prst="rect">
            <a:avLst/>
          </a:prstGeom>
        </p:spPr>
        <p:txBody>
          <a:bodyPr wrap="square">
            <a:spAutoFit/>
          </a:bodyPr>
          <a:lstStyle/>
          <a:p>
            <a:pPr algn="r">
              <a:lnSpc>
                <a:spcPct val="85000"/>
              </a:lnSpc>
              <a:spcAft>
                <a:spcPts val="900"/>
              </a:spcAft>
              <a:buClr>
                <a:srgbClr val="C00000"/>
              </a:buClr>
              <a:buSzPct val="100000"/>
            </a:pPr>
            <a:r>
              <a:rPr lang="pl-PL" sz="2000" b="1" dirty="0">
                <a:latin typeface="Cambria" pitchFamily="18" charset="0"/>
                <a:cs typeface="Arial"/>
                <a:sym typeface="Arial"/>
              </a:rPr>
              <a:t>Czujka na straży Twojego bezpieczeństwa!</a:t>
            </a:r>
            <a:endParaRPr lang="pl-PL" sz="1600" b="1" dirty="0">
              <a:latin typeface="Cambria" pitchFamily="18" charset="0"/>
              <a:cs typeface="Arial"/>
              <a:sym typeface="Arial"/>
            </a:endParaRPr>
          </a:p>
        </p:txBody>
      </p:sp>
      <p:sp>
        <p:nvSpPr>
          <p:cNvPr id="24" name="pole tekstowe 23">
            <a:extLst>
              <a:ext uri="{FF2B5EF4-FFF2-40B4-BE49-F238E27FC236}">
                <a16:creationId xmlns:a16="http://schemas.microsoft.com/office/drawing/2014/main" xmlns="" id="{0751E054-B7B3-46FB-AB5C-DA60E69CF233}"/>
              </a:ext>
            </a:extLst>
          </p:cNvPr>
          <p:cNvSpPr txBox="1"/>
          <p:nvPr/>
        </p:nvSpPr>
        <p:spPr>
          <a:xfrm>
            <a:off x="107504" y="4003199"/>
            <a:ext cx="1872208" cy="584775"/>
          </a:xfrm>
          <a:prstGeom prst="rect">
            <a:avLst/>
          </a:prstGeom>
          <a:noFill/>
        </p:spPr>
        <p:txBody>
          <a:bodyPr wrap="square" rtlCol="0">
            <a:spAutoFit/>
          </a:bodyPr>
          <a:lstStyle/>
          <a:p>
            <a:pPr algn="ctr"/>
            <a:r>
              <a:rPr lang="pl-PL" sz="1600" b="1" dirty="0">
                <a:latin typeface="Cambria" pitchFamily="18" charset="0"/>
                <a:cs typeface="Arial"/>
              </a:rPr>
              <a:t>Powiadom innych o zagrożeniu</a:t>
            </a:r>
          </a:p>
        </p:txBody>
      </p:sp>
      <p:sp>
        <p:nvSpPr>
          <p:cNvPr id="26" name="pole tekstowe 25">
            <a:extLst>
              <a:ext uri="{FF2B5EF4-FFF2-40B4-BE49-F238E27FC236}">
                <a16:creationId xmlns:a16="http://schemas.microsoft.com/office/drawing/2014/main" xmlns="" id="{15035FA7-F99E-4FDD-BCB6-DF82FF208BB1}"/>
              </a:ext>
            </a:extLst>
          </p:cNvPr>
          <p:cNvSpPr txBox="1"/>
          <p:nvPr/>
        </p:nvSpPr>
        <p:spPr>
          <a:xfrm>
            <a:off x="2687069" y="4003199"/>
            <a:ext cx="1596899" cy="338554"/>
          </a:xfrm>
          <a:prstGeom prst="rect">
            <a:avLst/>
          </a:prstGeom>
          <a:noFill/>
        </p:spPr>
        <p:txBody>
          <a:bodyPr wrap="square" rtlCol="0">
            <a:spAutoFit/>
          </a:bodyPr>
          <a:lstStyle/>
          <a:p>
            <a:pPr algn="ctr"/>
            <a:r>
              <a:rPr lang="pl-PL" sz="1600" b="1" dirty="0">
                <a:latin typeface="Cambria" pitchFamily="18" charset="0"/>
                <a:cs typeface="Arial"/>
              </a:rPr>
              <a:t>Wyjdź z domu</a:t>
            </a:r>
          </a:p>
        </p:txBody>
      </p:sp>
      <p:sp>
        <p:nvSpPr>
          <p:cNvPr id="27" name="pole tekstowe 26">
            <a:extLst>
              <a:ext uri="{FF2B5EF4-FFF2-40B4-BE49-F238E27FC236}">
                <a16:creationId xmlns:a16="http://schemas.microsoft.com/office/drawing/2014/main" xmlns="" id="{8DE00E74-9242-417E-962E-7C45B63893E7}"/>
              </a:ext>
            </a:extLst>
          </p:cNvPr>
          <p:cNvSpPr txBox="1"/>
          <p:nvPr/>
        </p:nvSpPr>
        <p:spPr>
          <a:xfrm>
            <a:off x="4716016" y="4003199"/>
            <a:ext cx="2003501" cy="584775"/>
          </a:xfrm>
          <a:prstGeom prst="rect">
            <a:avLst/>
          </a:prstGeom>
          <a:noFill/>
        </p:spPr>
        <p:txBody>
          <a:bodyPr wrap="square" rtlCol="0">
            <a:spAutoFit/>
          </a:bodyPr>
          <a:lstStyle/>
          <a:p>
            <a:pPr algn="ctr"/>
            <a:r>
              <a:rPr lang="pl-PL" sz="1600" b="1" dirty="0">
                <a:latin typeface="Cambria" pitchFamily="18" charset="0"/>
                <a:cs typeface="Arial"/>
              </a:rPr>
              <a:t>Zadzwoń pod numer alarmowy</a:t>
            </a:r>
          </a:p>
        </p:txBody>
      </p:sp>
      <p:sp>
        <p:nvSpPr>
          <p:cNvPr id="28" name="pole tekstowe 27">
            <a:extLst>
              <a:ext uri="{FF2B5EF4-FFF2-40B4-BE49-F238E27FC236}">
                <a16:creationId xmlns:a16="http://schemas.microsoft.com/office/drawing/2014/main" xmlns="" id="{68D9D5F2-3E55-4E98-8489-9FC05159ACDB}"/>
              </a:ext>
            </a:extLst>
          </p:cNvPr>
          <p:cNvSpPr txBox="1"/>
          <p:nvPr/>
        </p:nvSpPr>
        <p:spPr>
          <a:xfrm>
            <a:off x="7020272" y="4003199"/>
            <a:ext cx="2028947" cy="338554"/>
          </a:xfrm>
          <a:prstGeom prst="rect">
            <a:avLst/>
          </a:prstGeom>
          <a:noFill/>
        </p:spPr>
        <p:txBody>
          <a:bodyPr wrap="square" rtlCol="0">
            <a:spAutoFit/>
          </a:bodyPr>
          <a:lstStyle/>
          <a:p>
            <a:pPr algn="ctr"/>
            <a:r>
              <a:rPr lang="pl-PL" sz="1600" b="1" dirty="0">
                <a:latin typeface="Cambria" pitchFamily="18" charset="0"/>
                <a:cs typeface="Arial"/>
              </a:rPr>
              <a:t>Zostań na zewnątrz</a:t>
            </a:r>
          </a:p>
        </p:txBody>
      </p:sp>
    </p:spTree>
    <p:extLst>
      <p:ext uri="{BB962C8B-B14F-4D97-AF65-F5344CB8AC3E}">
        <p14:creationId xmlns:p14="http://schemas.microsoft.com/office/powerpoint/2010/main" val="2678011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 name="Obraz 21" descr="3.png"/>
          <p:cNvPicPr>
            <a:picLocks noChangeAspect="1"/>
          </p:cNvPicPr>
          <p:nvPr/>
        </p:nvPicPr>
        <p:blipFill>
          <a:blip r:embed="rId3" cstate="print"/>
          <a:stretch>
            <a:fillRect/>
          </a:stretch>
        </p:blipFill>
        <p:spPr>
          <a:xfrm>
            <a:off x="6372200" y="2139702"/>
            <a:ext cx="880874" cy="1152147"/>
          </a:xfrm>
          <a:prstGeom prst="rect">
            <a:avLst/>
          </a:prstGeom>
        </p:spPr>
      </p:pic>
      <p:pic>
        <p:nvPicPr>
          <p:cNvPr id="20" name="Obraz 19" descr="3.png"/>
          <p:cNvPicPr>
            <a:picLocks noChangeAspect="1"/>
          </p:cNvPicPr>
          <p:nvPr/>
        </p:nvPicPr>
        <p:blipFill>
          <a:blip r:embed="rId3" cstate="print"/>
          <a:stretch>
            <a:fillRect/>
          </a:stretch>
        </p:blipFill>
        <p:spPr>
          <a:xfrm>
            <a:off x="5316082" y="2139702"/>
            <a:ext cx="880874" cy="1152147"/>
          </a:xfrm>
          <a:prstGeom prst="rect">
            <a:avLst/>
          </a:prstGeom>
        </p:spPr>
      </p:pic>
      <p:pic>
        <p:nvPicPr>
          <p:cNvPr id="18" name="Obraz 17" descr="3.png"/>
          <p:cNvPicPr>
            <a:picLocks noChangeAspect="1"/>
          </p:cNvPicPr>
          <p:nvPr/>
        </p:nvPicPr>
        <p:blipFill>
          <a:blip r:embed="rId3" cstate="print"/>
          <a:stretch>
            <a:fillRect/>
          </a:stretch>
        </p:blipFill>
        <p:spPr>
          <a:xfrm>
            <a:off x="4259965" y="2139702"/>
            <a:ext cx="880874" cy="1152147"/>
          </a:xfrm>
          <a:prstGeom prst="rect">
            <a:avLst/>
          </a:prstGeom>
        </p:spPr>
      </p:pic>
      <p:pic>
        <p:nvPicPr>
          <p:cNvPr id="27" name="Obraz 26">
            <a:extLst>
              <a:ext uri="{FF2B5EF4-FFF2-40B4-BE49-F238E27FC236}">
                <a16:creationId xmlns:a16="http://schemas.microsoft.com/office/drawing/2014/main" xmlns="" id="{57AD28DC-3356-4953-B1ED-85332740722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9512" y="1622397"/>
            <a:ext cx="2808312" cy="2965577"/>
          </a:xfrm>
          <a:prstGeom prst="rect">
            <a:avLst/>
          </a:prstGeom>
          <a:noFill/>
          <a:ln>
            <a:noFill/>
          </a:ln>
          <a:effectLst/>
        </p:spPr>
      </p:pic>
      <p:pic>
        <p:nvPicPr>
          <p:cNvPr id="4" name="Obraz 3" descr="l1.png"/>
          <p:cNvPicPr>
            <a:picLocks noChangeAspect="1"/>
          </p:cNvPicPr>
          <p:nvPr/>
        </p:nvPicPr>
        <p:blipFill>
          <a:blip r:embed="rId5" cstate="print"/>
          <a:stretch>
            <a:fillRect/>
          </a:stretch>
        </p:blipFill>
        <p:spPr>
          <a:xfrm>
            <a:off x="41552" y="45414"/>
            <a:ext cx="936104" cy="1143100"/>
          </a:xfrm>
          <a:prstGeom prst="rect">
            <a:avLst/>
          </a:prstGeom>
        </p:spPr>
      </p:pic>
      <p:sp>
        <p:nvSpPr>
          <p:cNvPr id="15" name="Prostokąt 14">
            <a:extLst>
              <a:ext uri="{FF2B5EF4-FFF2-40B4-BE49-F238E27FC236}">
                <a16:creationId xmlns:a16="http://schemas.microsoft.com/office/drawing/2014/main" xmlns="" id="{DED57B67-2B3B-458F-AE57-B051DF71B313}"/>
              </a:ext>
            </a:extLst>
          </p:cNvPr>
          <p:cNvSpPr/>
          <p:nvPr/>
        </p:nvSpPr>
        <p:spPr>
          <a:xfrm>
            <a:off x="2627784" y="1419622"/>
            <a:ext cx="6396974" cy="406265"/>
          </a:xfrm>
          <a:prstGeom prst="rect">
            <a:avLst/>
          </a:prstGeom>
        </p:spPr>
        <p:txBody>
          <a:bodyPr wrap="square">
            <a:spAutoFit/>
          </a:bodyPr>
          <a:ls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85000"/>
              </a:lnSpc>
              <a:spcAft>
                <a:spcPts val="900"/>
              </a:spcAft>
              <a:buClr>
                <a:srgbClr val="C00000"/>
              </a:buClr>
              <a:buSzPct val="100000"/>
            </a:pPr>
            <a:r>
              <a:rPr lang="pl-PL" sz="2400" dirty="0">
                <a:latin typeface="Cambria" pitchFamily="18" charset="0"/>
                <a:cs typeface="Arial"/>
                <a:sym typeface="Arial"/>
              </a:rPr>
              <a:t>Co </a:t>
            </a:r>
            <a:r>
              <a:rPr lang="pl-PL" sz="2400" b="1" dirty="0">
                <a:latin typeface="Cambria" pitchFamily="18" charset="0"/>
                <a:cs typeface="Arial"/>
                <a:sym typeface="Arial"/>
              </a:rPr>
              <a:t>PIĄTY POŻAR </a:t>
            </a:r>
            <a:r>
              <a:rPr lang="pl-PL" sz="2400" dirty="0">
                <a:latin typeface="Cambria" pitchFamily="18" charset="0"/>
                <a:cs typeface="Arial"/>
                <a:sym typeface="Arial"/>
              </a:rPr>
              <a:t>powstaje w </a:t>
            </a:r>
            <a:r>
              <a:rPr lang="pl-PL" sz="2400" b="1" dirty="0" smtClean="0">
                <a:latin typeface="Cambria" pitchFamily="18" charset="0"/>
                <a:cs typeface="Arial"/>
                <a:sym typeface="Arial"/>
              </a:rPr>
              <a:t>DOMACH</a:t>
            </a:r>
            <a:r>
              <a:rPr lang="pl-PL" sz="2400" dirty="0" smtClean="0">
                <a:latin typeface="Cambria" pitchFamily="18" charset="0"/>
                <a:cs typeface="Arial"/>
                <a:sym typeface="Arial"/>
              </a:rPr>
              <a:t>,</a:t>
            </a:r>
            <a:endParaRPr lang="pl-PL" sz="2400" dirty="0">
              <a:latin typeface="Cambria" pitchFamily="18" charset="0"/>
              <a:cs typeface="Arial"/>
              <a:sym typeface="Arial"/>
            </a:endParaRPr>
          </a:p>
        </p:txBody>
      </p:sp>
      <p:sp>
        <p:nvSpPr>
          <p:cNvPr id="17" name="Prostokąt 16">
            <a:extLst>
              <a:ext uri="{FF2B5EF4-FFF2-40B4-BE49-F238E27FC236}">
                <a16:creationId xmlns:a16="http://schemas.microsoft.com/office/drawing/2014/main" xmlns="" id="{5CCA6366-3D6D-4C3C-8E6E-DC94E6FF29B4}"/>
              </a:ext>
            </a:extLst>
          </p:cNvPr>
          <p:cNvSpPr/>
          <p:nvPr/>
        </p:nvSpPr>
        <p:spPr>
          <a:xfrm>
            <a:off x="395536" y="2283718"/>
            <a:ext cx="2315994" cy="960263"/>
          </a:xfrm>
          <a:prstGeom prst="rect">
            <a:avLst/>
          </a:prstGeom>
        </p:spPr>
        <p:txBody>
          <a:bodyPr wrap="square">
            <a:spAutoFit/>
          </a:bodyPr>
          <a:ls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90000"/>
              </a:lnSpc>
              <a:spcAft>
                <a:spcPts val="900"/>
              </a:spcAft>
              <a:buClr>
                <a:srgbClr val="C00000"/>
              </a:buClr>
              <a:buSzPct val="100000"/>
            </a:pPr>
            <a:r>
              <a:rPr lang="pl-PL" sz="2000" b="1" dirty="0">
                <a:solidFill>
                  <a:srgbClr val="C00000"/>
                </a:solidFill>
                <a:effectLst>
                  <a:outerShdw blurRad="38100" dist="38100" dir="2700000" algn="tl">
                    <a:srgbClr val="000000">
                      <a:alpha val="43137"/>
                    </a:srgbClr>
                  </a:outerShdw>
                </a:effectLst>
                <a:latin typeface="Cambria" pitchFamily="18" charset="0"/>
                <a:ea typeface="Arial"/>
                <a:cs typeface="Arial"/>
                <a:sym typeface="Arial"/>
              </a:rPr>
              <a:t>Corocznie</a:t>
            </a:r>
          </a:p>
          <a:p>
            <a:pPr algn="ctr">
              <a:lnSpc>
                <a:spcPct val="90000"/>
              </a:lnSpc>
              <a:spcAft>
                <a:spcPts val="900"/>
              </a:spcAft>
              <a:buClr>
                <a:srgbClr val="C00000"/>
              </a:buClr>
              <a:buSzPct val="100000"/>
            </a:pPr>
            <a:r>
              <a:rPr lang="pl-PL" sz="1400" dirty="0">
                <a:solidFill>
                  <a:srgbClr val="000000"/>
                </a:solidFill>
                <a:latin typeface="Cambria" pitchFamily="18" charset="0"/>
                <a:ea typeface="Arial"/>
                <a:cs typeface="Arial"/>
                <a:sym typeface="Arial"/>
              </a:rPr>
              <a:t>ponad </a:t>
            </a:r>
            <a:r>
              <a:rPr lang="pl-PL" sz="1400" b="1" dirty="0" smtClean="0">
                <a:solidFill>
                  <a:srgbClr val="000000"/>
                </a:solidFill>
                <a:latin typeface="Cambria" pitchFamily="18" charset="0"/>
                <a:ea typeface="Arial"/>
                <a:cs typeface="Arial"/>
                <a:sym typeface="Arial"/>
              </a:rPr>
              <a:t>140 000 </a:t>
            </a:r>
            <a:r>
              <a:rPr lang="pl-PL" sz="1400" b="1" dirty="0">
                <a:solidFill>
                  <a:srgbClr val="000000"/>
                </a:solidFill>
                <a:latin typeface="Cambria" pitchFamily="18" charset="0"/>
                <a:ea typeface="Arial"/>
                <a:cs typeface="Arial"/>
                <a:sym typeface="Arial"/>
              </a:rPr>
              <a:t>pożarów</a:t>
            </a:r>
          </a:p>
          <a:p>
            <a:pPr marL="357188" indent="-357188" algn="ctr">
              <a:lnSpc>
                <a:spcPct val="90000"/>
              </a:lnSpc>
              <a:spcAft>
                <a:spcPts val="900"/>
              </a:spcAft>
              <a:buClr>
                <a:srgbClr val="C00000"/>
              </a:buClr>
              <a:buSzPct val="100000"/>
              <a:buFont typeface="Cambria" pitchFamily="18" charset="0"/>
              <a:buChar char="⦿"/>
            </a:pPr>
            <a:endParaRPr lang="pl-PL" sz="1200" dirty="0">
              <a:solidFill>
                <a:srgbClr val="000000"/>
              </a:solidFill>
              <a:latin typeface="Cambria" pitchFamily="18" charset="0"/>
              <a:ea typeface="Arial"/>
              <a:cs typeface="Arial"/>
              <a:sym typeface="Arial"/>
            </a:endParaRPr>
          </a:p>
        </p:txBody>
      </p:sp>
      <p:sp>
        <p:nvSpPr>
          <p:cNvPr id="13" name="Prostokąt 12">
            <a:extLst>
              <a:ext uri="{FF2B5EF4-FFF2-40B4-BE49-F238E27FC236}">
                <a16:creationId xmlns:a16="http://schemas.microsoft.com/office/drawing/2014/main" xmlns="" id="{7698982D-20C9-4839-870F-35844E0A45E7}"/>
              </a:ext>
            </a:extLst>
          </p:cNvPr>
          <p:cNvSpPr/>
          <p:nvPr/>
        </p:nvSpPr>
        <p:spPr>
          <a:xfrm>
            <a:off x="4080602" y="3697861"/>
            <a:ext cx="4883886" cy="1034129"/>
          </a:xfrm>
          <a:prstGeom prst="rect">
            <a:avLst/>
          </a:prstGeom>
        </p:spPr>
        <p:txBody>
          <a:bodyPr wrap="square">
            <a:spAutoFit/>
          </a:bodyPr>
          <a:ls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85000"/>
              </a:lnSpc>
              <a:spcAft>
                <a:spcPts val="900"/>
              </a:spcAft>
              <a:buClr>
                <a:srgbClr val="C00000"/>
              </a:buClr>
              <a:buSzPct val="100000"/>
            </a:pPr>
            <a:r>
              <a:rPr lang="pl-PL" sz="2400" dirty="0">
                <a:latin typeface="Cambria" pitchFamily="18" charset="0"/>
                <a:cs typeface="Arial"/>
                <a:sym typeface="Arial"/>
              </a:rPr>
              <a:t>zaraz po pożarach upraw rolnych jest to największe zagrożenie pożarowe w Polsce.</a:t>
            </a:r>
            <a:endParaRPr lang="pl-PL" sz="2400" b="1" dirty="0">
              <a:latin typeface="Cambria" pitchFamily="18" charset="0"/>
              <a:cs typeface="Arial"/>
              <a:sym typeface="Arial"/>
            </a:endParaRPr>
          </a:p>
        </p:txBody>
      </p:sp>
      <p:sp>
        <p:nvSpPr>
          <p:cNvPr id="25" name="Tytuł 1">
            <a:extLst>
              <a:ext uri="{FF2B5EF4-FFF2-40B4-BE49-F238E27FC236}">
                <a16:creationId xmlns:a16="http://schemas.microsoft.com/office/drawing/2014/main" xmlns="" id="{B3DB61DE-24AC-44E5-8695-89629F0AE525}"/>
              </a:ext>
            </a:extLst>
          </p:cNvPr>
          <p:cNvSpPr>
            <a:spLocks noGrp="1"/>
          </p:cNvSpPr>
          <p:nvPr/>
        </p:nvSpPr>
        <p:spPr>
          <a:xfrm>
            <a:off x="1043608" y="555526"/>
            <a:ext cx="8100392" cy="426127"/>
          </a:xfrm>
          <a:prstGeom prst="rect">
            <a:avLst/>
          </a:prstGeom>
          <a:solidFill>
            <a:srgbClr val="C00000"/>
          </a:solidFill>
          <a:ln>
            <a:solidFill>
              <a:srgbClr val="C00000"/>
            </a:solidFill>
          </a:ln>
        </p:spPr>
        <p:txBody>
          <a:bodyPr vert="horz" lIns="90000" tIns="0" rIns="91440" bIns="0" rtlCol="0" anchor="ctr" anchorCtr="1">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442913" algn="ctr"/>
            <a:endParaRPr lang="pl-PL" sz="2400" b="1" dirty="0">
              <a:solidFill>
                <a:schemeClr val="bg1"/>
              </a:solidFill>
              <a:effectLst>
                <a:outerShdw blurRad="38100" dist="38100" dir="2700000" algn="tl">
                  <a:srgbClr val="000000">
                    <a:alpha val="43137"/>
                  </a:srgbClr>
                </a:outerShdw>
              </a:effectLst>
              <a:latin typeface="Cambria" pitchFamily="18" charset="0"/>
            </a:endParaRPr>
          </a:p>
        </p:txBody>
      </p:sp>
      <p:sp>
        <p:nvSpPr>
          <p:cNvPr id="16" name="Strzałka: w prawo 15">
            <a:extLst>
              <a:ext uri="{FF2B5EF4-FFF2-40B4-BE49-F238E27FC236}">
                <a16:creationId xmlns:a16="http://schemas.microsoft.com/office/drawing/2014/main" xmlns="" id="{5BB5AE4C-276D-4149-8C8A-9D4996E892B9}"/>
              </a:ext>
            </a:extLst>
          </p:cNvPr>
          <p:cNvSpPr/>
          <p:nvPr/>
        </p:nvSpPr>
        <p:spPr>
          <a:xfrm>
            <a:off x="385145" y="2763849"/>
            <a:ext cx="155754" cy="144016"/>
          </a:xfrm>
          <a:prstGeom prst="rightArrow">
            <a:avLst/>
          </a:prstGeom>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l-PL" b="1" dirty="0">
              <a:ln w="22225">
                <a:solidFill>
                  <a:schemeClr val="accent2"/>
                </a:solidFill>
                <a:prstDash val="solid"/>
              </a:ln>
              <a:solidFill>
                <a:schemeClr val="accent2">
                  <a:lumMod val="40000"/>
                  <a:lumOff val="60000"/>
                </a:schemeClr>
              </a:solidFill>
            </a:endParaRPr>
          </a:p>
        </p:txBody>
      </p:sp>
      <p:sp>
        <p:nvSpPr>
          <p:cNvPr id="34" name="Prostokąt 33">
            <a:extLst>
              <a:ext uri="{FF2B5EF4-FFF2-40B4-BE49-F238E27FC236}">
                <a16:creationId xmlns:a16="http://schemas.microsoft.com/office/drawing/2014/main" xmlns="" id="{13A90A68-D340-4819-B99C-C65F3577F40A}"/>
              </a:ext>
            </a:extLst>
          </p:cNvPr>
          <p:cNvSpPr/>
          <p:nvPr/>
        </p:nvSpPr>
        <p:spPr>
          <a:xfrm>
            <a:off x="1043608" y="607470"/>
            <a:ext cx="7920880" cy="327782"/>
          </a:xfrm>
          <a:prstGeom prst="rect">
            <a:avLst/>
          </a:prstGeom>
        </p:spPr>
        <p:txBody>
          <a:bodyPr wrap="square">
            <a:spAutoFit/>
          </a:bodyPr>
          <a:lstStyle/>
          <a:p>
            <a:pPr algn="r">
              <a:lnSpc>
                <a:spcPct val="85000"/>
              </a:lnSpc>
              <a:spcAft>
                <a:spcPts val="900"/>
              </a:spcAft>
              <a:buClr>
                <a:srgbClr val="C00000"/>
              </a:buClr>
              <a:buSzPct val="100000"/>
            </a:pPr>
            <a:r>
              <a:rPr lang="pl-PL" sz="1800" b="1" dirty="0" smtClean="0">
                <a:solidFill>
                  <a:schemeClr val="bg1"/>
                </a:solidFill>
                <a:effectLst>
                  <a:outerShdw blurRad="38100" dist="38100" dir="2700000" algn="tl">
                    <a:srgbClr val="000000">
                      <a:alpha val="43137"/>
                    </a:srgbClr>
                  </a:outerShdw>
                </a:effectLst>
                <a:latin typeface="Cambria" pitchFamily="18" charset="0"/>
                <a:cs typeface="Arial"/>
                <a:sym typeface="Arial"/>
              </a:rPr>
              <a:t>pożary w liczbach</a:t>
            </a:r>
            <a:endParaRPr lang="pl-PL" sz="2400" b="1" dirty="0">
              <a:solidFill>
                <a:schemeClr val="bg1"/>
              </a:solidFill>
              <a:effectLst>
                <a:outerShdw blurRad="38100" dist="38100" dir="2700000" algn="tl">
                  <a:srgbClr val="000000">
                    <a:alpha val="43137"/>
                  </a:srgbClr>
                </a:outerShdw>
              </a:effectLst>
              <a:latin typeface="Cambria" pitchFamily="18" charset="0"/>
              <a:cs typeface="Arial"/>
              <a:sym typeface="Arial"/>
            </a:endParaRPr>
          </a:p>
        </p:txBody>
      </p:sp>
      <p:sp>
        <p:nvSpPr>
          <p:cNvPr id="35" name="Prostokąt 34">
            <a:extLst>
              <a:ext uri="{FF2B5EF4-FFF2-40B4-BE49-F238E27FC236}">
                <a16:creationId xmlns:a16="http://schemas.microsoft.com/office/drawing/2014/main" xmlns="" id="{A3D24EB9-9B24-45DD-B189-C052535069D4}"/>
              </a:ext>
            </a:extLst>
          </p:cNvPr>
          <p:cNvSpPr/>
          <p:nvPr/>
        </p:nvSpPr>
        <p:spPr>
          <a:xfrm>
            <a:off x="3491880" y="151183"/>
            <a:ext cx="5544616" cy="353943"/>
          </a:xfrm>
          <a:prstGeom prst="rect">
            <a:avLst/>
          </a:prstGeom>
        </p:spPr>
        <p:txBody>
          <a:bodyPr wrap="square">
            <a:spAutoFit/>
          </a:bodyPr>
          <a:lstStyle/>
          <a:p>
            <a:pPr algn="r">
              <a:lnSpc>
                <a:spcPct val="85000"/>
              </a:lnSpc>
              <a:spcAft>
                <a:spcPts val="900"/>
              </a:spcAft>
              <a:buClr>
                <a:srgbClr val="C00000"/>
              </a:buClr>
              <a:buSzPct val="100000"/>
            </a:pPr>
            <a:r>
              <a:rPr lang="pl-PL" sz="2000" b="1" dirty="0">
                <a:latin typeface="Cambria" pitchFamily="18" charset="0"/>
                <a:cs typeface="Arial"/>
                <a:sym typeface="Arial"/>
              </a:rPr>
              <a:t>Czujka na straży Twojego bezpieczeństwa!</a:t>
            </a:r>
            <a:endParaRPr lang="pl-PL" sz="1600" b="1" dirty="0">
              <a:latin typeface="Cambria" pitchFamily="18" charset="0"/>
              <a:cs typeface="Arial"/>
              <a:sym typeface="Arial"/>
            </a:endParaRPr>
          </a:p>
        </p:txBody>
      </p:sp>
      <p:pic>
        <p:nvPicPr>
          <p:cNvPr id="21" name="Obraz 20" descr="3.png"/>
          <p:cNvPicPr>
            <a:picLocks noChangeAspect="1"/>
          </p:cNvPicPr>
          <p:nvPr/>
        </p:nvPicPr>
        <p:blipFill>
          <a:blip r:embed="rId3" cstate="print"/>
          <a:stretch>
            <a:fillRect/>
          </a:stretch>
        </p:blipFill>
        <p:spPr>
          <a:xfrm>
            <a:off x="3203848" y="2139702"/>
            <a:ext cx="880874" cy="1152147"/>
          </a:xfrm>
          <a:prstGeom prst="rect">
            <a:avLst/>
          </a:prstGeom>
        </p:spPr>
      </p:pic>
      <p:pic>
        <p:nvPicPr>
          <p:cNvPr id="26" name="Obraz 25" descr="1.png"/>
          <p:cNvPicPr>
            <a:picLocks noChangeAspect="1"/>
          </p:cNvPicPr>
          <p:nvPr/>
        </p:nvPicPr>
        <p:blipFill>
          <a:blip r:embed="rId6" cstate="print"/>
          <a:stretch>
            <a:fillRect/>
          </a:stretch>
        </p:blipFill>
        <p:spPr>
          <a:xfrm>
            <a:off x="7452320" y="1851670"/>
            <a:ext cx="1562537" cy="1894620"/>
          </a:xfrm>
          <a:prstGeom prst="rect">
            <a:avLst/>
          </a:prstGeom>
        </p:spPr>
      </p:pic>
      <p:pic>
        <p:nvPicPr>
          <p:cNvPr id="28" name="Obraz 27" descr="2.png"/>
          <p:cNvPicPr>
            <a:picLocks noChangeAspect="1"/>
          </p:cNvPicPr>
          <p:nvPr/>
        </p:nvPicPr>
        <p:blipFill>
          <a:blip r:embed="rId7" cstate="print"/>
          <a:stretch>
            <a:fillRect/>
          </a:stretch>
        </p:blipFill>
        <p:spPr>
          <a:xfrm>
            <a:off x="3043959" y="3410392"/>
            <a:ext cx="1240009" cy="1393606"/>
          </a:xfrm>
          <a:prstGeom prst="rect">
            <a:avLst/>
          </a:prstGeom>
        </p:spPr>
      </p:pic>
    </p:spTree>
    <p:extLst>
      <p:ext uri="{BB962C8B-B14F-4D97-AF65-F5344CB8AC3E}">
        <p14:creationId xmlns:p14="http://schemas.microsoft.com/office/powerpoint/2010/main" val="3405675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mph" presetSubtype="0" repeatCount="indefinite" fill="remove" grpId="0" nodeType="withEffect">
                                  <p:stCondLst>
                                    <p:cond delay="0"/>
                                  </p:stCondLst>
                                  <p:childTnLst>
                                    <p:animClr clrSpc="rgb" dir="cw">
                                      <p:cBhvr override="childStyle">
                                        <p:cTn id="6" dur="1000" autoRev="1" fill="remove"/>
                                        <p:tgtEl>
                                          <p:spTgt spid="16"/>
                                        </p:tgtEl>
                                        <p:attrNameLst>
                                          <p:attrName>style.color</p:attrName>
                                        </p:attrNameLst>
                                      </p:cBhvr>
                                      <p:to>
                                        <a:schemeClr val="bg1"/>
                                      </p:to>
                                    </p:animClr>
                                    <p:animClr clrSpc="rgb" dir="cw">
                                      <p:cBhvr>
                                        <p:cTn id="7" dur="1000" autoRev="1" fill="remove"/>
                                        <p:tgtEl>
                                          <p:spTgt spid="16"/>
                                        </p:tgtEl>
                                        <p:attrNameLst>
                                          <p:attrName>fillcolor</p:attrName>
                                        </p:attrNameLst>
                                      </p:cBhvr>
                                      <p:to>
                                        <a:schemeClr val="bg1"/>
                                      </p:to>
                                    </p:animClr>
                                    <p:set>
                                      <p:cBhvr>
                                        <p:cTn id="8" dur="1000" autoRev="1" fill="remove"/>
                                        <p:tgtEl>
                                          <p:spTgt spid="16"/>
                                        </p:tgtEl>
                                        <p:attrNameLst>
                                          <p:attrName>fill.type</p:attrName>
                                        </p:attrNameLst>
                                      </p:cBhvr>
                                      <p:to>
                                        <p:strVal val="solid"/>
                                      </p:to>
                                    </p:set>
                                    <p:set>
                                      <p:cBhvr>
                                        <p:cTn id="9" dur="1000" autoRev="1" fill="remove"/>
                                        <p:tgtEl>
                                          <p:spTgt spid="16"/>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 name="Obraz 59" descr="l1.png"/>
          <p:cNvPicPr>
            <a:picLocks noChangeAspect="1"/>
          </p:cNvPicPr>
          <p:nvPr/>
        </p:nvPicPr>
        <p:blipFill>
          <a:blip r:embed="rId3" cstate="print"/>
          <a:stretch>
            <a:fillRect/>
          </a:stretch>
        </p:blipFill>
        <p:spPr>
          <a:xfrm>
            <a:off x="41552" y="45414"/>
            <a:ext cx="936104" cy="1143100"/>
          </a:xfrm>
          <a:prstGeom prst="rect">
            <a:avLst/>
          </a:prstGeom>
        </p:spPr>
      </p:pic>
      <p:sp>
        <p:nvSpPr>
          <p:cNvPr id="64" name="Tytuł 1">
            <a:extLst>
              <a:ext uri="{FF2B5EF4-FFF2-40B4-BE49-F238E27FC236}">
                <a16:creationId xmlns:a16="http://schemas.microsoft.com/office/drawing/2014/main" xmlns="" id="{B3DB61DE-24AC-44E5-8695-89629F0AE525}"/>
              </a:ext>
            </a:extLst>
          </p:cNvPr>
          <p:cNvSpPr>
            <a:spLocks noGrp="1"/>
          </p:cNvSpPr>
          <p:nvPr/>
        </p:nvSpPr>
        <p:spPr>
          <a:xfrm>
            <a:off x="1043608" y="555526"/>
            <a:ext cx="8100392" cy="426127"/>
          </a:xfrm>
          <a:prstGeom prst="rect">
            <a:avLst/>
          </a:prstGeom>
          <a:solidFill>
            <a:srgbClr val="C00000"/>
          </a:solidFill>
          <a:ln>
            <a:solidFill>
              <a:srgbClr val="C00000"/>
            </a:solidFill>
          </a:ln>
        </p:spPr>
        <p:txBody>
          <a:bodyPr vert="horz" lIns="90000" tIns="0" rIns="91440" bIns="0" rtlCol="0" anchor="ctr" anchorCtr="1">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442913" algn="ctr"/>
            <a:endParaRPr lang="pl-PL" sz="2400" b="1" dirty="0">
              <a:solidFill>
                <a:schemeClr val="bg1"/>
              </a:solidFill>
              <a:effectLst>
                <a:outerShdw blurRad="38100" dist="38100" dir="2700000" algn="tl">
                  <a:srgbClr val="000000">
                    <a:alpha val="43137"/>
                  </a:srgbClr>
                </a:outerShdw>
              </a:effectLst>
              <a:latin typeface="Cambria" pitchFamily="18" charset="0"/>
            </a:endParaRPr>
          </a:p>
        </p:txBody>
      </p:sp>
      <p:sp>
        <p:nvSpPr>
          <p:cNvPr id="22" name="Prostokąt 21">
            <a:extLst>
              <a:ext uri="{FF2B5EF4-FFF2-40B4-BE49-F238E27FC236}">
                <a16:creationId xmlns:a16="http://schemas.microsoft.com/office/drawing/2014/main" xmlns="" id="{B640BAE6-46FE-4FFF-97F3-602AD3EFEF11}"/>
              </a:ext>
            </a:extLst>
          </p:cNvPr>
          <p:cNvSpPr/>
          <p:nvPr/>
        </p:nvSpPr>
        <p:spPr>
          <a:xfrm>
            <a:off x="1043608" y="607470"/>
            <a:ext cx="7920880" cy="327782"/>
          </a:xfrm>
          <a:prstGeom prst="rect">
            <a:avLst/>
          </a:prstGeom>
        </p:spPr>
        <p:txBody>
          <a:bodyPr wrap="square">
            <a:spAutoFit/>
          </a:bodyPr>
          <a:lstStyle/>
          <a:p>
            <a:pPr algn="r">
              <a:lnSpc>
                <a:spcPct val="85000"/>
              </a:lnSpc>
              <a:spcAft>
                <a:spcPts val="900"/>
              </a:spcAft>
              <a:buClr>
                <a:srgbClr val="C00000"/>
              </a:buClr>
              <a:buSzPct val="100000"/>
            </a:pPr>
            <a:r>
              <a:rPr lang="pl-PL" sz="1800" b="1" dirty="0">
                <a:solidFill>
                  <a:schemeClr val="bg1"/>
                </a:solidFill>
                <a:effectLst>
                  <a:outerShdw blurRad="38100" dist="38100" dir="2700000" algn="tl">
                    <a:srgbClr val="000000">
                      <a:alpha val="43137"/>
                    </a:srgbClr>
                  </a:outerShdw>
                </a:effectLst>
                <a:latin typeface="Cambria" pitchFamily="18" charset="0"/>
                <a:cs typeface="Arial"/>
                <a:sym typeface="Arial"/>
              </a:rPr>
              <a:t>zaplanuj swoje bezpieczeństwo</a:t>
            </a:r>
            <a:endParaRPr lang="pl-PL" sz="2400" b="1" dirty="0">
              <a:solidFill>
                <a:schemeClr val="bg1"/>
              </a:solidFill>
              <a:effectLst>
                <a:outerShdw blurRad="38100" dist="38100" dir="2700000" algn="tl">
                  <a:srgbClr val="000000">
                    <a:alpha val="43137"/>
                  </a:srgbClr>
                </a:outerShdw>
              </a:effectLst>
              <a:latin typeface="Cambria" pitchFamily="18" charset="0"/>
              <a:cs typeface="Arial"/>
              <a:sym typeface="Arial"/>
            </a:endParaRPr>
          </a:p>
        </p:txBody>
      </p:sp>
      <p:sp>
        <p:nvSpPr>
          <p:cNvPr id="23" name="Prostokąt 22">
            <a:extLst>
              <a:ext uri="{FF2B5EF4-FFF2-40B4-BE49-F238E27FC236}">
                <a16:creationId xmlns:a16="http://schemas.microsoft.com/office/drawing/2014/main" xmlns="" id="{15E9E9E2-E851-4EAC-B44E-4AA1F546F02E}"/>
              </a:ext>
            </a:extLst>
          </p:cNvPr>
          <p:cNvSpPr/>
          <p:nvPr/>
        </p:nvSpPr>
        <p:spPr>
          <a:xfrm>
            <a:off x="3491880" y="151183"/>
            <a:ext cx="5544616" cy="353943"/>
          </a:xfrm>
          <a:prstGeom prst="rect">
            <a:avLst/>
          </a:prstGeom>
        </p:spPr>
        <p:txBody>
          <a:bodyPr wrap="square">
            <a:spAutoFit/>
          </a:bodyPr>
          <a:lstStyle/>
          <a:p>
            <a:pPr algn="r">
              <a:lnSpc>
                <a:spcPct val="85000"/>
              </a:lnSpc>
              <a:spcAft>
                <a:spcPts val="900"/>
              </a:spcAft>
              <a:buClr>
                <a:srgbClr val="C00000"/>
              </a:buClr>
              <a:buSzPct val="100000"/>
            </a:pPr>
            <a:r>
              <a:rPr lang="pl-PL" sz="2000" b="1" dirty="0">
                <a:latin typeface="Cambria" pitchFamily="18" charset="0"/>
                <a:cs typeface="Arial"/>
                <a:sym typeface="Arial"/>
              </a:rPr>
              <a:t>Czujka na straży Twojego bezpieczeństwa!</a:t>
            </a:r>
            <a:endParaRPr lang="pl-PL" sz="1600" b="1" dirty="0">
              <a:latin typeface="Cambria" pitchFamily="18" charset="0"/>
              <a:cs typeface="Arial"/>
              <a:sym typeface="Arial"/>
            </a:endParaRPr>
          </a:p>
        </p:txBody>
      </p:sp>
      <p:sp>
        <p:nvSpPr>
          <p:cNvPr id="9" name="Prostokąt 8">
            <a:extLst>
              <a:ext uri="{FF2B5EF4-FFF2-40B4-BE49-F238E27FC236}">
                <a16:creationId xmlns:a16="http://schemas.microsoft.com/office/drawing/2014/main" xmlns="" id="{C318F81A-C6ED-45BC-ADF4-735F01A2E1E5}"/>
              </a:ext>
            </a:extLst>
          </p:cNvPr>
          <p:cNvSpPr/>
          <p:nvPr/>
        </p:nvSpPr>
        <p:spPr>
          <a:xfrm>
            <a:off x="5004048" y="2643758"/>
            <a:ext cx="3600400" cy="638123"/>
          </a:xfrm>
          <a:prstGeom prst="rect">
            <a:avLst/>
          </a:prstGeom>
        </p:spPr>
        <p:txBody>
          <a:bodyPr wrap="square">
            <a:spAutoFit/>
          </a:bodyPr>
          <a:lstStyle/>
          <a:p>
            <a:pPr marL="457200" indent="-457200" algn="ctr">
              <a:lnSpc>
                <a:spcPct val="80000"/>
              </a:lnSpc>
              <a:spcAft>
                <a:spcPts val="800"/>
              </a:spcAft>
            </a:pPr>
            <a:r>
              <a:rPr lang="pl-PL" sz="1800" dirty="0">
                <a:latin typeface="Cambria" pitchFamily="18" charset="0"/>
                <a:cs typeface="Arial"/>
              </a:rPr>
              <a:t>Przećwicz ewakuację</a:t>
            </a:r>
          </a:p>
          <a:p>
            <a:pPr marL="457200" indent="-457200" algn="ctr">
              <a:lnSpc>
                <a:spcPct val="80000"/>
              </a:lnSpc>
              <a:spcAft>
                <a:spcPts val="800"/>
              </a:spcAft>
            </a:pPr>
            <a:r>
              <a:rPr lang="pl-PL" sz="1800" dirty="0">
                <a:latin typeface="Cambria" pitchFamily="18" charset="0"/>
                <a:cs typeface="Arial"/>
              </a:rPr>
              <a:t>z własnego mieszkania lub domu</a:t>
            </a:r>
          </a:p>
        </p:txBody>
      </p:sp>
      <p:sp>
        <p:nvSpPr>
          <p:cNvPr id="10" name="Prostokąt 9">
            <a:extLst>
              <a:ext uri="{FF2B5EF4-FFF2-40B4-BE49-F238E27FC236}">
                <a16:creationId xmlns:a16="http://schemas.microsoft.com/office/drawing/2014/main" xmlns="" id="{C318F81A-C6ED-45BC-ADF4-735F01A2E1E5}"/>
              </a:ext>
            </a:extLst>
          </p:cNvPr>
          <p:cNvSpPr/>
          <p:nvPr/>
        </p:nvSpPr>
        <p:spPr>
          <a:xfrm>
            <a:off x="5076056" y="4299942"/>
            <a:ext cx="3384376" cy="638123"/>
          </a:xfrm>
          <a:prstGeom prst="rect">
            <a:avLst/>
          </a:prstGeom>
        </p:spPr>
        <p:txBody>
          <a:bodyPr wrap="square">
            <a:spAutoFit/>
          </a:bodyPr>
          <a:lstStyle/>
          <a:p>
            <a:pPr marL="457200" indent="-457200" algn="ctr">
              <a:lnSpc>
                <a:spcPct val="80000"/>
              </a:lnSpc>
              <a:spcAft>
                <a:spcPts val="800"/>
              </a:spcAft>
            </a:pPr>
            <a:r>
              <a:rPr lang="pl-PL" sz="1800" dirty="0">
                <a:latin typeface="Cambria" pitchFamily="18" charset="0"/>
                <a:cs typeface="Arial"/>
              </a:rPr>
              <a:t>Zamontuj czujki</a:t>
            </a:r>
          </a:p>
          <a:p>
            <a:pPr marL="457200" indent="-457200" algn="ctr">
              <a:lnSpc>
                <a:spcPct val="80000"/>
              </a:lnSpc>
              <a:spcAft>
                <a:spcPts val="800"/>
              </a:spcAft>
            </a:pPr>
            <a:r>
              <a:rPr lang="pl-PL" sz="1800" dirty="0">
                <a:latin typeface="Cambria" pitchFamily="18" charset="0"/>
                <a:cs typeface="Arial"/>
              </a:rPr>
              <a:t>(dymu, tlenku węgla lub </a:t>
            </a:r>
            <a:r>
              <a:rPr lang="pl-PL" sz="1800" dirty="0" smtClean="0">
                <a:latin typeface="Cambria" pitchFamily="18" charset="0"/>
                <a:cs typeface="Arial"/>
              </a:rPr>
              <a:t>dualną)</a:t>
            </a:r>
            <a:endParaRPr lang="pl-PL" sz="1800" dirty="0">
              <a:latin typeface="Cambria" pitchFamily="18" charset="0"/>
              <a:cs typeface="Arial"/>
            </a:endParaRPr>
          </a:p>
        </p:txBody>
      </p:sp>
      <p:sp>
        <p:nvSpPr>
          <p:cNvPr id="11" name="Prostokąt 10">
            <a:extLst>
              <a:ext uri="{FF2B5EF4-FFF2-40B4-BE49-F238E27FC236}">
                <a16:creationId xmlns:a16="http://schemas.microsoft.com/office/drawing/2014/main" xmlns="" id="{C318F81A-C6ED-45BC-ADF4-735F01A2E1E5}"/>
              </a:ext>
            </a:extLst>
          </p:cNvPr>
          <p:cNvSpPr/>
          <p:nvPr/>
        </p:nvSpPr>
        <p:spPr>
          <a:xfrm>
            <a:off x="1043609" y="4634082"/>
            <a:ext cx="2736303" cy="313932"/>
          </a:xfrm>
          <a:prstGeom prst="rect">
            <a:avLst/>
          </a:prstGeom>
        </p:spPr>
        <p:txBody>
          <a:bodyPr wrap="square">
            <a:spAutoFit/>
          </a:bodyPr>
          <a:lstStyle/>
          <a:p>
            <a:pPr marL="457200" indent="-457200">
              <a:lnSpc>
                <a:spcPct val="80000"/>
              </a:lnSpc>
              <a:spcAft>
                <a:spcPts val="800"/>
              </a:spcAft>
            </a:pPr>
            <a:r>
              <a:rPr lang="pl-PL" sz="1800" dirty="0">
                <a:latin typeface="Cambria" pitchFamily="18" charset="0"/>
                <a:cs typeface="Arial"/>
              </a:rPr>
              <a:t>Kup gaśnicę  (ABC, ABF)</a:t>
            </a:r>
          </a:p>
        </p:txBody>
      </p:sp>
      <p:sp>
        <p:nvSpPr>
          <p:cNvPr id="12" name="Prostokąt 11">
            <a:extLst>
              <a:ext uri="{FF2B5EF4-FFF2-40B4-BE49-F238E27FC236}">
                <a16:creationId xmlns:a16="http://schemas.microsoft.com/office/drawing/2014/main" xmlns="" id="{C318F81A-C6ED-45BC-ADF4-735F01A2E1E5}"/>
              </a:ext>
            </a:extLst>
          </p:cNvPr>
          <p:cNvSpPr/>
          <p:nvPr/>
        </p:nvSpPr>
        <p:spPr>
          <a:xfrm>
            <a:off x="467544" y="2643758"/>
            <a:ext cx="3744416" cy="638123"/>
          </a:xfrm>
          <a:prstGeom prst="rect">
            <a:avLst/>
          </a:prstGeom>
        </p:spPr>
        <p:txBody>
          <a:bodyPr wrap="square">
            <a:spAutoFit/>
          </a:bodyPr>
          <a:lstStyle/>
          <a:p>
            <a:pPr marL="457200" indent="-457200" algn="ctr">
              <a:lnSpc>
                <a:spcPct val="80000"/>
              </a:lnSpc>
              <a:spcAft>
                <a:spcPts val="800"/>
              </a:spcAft>
            </a:pPr>
            <a:r>
              <a:rPr lang="pl-PL" sz="1800" dirty="0">
                <a:latin typeface="Cambria" pitchFamily="18" charset="0"/>
                <a:cs typeface="Arial"/>
              </a:rPr>
              <a:t>Narysuj plan ewakuacji</a:t>
            </a:r>
          </a:p>
          <a:p>
            <a:pPr marL="457200" indent="-457200" algn="ctr">
              <a:lnSpc>
                <a:spcPct val="80000"/>
              </a:lnSpc>
              <a:spcAft>
                <a:spcPts val="800"/>
              </a:spcAft>
            </a:pPr>
            <a:r>
              <a:rPr lang="pl-PL" sz="1800" dirty="0">
                <a:latin typeface="Cambria" pitchFamily="18" charset="0"/>
                <a:cs typeface="Arial"/>
              </a:rPr>
              <a:t>z własnego mieszkania lub domu </a:t>
            </a:r>
          </a:p>
        </p:txBody>
      </p:sp>
      <p:pic>
        <p:nvPicPr>
          <p:cNvPr id="2051" name="Picture 3" descr="C:\Users\PM\Desktop\Kampania\KG STARE\1\PNG\vvvvvv.png"/>
          <p:cNvPicPr>
            <a:picLocks noChangeAspect="1" noChangeArrowheads="1"/>
          </p:cNvPicPr>
          <p:nvPr/>
        </p:nvPicPr>
        <p:blipFill>
          <a:blip r:embed="rId4" cstate="print"/>
          <a:srcRect/>
          <a:stretch>
            <a:fillRect/>
          </a:stretch>
        </p:blipFill>
        <p:spPr bwMode="auto">
          <a:xfrm>
            <a:off x="5652120" y="1275606"/>
            <a:ext cx="2302443" cy="1151706"/>
          </a:xfrm>
          <a:prstGeom prst="rect">
            <a:avLst/>
          </a:prstGeom>
          <a:noFill/>
        </p:spPr>
      </p:pic>
      <p:pic>
        <p:nvPicPr>
          <p:cNvPr id="2052" name="Picture 4" descr="C:\Users\PM\Desktop\Kampania\KG STARE\1\PNG\g1.png"/>
          <p:cNvPicPr>
            <a:picLocks noChangeAspect="1" noChangeArrowheads="1"/>
          </p:cNvPicPr>
          <p:nvPr/>
        </p:nvPicPr>
        <p:blipFill>
          <a:blip r:embed="rId5" cstate="print"/>
          <a:srcRect/>
          <a:stretch>
            <a:fillRect/>
          </a:stretch>
        </p:blipFill>
        <p:spPr bwMode="auto">
          <a:xfrm rot="19595022">
            <a:off x="1688903" y="3401675"/>
            <a:ext cx="1083115" cy="1361054"/>
          </a:xfrm>
          <a:prstGeom prst="rect">
            <a:avLst/>
          </a:prstGeom>
          <a:noFill/>
        </p:spPr>
      </p:pic>
      <p:pic>
        <p:nvPicPr>
          <p:cNvPr id="2053" name="Picture 5" descr="C:\Users\PM\Desktop\Kampania\Kampania_Obrazy_3\1Kampania_KG_PSP_nk_selekcja.png"/>
          <p:cNvPicPr>
            <a:picLocks noChangeAspect="1" noChangeArrowheads="1"/>
          </p:cNvPicPr>
          <p:nvPr/>
        </p:nvPicPr>
        <p:blipFill>
          <a:blip r:embed="rId6" cstate="print"/>
          <a:srcRect/>
          <a:stretch>
            <a:fillRect/>
          </a:stretch>
        </p:blipFill>
        <p:spPr bwMode="auto">
          <a:xfrm>
            <a:off x="6300192" y="3339100"/>
            <a:ext cx="936104" cy="960842"/>
          </a:xfrm>
          <a:prstGeom prst="rect">
            <a:avLst/>
          </a:prstGeom>
          <a:noFill/>
        </p:spPr>
      </p:pic>
      <p:pic>
        <p:nvPicPr>
          <p:cNvPr id="3" name="Obraz 2">
            <a:extLst>
              <a:ext uri="{FF2B5EF4-FFF2-40B4-BE49-F238E27FC236}">
                <a16:creationId xmlns:a16="http://schemas.microsoft.com/office/drawing/2014/main" xmlns="" id="{2DC80386-5AAB-4E4D-A230-03FD0A9532D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310059" y="1088415"/>
            <a:ext cx="2059385" cy="1601744"/>
          </a:xfrm>
          <a:prstGeom prst="rect">
            <a:avLst/>
          </a:prstGeom>
        </p:spPr>
      </p:pic>
    </p:spTree>
    <p:extLst>
      <p:ext uri="{BB962C8B-B14F-4D97-AF65-F5344CB8AC3E}">
        <p14:creationId xmlns:p14="http://schemas.microsoft.com/office/powerpoint/2010/main" val="47746494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Obraz 13" descr="8.png"/>
          <p:cNvPicPr>
            <a:picLocks noChangeAspect="1"/>
          </p:cNvPicPr>
          <p:nvPr/>
        </p:nvPicPr>
        <p:blipFill>
          <a:blip r:embed="rId3" cstate="print"/>
          <a:stretch>
            <a:fillRect/>
          </a:stretch>
        </p:blipFill>
        <p:spPr>
          <a:xfrm>
            <a:off x="5571753" y="1275606"/>
            <a:ext cx="2895118" cy="2736304"/>
          </a:xfrm>
          <a:prstGeom prst="rect">
            <a:avLst/>
          </a:prstGeom>
        </p:spPr>
      </p:pic>
      <p:pic>
        <p:nvPicPr>
          <p:cNvPr id="12" name="Obraz 11" descr="7.png"/>
          <p:cNvPicPr>
            <a:picLocks noChangeAspect="1"/>
          </p:cNvPicPr>
          <p:nvPr/>
        </p:nvPicPr>
        <p:blipFill>
          <a:blip r:embed="rId4" cstate="print"/>
          <a:stretch>
            <a:fillRect/>
          </a:stretch>
        </p:blipFill>
        <p:spPr>
          <a:xfrm>
            <a:off x="885864" y="1275606"/>
            <a:ext cx="3076011" cy="2808312"/>
          </a:xfrm>
          <a:prstGeom prst="rect">
            <a:avLst/>
          </a:prstGeom>
        </p:spPr>
      </p:pic>
      <p:sp>
        <p:nvSpPr>
          <p:cNvPr id="6" name="Prostokąt 5"/>
          <p:cNvSpPr/>
          <p:nvPr/>
        </p:nvSpPr>
        <p:spPr>
          <a:xfrm>
            <a:off x="960457" y="4299942"/>
            <a:ext cx="2829108" cy="380104"/>
          </a:xfrm>
          <a:prstGeom prst="rect">
            <a:avLst/>
          </a:prstGeom>
        </p:spPr>
        <p:txBody>
          <a:bodyPr wrap="none">
            <a:spAutoFit/>
          </a:bodyPr>
          <a:lstStyle/>
          <a:p>
            <a:pPr marL="357188" indent="-357188">
              <a:lnSpc>
                <a:spcPct val="85000"/>
              </a:lnSpc>
              <a:spcAft>
                <a:spcPts val="900"/>
              </a:spcAft>
              <a:buClr>
                <a:srgbClr val="C00000"/>
              </a:buClr>
              <a:buSzPct val="100000"/>
            </a:pPr>
            <a:r>
              <a:rPr lang="pl-PL" dirty="0">
                <a:latin typeface="Cambria" pitchFamily="18" charset="0"/>
                <a:ea typeface="Arial"/>
                <a:cs typeface="Arial"/>
                <a:sym typeface="Arial"/>
              </a:rPr>
              <a:t>Kodeks karny art. 163</a:t>
            </a:r>
          </a:p>
        </p:txBody>
      </p:sp>
      <p:sp>
        <p:nvSpPr>
          <p:cNvPr id="39" name="Prostokąt 38">
            <a:extLst>
              <a:ext uri="{FF2B5EF4-FFF2-40B4-BE49-F238E27FC236}">
                <a16:creationId xmlns:a16="http://schemas.microsoft.com/office/drawing/2014/main" xmlns="" id="{0426D893-F9AA-4AF4-954F-6E2BEDFA8EA0}"/>
              </a:ext>
            </a:extLst>
          </p:cNvPr>
          <p:cNvSpPr/>
          <p:nvPr/>
        </p:nvSpPr>
        <p:spPr>
          <a:xfrm>
            <a:off x="5476298" y="4299942"/>
            <a:ext cx="3293979" cy="380104"/>
          </a:xfrm>
          <a:prstGeom prst="rect">
            <a:avLst/>
          </a:prstGeom>
        </p:spPr>
        <p:txBody>
          <a:bodyPr wrap="none">
            <a:spAutoFit/>
          </a:bodyPr>
          <a:lstStyle/>
          <a:p>
            <a:pPr>
              <a:lnSpc>
                <a:spcPct val="85000"/>
              </a:lnSpc>
              <a:spcAft>
                <a:spcPts val="900"/>
              </a:spcAft>
              <a:buClr>
                <a:srgbClr val="C00000"/>
              </a:buClr>
              <a:buSzPct val="100000"/>
            </a:pPr>
            <a:r>
              <a:rPr lang="pl-PL" dirty="0">
                <a:latin typeface="Cambria" pitchFamily="18" charset="0"/>
                <a:ea typeface="Arial"/>
                <a:cs typeface="Arial"/>
                <a:sym typeface="Arial"/>
              </a:rPr>
              <a:t>Kodeks wykroczeń art. 82</a:t>
            </a:r>
          </a:p>
        </p:txBody>
      </p:sp>
      <p:pic>
        <p:nvPicPr>
          <p:cNvPr id="15" name="Obraz 14" descr="l1.png"/>
          <p:cNvPicPr>
            <a:picLocks noChangeAspect="1"/>
          </p:cNvPicPr>
          <p:nvPr/>
        </p:nvPicPr>
        <p:blipFill>
          <a:blip r:embed="rId5" cstate="print"/>
          <a:stretch>
            <a:fillRect/>
          </a:stretch>
        </p:blipFill>
        <p:spPr>
          <a:xfrm>
            <a:off x="41552" y="45414"/>
            <a:ext cx="936104" cy="1143100"/>
          </a:xfrm>
          <a:prstGeom prst="rect">
            <a:avLst/>
          </a:prstGeom>
        </p:spPr>
      </p:pic>
      <p:sp>
        <p:nvSpPr>
          <p:cNvPr id="16" name="Tytuł 1">
            <a:extLst>
              <a:ext uri="{FF2B5EF4-FFF2-40B4-BE49-F238E27FC236}">
                <a16:creationId xmlns:a16="http://schemas.microsoft.com/office/drawing/2014/main" xmlns="" id="{B3DB61DE-24AC-44E5-8695-89629F0AE525}"/>
              </a:ext>
            </a:extLst>
          </p:cNvPr>
          <p:cNvSpPr>
            <a:spLocks noGrp="1"/>
          </p:cNvSpPr>
          <p:nvPr/>
        </p:nvSpPr>
        <p:spPr>
          <a:xfrm>
            <a:off x="1043608" y="555526"/>
            <a:ext cx="8100392" cy="426127"/>
          </a:xfrm>
          <a:prstGeom prst="rect">
            <a:avLst/>
          </a:prstGeom>
          <a:solidFill>
            <a:srgbClr val="C00000"/>
          </a:solidFill>
          <a:ln>
            <a:solidFill>
              <a:srgbClr val="C00000"/>
            </a:solidFill>
          </a:ln>
        </p:spPr>
        <p:txBody>
          <a:bodyPr vert="horz" lIns="90000" tIns="0" rIns="91440" bIns="0" rtlCol="0" anchor="ctr" anchorCtr="1">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442913" algn="ctr"/>
            <a:endParaRPr lang="pl-PL" sz="2400" b="1" dirty="0">
              <a:solidFill>
                <a:schemeClr val="bg1"/>
              </a:solidFill>
              <a:effectLst>
                <a:outerShdw blurRad="38100" dist="38100" dir="2700000" algn="tl">
                  <a:srgbClr val="000000">
                    <a:alpha val="43137"/>
                  </a:srgbClr>
                </a:outerShdw>
              </a:effectLst>
              <a:latin typeface="Cambria" pitchFamily="18" charset="0"/>
            </a:endParaRPr>
          </a:p>
        </p:txBody>
      </p:sp>
      <p:sp>
        <p:nvSpPr>
          <p:cNvPr id="11" name="Strzałka: w prawo 10">
            <a:extLst>
              <a:ext uri="{FF2B5EF4-FFF2-40B4-BE49-F238E27FC236}">
                <a16:creationId xmlns:a16="http://schemas.microsoft.com/office/drawing/2014/main" xmlns="" id="{3FB84FF5-C40E-4ABF-B15B-12A3FCF4A58D}"/>
              </a:ext>
            </a:extLst>
          </p:cNvPr>
          <p:cNvSpPr/>
          <p:nvPr/>
        </p:nvSpPr>
        <p:spPr>
          <a:xfrm>
            <a:off x="613377" y="4296205"/>
            <a:ext cx="370431" cy="342514"/>
          </a:xfrm>
          <a:prstGeom prst="rightArrow">
            <a:avLst/>
          </a:prstGeom>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l-PL" b="1" dirty="0">
              <a:ln w="22225">
                <a:solidFill>
                  <a:schemeClr val="accent2"/>
                </a:solidFill>
                <a:prstDash val="solid"/>
              </a:ln>
              <a:solidFill>
                <a:schemeClr val="accent2">
                  <a:lumMod val="40000"/>
                  <a:lumOff val="60000"/>
                </a:schemeClr>
              </a:solidFill>
            </a:endParaRPr>
          </a:p>
        </p:txBody>
      </p:sp>
      <p:sp>
        <p:nvSpPr>
          <p:cNvPr id="13" name="Strzałka: w prawo 12">
            <a:extLst>
              <a:ext uri="{FF2B5EF4-FFF2-40B4-BE49-F238E27FC236}">
                <a16:creationId xmlns:a16="http://schemas.microsoft.com/office/drawing/2014/main" xmlns="" id="{C1750698-E2EB-4957-86E2-49948F2D68E4}"/>
              </a:ext>
            </a:extLst>
          </p:cNvPr>
          <p:cNvSpPr/>
          <p:nvPr/>
        </p:nvSpPr>
        <p:spPr>
          <a:xfrm>
            <a:off x="5105867" y="4296205"/>
            <a:ext cx="370431" cy="342514"/>
          </a:xfrm>
          <a:prstGeom prst="rightArrow">
            <a:avLst/>
          </a:prstGeom>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l-PL" b="1" dirty="0">
              <a:ln w="22225">
                <a:solidFill>
                  <a:schemeClr val="accent2"/>
                </a:solidFill>
                <a:prstDash val="solid"/>
              </a:ln>
              <a:solidFill>
                <a:schemeClr val="accent2">
                  <a:lumMod val="40000"/>
                  <a:lumOff val="60000"/>
                </a:schemeClr>
              </a:solidFill>
            </a:endParaRPr>
          </a:p>
        </p:txBody>
      </p:sp>
      <p:sp>
        <p:nvSpPr>
          <p:cNvPr id="18" name="Prostokąt 17">
            <a:extLst>
              <a:ext uri="{FF2B5EF4-FFF2-40B4-BE49-F238E27FC236}">
                <a16:creationId xmlns:a16="http://schemas.microsoft.com/office/drawing/2014/main" xmlns="" id="{B8A38247-39A3-4FF0-BD92-E16AABDC7CE1}"/>
              </a:ext>
            </a:extLst>
          </p:cNvPr>
          <p:cNvSpPr/>
          <p:nvPr/>
        </p:nvSpPr>
        <p:spPr>
          <a:xfrm>
            <a:off x="1043608" y="607470"/>
            <a:ext cx="7920880" cy="327782"/>
          </a:xfrm>
          <a:prstGeom prst="rect">
            <a:avLst/>
          </a:prstGeom>
        </p:spPr>
        <p:txBody>
          <a:bodyPr wrap="square">
            <a:spAutoFit/>
          </a:bodyPr>
          <a:lstStyle/>
          <a:p>
            <a:pPr algn="r">
              <a:lnSpc>
                <a:spcPct val="85000"/>
              </a:lnSpc>
              <a:spcAft>
                <a:spcPts val="900"/>
              </a:spcAft>
              <a:buClr>
                <a:srgbClr val="C00000"/>
              </a:buClr>
              <a:buSzPct val="100000"/>
            </a:pPr>
            <a:r>
              <a:rPr lang="pl-PL" sz="1800" b="1" dirty="0">
                <a:solidFill>
                  <a:schemeClr val="bg1"/>
                </a:solidFill>
                <a:effectLst>
                  <a:outerShdw blurRad="38100" dist="38100" dir="2700000" algn="tl">
                    <a:srgbClr val="000000">
                      <a:alpha val="43137"/>
                    </a:srgbClr>
                  </a:outerShdw>
                </a:effectLst>
                <a:latin typeface="Cambria" pitchFamily="18" charset="0"/>
                <a:cs typeface="Arial"/>
                <a:sym typeface="Arial"/>
              </a:rPr>
              <a:t>to Ci grozi</a:t>
            </a:r>
            <a:endParaRPr lang="pl-PL" sz="2400" b="1" dirty="0">
              <a:solidFill>
                <a:schemeClr val="bg1"/>
              </a:solidFill>
              <a:effectLst>
                <a:outerShdw blurRad="38100" dist="38100" dir="2700000" algn="tl">
                  <a:srgbClr val="000000">
                    <a:alpha val="43137"/>
                  </a:srgbClr>
                </a:outerShdw>
              </a:effectLst>
              <a:latin typeface="Cambria" pitchFamily="18" charset="0"/>
              <a:cs typeface="Arial"/>
              <a:sym typeface="Arial"/>
            </a:endParaRPr>
          </a:p>
        </p:txBody>
      </p:sp>
      <p:sp>
        <p:nvSpPr>
          <p:cNvPr id="19" name="Prostokąt 18">
            <a:extLst>
              <a:ext uri="{FF2B5EF4-FFF2-40B4-BE49-F238E27FC236}">
                <a16:creationId xmlns:a16="http://schemas.microsoft.com/office/drawing/2014/main" xmlns="" id="{7AECB044-222A-4EB4-8BBD-328A927F84BB}"/>
              </a:ext>
            </a:extLst>
          </p:cNvPr>
          <p:cNvSpPr/>
          <p:nvPr/>
        </p:nvSpPr>
        <p:spPr>
          <a:xfrm>
            <a:off x="3491880" y="151183"/>
            <a:ext cx="5544616" cy="353943"/>
          </a:xfrm>
          <a:prstGeom prst="rect">
            <a:avLst/>
          </a:prstGeom>
        </p:spPr>
        <p:txBody>
          <a:bodyPr wrap="square">
            <a:spAutoFit/>
          </a:bodyPr>
          <a:lstStyle/>
          <a:p>
            <a:pPr algn="r">
              <a:lnSpc>
                <a:spcPct val="85000"/>
              </a:lnSpc>
              <a:spcAft>
                <a:spcPts val="900"/>
              </a:spcAft>
              <a:buClr>
                <a:srgbClr val="C00000"/>
              </a:buClr>
              <a:buSzPct val="100000"/>
            </a:pPr>
            <a:r>
              <a:rPr lang="pl-PL" sz="2000" b="1" dirty="0">
                <a:latin typeface="Cambria" pitchFamily="18" charset="0"/>
                <a:cs typeface="Arial"/>
                <a:sym typeface="Arial"/>
              </a:rPr>
              <a:t>Czujka na straży Twojego bezpieczeństwa!</a:t>
            </a:r>
            <a:endParaRPr lang="pl-PL" sz="1600" b="1" dirty="0">
              <a:latin typeface="Cambria" pitchFamily="18" charset="0"/>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mph" presetSubtype="0" repeatCount="indefinite" fill="remove" grpId="0" nodeType="withEffect">
                                  <p:stCondLst>
                                    <p:cond delay="0"/>
                                  </p:stCondLst>
                                  <p:endCondLst>
                                    <p:cond evt="onNext" delay="0">
                                      <p:tgtEl>
                                        <p:sldTgt/>
                                      </p:tgtEl>
                                    </p:cond>
                                  </p:endCondLst>
                                  <p:childTnLst>
                                    <p:animClr clrSpc="rgb" dir="cw">
                                      <p:cBhvr override="childStyle">
                                        <p:cTn id="6" dur="1000" autoRev="1" fill="remove"/>
                                        <p:tgtEl>
                                          <p:spTgt spid="11"/>
                                        </p:tgtEl>
                                        <p:attrNameLst>
                                          <p:attrName>style.color</p:attrName>
                                        </p:attrNameLst>
                                      </p:cBhvr>
                                      <p:to>
                                        <a:schemeClr val="bg1"/>
                                      </p:to>
                                    </p:animClr>
                                    <p:animClr clrSpc="rgb" dir="cw">
                                      <p:cBhvr>
                                        <p:cTn id="7" dur="1000" autoRev="1" fill="remove"/>
                                        <p:tgtEl>
                                          <p:spTgt spid="11"/>
                                        </p:tgtEl>
                                        <p:attrNameLst>
                                          <p:attrName>fillcolor</p:attrName>
                                        </p:attrNameLst>
                                      </p:cBhvr>
                                      <p:to>
                                        <a:schemeClr val="bg1"/>
                                      </p:to>
                                    </p:animClr>
                                    <p:set>
                                      <p:cBhvr>
                                        <p:cTn id="8" dur="1000" autoRev="1" fill="remove"/>
                                        <p:tgtEl>
                                          <p:spTgt spid="11"/>
                                        </p:tgtEl>
                                        <p:attrNameLst>
                                          <p:attrName>fill.type</p:attrName>
                                        </p:attrNameLst>
                                      </p:cBhvr>
                                      <p:to>
                                        <p:strVal val="solid"/>
                                      </p:to>
                                    </p:set>
                                    <p:set>
                                      <p:cBhvr>
                                        <p:cTn id="9" dur="1000" autoRev="1" fill="remove"/>
                                        <p:tgtEl>
                                          <p:spTgt spid="11"/>
                                        </p:tgtEl>
                                        <p:attrNameLst>
                                          <p:attrName>fill.on</p:attrName>
                                        </p:attrNameLst>
                                      </p:cBhvr>
                                      <p:to>
                                        <p:strVal val="true"/>
                                      </p:to>
                                    </p:set>
                                  </p:childTnLst>
                                </p:cTn>
                              </p:par>
                              <p:par>
                                <p:cTn id="10" presetID="27" presetClass="emph" presetSubtype="0" repeatCount="indefinite" fill="remove" grpId="0" nodeType="withEffect">
                                  <p:stCondLst>
                                    <p:cond delay="0"/>
                                  </p:stCondLst>
                                  <p:childTnLst>
                                    <p:animClr clrSpc="rgb" dir="cw">
                                      <p:cBhvr override="childStyle">
                                        <p:cTn id="11" dur="1000" autoRev="1" fill="remove"/>
                                        <p:tgtEl>
                                          <p:spTgt spid="13"/>
                                        </p:tgtEl>
                                        <p:attrNameLst>
                                          <p:attrName>style.color</p:attrName>
                                        </p:attrNameLst>
                                      </p:cBhvr>
                                      <p:to>
                                        <a:schemeClr val="bg1"/>
                                      </p:to>
                                    </p:animClr>
                                    <p:animClr clrSpc="rgb" dir="cw">
                                      <p:cBhvr>
                                        <p:cTn id="12" dur="1000" autoRev="1" fill="remove"/>
                                        <p:tgtEl>
                                          <p:spTgt spid="13"/>
                                        </p:tgtEl>
                                        <p:attrNameLst>
                                          <p:attrName>fillcolor</p:attrName>
                                        </p:attrNameLst>
                                      </p:cBhvr>
                                      <p:to>
                                        <a:schemeClr val="bg1"/>
                                      </p:to>
                                    </p:animClr>
                                    <p:set>
                                      <p:cBhvr>
                                        <p:cTn id="13" dur="1000" autoRev="1" fill="remove"/>
                                        <p:tgtEl>
                                          <p:spTgt spid="13"/>
                                        </p:tgtEl>
                                        <p:attrNameLst>
                                          <p:attrName>fill.type</p:attrName>
                                        </p:attrNameLst>
                                      </p:cBhvr>
                                      <p:to>
                                        <p:strVal val="solid"/>
                                      </p:to>
                                    </p:set>
                                    <p:set>
                                      <p:cBhvr>
                                        <p:cTn id="14" dur="1000" autoRev="1" fill="remove"/>
                                        <p:tgtEl>
                                          <p:spTgt spid="13"/>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5" descr="C:\Users\PM\Desktop\Kampania\Kampania_Obrazy_3\Kampania_KG_PSP_nk_selekcja.png"/>
          <p:cNvPicPr>
            <a:picLocks noChangeAspect="1" noChangeArrowheads="1"/>
          </p:cNvPicPr>
          <p:nvPr/>
        </p:nvPicPr>
        <p:blipFill>
          <a:blip r:embed="rId3" cstate="print"/>
          <a:srcRect/>
          <a:stretch>
            <a:fillRect/>
          </a:stretch>
        </p:blipFill>
        <p:spPr bwMode="auto">
          <a:xfrm>
            <a:off x="2699792" y="424585"/>
            <a:ext cx="3744416" cy="4294330"/>
          </a:xfrm>
          <a:prstGeom prst="rect">
            <a:avLst/>
          </a:prstGeom>
          <a:noFill/>
        </p:spPr>
      </p:pic>
    </p:spTree>
    <p:extLst>
      <p:ext uri="{BB962C8B-B14F-4D97-AF65-F5344CB8AC3E}">
        <p14:creationId xmlns:p14="http://schemas.microsoft.com/office/powerpoint/2010/main" val="31763608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7" name="Obraz 66">
            <a:extLst>
              <a:ext uri="{FF2B5EF4-FFF2-40B4-BE49-F238E27FC236}">
                <a16:creationId xmlns:a16="http://schemas.microsoft.com/office/drawing/2014/main" xmlns="" id="{57AD28DC-3356-4953-B1ED-85332740722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9512" y="1622397"/>
            <a:ext cx="2808312" cy="2965577"/>
          </a:xfrm>
          <a:prstGeom prst="rect">
            <a:avLst/>
          </a:prstGeom>
          <a:noFill/>
          <a:ln>
            <a:noFill/>
          </a:ln>
          <a:effectLst/>
        </p:spPr>
      </p:pic>
      <p:sp>
        <p:nvSpPr>
          <p:cNvPr id="15" name="Prostokąt 14">
            <a:extLst>
              <a:ext uri="{FF2B5EF4-FFF2-40B4-BE49-F238E27FC236}">
                <a16:creationId xmlns:a16="http://schemas.microsoft.com/office/drawing/2014/main" xmlns="" id="{DED57B67-2B3B-458F-AE57-B051DF71B313}"/>
              </a:ext>
            </a:extLst>
          </p:cNvPr>
          <p:cNvSpPr/>
          <p:nvPr/>
        </p:nvSpPr>
        <p:spPr>
          <a:xfrm>
            <a:off x="2123728" y="1275606"/>
            <a:ext cx="7020272" cy="406265"/>
          </a:xfrm>
          <a:prstGeom prst="rect">
            <a:avLst/>
          </a:prstGeom>
        </p:spPr>
        <p:txBody>
          <a:bodyPr wrap="square">
            <a:spAutoFit/>
          </a:bodyPr>
          <a:ls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85000"/>
              </a:lnSpc>
              <a:spcAft>
                <a:spcPts val="900"/>
              </a:spcAft>
              <a:buClr>
                <a:srgbClr val="C00000"/>
              </a:buClr>
              <a:buSzPct val="100000"/>
            </a:pPr>
            <a:r>
              <a:rPr lang="pl-PL" sz="2400" b="1" dirty="0">
                <a:latin typeface="Cambria" pitchFamily="18" charset="0"/>
                <a:cs typeface="Arial"/>
                <a:sym typeface="Arial"/>
              </a:rPr>
              <a:t>OSIEM </a:t>
            </a:r>
            <a:r>
              <a:rPr lang="pl-PL" sz="2400" dirty="0">
                <a:latin typeface="Cambria" pitchFamily="18" charset="0"/>
                <a:cs typeface="Arial"/>
                <a:sym typeface="Arial"/>
              </a:rPr>
              <a:t>na dziesięć ofiar </a:t>
            </a:r>
            <a:r>
              <a:rPr lang="pl-PL" sz="2400" dirty="0" smtClean="0">
                <a:latin typeface="Cambria" pitchFamily="18" charset="0"/>
                <a:cs typeface="Arial"/>
                <a:sym typeface="Arial"/>
              </a:rPr>
              <a:t>pożarów ginie w </a:t>
            </a:r>
            <a:r>
              <a:rPr lang="pl-PL" sz="2400" b="1" dirty="0" smtClean="0">
                <a:latin typeface="Cambria" pitchFamily="18" charset="0"/>
                <a:cs typeface="Arial"/>
                <a:sym typeface="Arial"/>
              </a:rPr>
              <a:t>DOMACH.</a:t>
            </a:r>
            <a:endParaRPr lang="pl-PL" sz="2400" b="1" dirty="0">
              <a:latin typeface="Cambria" pitchFamily="18" charset="0"/>
              <a:cs typeface="Arial"/>
              <a:sym typeface="Arial"/>
            </a:endParaRPr>
          </a:p>
        </p:txBody>
      </p:sp>
      <p:sp>
        <p:nvSpPr>
          <p:cNvPr id="17" name="Prostokąt 16">
            <a:extLst>
              <a:ext uri="{FF2B5EF4-FFF2-40B4-BE49-F238E27FC236}">
                <a16:creationId xmlns:a16="http://schemas.microsoft.com/office/drawing/2014/main" xmlns="" id="{5CCA6366-3D6D-4C3C-8E6E-DC94E6FF29B4}"/>
              </a:ext>
            </a:extLst>
          </p:cNvPr>
          <p:cNvSpPr/>
          <p:nvPr/>
        </p:nvSpPr>
        <p:spPr>
          <a:xfrm>
            <a:off x="446751" y="2274978"/>
            <a:ext cx="2592000" cy="960263"/>
          </a:xfrm>
          <a:prstGeom prst="rect">
            <a:avLst/>
          </a:prstGeom>
        </p:spPr>
        <p:txBody>
          <a:bodyPr wrap="square" anchor="ctr">
            <a:spAutoFit/>
          </a:bodyPr>
          <a:ls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90000"/>
              </a:lnSpc>
              <a:spcAft>
                <a:spcPts val="900"/>
              </a:spcAft>
              <a:buClr>
                <a:srgbClr val="C00000"/>
              </a:buClr>
              <a:buSzPct val="100000"/>
            </a:pPr>
            <a:r>
              <a:rPr lang="pl-PL" sz="2000" b="1" dirty="0">
                <a:solidFill>
                  <a:srgbClr val="C00000"/>
                </a:solidFill>
                <a:effectLst>
                  <a:outerShdw blurRad="38100" dist="38100" dir="2700000" algn="tl">
                    <a:srgbClr val="000000">
                      <a:alpha val="43137"/>
                    </a:srgbClr>
                  </a:outerShdw>
                </a:effectLst>
                <a:latin typeface="Cambria" pitchFamily="18" charset="0"/>
                <a:ea typeface="Arial"/>
                <a:cs typeface="Arial"/>
                <a:sym typeface="Arial"/>
              </a:rPr>
              <a:t>Corocznie</a:t>
            </a:r>
          </a:p>
          <a:p>
            <a:pPr>
              <a:lnSpc>
                <a:spcPct val="90000"/>
              </a:lnSpc>
              <a:spcAft>
                <a:spcPts val="900"/>
              </a:spcAft>
              <a:buClr>
                <a:srgbClr val="C00000"/>
              </a:buClr>
              <a:buSzPct val="100000"/>
            </a:pPr>
            <a:r>
              <a:rPr lang="pl-PL" sz="1400" dirty="0">
                <a:solidFill>
                  <a:srgbClr val="000000"/>
                </a:solidFill>
                <a:latin typeface="Cambria" pitchFamily="18" charset="0"/>
                <a:ea typeface="Arial"/>
                <a:cs typeface="Arial"/>
                <a:sym typeface="Arial"/>
              </a:rPr>
              <a:t>ponad </a:t>
            </a:r>
            <a:r>
              <a:rPr lang="pl-PL" sz="1400" b="1" dirty="0" smtClean="0">
                <a:solidFill>
                  <a:srgbClr val="000000"/>
                </a:solidFill>
                <a:latin typeface="Cambria" pitchFamily="18" charset="0"/>
                <a:ea typeface="Arial"/>
                <a:cs typeface="Arial"/>
                <a:sym typeface="Arial"/>
              </a:rPr>
              <a:t>140 000 </a:t>
            </a:r>
            <a:r>
              <a:rPr lang="pl-PL" sz="1400" b="1" dirty="0">
                <a:solidFill>
                  <a:srgbClr val="000000"/>
                </a:solidFill>
                <a:latin typeface="Cambria" pitchFamily="18" charset="0"/>
                <a:ea typeface="Arial"/>
                <a:cs typeface="Arial"/>
                <a:sym typeface="Arial"/>
              </a:rPr>
              <a:t>pożarów</a:t>
            </a:r>
          </a:p>
          <a:p>
            <a:pPr marL="357188" indent="-357188" algn="ctr">
              <a:lnSpc>
                <a:spcPct val="90000"/>
              </a:lnSpc>
              <a:spcAft>
                <a:spcPts val="900"/>
              </a:spcAft>
              <a:buClr>
                <a:srgbClr val="C00000"/>
              </a:buClr>
              <a:buSzPct val="100000"/>
              <a:buFont typeface="Cambria" pitchFamily="18" charset="0"/>
              <a:buChar char="⦿"/>
            </a:pPr>
            <a:endParaRPr lang="pl-PL" sz="1200" dirty="0">
              <a:solidFill>
                <a:srgbClr val="000000"/>
              </a:solidFill>
              <a:latin typeface="Cambria" pitchFamily="18" charset="0"/>
              <a:ea typeface="Arial"/>
              <a:cs typeface="Arial"/>
              <a:sym typeface="Arial"/>
            </a:endParaRPr>
          </a:p>
        </p:txBody>
      </p:sp>
      <p:sp>
        <p:nvSpPr>
          <p:cNvPr id="18" name="Prostokąt 17">
            <a:extLst>
              <a:ext uri="{FF2B5EF4-FFF2-40B4-BE49-F238E27FC236}">
                <a16:creationId xmlns:a16="http://schemas.microsoft.com/office/drawing/2014/main" xmlns="" id="{5CCA6366-3D6D-4C3C-8E6E-DC94E6FF29B4}"/>
              </a:ext>
            </a:extLst>
          </p:cNvPr>
          <p:cNvSpPr/>
          <p:nvPr/>
        </p:nvSpPr>
        <p:spPr>
          <a:xfrm>
            <a:off x="446607" y="2931615"/>
            <a:ext cx="2592288" cy="1177245"/>
          </a:xfrm>
          <a:prstGeom prst="rect">
            <a:avLst/>
          </a:prstGeom>
        </p:spPr>
        <p:txBody>
          <a:bodyPr wrap="square" anchor="ctr">
            <a:spAutoFit/>
          </a:bodyPr>
          <a:ls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spcAft>
                <a:spcPts val="900"/>
              </a:spcAft>
              <a:buClr>
                <a:srgbClr val="C00000"/>
              </a:buClr>
              <a:buSzPct val="100000"/>
            </a:pPr>
            <a:r>
              <a:rPr lang="pl-PL" sz="1400" b="1" dirty="0">
                <a:solidFill>
                  <a:srgbClr val="000000"/>
                </a:solidFill>
                <a:latin typeface="Cambria" pitchFamily="18" charset="0"/>
                <a:ea typeface="Arial"/>
                <a:cs typeface="Arial"/>
                <a:sym typeface="Arial"/>
              </a:rPr>
              <a:t>p</a:t>
            </a:r>
            <a:r>
              <a:rPr lang="pl-PL" sz="1400" b="1" dirty="0" smtClean="0">
                <a:solidFill>
                  <a:srgbClr val="000000"/>
                </a:solidFill>
                <a:latin typeface="Cambria" pitchFamily="18" charset="0"/>
                <a:ea typeface="Arial"/>
                <a:cs typeface="Arial"/>
                <a:sym typeface="Arial"/>
              </a:rPr>
              <a:t>rawie 500 </a:t>
            </a:r>
            <a:r>
              <a:rPr lang="pl-PL" sz="1400" b="1" dirty="0">
                <a:solidFill>
                  <a:srgbClr val="000000"/>
                </a:solidFill>
                <a:latin typeface="Cambria" pitchFamily="18" charset="0"/>
                <a:ea typeface="Arial"/>
                <a:cs typeface="Arial"/>
                <a:sym typeface="Arial"/>
              </a:rPr>
              <a:t>ofiar śmiertelnych w pożarach </a:t>
            </a:r>
            <a:r>
              <a:rPr lang="pl-PL" sz="1400" b="1" dirty="0" smtClean="0">
                <a:solidFill>
                  <a:srgbClr val="000000"/>
                </a:solidFill>
                <a:latin typeface="Cambria" pitchFamily="18" charset="0"/>
                <a:ea typeface="Arial"/>
                <a:cs typeface="Arial"/>
                <a:sym typeface="Arial"/>
              </a:rPr>
              <a:t>– prawie 400 </a:t>
            </a:r>
            <a:r>
              <a:rPr lang="pl-PL" sz="1400" b="1" dirty="0">
                <a:solidFill>
                  <a:srgbClr val="000000"/>
                </a:solidFill>
                <a:latin typeface="Cambria" pitchFamily="18" charset="0"/>
                <a:ea typeface="Arial"/>
                <a:cs typeface="Arial"/>
                <a:sym typeface="Arial"/>
              </a:rPr>
              <a:t>z tych ofiar </a:t>
            </a:r>
            <a:r>
              <a:rPr lang="pl-PL" sz="1400" b="1" dirty="0" smtClean="0">
                <a:solidFill>
                  <a:srgbClr val="000000"/>
                </a:solidFill>
                <a:latin typeface="Cambria" pitchFamily="18" charset="0"/>
                <a:ea typeface="Arial"/>
                <a:cs typeface="Arial"/>
                <a:sym typeface="Arial"/>
              </a:rPr>
              <a:t>ginie w domach</a:t>
            </a:r>
            <a:endParaRPr lang="pl-PL" sz="1400" b="1" dirty="0">
              <a:solidFill>
                <a:srgbClr val="000000"/>
              </a:solidFill>
              <a:latin typeface="Cambria" pitchFamily="18" charset="0"/>
              <a:ea typeface="Arial"/>
              <a:cs typeface="Arial"/>
              <a:sym typeface="Arial"/>
            </a:endParaRPr>
          </a:p>
          <a:p>
            <a:pPr algn="ctr">
              <a:lnSpc>
                <a:spcPct val="90000"/>
              </a:lnSpc>
              <a:spcAft>
                <a:spcPts val="900"/>
              </a:spcAft>
              <a:buClr>
                <a:srgbClr val="C00000"/>
              </a:buClr>
              <a:buSzPct val="100000"/>
            </a:pPr>
            <a:endParaRPr lang="pl-PL" sz="1400" b="1" dirty="0">
              <a:solidFill>
                <a:srgbClr val="000000"/>
              </a:solidFill>
              <a:latin typeface="Cambria" pitchFamily="18" charset="0"/>
              <a:ea typeface="Arial"/>
              <a:cs typeface="Arial"/>
              <a:sym typeface="Arial"/>
            </a:endParaRPr>
          </a:p>
        </p:txBody>
      </p:sp>
      <p:pic>
        <p:nvPicPr>
          <p:cNvPr id="2058" name="Picture 10" descr="C:\Users\PM\Desktop\PNG\l2.png"/>
          <p:cNvPicPr>
            <a:picLocks noChangeAspect="1" noChangeArrowheads="1"/>
          </p:cNvPicPr>
          <p:nvPr/>
        </p:nvPicPr>
        <p:blipFill>
          <a:blip r:embed="rId4" cstate="print"/>
          <a:srcRect/>
          <a:stretch>
            <a:fillRect/>
          </a:stretch>
        </p:blipFill>
        <p:spPr bwMode="auto">
          <a:xfrm>
            <a:off x="4211960" y="2355726"/>
            <a:ext cx="687616" cy="1440160"/>
          </a:xfrm>
          <a:prstGeom prst="rect">
            <a:avLst/>
          </a:prstGeom>
          <a:noFill/>
        </p:spPr>
      </p:pic>
      <p:pic>
        <p:nvPicPr>
          <p:cNvPr id="2059" name="Picture 11" descr="C:\Users\PM\Desktop\PNG\l3.png"/>
          <p:cNvPicPr>
            <a:picLocks noChangeAspect="1" noChangeArrowheads="1"/>
          </p:cNvPicPr>
          <p:nvPr/>
        </p:nvPicPr>
        <p:blipFill>
          <a:blip r:embed="rId5" cstate="print"/>
          <a:srcRect/>
          <a:stretch>
            <a:fillRect/>
          </a:stretch>
        </p:blipFill>
        <p:spPr bwMode="auto">
          <a:xfrm>
            <a:off x="3059832" y="2355727"/>
            <a:ext cx="578167" cy="1440159"/>
          </a:xfrm>
          <a:prstGeom prst="rect">
            <a:avLst/>
          </a:prstGeom>
          <a:noFill/>
        </p:spPr>
      </p:pic>
      <p:pic>
        <p:nvPicPr>
          <p:cNvPr id="2063" name="Picture 15" descr="C:\Users\PM\Desktop\PNG\l9.png"/>
          <p:cNvPicPr>
            <a:picLocks noChangeAspect="1" noChangeArrowheads="1"/>
          </p:cNvPicPr>
          <p:nvPr/>
        </p:nvPicPr>
        <p:blipFill>
          <a:blip r:embed="rId6" cstate="print"/>
          <a:srcRect/>
          <a:stretch>
            <a:fillRect/>
          </a:stretch>
        </p:blipFill>
        <p:spPr bwMode="auto">
          <a:xfrm>
            <a:off x="7752464" y="2355727"/>
            <a:ext cx="578166" cy="1440160"/>
          </a:xfrm>
          <a:prstGeom prst="rect">
            <a:avLst/>
          </a:prstGeom>
          <a:noFill/>
        </p:spPr>
      </p:pic>
      <p:pic>
        <p:nvPicPr>
          <p:cNvPr id="2065" name="Picture 17" descr="C:\Users\PM\Desktop\PNG\l8.png"/>
          <p:cNvPicPr>
            <a:picLocks noChangeAspect="1" noChangeArrowheads="1"/>
          </p:cNvPicPr>
          <p:nvPr/>
        </p:nvPicPr>
        <p:blipFill>
          <a:blip r:embed="rId7" cstate="print"/>
          <a:srcRect/>
          <a:stretch>
            <a:fillRect/>
          </a:stretch>
        </p:blipFill>
        <p:spPr bwMode="auto">
          <a:xfrm>
            <a:off x="8278789" y="3291830"/>
            <a:ext cx="685699" cy="1436145"/>
          </a:xfrm>
          <a:prstGeom prst="rect">
            <a:avLst/>
          </a:prstGeom>
          <a:noFill/>
        </p:spPr>
      </p:pic>
      <p:pic>
        <p:nvPicPr>
          <p:cNvPr id="41" name="Picture 11" descr="C:\Users\PM\Desktop\PNG\l3.png"/>
          <p:cNvPicPr>
            <a:picLocks noChangeAspect="1" noChangeArrowheads="1"/>
          </p:cNvPicPr>
          <p:nvPr/>
        </p:nvPicPr>
        <p:blipFill>
          <a:blip r:embed="rId5" cstate="print"/>
          <a:srcRect/>
          <a:stretch>
            <a:fillRect/>
          </a:stretch>
        </p:blipFill>
        <p:spPr bwMode="auto">
          <a:xfrm>
            <a:off x="6586121" y="2355727"/>
            <a:ext cx="578167" cy="1440159"/>
          </a:xfrm>
          <a:prstGeom prst="rect">
            <a:avLst/>
          </a:prstGeom>
          <a:noFill/>
        </p:spPr>
      </p:pic>
      <p:pic>
        <p:nvPicPr>
          <p:cNvPr id="45" name="Picture 11" descr="C:\Users\PM\Desktop\PNG\l3.png"/>
          <p:cNvPicPr>
            <a:picLocks noChangeAspect="1" noChangeArrowheads="1"/>
          </p:cNvPicPr>
          <p:nvPr/>
        </p:nvPicPr>
        <p:blipFill>
          <a:blip r:embed="rId5" cstate="print"/>
          <a:srcRect/>
          <a:stretch>
            <a:fillRect/>
          </a:stretch>
        </p:blipFill>
        <p:spPr bwMode="auto">
          <a:xfrm>
            <a:off x="4845817" y="3291831"/>
            <a:ext cx="578167" cy="1440159"/>
          </a:xfrm>
          <a:prstGeom prst="rect">
            <a:avLst/>
          </a:prstGeom>
          <a:noFill/>
        </p:spPr>
      </p:pic>
      <p:pic>
        <p:nvPicPr>
          <p:cNvPr id="46" name="Picture 11" descr="C:\Users\PM\Desktop\PNG\l3.png"/>
          <p:cNvPicPr>
            <a:picLocks noChangeAspect="1" noChangeArrowheads="1"/>
          </p:cNvPicPr>
          <p:nvPr/>
        </p:nvPicPr>
        <p:blipFill>
          <a:blip r:embed="rId5" cstate="print"/>
          <a:srcRect/>
          <a:stretch>
            <a:fillRect/>
          </a:stretch>
        </p:blipFill>
        <p:spPr bwMode="auto">
          <a:xfrm>
            <a:off x="5950161" y="3291831"/>
            <a:ext cx="578167" cy="1440159"/>
          </a:xfrm>
          <a:prstGeom prst="rect">
            <a:avLst/>
          </a:prstGeom>
          <a:noFill/>
        </p:spPr>
      </p:pic>
      <p:pic>
        <p:nvPicPr>
          <p:cNvPr id="47" name="Picture 10" descr="C:\Users\PM\Desktop\PNG\l2.png"/>
          <p:cNvPicPr>
            <a:picLocks noChangeAspect="1" noChangeArrowheads="1"/>
          </p:cNvPicPr>
          <p:nvPr/>
        </p:nvPicPr>
        <p:blipFill>
          <a:blip r:embed="rId4" cstate="print"/>
          <a:srcRect/>
          <a:stretch>
            <a:fillRect/>
          </a:stretch>
        </p:blipFill>
        <p:spPr bwMode="auto">
          <a:xfrm>
            <a:off x="7124744" y="3291830"/>
            <a:ext cx="687616" cy="1440160"/>
          </a:xfrm>
          <a:prstGeom prst="rect">
            <a:avLst/>
          </a:prstGeom>
          <a:noFill/>
        </p:spPr>
      </p:pic>
      <p:pic>
        <p:nvPicPr>
          <p:cNvPr id="48" name="Picture 11" descr="C:\Users\PM\Desktop\PNG\l3.png"/>
          <p:cNvPicPr>
            <a:picLocks noChangeAspect="1" noChangeArrowheads="1"/>
          </p:cNvPicPr>
          <p:nvPr/>
        </p:nvPicPr>
        <p:blipFill>
          <a:blip r:embed="rId5" cstate="print"/>
          <a:srcRect/>
          <a:stretch>
            <a:fillRect/>
          </a:stretch>
        </p:blipFill>
        <p:spPr bwMode="auto">
          <a:xfrm>
            <a:off x="3633793" y="3291831"/>
            <a:ext cx="578167" cy="1440159"/>
          </a:xfrm>
          <a:prstGeom prst="rect">
            <a:avLst/>
          </a:prstGeom>
          <a:noFill/>
        </p:spPr>
      </p:pic>
      <p:pic>
        <p:nvPicPr>
          <p:cNvPr id="2071" name="Picture 23" descr="C:\Users\PM\Desktop\PNG\og1.png"/>
          <p:cNvPicPr>
            <a:picLocks noChangeAspect="1" noChangeArrowheads="1"/>
          </p:cNvPicPr>
          <p:nvPr/>
        </p:nvPicPr>
        <p:blipFill>
          <a:blip r:embed="rId8" cstate="print"/>
          <a:srcRect/>
          <a:stretch>
            <a:fillRect/>
          </a:stretch>
        </p:blipFill>
        <p:spPr bwMode="auto">
          <a:xfrm>
            <a:off x="3250264" y="1923679"/>
            <a:ext cx="313623" cy="576064"/>
          </a:xfrm>
          <a:prstGeom prst="rect">
            <a:avLst/>
          </a:prstGeom>
          <a:noFill/>
        </p:spPr>
      </p:pic>
      <p:pic>
        <p:nvPicPr>
          <p:cNvPr id="2072" name="Picture 24" descr="C:\Users\PM\Desktop\PNG\og3.png"/>
          <p:cNvPicPr>
            <a:picLocks noChangeAspect="1" noChangeArrowheads="1"/>
          </p:cNvPicPr>
          <p:nvPr/>
        </p:nvPicPr>
        <p:blipFill>
          <a:blip r:embed="rId9" cstate="print"/>
          <a:srcRect/>
          <a:stretch>
            <a:fillRect/>
          </a:stretch>
        </p:blipFill>
        <p:spPr bwMode="auto">
          <a:xfrm>
            <a:off x="7968488" y="1923678"/>
            <a:ext cx="318451" cy="584933"/>
          </a:xfrm>
          <a:prstGeom prst="rect">
            <a:avLst/>
          </a:prstGeom>
          <a:noFill/>
        </p:spPr>
      </p:pic>
      <p:pic>
        <p:nvPicPr>
          <p:cNvPr id="52" name="Picture 23" descr="C:\Users\PM\Desktop\PNG\og1.png"/>
          <p:cNvPicPr>
            <a:picLocks noChangeAspect="1" noChangeArrowheads="1"/>
          </p:cNvPicPr>
          <p:nvPr/>
        </p:nvPicPr>
        <p:blipFill>
          <a:blip r:embed="rId8" cstate="print"/>
          <a:srcRect/>
          <a:stretch>
            <a:fillRect/>
          </a:stretch>
        </p:blipFill>
        <p:spPr bwMode="auto">
          <a:xfrm>
            <a:off x="7361785" y="2859782"/>
            <a:ext cx="313623" cy="576064"/>
          </a:xfrm>
          <a:prstGeom prst="rect">
            <a:avLst/>
          </a:prstGeom>
          <a:noFill/>
        </p:spPr>
      </p:pic>
      <p:pic>
        <p:nvPicPr>
          <p:cNvPr id="53" name="Picture 23" descr="C:\Users\PM\Desktop\PNG\og1.png"/>
          <p:cNvPicPr>
            <a:picLocks noChangeAspect="1" noChangeArrowheads="1"/>
          </p:cNvPicPr>
          <p:nvPr/>
        </p:nvPicPr>
        <p:blipFill>
          <a:blip r:embed="rId8" cstate="print"/>
          <a:srcRect/>
          <a:stretch>
            <a:fillRect/>
          </a:stretch>
        </p:blipFill>
        <p:spPr bwMode="auto">
          <a:xfrm>
            <a:off x="6156176" y="2859782"/>
            <a:ext cx="313623" cy="576064"/>
          </a:xfrm>
          <a:prstGeom prst="rect">
            <a:avLst/>
          </a:prstGeom>
          <a:noFill/>
        </p:spPr>
      </p:pic>
      <p:pic>
        <p:nvPicPr>
          <p:cNvPr id="54" name="Picture 23" descr="C:\Users\PM\Desktop\PNG\og1.png"/>
          <p:cNvPicPr>
            <a:picLocks noChangeAspect="1" noChangeArrowheads="1"/>
          </p:cNvPicPr>
          <p:nvPr/>
        </p:nvPicPr>
        <p:blipFill>
          <a:blip r:embed="rId8" cstate="print"/>
          <a:srcRect/>
          <a:stretch>
            <a:fillRect/>
          </a:stretch>
        </p:blipFill>
        <p:spPr bwMode="auto">
          <a:xfrm>
            <a:off x="5050465" y="2883342"/>
            <a:ext cx="313623" cy="576064"/>
          </a:xfrm>
          <a:prstGeom prst="rect">
            <a:avLst/>
          </a:prstGeom>
          <a:noFill/>
        </p:spPr>
      </p:pic>
      <p:pic>
        <p:nvPicPr>
          <p:cNvPr id="56" name="Picture 23" descr="C:\Users\PM\Desktop\PNG\og1.png"/>
          <p:cNvPicPr>
            <a:picLocks noChangeAspect="1" noChangeArrowheads="1"/>
          </p:cNvPicPr>
          <p:nvPr/>
        </p:nvPicPr>
        <p:blipFill>
          <a:blip r:embed="rId8" cstate="print"/>
          <a:srcRect/>
          <a:stretch>
            <a:fillRect/>
          </a:stretch>
        </p:blipFill>
        <p:spPr bwMode="auto">
          <a:xfrm>
            <a:off x="3849817" y="2859782"/>
            <a:ext cx="313623" cy="576064"/>
          </a:xfrm>
          <a:prstGeom prst="rect">
            <a:avLst/>
          </a:prstGeom>
          <a:noFill/>
        </p:spPr>
      </p:pic>
      <p:pic>
        <p:nvPicPr>
          <p:cNvPr id="57" name="Picture 24" descr="C:\Users\PM\Desktop\PNG\og3.png"/>
          <p:cNvPicPr>
            <a:picLocks noChangeAspect="1" noChangeArrowheads="1"/>
          </p:cNvPicPr>
          <p:nvPr/>
        </p:nvPicPr>
        <p:blipFill>
          <a:blip r:embed="rId9" cstate="print"/>
          <a:srcRect/>
          <a:stretch>
            <a:fillRect/>
          </a:stretch>
        </p:blipFill>
        <p:spPr bwMode="auto">
          <a:xfrm>
            <a:off x="8532440" y="2850913"/>
            <a:ext cx="318451" cy="584933"/>
          </a:xfrm>
          <a:prstGeom prst="rect">
            <a:avLst/>
          </a:prstGeom>
          <a:noFill/>
        </p:spPr>
      </p:pic>
      <p:pic>
        <p:nvPicPr>
          <p:cNvPr id="59" name="Picture 11" descr="C:\Users\PM\Desktop\PNG\l3.png"/>
          <p:cNvPicPr>
            <a:picLocks noChangeAspect="1" noChangeArrowheads="1"/>
          </p:cNvPicPr>
          <p:nvPr/>
        </p:nvPicPr>
        <p:blipFill>
          <a:blip r:embed="rId5" cstate="print"/>
          <a:srcRect/>
          <a:stretch>
            <a:fillRect/>
          </a:stretch>
        </p:blipFill>
        <p:spPr bwMode="auto">
          <a:xfrm>
            <a:off x="5400424" y="2355727"/>
            <a:ext cx="578167" cy="1440159"/>
          </a:xfrm>
          <a:prstGeom prst="rect">
            <a:avLst/>
          </a:prstGeom>
          <a:noFill/>
        </p:spPr>
      </p:pic>
      <p:pic>
        <p:nvPicPr>
          <p:cNvPr id="61" name="Picture 23" descr="C:\Users\PM\Desktop\PNG\og1.png"/>
          <p:cNvPicPr>
            <a:picLocks noChangeAspect="1" noChangeArrowheads="1"/>
          </p:cNvPicPr>
          <p:nvPr/>
        </p:nvPicPr>
        <p:blipFill>
          <a:blip r:embed="rId8" cstate="print"/>
          <a:srcRect/>
          <a:stretch>
            <a:fillRect/>
          </a:stretch>
        </p:blipFill>
        <p:spPr bwMode="auto">
          <a:xfrm>
            <a:off x="4474401" y="1923679"/>
            <a:ext cx="313623" cy="576064"/>
          </a:xfrm>
          <a:prstGeom prst="rect">
            <a:avLst/>
          </a:prstGeom>
          <a:noFill/>
        </p:spPr>
      </p:pic>
      <p:pic>
        <p:nvPicPr>
          <p:cNvPr id="62" name="Picture 23" descr="C:\Users\PM\Desktop\PNG\og1.png"/>
          <p:cNvPicPr>
            <a:picLocks noChangeAspect="1" noChangeArrowheads="1"/>
          </p:cNvPicPr>
          <p:nvPr/>
        </p:nvPicPr>
        <p:blipFill>
          <a:blip r:embed="rId8" cstate="print"/>
          <a:srcRect/>
          <a:stretch>
            <a:fillRect/>
          </a:stretch>
        </p:blipFill>
        <p:spPr bwMode="auto">
          <a:xfrm>
            <a:off x="5598280" y="1923679"/>
            <a:ext cx="313623" cy="576064"/>
          </a:xfrm>
          <a:prstGeom prst="rect">
            <a:avLst/>
          </a:prstGeom>
          <a:noFill/>
        </p:spPr>
      </p:pic>
      <p:pic>
        <p:nvPicPr>
          <p:cNvPr id="63" name="Picture 23" descr="C:\Users\PM\Desktop\PNG\og1.png"/>
          <p:cNvPicPr>
            <a:picLocks noChangeAspect="1" noChangeArrowheads="1"/>
          </p:cNvPicPr>
          <p:nvPr/>
        </p:nvPicPr>
        <p:blipFill>
          <a:blip r:embed="rId8" cstate="print"/>
          <a:srcRect/>
          <a:stretch>
            <a:fillRect/>
          </a:stretch>
        </p:blipFill>
        <p:spPr bwMode="auto">
          <a:xfrm>
            <a:off x="6804248" y="1923679"/>
            <a:ext cx="313623" cy="576064"/>
          </a:xfrm>
          <a:prstGeom prst="rect">
            <a:avLst/>
          </a:prstGeom>
          <a:noFill/>
        </p:spPr>
      </p:pic>
      <p:pic>
        <p:nvPicPr>
          <p:cNvPr id="64" name="Obraz 63" descr="l1.png"/>
          <p:cNvPicPr>
            <a:picLocks noChangeAspect="1"/>
          </p:cNvPicPr>
          <p:nvPr/>
        </p:nvPicPr>
        <p:blipFill>
          <a:blip r:embed="rId10" cstate="print"/>
          <a:stretch>
            <a:fillRect/>
          </a:stretch>
        </p:blipFill>
        <p:spPr>
          <a:xfrm>
            <a:off x="41552" y="45414"/>
            <a:ext cx="936104" cy="1143100"/>
          </a:xfrm>
          <a:prstGeom prst="rect">
            <a:avLst/>
          </a:prstGeom>
        </p:spPr>
      </p:pic>
      <p:sp>
        <p:nvSpPr>
          <p:cNvPr id="65" name="Tytuł 1">
            <a:extLst>
              <a:ext uri="{FF2B5EF4-FFF2-40B4-BE49-F238E27FC236}">
                <a16:creationId xmlns:a16="http://schemas.microsoft.com/office/drawing/2014/main" xmlns="" id="{B3DB61DE-24AC-44E5-8695-89629F0AE525}"/>
              </a:ext>
            </a:extLst>
          </p:cNvPr>
          <p:cNvSpPr>
            <a:spLocks noGrp="1"/>
          </p:cNvSpPr>
          <p:nvPr/>
        </p:nvSpPr>
        <p:spPr>
          <a:xfrm>
            <a:off x="1043608" y="555526"/>
            <a:ext cx="8100392" cy="426127"/>
          </a:xfrm>
          <a:prstGeom prst="rect">
            <a:avLst/>
          </a:prstGeom>
          <a:solidFill>
            <a:srgbClr val="C00000"/>
          </a:solidFill>
          <a:ln>
            <a:solidFill>
              <a:srgbClr val="C00000"/>
            </a:solidFill>
          </a:ln>
        </p:spPr>
        <p:txBody>
          <a:bodyPr vert="horz" lIns="90000" tIns="0" rIns="91440" bIns="0" rtlCol="0" anchor="ctr" anchorCtr="1">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442913" algn="ctr"/>
            <a:endParaRPr lang="pl-PL" sz="2400" b="1" dirty="0">
              <a:solidFill>
                <a:schemeClr val="bg1"/>
              </a:solidFill>
              <a:effectLst>
                <a:outerShdw blurRad="38100" dist="38100" dir="2700000" algn="tl">
                  <a:srgbClr val="000000">
                    <a:alpha val="43137"/>
                  </a:srgbClr>
                </a:outerShdw>
              </a:effectLst>
              <a:latin typeface="Cambria" pitchFamily="18" charset="0"/>
            </a:endParaRPr>
          </a:p>
        </p:txBody>
      </p:sp>
      <p:sp>
        <p:nvSpPr>
          <p:cNvPr id="66" name="Prostokąt 65">
            <a:extLst>
              <a:ext uri="{FF2B5EF4-FFF2-40B4-BE49-F238E27FC236}">
                <a16:creationId xmlns:a16="http://schemas.microsoft.com/office/drawing/2014/main" xmlns="" id="{F04336AE-8406-4577-8725-0DD542BBEC6F}"/>
              </a:ext>
            </a:extLst>
          </p:cNvPr>
          <p:cNvSpPr/>
          <p:nvPr/>
        </p:nvSpPr>
        <p:spPr>
          <a:xfrm>
            <a:off x="1043608" y="607470"/>
            <a:ext cx="7920880" cy="327782"/>
          </a:xfrm>
          <a:prstGeom prst="rect">
            <a:avLst/>
          </a:prstGeom>
        </p:spPr>
        <p:txBody>
          <a:bodyPr wrap="square">
            <a:spAutoFit/>
          </a:bodyPr>
          <a:lstStyle/>
          <a:p>
            <a:pPr algn="r">
              <a:lnSpc>
                <a:spcPct val="85000"/>
              </a:lnSpc>
              <a:spcAft>
                <a:spcPts val="900"/>
              </a:spcAft>
              <a:buClr>
                <a:srgbClr val="C00000"/>
              </a:buClr>
              <a:buSzPct val="100000"/>
            </a:pPr>
            <a:r>
              <a:rPr lang="pl-PL" sz="1800" b="1" dirty="0" smtClean="0">
                <a:solidFill>
                  <a:schemeClr val="bg1"/>
                </a:solidFill>
                <a:effectLst>
                  <a:outerShdw blurRad="38100" dist="38100" dir="2700000" algn="tl">
                    <a:srgbClr val="000000">
                      <a:alpha val="43137"/>
                    </a:srgbClr>
                  </a:outerShdw>
                </a:effectLst>
                <a:latin typeface="Cambria" pitchFamily="18" charset="0"/>
                <a:cs typeface="Arial"/>
                <a:sym typeface="Arial"/>
              </a:rPr>
              <a:t>ofiary śmiertelne pożarów</a:t>
            </a:r>
            <a:endParaRPr lang="pl-PL" sz="2400" b="1" dirty="0">
              <a:solidFill>
                <a:schemeClr val="bg1"/>
              </a:solidFill>
              <a:effectLst>
                <a:outerShdw blurRad="38100" dist="38100" dir="2700000" algn="tl">
                  <a:srgbClr val="000000">
                    <a:alpha val="43137"/>
                  </a:srgbClr>
                </a:outerShdw>
              </a:effectLst>
              <a:latin typeface="Cambria" pitchFamily="18" charset="0"/>
              <a:cs typeface="Arial"/>
              <a:sym typeface="Arial"/>
            </a:endParaRPr>
          </a:p>
        </p:txBody>
      </p:sp>
      <p:sp>
        <p:nvSpPr>
          <p:cNvPr id="32" name="Strzałka: w prawo 31">
            <a:extLst>
              <a:ext uri="{FF2B5EF4-FFF2-40B4-BE49-F238E27FC236}">
                <a16:creationId xmlns:a16="http://schemas.microsoft.com/office/drawing/2014/main" xmlns="" id="{8313501B-DE66-47BE-B190-E353AB8569D4}"/>
              </a:ext>
            </a:extLst>
          </p:cNvPr>
          <p:cNvSpPr/>
          <p:nvPr/>
        </p:nvSpPr>
        <p:spPr>
          <a:xfrm>
            <a:off x="333576" y="2745910"/>
            <a:ext cx="155754" cy="144016"/>
          </a:xfrm>
          <a:prstGeom prst="rightArrow">
            <a:avLst/>
          </a:prstGeom>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l-PL" b="1" dirty="0">
              <a:ln w="22225">
                <a:solidFill>
                  <a:schemeClr val="accent2"/>
                </a:solidFill>
                <a:prstDash val="solid"/>
              </a:ln>
              <a:solidFill>
                <a:schemeClr val="accent2">
                  <a:lumMod val="40000"/>
                  <a:lumOff val="60000"/>
                </a:schemeClr>
              </a:solidFill>
            </a:endParaRPr>
          </a:p>
        </p:txBody>
      </p:sp>
      <p:sp>
        <p:nvSpPr>
          <p:cNvPr id="34" name="Strzałka: w prawo 33">
            <a:extLst>
              <a:ext uri="{FF2B5EF4-FFF2-40B4-BE49-F238E27FC236}">
                <a16:creationId xmlns:a16="http://schemas.microsoft.com/office/drawing/2014/main" xmlns="" id="{C438955C-1BA0-4410-8341-C79E5957B579}"/>
              </a:ext>
            </a:extLst>
          </p:cNvPr>
          <p:cNvSpPr/>
          <p:nvPr/>
        </p:nvSpPr>
        <p:spPr>
          <a:xfrm>
            <a:off x="323528" y="3003798"/>
            <a:ext cx="155754" cy="144016"/>
          </a:xfrm>
          <a:prstGeom prst="rightArrow">
            <a:avLst/>
          </a:prstGeom>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l-PL" b="1" dirty="0">
              <a:ln w="22225">
                <a:solidFill>
                  <a:schemeClr val="accent2"/>
                </a:solidFill>
                <a:prstDash val="solid"/>
              </a:ln>
              <a:solidFill>
                <a:schemeClr val="accent2">
                  <a:lumMod val="40000"/>
                  <a:lumOff val="60000"/>
                </a:schemeClr>
              </a:solidFill>
            </a:endParaRPr>
          </a:p>
        </p:txBody>
      </p:sp>
      <p:sp>
        <p:nvSpPr>
          <p:cNvPr id="36" name="Prostokąt 35">
            <a:extLst>
              <a:ext uri="{FF2B5EF4-FFF2-40B4-BE49-F238E27FC236}">
                <a16:creationId xmlns:a16="http://schemas.microsoft.com/office/drawing/2014/main" xmlns="" id="{5DA7E3B4-9265-4409-8312-10AF86D1EFB4}"/>
              </a:ext>
            </a:extLst>
          </p:cNvPr>
          <p:cNvSpPr/>
          <p:nvPr/>
        </p:nvSpPr>
        <p:spPr>
          <a:xfrm>
            <a:off x="3491880" y="151183"/>
            <a:ext cx="5544616" cy="353943"/>
          </a:xfrm>
          <a:prstGeom prst="rect">
            <a:avLst/>
          </a:prstGeom>
        </p:spPr>
        <p:txBody>
          <a:bodyPr wrap="square">
            <a:spAutoFit/>
          </a:bodyPr>
          <a:lstStyle/>
          <a:p>
            <a:pPr algn="r">
              <a:lnSpc>
                <a:spcPct val="85000"/>
              </a:lnSpc>
              <a:spcAft>
                <a:spcPts val="900"/>
              </a:spcAft>
              <a:buClr>
                <a:srgbClr val="C00000"/>
              </a:buClr>
              <a:buSzPct val="100000"/>
            </a:pPr>
            <a:r>
              <a:rPr lang="pl-PL" sz="2000" b="1" dirty="0">
                <a:latin typeface="Cambria" pitchFamily="18" charset="0"/>
                <a:cs typeface="Arial"/>
                <a:sym typeface="Arial"/>
              </a:rPr>
              <a:t>Czujka na straży Twojego bezpieczeństwa!</a:t>
            </a:r>
            <a:endParaRPr lang="pl-PL" sz="1600" b="1" dirty="0">
              <a:latin typeface="Cambria" pitchFamily="18" charset="0"/>
              <a:cs typeface="Arial"/>
              <a:sym typeface="Arial"/>
            </a:endParaRPr>
          </a:p>
        </p:txBody>
      </p:sp>
    </p:spTree>
    <p:extLst>
      <p:ext uri="{BB962C8B-B14F-4D97-AF65-F5344CB8AC3E}">
        <p14:creationId xmlns:p14="http://schemas.microsoft.com/office/powerpoint/2010/main" val="3405675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mph" presetSubtype="0" repeatCount="indefinite" fill="remove" grpId="0" nodeType="withEffect">
                                  <p:stCondLst>
                                    <p:cond delay="0"/>
                                  </p:stCondLst>
                                  <p:childTnLst>
                                    <p:animClr clrSpc="rgb" dir="cw">
                                      <p:cBhvr override="childStyle">
                                        <p:cTn id="6" dur="1000" autoRev="1" fill="remove"/>
                                        <p:tgtEl>
                                          <p:spTgt spid="32"/>
                                        </p:tgtEl>
                                        <p:attrNameLst>
                                          <p:attrName>style.color</p:attrName>
                                        </p:attrNameLst>
                                      </p:cBhvr>
                                      <p:to>
                                        <a:schemeClr val="bg1"/>
                                      </p:to>
                                    </p:animClr>
                                    <p:animClr clrSpc="rgb" dir="cw">
                                      <p:cBhvr>
                                        <p:cTn id="7" dur="1000" autoRev="1" fill="remove"/>
                                        <p:tgtEl>
                                          <p:spTgt spid="32"/>
                                        </p:tgtEl>
                                        <p:attrNameLst>
                                          <p:attrName>fillcolor</p:attrName>
                                        </p:attrNameLst>
                                      </p:cBhvr>
                                      <p:to>
                                        <a:schemeClr val="bg1"/>
                                      </p:to>
                                    </p:animClr>
                                    <p:set>
                                      <p:cBhvr>
                                        <p:cTn id="8" dur="1000" autoRev="1" fill="remove"/>
                                        <p:tgtEl>
                                          <p:spTgt spid="32"/>
                                        </p:tgtEl>
                                        <p:attrNameLst>
                                          <p:attrName>fill.type</p:attrName>
                                        </p:attrNameLst>
                                      </p:cBhvr>
                                      <p:to>
                                        <p:strVal val="solid"/>
                                      </p:to>
                                    </p:set>
                                    <p:set>
                                      <p:cBhvr>
                                        <p:cTn id="9" dur="1000" autoRev="1" fill="remove"/>
                                        <p:tgtEl>
                                          <p:spTgt spid="32"/>
                                        </p:tgtEl>
                                        <p:attrNameLst>
                                          <p:attrName>fill.on</p:attrName>
                                        </p:attrNameLst>
                                      </p:cBhvr>
                                      <p:to>
                                        <p:strVal val="true"/>
                                      </p:to>
                                    </p:set>
                                  </p:childTnLst>
                                </p:cTn>
                              </p:par>
                              <p:par>
                                <p:cTn id="10" presetID="27" presetClass="emph" presetSubtype="0" repeatCount="indefinite" fill="remove" grpId="0" nodeType="withEffect">
                                  <p:stCondLst>
                                    <p:cond delay="0"/>
                                  </p:stCondLst>
                                  <p:childTnLst>
                                    <p:animClr clrSpc="rgb" dir="cw">
                                      <p:cBhvr override="childStyle">
                                        <p:cTn id="11" dur="1000" autoRev="1" fill="remove"/>
                                        <p:tgtEl>
                                          <p:spTgt spid="34"/>
                                        </p:tgtEl>
                                        <p:attrNameLst>
                                          <p:attrName>style.color</p:attrName>
                                        </p:attrNameLst>
                                      </p:cBhvr>
                                      <p:to>
                                        <a:schemeClr val="bg1"/>
                                      </p:to>
                                    </p:animClr>
                                    <p:animClr clrSpc="rgb" dir="cw">
                                      <p:cBhvr>
                                        <p:cTn id="12" dur="1000" autoRev="1" fill="remove"/>
                                        <p:tgtEl>
                                          <p:spTgt spid="34"/>
                                        </p:tgtEl>
                                        <p:attrNameLst>
                                          <p:attrName>fillcolor</p:attrName>
                                        </p:attrNameLst>
                                      </p:cBhvr>
                                      <p:to>
                                        <a:schemeClr val="bg1"/>
                                      </p:to>
                                    </p:animClr>
                                    <p:set>
                                      <p:cBhvr>
                                        <p:cTn id="13" dur="1000" autoRev="1" fill="remove"/>
                                        <p:tgtEl>
                                          <p:spTgt spid="34"/>
                                        </p:tgtEl>
                                        <p:attrNameLst>
                                          <p:attrName>fill.type</p:attrName>
                                        </p:attrNameLst>
                                      </p:cBhvr>
                                      <p:to>
                                        <p:strVal val="solid"/>
                                      </p:to>
                                    </p:set>
                                    <p:set>
                                      <p:cBhvr>
                                        <p:cTn id="14" dur="1000" autoRev="1" fill="remove"/>
                                        <p:tgtEl>
                                          <p:spTgt spid="34"/>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4"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8" name="Obraz 27" descr="1.png"/>
          <p:cNvPicPr>
            <a:picLocks noChangeAspect="1"/>
          </p:cNvPicPr>
          <p:nvPr/>
        </p:nvPicPr>
        <p:blipFill>
          <a:blip r:embed="rId3" cstate="print"/>
          <a:stretch>
            <a:fillRect/>
          </a:stretch>
        </p:blipFill>
        <p:spPr>
          <a:xfrm>
            <a:off x="6228184" y="1744544"/>
            <a:ext cx="2088232" cy="2532040"/>
          </a:xfrm>
          <a:prstGeom prst="rect">
            <a:avLst/>
          </a:prstGeom>
        </p:spPr>
      </p:pic>
      <p:pic>
        <p:nvPicPr>
          <p:cNvPr id="42" name="Picture 10" descr="C:\Users\PM\Desktop\PNG\l2.png"/>
          <p:cNvPicPr>
            <a:picLocks noChangeAspect="1" noChangeArrowheads="1"/>
          </p:cNvPicPr>
          <p:nvPr/>
        </p:nvPicPr>
        <p:blipFill>
          <a:blip r:embed="rId4" cstate="print"/>
          <a:srcRect/>
          <a:stretch>
            <a:fillRect/>
          </a:stretch>
        </p:blipFill>
        <p:spPr bwMode="auto">
          <a:xfrm>
            <a:off x="4048409" y="2320472"/>
            <a:ext cx="864096" cy="1809784"/>
          </a:xfrm>
          <a:prstGeom prst="rect">
            <a:avLst/>
          </a:prstGeom>
          <a:noFill/>
        </p:spPr>
      </p:pic>
      <p:pic>
        <p:nvPicPr>
          <p:cNvPr id="48" name="Picture 11" descr="C:\Users\PM\Desktop\PNG\l3.png"/>
          <p:cNvPicPr>
            <a:picLocks noChangeAspect="1" noChangeArrowheads="1"/>
          </p:cNvPicPr>
          <p:nvPr/>
        </p:nvPicPr>
        <p:blipFill>
          <a:blip r:embed="rId5" cstate="print"/>
          <a:srcRect/>
          <a:stretch>
            <a:fillRect/>
          </a:stretch>
        </p:blipFill>
        <p:spPr bwMode="auto">
          <a:xfrm>
            <a:off x="4978457" y="2787774"/>
            <a:ext cx="726556" cy="1809782"/>
          </a:xfrm>
          <a:prstGeom prst="rect">
            <a:avLst/>
          </a:prstGeom>
          <a:noFill/>
        </p:spPr>
      </p:pic>
      <p:pic>
        <p:nvPicPr>
          <p:cNvPr id="61" name="Picture 23" descr="C:\Users\PM\Desktop\PNG\og1.png"/>
          <p:cNvPicPr>
            <a:picLocks noChangeAspect="1" noChangeArrowheads="1"/>
          </p:cNvPicPr>
          <p:nvPr/>
        </p:nvPicPr>
        <p:blipFill>
          <a:blip r:embed="rId6" cstate="print"/>
          <a:srcRect/>
          <a:stretch>
            <a:fillRect/>
          </a:stretch>
        </p:blipFill>
        <p:spPr bwMode="auto">
          <a:xfrm>
            <a:off x="4336441" y="1635646"/>
            <a:ext cx="529647" cy="972858"/>
          </a:xfrm>
          <a:prstGeom prst="rect">
            <a:avLst/>
          </a:prstGeom>
          <a:noFill/>
        </p:spPr>
      </p:pic>
      <p:sp>
        <p:nvSpPr>
          <p:cNvPr id="43" name="Prostokąt 42">
            <a:extLst>
              <a:ext uri="{FF2B5EF4-FFF2-40B4-BE49-F238E27FC236}">
                <a16:creationId xmlns:a16="http://schemas.microsoft.com/office/drawing/2014/main" xmlns="" id="{F04336AE-8406-4577-8725-0DD542BBEC6F}"/>
              </a:ext>
            </a:extLst>
          </p:cNvPr>
          <p:cNvSpPr/>
          <p:nvPr/>
        </p:nvSpPr>
        <p:spPr>
          <a:xfrm>
            <a:off x="1907704" y="1164053"/>
            <a:ext cx="7200800" cy="543601"/>
          </a:xfrm>
          <a:prstGeom prst="rect">
            <a:avLst/>
          </a:prstGeom>
        </p:spPr>
        <p:txBody>
          <a:bodyPr wrap="square" lIns="36000" tIns="36000" rIns="36000" bIns="36000" anchor="ctr" anchorCtr="0">
            <a:spAutoFit/>
          </a:bodyPr>
          <a:lstStyle/>
          <a:p>
            <a:pPr algn="ctr">
              <a:lnSpc>
                <a:spcPct val="85000"/>
              </a:lnSpc>
              <a:spcAft>
                <a:spcPts val="900"/>
              </a:spcAft>
              <a:buClr>
                <a:srgbClr val="C00000"/>
              </a:buClr>
              <a:buSzPct val="100000"/>
            </a:pPr>
            <a:r>
              <a:rPr lang="pl-PL" sz="3600" b="1" dirty="0">
                <a:latin typeface="Cambria" pitchFamily="18" charset="0"/>
                <a:cs typeface="Arial"/>
                <a:sym typeface="Arial"/>
              </a:rPr>
              <a:t>400</a:t>
            </a:r>
            <a:r>
              <a:rPr lang="pl-PL" sz="2800" b="1" dirty="0">
                <a:latin typeface="Cambria" pitchFamily="18" charset="0"/>
                <a:cs typeface="Arial"/>
                <a:sym typeface="Arial"/>
              </a:rPr>
              <a:t> </a:t>
            </a:r>
            <a:r>
              <a:rPr lang="pl-PL" sz="2800" dirty="0">
                <a:latin typeface="Cambria" pitchFamily="18" charset="0"/>
                <a:cs typeface="Arial"/>
                <a:sym typeface="Arial"/>
              </a:rPr>
              <a:t>z 500 </a:t>
            </a:r>
            <a:r>
              <a:rPr lang="pl-PL" sz="3600" b="1" dirty="0">
                <a:latin typeface="Cambria" pitchFamily="18" charset="0"/>
                <a:cs typeface="Arial"/>
                <a:sym typeface="Arial"/>
              </a:rPr>
              <a:t>OFIAR</a:t>
            </a:r>
            <a:r>
              <a:rPr lang="pl-PL" sz="2800" b="1" dirty="0">
                <a:latin typeface="Cambria" pitchFamily="18" charset="0"/>
                <a:cs typeface="Arial"/>
                <a:sym typeface="Arial"/>
              </a:rPr>
              <a:t> </a:t>
            </a:r>
            <a:r>
              <a:rPr lang="pl-PL" sz="2800" dirty="0" smtClean="0">
                <a:latin typeface="Cambria" pitchFamily="18" charset="0"/>
                <a:cs typeface="Arial"/>
                <a:sym typeface="Arial"/>
              </a:rPr>
              <a:t>pożarów </a:t>
            </a:r>
            <a:r>
              <a:rPr lang="pl-PL" sz="2800" dirty="0">
                <a:latin typeface="Cambria" pitchFamily="18" charset="0"/>
                <a:cs typeface="Arial"/>
                <a:sym typeface="Arial"/>
              </a:rPr>
              <a:t>ginie </a:t>
            </a:r>
            <a:r>
              <a:rPr lang="pl-PL" sz="2800" dirty="0" smtClean="0">
                <a:latin typeface="Cambria" pitchFamily="18" charset="0"/>
                <a:cs typeface="Arial"/>
                <a:sym typeface="Arial"/>
              </a:rPr>
              <a:t>w domach.</a:t>
            </a:r>
            <a:endParaRPr lang="pl-PL" sz="2800" b="1" dirty="0">
              <a:latin typeface="Cambria" pitchFamily="18" charset="0"/>
              <a:cs typeface="Arial"/>
              <a:sym typeface="Arial"/>
            </a:endParaRPr>
          </a:p>
        </p:txBody>
      </p:sp>
      <p:pic>
        <p:nvPicPr>
          <p:cNvPr id="60" name="Obraz 59" descr="l1.png"/>
          <p:cNvPicPr>
            <a:picLocks noChangeAspect="1"/>
          </p:cNvPicPr>
          <p:nvPr/>
        </p:nvPicPr>
        <p:blipFill>
          <a:blip r:embed="rId7" cstate="print"/>
          <a:stretch>
            <a:fillRect/>
          </a:stretch>
        </p:blipFill>
        <p:spPr>
          <a:xfrm>
            <a:off x="41552" y="45414"/>
            <a:ext cx="936104" cy="1143100"/>
          </a:xfrm>
          <a:prstGeom prst="rect">
            <a:avLst/>
          </a:prstGeom>
        </p:spPr>
      </p:pic>
      <p:sp>
        <p:nvSpPr>
          <p:cNvPr id="64" name="Tytuł 1">
            <a:extLst>
              <a:ext uri="{FF2B5EF4-FFF2-40B4-BE49-F238E27FC236}">
                <a16:creationId xmlns:a16="http://schemas.microsoft.com/office/drawing/2014/main" xmlns="" id="{B3DB61DE-24AC-44E5-8695-89629F0AE525}"/>
              </a:ext>
            </a:extLst>
          </p:cNvPr>
          <p:cNvSpPr>
            <a:spLocks noGrp="1"/>
          </p:cNvSpPr>
          <p:nvPr/>
        </p:nvSpPr>
        <p:spPr>
          <a:xfrm>
            <a:off x="1043608" y="555526"/>
            <a:ext cx="8100392" cy="426127"/>
          </a:xfrm>
          <a:prstGeom prst="rect">
            <a:avLst/>
          </a:prstGeom>
          <a:solidFill>
            <a:srgbClr val="C00000"/>
          </a:solidFill>
          <a:ln>
            <a:solidFill>
              <a:srgbClr val="C00000"/>
            </a:solidFill>
          </a:ln>
        </p:spPr>
        <p:txBody>
          <a:bodyPr vert="horz" lIns="90000" tIns="0" rIns="91440" bIns="0" rtlCol="0" anchor="ctr" anchorCtr="1">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442913" algn="ctr"/>
            <a:endParaRPr lang="pl-PL" sz="2400" b="1" dirty="0">
              <a:solidFill>
                <a:schemeClr val="bg1"/>
              </a:solidFill>
              <a:effectLst>
                <a:outerShdw blurRad="38100" dist="38100" dir="2700000" algn="tl">
                  <a:srgbClr val="000000">
                    <a:alpha val="43137"/>
                  </a:srgbClr>
                </a:outerShdw>
              </a:effectLst>
              <a:latin typeface="Cambria" pitchFamily="18" charset="0"/>
            </a:endParaRPr>
          </a:p>
        </p:txBody>
      </p:sp>
      <p:sp>
        <p:nvSpPr>
          <p:cNvPr id="72" name="Prostokąt 71">
            <a:extLst>
              <a:ext uri="{FF2B5EF4-FFF2-40B4-BE49-F238E27FC236}">
                <a16:creationId xmlns:a16="http://schemas.microsoft.com/office/drawing/2014/main" xmlns="" id="{D33E0415-5994-4239-B93C-3921D89DB92F}"/>
              </a:ext>
            </a:extLst>
          </p:cNvPr>
          <p:cNvSpPr/>
          <p:nvPr/>
        </p:nvSpPr>
        <p:spPr>
          <a:xfrm>
            <a:off x="6804248" y="4155926"/>
            <a:ext cx="1368152" cy="720197"/>
          </a:xfrm>
          <a:prstGeom prst="rect">
            <a:avLst/>
          </a:prstGeom>
        </p:spPr>
        <p:txBody>
          <a:bodyPr wrap="square">
            <a:spAutoFit/>
          </a:bodyPr>
          <a:lstStyle/>
          <a:p>
            <a:pPr algn="ctr">
              <a:lnSpc>
                <a:spcPct val="85000"/>
              </a:lnSpc>
              <a:spcAft>
                <a:spcPts val="900"/>
              </a:spcAft>
              <a:buClr>
                <a:srgbClr val="C00000"/>
              </a:buClr>
              <a:buSzPct val="100000"/>
            </a:pPr>
            <a:r>
              <a:rPr lang="pl-PL" sz="4800" b="1" dirty="0">
                <a:latin typeface="Cambria" pitchFamily="18" charset="0"/>
                <a:cs typeface="Arial"/>
                <a:sym typeface="Arial"/>
              </a:rPr>
              <a:t>400</a:t>
            </a:r>
          </a:p>
        </p:txBody>
      </p:sp>
      <p:sp>
        <p:nvSpPr>
          <p:cNvPr id="74" name="Prostokąt 73">
            <a:extLst>
              <a:ext uri="{FF2B5EF4-FFF2-40B4-BE49-F238E27FC236}">
                <a16:creationId xmlns:a16="http://schemas.microsoft.com/office/drawing/2014/main" xmlns="" id="{D33E0415-5994-4239-B93C-3921D89DB92F}"/>
              </a:ext>
            </a:extLst>
          </p:cNvPr>
          <p:cNvSpPr/>
          <p:nvPr/>
        </p:nvSpPr>
        <p:spPr>
          <a:xfrm>
            <a:off x="3826329" y="4227934"/>
            <a:ext cx="1296144" cy="563231"/>
          </a:xfrm>
          <a:prstGeom prst="rect">
            <a:avLst/>
          </a:prstGeom>
        </p:spPr>
        <p:txBody>
          <a:bodyPr wrap="square">
            <a:spAutoFit/>
          </a:bodyPr>
          <a:lstStyle/>
          <a:p>
            <a:pPr algn="ctr">
              <a:lnSpc>
                <a:spcPct val="85000"/>
              </a:lnSpc>
              <a:spcAft>
                <a:spcPts val="900"/>
              </a:spcAft>
              <a:buClr>
                <a:srgbClr val="C00000"/>
              </a:buClr>
              <a:buSzPct val="100000"/>
            </a:pPr>
            <a:r>
              <a:rPr lang="pl-PL" sz="3600" b="1" dirty="0">
                <a:latin typeface="Cambria" pitchFamily="18" charset="0"/>
                <a:cs typeface="Arial"/>
                <a:sym typeface="Arial"/>
              </a:rPr>
              <a:t>500</a:t>
            </a:r>
          </a:p>
        </p:txBody>
      </p:sp>
      <p:pic>
        <p:nvPicPr>
          <p:cNvPr id="79" name="Picture 11" descr="C:\Users\PM\Desktop\PNG\l3.png"/>
          <p:cNvPicPr>
            <a:picLocks noChangeAspect="1" noChangeArrowheads="1"/>
          </p:cNvPicPr>
          <p:nvPr/>
        </p:nvPicPr>
        <p:blipFill>
          <a:blip r:embed="rId5" cstate="print"/>
          <a:srcRect/>
          <a:stretch>
            <a:fillRect/>
          </a:stretch>
        </p:blipFill>
        <p:spPr bwMode="auto">
          <a:xfrm>
            <a:off x="3237565" y="2787774"/>
            <a:ext cx="726556" cy="1809782"/>
          </a:xfrm>
          <a:prstGeom prst="rect">
            <a:avLst/>
          </a:prstGeom>
          <a:noFill/>
        </p:spPr>
      </p:pic>
      <p:pic>
        <p:nvPicPr>
          <p:cNvPr id="80" name="Picture 23" descr="C:\Users\PM\Desktop\PNG\og1.png"/>
          <p:cNvPicPr>
            <a:picLocks noChangeAspect="1" noChangeArrowheads="1"/>
          </p:cNvPicPr>
          <p:nvPr/>
        </p:nvPicPr>
        <p:blipFill>
          <a:blip r:embed="rId6" cstate="print"/>
          <a:srcRect/>
          <a:stretch>
            <a:fillRect/>
          </a:stretch>
        </p:blipFill>
        <p:spPr bwMode="auto">
          <a:xfrm>
            <a:off x="3453589" y="2085321"/>
            <a:ext cx="529647" cy="972858"/>
          </a:xfrm>
          <a:prstGeom prst="rect">
            <a:avLst/>
          </a:prstGeom>
          <a:noFill/>
        </p:spPr>
      </p:pic>
      <p:pic>
        <p:nvPicPr>
          <p:cNvPr id="81" name="Picture 23" descr="C:\Users\PM\Desktop\PNG\og1.png"/>
          <p:cNvPicPr>
            <a:picLocks noChangeAspect="1" noChangeArrowheads="1"/>
          </p:cNvPicPr>
          <p:nvPr/>
        </p:nvPicPr>
        <p:blipFill>
          <a:blip r:embed="rId6" cstate="print"/>
          <a:srcRect/>
          <a:stretch>
            <a:fillRect/>
          </a:stretch>
        </p:blipFill>
        <p:spPr bwMode="auto">
          <a:xfrm>
            <a:off x="5194481" y="2085321"/>
            <a:ext cx="529647" cy="972858"/>
          </a:xfrm>
          <a:prstGeom prst="rect">
            <a:avLst/>
          </a:prstGeom>
          <a:noFill/>
        </p:spPr>
      </p:pic>
      <p:pic>
        <p:nvPicPr>
          <p:cNvPr id="2057" name="Picture 9" descr="C:\Users\PM\Desktop\PNG\l2.png"/>
          <p:cNvPicPr>
            <a:picLocks noChangeAspect="1" noChangeArrowheads="1"/>
          </p:cNvPicPr>
          <p:nvPr/>
        </p:nvPicPr>
        <p:blipFill>
          <a:blip r:embed="rId8" cstate="print"/>
          <a:srcRect/>
          <a:stretch>
            <a:fillRect/>
          </a:stretch>
        </p:blipFill>
        <p:spPr bwMode="auto">
          <a:xfrm>
            <a:off x="7775750" y="2652284"/>
            <a:ext cx="972714" cy="1830259"/>
          </a:xfrm>
          <a:prstGeom prst="rect">
            <a:avLst/>
          </a:prstGeom>
          <a:noFill/>
        </p:spPr>
      </p:pic>
      <p:pic>
        <p:nvPicPr>
          <p:cNvPr id="21" name="Obraz 20">
            <a:extLst>
              <a:ext uri="{FF2B5EF4-FFF2-40B4-BE49-F238E27FC236}">
                <a16:creationId xmlns:a16="http://schemas.microsoft.com/office/drawing/2014/main" xmlns="" id="{E411AD85-C6DA-48CE-8F01-33AAB9CE5608}"/>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79512" y="1622397"/>
            <a:ext cx="2808312" cy="2965577"/>
          </a:xfrm>
          <a:prstGeom prst="rect">
            <a:avLst/>
          </a:prstGeom>
          <a:noFill/>
          <a:ln>
            <a:noFill/>
          </a:ln>
          <a:effectLst/>
        </p:spPr>
      </p:pic>
      <p:sp>
        <p:nvSpPr>
          <p:cNvPr id="22" name="Prostokąt 21">
            <a:extLst>
              <a:ext uri="{FF2B5EF4-FFF2-40B4-BE49-F238E27FC236}">
                <a16:creationId xmlns:a16="http://schemas.microsoft.com/office/drawing/2014/main" xmlns="" id="{738B6CBC-E761-429F-89D6-F7B0EFFA34E5}"/>
              </a:ext>
            </a:extLst>
          </p:cNvPr>
          <p:cNvSpPr/>
          <p:nvPr/>
        </p:nvSpPr>
        <p:spPr>
          <a:xfrm>
            <a:off x="425680" y="2274978"/>
            <a:ext cx="2592000" cy="960263"/>
          </a:xfrm>
          <a:prstGeom prst="rect">
            <a:avLst/>
          </a:prstGeom>
        </p:spPr>
        <p:txBody>
          <a:bodyPr wrap="square" anchor="ctr">
            <a:spAutoFit/>
          </a:bodyPr>
          <a:ls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90000"/>
              </a:lnSpc>
              <a:spcAft>
                <a:spcPts val="900"/>
              </a:spcAft>
              <a:buClr>
                <a:srgbClr val="C00000"/>
              </a:buClr>
              <a:buSzPct val="100000"/>
            </a:pPr>
            <a:r>
              <a:rPr lang="pl-PL" sz="2000" b="1" dirty="0">
                <a:solidFill>
                  <a:srgbClr val="C00000"/>
                </a:solidFill>
                <a:effectLst>
                  <a:outerShdw blurRad="38100" dist="38100" dir="2700000" algn="tl">
                    <a:srgbClr val="000000">
                      <a:alpha val="43137"/>
                    </a:srgbClr>
                  </a:outerShdw>
                </a:effectLst>
                <a:latin typeface="Cambria" pitchFamily="18" charset="0"/>
                <a:ea typeface="Arial"/>
                <a:cs typeface="Arial"/>
                <a:sym typeface="Arial"/>
              </a:rPr>
              <a:t>Corocznie</a:t>
            </a:r>
          </a:p>
          <a:p>
            <a:pPr>
              <a:lnSpc>
                <a:spcPct val="90000"/>
              </a:lnSpc>
              <a:spcAft>
                <a:spcPts val="900"/>
              </a:spcAft>
              <a:buClr>
                <a:srgbClr val="C00000"/>
              </a:buClr>
              <a:buSzPct val="100000"/>
            </a:pPr>
            <a:r>
              <a:rPr lang="pl-PL" sz="1400" dirty="0">
                <a:solidFill>
                  <a:srgbClr val="000000"/>
                </a:solidFill>
                <a:latin typeface="Cambria" pitchFamily="18" charset="0"/>
                <a:ea typeface="Arial"/>
                <a:cs typeface="Arial"/>
                <a:sym typeface="Arial"/>
              </a:rPr>
              <a:t>ponad </a:t>
            </a:r>
            <a:r>
              <a:rPr lang="pl-PL" sz="1400" b="1" dirty="0" smtClean="0">
                <a:solidFill>
                  <a:srgbClr val="000000"/>
                </a:solidFill>
                <a:latin typeface="Cambria" pitchFamily="18" charset="0"/>
                <a:ea typeface="Arial"/>
                <a:cs typeface="Arial"/>
                <a:sym typeface="Arial"/>
              </a:rPr>
              <a:t>140 000 pożarów</a:t>
            </a:r>
            <a:endParaRPr lang="pl-PL" sz="1400" b="1" dirty="0">
              <a:solidFill>
                <a:srgbClr val="000000"/>
              </a:solidFill>
              <a:latin typeface="Cambria" pitchFamily="18" charset="0"/>
              <a:ea typeface="Arial"/>
              <a:cs typeface="Arial"/>
              <a:sym typeface="Arial"/>
            </a:endParaRPr>
          </a:p>
          <a:p>
            <a:pPr marL="357188" indent="-357188" algn="ctr">
              <a:lnSpc>
                <a:spcPct val="90000"/>
              </a:lnSpc>
              <a:spcAft>
                <a:spcPts val="900"/>
              </a:spcAft>
              <a:buClr>
                <a:srgbClr val="C00000"/>
              </a:buClr>
              <a:buSzPct val="100000"/>
              <a:buFont typeface="Cambria" pitchFamily="18" charset="0"/>
              <a:buChar char="⦿"/>
            </a:pPr>
            <a:endParaRPr lang="pl-PL" sz="1200" dirty="0">
              <a:solidFill>
                <a:srgbClr val="000000"/>
              </a:solidFill>
              <a:latin typeface="Cambria" pitchFamily="18" charset="0"/>
              <a:ea typeface="Arial"/>
              <a:cs typeface="Arial"/>
              <a:sym typeface="Arial"/>
            </a:endParaRPr>
          </a:p>
        </p:txBody>
      </p:sp>
      <p:sp>
        <p:nvSpPr>
          <p:cNvPr id="24" name="Strzałka: w prawo 23">
            <a:extLst>
              <a:ext uri="{FF2B5EF4-FFF2-40B4-BE49-F238E27FC236}">
                <a16:creationId xmlns:a16="http://schemas.microsoft.com/office/drawing/2014/main" xmlns="" id="{C7E4E5CD-8F6A-4BBF-8649-6D3CDF182263}"/>
              </a:ext>
            </a:extLst>
          </p:cNvPr>
          <p:cNvSpPr/>
          <p:nvPr/>
        </p:nvSpPr>
        <p:spPr>
          <a:xfrm>
            <a:off x="323528" y="2735862"/>
            <a:ext cx="155754" cy="144016"/>
          </a:xfrm>
          <a:prstGeom prst="rightArrow">
            <a:avLst/>
          </a:prstGeom>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l-PL" b="1" dirty="0">
              <a:ln w="22225">
                <a:solidFill>
                  <a:schemeClr val="accent2"/>
                </a:solidFill>
                <a:prstDash val="solid"/>
              </a:ln>
              <a:solidFill>
                <a:schemeClr val="accent2">
                  <a:lumMod val="40000"/>
                  <a:lumOff val="60000"/>
                </a:schemeClr>
              </a:solidFill>
            </a:endParaRPr>
          </a:p>
        </p:txBody>
      </p:sp>
      <p:sp>
        <p:nvSpPr>
          <p:cNvPr id="25" name="Strzałka: w prawo 24">
            <a:extLst>
              <a:ext uri="{FF2B5EF4-FFF2-40B4-BE49-F238E27FC236}">
                <a16:creationId xmlns:a16="http://schemas.microsoft.com/office/drawing/2014/main" xmlns="" id="{519E0880-F7B8-445E-B6E1-8125EF142306}"/>
              </a:ext>
            </a:extLst>
          </p:cNvPr>
          <p:cNvSpPr/>
          <p:nvPr/>
        </p:nvSpPr>
        <p:spPr>
          <a:xfrm>
            <a:off x="323528" y="3075806"/>
            <a:ext cx="155754" cy="144016"/>
          </a:xfrm>
          <a:prstGeom prst="rightArrow">
            <a:avLst/>
          </a:prstGeom>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l-PL" b="1" dirty="0">
              <a:ln w="22225">
                <a:solidFill>
                  <a:schemeClr val="accent2"/>
                </a:solidFill>
                <a:prstDash val="solid"/>
              </a:ln>
              <a:solidFill>
                <a:schemeClr val="accent2">
                  <a:lumMod val="40000"/>
                  <a:lumOff val="60000"/>
                </a:schemeClr>
              </a:solidFill>
            </a:endParaRPr>
          </a:p>
        </p:txBody>
      </p:sp>
      <p:sp>
        <p:nvSpPr>
          <p:cNvPr id="26" name="Prostokąt 25">
            <a:extLst>
              <a:ext uri="{FF2B5EF4-FFF2-40B4-BE49-F238E27FC236}">
                <a16:creationId xmlns:a16="http://schemas.microsoft.com/office/drawing/2014/main" xmlns="" id="{594CD626-3A98-4E07-9053-36C3C4156D4C}"/>
              </a:ext>
            </a:extLst>
          </p:cNvPr>
          <p:cNvSpPr/>
          <p:nvPr/>
        </p:nvSpPr>
        <p:spPr>
          <a:xfrm>
            <a:off x="1043608" y="607470"/>
            <a:ext cx="7920880" cy="327782"/>
          </a:xfrm>
          <a:prstGeom prst="rect">
            <a:avLst/>
          </a:prstGeom>
        </p:spPr>
        <p:txBody>
          <a:bodyPr wrap="square">
            <a:spAutoFit/>
          </a:bodyPr>
          <a:lstStyle/>
          <a:p>
            <a:pPr algn="r">
              <a:lnSpc>
                <a:spcPct val="85000"/>
              </a:lnSpc>
              <a:spcAft>
                <a:spcPts val="900"/>
              </a:spcAft>
              <a:buClr>
                <a:srgbClr val="C00000"/>
              </a:buClr>
              <a:buSzPct val="100000"/>
            </a:pPr>
            <a:r>
              <a:rPr lang="pl-PL" sz="1800" b="1" dirty="0" smtClean="0">
                <a:solidFill>
                  <a:schemeClr val="bg1"/>
                </a:solidFill>
                <a:effectLst>
                  <a:outerShdw blurRad="38100" dist="38100" dir="2700000" algn="tl">
                    <a:srgbClr val="000000">
                      <a:alpha val="43137"/>
                    </a:srgbClr>
                  </a:outerShdw>
                </a:effectLst>
                <a:latin typeface="Cambria" pitchFamily="18" charset="0"/>
                <a:cs typeface="Arial"/>
                <a:sym typeface="Arial"/>
              </a:rPr>
              <a:t>ofiary śmiertelne pożarów</a:t>
            </a:r>
            <a:endParaRPr lang="pl-PL" sz="2400" b="1" dirty="0">
              <a:solidFill>
                <a:schemeClr val="bg1"/>
              </a:solidFill>
              <a:effectLst>
                <a:outerShdw blurRad="38100" dist="38100" dir="2700000" algn="tl">
                  <a:srgbClr val="000000">
                    <a:alpha val="43137"/>
                  </a:srgbClr>
                </a:outerShdw>
              </a:effectLst>
              <a:latin typeface="Cambria" pitchFamily="18" charset="0"/>
              <a:cs typeface="Arial"/>
              <a:sym typeface="Arial"/>
            </a:endParaRPr>
          </a:p>
        </p:txBody>
      </p:sp>
      <p:sp>
        <p:nvSpPr>
          <p:cNvPr id="27" name="Prostokąt 26">
            <a:extLst>
              <a:ext uri="{FF2B5EF4-FFF2-40B4-BE49-F238E27FC236}">
                <a16:creationId xmlns:a16="http://schemas.microsoft.com/office/drawing/2014/main" xmlns="" id="{143EAAB5-47C4-47C0-9E58-D84EA6366C31}"/>
              </a:ext>
            </a:extLst>
          </p:cNvPr>
          <p:cNvSpPr/>
          <p:nvPr/>
        </p:nvSpPr>
        <p:spPr>
          <a:xfrm>
            <a:off x="3491880" y="151183"/>
            <a:ext cx="5544616" cy="353943"/>
          </a:xfrm>
          <a:prstGeom prst="rect">
            <a:avLst/>
          </a:prstGeom>
        </p:spPr>
        <p:txBody>
          <a:bodyPr wrap="square">
            <a:spAutoFit/>
          </a:bodyPr>
          <a:lstStyle/>
          <a:p>
            <a:pPr algn="r">
              <a:lnSpc>
                <a:spcPct val="85000"/>
              </a:lnSpc>
              <a:spcAft>
                <a:spcPts val="900"/>
              </a:spcAft>
              <a:buClr>
                <a:srgbClr val="C00000"/>
              </a:buClr>
              <a:buSzPct val="100000"/>
            </a:pPr>
            <a:r>
              <a:rPr lang="pl-PL" sz="2000" b="1" dirty="0">
                <a:latin typeface="Cambria" pitchFamily="18" charset="0"/>
                <a:cs typeface="Arial"/>
                <a:sym typeface="Arial"/>
              </a:rPr>
              <a:t>Czujka na straży Twojego bezpieczeństwa!</a:t>
            </a:r>
            <a:endParaRPr lang="pl-PL" sz="1600" b="1" dirty="0">
              <a:latin typeface="Cambria" pitchFamily="18" charset="0"/>
              <a:cs typeface="Arial"/>
              <a:sym typeface="Arial"/>
            </a:endParaRPr>
          </a:p>
        </p:txBody>
      </p:sp>
      <p:sp>
        <p:nvSpPr>
          <p:cNvPr id="29" name="Prostokąt 28">
            <a:extLst>
              <a:ext uri="{FF2B5EF4-FFF2-40B4-BE49-F238E27FC236}">
                <a16:creationId xmlns:a16="http://schemas.microsoft.com/office/drawing/2014/main" xmlns="" id="{5CCA6366-3D6D-4C3C-8E6E-DC94E6FF29B4}"/>
              </a:ext>
            </a:extLst>
          </p:cNvPr>
          <p:cNvSpPr/>
          <p:nvPr/>
        </p:nvSpPr>
        <p:spPr>
          <a:xfrm>
            <a:off x="425680" y="2978857"/>
            <a:ext cx="2592000" cy="1177245"/>
          </a:xfrm>
          <a:prstGeom prst="rect">
            <a:avLst/>
          </a:prstGeom>
        </p:spPr>
        <p:txBody>
          <a:bodyPr wrap="square" anchor="ctr">
            <a:spAutoFit/>
          </a:bodyPr>
          <a:ls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spcAft>
                <a:spcPts val="900"/>
              </a:spcAft>
              <a:buClr>
                <a:srgbClr val="C00000"/>
              </a:buClr>
              <a:buSzPct val="100000"/>
            </a:pPr>
            <a:r>
              <a:rPr lang="pl-PL" sz="1400" dirty="0">
                <a:solidFill>
                  <a:srgbClr val="000000"/>
                </a:solidFill>
                <a:latin typeface="Cambria" pitchFamily="18" charset="0"/>
                <a:ea typeface="Arial"/>
                <a:cs typeface="Arial"/>
                <a:sym typeface="Arial"/>
              </a:rPr>
              <a:t>p</a:t>
            </a:r>
            <a:r>
              <a:rPr lang="pl-PL" sz="1400" dirty="0" smtClean="0">
                <a:solidFill>
                  <a:srgbClr val="000000"/>
                </a:solidFill>
                <a:latin typeface="Cambria" pitchFamily="18" charset="0"/>
                <a:ea typeface="Arial"/>
                <a:cs typeface="Arial"/>
                <a:sym typeface="Arial"/>
              </a:rPr>
              <a:t>rawie</a:t>
            </a:r>
            <a:r>
              <a:rPr lang="pl-PL" sz="1400" dirty="0">
                <a:solidFill>
                  <a:srgbClr val="000000"/>
                </a:solidFill>
                <a:latin typeface="Cambria" pitchFamily="18" charset="0"/>
                <a:ea typeface="Arial"/>
                <a:cs typeface="Arial"/>
                <a:sym typeface="Arial"/>
              </a:rPr>
              <a:t> </a:t>
            </a:r>
            <a:r>
              <a:rPr lang="pl-PL" sz="1400" b="1" dirty="0">
                <a:solidFill>
                  <a:srgbClr val="000000"/>
                </a:solidFill>
                <a:latin typeface="Cambria" pitchFamily="18" charset="0"/>
                <a:ea typeface="Arial"/>
                <a:cs typeface="Arial"/>
                <a:sym typeface="Arial"/>
              </a:rPr>
              <a:t>500 ofiar śmiertelnych w pożarach </a:t>
            </a:r>
            <a:r>
              <a:rPr lang="pl-PL" sz="1400" b="1" dirty="0" smtClean="0">
                <a:solidFill>
                  <a:srgbClr val="000000"/>
                </a:solidFill>
                <a:latin typeface="Cambria" pitchFamily="18" charset="0"/>
                <a:ea typeface="Arial"/>
                <a:cs typeface="Arial"/>
                <a:sym typeface="Arial"/>
              </a:rPr>
              <a:t>– prawie 400 </a:t>
            </a:r>
            <a:r>
              <a:rPr lang="pl-PL" sz="1400" b="1" dirty="0">
                <a:solidFill>
                  <a:srgbClr val="000000"/>
                </a:solidFill>
                <a:latin typeface="Cambria" pitchFamily="18" charset="0"/>
                <a:ea typeface="Arial"/>
                <a:cs typeface="Arial"/>
                <a:sym typeface="Arial"/>
              </a:rPr>
              <a:t>z tych ofiar </a:t>
            </a:r>
            <a:r>
              <a:rPr lang="pl-PL" sz="1400" b="1" dirty="0" smtClean="0">
                <a:solidFill>
                  <a:srgbClr val="000000"/>
                </a:solidFill>
                <a:latin typeface="Cambria" pitchFamily="18" charset="0"/>
                <a:ea typeface="Arial"/>
                <a:cs typeface="Arial"/>
                <a:sym typeface="Arial"/>
              </a:rPr>
              <a:t>ginie w domach</a:t>
            </a:r>
            <a:endParaRPr lang="pl-PL" sz="1400" b="1" dirty="0">
              <a:solidFill>
                <a:srgbClr val="000000"/>
              </a:solidFill>
              <a:latin typeface="Cambria" pitchFamily="18" charset="0"/>
              <a:ea typeface="Arial"/>
              <a:cs typeface="Arial"/>
              <a:sym typeface="Arial"/>
            </a:endParaRPr>
          </a:p>
          <a:p>
            <a:pPr algn="ctr">
              <a:lnSpc>
                <a:spcPct val="90000"/>
              </a:lnSpc>
              <a:spcAft>
                <a:spcPts val="900"/>
              </a:spcAft>
              <a:buClr>
                <a:srgbClr val="C00000"/>
              </a:buClr>
              <a:buSzPct val="100000"/>
            </a:pPr>
            <a:endParaRPr lang="pl-PL" sz="1400" b="1" dirty="0">
              <a:solidFill>
                <a:srgbClr val="000000"/>
              </a:solidFill>
              <a:latin typeface="Cambria" pitchFamily="18" charset="0"/>
              <a:ea typeface="Arial"/>
              <a:cs typeface="Arial"/>
              <a:sym typeface="Arial"/>
            </a:endParaRPr>
          </a:p>
        </p:txBody>
      </p:sp>
    </p:spTree>
    <p:extLst>
      <p:ext uri="{BB962C8B-B14F-4D97-AF65-F5344CB8AC3E}">
        <p14:creationId xmlns:p14="http://schemas.microsoft.com/office/powerpoint/2010/main" val="3405675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mph" presetSubtype="0" repeatCount="indefinite" fill="remove" grpId="0" nodeType="withEffect">
                                  <p:stCondLst>
                                    <p:cond delay="0"/>
                                  </p:stCondLst>
                                  <p:childTnLst>
                                    <p:animClr clrSpc="rgb" dir="cw">
                                      <p:cBhvr override="childStyle">
                                        <p:cTn id="6" dur="1000" autoRev="1" fill="remove"/>
                                        <p:tgtEl>
                                          <p:spTgt spid="24"/>
                                        </p:tgtEl>
                                        <p:attrNameLst>
                                          <p:attrName>style.color</p:attrName>
                                        </p:attrNameLst>
                                      </p:cBhvr>
                                      <p:to>
                                        <a:schemeClr val="bg1"/>
                                      </p:to>
                                    </p:animClr>
                                    <p:animClr clrSpc="rgb" dir="cw">
                                      <p:cBhvr>
                                        <p:cTn id="7" dur="1000" autoRev="1" fill="remove"/>
                                        <p:tgtEl>
                                          <p:spTgt spid="24"/>
                                        </p:tgtEl>
                                        <p:attrNameLst>
                                          <p:attrName>fillcolor</p:attrName>
                                        </p:attrNameLst>
                                      </p:cBhvr>
                                      <p:to>
                                        <a:schemeClr val="bg1"/>
                                      </p:to>
                                    </p:animClr>
                                    <p:set>
                                      <p:cBhvr>
                                        <p:cTn id="8" dur="1000" autoRev="1" fill="remove"/>
                                        <p:tgtEl>
                                          <p:spTgt spid="24"/>
                                        </p:tgtEl>
                                        <p:attrNameLst>
                                          <p:attrName>fill.type</p:attrName>
                                        </p:attrNameLst>
                                      </p:cBhvr>
                                      <p:to>
                                        <p:strVal val="solid"/>
                                      </p:to>
                                    </p:set>
                                    <p:set>
                                      <p:cBhvr>
                                        <p:cTn id="9" dur="1000" autoRev="1" fill="remove"/>
                                        <p:tgtEl>
                                          <p:spTgt spid="24"/>
                                        </p:tgtEl>
                                        <p:attrNameLst>
                                          <p:attrName>fill.on</p:attrName>
                                        </p:attrNameLst>
                                      </p:cBhvr>
                                      <p:to>
                                        <p:strVal val="true"/>
                                      </p:to>
                                    </p:set>
                                  </p:childTnLst>
                                </p:cTn>
                              </p:par>
                              <p:par>
                                <p:cTn id="10" presetID="27" presetClass="emph" presetSubtype="0" repeatCount="indefinite" fill="remove" grpId="0" nodeType="withEffect">
                                  <p:stCondLst>
                                    <p:cond delay="0"/>
                                  </p:stCondLst>
                                  <p:childTnLst>
                                    <p:animClr clrSpc="rgb" dir="cw">
                                      <p:cBhvr override="childStyle">
                                        <p:cTn id="11" dur="1000" autoRev="1" fill="remove"/>
                                        <p:tgtEl>
                                          <p:spTgt spid="25"/>
                                        </p:tgtEl>
                                        <p:attrNameLst>
                                          <p:attrName>style.color</p:attrName>
                                        </p:attrNameLst>
                                      </p:cBhvr>
                                      <p:to>
                                        <a:schemeClr val="bg1"/>
                                      </p:to>
                                    </p:animClr>
                                    <p:animClr clrSpc="rgb" dir="cw">
                                      <p:cBhvr>
                                        <p:cTn id="12" dur="1000" autoRev="1" fill="remove"/>
                                        <p:tgtEl>
                                          <p:spTgt spid="25"/>
                                        </p:tgtEl>
                                        <p:attrNameLst>
                                          <p:attrName>fillcolor</p:attrName>
                                        </p:attrNameLst>
                                      </p:cBhvr>
                                      <p:to>
                                        <a:schemeClr val="bg1"/>
                                      </p:to>
                                    </p:animClr>
                                    <p:set>
                                      <p:cBhvr>
                                        <p:cTn id="13" dur="1000" autoRev="1" fill="remove"/>
                                        <p:tgtEl>
                                          <p:spTgt spid="25"/>
                                        </p:tgtEl>
                                        <p:attrNameLst>
                                          <p:attrName>fill.type</p:attrName>
                                        </p:attrNameLst>
                                      </p:cBhvr>
                                      <p:to>
                                        <p:strVal val="solid"/>
                                      </p:to>
                                    </p:set>
                                    <p:set>
                                      <p:cBhvr>
                                        <p:cTn id="14" dur="1000" autoRev="1" fill="remove"/>
                                        <p:tgtEl>
                                          <p:spTgt spid="25"/>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5" name="Obraz 24" descr="1.png"/>
          <p:cNvPicPr>
            <a:picLocks noChangeAspect="1"/>
          </p:cNvPicPr>
          <p:nvPr/>
        </p:nvPicPr>
        <p:blipFill>
          <a:blip r:embed="rId3" cstate="print"/>
          <a:stretch>
            <a:fillRect/>
          </a:stretch>
        </p:blipFill>
        <p:spPr>
          <a:xfrm>
            <a:off x="6215562" y="2283718"/>
            <a:ext cx="1672525" cy="2027984"/>
          </a:xfrm>
          <a:prstGeom prst="rect">
            <a:avLst/>
          </a:prstGeom>
        </p:spPr>
      </p:pic>
      <p:pic>
        <p:nvPicPr>
          <p:cNvPr id="42" name="Picture 10" descr="C:\Users\PM\Desktop\PNG\l2.png"/>
          <p:cNvPicPr>
            <a:picLocks noChangeAspect="1" noChangeArrowheads="1"/>
          </p:cNvPicPr>
          <p:nvPr/>
        </p:nvPicPr>
        <p:blipFill>
          <a:blip r:embed="rId4" cstate="print"/>
          <a:srcRect/>
          <a:stretch>
            <a:fillRect/>
          </a:stretch>
        </p:blipFill>
        <p:spPr bwMode="auto">
          <a:xfrm>
            <a:off x="4001822" y="2694908"/>
            <a:ext cx="685318" cy="1435347"/>
          </a:xfrm>
          <a:prstGeom prst="rect">
            <a:avLst/>
          </a:prstGeom>
          <a:noFill/>
        </p:spPr>
      </p:pic>
      <p:pic>
        <p:nvPicPr>
          <p:cNvPr id="48" name="Picture 11" descr="C:\Users\PM\Desktop\PNG\l3.png"/>
          <p:cNvPicPr>
            <a:picLocks noChangeAspect="1" noChangeArrowheads="1"/>
          </p:cNvPicPr>
          <p:nvPr/>
        </p:nvPicPr>
        <p:blipFill>
          <a:blip r:embed="rId5" cstate="print"/>
          <a:srcRect/>
          <a:stretch>
            <a:fillRect/>
          </a:stretch>
        </p:blipFill>
        <p:spPr bwMode="auto">
          <a:xfrm>
            <a:off x="4931870" y="3162212"/>
            <a:ext cx="576234" cy="1435344"/>
          </a:xfrm>
          <a:prstGeom prst="rect">
            <a:avLst/>
          </a:prstGeom>
          <a:noFill/>
        </p:spPr>
      </p:pic>
      <p:pic>
        <p:nvPicPr>
          <p:cNvPr id="61" name="Picture 23" descr="C:\Users\PM\Desktop\PNG\og1.png"/>
          <p:cNvPicPr>
            <a:picLocks noChangeAspect="1" noChangeArrowheads="1"/>
          </p:cNvPicPr>
          <p:nvPr/>
        </p:nvPicPr>
        <p:blipFill>
          <a:blip r:embed="rId6" cstate="print"/>
          <a:srcRect/>
          <a:stretch>
            <a:fillRect/>
          </a:stretch>
        </p:blipFill>
        <p:spPr bwMode="auto">
          <a:xfrm>
            <a:off x="4217846" y="2139702"/>
            <a:ext cx="420065" cy="771577"/>
          </a:xfrm>
          <a:prstGeom prst="rect">
            <a:avLst/>
          </a:prstGeom>
          <a:noFill/>
        </p:spPr>
      </p:pic>
      <p:sp>
        <p:nvSpPr>
          <p:cNvPr id="43" name="Prostokąt 42">
            <a:extLst>
              <a:ext uri="{FF2B5EF4-FFF2-40B4-BE49-F238E27FC236}">
                <a16:creationId xmlns:a16="http://schemas.microsoft.com/office/drawing/2014/main" xmlns="" id="{F04336AE-8406-4577-8725-0DD542BBEC6F}"/>
              </a:ext>
            </a:extLst>
          </p:cNvPr>
          <p:cNvSpPr/>
          <p:nvPr/>
        </p:nvSpPr>
        <p:spPr>
          <a:xfrm>
            <a:off x="2843808" y="1203481"/>
            <a:ext cx="6192688" cy="720197"/>
          </a:xfrm>
          <a:prstGeom prst="rect">
            <a:avLst/>
          </a:prstGeom>
        </p:spPr>
        <p:txBody>
          <a:bodyPr wrap="square">
            <a:spAutoFit/>
          </a:bodyPr>
          <a:lstStyle/>
          <a:p>
            <a:pPr algn="ctr">
              <a:lnSpc>
                <a:spcPct val="85000"/>
              </a:lnSpc>
              <a:buClr>
                <a:srgbClr val="C00000"/>
              </a:buClr>
              <a:buSzPct val="100000"/>
            </a:pPr>
            <a:r>
              <a:rPr lang="pl-PL" sz="2400" b="1" dirty="0">
                <a:latin typeface="Cambria" pitchFamily="18" charset="0"/>
                <a:cs typeface="Arial"/>
                <a:sym typeface="Arial"/>
              </a:rPr>
              <a:t>80%</a:t>
            </a:r>
            <a:r>
              <a:rPr lang="pl-PL" sz="2400" dirty="0">
                <a:latin typeface="Cambria" pitchFamily="18" charset="0"/>
                <a:cs typeface="Arial"/>
                <a:sym typeface="Arial"/>
              </a:rPr>
              <a:t> osób </a:t>
            </a:r>
            <a:r>
              <a:rPr lang="pl-PL" sz="2400" b="1" dirty="0">
                <a:latin typeface="Cambria" pitchFamily="18" charset="0"/>
                <a:cs typeface="Arial"/>
                <a:sym typeface="Arial"/>
              </a:rPr>
              <a:t>RANNYCH</a:t>
            </a:r>
            <a:r>
              <a:rPr lang="pl-PL" sz="2400" dirty="0">
                <a:latin typeface="Cambria" pitchFamily="18" charset="0"/>
                <a:cs typeface="Arial"/>
                <a:sym typeface="Arial"/>
              </a:rPr>
              <a:t> w pożarach, trafiających do </a:t>
            </a:r>
            <a:r>
              <a:rPr lang="pl-PL" sz="2400" dirty="0" smtClean="0">
                <a:latin typeface="Cambria" pitchFamily="18" charset="0"/>
                <a:cs typeface="Arial"/>
                <a:sym typeface="Arial"/>
              </a:rPr>
              <a:t>szpitali, ucierpiało w </a:t>
            </a:r>
            <a:r>
              <a:rPr lang="pl-PL" sz="2400" b="1" dirty="0" smtClean="0">
                <a:latin typeface="Cambria" pitchFamily="18" charset="0"/>
                <a:cs typeface="Arial"/>
                <a:sym typeface="Arial"/>
              </a:rPr>
              <a:t>DOMACH.</a:t>
            </a:r>
            <a:endParaRPr lang="pl-PL" sz="2400" b="1" dirty="0">
              <a:latin typeface="Cambria" pitchFamily="18" charset="0"/>
              <a:cs typeface="Arial"/>
              <a:sym typeface="Arial"/>
            </a:endParaRPr>
          </a:p>
        </p:txBody>
      </p:sp>
      <p:pic>
        <p:nvPicPr>
          <p:cNvPr id="60" name="Obraz 59" descr="l1.png"/>
          <p:cNvPicPr>
            <a:picLocks noChangeAspect="1"/>
          </p:cNvPicPr>
          <p:nvPr/>
        </p:nvPicPr>
        <p:blipFill>
          <a:blip r:embed="rId7" cstate="print"/>
          <a:stretch>
            <a:fillRect/>
          </a:stretch>
        </p:blipFill>
        <p:spPr>
          <a:xfrm>
            <a:off x="41552" y="45414"/>
            <a:ext cx="936104" cy="1143100"/>
          </a:xfrm>
          <a:prstGeom prst="rect">
            <a:avLst/>
          </a:prstGeom>
        </p:spPr>
      </p:pic>
      <p:sp>
        <p:nvSpPr>
          <p:cNvPr id="64" name="Tytuł 1">
            <a:extLst>
              <a:ext uri="{FF2B5EF4-FFF2-40B4-BE49-F238E27FC236}">
                <a16:creationId xmlns:a16="http://schemas.microsoft.com/office/drawing/2014/main" xmlns="" id="{B3DB61DE-24AC-44E5-8695-89629F0AE525}"/>
              </a:ext>
            </a:extLst>
          </p:cNvPr>
          <p:cNvSpPr>
            <a:spLocks noGrp="1"/>
          </p:cNvSpPr>
          <p:nvPr/>
        </p:nvSpPr>
        <p:spPr>
          <a:xfrm>
            <a:off x="1043608" y="555526"/>
            <a:ext cx="8100392" cy="426127"/>
          </a:xfrm>
          <a:prstGeom prst="rect">
            <a:avLst/>
          </a:prstGeom>
          <a:solidFill>
            <a:srgbClr val="C00000"/>
          </a:solidFill>
          <a:ln>
            <a:solidFill>
              <a:srgbClr val="C00000"/>
            </a:solidFill>
          </a:ln>
        </p:spPr>
        <p:txBody>
          <a:bodyPr vert="horz" lIns="90000" tIns="0" rIns="91440" bIns="0" rtlCol="0" anchor="ctr" anchorCtr="1">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442913" algn="ctr"/>
            <a:endParaRPr lang="pl-PL" sz="2400" b="1" dirty="0">
              <a:solidFill>
                <a:schemeClr val="bg1"/>
              </a:solidFill>
              <a:effectLst>
                <a:outerShdw blurRad="38100" dist="38100" dir="2700000" algn="tl">
                  <a:srgbClr val="000000">
                    <a:alpha val="43137"/>
                  </a:srgbClr>
                </a:outerShdw>
              </a:effectLst>
              <a:latin typeface="Cambria" pitchFamily="18" charset="0"/>
            </a:endParaRPr>
          </a:p>
        </p:txBody>
      </p:sp>
      <p:pic>
        <p:nvPicPr>
          <p:cNvPr id="66" name="Obraz 65">
            <a:extLst>
              <a:ext uri="{FF2B5EF4-FFF2-40B4-BE49-F238E27FC236}">
                <a16:creationId xmlns:a16="http://schemas.microsoft.com/office/drawing/2014/main" xmlns="" id="{57AD28DC-3356-4953-B1ED-85332740722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79512" y="1622397"/>
            <a:ext cx="2808312" cy="2965577"/>
          </a:xfrm>
          <a:prstGeom prst="rect">
            <a:avLst/>
          </a:prstGeom>
          <a:noFill/>
          <a:ln>
            <a:noFill/>
          </a:ln>
          <a:effectLst/>
        </p:spPr>
      </p:pic>
      <p:sp>
        <p:nvSpPr>
          <p:cNvPr id="67" name="Prostokąt 66">
            <a:extLst>
              <a:ext uri="{FF2B5EF4-FFF2-40B4-BE49-F238E27FC236}">
                <a16:creationId xmlns:a16="http://schemas.microsoft.com/office/drawing/2014/main" xmlns="" id="{5CCA6366-3D6D-4C3C-8E6E-DC94E6FF29B4}"/>
              </a:ext>
            </a:extLst>
          </p:cNvPr>
          <p:cNvSpPr/>
          <p:nvPr/>
        </p:nvSpPr>
        <p:spPr>
          <a:xfrm>
            <a:off x="539551" y="2313218"/>
            <a:ext cx="2448000" cy="258532"/>
          </a:xfrm>
          <a:prstGeom prst="rect">
            <a:avLst/>
          </a:prstGeom>
        </p:spPr>
        <p:txBody>
          <a:bodyPr wrap="square" anchor="ctr">
            <a:spAutoFit/>
          </a:bodyPr>
          <a:ls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spcAft>
                <a:spcPts val="900"/>
              </a:spcAft>
              <a:buClr>
                <a:srgbClr val="C00000"/>
              </a:buClr>
              <a:buSzPct val="100000"/>
            </a:pPr>
            <a:r>
              <a:rPr lang="pl-PL" sz="1200" dirty="0">
                <a:solidFill>
                  <a:srgbClr val="000000"/>
                </a:solidFill>
                <a:latin typeface="Cambria" pitchFamily="18" charset="0"/>
                <a:ea typeface="Arial"/>
                <a:cs typeface="Arial"/>
                <a:sym typeface="Arial"/>
              </a:rPr>
              <a:t> ponad </a:t>
            </a:r>
            <a:r>
              <a:rPr lang="pl-PL" sz="1200" b="1" dirty="0" smtClean="0">
                <a:solidFill>
                  <a:srgbClr val="000000"/>
                </a:solidFill>
                <a:latin typeface="Cambria" pitchFamily="18" charset="0"/>
                <a:ea typeface="Arial"/>
                <a:cs typeface="Arial"/>
                <a:sym typeface="Arial"/>
              </a:rPr>
              <a:t>140 000 </a:t>
            </a:r>
            <a:r>
              <a:rPr lang="pl-PL" sz="1200" b="1" dirty="0">
                <a:solidFill>
                  <a:srgbClr val="000000"/>
                </a:solidFill>
                <a:latin typeface="Cambria" pitchFamily="18" charset="0"/>
                <a:ea typeface="Arial"/>
                <a:cs typeface="Arial"/>
                <a:sym typeface="Arial"/>
              </a:rPr>
              <a:t>pożarów</a:t>
            </a:r>
            <a:endParaRPr lang="pl-PL" sz="1100" dirty="0">
              <a:solidFill>
                <a:srgbClr val="000000"/>
              </a:solidFill>
              <a:latin typeface="Cambria" pitchFamily="18" charset="0"/>
              <a:ea typeface="Arial"/>
              <a:cs typeface="Arial"/>
              <a:sym typeface="Arial"/>
            </a:endParaRPr>
          </a:p>
        </p:txBody>
      </p:sp>
      <p:sp>
        <p:nvSpPr>
          <p:cNvPr id="69" name="Prostokąt 68">
            <a:extLst>
              <a:ext uri="{FF2B5EF4-FFF2-40B4-BE49-F238E27FC236}">
                <a16:creationId xmlns:a16="http://schemas.microsoft.com/office/drawing/2014/main" xmlns="" id="{5CCA6366-3D6D-4C3C-8E6E-DC94E6FF29B4}"/>
              </a:ext>
            </a:extLst>
          </p:cNvPr>
          <p:cNvSpPr/>
          <p:nvPr/>
        </p:nvSpPr>
        <p:spPr>
          <a:xfrm>
            <a:off x="539551" y="2559320"/>
            <a:ext cx="2448000" cy="590931"/>
          </a:xfrm>
          <a:prstGeom prst="rect">
            <a:avLst/>
          </a:prstGeom>
        </p:spPr>
        <p:txBody>
          <a:bodyPr wrap="square" anchor="ctr">
            <a:spAutoFit/>
          </a:bodyPr>
          <a:ls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spcAft>
                <a:spcPts val="900"/>
              </a:spcAft>
              <a:buClr>
                <a:srgbClr val="C00000"/>
              </a:buClr>
              <a:buSzPct val="100000"/>
            </a:pPr>
            <a:r>
              <a:rPr lang="pl-PL" sz="1200" dirty="0">
                <a:solidFill>
                  <a:srgbClr val="000000"/>
                </a:solidFill>
                <a:latin typeface="Cambria" pitchFamily="18" charset="0"/>
                <a:ea typeface="Arial"/>
                <a:cs typeface="Arial"/>
                <a:sym typeface="Arial"/>
              </a:rPr>
              <a:t>p</a:t>
            </a:r>
            <a:r>
              <a:rPr lang="pl-PL" sz="1200" dirty="0" smtClean="0">
                <a:solidFill>
                  <a:srgbClr val="000000"/>
                </a:solidFill>
                <a:latin typeface="Cambria" pitchFamily="18" charset="0"/>
                <a:ea typeface="Arial"/>
                <a:cs typeface="Arial"/>
                <a:sym typeface="Arial"/>
              </a:rPr>
              <a:t>rawie </a:t>
            </a:r>
            <a:r>
              <a:rPr lang="pl-PL" sz="1200" b="1" dirty="0" smtClean="0">
                <a:solidFill>
                  <a:srgbClr val="000000"/>
                </a:solidFill>
                <a:latin typeface="Cambria" pitchFamily="18" charset="0"/>
                <a:ea typeface="Arial"/>
                <a:cs typeface="Arial"/>
                <a:sym typeface="Arial"/>
              </a:rPr>
              <a:t>500 </a:t>
            </a:r>
            <a:r>
              <a:rPr lang="pl-PL" sz="1200" b="1" dirty="0">
                <a:solidFill>
                  <a:srgbClr val="000000"/>
                </a:solidFill>
                <a:latin typeface="Cambria" pitchFamily="18" charset="0"/>
                <a:ea typeface="Arial"/>
                <a:cs typeface="Arial"/>
                <a:sym typeface="Arial"/>
              </a:rPr>
              <a:t>ofiar śmiertelnych</a:t>
            </a:r>
            <a:br>
              <a:rPr lang="pl-PL" sz="1200" b="1" dirty="0">
                <a:solidFill>
                  <a:srgbClr val="000000"/>
                </a:solidFill>
                <a:latin typeface="Cambria" pitchFamily="18" charset="0"/>
                <a:ea typeface="Arial"/>
                <a:cs typeface="Arial"/>
                <a:sym typeface="Arial"/>
              </a:rPr>
            </a:br>
            <a:r>
              <a:rPr lang="pl-PL" sz="1200" b="1" dirty="0">
                <a:solidFill>
                  <a:srgbClr val="000000"/>
                </a:solidFill>
                <a:latin typeface="Cambria" pitchFamily="18" charset="0"/>
                <a:ea typeface="Arial"/>
                <a:cs typeface="Arial"/>
                <a:sym typeface="Arial"/>
              </a:rPr>
              <a:t>w pożarach </a:t>
            </a:r>
            <a:r>
              <a:rPr lang="pl-PL" sz="1200" b="1" dirty="0" smtClean="0">
                <a:solidFill>
                  <a:srgbClr val="000000"/>
                </a:solidFill>
                <a:latin typeface="Cambria" pitchFamily="18" charset="0"/>
                <a:ea typeface="Arial"/>
                <a:cs typeface="Arial"/>
                <a:sym typeface="Arial"/>
              </a:rPr>
              <a:t>– prawie 400 </a:t>
            </a:r>
            <a:r>
              <a:rPr lang="pl-PL" sz="1200" b="1" dirty="0">
                <a:solidFill>
                  <a:srgbClr val="000000"/>
                </a:solidFill>
                <a:latin typeface="Cambria" pitchFamily="18" charset="0"/>
                <a:ea typeface="Arial"/>
                <a:cs typeface="Arial"/>
                <a:sym typeface="Arial"/>
              </a:rPr>
              <a:t>z tych ofiar ginie w </a:t>
            </a:r>
            <a:r>
              <a:rPr lang="pl-PL" sz="1200" b="1" dirty="0" smtClean="0">
                <a:solidFill>
                  <a:srgbClr val="000000"/>
                </a:solidFill>
                <a:latin typeface="Cambria" pitchFamily="18" charset="0"/>
                <a:ea typeface="Arial"/>
                <a:cs typeface="Arial"/>
                <a:sym typeface="Arial"/>
              </a:rPr>
              <a:t>domach</a:t>
            </a:r>
            <a:endParaRPr lang="pl-PL" sz="1200" b="1" dirty="0">
              <a:solidFill>
                <a:srgbClr val="000000"/>
              </a:solidFill>
              <a:latin typeface="Cambria" pitchFamily="18" charset="0"/>
              <a:ea typeface="Arial"/>
              <a:cs typeface="Arial"/>
              <a:sym typeface="Arial"/>
            </a:endParaRPr>
          </a:p>
        </p:txBody>
      </p:sp>
      <p:sp>
        <p:nvSpPr>
          <p:cNvPr id="72" name="Prostokąt 71">
            <a:extLst>
              <a:ext uri="{FF2B5EF4-FFF2-40B4-BE49-F238E27FC236}">
                <a16:creationId xmlns:a16="http://schemas.microsoft.com/office/drawing/2014/main" xmlns="" id="{D33E0415-5994-4239-B93C-3921D89DB92F}"/>
              </a:ext>
            </a:extLst>
          </p:cNvPr>
          <p:cNvSpPr/>
          <p:nvPr/>
        </p:nvSpPr>
        <p:spPr>
          <a:xfrm>
            <a:off x="6215562" y="4299825"/>
            <a:ext cx="1825444" cy="720197"/>
          </a:xfrm>
          <a:prstGeom prst="rect">
            <a:avLst/>
          </a:prstGeom>
        </p:spPr>
        <p:txBody>
          <a:bodyPr wrap="square">
            <a:spAutoFit/>
          </a:bodyPr>
          <a:lstStyle/>
          <a:p>
            <a:pPr algn="ctr">
              <a:lnSpc>
                <a:spcPct val="85000"/>
              </a:lnSpc>
              <a:spcAft>
                <a:spcPts val="900"/>
              </a:spcAft>
              <a:buClr>
                <a:srgbClr val="C00000"/>
              </a:buClr>
              <a:buSzPct val="100000"/>
            </a:pPr>
            <a:r>
              <a:rPr lang="pl-PL" sz="4800" b="1" dirty="0" smtClean="0">
                <a:latin typeface="Cambria" pitchFamily="18" charset="0"/>
                <a:cs typeface="Arial"/>
                <a:sym typeface="Arial"/>
              </a:rPr>
              <a:t>3 200</a:t>
            </a:r>
            <a:endParaRPr lang="pl-PL" sz="4800" b="1" dirty="0">
              <a:latin typeface="Cambria" pitchFamily="18" charset="0"/>
              <a:cs typeface="Arial"/>
              <a:sym typeface="Arial"/>
            </a:endParaRPr>
          </a:p>
        </p:txBody>
      </p:sp>
      <p:sp>
        <p:nvSpPr>
          <p:cNvPr id="74" name="Prostokąt 73">
            <a:extLst>
              <a:ext uri="{FF2B5EF4-FFF2-40B4-BE49-F238E27FC236}">
                <a16:creationId xmlns:a16="http://schemas.microsoft.com/office/drawing/2014/main" xmlns="" id="{D33E0415-5994-4239-B93C-3921D89DB92F}"/>
              </a:ext>
            </a:extLst>
          </p:cNvPr>
          <p:cNvSpPr/>
          <p:nvPr/>
        </p:nvSpPr>
        <p:spPr>
          <a:xfrm>
            <a:off x="3635896" y="4312775"/>
            <a:ext cx="1446152" cy="563231"/>
          </a:xfrm>
          <a:prstGeom prst="rect">
            <a:avLst/>
          </a:prstGeom>
        </p:spPr>
        <p:txBody>
          <a:bodyPr wrap="square">
            <a:spAutoFit/>
          </a:bodyPr>
          <a:lstStyle/>
          <a:p>
            <a:pPr algn="ctr">
              <a:lnSpc>
                <a:spcPct val="85000"/>
              </a:lnSpc>
              <a:spcAft>
                <a:spcPts val="900"/>
              </a:spcAft>
              <a:buClr>
                <a:srgbClr val="C00000"/>
              </a:buClr>
              <a:buSzPct val="100000"/>
            </a:pPr>
            <a:r>
              <a:rPr lang="pl-PL" sz="3600" b="1" dirty="0" smtClean="0">
                <a:latin typeface="Cambria" pitchFamily="18" charset="0"/>
                <a:cs typeface="Arial"/>
                <a:sym typeface="Arial"/>
              </a:rPr>
              <a:t>4 000</a:t>
            </a:r>
            <a:endParaRPr lang="pl-PL" sz="3600" b="1" dirty="0">
              <a:latin typeface="Cambria" pitchFamily="18" charset="0"/>
              <a:cs typeface="Arial"/>
              <a:sym typeface="Arial"/>
            </a:endParaRPr>
          </a:p>
        </p:txBody>
      </p:sp>
      <p:pic>
        <p:nvPicPr>
          <p:cNvPr id="79" name="Picture 11" descr="C:\Users\PM\Desktop\PNG\l3.png"/>
          <p:cNvPicPr>
            <a:picLocks noChangeAspect="1" noChangeArrowheads="1"/>
          </p:cNvPicPr>
          <p:nvPr/>
        </p:nvPicPr>
        <p:blipFill>
          <a:blip r:embed="rId5" cstate="print"/>
          <a:srcRect/>
          <a:stretch>
            <a:fillRect/>
          </a:stretch>
        </p:blipFill>
        <p:spPr bwMode="auto">
          <a:xfrm>
            <a:off x="3203678" y="3162212"/>
            <a:ext cx="576234" cy="1435344"/>
          </a:xfrm>
          <a:prstGeom prst="rect">
            <a:avLst/>
          </a:prstGeom>
          <a:noFill/>
        </p:spPr>
      </p:pic>
      <p:pic>
        <p:nvPicPr>
          <p:cNvPr id="80" name="Picture 23" descr="C:\Users\PM\Desktop\PNG\og1.png"/>
          <p:cNvPicPr>
            <a:picLocks noChangeAspect="1" noChangeArrowheads="1"/>
          </p:cNvPicPr>
          <p:nvPr/>
        </p:nvPicPr>
        <p:blipFill>
          <a:blip r:embed="rId6" cstate="print"/>
          <a:srcRect/>
          <a:stretch>
            <a:fillRect/>
          </a:stretch>
        </p:blipFill>
        <p:spPr bwMode="auto">
          <a:xfrm>
            <a:off x="3347694" y="2589377"/>
            <a:ext cx="420065" cy="771577"/>
          </a:xfrm>
          <a:prstGeom prst="rect">
            <a:avLst/>
          </a:prstGeom>
          <a:noFill/>
        </p:spPr>
      </p:pic>
      <p:pic>
        <p:nvPicPr>
          <p:cNvPr id="81" name="Picture 23" descr="C:\Users\PM\Desktop\PNG\og1.png"/>
          <p:cNvPicPr>
            <a:picLocks noChangeAspect="1" noChangeArrowheads="1"/>
          </p:cNvPicPr>
          <p:nvPr/>
        </p:nvPicPr>
        <p:blipFill>
          <a:blip r:embed="rId6" cstate="print"/>
          <a:srcRect/>
          <a:stretch>
            <a:fillRect/>
          </a:stretch>
        </p:blipFill>
        <p:spPr bwMode="auto">
          <a:xfrm>
            <a:off x="5075886" y="2589377"/>
            <a:ext cx="420065" cy="771577"/>
          </a:xfrm>
          <a:prstGeom prst="rect">
            <a:avLst/>
          </a:prstGeom>
          <a:noFill/>
        </p:spPr>
      </p:pic>
      <p:pic>
        <p:nvPicPr>
          <p:cNvPr id="2057" name="Picture 9" descr="C:\Users\PM\Desktop\PNG\l2.png"/>
          <p:cNvPicPr>
            <a:picLocks noChangeAspect="1" noChangeArrowheads="1"/>
          </p:cNvPicPr>
          <p:nvPr/>
        </p:nvPicPr>
        <p:blipFill>
          <a:blip r:embed="rId9" cstate="print"/>
          <a:srcRect/>
          <a:stretch>
            <a:fillRect/>
          </a:stretch>
        </p:blipFill>
        <p:spPr bwMode="auto">
          <a:xfrm>
            <a:off x="7596336" y="2895468"/>
            <a:ext cx="843471" cy="1587075"/>
          </a:xfrm>
          <a:prstGeom prst="rect">
            <a:avLst/>
          </a:prstGeom>
          <a:noFill/>
        </p:spPr>
      </p:pic>
      <p:sp>
        <p:nvSpPr>
          <p:cNvPr id="33" name="Prostokąt 32">
            <a:extLst>
              <a:ext uri="{FF2B5EF4-FFF2-40B4-BE49-F238E27FC236}">
                <a16:creationId xmlns:a16="http://schemas.microsoft.com/office/drawing/2014/main" xmlns="" id="{5CCA6366-3D6D-4C3C-8E6E-DC94E6FF29B4}"/>
              </a:ext>
            </a:extLst>
          </p:cNvPr>
          <p:cNvSpPr/>
          <p:nvPr/>
        </p:nvSpPr>
        <p:spPr>
          <a:xfrm>
            <a:off x="527814" y="1995686"/>
            <a:ext cx="2027962" cy="369332"/>
          </a:xfrm>
          <a:prstGeom prst="rect">
            <a:avLst/>
          </a:prstGeom>
        </p:spPr>
        <p:txBody>
          <a:bodyPr wrap="square">
            <a:spAutoFit/>
          </a:bodyPr>
          <a:ls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90000"/>
              </a:lnSpc>
              <a:spcAft>
                <a:spcPts val="900"/>
              </a:spcAft>
              <a:buClr>
                <a:srgbClr val="C00000"/>
              </a:buClr>
              <a:buSzPct val="100000"/>
            </a:pPr>
            <a:r>
              <a:rPr lang="pl-PL" sz="2000" b="1" dirty="0">
                <a:solidFill>
                  <a:srgbClr val="C00000"/>
                </a:solidFill>
                <a:effectLst>
                  <a:outerShdw blurRad="38100" dist="38100" dir="2700000" algn="tl">
                    <a:srgbClr val="000000">
                      <a:alpha val="43137"/>
                    </a:srgbClr>
                  </a:outerShdw>
                </a:effectLst>
                <a:latin typeface="Cambria" pitchFamily="18" charset="0"/>
                <a:ea typeface="Arial"/>
                <a:cs typeface="Arial"/>
                <a:sym typeface="Arial"/>
              </a:rPr>
              <a:t>Corocznie</a:t>
            </a:r>
          </a:p>
        </p:txBody>
      </p:sp>
      <p:sp>
        <p:nvSpPr>
          <p:cNvPr id="34" name="pole tekstowe 33"/>
          <p:cNvSpPr txBox="1"/>
          <p:nvPr/>
        </p:nvSpPr>
        <p:spPr>
          <a:xfrm>
            <a:off x="539551" y="3075806"/>
            <a:ext cx="2448000" cy="830997"/>
          </a:xfrm>
          <a:prstGeom prst="rect">
            <a:avLst/>
          </a:prstGeom>
          <a:noFill/>
        </p:spPr>
        <p:txBody>
          <a:bodyPr wrap="square" rtlCol="0" anchor="ctr">
            <a:spAutoFit/>
          </a:bodyPr>
          <a:lstStyle/>
          <a:p>
            <a:r>
              <a:rPr lang="pl-PL" sz="1200" b="1" dirty="0" smtClean="0">
                <a:latin typeface="Cambria" pitchFamily="18" charset="0"/>
              </a:rPr>
              <a:t>4 000 </a:t>
            </a:r>
            <a:r>
              <a:rPr lang="pl-PL" sz="1200" b="1" dirty="0">
                <a:latin typeface="Cambria" pitchFamily="18" charset="0"/>
              </a:rPr>
              <a:t>osób </a:t>
            </a:r>
            <a:r>
              <a:rPr lang="pl-PL" sz="1200" dirty="0">
                <a:latin typeface="Cambria" pitchFamily="18" charset="0"/>
              </a:rPr>
              <a:t>doznaje </a:t>
            </a:r>
            <a:r>
              <a:rPr lang="pl-PL" sz="1200" b="1" dirty="0">
                <a:latin typeface="Cambria" pitchFamily="18" charset="0"/>
              </a:rPr>
              <a:t>uszczerbku na zdrowiu – </a:t>
            </a:r>
            <a:r>
              <a:rPr lang="pl-PL" sz="1200" b="1" dirty="0" smtClean="0">
                <a:latin typeface="Cambria" pitchFamily="18" charset="0"/>
              </a:rPr>
              <a:t>3 200 </a:t>
            </a:r>
            <a:r>
              <a:rPr lang="pl-PL" sz="1200" b="1" dirty="0">
                <a:latin typeface="Cambria" pitchFamily="18" charset="0"/>
              </a:rPr>
              <a:t>osób </a:t>
            </a:r>
            <a:r>
              <a:rPr lang="pl-PL" sz="1200" b="1" dirty="0" smtClean="0">
                <a:latin typeface="Cambria" pitchFamily="18" charset="0"/>
              </a:rPr>
              <a:t>ucierpiało </a:t>
            </a:r>
            <a:r>
              <a:rPr lang="pl-PL" sz="1200" b="1" dirty="0">
                <a:latin typeface="Cambria" pitchFamily="18" charset="0"/>
              </a:rPr>
              <a:t>w wyniku pożaru </a:t>
            </a:r>
            <a:r>
              <a:rPr lang="pl-PL" sz="1200" b="1" dirty="0" smtClean="0">
                <a:latin typeface="Cambria" pitchFamily="18" charset="0"/>
              </a:rPr>
              <a:t>domach</a:t>
            </a:r>
            <a:endParaRPr lang="pl-PL" sz="1200" b="1" dirty="0">
              <a:latin typeface="Cambria" pitchFamily="18" charset="0"/>
            </a:endParaRPr>
          </a:p>
        </p:txBody>
      </p:sp>
      <p:sp>
        <p:nvSpPr>
          <p:cNvPr id="28" name="Strzałka: w prawo 27">
            <a:extLst>
              <a:ext uri="{FF2B5EF4-FFF2-40B4-BE49-F238E27FC236}">
                <a16:creationId xmlns:a16="http://schemas.microsoft.com/office/drawing/2014/main" xmlns="" id="{CE555A8C-EBB5-42D4-9C2B-5382B4409649}"/>
              </a:ext>
            </a:extLst>
          </p:cNvPr>
          <p:cNvSpPr/>
          <p:nvPr/>
        </p:nvSpPr>
        <p:spPr>
          <a:xfrm>
            <a:off x="415289" y="2380113"/>
            <a:ext cx="155754" cy="144016"/>
          </a:xfrm>
          <a:prstGeom prst="rightArrow">
            <a:avLst/>
          </a:prstGeom>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l-PL" b="1" dirty="0">
              <a:ln w="22225">
                <a:solidFill>
                  <a:schemeClr val="accent2"/>
                </a:solidFill>
                <a:prstDash val="solid"/>
              </a:ln>
              <a:solidFill>
                <a:schemeClr val="accent2">
                  <a:lumMod val="40000"/>
                  <a:lumOff val="60000"/>
                </a:schemeClr>
              </a:solidFill>
            </a:endParaRPr>
          </a:p>
        </p:txBody>
      </p:sp>
      <p:sp>
        <p:nvSpPr>
          <p:cNvPr id="29" name="Strzałka: w prawo 28">
            <a:extLst>
              <a:ext uri="{FF2B5EF4-FFF2-40B4-BE49-F238E27FC236}">
                <a16:creationId xmlns:a16="http://schemas.microsoft.com/office/drawing/2014/main" xmlns="" id="{722B7511-D188-443F-8231-9A70E37B658C}"/>
              </a:ext>
            </a:extLst>
          </p:cNvPr>
          <p:cNvSpPr/>
          <p:nvPr/>
        </p:nvSpPr>
        <p:spPr>
          <a:xfrm>
            <a:off x="405241" y="2632392"/>
            <a:ext cx="155754" cy="144016"/>
          </a:xfrm>
          <a:prstGeom prst="rightArrow">
            <a:avLst/>
          </a:prstGeom>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l-PL" b="1" dirty="0">
              <a:ln w="22225">
                <a:solidFill>
                  <a:schemeClr val="accent2"/>
                </a:solidFill>
                <a:prstDash val="solid"/>
              </a:ln>
              <a:solidFill>
                <a:schemeClr val="accent2">
                  <a:lumMod val="40000"/>
                  <a:lumOff val="60000"/>
                </a:schemeClr>
              </a:solidFill>
            </a:endParaRPr>
          </a:p>
        </p:txBody>
      </p:sp>
      <p:sp>
        <p:nvSpPr>
          <p:cNvPr id="30" name="Strzałka: w prawo 29">
            <a:extLst>
              <a:ext uri="{FF2B5EF4-FFF2-40B4-BE49-F238E27FC236}">
                <a16:creationId xmlns:a16="http://schemas.microsoft.com/office/drawing/2014/main" xmlns="" id="{D8501215-F456-4B3A-9300-1CDBDB3CAB5A}"/>
              </a:ext>
            </a:extLst>
          </p:cNvPr>
          <p:cNvSpPr/>
          <p:nvPr/>
        </p:nvSpPr>
        <p:spPr>
          <a:xfrm>
            <a:off x="405241" y="3174921"/>
            <a:ext cx="155754" cy="144016"/>
          </a:xfrm>
          <a:prstGeom prst="rightArrow">
            <a:avLst/>
          </a:prstGeom>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l-PL" b="1" dirty="0">
              <a:ln w="22225">
                <a:solidFill>
                  <a:schemeClr val="accent2"/>
                </a:solidFill>
                <a:prstDash val="solid"/>
              </a:ln>
              <a:solidFill>
                <a:schemeClr val="accent2">
                  <a:lumMod val="40000"/>
                  <a:lumOff val="60000"/>
                </a:schemeClr>
              </a:solidFill>
            </a:endParaRPr>
          </a:p>
        </p:txBody>
      </p:sp>
      <p:sp>
        <p:nvSpPr>
          <p:cNvPr id="31" name="Prostokąt 30">
            <a:extLst>
              <a:ext uri="{FF2B5EF4-FFF2-40B4-BE49-F238E27FC236}">
                <a16:creationId xmlns:a16="http://schemas.microsoft.com/office/drawing/2014/main" xmlns="" id="{87031374-32B7-4F3E-AD95-7CADA8EFB875}"/>
              </a:ext>
            </a:extLst>
          </p:cNvPr>
          <p:cNvSpPr/>
          <p:nvPr/>
        </p:nvSpPr>
        <p:spPr>
          <a:xfrm>
            <a:off x="1043608" y="607470"/>
            <a:ext cx="7920880" cy="327782"/>
          </a:xfrm>
          <a:prstGeom prst="rect">
            <a:avLst/>
          </a:prstGeom>
        </p:spPr>
        <p:txBody>
          <a:bodyPr wrap="square">
            <a:spAutoFit/>
          </a:bodyPr>
          <a:lstStyle/>
          <a:p>
            <a:pPr algn="r">
              <a:lnSpc>
                <a:spcPct val="85000"/>
              </a:lnSpc>
              <a:spcAft>
                <a:spcPts val="900"/>
              </a:spcAft>
              <a:buClr>
                <a:srgbClr val="C00000"/>
              </a:buClr>
              <a:buSzPct val="100000"/>
            </a:pPr>
            <a:r>
              <a:rPr lang="pl-PL" sz="1800" b="1" dirty="0" smtClean="0">
                <a:solidFill>
                  <a:schemeClr val="bg1"/>
                </a:solidFill>
                <a:effectLst>
                  <a:outerShdw blurRad="38100" dist="38100" dir="2700000" algn="tl">
                    <a:srgbClr val="000000">
                      <a:alpha val="43137"/>
                    </a:srgbClr>
                  </a:outerShdw>
                </a:effectLst>
                <a:latin typeface="Cambria" pitchFamily="18" charset="0"/>
                <a:cs typeface="Arial"/>
                <a:sym typeface="Arial"/>
              </a:rPr>
              <a:t>ranni w pożarach</a:t>
            </a:r>
            <a:endParaRPr lang="pl-PL" sz="2400" b="1" dirty="0">
              <a:solidFill>
                <a:schemeClr val="bg1"/>
              </a:solidFill>
              <a:effectLst>
                <a:outerShdw blurRad="38100" dist="38100" dir="2700000" algn="tl">
                  <a:srgbClr val="000000">
                    <a:alpha val="43137"/>
                  </a:srgbClr>
                </a:outerShdw>
              </a:effectLst>
              <a:latin typeface="Cambria" pitchFamily="18" charset="0"/>
              <a:cs typeface="Arial"/>
              <a:sym typeface="Arial"/>
            </a:endParaRPr>
          </a:p>
        </p:txBody>
      </p:sp>
      <p:sp>
        <p:nvSpPr>
          <p:cNvPr id="35" name="Prostokąt 34">
            <a:extLst>
              <a:ext uri="{FF2B5EF4-FFF2-40B4-BE49-F238E27FC236}">
                <a16:creationId xmlns:a16="http://schemas.microsoft.com/office/drawing/2014/main" xmlns="" id="{0BB6ED91-BD48-49CE-B73E-B6E653807168}"/>
              </a:ext>
            </a:extLst>
          </p:cNvPr>
          <p:cNvSpPr/>
          <p:nvPr/>
        </p:nvSpPr>
        <p:spPr>
          <a:xfrm>
            <a:off x="3491880" y="151183"/>
            <a:ext cx="5544616" cy="353943"/>
          </a:xfrm>
          <a:prstGeom prst="rect">
            <a:avLst/>
          </a:prstGeom>
        </p:spPr>
        <p:txBody>
          <a:bodyPr wrap="square">
            <a:spAutoFit/>
          </a:bodyPr>
          <a:lstStyle/>
          <a:p>
            <a:pPr algn="r">
              <a:lnSpc>
                <a:spcPct val="85000"/>
              </a:lnSpc>
              <a:spcAft>
                <a:spcPts val="900"/>
              </a:spcAft>
              <a:buClr>
                <a:srgbClr val="C00000"/>
              </a:buClr>
              <a:buSzPct val="100000"/>
            </a:pPr>
            <a:r>
              <a:rPr lang="pl-PL" sz="2000" b="1" dirty="0">
                <a:latin typeface="Cambria" pitchFamily="18" charset="0"/>
                <a:cs typeface="Arial"/>
                <a:sym typeface="Arial"/>
              </a:rPr>
              <a:t>Czujka na straży Twojego bezpieczeństwa!</a:t>
            </a:r>
            <a:endParaRPr lang="pl-PL" sz="1600" b="1" dirty="0">
              <a:latin typeface="Cambria" pitchFamily="18" charset="0"/>
              <a:cs typeface="Arial"/>
              <a:sym typeface="Arial"/>
            </a:endParaRPr>
          </a:p>
        </p:txBody>
      </p:sp>
    </p:spTree>
    <p:extLst>
      <p:ext uri="{BB962C8B-B14F-4D97-AF65-F5344CB8AC3E}">
        <p14:creationId xmlns:p14="http://schemas.microsoft.com/office/powerpoint/2010/main" val="3405675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mph" presetSubtype="0" repeatCount="indefinite" fill="remove" grpId="0" nodeType="withEffect">
                                  <p:stCondLst>
                                    <p:cond delay="0"/>
                                  </p:stCondLst>
                                  <p:childTnLst>
                                    <p:animClr clrSpc="rgb" dir="cw">
                                      <p:cBhvr override="childStyle">
                                        <p:cTn id="6" dur="1000" autoRev="1" fill="remove"/>
                                        <p:tgtEl>
                                          <p:spTgt spid="28"/>
                                        </p:tgtEl>
                                        <p:attrNameLst>
                                          <p:attrName>style.color</p:attrName>
                                        </p:attrNameLst>
                                      </p:cBhvr>
                                      <p:to>
                                        <a:schemeClr val="bg1"/>
                                      </p:to>
                                    </p:animClr>
                                    <p:animClr clrSpc="rgb" dir="cw">
                                      <p:cBhvr>
                                        <p:cTn id="7" dur="1000" autoRev="1" fill="remove"/>
                                        <p:tgtEl>
                                          <p:spTgt spid="28"/>
                                        </p:tgtEl>
                                        <p:attrNameLst>
                                          <p:attrName>fillcolor</p:attrName>
                                        </p:attrNameLst>
                                      </p:cBhvr>
                                      <p:to>
                                        <a:schemeClr val="bg1"/>
                                      </p:to>
                                    </p:animClr>
                                    <p:set>
                                      <p:cBhvr>
                                        <p:cTn id="8" dur="1000" autoRev="1" fill="remove"/>
                                        <p:tgtEl>
                                          <p:spTgt spid="28"/>
                                        </p:tgtEl>
                                        <p:attrNameLst>
                                          <p:attrName>fill.type</p:attrName>
                                        </p:attrNameLst>
                                      </p:cBhvr>
                                      <p:to>
                                        <p:strVal val="solid"/>
                                      </p:to>
                                    </p:set>
                                    <p:set>
                                      <p:cBhvr>
                                        <p:cTn id="9" dur="1000" autoRev="1" fill="remove"/>
                                        <p:tgtEl>
                                          <p:spTgt spid="28"/>
                                        </p:tgtEl>
                                        <p:attrNameLst>
                                          <p:attrName>fill.on</p:attrName>
                                        </p:attrNameLst>
                                      </p:cBhvr>
                                      <p:to>
                                        <p:strVal val="true"/>
                                      </p:to>
                                    </p:set>
                                  </p:childTnLst>
                                </p:cTn>
                              </p:par>
                              <p:par>
                                <p:cTn id="10" presetID="27" presetClass="emph" presetSubtype="0" repeatCount="indefinite" fill="remove" grpId="0" nodeType="withEffect">
                                  <p:stCondLst>
                                    <p:cond delay="0"/>
                                  </p:stCondLst>
                                  <p:childTnLst>
                                    <p:animClr clrSpc="rgb" dir="cw">
                                      <p:cBhvr override="childStyle">
                                        <p:cTn id="11" dur="1000" autoRev="1" fill="remove"/>
                                        <p:tgtEl>
                                          <p:spTgt spid="29"/>
                                        </p:tgtEl>
                                        <p:attrNameLst>
                                          <p:attrName>style.color</p:attrName>
                                        </p:attrNameLst>
                                      </p:cBhvr>
                                      <p:to>
                                        <a:schemeClr val="bg1"/>
                                      </p:to>
                                    </p:animClr>
                                    <p:animClr clrSpc="rgb" dir="cw">
                                      <p:cBhvr>
                                        <p:cTn id="12" dur="1000" autoRev="1" fill="remove"/>
                                        <p:tgtEl>
                                          <p:spTgt spid="29"/>
                                        </p:tgtEl>
                                        <p:attrNameLst>
                                          <p:attrName>fillcolor</p:attrName>
                                        </p:attrNameLst>
                                      </p:cBhvr>
                                      <p:to>
                                        <a:schemeClr val="bg1"/>
                                      </p:to>
                                    </p:animClr>
                                    <p:set>
                                      <p:cBhvr>
                                        <p:cTn id="13" dur="1000" autoRev="1" fill="remove"/>
                                        <p:tgtEl>
                                          <p:spTgt spid="29"/>
                                        </p:tgtEl>
                                        <p:attrNameLst>
                                          <p:attrName>fill.type</p:attrName>
                                        </p:attrNameLst>
                                      </p:cBhvr>
                                      <p:to>
                                        <p:strVal val="solid"/>
                                      </p:to>
                                    </p:set>
                                    <p:set>
                                      <p:cBhvr>
                                        <p:cTn id="14" dur="1000" autoRev="1" fill="remove"/>
                                        <p:tgtEl>
                                          <p:spTgt spid="29"/>
                                        </p:tgtEl>
                                        <p:attrNameLst>
                                          <p:attrName>fill.on</p:attrName>
                                        </p:attrNameLst>
                                      </p:cBhvr>
                                      <p:to>
                                        <p:strVal val="true"/>
                                      </p:to>
                                    </p:set>
                                  </p:childTnLst>
                                </p:cTn>
                              </p:par>
                              <p:par>
                                <p:cTn id="15" presetID="27" presetClass="emph" presetSubtype="0" repeatCount="indefinite" fill="remove" grpId="0" nodeType="withEffect">
                                  <p:stCondLst>
                                    <p:cond delay="0"/>
                                  </p:stCondLst>
                                  <p:childTnLst>
                                    <p:animClr clrSpc="rgb" dir="cw">
                                      <p:cBhvr override="childStyle">
                                        <p:cTn id="16" dur="1000" autoRev="1" fill="remove"/>
                                        <p:tgtEl>
                                          <p:spTgt spid="30"/>
                                        </p:tgtEl>
                                        <p:attrNameLst>
                                          <p:attrName>style.color</p:attrName>
                                        </p:attrNameLst>
                                      </p:cBhvr>
                                      <p:to>
                                        <a:schemeClr val="bg1"/>
                                      </p:to>
                                    </p:animClr>
                                    <p:animClr clrSpc="rgb" dir="cw">
                                      <p:cBhvr>
                                        <p:cTn id="17" dur="1000" autoRev="1" fill="remove"/>
                                        <p:tgtEl>
                                          <p:spTgt spid="30"/>
                                        </p:tgtEl>
                                        <p:attrNameLst>
                                          <p:attrName>fillcolor</p:attrName>
                                        </p:attrNameLst>
                                      </p:cBhvr>
                                      <p:to>
                                        <a:schemeClr val="bg1"/>
                                      </p:to>
                                    </p:animClr>
                                    <p:set>
                                      <p:cBhvr>
                                        <p:cTn id="18" dur="1000" autoRev="1" fill="remove"/>
                                        <p:tgtEl>
                                          <p:spTgt spid="30"/>
                                        </p:tgtEl>
                                        <p:attrNameLst>
                                          <p:attrName>fill.type</p:attrName>
                                        </p:attrNameLst>
                                      </p:cBhvr>
                                      <p:to>
                                        <p:strVal val="solid"/>
                                      </p:to>
                                    </p:set>
                                    <p:set>
                                      <p:cBhvr>
                                        <p:cTn id="19" dur="1000" autoRev="1" fill="remove"/>
                                        <p:tgtEl>
                                          <p:spTgt spid="30"/>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 name="Obraz 21" descr="4.png"/>
          <p:cNvPicPr>
            <a:picLocks noChangeAspect="1"/>
          </p:cNvPicPr>
          <p:nvPr/>
        </p:nvPicPr>
        <p:blipFill>
          <a:blip r:embed="rId3" cstate="print"/>
          <a:stretch>
            <a:fillRect/>
          </a:stretch>
        </p:blipFill>
        <p:spPr>
          <a:xfrm>
            <a:off x="2981329" y="1131591"/>
            <a:ext cx="1375202" cy="1440160"/>
          </a:xfrm>
          <a:prstGeom prst="rect">
            <a:avLst/>
          </a:prstGeom>
        </p:spPr>
      </p:pic>
      <p:pic>
        <p:nvPicPr>
          <p:cNvPr id="60" name="Obraz 59" descr="l1.png"/>
          <p:cNvPicPr>
            <a:picLocks noChangeAspect="1"/>
          </p:cNvPicPr>
          <p:nvPr/>
        </p:nvPicPr>
        <p:blipFill>
          <a:blip r:embed="rId4" cstate="print"/>
          <a:stretch>
            <a:fillRect/>
          </a:stretch>
        </p:blipFill>
        <p:spPr>
          <a:xfrm>
            <a:off x="41552" y="45414"/>
            <a:ext cx="936104" cy="1143100"/>
          </a:xfrm>
          <a:prstGeom prst="rect">
            <a:avLst/>
          </a:prstGeom>
        </p:spPr>
      </p:pic>
      <p:sp>
        <p:nvSpPr>
          <p:cNvPr id="64" name="Tytuł 1">
            <a:extLst>
              <a:ext uri="{FF2B5EF4-FFF2-40B4-BE49-F238E27FC236}">
                <a16:creationId xmlns:a16="http://schemas.microsoft.com/office/drawing/2014/main" xmlns="" id="{B3DB61DE-24AC-44E5-8695-89629F0AE525}"/>
              </a:ext>
            </a:extLst>
          </p:cNvPr>
          <p:cNvSpPr>
            <a:spLocks noGrp="1"/>
          </p:cNvSpPr>
          <p:nvPr/>
        </p:nvSpPr>
        <p:spPr>
          <a:xfrm>
            <a:off x="1043608" y="555526"/>
            <a:ext cx="8100392" cy="426127"/>
          </a:xfrm>
          <a:prstGeom prst="rect">
            <a:avLst/>
          </a:prstGeom>
          <a:solidFill>
            <a:srgbClr val="C00000"/>
          </a:solidFill>
          <a:ln>
            <a:solidFill>
              <a:srgbClr val="C00000"/>
            </a:solidFill>
          </a:ln>
        </p:spPr>
        <p:txBody>
          <a:bodyPr vert="horz" lIns="90000" tIns="0" rIns="91440" bIns="0" rtlCol="0" anchor="ctr" anchorCtr="1">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442913" algn="ctr"/>
            <a:endParaRPr lang="pl-PL" sz="2400" b="1" dirty="0">
              <a:solidFill>
                <a:schemeClr val="bg1"/>
              </a:solidFill>
              <a:effectLst>
                <a:outerShdw blurRad="38100" dist="38100" dir="2700000" algn="tl">
                  <a:srgbClr val="000000">
                    <a:alpha val="43137"/>
                  </a:srgbClr>
                </a:outerShdw>
              </a:effectLst>
              <a:latin typeface="Cambria" pitchFamily="18" charset="0"/>
            </a:endParaRPr>
          </a:p>
        </p:txBody>
      </p:sp>
      <p:sp>
        <p:nvSpPr>
          <p:cNvPr id="35" name="Prostokąt 34">
            <a:extLst>
              <a:ext uri="{FF2B5EF4-FFF2-40B4-BE49-F238E27FC236}">
                <a16:creationId xmlns:a16="http://schemas.microsoft.com/office/drawing/2014/main" xmlns="" id="{DED57B67-2B3B-458F-AE57-B051DF71B313}"/>
              </a:ext>
            </a:extLst>
          </p:cNvPr>
          <p:cNvSpPr/>
          <p:nvPr/>
        </p:nvSpPr>
        <p:spPr>
          <a:xfrm>
            <a:off x="4283968" y="1484777"/>
            <a:ext cx="3528392" cy="510909"/>
          </a:xfrm>
          <a:prstGeom prst="rect">
            <a:avLst/>
          </a:prstGeom>
        </p:spPr>
        <p:txBody>
          <a:bodyPr wrap="square">
            <a:spAutoFit/>
          </a:bodyPr>
          <a:lstStyle/>
          <a:p>
            <a:pPr marL="185738" indent="-185738">
              <a:lnSpc>
                <a:spcPct val="85000"/>
              </a:lnSpc>
              <a:spcAft>
                <a:spcPts val="900"/>
              </a:spcAft>
              <a:buClr>
                <a:srgbClr val="C00000"/>
              </a:buClr>
              <a:buSzPct val="100000"/>
              <a:buFont typeface="Wingdings" pitchFamily="2" charset="2"/>
              <a:buChar char="§"/>
            </a:pPr>
            <a:r>
              <a:rPr lang="pl-PL" sz="1600" b="1" dirty="0">
                <a:latin typeface="Cambria" pitchFamily="18" charset="0"/>
                <a:ea typeface="Arial"/>
                <a:cs typeface="Arial"/>
                <a:sym typeface="Arial"/>
              </a:rPr>
              <a:t>najwięcej ofiar </a:t>
            </a:r>
            <a:r>
              <a:rPr lang="pl-PL" sz="1600" dirty="0">
                <a:latin typeface="Cambria" pitchFamily="18" charset="0"/>
                <a:ea typeface="Arial"/>
                <a:cs typeface="Arial"/>
                <a:sym typeface="Arial"/>
              </a:rPr>
              <a:t>pożarów ginie przed </a:t>
            </a:r>
            <a:r>
              <a:rPr lang="pl-PL" sz="1600" b="1" dirty="0">
                <a:latin typeface="Cambria" pitchFamily="18" charset="0"/>
                <a:ea typeface="Arial"/>
                <a:cs typeface="Arial"/>
                <a:sym typeface="Arial"/>
              </a:rPr>
              <a:t>przybyciem straży pożarnej</a:t>
            </a:r>
            <a:r>
              <a:rPr lang="pl-PL" sz="1600" dirty="0">
                <a:latin typeface="Cambria" pitchFamily="18" charset="0"/>
                <a:ea typeface="Arial"/>
                <a:cs typeface="Arial"/>
                <a:sym typeface="Arial"/>
              </a:rPr>
              <a:t> </a:t>
            </a:r>
          </a:p>
        </p:txBody>
      </p:sp>
      <p:sp>
        <p:nvSpPr>
          <p:cNvPr id="36" name="Prostokąt 35">
            <a:extLst>
              <a:ext uri="{FF2B5EF4-FFF2-40B4-BE49-F238E27FC236}">
                <a16:creationId xmlns:a16="http://schemas.microsoft.com/office/drawing/2014/main" xmlns="" id="{F5E3C209-AF75-43A7-ACE7-6A67CEDDF934}"/>
              </a:ext>
            </a:extLst>
          </p:cNvPr>
          <p:cNvSpPr/>
          <p:nvPr/>
        </p:nvSpPr>
        <p:spPr>
          <a:xfrm>
            <a:off x="4183209" y="2643641"/>
            <a:ext cx="3341119" cy="720197"/>
          </a:xfrm>
          <a:prstGeom prst="rect">
            <a:avLst/>
          </a:prstGeom>
        </p:spPr>
        <p:txBody>
          <a:bodyPr wrap="square">
            <a:spAutoFit/>
          </a:bodyPr>
          <a:lstStyle/>
          <a:p>
            <a:pPr marL="285750" indent="-285750">
              <a:lnSpc>
                <a:spcPct val="85000"/>
              </a:lnSpc>
              <a:spcAft>
                <a:spcPts val="900"/>
              </a:spcAft>
              <a:buClr>
                <a:srgbClr val="C00000"/>
              </a:buClr>
              <a:buSzPct val="100000"/>
              <a:buFont typeface="Wingdings" panose="05000000000000000000" pitchFamily="2" charset="2"/>
              <a:buChar char="§"/>
            </a:pPr>
            <a:r>
              <a:rPr lang="pl-PL" sz="1600" b="1" dirty="0">
                <a:latin typeface="Cambria" pitchFamily="18" charset="0"/>
                <a:ea typeface="Arial"/>
                <a:cs typeface="Arial"/>
                <a:sym typeface="Arial"/>
              </a:rPr>
              <a:t>największe zagrożenie </a:t>
            </a:r>
            <a:r>
              <a:rPr lang="pl-PL" sz="1600" dirty="0">
                <a:latin typeface="Cambria" pitchFamily="18" charset="0"/>
                <a:ea typeface="Arial"/>
                <a:cs typeface="Arial"/>
                <a:sym typeface="Arial"/>
              </a:rPr>
              <a:t>podczas pożaru stwarza</a:t>
            </a:r>
            <a:r>
              <a:rPr lang="pl-PL" sz="1600" b="1" dirty="0">
                <a:latin typeface="Cambria" pitchFamily="18" charset="0"/>
                <a:ea typeface="Arial"/>
                <a:cs typeface="Arial"/>
                <a:sym typeface="Arial"/>
              </a:rPr>
              <a:t> dym i toksyczne</a:t>
            </a:r>
            <a:r>
              <a:rPr lang="pl-PL" sz="1600" dirty="0">
                <a:latin typeface="Cambria" pitchFamily="18" charset="0"/>
                <a:ea typeface="Arial"/>
                <a:cs typeface="Arial"/>
                <a:sym typeface="Arial"/>
              </a:rPr>
              <a:t> </a:t>
            </a:r>
            <a:r>
              <a:rPr lang="pl-PL" sz="1600" b="1" dirty="0">
                <a:latin typeface="Cambria" pitchFamily="18" charset="0"/>
                <a:ea typeface="Arial"/>
                <a:cs typeface="Arial"/>
                <a:sym typeface="Arial"/>
              </a:rPr>
              <a:t>produkty spalania</a:t>
            </a:r>
          </a:p>
        </p:txBody>
      </p:sp>
      <p:sp>
        <p:nvSpPr>
          <p:cNvPr id="37" name="Prostokąt 36">
            <a:extLst>
              <a:ext uri="{FF2B5EF4-FFF2-40B4-BE49-F238E27FC236}">
                <a16:creationId xmlns:a16="http://schemas.microsoft.com/office/drawing/2014/main" xmlns="" id="{09608B63-C8FE-46BB-AE86-90A5A6A388F9}"/>
              </a:ext>
            </a:extLst>
          </p:cNvPr>
          <p:cNvSpPr/>
          <p:nvPr/>
        </p:nvSpPr>
        <p:spPr>
          <a:xfrm>
            <a:off x="4283968" y="4227934"/>
            <a:ext cx="3384376" cy="510909"/>
          </a:xfrm>
          <a:prstGeom prst="rect">
            <a:avLst/>
          </a:prstGeom>
        </p:spPr>
        <p:txBody>
          <a:bodyPr wrap="square">
            <a:spAutoFit/>
          </a:bodyPr>
          <a:lstStyle/>
          <a:p>
            <a:pPr marL="185738" indent="-185738">
              <a:lnSpc>
                <a:spcPct val="85000"/>
              </a:lnSpc>
              <a:spcAft>
                <a:spcPts val="900"/>
              </a:spcAft>
              <a:buClr>
                <a:srgbClr val="C00000"/>
              </a:buClr>
              <a:buSzPct val="100000"/>
              <a:buFont typeface="Wingdings" pitchFamily="2" charset="2"/>
              <a:buChar char="§"/>
            </a:pPr>
            <a:r>
              <a:rPr lang="pl-PL" sz="1600" b="1" dirty="0">
                <a:latin typeface="Cambria" pitchFamily="18" charset="0"/>
                <a:ea typeface="Arial"/>
                <a:cs typeface="Arial"/>
                <a:sym typeface="Arial"/>
              </a:rPr>
              <a:t>najbardziej tragiczne </a:t>
            </a:r>
            <a:r>
              <a:rPr lang="pl-PL" sz="1600" dirty="0">
                <a:latin typeface="Cambria" pitchFamily="18" charset="0"/>
                <a:ea typeface="Arial"/>
                <a:cs typeface="Arial"/>
                <a:sym typeface="Arial"/>
              </a:rPr>
              <a:t>pożary występują </a:t>
            </a:r>
            <a:r>
              <a:rPr lang="pl-PL" sz="1600" b="1" dirty="0">
                <a:latin typeface="Cambria" pitchFamily="18" charset="0"/>
                <a:ea typeface="Arial"/>
                <a:cs typeface="Arial"/>
                <a:sym typeface="Arial"/>
              </a:rPr>
              <a:t>w godzinach nocnych</a:t>
            </a:r>
          </a:p>
        </p:txBody>
      </p:sp>
      <p:pic>
        <p:nvPicPr>
          <p:cNvPr id="25" name="Obraz 24">
            <a:extLst>
              <a:ext uri="{FF2B5EF4-FFF2-40B4-BE49-F238E27FC236}">
                <a16:creationId xmlns:a16="http://schemas.microsoft.com/office/drawing/2014/main" xmlns="" id="{F185AF8C-3A9A-4A3C-98E9-3B28555C475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9512" y="1622397"/>
            <a:ext cx="2808312" cy="2965577"/>
          </a:xfrm>
          <a:prstGeom prst="rect">
            <a:avLst/>
          </a:prstGeom>
          <a:noFill/>
          <a:ln>
            <a:noFill/>
          </a:ln>
          <a:effectLst/>
        </p:spPr>
      </p:pic>
      <p:sp>
        <p:nvSpPr>
          <p:cNvPr id="26" name="Prostokąt 25">
            <a:extLst>
              <a:ext uri="{FF2B5EF4-FFF2-40B4-BE49-F238E27FC236}">
                <a16:creationId xmlns:a16="http://schemas.microsoft.com/office/drawing/2014/main" xmlns="" id="{B66F72ED-87CA-420E-A87B-836014645965}"/>
              </a:ext>
            </a:extLst>
          </p:cNvPr>
          <p:cNvSpPr/>
          <p:nvPr/>
        </p:nvSpPr>
        <p:spPr>
          <a:xfrm>
            <a:off x="539552" y="2313218"/>
            <a:ext cx="2448000" cy="258532"/>
          </a:xfrm>
          <a:prstGeom prst="rect">
            <a:avLst/>
          </a:prstGeom>
        </p:spPr>
        <p:txBody>
          <a:bodyPr wrap="square" anchor="ctr">
            <a:spAutoFit/>
          </a:bodyPr>
          <a:ls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spcAft>
                <a:spcPts val="900"/>
              </a:spcAft>
              <a:buClr>
                <a:srgbClr val="C00000"/>
              </a:buClr>
              <a:buSzPct val="100000"/>
            </a:pPr>
            <a:r>
              <a:rPr lang="pl-PL" sz="1200" dirty="0" smtClean="0">
                <a:solidFill>
                  <a:srgbClr val="000000"/>
                </a:solidFill>
                <a:latin typeface="Cambria" pitchFamily="18" charset="0"/>
                <a:ea typeface="Arial"/>
                <a:cs typeface="Arial"/>
                <a:sym typeface="Arial"/>
              </a:rPr>
              <a:t>ponad</a:t>
            </a:r>
            <a:r>
              <a:rPr lang="pl-PL" sz="1200" dirty="0">
                <a:solidFill>
                  <a:srgbClr val="000000"/>
                </a:solidFill>
                <a:latin typeface="Cambria" pitchFamily="18" charset="0"/>
                <a:ea typeface="Arial"/>
                <a:cs typeface="Arial"/>
                <a:sym typeface="Arial"/>
              </a:rPr>
              <a:t> </a:t>
            </a:r>
            <a:r>
              <a:rPr lang="pl-PL" sz="1200" b="1" dirty="0" smtClean="0">
                <a:solidFill>
                  <a:srgbClr val="000000"/>
                </a:solidFill>
                <a:latin typeface="Cambria" pitchFamily="18" charset="0"/>
                <a:ea typeface="Arial"/>
                <a:cs typeface="Arial"/>
                <a:sym typeface="Arial"/>
              </a:rPr>
              <a:t>140 000 </a:t>
            </a:r>
            <a:r>
              <a:rPr lang="pl-PL" sz="1200" b="1" dirty="0">
                <a:solidFill>
                  <a:srgbClr val="000000"/>
                </a:solidFill>
                <a:latin typeface="Cambria" pitchFamily="18" charset="0"/>
                <a:ea typeface="Arial"/>
                <a:cs typeface="Arial"/>
                <a:sym typeface="Arial"/>
              </a:rPr>
              <a:t>pożarów</a:t>
            </a:r>
            <a:endParaRPr lang="pl-PL" sz="1100" dirty="0">
              <a:solidFill>
                <a:srgbClr val="000000"/>
              </a:solidFill>
              <a:latin typeface="Cambria" pitchFamily="18" charset="0"/>
              <a:ea typeface="Arial"/>
              <a:cs typeface="Arial"/>
              <a:sym typeface="Arial"/>
            </a:endParaRPr>
          </a:p>
        </p:txBody>
      </p:sp>
      <p:sp>
        <p:nvSpPr>
          <p:cNvPr id="27" name="Prostokąt 26">
            <a:extLst>
              <a:ext uri="{FF2B5EF4-FFF2-40B4-BE49-F238E27FC236}">
                <a16:creationId xmlns:a16="http://schemas.microsoft.com/office/drawing/2014/main" xmlns="" id="{2D2090FF-C9AD-474E-AE37-81A86F079D9D}"/>
              </a:ext>
            </a:extLst>
          </p:cNvPr>
          <p:cNvSpPr/>
          <p:nvPr/>
        </p:nvSpPr>
        <p:spPr>
          <a:xfrm>
            <a:off x="539552" y="2559320"/>
            <a:ext cx="2448000" cy="590931"/>
          </a:xfrm>
          <a:prstGeom prst="rect">
            <a:avLst/>
          </a:prstGeom>
        </p:spPr>
        <p:txBody>
          <a:bodyPr wrap="square" anchor="ctr">
            <a:spAutoFit/>
          </a:bodyPr>
          <a:ls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spcAft>
                <a:spcPts val="900"/>
              </a:spcAft>
              <a:buClr>
                <a:srgbClr val="C00000"/>
              </a:buClr>
              <a:buSzPct val="100000"/>
            </a:pPr>
            <a:r>
              <a:rPr lang="pl-PL" sz="1200" smtClean="0">
                <a:solidFill>
                  <a:srgbClr val="000000"/>
                </a:solidFill>
                <a:latin typeface="Cambria" pitchFamily="18" charset="0"/>
                <a:ea typeface="Arial"/>
                <a:cs typeface="Arial"/>
                <a:sym typeface="Arial"/>
              </a:rPr>
              <a:t>prawie</a:t>
            </a:r>
            <a:r>
              <a:rPr lang="pl-PL" sz="1200" dirty="0">
                <a:solidFill>
                  <a:srgbClr val="000000"/>
                </a:solidFill>
                <a:latin typeface="Cambria" pitchFamily="18" charset="0"/>
                <a:ea typeface="Arial"/>
                <a:cs typeface="Arial"/>
                <a:sym typeface="Arial"/>
              </a:rPr>
              <a:t> </a:t>
            </a:r>
            <a:r>
              <a:rPr lang="pl-PL" sz="1200" b="1" dirty="0">
                <a:solidFill>
                  <a:srgbClr val="000000"/>
                </a:solidFill>
                <a:latin typeface="Cambria" pitchFamily="18" charset="0"/>
                <a:ea typeface="Arial"/>
                <a:cs typeface="Arial"/>
                <a:sym typeface="Arial"/>
              </a:rPr>
              <a:t>500 ofiar śmiertelnych</a:t>
            </a:r>
            <a:br>
              <a:rPr lang="pl-PL" sz="1200" b="1" dirty="0">
                <a:solidFill>
                  <a:srgbClr val="000000"/>
                </a:solidFill>
                <a:latin typeface="Cambria" pitchFamily="18" charset="0"/>
                <a:ea typeface="Arial"/>
                <a:cs typeface="Arial"/>
                <a:sym typeface="Arial"/>
              </a:rPr>
            </a:br>
            <a:r>
              <a:rPr lang="pl-PL" sz="1200" b="1" dirty="0">
                <a:solidFill>
                  <a:srgbClr val="000000"/>
                </a:solidFill>
                <a:latin typeface="Cambria" pitchFamily="18" charset="0"/>
                <a:ea typeface="Arial"/>
                <a:cs typeface="Arial"/>
                <a:sym typeface="Arial"/>
              </a:rPr>
              <a:t>w </a:t>
            </a:r>
            <a:r>
              <a:rPr lang="pl-PL" sz="1200" b="1">
                <a:solidFill>
                  <a:srgbClr val="000000"/>
                </a:solidFill>
                <a:latin typeface="Cambria" pitchFamily="18" charset="0"/>
                <a:ea typeface="Arial"/>
                <a:cs typeface="Arial"/>
                <a:sym typeface="Arial"/>
              </a:rPr>
              <a:t>pożarach </a:t>
            </a:r>
            <a:r>
              <a:rPr lang="pl-PL" sz="1200" b="1" smtClean="0">
                <a:solidFill>
                  <a:srgbClr val="000000"/>
                </a:solidFill>
                <a:latin typeface="Cambria" pitchFamily="18" charset="0"/>
                <a:ea typeface="Arial"/>
                <a:cs typeface="Arial"/>
                <a:sym typeface="Arial"/>
              </a:rPr>
              <a:t>– prawie 400 </a:t>
            </a:r>
            <a:r>
              <a:rPr lang="pl-PL" sz="1200" b="1" dirty="0">
                <a:solidFill>
                  <a:srgbClr val="000000"/>
                </a:solidFill>
                <a:latin typeface="Cambria" pitchFamily="18" charset="0"/>
                <a:ea typeface="Arial"/>
                <a:cs typeface="Arial"/>
                <a:sym typeface="Arial"/>
              </a:rPr>
              <a:t>z tych ofiar ginie w </a:t>
            </a:r>
            <a:r>
              <a:rPr lang="pl-PL" sz="1200" b="1" dirty="0" smtClean="0">
                <a:solidFill>
                  <a:srgbClr val="000000"/>
                </a:solidFill>
                <a:latin typeface="Cambria" pitchFamily="18" charset="0"/>
                <a:ea typeface="Arial"/>
                <a:cs typeface="Arial"/>
                <a:sym typeface="Arial"/>
              </a:rPr>
              <a:t>domach</a:t>
            </a:r>
            <a:endParaRPr lang="pl-PL" sz="1200" b="1" dirty="0">
              <a:solidFill>
                <a:srgbClr val="000000"/>
              </a:solidFill>
              <a:latin typeface="Cambria" pitchFamily="18" charset="0"/>
              <a:ea typeface="Arial"/>
              <a:cs typeface="Arial"/>
              <a:sym typeface="Arial"/>
            </a:endParaRPr>
          </a:p>
        </p:txBody>
      </p:sp>
      <p:sp>
        <p:nvSpPr>
          <p:cNvPr id="28" name="Prostokąt 27">
            <a:extLst>
              <a:ext uri="{FF2B5EF4-FFF2-40B4-BE49-F238E27FC236}">
                <a16:creationId xmlns:a16="http://schemas.microsoft.com/office/drawing/2014/main" xmlns="" id="{BB5EA892-FDE3-4017-B4A6-8F17484A0076}"/>
              </a:ext>
            </a:extLst>
          </p:cNvPr>
          <p:cNvSpPr/>
          <p:nvPr/>
        </p:nvSpPr>
        <p:spPr>
          <a:xfrm>
            <a:off x="527814" y="1995686"/>
            <a:ext cx="2027962" cy="369332"/>
          </a:xfrm>
          <a:prstGeom prst="rect">
            <a:avLst/>
          </a:prstGeom>
        </p:spPr>
        <p:txBody>
          <a:bodyPr wrap="square">
            <a:spAutoFit/>
          </a:bodyPr>
          <a:ls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90000"/>
              </a:lnSpc>
              <a:spcAft>
                <a:spcPts val="900"/>
              </a:spcAft>
              <a:buClr>
                <a:srgbClr val="C00000"/>
              </a:buClr>
              <a:buSzPct val="100000"/>
            </a:pPr>
            <a:r>
              <a:rPr lang="pl-PL" sz="2000" b="1" dirty="0">
                <a:solidFill>
                  <a:srgbClr val="C00000"/>
                </a:solidFill>
                <a:effectLst>
                  <a:outerShdw blurRad="38100" dist="38100" dir="2700000" algn="tl">
                    <a:srgbClr val="000000">
                      <a:alpha val="43137"/>
                    </a:srgbClr>
                  </a:outerShdw>
                </a:effectLst>
                <a:latin typeface="Cambria" pitchFamily="18" charset="0"/>
                <a:ea typeface="Arial"/>
                <a:cs typeface="Arial"/>
                <a:sym typeface="Arial"/>
              </a:rPr>
              <a:t>Corocznie</a:t>
            </a:r>
          </a:p>
        </p:txBody>
      </p:sp>
      <p:sp>
        <p:nvSpPr>
          <p:cNvPr id="29" name="pole tekstowe 28">
            <a:extLst>
              <a:ext uri="{FF2B5EF4-FFF2-40B4-BE49-F238E27FC236}">
                <a16:creationId xmlns:a16="http://schemas.microsoft.com/office/drawing/2014/main" xmlns="" id="{94EB0351-CC0A-402F-BBD5-A1A6B81B9B7E}"/>
              </a:ext>
            </a:extLst>
          </p:cNvPr>
          <p:cNvSpPr txBox="1"/>
          <p:nvPr/>
        </p:nvSpPr>
        <p:spPr>
          <a:xfrm>
            <a:off x="539552" y="3075806"/>
            <a:ext cx="2448000" cy="830997"/>
          </a:xfrm>
          <a:prstGeom prst="rect">
            <a:avLst/>
          </a:prstGeom>
          <a:noFill/>
        </p:spPr>
        <p:txBody>
          <a:bodyPr wrap="square" rtlCol="0" anchor="ctr">
            <a:spAutoFit/>
          </a:bodyPr>
          <a:lstStyle/>
          <a:p>
            <a:r>
              <a:rPr lang="pl-PL" sz="1200" b="1" dirty="0" smtClean="0">
                <a:latin typeface="Cambria" pitchFamily="18" charset="0"/>
              </a:rPr>
              <a:t>4 000 </a:t>
            </a:r>
            <a:r>
              <a:rPr lang="pl-PL" sz="1200" b="1" dirty="0">
                <a:latin typeface="Cambria" pitchFamily="18" charset="0"/>
              </a:rPr>
              <a:t>osób </a:t>
            </a:r>
            <a:r>
              <a:rPr lang="pl-PL" sz="1200" dirty="0">
                <a:latin typeface="Cambria" pitchFamily="18" charset="0"/>
              </a:rPr>
              <a:t>doznaje </a:t>
            </a:r>
            <a:r>
              <a:rPr lang="pl-PL" sz="1200" b="1" dirty="0">
                <a:latin typeface="Cambria" pitchFamily="18" charset="0"/>
              </a:rPr>
              <a:t>uszczerbku na zdrowiu – </a:t>
            </a:r>
            <a:r>
              <a:rPr lang="pl-PL" sz="1200" b="1" dirty="0" smtClean="0">
                <a:latin typeface="Cambria" pitchFamily="18" charset="0"/>
              </a:rPr>
              <a:t>3 200 </a:t>
            </a:r>
            <a:r>
              <a:rPr lang="pl-PL" sz="1200" b="1" dirty="0">
                <a:latin typeface="Cambria" pitchFamily="18" charset="0"/>
              </a:rPr>
              <a:t>osób ucierpiało w wyniku </a:t>
            </a:r>
            <a:r>
              <a:rPr lang="pl-PL" sz="1200" b="1" dirty="0" smtClean="0">
                <a:latin typeface="Cambria" pitchFamily="18" charset="0"/>
              </a:rPr>
              <a:t>pożarów</a:t>
            </a:r>
            <a:br>
              <a:rPr lang="pl-PL" sz="1200" b="1" dirty="0" smtClean="0">
                <a:latin typeface="Cambria" pitchFamily="18" charset="0"/>
              </a:rPr>
            </a:br>
            <a:r>
              <a:rPr lang="pl-PL" sz="1200" b="1" dirty="0" smtClean="0">
                <a:latin typeface="Cambria" pitchFamily="18" charset="0"/>
              </a:rPr>
              <a:t>w domach</a:t>
            </a:r>
            <a:endParaRPr lang="pl-PL" sz="1200" b="1" dirty="0">
              <a:latin typeface="Cambria" pitchFamily="18" charset="0"/>
            </a:endParaRPr>
          </a:p>
        </p:txBody>
      </p:sp>
      <p:sp>
        <p:nvSpPr>
          <p:cNvPr id="30" name="Strzałka: w prawo 29">
            <a:extLst>
              <a:ext uri="{FF2B5EF4-FFF2-40B4-BE49-F238E27FC236}">
                <a16:creationId xmlns:a16="http://schemas.microsoft.com/office/drawing/2014/main" xmlns="" id="{2C4C46DA-8CC6-4442-9765-3972F8F6F279}"/>
              </a:ext>
            </a:extLst>
          </p:cNvPr>
          <p:cNvSpPr/>
          <p:nvPr/>
        </p:nvSpPr>
        <p:spPr>
          <a:xfrm>
            <a:off x="415289" y="2380113"/>
            <a:ext cx="155754" cy="144016"/>
          </a:xfrm>
          <a:prstGeom prst="rightArrow">
            <a:avLst/>
          </a:prstGeom>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l-PL" b="1" dirty="0">
              <a:ln w="22225">
                <a:solidFill>
                  <a:schemeClr val="accent2"/>
                </a:solidFill>
                <a:prstDash val="solid"/>
              </a:ln>
              <a:solidFill>
                <a:schemeClr val="accent2">
                  <a:lumMod val="40000"/>
                  <a:lumOff val="60000"/>
                </a:schemeClr>
              </a:solidFill>
            </a:endParaRPr>
          </a:p>
        </p:txBody>
      </p:sp>
      <p:sp>
        <p:nvSpPr>
          <p:cNvPr id="31" name="Strzałka: w prawo 30">
            <a:extLst>
              <a:ext uri="{FF2B5EF4-FFF2-40B4-BE49-F238E27FC236}">
                <a16:creationId xmlns:a16="http://schemas.microsoft.com/office/drawing/2014/main" xmlns="" id="{4B8381F0-56EA-4701-B56F-D93F10393654}"/>
              </a:ext>
            </a:extLst>
          </p:cNvPr>
          <p:cNvSpPr/>
          <p:nvPr/>
        </p:nvSpPr>
        <p:spPr>
          <a:xfrm>
            <a:off x="405241" y="2642440"/>
            <a:ext cx="155754" cy="144016"/>
          </a:xfrm>
          <a:prstGeom prst="rightArrow">
            <a:avLst/>
          </a:prstGeom>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l-PL" b="1" dirty="0">
              <a:ln w="22225">
                <a:solidFill>
                  <a:schemeClr val="accent2"/>
                </a:solidFill>
                <a:prstDash val="solid"/>
              </a:ln>
              <a:solidFill>
                <a:schemeClr val="accent2">
                  <a:lumMod val="40000"/>
                  <a:lumOff val="60000"/>
                </a:schemeClr>
              </a:solidFill>
            </a:endParaRPr>
          </a:p>
        </p:txBody>
      </p:sp>
      <p:sp>
        <p:nvSpPr>
          <p:cNvPr id="38" name="Strzałka: w prawo 37">
            <a:extLst>
              <a:ext uri="{FF2B5EF4-FFF2-40B4-BE49-F238E27FC236}">
                <a16:creationId xmlns:a16="http://schemas.microsoft.com/office/drawing/2014/main" xmlns="" id="{9F66DF59-4DED-4B01-9133-FFEA152FBB68}"/>
              </a:ext>
            </a:extLst>
          </p:cNvPr>
          <p:cNvSpPr/>
          <p:nvPr/>
        </p:nvSpPr>
        <p:spPr>
          <a:xfrm>
            <a:off x="405584" y="3164873"/>
            <a:ext cx="155754" cy="144016"/>
          </a:xfrm>
          <a:prstGeom prst="rightArrow">
            <a:avLst/>
          </a:prstGeom>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l-PL" b="1" dirty="0">
              <a:ln w="22225">
                <a:solidFill>
                  <a:schemeClr val="accent2"/>
                </a:solidFill>
                <a:prstDash val="solid"/>
              </a:ln>
              <a:solidFill>
                <a:schemeClr val="accent2">
                  <a:lumMod val="40000"/>
                  <a:lumOff val="60000"/>
                </a:schemeClr>
              </a:solidFill>
            </a:endParaRPr>
          </a:p>
        </p:txBody>
      </p:sp>
      <p:pic>
        <p:nvPicPr>
          <p:cNvPr id="3" name="Obraz 2">
            <a:extLst>
              <a:ext uri="{FF2B5EF4-FFF2-40B4-BE49-F238E27FC236}">
                <a16:creationId xmlns:a16="http://schemas.microsoft.com/office/drawing/2014/main" xmlns="" id="{47E4AC06-0266-4C97-9FEB-7EC6D4827D1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084515" y="3573009"/>
            <a:ext cx="1230989" cy="1230989"/>
          </a:xfrm>
          <a:prstGeom prst="rect">
            <a:avLst/>
          </a:prstGeom>
        </p:spPr>
      </p:pic>
      <p:sp>
        <p:nvSpPr>
          <p:cNvPr id="39" name="Prostokąt 38">
            <a:extLst>
              <a:ext uri="{FF2B5EF4-FFF2-40B4-BE49-F238E27FC236}">
                <a16:creationId xmlns:a16="http://schemas.microsoft.com/office/drawing/2014/main" xmlns="" id="{4091235D-1814-4130-8B36-81AE73BF7299}"/>
              </a:ext>
            </a:extLst>
          </p:cNvPr>
          <p:cNvSpPr/>
          <p:nvPr/>
        </p:nvSpPr>
        <p:spPr>
          <a:xfrm>
            <a:off x="1043608" y="607470"/>
            <a:ext cx="7920880" cy="327782"/>
          </a:xfrm>
          <a:prstGeom prst="rect">
            <a:avLst/>
          </a:prstGeom>
        </p:spPr>
        <p:txBody>
          <a:bodyPr wrap="square">
            <a:spAutoFit/>
          </a:bodyPr>
          <a:lstStyle/>
          <a:p>
            <a:pPr algn="r">
              <a:lnSpc>
                <a:spcPct val="85000"/>
              </a:lnSpc>
              <a:spcAft>
                <a:spcPts val="900"/>
              </a:spcAft>
              <a:buClr>
                <a:srgbClr val="C00000"/>
              </a:buClr>
              <a:buSzPct val="100000"/>
            </a:pPr>
            <a:r>
              <a:rPr lang="pl-PL" sz="1800" b="1" dirty="0" smtClean="0">
                <a:solidFill>
                  <a:schemeClr val="bg1"/>
                </a:solidFill>
                <a:effectLst>
                  <a:outerShdw blurRad="38100" dist="38100" dir="2700000" algn="tl">
                    <a:srgbClr val="000000">
                      <a:alpha val="43137"/>
                    </a:srgbClr>
                  </a:outerShdw>
                </a:effectLst>
                <a:latin typeface="Cambria" pitchFamily="18" charset="0"/>
                <a:cs typeface="Arial"/>
                <a:sym typeface="Arial"/>
              </a:rPr>
              <a:t>niebezpieczne naj…</a:t>
            </a:r>
            <a:endParaRPr lang="pl-PL" sz="2400" b="1" dirty="0">
              <a:solidFill>
                <a:schemeClr val="bg1"/>
              </a:solidFill>
              <a:effectLst>
                <a:outerShdw blurRad="38100" dist="38100" dir="2700000" algn="tl">
                  <a:srgbClr val="000000">
                    <a:alpha val="43137"/>
                  </a:srgbClr>
                </a:outerShdw>
              </a:effectLst>
              <a:latin typeface="Cambria" pitchFamily="18" charset="0"/>
              <a:cs typeface="Arial"/>
              <a:sym typeface="Arial"/>
            </a:endParaRPr>
          </a:p>
        </p:txBody>
      </p:sp>
      <p:sp>
        <p:nvSpPr>
          <p:cNvPr id="40" name="Prostokąt 39">
            <a:extLst>
              <a:ext uri="{FF2B5EF4-FFF2-40B4-BE49-F238E27FC236}">
                <a16:creationId xmlns:a16="http://schemas.microsoft.com/office/drawing/2014/main" xmlns="" id="{EF7EF7DF-C39D-44B3-A69C-B5D586674586}"/>
              </a:ext>
            </a:extLst>
          </p:cNvPr>
          <p:cNvSpPr/>
          <p:nvPr/>
        </p:nvSpPr>
        <p:spPr>
          <a:xfrm>
            <a:off x="3491880" y="151183"/>
            <a:ext cx="5544616" cy="353943"/>
          </a:xfrm>
          <a:prstGeom prst="rect">
            <a:avLst/>
          </a:prstGeom>
        </p:spPr>
        <p:txBody>
          <a:bodyPr wrap="square">
            <a:spAutoFit/>
          </a:bodyPr>
          <a:lstStyle/>
          <a:p>
            <a:pPr algn="r">
              <a:lnSpc>
                <a:spcPct val="85000"/>
              </a:lnSpc>
              <a:spcAft>
                <a:spcPts val="900"/>
              </a:spcAft>
              <a:buClr>
                <a:srgbClr val="C00000"/>
              </a:buClr>
              <a:buSzPct val="100000"/>
            </a:pPr>
            <a:r>
              <a:rPr lang="pl-PL" sz="2000" b="1" dirty="0">
                <a:latin typeface="Cambria" pitchFamily="18" charset="0"/>
                <a:cs typeface="Arial"/>
                <a:sym typeface="Arial"/>
              </a:rPr>
              <a:t>Czujka na straży Twojego bezpieczeństwa!</a:t>
            </a:r>
            <a:endParaRPr lang="pl-PL" sz="1600" b="1" dirty="0">
              <a:latin typeface="Cambria" pitchFamily="18" charset="0"/>
              <a:cs typeface="Arial"/>
              <a:sym typeface="Arial"/>
            </a:endParaRPr>
          </a:p>
        </p:txBody>
      </p:sp>
      <p:pic>
        <p:nvPicPr>
          <p:cNvPr id="2" name="Obraz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774203" y="2327349"/>
            <a:ext cx="2406309" cy="2044601"/>
          </a:xfrm>
          <a:prstGeom prst="rect">
            <a:avLst/>
          </a:prstGeom>
        </p:spPr>
      </p:pic>
    </p:spTree>
    <p:extLst>
      <p:ext uri="{BB962C8B-B14F-4D97-AF65-F5344CB8AC3E}">
        <p14:creationId xmlns:p14="http://schemas.microsoft.com/office/powerpoint/2010/main" val="3405675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mph" presetSubtype="0" repeatCount="indefinite" fill="remove" grpId="0" nodeType="withEffect">
                                  <p:stCondLst>
                                    <p:cond delay="0"/>
                                  </p:stCondLst>
                                  <p:childTnLst>
                                    <p:animClr clrSpc="rgb" dir="cw">
                                      <p:cBhvr override="childStyle">
                                        <p:cTn id="6" dur="1000" autoRev="1" fill="remove"/>
                                        <p:tgtEl>
                                          <p:spTgt spid="30"/>
                                        </p:tgtEl>
                                        <p:attrNameLst>
                                          <p:attrName>style.color</p:attrName>
                                        </p:attrNameLst>
                                      </p:cBhvr>
                                      <p:to>
                                        <a:schemeClr val="bg1"/>
                                      </p:to>
                                    </p:animClr>
                                    <p:animClr clrSpc="rgb" dir="cw">
                                      <p:cBhvr>
                                        <p:cTn id="7" dur="1000" autoRev="1" fill="remove"/>
                                        <p:tgtEl>
                                          <p:spTgt spid="30"/>
                                        </p:tgtEl>
                                        <p:attrNameLst>
                                          <p:attrName>fillcolor</p:attrName>
                                        </p:attrNameLst>
                                      </p:cBhvr>
                                      <p:to>
                                        <a:schemeClr val="bg1"/>
                                      </p:to>
                                    </p:animClr>
                                    <p:set>
                                      <p:cBhvr>
                                        <p:cTn id="8" dur="1000" autoRev="1" fill="remove"/>
                                        <p:tgtEl>
                                          <p:spTgt spid="30"/>
                                        </p:tgtEl>
                                        <p:attrNameLst>
                                          <p:attrName>fill.type</p:attrName>
                                        </p:attrNameLst>
                                      </p:cBhvr>
                                      <p:to>
                                        <p:strVal val="solid"/>
                                      </p:to>
                                    </p:set>
                                    <p:set>
                                      <p:cBhvr>
                                        <p:cTn id="9" dur="1000" autoRev="1" fill="remove"/>
                                        <p:tgtEl>
                                          <p:spTgt spid="30"/>
                                        </p:tgtEl>
                                        <p:attrNameLst>
                                          <p:attrName>fill.on</p:attrName>
                                        </p:attrNameLst>
                                      </p:cBhvr>
                                      <p:to>
                                        <p:strVal val="true"/>
                                      </p:to>
                                    </p:set>
                                  </p:childTnLst>
                                </p:cTn>
                              </p:par>
                              <p:par>
                                <p:cTn id="10" presetID="27" presetClass="emph" presetSubtype="0" repeatCount="indefinite" fill="remove" grpId="0" nodeType="withEffect">
                                  <p:stCondLst>
                                    <p:cond delay="0"/>
                                  </p:stCondLst>
                                  <p:childTnLst>
                                    <p:animClr clrSpc="rgb" dir="cw">
                                      <p:cBhvr override="childStyle">
                                        <p:cTn id="11" dur="1000" autoRev="1" fill="remove"/>
                                        <p:tgtEl>
                                          <p:spTgt spid="31"/>
                                        </p:tgtEl>
                                        <p:attrNameLst>
                                          <p:attrName>style.color</p:attrName>
                                        </p:attrNameLst>
                                      </p:cBhvr>
                                      <p:to>
                                        <a:schemeClr val="bg1"/>
                                      </p:to>
                                    </p:animClr>
                                    <p:animClr clrSpc="rgb" dir="cw">
                                      <p:cBhvr>
                                        <p:cTn id="12" dur="1000" autoRev="1" fill="remove"/>
                                        <p:tgtEl>
                                          <p:spTgt spid="31"/>
                                        </p:tgtEl>
                                        <p:attrNameLst>
                                          <p:attrName>fillcolor</p:attrName>
                                        </p:attrNameLst>
                                      </p:cBhvr>
                                      <p:to>
                                        <a:schemeClr val="bg1"/>
                                      </p:to>
                                    </p:animClr>
                                    <p:set>
                                      <p:cBhvr>
                                        <p:cTn id="13" dur="1000" autoRev="1" fill="remove"/>
                                        <p:tgtEl>
                                          <p:spTgt spid="31"/>
                                        </p:tgtEl>
                                        <p:attrNameLst>
                                          <p:attrName>fill.type</p:attrName>
                                        </p:attrNameLst>
                                      </p:cBhvr>
                                      <p:to>
                                        <p:strVal val="solid"/>
                                      </p:to>
                                    </p:set>
                                    <p:set>
                                      <p:cBhvr>
                                        <p:cTn id="14" dur="1000" autoRev="1" fill="remove"/>
                                        <p:tgtEl>
                                          <p:spTgt spid="31"/>
                                        </p:tgtEl>
                                        <p:attrNameLst>
                                          <p:attrName>fill.on</p:attrName>
                                        </p:attrNameLst>
                                      </p:cBhvr>
                                      <p:to>
                                        <p:strVal val="true"/>
                                      </p:to>
                                    </p:set>
                                  </p:childTnLst>
                                </p:cTn>
                              </p:par>
                              <p:par>
                                <p:cTn id="15" presetID="27" presetClass="emph" presetSubtype="0" repeatCount="indefinite" fill="remove" grpId="0" nodeType="withEffect">
                                  <p:stCondLst>
                                    <p:cond delay="0"/>
                                  </p:stCondLst>
                                  <p:childTnLst>
                                    <p:animClr clrSpc="rgb" dir="cw">
                                      <p:cBhvr override="childStyle">
                                        <p:cTn id="16" dur="1000" autoRev="1" fill="remove"/>
                                        <p:tgtEl>
                                          <p:spTgt spid="38"/>
                                        </p:tgtEl>
                                        <p:attrNameLst>
                                          <p:attrName>style.color</p:attrName>
                                        </p:attrNameLst>
                                      </p:cBhvr>
                                      <p:to>
                                        <a:schemeClr val="bg1"/>
                                      </p:to>
                                    </p:animClr>
                                    <p:animClr clrSpc="rgb" dir="cw">
                                      <p:cBhvr>
                                        <p:cTn id="17" dur="1000" autoRev="1" fill="remove"/>
                                        <p:tgtEl>
                                          <p:spTgt spid="38"/>
                                        </p:tgtEl>
                                        <p:attrNameLst>
                                          <p:attrName>fillcolor</p:attrName>
                                        </p:attrNameLst>
                                      </p:cBhvr>
                                      <p:to>
                                        <a:schemeClr val="bg1"/>
                                      </p:to>
                                    </p:animClr>
                                    <p:set>
                                      <p:cBhvr>
                                        <p:cTn id="18" dur="1000" autoRev="1" fill="remove"/>
                                        <p:tgtEl>
                                          <p:spTgt spid="38"/>
                                        </p:tgtEl>
                                        <p:attrNameLst>
                                          <p:attrName>fill.type</p:attrName>
                                        </p:attrNameLst>
                                      </p:cBhvr>
                                      <p:to>
                                        <p:strVal val="solid"/>
                                      </p:to>
                                    </p:set>
                                    <p:set>
                                      <p:cBhvr>
                                        <p:cTn id="19" dur="1000" autoRev="1" fill="remove"/>
                                        <p:tgtEl>
                                          <p:spTgt spid="38"/>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8"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0" name="Obraz 59" descr="l1.png"/>
          <p:cNvPicPr>
            <a:picLocks noChangeAspect="1"/>
          </p:cNvPicPr>
          <p:nvPr/>
        </p:nvPicPr>
        <p:blipFill>
          <a:blip r:embed="rId3" cstate="print"/>
          <a:stretch>
            <a:fillRect/>
          </a:stretch>
        </p:blipFill>
        <p:spPr>
          <a:xfrm>
            <a:off x="41552" y="45414"/>
            <a:ext cx="936104" cy="1143100"/>
          </a:xfrm>
          <a:prstGeom prst="rect">
            <a:avLst/>
          </a:prstGeom>
        </p:spPr>
      </p:pic>
      <p:sp>
        <p:nvSpPr>
          <p:cNvPr id="64" name="Tytuł 1">
            <a:extLst>
              <a:ext uri="{FF2B5EF4-FFF2-40B4-BE49-F238E27FC236}">
                <a16:creationId xmlns:a16="http://schemas.microsoft.com/office/drawing/2014/main" xmlns="" id="{B3DB61DE-24AC-44E5-8695-89629F0AE525}"/>
              </a:ext>
            </a:extLst>
          </p:cNvPr>
          <p:cNvSpPr>
            <a:spLocks noGrp="1"/>
          </p:cNvSpPr>
          <p:nvPr/>
        </p:nvSpPr>
        <p:spPr>
          <a:xfrm>
            <a:off x="1043608" y="555526"/>
            <a:ext cx="8100392" cy="426127"/>
          </a:xfrm>
          <a:prstGeom prst="rect">
            <a:avLst/>
          </a:prstGeom>
          <a:solidFill>
            <a:srgbClr val="C00000"/>
          </a:solidFill>
          <a:ln>
            <a:solidFill>
              <a:srgbClr val="C00000"/>
            </a:solidFill>
          </a:ln>
        </p:spPr>
        <p:txBody>
          <a:bodyPr vert="horz" lIns="90000" tIns="0" rIns="91440" bIns="0" rtlCol="0" anchor="ctr" anchorCtr="1">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442913" algn="ctr"/>
            <a:endParaRPr lang="pl-PL" sz="2400" b="1" dirty="0">
              <a:solidFill>
                <a:schemeClr val="bg1"/>
              </a:solidFill>
              <a:effectLst>
                <a:outerShdw blurRad="38100" dist="38100" dir="2700000" algn="tl">
                  <a:srgbClr val="000000">
                    <a:alpha val="43137"/>
                  </a:srgbClr>
                </a:outerShdw>
              </a:effectLst>
              <a:latin typeface="Cambria" pitchFamily="18" charset="0"/>
            </a:endParaRPr>
          </a:p>
        </p:txBody>
      </p:sp>
      <p:sp>
        <p:nvSpPr>
          <p:cNvPr id="38" name="Prostokąt 37">
            <a:extLst>
              <a:ext uri="{FF2B5EF4-FFF2-40B4-BE49-F238E27FC236}">
                <a16:creationId xmlns:a16="http://schemas.microsoft.com/office/drawing/2014/main" xmlns="" id="{A2C2798E-1897-4BF5-95F5-5F46525422FA}"/>
              </a:ext>
            </a:extLst>
          </p:cNvPr>
          <p:cNvSpPr/>
          <p:nvPr/>
        </p:nvSpPr>
        <p:spPr>
          <a:xfrm rot="20942805">
            <a:off x="399469" y="1862338"/>
            <a:ext cx="8435223" cy="2389679"/>
          </a:xfrm>
          <a:prstGeom prst="rect">
            <a:avLst/>
          </a:prstGeom>
          <a:noFill/>
          <a:ln w="76200">
            <a:solidFill>
              <a:srgbClr val="CC3300"/>
            </a:solidFill>
          </a:ln>
        </p:spPr>
        <p:style>
          <a:lnRef idx="2">
            <a:schemeClr val="accent2"/>
          </a:lnRef>
          <a:fillRef idx="1">
            <a:schemeClr val="lt1"/>
          </a:fillRef>
          <a:effectRef idx="0">
            <a:schemeClr val="accent2"/>
          </a:effectRef>
          <a:fontRef idx="minor">
            <a:schemeClr val="dk1"/>
          </a:fontRef>
        </p:style>
        <p:txBody>
          <a:bodyPr wrap="square" tIns="108000">
            <a:spAutoFit/>
          </a:bodyPr>
          <a:lstStyle/>
          <a:p>
            <a:pPr algn="ctr">
              <a:lnSpc>
                <a:spcPct val="85000"/>
              </a:lnSpc>
              <a:spcAft>
                <a:spcPts val="900"/>
              </a:spcAft>
              <a:buClr>
                <a:srgbClr val="C00000"/>
              </a:buClr>
              <a:buSzPct val="100000"/>
            </a:pPr>
            <a:r>
              <a:rPr lang="pl-PL" sz="5400" b="1" dirty="0">
                <a:solidFill>
                  <a:srgbClr val="CC3300"/>
                </a:solidFill>
                <a:latin typeface="Cambria" pitchFamily="18" charset="0"/>
                <a:ea typeface="Arial"/>
                <a:cs typeface="Arial"/>
                <a:sym typeface="Arial"/>
              </a:rPr>
              <a:t>TRAGEDIOM MOŻNA</a:t>
            </a:r>
          </a:p>
          <a:p>
            <a:pPr algn="ctr">
              <a:lnSpc>
                <a:spcPct val="85000"/>
              </a:lnSpc>
              <a:spcAft>
                <a:spcPts val="900"/>
              </a:spcAft>
              <a:buClr>
                <a:srgbClr val="C00000"/>
              </a:buClr>
              <a:buSzPct val="100000"/>
            </a:pPr>
            <a:r>
              <a:rPr lang="pl-PL" sz="5400" b="1" dirty="0">
                <a:solidFill>
                  <a:srgbClr val="CC3300"/>
                </a:solidFill>
                <a:latin typeface="Cambria" pitchFamily="18" charset="0"/>
                <a:ea typeface="Arial"/>
                <a:cs typeface="Arial"/>
                <a:sym typeface="Arial"/>
              </a:rPr>
              <a:t>ZAPOBIEC JEŻELI SZYBKO ZAREAGUJESZ !</a:t>
            </a:r>
            <a:endParaRPr lang="pl-PL" sz="5400" dirty="0">
              <a:solidFill>
                <a:srgbClr val="CC3300"/>
              </a:solidFill>
              <a:latin typeface="Cambria" pitchFamily="18" charset="0"/>
              <a:ea typeface="Arial"/>
              <a:cs typeface="Arial"/>
              <a:sym typeface="Arial"/>
            </a:endParaRPr>
          </a:p>
        </p:txBody>
      </p:sp>
      <p:sp>
        <p:nvSpPr>
          <p:cNvPr id="6" name="Prostokąt 5">
            <a:extLst>
              <a:ext uri="{FF2B5EF4-FFF2-40B4-BE49-F238E27FC236}">
                <a16:creationId xmlns:a16="http://schemas.microsoft.com/office/drawing/2014/main" xmlns="" id="{4D4307C8-69B9-497E-B9D5-FFDE2CCB3E5A}"/>
              </a:ext>
            </a:extLst>
          </p:cNvPr>
          <p:cNvSpPr/>
          <p:nvPr/>
        </p:nvSpPr>
        <p:spPr>
          <a:xfrm>
            <a:off x="1043608" y="607470"/>
            <a:ext cx="7920880" cy="327782"/>
          </a:xfrm>
          <a:prstGeom prst="rect">
            <a:avLst/>
          </a:prstGeom>
        </p:spPr>
        <p:txBody>
          <a:bodyPr wrap="square">
            <a:spAutoFit/>
          </a:bodyPr>
          <a:lstStyle/>
          <a:p>
            <a:pPr algn="r">
              <a:lnSpc>
                <a:spcPct val="85000"/>
              </a:lnSpc>
              <a:spcAft>
                <a:spcPts val="900"/>
              </a:spcAft>
              <a:buClr>
                <a:srgbClr val="C00000"/>
              </a:buClr>
              <a:buSzPct val="100000"/>
            </a:pPr>
            <a:r>
              <a:rPr lang="pl-PL" sz="1800" b="1" dirty="0">
                <a:solidFill>
                  <a:schemeClr val="bg1"/>
                </a:solidFill>
                <a:effectLst>
                  <a:outerShdw blurRad="38100" dist="38100" dir="2700000" algn="tl">
                    <a:srgbClr val="000000">
                      <a:alpha val="43137"/>
                    </a:srgbClr>
                  </a:outerShdw>
                </a:effectLst>
                <a:latin typeface="Cambria" pitchFamily="18" charset="0"/>
                <a:cs typeface="Arial"/>
                <a:sym typeface="Arial"/>
              </a:rPr>
              <a:t>szybka reakcja</a:t>
            </a:r>
            <a:endParaRPr lang="pl-PL" sz="2400" b="1" dirty="0">
              <a:solidFill>
                <a:schemeClr val="bg1"/>
              </a:solidFill>
              <a:effectLst>
                <a:outerShdw blurRad="38100" dist="38100" dir="2700000" algn="tl">
                  <a:srgbClr val="000000">
                    <a:alpha val="43137"/>
                  </a:srgbClr>
                </a:outerShdw>
              </a:effectLst>
              <a:latin typeface="Cambria" pitchFamily="18" charset="0"/>
              <a:cs typeface="Arial"/>
              <a:sym typeface="Arial"/>
            </a:endParaRPr>
          </a:p>
        </p:txBody>
      </p:sp>
      <p:sp>
        <p:nvSpPr>
          <p:cNvPr id="7" name="Prostokąt 6">
            <a:extLst>
              <a:ext uri="{FF2B5EF4-FFF2-40B4-BE49-F238E27FC236}">
                <a16:creationId xmlns:a16="http://schemas.microsoft.com/office/drawing/2014/main" xmlns="" id="{AD7A80F9-5341-494A-8996-232B81C3E299}"/>
              </a:ext>
            </a:extLst>
          </p:cNvPr>
          <p:cNvSpPr/>
          <p:nvPr/>
        </p:nvSpPr>
        <p:spPr>
          <a:xfrm>
            <a:off x="3491880" y="151183"/>
            <a:ext cx="5544616" cy="353943"/>
          </a:xfrm>
          <a:prstGeom prst="rect">
            <a:avLst/>
          </a:prstGeom>
        </p:spPr>
        <p:txBody>
          <a:bodyPr wrap="square">
            <a:spAutoFit/>
          </a:bodyPr>
          <a:lstStyle/>
          <a:p>
            <a:pPr algn="r">
              <a:lnSpc>
                <a:spcPct val="85000"/>
              </a:lnSpc>
              <a:spcAft>
                <a:spcPts val="900"/>
              </a:spcAft>
              <a:buClr>
                <a:srgbClr val="C00000"/>
              </a:buClr>
              <a:buSzPct val="100000"/>
            </a:pPr>
            <a:r>
              <a:rPr lang="pl-PL" sz="2000" b="1" dirty="0">
                <a:latin typeface="Cambria" pitchFamily="18" charset="0"/>
                <a:cs typeface="Arial"/>
                <a:sym typeface="Arial"/>
              </a:rPr>
              <a:t>Czujka na straży Twojego bezpieczeństwa!</a:t>
            </a:r>
            <a:endParaRPr lang="pl-PL" sz="1600" b="1" dirty="0">
              <a:latin typeface="Cambria" pitchFamily="18" charset="0"/>
              <a:cs typeface="Arial"/>
              <a:sym typeface="Arial"/>
            </a:endParaRPr>
          </a:p>
        </p:txBody>
      </p:sp>
    </p:spTree>
    <p:extLst>
      <p:ext uri="{BB962C8B-B14F-4D97-AF65-F5344CB8AC3E}">
        <p14:creationId xmlns:p14="http://schemas.microsoft.com/office/powerpoint/2010/main" val="340567525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0" name="Obraz 59" descr="l1.png"/>
          <p:cNvPicPr>
            <a:picLocks noChangeAspect="1"/>
          </p:cNvPicPr>
          <p:nvPr/>
        </p:nvPicPr>
        <p:blipFill>
          <a:blip r:embed="rId3" cstate="print"/>
          <a:stretch>
            <a:fillRect/>
          </a:stretch>
        </p:blipFill>
        <p:spPr>
          <a:xfrm>
            <a:off x="41552" y="45414"/>
            <a:ext cx="936104" cy="1143100"/>
          </a:xfrm>
          <a:prstGeom prst="rect">
            <a:avLst/>
          </a:prstGeom>
        </p:spPr>
      </p:pic>
      <p:sp>
        <p:nvSpPr>
          <p:cNvPr id="64" name="Tytuł 1">
            <a:extLst>
              <a:ext uri="{FF2B5EF4-FFF2-40B4-BE49-F238E27FC236}">
                <a16:creationId xmlns:a16="http://schemas.microsoft.com/office/drawing/2014/main" xmlns="" id="{B3DB61DE-24AC-44E5-8695-89629F0AE525}"/>
              </a:ext>
            </a:extLst>
          </p:cNvPr>
          <p:cNvSpPr>
            <a:spLocks noGrp="1"/>
          </p:cNvSpPr>
          <p:nvPr/>
        </p:nvSpPr>
        <p:spPr>
          <a:xfrm>
            <a:off x="1043608" y="555526"/>
            <a:ext cx="8100392" cy="426127"/>
          </a:xfrm>
          <a:prstGeom prst="rect">
            <a:avLst/>
          </a:prstGeom>
          <a:solidFill>
            <a:srgbClr val="C00000"/>
          </a:solidFill>
          <a:ln>
            <a:solidFill>
              <a:srgbClr val="C00000"/>
            </a:solidFill>
          </a:ln>
        </p:spPr>
        <p:txBody>
          <a:bodyPr vert="horz" lIns="90000" tIns="0" rIns="91440" bIns="0" rtlCol="0" anchor="ctr" anchorCtr="1">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442913" algn="ctr"/>
            <a:endParaRPr lang="pl-PL" sz="2400" b="1" dirty="0">
              <a:solidFill>
                <a:schemeClr val="bg1"/>
              </a:solidFill>
              <a:effectLst>
                <a:outerShdw blurRad="38100" dist="38100" dir="2700000" algn="tl">
                  <a:srgbClr val="000000">
                    <a:alpha val="43137"/>
                  </a:srgbClr>
                </a:outerShdw>
              </a:effectLst>
              <a:latin typeface="Cambria" pitchFamily="18" charset="0"/>
            </a:endParaRPr>
          </a:p>
        </p:txBody>
      </p:sp>
      <p:sp>
        <p:nvSpPr>
          <p:cNvPr id="15" name="Prostokąt 14">
            <a:extLst>
              <a:ext uri="{FF2B5EF4-FFF2-40B4-BE49-F238E27FC236}">
                <a16:creationId xmlns:a16="http://schemas.microsoft.com/office/drawing/2014/main" xmlns="" id="{D891E5E9-6796-4F77-9DF4-3FC84B2F9E74}"/>
              </a:ext>
            </a:extLst>
          </p:cNvPr>
          <p:cNvSpPr/>
          <p:nvPr/>
        </p:nvSpPr>
        <p:spPr>
          <a:xfrm>
            <a:off x="1043608" y="607470"/>
            <a:ext cx="7920880" cy="327782"/>
          </a:xfrm>
          <a:prstGeom prst="rect">
            <a:avLst/>
          </a:prstGeom>
        </p:spPr>
        <p:txBody>
          <a:bodyPr wrap="square">
            <a:spAutoFit/>
          </a:bodyPr>
          <a:lstStyle/>
          <a:p>
            <a:pPr algn="r">
              <a:lnSpc>
                <a:spcPct val="85000"/>
              </a:lnSpc>
              <a:spcAft>
                <a:spcPts val="900"/>
              </a:spcAft>
              <a:buClr>
                <a:srgbClr val="C00000"/>
              </a:buClr>
              <a:buSzPct val="100000"/>
            </a:pPr>
            <a:r>
              <a:rPr lang="pl-PL" sz="1800" b="1" dirty="0">
                <a:solidFill>
                  <a:schemeClr val="bg1"/>
                </a:solidFill>
                <a:effectLst>
                  <a:outerShdw blurRad="38100" dist="38100" dir="2700000" algn="tl">
                    <a:srgbClr val="000000">
                      <a:alpha val="43137"/>
                    </a:srgbClr>
                  </a:outerShdw>
                </a:effectLst>
                <a:latin typeface="Cambria" pitchFamily="18" charset="0"/>
                <a:cs typeface="Arial"/>
                <a:sym typeface="Arial"/>
              </a:rPr>
              <a:t>przyczyny i źródła</a:t>
            </a:r>
            <a:endParaRPr lang="pl-PL" sz="2400" b="1" dirty="0">
              <a:solidFill>
                <a:schemeClr val="bg1"/>
              </a:solidFill>
              <a:effectLst>
                <a:outerShdw blurRad="38100" dist="38100" dir="2700000" algn="tl">
                  <a:srgbClr val="000000">
                    <a:alpha val="43137"/>
                  </a:srgbClr>
                </a:outerShdw>
              </a:effectLst>
              <a:latin typeface="Cambria" pitchFamily="18" charset="0"/>
              <a:cs typeface="Arial"/>
              <a:sym typeface="Arial"/>
            </a:endParaRPr>
          </a:p>
        </p:txBody>
      </p:sp>
      <p:sp>
        <p:nvSpPr>
          <p:cNvPr id="16" name="Prostokąt 15">
            <a:extLst>
              <a:ext uri="{FF2B5EF4-FFF2-40B4-BE49-F238E27FC236}">
                <a16:creationId xmlns:a16="http://schemas.microsoft.com/office/drawing/2014/main" xmlns="" id="{6D73BF1C-3D18-49A2-9834-56B253240EC7}"/>
              </a:ext>
            </a:extLst>
          </p:cNvPr>
          <p:cNvSpPr/>
          <p:nvPr/>
        </p:nvSpPr>
        <p:spPr>
          <a:xfrm>
            <a:off x="3491880" y="151183"/>
            <a:ext cx="5544616" cy="353943"/>
          </a:xfrm>
          <a:prstGeom prst="rect">
            <a:avLst/>
          </a:prstGeom>
        </p:spPr>
        <p:txBody>
          <a:bodyPr wrap="square">
            <a:spAutoFit/>
          </a:bodyPr>
          <a:lstStyle/>
          <a:p>
            <a:pPr algn="r">
              <a:lnSpc>
                <a:spcPct val="85000"/>
              </a:lnSpc>
              <a:spcAft>
                <a:spcPts val="900"/>
              </a:spcAft>
              <a:buClr>
                <a:srgbClr val="C00000"/>
              </a:buClr>
              <a:buSzPct val="100000"/>
            </a:pPr>
            <a:r>
              <a:rPr lang="pl-PL" sz="2000" b="1" dirty="0">
                <a:latin typeface="Cambria" pitchFamily="18" charset="0"/>
                <a:cs typeface="Arial"/>
                <a:sym typeface="Arial"/>
              </a:rPr>
              <a:t>Czujka na straży Twojego bezpieczeństwa!</a:t>
            </a:r>
            <a:endParaRPr lang="pl-PL" sz="1600" b="1" dirty="0">
              <a:latin typeface="Cambria" pitchFamily="18" charset="0"/>
              <a:cs typeface="Arial"/>
              <a:sym typeface="Arial"/>
            </a:endParaRPr>
          </a:p>
        </p:txBody>
      </p:sp>
      <p:pic>
        <p:nvPicPr>
          <p:cNvPr id="27" name="Obraz 26" descr="3.png"/>
          <p:cNvPicPr>
            <a:picLocks noChangeAspect="1"/>
          </p:cNvPicPr>
          <p:nvPr/>
        </p:nvPicPr>
        <p:blipFill>
          <a:blip r:embed="rId4" cstate="print"/>
          <a:stretch>
            <a:fillRect/>
          </a:stretch>
        </p:blipFill>
        <p:spPr>
          <a:xfrm>
            <a:off x="1115616" y="1131590"/>
            <a:ext cx="220215" cy="288032"/>
          </a:xfrm>
          <a:prstGeom prst="rect">
            <a:avLst/>
          </a:prstGeom>
        </p:spPr>
      </p:pic>
      <p:pic>
        <p:nvPicPr>
          <p:cNvPr id="28" name="Obraz 27" descr="3.png"/>
          <p:cNvPicPr>
            <a:picLocks noChangeAspect="1"/>
          </p:cNvPicPr>
          <p:nvPr/>
        </p:nvPicPr>
        <p:blipFill>
          <a:blip r:embed="rId4" cstate="print"/>
          <a:stretch>
            <a:fillRect/>
          </a:stretch>
        </p:blipFill>
        <p:spPr>
          <a:xfrm>
            <a:off x="1115616" y="1563638"/>
            <a:ext cx="220215" cy="288032"/>
          </a:xfrm>
          <a:prstGeom prst="rect">
            <a:avLst/>
          </a:prstGeom>
        </p:spPr>
      </p:pic>
      <p:pic>
        <p:nvPicPr>
          <p:cNvPr id="29" name="Obraz 28" descr="3.png"/>
          <p:cNvPicPr>
            <a:picLocks noChangeAspect="1"/>
          </p:cNvPicPr>
          <p:nvPr/>
        </p:nvPicPr>
        <p:blipFill>
          <a:blip r:embed="rId4" cstate="print"/>
          <a:stretch>
            <a:fillRect/>
          </a:stretch>
        </p:blipFill>
        <p:spPr>
          <a:xfrm>
            <a:off x="1115616" y="1955494"/>
            <a:ext cx="220215" cy="288032"/>
          </a:xfrm>
          <a:prstGeom prst="rect">
            <a:avLst/>
          </a:prstGeom>
        </p:spPr>
      </p:pic>
      <p:pic>
        <p:nvPicPr>
          <p:cNvPr id="39" name="Obraz 38" descr="3.png"/>
          <p:cNvPicPr>
            <a:picLocks noChangeAspect="1"/>
          </p:cNvPicPr>
          <p:nvPr/>
        </p:nvPicPr>
        <p:blipFill>
          <a:blip r:embed="rId4" cstate="print"/>
          <a:stretch>
            <a:fillRect/>
          </a:stretch>
        </p:blipFill>
        <p:spPr>
          <a:xfrm>
            <a:off x="1115616" y="3688702"/>
            <a:ext cx="220215" cy="288032"/>
          </a:xfrm>
          <a:prstGeom prst="rect">
            <a:avLst/>
          </a:prstGeom>
        </p:spPr>
      </p:pic>
      <p:sp>
        <p:nvSpPr>
          <p:cNvPr id="12" name="Prostokąt 11">
            <a:extLst>
              <a:ext uri="{FF2B5EF4-FFF2-40B4-BE49-F238E27FC236}">
                <a16:creationId xmlns:a16="http://schemas.microsoft.com/office/drawing/2014/main" xmlns="" id="{A6A9EB2B-D572-4CAF-8109-87A5296E631D}"/>
              </a:ext>
            </a:extLst>
          </p:cNvPr>
          <p:cNvSpPr/>
          <p:nvPr/>
        </p:nvSpPr>
        <p:spPr>
          <a:xfrm>
            <a:off x="1115616" y="1059582"/>
            <a:ext cx="7632849" cy="4093428"/>
          </a:xfrm>
          <a:prstGeom prst="rect">
            <a:avLst/>
          </a:prstGeom>
        </p:spPr>
        <p:txBody>
          <a:bodyPr wrap="square">
            <a:spAutoFit/>
          </a:bodyPr>
          <a:lstStyle/>
          <a:p>
            <a:pPr marL="271463">
              <a:spcAft>
                <a:spcPts val="900"/>
              </a:spcAft>
              <a:buClr>
                <a:srgbClr val="C00000"/>
              </a:buClr>
              <a:buSzPct val="100000"/>
            </a:pPr>
            <a:r>
              <a:rPr lang="pl-PL" sz="2000" dirty="0" smtClean="0">
                <a:latin typeface="Cambria" pitchFamily="18" charset="0"/>
                <a:ea typeface="Arial"/>
                <a:cs typeface="Arial"/>
                <a:sym typeface="Arial"/>
              </a:rPr>
              <a:t>posługiwanie </a:t>
            </a:r>
            <a:r>
              <a:rPr lang="pl-PL" sz="2000" dirty="0">
                <a:latin typeface="Cambria" pitchFamily="18" charset="0"/>
                <a:ea typeface="Arial"/>
                <a:cs typeface="Arial"/>
                <a:sym typeface="Arial"/>
              </a:rPr>
              <a:t>się otwartym </a:t>
            </a:r>
            <a:r>
              <a:rPr lang="pl-PL" sz="2000" dirty="0" smtClean="0">
                <a:latin typeface="Cambria" pitchFamily="18" charset="0"/>
                <a:ea typeface="Arial"/>
                <a:cs typeface="Arial"/>
                <a:sym typeface="Arial"/>
              </a:rPr>
              <a:t>ogniem lub żarem</a:t>
            </a:r>
            <a:endParaRPr lang="pl-PL" sz="2000" dirty="0">
              <a:latin typeface="Cambria" pitchFamily="18" charset="0"/>
              <a:ea typeface="Arial"/>
              <a:cs typeface="Arial"/>
              <a:sym typeface="Arial"/>
            </a:endParaRPr>
          </a:p>
          <a:p>
            <a:pPr marL="271463">
              <a:spcAft>
                <a:spcPts val="900"/>
              </a:spcAft>
              <a:buClr>
                <a:srgbClr val="C00000"/>
              </a:buClr>
              <a:buSzPct val="100000"/>
            </a:pPr>
            <a:r>
              <a:rPr lang="pl-PL" sz="2000" dirty="0">
                <a:latin typeface="Cambria" pitchFamily="18" charset="0"/>
                <a:ea typeface="Arial"/>
                <a:cs typeface="Arial"/>
                <a:sym typeface="Arial"/>
              </a:rPr>
              <a:t>palenie tytoniu w łóżku</a:t>
            </a:r>
          </a:p>
          <a:p>
            <a:pPr marL="271463">
              <a:spcAft>
                <a:spcPts val="900"/>
              </a:spcAft>
              <a:buClr>
                <a:srgbClr val="C00000"/>
              </a:buClr>
              <a:buSzPct val="100000"/>
            </a:pPr>
            <a:r>
              <a:rPr lang="pl-PL" sz="2000" dirty="0" smtClean="0">
                <a:latin typeface="Cambria" pitchFamily="18" charset="0"/>
                <a:ea typeface="Arial"/>
                <a:cs typeface="Arial"/>
                <a:sym typeface="Arial"/>
              </a:rPr>
              <a:t>wyrzucanie niezgaszonych </a:t>
            </a:r>
            <a:r>
              <a:rPr lang="pl-PL" sz="2000" dirty="0">
                <a:latin typeface="Cambria" pitchFamily="18" charset="0"/>
                <a:ea typeface="Arial"/>
                <a:cs typeface="Arial"/>
                <a:sym typeface="Arial"/>
              </a:rPr>
              <a:t>niedopałków </a:t>
            </a:r>
            <a:r>
              <a:rPr lang="pl-PL" sz="2000" dirty="0" smtClean="0">
                <a:latin typeface="Cambria" pitchFamily="18" charset="0"/>
                <a:ea typeface="Arial"/>
                <a:cs typeface="Arial"/>
                <a:sym typeface="Arial"/>
              </a:rPr>
              <a:t>papierosów</a:t>
            </a:r>
          </a:p>
          <a:p>
            <a:pPr marL="271463">
              <a:spcAft>
                <a:spcPts val="900"/>
              </a:spcAft>
              <a:buClr>
                <a:srgbClr val="C00000"/>
              </a:buClr>
              <a:buSzPct val="100000"/>
            </a:pPr>
            <a:r>
              <a:rPr lang="pl-PL" sz="2000" dirty="0" smtClean="0">
                <a:latin typeface="Cambria" pitchFamily="18" charset="0"/>
                <a:ea typeface="Arial"/>
                <a:cs typeface="Arial"/>
                <a:sym typeface="Arial"/>
              </a:rPr>
              <a:t>brak instalacji odgromowej lub jej uszkodzenia</a:t>
            </a:r>
          </a:p>
          <a:p>
            <a:pPr marL="271463">
              <a:spcAft>
                <a:spcPts val="900"/>
              </a:spcAft>
              <a:buClr>
                <a:srgbClr val="C00000"/>
              </a:buClr>
              <a:buSzPct val="100000"/>
            </a:pPr>
            <a:r>
              <a:rPr lang="pl-PL" sz="2000" dirty="0" smtClean="0">
                <a:latin typeface="Cambria" pitchFamily="18" charset="0"/>
                <a:ea typeface="Arial"/>
                <a:cs typeface="Arial"/>
                <a:sym typeface="Arial"/>
              </a:rPr>
              <a:t>korzystanie z wielu przedłużaczy, rozgałęźników („złodziejek”)</a:t>
            </a:r>
            <a:endParaRPr lang="pl-PL" sz="2000" dirty="0">
              <a:latin typeface="Cambria" pitchFamily="18" charset="0"/>
              <a:ea typeface="Arial"/>
              <a:cs typeface="Arial"/>
              <a:sym typeface="Arial"/>
            </a:endParaRPr>
          </a:p>
          <a:p>
            <a:pPr marL="271463">
              <a:spcAft>
                <a:spcPts val="900"/>
              </a:spcAft>
              <a:buClr>
                <a:srgbClr val="C00000"/>
              </a:buClr>
              <a:buSzPct val="100000"/>
            </a:pPr>
            <a:r>
              <a:rPr lang="pl-PL" sz="2000" dirty="0" smtClean="0">
                <a:latin typeface="Cambria" pitchFamily="18" charset="0"/>
                <a:ea typeface="Arial"/>
                <a:cs typeface="Arial"/>
                <a:sym typeface="Arial"/>
              </a:rPr>
              <a:t>przeciążanie instalacji elektrycznej („watowanie” bezpieczników) </a:t>
            </a:r>
            <a:endParaRPr lang="pl-PL" sz="2000" dirty="0">
              <a:latin typeface="Cambria" pitchFamily="18" charset="0"/>
              <a:ea typeface="Arial"/>
              <a:cs typeface="Arial"/>
              <a:sym typeface="Arial"/>
            </a:endParaRPr>
          </a:p>
          <a:p>
            <a:pPr marL="271463">
              <a:spcAft>
                <a:spcPts val="900"/>
              </a:spcAft>
              <a:buClr>
                <a:srgbClr val="C00000"/>
              </a:buClr>
              <a:buSzPct val="100000"/>
            </a:pPr>
            <a:r>
              <a:rPr lang="pl-PL" sz="2000" dirty="0" smtClean="0">
                <a:latin typeface="Cambria" pitchFamily="18" charset="0"/>
                <a:ea typeface="Arial"/>
                <a:cs typeface="Arial"/>
                <a:sym typeface="Arial"/>
              </a:rPr>
              <a:t>pozostawianie bez nadzoru gotujących się potraw</a:t>
            </a:r>
            <a:endParaRPr lang="pl-PL" sz="2000" dirty="0">
              <a:latin typeface="Cambria" pitchFamily="18" charset="0"/>
              <a:ea typeface="Arial"/>
              <a:cs typeface="Arial"/>
              <a:sym typeface="Arial"/>
            </a:endParaRPr>
          </a:p>
          <a:p>
            <a:pPr marL="271463">
              <a:spcAft>
                <a:spcPts val="900"/>
              </a:spcAft>
              <a:buClr>
                <a:srgbClr val="C00000"/>
              </a:buClr>
              <a:buSzPct val="100000"/>
            </a:pPr>
            <a:r>
              <a:rPr lang="pl-PL" sz="2000" dirty="0">
                <a:latin typeface="Cambria" pitchFamily="18" charset="0"/>
                <a:ea typeface="Arial"/>
                <a:cs typeface="Arial"/>
                <a:sym typeface="Arial"/>
              </a:rPr>
              <a:t>przechowywanie w pobliżu urządzeń grzewczych przedmiotów palnych oraz substancji </a:t>
            </a:r>
            <a:r>
              <a:rPr lang="pl-PL" sz="2000" dirty="0" err="1">
                <a:latin typeface="Cambria" pitchFamily="18" charset="0"/>
                <a:ea typeface="Arial"/>
                <a:cs typeface="Arial"/>
                <a:sym typeface="Arial"/>
              </a:rPr>
              <a:t>łatwozapalnych</a:t>
            </a:r>
            <a:endParaRPr lang="pl-PL" sz="2000" dirty="0">
              <a:latin typeface="Cambria" pitchFamily="18" charset="0"/>
              <a:ea typeface="Arial"/>
              <a:cs typeface="Arial"/>
              <a:sym typeface="Arial"/>
            </a:endParaRPr>
          </a:p>
          <a:p>
            <a:pPr marL="271463">
              <a:spcAft>
                <a:spcPts val="900"/>
              </a:spcAft>
              <a:buClr>
                <a:srgbClr val="C00000"/>
              </a:buClr>
              <a:buSzPct val="100000"/>
            </a:pPr>
            <a:endParaRPr lang="pl-PL" sz="2000" dirty="0">
              <a:solidFill>
                <a:schemeClr val="dk2"/>
              </a:solidFill>
              <a:latin typeface="Cambria" pitchFamily="18" charset="0"/>
              <a:ea typeface="Arial"/>
              <a:cs typeface="Arial"/>
              <a:sym typeface="Arial"/>
            </a:endParaRPr>
          </a:p>
        </p:txBody>
      </p:sp>
      <p:pic>
        <p:nvPicPr>
          <p:cNvPr id="13" name="Obraz 12" descr="3.png"/>
          <p:cNvPicPr>
            <a:picLocks noChangeAspect="1"/>
          </p:cNvPicPr>
          <p:nvPr/>
        </p:nvPicPr>
        <p:blipFill>
          <a:blip r:embed="rId4" cstate="print"/>
          <a:stretch>
            <a:fillRect/>
          </a:stretch>
        </p:blipFill>
        <p:spPr>
          <a:xfrm>
            <a:off x="1115616" y="2824606"/>
            <a:ext cx="220215" cy="288032"/>
          </a:xfrm>
          <a:prstGeom prst="rect">
            <a:avLst/>
          </a:prstGeom>
        </p:spPr>
      </p:pic>
      <p:pic>
        <p:nvPicPr>
          <p:cNvPr id="14" name="Obraz 13" descr="3.png"/>
          <p:cNvPicPr>
            <a:picLocks noChangeAspect="1"/>
          </p:cNvPicPr>
          <p:nvPr/>
        </p:nvPicPr>
        <p:blipFill>
          <a:blip r:embed="rId4" cstate="print"/>
          <a:stretch>
            <a:fillRect/>
          </a:stretch>
        </p:blipFill>
        <p:spPr>
          <a:xfrm>
            <a:off x="1115616" y="2385870"/>
            <a:ext cx="220215" cy="288032"/>
          </a:xfrm>
          <a:prstGeom prst="rect">
            <a:avLst/>
          </a:prstGeom>
        </p:spPr>
      </p:pic>
      <p:pic>
        <p:nvPicPr>
          <p:cNvPr id="17" name="Obraz 16" descr="3.png"/>
          <p:cNvPicPr>
            <a:picLocks noChangeAspect="1"/>
          </p:cNvPicPr>
          <p:nvPr/>
        </p:nvPicPr>
        <p:blipFill>
          <a:blip r:embed="rId4" cstate="print"/>
          <a:stretch>
            <a:fillRect/>
          </a:stretch>
        </p:blipFill>
        <p:spPr>
          <a:xfrm>
            <a:off x="1115616" y="3256654"/>
            <a:ext cx="220215" cy="288032"/>
          </a:xfrm>
          <a:prstGeom prst="rect">
            <a:avLst/>
          </a:prstGeom>
        </p:spPr>
      </p:pic>
      <p:pic>
        <p:nvPicPr>
          <p:cNvPr id="18" name="Obraz 17" descr="3.png"/>
          <p:cNvPicPr>
            <a:picLocks noChangeAspect="1"/>
          </p:cNvPicPr>
          <p:nvPr/>
        </p:nvPicPr>
        <p:blipFill>
          <a:blip r:embed="rId4" cstate="print"/>
          <a:stretch>
            <a:fillRect/>
          </a:stretch>
        </p:blipFill>
        <p:spPr>
          <a:xfrm>
            <a:off x="1115616" y="4140846"/>
            <a:ext cx="220215" cy="288032"/>
          </a:xfrm>
          <a:prstGeom prst="rect">
            <a:avLst/>
          </a:prstGeom>
        </p:spPr>
      </p:pic>
    </p:spTree>
    <p:extLst>
      <p:ext uri="{BB962C8B-B14F-4D97-AF65-F5344CB8AC3E}">
        <p14:creationId xmlns:p14="http://schemas.microsoft.com/office/powerpoint/2010/main" val="245889055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5" name="Obraz 24" descr="6.png"/>
          <p:cNvPicPr>
            <a:picLocks noChangeAspect="1"/>
          </p:cNvPicPr>
          <p:nvPr/>
        </p:nvPicPr>
        <p:blipFill>
          <a:blip r:embed="rId3" cstate="print"/>
          <a:stretch>
            <a:fillRect/>
          </a:stretch>
        </p:blipFill>
        <p:spPr>
          <a:xfrm>
            <a:off x="6204214" y="3923235"/>
            <a:ext cx="1327257" cy="1139963"/>
          </a:xfrm>
          <a:prstGeom prst="rect">
            <a:avLst/>
          </a:prstGeom>
        </p:spPr>
      </p:pic>
      <p:pic>
        <p:nvPicPr>
          <p:cNvPr id="60" name="Obraz 59" descr="l1.png"/>
          <p:cNvPicPr>
            <a:picLocks noChangeAspect="1"/>
          </p:cNvPicPr>
          <p:nvPr/>
        </p:nvPicPr>
        <p:blipFill>
          <a:blip r:embed="rId4" cstate="print"/>
          <a:stretch>
            <a:fillRect/>
          </a:stretch>
        </p:blipFill>
        <p:spPr>
          <a:xfrm>
            <a:off x="41552" y="45414"/>
            <a:ext cx="936104" cy="1143100"/>
          </a:xfrm>
          <a:prstGeom prst="rect">
            <a:avLst/>
          </a:prstGeom>
        </p:spPr>
      </p:pic>
      <p:sp>
        <p:nvSpPr>
          <p:cNvPr id="64" name="Tytuł 1">
            <a:extLst>
              <a:ext uri="{FF2B5EF4-FFF2-40B4-BE49-F238E27FC236}">
                <a16:creationId xmlns:a16="http://schemas.microsoft.com/office/drawing/2014/main" xmlns="" id="{B3DB61DE-24AC-44E5-8695-89629F0AE525}"/>
              </a:ext>
            </a:extLst>
          </p:cNvPr>
          <p:cNvSpPr>
            <a:spLocks noGrp="1"/>
          </p:cNvSpPr>
          <p:nvPr/>
        </p:nvSpPr>
        <p:spPr>
          <a:xfrm>
            <a:off x="1043608" y="555526"/>
            <a:ext cx="8100392" cy="426127"/>
          </a:xfrm>
          <a:prstGeom prst="rect">
            <a:avLst/>
          </a:prstGeom>
          <a:solidFill>
            <a:srgbClr val="C00000"/>
          </a:solidFill>
          <a:ln>
            <a:solidFill>
              <a:srgbClr val="C00000"/>
            </a:solidFill>
          </a:ln>
        </p:spPr>
        <p:txBody>
          <a:bodyPr vert="horz" lIns="90000" tIns="0" rIns="91440" bIns="0" rtlCol="0" anchor="ctr" anchorCtr="1">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442913" algn="ctr"/>
            <a:endParaRPr lang="pl-PL" sz="2400" b="1" dirty="0">
              <a:solidFill>
                <a:schemeClr val="bg1"/>
              </a:solidFill>
              <a:effectLst>
                <a:outerShdw blurRad="38100" dist="38100" dir="2700000" algn="tl">
                  <a:srgbClr val="000000">
                    <a:alpha val="43137"/>
                  </a:srgbClr>
                </a:outerShdw>
              </a:effectLst>
              <a:latin typeface="Cambria" pitchFamily="18" charset="0"/>
            </a:endParaRPr>
          </a:p>
        </p:txBody>
      </p:sp>
      <p:sp>
        <p:nvSpPr>
          <p:cNvPr id="43" name="Prostokąt 42">
            <a:extLst>
              <a:ext uri="{FF2B5EF4-FFF2-40B4-BE49-F238E27FC236}">
                <a16:creationId xmlns:a16="http://schemas.microsoft.com/office/drawing/2014/main" xmlns="" id="{249AB9D5-CBED-4DB6-BE57-63FB87059E2D}"/>
              </a:ext>
            </a:extLst>
          </p:cNvPr>
          <p:cNvSpPr/>
          <p:nvPr/>
        </p:nvSpPr>
        <p:spPr>
          <a:xfrm>
            <a:off x="899592" y="3139875"/>
            <a:ext cx="3732953" cy="792088"/>
          </a:xfrm>
          <a:prstGeom prst="rect">
            <a:avLst/>
          </a:prstGeom>
        </p:spPr>
        <p:txBody>
          <a:bodyPr wrap="square">
            <a:noAutofit/>
          </a:bodyPr>
          <a:lstStyle/>
          <a:p>
            <a:pPr marL="900113">
              <a:lnSpc>
                <a:spcPct val="85000"/>
              </a:lnSpc>
              <a:spcAft>
                <a:spcPts val="600"/>
              </a:spcAft>
              <a:buClr>
                <a:srgbClr val="C00000"/>
              </a:buClr>
              <a:buSzPct val="100000"/>
            </a:pPr>
            <a:r>
              <a:rPr lang="pl-PL" sz="1500" dirty="0">
                <a:latin typeface="Cambria" pitchFamily="18" charset="0"/>
                <a:ea typeface="Arial"/>
                <a:cs typeface="Arial"/>
                <a:sym typeface="Arial"/>
              </a:rPr>
              <a:t>Pożary </a:t>
            </a:r>
            <a:r>
              <a:rPr lang="pl-PL" sz="1500" b="1" dirty="0">
                <a:latin typeface="Cambria" pitchFamily="18" charset="0"/>
                <a:ea typeface="Arial"/>
                <a:cs typeface="Arial"/>
                <a:sym typeface="Arial"/>
              </a:rPr>
              <a:t>gazów</a:t>
            </a:r>
            <a:r>
              <a:rPr lang="pl-PL" sz="1500" dirty="0">
                <a:latin typeface="Cambria" pitchFamily="18" charset="0"/>
                <a:ea typeface="Arial"/>
                <a:cs typeface="Arial"/>
                <a:sym typeface="Arial"/>
              </a:rPr>
              <a:t> </a:t>
            </a:r>
          </a:p>
          <a:p>
            <a:pPr marL="900113">
              <a:lnSpc>
                <a:spcPct val="85000"/>
              </a:lnSpc>
              <a:spcAft>
                <a:spcPts val="600"/>
              </a:spcAft>
              <a:buClr>
                <a:srgbClr val="C00000"/>
              </a:buClr>
              <a:buSzPct val="100000"/>
            </a:pPr>
            <a:r>
              <a:rPr lang="pl-PL" sz="1500" i="1" dirty="0">
                <a:latin typeface="Cambria" pitchFamily="18" charset="0"/>
                <a:ea typeface="Arial"/>
                <a:cs typeface="Arial"/>
                <a:sym typeface="Arial"/>
              </a:rPr>
              <a:t>(np. </a:t>
            </a:r>
            <a:r>
              <a:rPr lang="pl-PL" sz="1500" i="1" dirty="0" smtClean="0">
                <a:latin typeface="Cambria" pitchFamily="18" charset="0"/>
                <a:ea typeface="Arial"/>
                <a:cs typeface="Arial"/>
                <a:sym typeface="Arial"/>
              </a:rPr>
              <a:t>metanu</a:t>
            </a:r>
            <a:r>
              <a:rPr lang="pl-PL" sz="1500" i="1" dirty="0">
                <a:latin typeface="Cambria" pitchFamily="18" charset="0"/>
                <a:ea typeface="Arial"/>
                <a:cs typeface="Arial"/>
                <a:sym typeface="Arial"/>
              </a:rPr>
              <a:t>, propanu, wodoru, acetylenu)</a:t>
            </a:r>
          </a:p>
        </p:txBody>
      </p:sp>
      <p:sp>
        <p:nvSpPr>
          <p:cNvPr id="44" name="Prostokąt 43">
            <a:extLst>
              <a:ext uri="{FF2B5EF4-FFF2-40B4-BE49-F238E27FC236}">
                <a16:creationId xmlns:a16="http://schemas.microsoft.com/office/drawing/2014/main" xmlns="" id="{388B1CAA-EBB3-464C-AB40-CF84060EB3D2}"/>
              </a:ext>
            </a:extLst>
          </p:cNvPr>
          <p:cNvSpPr/>
          <p:nvPr/>
        </p:nvSpPr>
        <p:spPr>
          <a:xfrm>
            <a:off x="899592" y="2179960"/>
            <a:ext cx="3744416" cy="792088"/>
          </a:xfrm>
          <a:prstGeom prst="rect">
            <a:avLst/>
          </a:prstGeom>
        </p:spPr>
        <p:txBody>
          <a:bodyPr wrap="square">
            <a:noAutofit/>
          </a:bodyPr>
          <a:lstStyle/>
          <a:p>
            <a:pPr marL="900113">
              <a:lnSpc>
                <a:spcPct val="85000"/>
              </a:lnSpc>
              <a:spcAft>
                <a:spcPts val="600"/>
              </a:spcAft>
              <a:buClr>
                <a:srgbClr val="C00000"/>
              </a:buClr>
              <a:buSzPct val="100000"/>
            </a:pPr>
            <a:r>
              <a:rPr lang="pl-PL" sz="1500" dirty="0">
                <a:latin typeface="Cambria" pitchFamily="18" charset="0"/>
                <a:ea typeface="Arial"/>
                <a:cs typeface="Arial"/>
                <a:sym typeface="Arial"/>
              </a:rPr>
              <a:t>Pożary </a:t>
            </a:r>
            <a:r>
              <a:rPr lang="pl-PL" sz="1500" b="1" dirty="0">
                <a:latin typeface="Cambria" pitchFamily="18" charset="0"/>
                <a:ea typeface="Arial"/>
                <a:cs typeface="Arial"/>
                <a:sym typeface="Arial"/>
              </a:rPr>
              <a:t>cieczy palnych</a:t>
            </a:r>
          </a:p>
          <a:p>
            <a:pPr marL="900113">
              <a:lnSpc>
                <a:spcPct val="85000"/>
              </a:lnSpc>
              <a:spcAft>
                <a:spcPts val="600"/>
              </a:spcAft>
              <a:buClr>
                <a:srgbClr val="C00000"/>
              </a:buClr>
              <a:buSzPct val="100000"/>
            </a:pPr>
            <a:r>
              <a:rPr lang="pl-PL" sz="1500" i="1" dirty="0">
                <a:latin typeface="Cambria" pitchFamily="18" charset="0"/>
                <a:ea typeface="Arial"/>
                <a:cs typeface="Arial"/>
                <a:sym typeface="Arial"/>
              </a:rPr>
              <a:t>(np. nafty, benzyny, alkoholi, farb, lakierów, rozpuszczalników)</a:t>
            </a:r>
            <a:endParaRPr lang="pl-PL" sz="1500" dirty="0">
              <a:latin typeface="Cambria" pitchFamily="18" charset="0"/>
              <a:ea typeface="Arial"/>
              <a:cs typeface="Arial"/>
              <a:sym typeface="Arial"/>
            </a:endParaRPr>
          </a:p>
        </p:txBody>
      </p:sp>
      <p:sp>
        <p:nvSpPr>
          <p:cNvPr id="45" name="Prostokąt 44">
            <a:extLst>
              <a:ext uri="{FF2B5EF4-FFF2-40B4-BE49-F238E27FC236}">
                <a16:creationId xmlns:a16="http://schemas.microsoft.com/office/drawing/2014/main" xmlns="" id="{ACCD2F18-6FFD-4004-B85E-0BB426257743}"/>
              </a:ext>
            </a:extLst>
          </p:cNvPr>
          <p:cNvSpPr/>
          <p:nvPr/>
        </p:nvSpPr>
        <p:spPr>
          <a:xfrm>
            <a:off x="899592" y="4102968"/>
            <a:ext cx="3744416" cy="792088"/>
          </a:xfrm>
          <a:prstGeom prst="rect">
            <a:avLst/>
          </a:prstGeom>
        </p:spPr>
        <p:txBody>
          <a:bodyPr wrap="square">
            <a:noAutofit/>
          </a:bodyPr>
          <a:lstStyle/>
          <a:p>
            <a:pPr marL="900113">
              <a:lnSpc>
                <a:spcPct val="85000"/>
              </a:lnSpc>
              <a:spcAft>
                <a:spcPts val="600"/>
              </a:spcAft>
              <a:buClr>
                <a:srgbClr val="C00000"/>
              </a:buClr>
              <a:buSzPct val="100000"/>
            </a:pPr>
            <a:r>
              <a:rPr lang="pl-PL" sz="1500" dirty="0">
                <a:latin typeface="Cambria" pitchFamily="18" charset="0"/>
                <a:ea typeface="Arial"/>
                <a:cs typeface="Arial"/>
                <a:sym typeface="Arial"/>
              </a:rPr>
              <a:t>Pożary </a:t>
            </a:r>
            <a:r>
              <a:rPr lang="pl-PL" sz="1500" b="1" dirty="0">
                <a:latin typeface="Cambria" pitchFamily="18" charset="0"/>
                <a:ea typeface="Arial"/>
                <a:cs typeface="Arial"/>
                <a:sym typeface="Arial"/>
              </a:rPr>
              <a:t>tłuszczów</a:t>
            </a:r>
            <a:endParaRPr lang="pl-PL" sz="1500" dirty="0">
              <a:latin typeface="Cambria" pitchFamily="18" charset="0"/>
              <a:ea typeface="Arial"/>
              <a:cs typeface="Arial"/>
              <a:sym typeface="Arial"/>
            </a:endParaRPr>
          </a:p>
          <a:p>
            <a:pPr marL="900113">
              <a:lnSpc>
                <a:spcPct val="85000"/>
              </a:lnSpc>
              <a:spcAft>
                <a:spcPts val="600"/>
              </a:spcAft>
              <a:buClr>
                <a:srgbClr val="C00000"/>
              </a:buClr>
              <a:buSzPct val="100000"/>
            </a:pPr>
            <a:r>
              <a:rPr lang="pl-PL" sz="1500" i="1" dirty="0">
                <a:latin typeface="Cambria" pitchFamily="18" charset="0"/>
                <a:ea typeface="Arial"/>
                <a:cs typeface="Arial"/>
                <a:sym typeface="Arial"/>
              </a:rPr>
              <a:t>(np. </a:t>
            </a:r>
            <a:r>
              <a:rPr lang="pl-PL" sz="1500" i="1" dirty="0" smtClean="0">
                <a:latin typeface="Cambria" pitchFamily="18" charset="0"/>
                <a:ea typeface="Arial"/>
                <a:cs typeface="Arial"/>
                <a:sym typeface="Arial"/>
              </a:rPr>
              <a:t>olej spożywczy)</a:t>
            </a:r>
            <a:endParaRPr lang="pl-PL" sz="1500" i="1" dirty="0">
              <a:latin typeface="Cambria" pitchFamily="18" charset="0"/>
              <a:ea typeface="Arial"/>
              <a:cs typeface="Arial"/>
              <a:sym typeface="Arial"/>
            </a:endParaRPr>
          </a:p>
        </p:txBody>
      </p:sp>
      <p:sp>
        <p:nvSpPr>
          <p:cNvPr id="46" name="Prostokąt 45">
            <a:extLst>
              <a:ext uri="{FF2B5EF4-FFF2-40B4-BE49-F238E27FC236}">
                <a16:creationId xmlns:a16="http://schemas.microsoft.com/office/drawing/2014/main" xmlns="" id="{56447738-A378-4C4A-BDBD-70D97870F4D4}"/>
              </a:ext>
            </a:extLst>
          </p:cNvPr>
          <p:cNvSpPr/>
          <p:nvPr/>
        </p:nvSpPr>
        <p:spPr>
          <a:xfrm>
            <a:off x="899592" y="1235348"/>
            <a:ext cx="3670637" cy="792088"/>
          </a:xfrm>
          <a:prstGeom prst="rect">
            <a:avLst/>
          </a:prstGeom>
        </p:spPr>
        <p:txBody>
          <a:bodyPr wrap="square">
            <a:noAutofit/>
          </a:bodyPr>
          <a:lstStyle/>
          <a:p>
            <a:pPr marL="900113">
              <a:lnSpc>
                <a:spcPct val="85000"/>
              </a:lnSpc>
              <a:spcAft>
                <a:spcPts val="600"/>
              </a:spcAft>
              <a:buClr>
                <a:srgbClr val="C00000"/>
              </a:buClr>
              <a:buSzPct val="100000"/>
            </a:pPr>
            <a:r>
              <a:rPr lang="pl-PL" sz="1500" dirty="0">
                <a:latin typeface="Cambria" pitchFamily="18" charset="0"/>
                <a:ea typeface="Arial"/>
                <a:cs typeface="Arial"/>
                <a:sym typeface="Arial"/>
              </a:rPr>
              <a:t>Pożary </a:t>
            </a:r>
            <a:r>
              <a:rPr lang="pl-PL" sz="1500" b="1" dirty="0">
                <a:latin typeface="Cambria" pitchFamily="18" charset="0"/>
                <a:ea typeface="Arial"/>
                <a:cs typeface="Arial"/>
                <a:sym typeface="Arial"/>
              </a:rPr>
              <a:t>ciał stałych</a:t>
            </a:r>
          </a:p>
          <a:p>
            <a:pPr marL="900113">
              <a:lnSpc>
                <a:spcPct val="85000"/>
              </a:lnSpc>
              <a:spcAft>
                <a:spcPts val="600"/>
              </a:spcAft>
              <a:buClr>
                <a:srgbClr val="C00000"/>
              </a:buClr>
              <a:buSzPct val="100000"/>
            </a:pPr>
            <a:r>
              <a:rPr lang="pl-PL" sz="1500" i="1" dirty="0">
                <a:latin typeface="Cambria" pitchFamily="18" charset="0"/>
                <a:ea typeface="Arial"/>
                <a:cs typeface="Arial"/>
                <a:sym typeface="Arial"/>
              </a:rPr>
              <a:t>(np. drewna, papieru, węgla, </a:t>
            </a:r>
            <a:r>
              <a:rPr lang="pl-PL" sz="1500" i="1" dirty="0" smtClean="0">
                <a:latin typeface="Cambria" pitchFamily="18" charset="0"/>
                <a:ea typeface="Arial"/>
                <a:cs typeface="Arial"/>
                <a:sym typeface="Arial"/>
              </a:rPr>
              <a:t>tkaniny) </a:t>
            </a:r>
            <a:endParaRPr lang="pl-PL" sz="1500" i="1" dirty="0">
              <a:latin typeface="Cambria" pitchFamily="18" charset="0"/>
              <a:ea typeface="Arial"/>
              <a:cs typeface="Arial"/>
              <a:sym typeface="Arial"/>
            </a:endParaRPr>
          </a:p>
        </p:txBody>
      </p:sp>
      <p:pic>
        <p:nvPicPr>
          <p:cNvPr id="6148" name="Picture 4" descr="C:\Users\PM\Desktop\PNG\w1.png"/>
          <p:cNvPicPr>
            <a:picLocks noChangeAspect="1" noChangeArrowheads="1"/>
          </p:cNvPicPr>
          <p:nvPr/>
        </p:nvPicPr>
        <p:blipFill>
          <a:blip r:embed="rId5" cstate="print"/>
          <a:srcRect/>
          <a:stretch>
            <a:fillRect/>
          </a:stretch>
        </p:blipFill>
        <p:spPr bwMode="auto">
          <a:xfrm>
            <a:off x="6156176" y="1033020"/>
            <a:ext cx="1152128" cy="1034674"/>
          </a:xfrm>
          <a:prstGeom prst="rect">
            <a:avLst/>
          </a:prstGeom>
          <a:noFill/>
        </p:spPr>
      </p:pic>
      <p:pic>
        <p:nvPicPr>
          <p:cNvPr id="6149" name="Picture 5" descr="C:\Users\PM\Desktop\PNG\z1.png"/>
          <p:cNvPicPr>
            <a:picLocks noChangeAspect="1" noChangeArrowheads="1"/>
          </p:cNvPicPr>
          <p:nvPr/>
        </p:nvPicPr>
        <p:blipFill>
          <a:blip r:embed="rId6" cstate="print"/>
          <a:srcRect/>
          <a:stretch>
            <a:fillRect/>
          </a:stretch>
        </p:blipFill>
        <p:spPr bwMode="auto">
          <a:xfrm>
            <a:off x="971599" y="1203598"/>
            <a:ext cx="776051" cy="808807"/>
          </a:xfrm>
          <a:prstGeom prst="rect">
            <a:avLst/>
          </a:prstGeom>
          <a:noFill/>
        </p:spPr>
      </p:pic>
      <p:pic>
        <p:nvPicPr>
          <p:cNvPr id="6150" name="Picture 6" descr="C:\Users\PM\Desktop\PNG\z2.png"/>
          <p:cNvPicPr>
            <a:picLocks noChangeAspect="1" noChangeArrowheads="1"/>
          </p:cNvPicPr>
          <p:nvPr/>
        </p:nvPicPr>
        <p:blipFill>
          <a:blip r:embed="rId7" cstate="print"/>
          <a:srcRect/>
          <a:stretch>
            <a:fillRect/>
          </a:stretch>
        </p:blipFill>
        <p:spPr bwMode="auto">
          <a:xfrm>
            <a:off x="971599" y="2158803"/>
            <a:ext cx="776051" cy="808807"/>
          </a:xfrm>
          <a:prstGeom prst="rect">
            <a:avLst/>
          </a:prstGeom>
          <a:noFill/>
        </p:spPr>
      </p:pic>
      <p:pic>
        <p:nvPicPr>
          <p:cNvPr id="6151" name="Picture 7" descr="C:\Users\PM\Desktop\PNG\z3.png"/>
          <p:cNvPicPr>
            <a:picLocks noChangeAspect="1" noChangeArrowheads="1"/>
          </p:cNvPicPr>
          <p:nvPr/>
        </p:nvPicPr>
        <p:blipFill>
          <a:blip r:embed="rId8" cstate="print"/>
          <a:srcRect/>
          <a:stretch>
            <a:fillRect/>
          </a:stretch>
        </p:blipFill>
        <p:spPr bwMode="auto">
          <a:xfrm>
            <a:off x="971597" y="3114008"/>
            <a:ext cx="776053" cy="807800"/>
          </a:xfrm>
          <a:prstGeom prst="rect">
            <a:avLst/>
          </a:prstGeom>
          <a:noFill/>
        </p:spPr>
      </p:pic>
      <p:pic>
        <p:nvPicPr>
          <p:cNvPr id="6152" name="Picture 8" descr="C:\Users\PM\Desktop\PNG\z4.png"/>
          <p:cNvPicPr>
            <a:picLocks noChangeAspect="1" noChangeArrowheads="1"/>
          </p:cNvPicPr>
          <p:nvPr/>
        </p:nvPicPr>
        <p:blipFill>
          <a:blip r:embed="rId9" cstate="print"/>
          <a:srcRect/>
          <a:stretch>
            <a:fillRect/>
          </a:stretch>
        </p:blipFill>
        <p:spPr bwMode="auto">
          <a:xfrm>
            <a:off x="971597" y="4068206"/>
            <a:ext cx="776053" cy="807800"/>
          </a:xfrm>
          <a:prstGeom prst="rect">
            <a:avLst/>
          </a:prstGeom>
          <a:noFill/>
        </p:spPr>
      </p:pic>
      <p:pic>
        <p:nvPicPr>
          <p:cNvPr id="6156" name="Picture 12" descr="C:\Users\PM\Desktop\PNG\g2.png"/>
          <p:cNvPicPr>
            <a:picLocks noChangeAspect="1" noChangeArrowheads="1"/>
          </p:cNvPicPr>
          <p:nvPr/>
        </p:nvPicPr>
        <p:blipFill>
          <a:blip r:embed="rId10" cstate="print"/>
          <a:srcRect/>
          <a:stretch>
            <a:fillRect/>
          </a:stretch>
        </p:blipFill>
        <p:spPr bwMode="auto">
          <a:xfrm rot="19800000">
            <a:off x="4758998" y="1121067"/>
            <a:ext cx="716121" cy="899885"/>
          </a:xfrm>
          <a:prstGeom prst="rect">
            <a:avLst/>
          </a:prstGeom>
          <a:noFill/>
        </p:spPr>
      </p:pic>
      <p:pic>
        <p:nvPicPr>
          <p:cNvPr id="6165" name="Picture 21" descr="C:\Users\PM\Desktop\PNG\g1.png"/>
          <p:cNvPicPr>
            <a:picLocks noChangeAspect="1" noChangeArrowheads="1"/>
          </p:cNvPicPr>
          <p:nvPr/>
        </p:nvPicPr>
        <p:blipFill>
          <a:blip r:embed="rId11" cstate="print"/>
          <a:srcRect/>
          <a:stretch>
            <a:fillRect/>
          </a:stretch>
        </p:blipFill>
        <p:spPr bwMode="auto">
          <a:xfrm rot="19800000">
            <a:off x="4758998" y="4079745"/>
            <a:ext cx="716121" cy="899885"/>
          </a:xfrm>
          <a:prstGeom prst="rect">
            <a:avLst/>
          </a:prstGeom>
          <a:noFill/>
        </p:spPr>
      </p:pic>
      <p:pic>
        <p:nvPicPr>
          <p:cNvPr id="66" name="Picture 12" descr="C:\Users\PM\Desktop\PNG\g2.png"/>
          <p:cNvPicPr>
            <a:picLocks noChangeAspect="1" noChangeArrowheads="1"/>
          </p:cNvPicPr>
          <p:nvPr/>
        </p:nvPicPr>
        <p:blipFill>
          <a:blip r:embed="rId10" cstate="print"/>
          <a:srcRect/>
          <a:stretch>
            <a:fillRect/>
          </a:stretch>
        </p:blipFill>
        <p:spPr bwMode="auto">
          <a:xfrm rot="19800000">
            <a:off x="4758998" y="2107293"/>
            <a:ext cx="716121" cy="899885"/>
          </a:xfrm>
          <a:prstGeom prst="rect">
            <a:avLst/>
          </a:prstGeom>
          <a:noFill/>
        </p:spPr>
      </p:pic>
      <p:pic>
        <p:nvPicPr>
          <p:cNvPr id="67" name="Picture 12" descr="C:\Users\PM\Desktop\PNG\g2.png"/>
          <p:cNvPicPr>
            <a:picLocks noChangeAspect="1" noChangeArrowheads="1"/>
          </p:cNvPicPr>
          <p:nvPr/>
        </p:nvPicPr>
        <p:blipFill>
          <a:blip r:embed="rId10" cstate="print"/>
          <a:srcRect/>
          <a:stretch>
            <a:fillRect/>
          </a:stretch>
        </p:blipFill>
        <p:spPr bwMode="auto">
          <a:xfrm rot="19800000">
            <a:off x="4758998" y="3093519"/>
            <a:ext cx="716121" cy="899885"/>
          </a:xfrm>
          <a:prstGeom prst="rect">
            <a:avLst/>
          </a:prstGeom>
          <a:noFill/>
        </p:spPr>
      </p:pic>
      <p:pic>
        <p:nvPicPr>
          <p:cNvPr id="68" name="Picture 9" descr="C:\Users\PM\Desktop\PNG\z11.png"/>
          <p:cNvPicPr>
            <a:picLocks noChangeAspect="1" noChangeArrowheads="1"/>
          </p:cNvPicPr>
          <p:nvPr/>
        </p:nvPicPr>
        <p:blipFill>
          <a:blip r:embed="rId12" cstate="print"/>
          <a:srcRect/>
          <a:stretch>
            <a:fillRect/>
          </a:stretch>
        </p:blipFill>
        <p:spPr bwMode="auto">
          <a:xfrm>
            <a:off x="6297265" y="2931790"/>
            <a:ext cx="795015" cy="1023132"/>
          </a:xfrm>
          <a:prstGeom prst="rect">
            <a:avLst/>
          </a:prstGeom>
          <a:noFill/>
        </p:spPr>
      </p:pic>
      <p:pic>
        <p:nvPicPr>
          <p:cNvPr id="69" name="Picture 4" descr="C:\Users\PM\Desktop\PNG\w1.png"/>
          <p:cNvPicPr>
            <a:picLocks noChangeAspect="1" noChangeArrowheads="1"/>
          </p:cNvPicPr>
          <p:nvPr/>
        </p:nvPicPr>
        <p:blipFill>
          <a:blip r:embed="rId5" cstate="print"/>
          <a:srcRect/>
          <a:stretch>
            <a:fillRect/>
          </a:stretch>
        </p:blipFill>
        <p:spPr bwMode="auto">
          <a:xfrm>
            <a:off x="6156176" y="1995686"/>
            <a:ext cx="1152128" cy="1034674"/>
          </a:xfrm>
          <a:prstGeom prst="rect">
            <a:avLst/>
          </a:prstGeom>
          <a:noFill/>
        </p:spPr>
      </p:pic>
      <p:pic>
        <p:nvPicPr>
          <p:cNvPr id="6167" name="Picture 23" descr="C:\Users\PM\Desktop\PNG\k1.png"/>
          <p:cNvPicPr>
            <a:picLocks noChangeAspect="1" noChangeArrowheads="1"/>
          </p:cNvPicPr>
          <p:nvPr/>
        </p:nvPicPr>
        <p:blipFill>
          <a:blip r:embed="rId13" cstate="print"/>
          <a:srcRect/>
          <a:stretch>
            <a:fillRect/>
          </a:stretch>
        </p:blipFill>
        <p:spPr bwMode="auto">
          <a:xfrm rot="19527251">
            <a:off x="7842996" y="3922372"/>
            <a:ext cx="792088" cy="1112669"/>
          </a:xfrm>
          <a:prstGeom prst="rect">
            <a:avLst/>
          </a:prstGeom>
          <a:noFill/>
        </p:spPr>
      </p:pic>
      <p:pic>
        <p:nvPicPr>
          <p:cNvPr id="70" name="Picture 23" descr="C:\Users\PM\Desktop\PNG\k1.png"/>
          <p:cNvPicPr>
            <a:picLocks noChangeAspect="1" noChangeArrowheads="1"/>
          </p:cNvPicPr>
          <p:nvPr/>
        </p:nvPicPr>
        <p:blipFill>
          <a:blip r:embed="rId13" cstate="print"/>
          <a:srcRect/>
          <a:stretch>
            <a:fillRect/>
          </a:stretch>
        </p:blipFill>
        <p:spPr bwMode="auto">
          <a:xfrm rot="19527251">
            <a:off x="7842996" y="1114062"/>
            <a:ext cx="792088" cy="1112669"/>
          </a:xfrm>
          <a:prstGeom prst="rect">
            <a:avLst/>
          </a:prstGeom>
          <a:noFill/>
        </p:spPr>
      </p:pic>
      <p:sp>
        <p:nvSpPr>
          <p:cNvPr id="23" name="Prostokąt 22">
            <a:extLst>
              <a:ext uri="{FF2B5EF4-FFF2-40B4-BE49-F238E27FC236}">
                <a16:creationId xmlns:a16="http://schemas.microsoft.com/office/drawing/2014/main" xmlns="" id="{A63CA3A8-5389-4E0D-893A-F6A3AE6AFC1F}"/>
              </a:ext>
            </a:extLst>
          </p:cNvPr>
          <p:cNvSpPr/>
          <p:nvPr/>
        </p:nvSpPr>
        <p:spPr>
          <a:xfrm>
            <a:off x="1043608" y="607470"/>
            <a:ext cx="7920880" cy="327782"/>
          </a:xfrm>
          <a:prstGeom prst="rect">
            <a:avLst/>
          </a:prstGeom>
        </p:spPr>
        <p:txBody>
          <a:bodyPr wrap="square">
            <a:spAutoFit/>
          </a:bodyPr>
          <a:lstStyle/>
          <a:p>
            <a:pPr algn="r">
              <a:lnSpc>
                <a:spcPct val="85000"/>
              </a:lnSpc>
              <a:spcAft>
                <a:spcPts val="900"/>
              </a:spcAft>
              <a:buClr>
                <a:srgbClr val="C00000"/>
              </a:buClr>
              <a:buSzPct val="100000"/>
            </a:pPr>
            <a:r>
              <a:rPr lang="pl-PL" sz="1800" b="1" dirty="0">
                <a:solidFill>
                  <a:schemeClr val="bg1"/>
                </a:solidFill>
                <a:effectLst>
                  <a:outerShdw blurRad="38100" dist="38100" dir="2700000" algn="tl">
                    <a:srgbClr val="000000">
                      <a:alpha val="43137"/>
                    </a:srgbClr>
                  </a:outerShdw>
                </a:effectLst>
                <a:latin typeface="Cambria" pitchFamily="18" charset="0"/>
                <a:cs typeface="Arial"/>
                <a:sym typeface="Arial"/>
              </a:rPr>
              <a:t>rodzaje pożarów</a:t>
            </a:r>
            <a:endParaRPr lang="pl-PL" sz="2400" b="1" dirty="0">
              <a:solidFill>
                <a:schemeClr val="bg1"/>
              </a:solidFill>
              <a:effectLst>
                <a:outerShdw blurRad="38100" dist="38100" dir="2700000" algn="tl">
                  <a:srgbClr val="000000">
                    <a:alpha val="43137"/>
                  </a:srgbClr>
                </a:outerShdw>
              </a:effectLst>
              <a:latin typeface="Cambria" pitchFamily="18" charset="0"/>
              <a:cs typeface="Arial"/>
              <a:sym typeface="Arial"/>
            </a:endParaRPr>
          </a:p>
        </p:txBody>
      </p:sp>
      <p:sp>
        <p:nvSpPr>
          <p:cNvPr id="24" name="Prostokąt 23">
            <a:extLst>
              <a:ext uri="{FF2B5EF4-FFF2-40B4-BE49-F238E27FC236}">
                <a16:creationId xmlns:a16="http://schemas.microsoft.com/office/drawing/2014/main" xmlns="" id="{C315A67F-A9EF-4958-A6D6-ABDA816F8481}"/>
              </a:ext>
            </a:extLst>
          </p:cNvPr>
          <p:cNvSpPr/>
          <p:nvPr/>
        </p:nvSpPr>
        <p:spPr>
          <a:xfrm>
            <a:off x="3491880" y="151183"/>
            <a:ext cx="5544616" cy="353943"/>
          </a:xfrm>
          <a:prstGeom prst="rect">
            <a:avLst/>
          </a:prstGeom>
        </p:spPr>
        <p:txBody>
          <a:bodyPr wrap="square">
            <a:spAutoFit/>
          </a:bodyPr>
          <a:lstStyle/>
          <a:p>
            <a:pPr algn="r">
              <a:lnSpc>
                <a:spcPct val="85000"/>
              </a:lnSpc>
              <a:spcAft>
                <a:spcPts val="900"/>
              </a:spcAft>
              <a:buClr>
                <a:srgbClr val="C00000"/>
              </a:buClr>
              <a:buSzPct val="100000"/>
            </a:pPr>
            <a:r>
              <a:rPr lang="pl-PL" sz="2000" b="1" dirty="0">
                <a:latin typeface="Cambria" pitchFamily="18" charset="0"/>
                <a:cs typeface="Arial"/>
                <a:sym typeface="Arial"/>
              </a:rPr>
              <a:t>Czujka na straży Twojego bezpieczeństwa!</a:t>
            </a:r>
            <a:endParaRPr lang="pl-PL" sz="1600" b="1" dirty="0">
              <a:latin typeface="Cambria" pitchFamily="18" charset="0"/>
              <a:cs typeface="Arial"/>
              <a:sym typeface="Arial"/>
            </a:endParaRPr>
          </a:p>
        </p:txBody>
      </p:sp>
    </p:spTree>
    <p:extLst>
      <p:ext uri="{BB962C8B-B14F-4D97-AF65-F5344CB8AC3E}">
        <p14:creationId xmlns:p14="http://schemas.microsoft.com/office/powerpoint/2010/main" val="3405675259"/>
      </p:ext>
    </p:extLst>
  </p:cSld>
  <p:clrMapOvr>
    <a:masterClrMapping/>
  </p:clrMapOvr>
  <p:timing>
    <p:tnLst>
      <p:par>
        <p:cTn id="1" dur="indefinite" restart="never" nodeType="tmRoot"/>
      </p:par>
    </p:tnLst>
  </p:timing>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1626</TotalTime>
  <Words>1265</Words>
  <Application>Microsoft Office PowerPoint</Application>
  <PresentationFormat>Pokaz na ekranie (16:9)</PresentationFormat>
  <Paragraphs>203</Paragraphs>
  <Slides>22</Slides>
  <Notes>22</Notes>
  <HiddenSlides>0</HiddenSlides>
  <MMClips>0</MMClips>
  <ScaleCrop>false</ScaleCrop>
  <HeadingPairs>
    <vt:vector size="4" baseType="variant">
      <vt:variant>
        <vt:lpstr>Motyw</vt:lpstr>
      </vt:variant>
      <vt:variant>
        <vt:i4>1</vt:i4>
      </vt:variant>
      <vt:variant>
        <vt:lpstr>Tytuły slajdów</vt:lpstr>
      </vt:variant>
      <vt:variant>
        <vt:i4>22</vt:i4>
      </vt:variant>
    </vt:vector>
  </HeadingPairs>
  <TitlesOfParts>
    <vt:vector size="23" baseType="lpstr">
      <vt:lpstr>Motyw pakietu Office</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Slajd 1</dc:title>
  <dc:creator>PM</dc:creator>
  <cp:lastModifiedBy>Madej Klaudia</cp:lastModifiedBy>
  <cp:revision>248</cp:revision>
  <cp:lastPrinted>2017-10-12T14:06:11Z</cp:lastPrinted>
  <dcterms:created xsi:type="dcterms:W3CDTF">2017-10-03T10:10:43Z</dcterms:created>
  <dcterms:modified xsi:type="dcterms:W3CDTF">2018-09-26T12:55:56Z</dcterms:modified>
</cp:coreProperties>
</file>