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67" d="100"/>
          <a:sy n="67" d="100"/>
        </p:scale>
        <p:origin x="1408" y="40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8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8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3387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3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3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404225" y="3135137"/>
            <a:ext cx="2236102" cy="527594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410978" y="2598635"/>
            <a:ext cx="2229349" cy="4675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438556" y="2150532"/>
            <a:ext cx="3473767" cy="4234315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925308" y="2204004"/>
            <a:ext cx="1032355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288758" y="4658921"/>
            <a:ext cx="90173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290522" y="2472823"/>
            <a:ext cx="903011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287049" y="3548442"/>
            <a:ext cx="903441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287049" y="4088152"/>
            <a:ext cx="917064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3334343" y="4707807"/>
            <a:ext cx="857367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372504" y="3521036"/>
            <a:ext cx="836613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943286" y="3057717"/>
            <a:ext cx="1022259" cy="2917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Logistyki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939508" y="4846579"/>
            <a:ext cx="1043458" cy="3858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365574" y="4073305"/>
            <a:ext cx="836613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859147" y="4618497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651847" y="5816816"/>
            <a:ext cx="989170" cy="4950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939508" y="4384005"/>
            <a:ext cx="1026038" cy="40988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759917" y="3547138"/>
            <a:ext cx="990468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393013" y="4257772"/>
            <a:ext cx="920066" cy="46759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279289" y="2999296"/>
            <a:ext cx="914244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3318026" y="4175996"/>
            <a:ext cx="873684" cy="45806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3327505" y="2990768"/>
            <a:ext cx="854280" cy="47811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376412" y="3022012"/>
            <a:ext cx="873285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925309" y="1386629"/>
            <a:ext cx="1031424" cy="78550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939508" y="5742663"/>
            <a:ext cx="1053242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2364765" y="2433453"/>
            <a:ext cx="84435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1362160" y="4096923"/>
            <a:ext cx="887562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372152" y="4657238"/>
            <a:ext cx="877570" cy="47093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372152" y="5200753"/>
            <a:ext cx="877570" cy="472402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372152" y="3556869"/>
            <a:ext cx="877546" cy="46401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600" b="1" dirty="0">
                <a:latin typeface="Calibri" panose="020F0502020204030204" pitchFamily="34" charset="0"/>
              </a:rPr>
              <a:t>DWR</a:t>
            </a:r>
            <a:endParaRPr lang="pl-PL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399708" y="3723631"/>
            <a:ext cx="906677" cy="461882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008327" y="3326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399710" y="1990815"/>
            <a:ext cx="865446" cy="43788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769719" y="4596038"/>
            <a:ext cx="987209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648351" y="4260930"/>
            <a:ext cx="979977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2369793" y="2977200"/>
            <a:ext cx="839324" cy="46898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651847" y="3739004"/>
            <a:ext cx="982264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943286" y="2639099"/>
            <a:ext cx="102226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851785" y="3547139"/>
            <a:ext cx="965438" cy="4675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946485" y="5265711"/>
            <a:ext cx="1043457" cy="386528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Transformacji Cyfrowej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859147" y="4073305"/>
            <a:ext cx="953871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756611" y="3030060"/>
            <a:ext cx="993774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3318026" y="2438293"/>
            <a:ext cx="85428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Międzynarodowej Polityki Podatkowej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756611" y="4060775"/>
            <a:ext cx="100974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642972" y="4796237"/>
            <a:ext cx="990733" cy="46219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651847" y="5303824"/>
            <a:ext cx="98222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354576" y="1397720"/>
            <a:ext cx="865445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Paweł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Karbownik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3341712" y="5244576"/>
            <a:ext cx="85428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651847" y="3318969"/>
            <a:ext cx="959315" cy="30924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391548" y="4805722"/>
            <a:ext cx="914837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846017" y="3025994"/>
            <a:ext cx="971792" cy="473189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356541" y="1392722"/>
            <a:ext cx="892603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56045" y="1181520"/>
            <a:ext cx="8784976" cy="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656044" y="1170815"/>
            <a:ext cx="629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711452" y="1025155"/>
            <a:ext cx="0" cy="156366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4855468" y="1180269"/>
            <a:ext cx="0" cy="810546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6999793" y="2046404"/>
            <a:ext cx="0" cy="99823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642563" y="2818581"/>
            <a:ext cx="962265" cy="21148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431477" y="3289981"/>
            <a:ext cx="890796" cy="353295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6142924" y="1188400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7248882" y="1186494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645794" y="1389258"/>
            <a:ext cx="1034317" cy="109887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</a:t>
            </a:r>
          </a:p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759917" y="1394547"/>
            <a:ext cx="974800" cy="15462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292936" y="1386692"/>
            <a:ext cx="903011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Majszczyk</a:t>
            </a: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/>
          <p:nvPr/>
        </p:nvCxnSpPr>
        <p:spPr bwMode="auto">
          <a:xfrm>
            <a:off x="1807811" y="1186495"/>
            <a:ext cx="629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2790810" y="1180269"/>
            <a:ext cx="0" cy="21427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231732" y="2172133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945778" y="2629658"/>
            <a:ext cx="1174829" cy="100234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444559" y="2854223"/>
            <a:ext cx="877713" cy="180170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4895004" y="3154848"/>
            <a:ext cx="1174828" cy="89567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 rot="10800000" flipV="1">
            <a:off x="5108760" y="3268519"/>
            <a:ext cx="475906" cy="96452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391665" y="2749603"/>
            <a:ext cx="181505" cy="10790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/>
          <p:nvPr/>
        </p:nvCxnSpPr>
        <p:spPr bwMode="auto">
          <a:xfrm>
            <a:off x="3745166" y="1188400"/>
            <a:ext cx="0" cy="22957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4517" y="1386692"/>
            <a:ext cx="858685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sp>
        <p:nvSpPr>
          <p:cNvPr id="89" name="pole tekstowe 88">
            <a:extLst>
              <a:ext uri="{FF2B5EF4-FFF2-40B4-BE49-F238E27FC236}">
                <a16:creationId xmlns:a16="http://schemas.microsoft.com/office/drawing/2014/main" id="{FF37D67C-EF13-44E7-B662-064C352CEC5E}"/>
              </a:ext>
            </a:extLst>
          </p:cNvPr>
          <p:cNvSpPr txBox="1"/>
          <p:nvPr/>
        </p:nvSpPr>
        <p:spPr>
          <a:xfrm>
            <a:off x="1708766" y="1991711"/>
            <a:ext cx="833708" cy="180425"/>
          </a:xfrm>
          <a:prstGeom prst="rect">
            <a:avLst/>
          </a:prstGeom>
          <a:noFill/>
        </p:spPr>
        <p:txBody>
          <a:bodyPr wrap="square" lIns="0" tIns="36000" rIns="36000" bIns="36000" rtlCol="0">
            <a:spAutoFit/>
          </a:bodyPr>
          <a:lstStyle/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Rectangle 285">
            <a:extLst>
              <a:ext uri="{FF2B5EF4-FFF2-40B4-BE49-F238E27FC236}">
                <a16:creationId xmlns:a16="http://schemas.microsoft.com/office/drawing/2014/main" id="{044162EE-663E-48BD-82D2-F2B86454C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990" y="2469829"/>
            <a:ext cx="876732" cy="46759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441021" y="1170816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1CF8B471-2FD7-41F2-8904-DA5F169B8D92}"/>
              </a:ext>
            </a:extLst>
          </p:cNvPr>
          <p:cNvSpPr txBox="1"/>
          <p:nvPr/>
        </p:nvSpPr>
        <p:spPr>
          <a:xfrm>
            <a:off x="1390446" y="1969915"/>
            <a:ext cx="833708" cy="395526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Główny Rzecznik Dyscypliny Finansów Publicznych</a:t>
            </a:r>
          </a:p>
        </p:txBody>
      </p:sp>
      <p:sp>
        <p:nvSpPr>
          <p:cNvPr id="94" name="Rectangle 277">
            <a:extLst>
              <a:ext uri="{FF2B5EF4-FFF2-40B4-BE49-F238E27FC236}">
                <a16:creationId xmlns:a16="http://schemas.microsoft.com/office/drawing/2014/main" id="{9EA33A19-145F-491D-A42A-53A5D3F4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0788" y="5759668"/>
            <a:ext cx="856924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Instytut Finansów</a:t>
            </a:r>
          </a:p>
        </p:txBody>
      </p:sp>
      <p:sp>
        <p:nvSpPr>
          <p:cNvPr id="96" name="Rectangle 277">
            <a:extLst>
              <a:ext uri="{FF2B5EF4-FFF2-40B4-BE49-F238E27FC236}">
                <a16:creationId xmlns:a16="http://schemas.microsoft.com/office/drawing/2014/main" id="{D956984B-B654-453B-A764-0E1F72D22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379" y="5748443"/>
            <a:ext cx="889343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Polska Agencja Nadzoru Audytowego</a:t>
            </a:r>
          </a:p>
        </p:txBody>
      </p:sp>
      <p:sp>
        <p:nvSpPr>
          <p:cNvPr id="97" name="Rectangle 277">
            <a:extLst>
              <a:ext uri="{FF2B5EF4-FFF2-40B4-BE49-F238E27FC236}">
                <a16:creationId xmlns:a16="http://schemas.microsoft.com/office/drawing/2014/main" id="{97657BBF-A0C7-4B01-83EB-4E33F897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3286" y="6300682"/>
            <a:ext cx="1045257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1000"/>
            </a:schemeClr>
          </a:solidFill>
          <a:ln w="12700" cap="rnd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Centrum Informatyki Resortu Finansów</a:t>
            </a:r>
          </a:p>
        </p:txBody>
      </p:sp>
      <p:sp>
        <p:nvSpPr>
          <p:cNvPr id="98" name="Prostokąt 97">
            <a:extLst>
              <a:ext uri="{FF2B5EF4-FFF2-40B4-BE49-F238E27FC236}">
                <a16:creationId xmlns:a16="http://schemas.microsoft.com/office/drawing/2014/main" id="{97FDD78C-C980-4C0D-B62F-FD97518AB76C}"/>
              </a:ext>
            </a:extLst>
          </p:cNvPr>
          <p:cNvSpPr/>
          <p:nvPr/>
        </p:nvSpPr>
        <p:spPr bwMode="auto">
          <a:xfrm>
            <a:off x="7844117" y="1403376"/>
            <a:ext cx="971791" cy="15462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8EEB10D4-2A91-40E3-AD52-F37B1E5A701C}"/>
              </a:ext>
            </a:extLst>
          </p:cNvPr>
          <p:cNvCxnSpPr/>
          <p:nvPr/>
        </p:nvCxnSpPr>
        <p:spPr bwMode="auto">
          <a:xfrm>
            <a:off x="8311852" y="1180269"/>
            <a:ext cx="0" cy="2158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BCAC4D2A-A6D2-4409-A7FC-4415831EB666}"/>
              </a:ext>
            </a:extLst>
          </p:cNvPr>
          <p:cNvCxnSpPr>
            <a:cxnSpLocks/>
          </p:cNvCxnSpPr>
          <p:nvPr/>
        </p:nvCxnSpPr>
        <p:spPr bwMode="auto">
          <a:xfrm>
            <a:off x="8311852" y="2172133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A2D050A3-ED95-4F30-B9D9-9CCEC92B15EF}"/>
              </a:ext>
            </a:extLst>
          </p:cNvPr>
          <p:cNvCxnSpPr>
            <a:cxnSpLocks/>
          </p:cNvCxnSpPr>
          <p:nvPr/>
        </p:nvCxnSpPr>
        <p:spPr bwMode="auto">
          <a:xfrm flipV="1">
            <a:off x="6486074" y="2165389"/>
            <a:ext cx="1825778" cy="636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0DD8BAC0-D8D2-4C2A-B86E-433D07B8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904" y="6474414"/>
            <a:ext cx="3257550" cy="234199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/>
              <a:t>Obowiązuje od 1.05.2024</a:t>
            </a:r>
          </a:p>
        </p:txBody>
      </p:sp>
      <p:sp>
        <p:nvSpPr>
          <p:cNvPr id="90" name="Rectangle 269">
            <a:extLst>
              <a:ext uri="{FF2B5EF4-FFF2-40B4-BE49-F238E27FC236}">
                <a16:creationId xmlns:a16="http://schemas.microsoft.com/office/drawing/2014/main" id="{DCACFDA0-3D5E-4C03-A4F2-D9AE2D5B7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3286" y="3889375"/>
            <a:ext cx="1023191" cy="45805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Zamówień Publicznych i Obiegu Dokumentów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</a:p>
        </p:txBody>
      </p:sp>
      <p:sp>
        <p:nvSpPr>
          <p:cNvPr id="91" name="Rectangle 279">
            <a:extLst>
              <a:ext uri="{FF2B5EF4-FFF2-40B4-BE49-F238E27FC236}">
                <a16:creationId xmlns:a16="http://schemas.microsoft.com/office/drawing/2014/main" id="{C306E23C-563A-44D2-9CF7-3B97C6971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3286" y="3444759"/>
            <a:ext cx="1027497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Ochrony Informacji Niejawnych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</a:p>
        </p:txBody>
      </p:sp>
      <p:sp>
        <p:nvSpPr>
          <p:cNvPr id="93" name="Rectangle 279">
            <a:extLst>
              <a:ext uri="{FF2B5EF4-FFF2-40B4-BE49-F238E27FC236}">
                <a16:creationId xmlns:a16="http://schemas.microsoft.com/office/drawing/2014/main" id="{10AF357B-E46D-45E6-857B-BF0FF7DC3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025" y="3522661"/>
            <a:ext cx="858685" cy="59630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Departament Podatków </a:t>
            </a:r>
          </a:p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i Opłat Stanowiących Dochód Jednostek Samorządu Terytorialnego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20736</TotalTime>
  <Words>353</Words>
  <Application>Microsoft Office PowerPoint</Application>
  <PresentationFormat>Slajdy 35 mm</PresentationFormat>
  <Paragraphs>172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Abażewska Katarzyna</cp:lastModifiedBy>
  <cp:revision>1836</cp:revision>
  <cp:lastPrinted>2024-03-14T12:08:32Z</cp:lastPrinted>
  <dcterms:created xsi:type="dcterms:W3CDTF">2006-06-26T12:00:33Z</dcterms:created>
  <dcterms:modified xsi:type="dcterms:W3CDTF">2024-04-30T08:35:58Z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