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4"/>
    <p:sldMasterId id="2147483915" r:id="rId5"/>
  </p:sldMasterIdLst>
  <p:notesMasterIdLst>
    <p:notesMasterId r:id="rId19"/>
  </p:notesMasterIdLst>
  <p:handoutMasterIdLst>
    <p:handoutMasterId r:id="rId20"/>
  </p:handoutMasterIdLst>
  <p:sldIdLst>
    <p:sldId id="1520" r:id="rId6"/>
    <p:sldId id="1566" r:id="rId7"/>
    <p:sldId id="1517" r:id="rId8"/>
    <p:sldId id="1563" r:id="rId9"/>
    <p:sldId id="1564" r:id="rId10"/>
    <p:sldId id="1557" r:id="rId11"/>
    <p:sldId id="1565" r:id="rId12"/>
    <p:sldId id="1558" r:id="rId13"/>
    <p:sldId id="1559" r:id="rId14"/>
    <p:sldId id="1561" r:id="rId15"/>
    <p:sldId id="1560" r:id="rId16"/>
    <p:sldId id="1562" r:id="rId17"/>
    <p:sldId id="155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2471F2E-E011-F521-299E-65FC243E7E5E}" name="David Salaguinto" initials="DS" userId="S::davidsa@microsoft.com::9399e6ad-b974-43d0-b593-8c2804f84e0d" providerId="AD"/>
  <p188:author id="{DC3CAF61-3D39-8A1C-6AB6-F5CBCFCBEA47}" name="Vanessa Buzgheia (ALLEGIS GROUP HOLDINGS INC)" initials="" userId="S::v-vabuzgheia@microsoft.com::f3934b54-4599-40d0-96a8-d6208686f730" providerId="AD"/>
  <p188:author id="{9941987A-41B7-49AC-EE6E-03F2D0BD95BA}" name="Daria Naidenov" initials="DN" userId="S::danaidenov@microsoft.com::ab38ab5f-bdf0-4774-ae5a-d2782abb202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0A0D44"/>
    <a:srgbClr val="4D4D4D"/>
    <a:srgbClr val="5C5D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D34E14-2436-479C-BEE8-A94D24118FDB}" v="66" dt="2026-07-07T09:45:04.415"/>
  </p1510:revLst>
</p1510:revInfo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 z motywem 2 — Ak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 z motywem 2 — Ak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Styl jasny 2 — Ak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0" autoAdjust="0"/>
    <p:restoredTop sz="86405" autoAdjust="0"/>
  </p:normalViewPr>
  <p:slideViewPr>
    <p:cSldViewPr snapToGrid="0">
      <p:cViewPr varScale="1">
        <p:scale>
          <a:sx n="57" d="100"/>
          <a:sy n="57" d="100"/>
        </p:scale>
        <p:origin x="77" y="288"/>
      </p:cViewPr>
      <p:guideLst/>
    </p:cSldViewPr>
  </p:slideViewPr>
  <p:outlineViewPr>
    <p:cViewPr>
      <p:scale>
        <a:sx n="33" d="100"/>
        <a:sy n="33" d="100"/>
      </p:scale>
      <p:origin x="0" y="-353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6552" y="21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łąd-Jarocki Mikołaj" userId="cf8b3281-d64d-423f-b6e2-3267af3ec379" providerId="ADAL" clId="{A01B382C-CE9D-4A93-ADD8-BB140489AC35}"/>
    <pc:docChg chg="undo custSel modSld">
      <pc:chgData name="Błąd-Jarocki Mikołaj" userId="cf8b3281-d64d-423f-b6e2-3267af3ec379" providerId="ADAL" clId="{A01B382C-CE9D-4A93-ADD8-BB140489AC35}" dt="2026-07-07T09:45:04.415" v="123" actId="20577"/>
      <pc:docMkLst>
        <pc:docMk/>
      </pc:docMkLst>
      <pc:sldChg chg="modSp mod">
        <pc:chgData name="Błąd-Jarocki Mikołaj" userId="cf8b3281-d64d-423f-b6e2-3267af3ec379" providerId="ADAL" clId="{A01B382C-CE9D-4A93-ADD8-BB140489AC35}" dt="2026-07-07T09:43:52.470" v="48" actId="33553"/>
        <pc:sldMkLst>
          <pc:docMk/>
          <pc:sldMk cId="3224465805" sldId="1517"/>
        </pc:sldMkLst>
        <pc:spChg chg="mod">
          <ac:chgData name="Błąd-Jarocki Mikołaj" userId="cf8b3281-d64d-423f-b6e2-3267af3ec379" providerId="ADAL" clId="{A01B382C-CE9D-4A93-ADD8-BB140489AC35}" dt="2026-07-07T09:43:52.470" v="48" actId="33553"/>
          <ac:spMkLst>
            <pc:docMk/>
            <pc:sldMk cId="3224465805" sldId="1517"/>
            <ac:spMk id="2" creationId="{DCA8F8E5-949F-EB5D-D6FF-FBB701366C4A}"/>
          </ac:spMkLst>
        </pc:spChg>
        <pc:picChg chg="mod">
          <ac:chgData name="Błąd-Jarocki Mikołaj" userId="cf8b3281-d64d-423f-b6e2-3267af3ec379" providerId="ADAL" clId="{A01B382C-CE9D-4A93-ADD8-BB140489AC35}" dt="2026-07-07T09:39:55.160" v="17" actId="962"/>
          <ac:picMkLst>
            <pc:docMk/>
            <pc:sldMk cId="3224465805" sldId="1517"/>
            <ac:picMk id="3" creationId="{1AD99640-F72A-1054-FFFA-3137CF4823E8}"/>
          </ac:picMkLst>
        </pc:picChg>
      </pc:sldChg>
      <pc:sldChg chg="delSp modSp mod">
        <pc:chgData name="Błąd-Jarocki Mikołaj" userId="cf8b3281-d64d-423f-b6e2-3267af3ec379" providerId="ADAL" clId="{A01B382C-CE9D-4A93-ADD8-BB140489AC35}" dt="2026-07-07T09:43:36.352" v="46" actId="962"/>
        <pc:sldMkLst>
          <pc:docMk/>
          <pc:sldMk cId="3648672733" sldId="1556"/>
        </pc:sldMkLst>
        <pc:picChg chg="del mod">
          <ac:chgData name="Błąd-Jarocki Mikołaj" userId="cf8b3281-d64d-423f-b6e2-3267af3ec379" providerId="ADAL" clId="{A01B382C-CE9D-4A93-ADD8-BB140489AC35}" dt="2026-07-07T09:43:01.825" v="40" actId="478"/>
          <ac:picMkLst>
            <pc:docMk/>
            <pc:sldMk cId="3648672733" sldId="1556"/>
            <ac:picMk id="2" creationId="{7404955E-6E5D-388B-AB94-BBEF75C3C411}"/>
          </ac:picMkLst>
        </pc:picChg>
        <pc:picChg chg="del">
          <ac:chgData name="Błąd-Jarocki Mikołaj" userId="cf8b3281-d64d-423f-b6e2-3267af3ec379" providerId="ADAL" clId="{A01B382C-CE9D-4A93-ADD8-BB140489AC35}" dt="2026-07-07T09:43:08.025" v="41" actId="478"/>
          <ac:picMkLst>
            <pc:docMk/>
            <pc:sldMk cId="3648672733" sldId="1556"/>
            <ac:picMk id="3" creationId="{D9856368-6FDE-0C5B-8147-B2C752E0C148}"/>
          </ac:picMkLst>
        </pc:picChg>
        <pc:picChg chg="del">
          <ac:chgData name="Błąd-Jarocki Mikołaj" userId="cf8b3281-d64d-423f-b6e2-3267af3ec379" providerId="ADAL" clId="{A01B382C-CE9D-4A93-ADD8-BB140489AC35}" dt="2026-07-07T09:43:08.958" v="42" actId="478"/>
          <ac:picMkLst>
            <pc:docMk/>
            <pc:sldMk cId="3648672733" sldId="1556"/>
            <ac:picMk id="4" creationId="{DFE8D816-2C15-46DC-6144-DA870A2413B7}"/>
          </ac:picMkLst>
        </pc:picChg>
        <pc:picChg chg="del">
          <ac:chgData name="Błąd-Jarocki Mikołaj" userId="cf8b3281-d64d-423f-b6e2-3267af3ec379" providerId="ADAL" clId="{A01B382C-CE9D-4A93-ADD8-BB140489AC35}" dt="2026-07-07T09:43:09.431" v="43" actId="478"/>
          <ac:picMkLst>
            <pc:docMk/>
            <pc:sldMk cId="3648672733" sldId="1556"/>
            <ac:picMk id="5" creationId="{746D138C-60E6-BF8D-C712-1E431D1F85A1}"/>
          </ac:picMkLst>
        </pc:picChg>
        <pc:picChg chg="mod">
          <ac:chgData name="Błąd-Jarocki Mikołaj" userId="cf8b3281-d64d-423f-b6e2-3267af3ec379" providerId="ADAL" clId="{A01B382C-CE9D-4A93-ADD8-BB140489AC35}" dt="2026-07-07T09:43:36.352" v="46" actId="962"/>
          <ac:picMkLst>
            <pc:docMk/>
            <pc:sldMk cId="3648672733" sldId="1556"/>
            <ac:picMk id="7" creationId="{89EE1203-6BBA-5AB8-0710-F33CE390F829}"/>
          </ac:picMkLst>
        </pc:picChg>
        <pc:picChg chg="mod">
          <ac:chgData name="Błąd-Jarocki Mikołaj" userId="cf8b3281-d64d-423f-b6e2-3267af3ec379" providerId="ADAL" clId="{A01B382C-CE9D-4A93-ADD8-BB140489AC35}" dt="2026-07-07T09:42:58.045" v="38" actId="962"/>
          <ac:picMkLst>
            <pc:docMk/>
            <pc:sldMk cId="3648672733" sldId="1556"/>
            <ac:picMk id="13" creationId="{32148DF5-3788-2F79-3119-2FD6AA62B81F}"/>
          </ac:picMkLst>
        </pc:picChg>
      </pc:sldChg>
      <pc:sldChg chg="modSp mod">
        <pc:chgData name="Błąd-Jarocki Mikołaj" userId="cf8b3281-d64d-423f-b6e2-3267af3ec379" providerId="ADAL" clId="{A01B382C-CE9D-4A93-ADD8-BB140489AC35}" dt="2026-07-07T09:44:03.414" v="50" actId="33553"/>
        <pc:sldMkLst>
          <pc:docMk/>
          <pc:sldMk cId="2030122672" sldId="1557"/>
        </pc:sldMkLst>
        <pc:spChg chg="mod">
          <ac:chgData name="Błąd-Jarocki Mikołaj" userId="cf8b3281-d64d-423f-b6e2-3267af3ec379" providerId="ADAL" clId="{A01B382C-CE9D-4A93-ADD8-BB140489AC35}" dt="2026-07-07T09:44:03.414" v="50" actId="33553"/>
          <ac:spMkLst>
            <pc:docMk/>
            <pc:sldMk cId="2030122672" sldId="1557"/>
            <ac:spMk id="3" creationId="{E38AE038-F3AC-E9AB-229F-C3A10C44BD01}"/>
          </ac:spMkLst>
        </pc:spChg>
      </pc:sldChg>
      <pc:sldChg chg="modSp mod">
        <pc:chgData name="Błąd-Jarocki Mikołaj" userId="cf8b3281-d64d-423f-b6e2-3267af3ec379" providerId="ADAL" clId="{A01B382C-CE9D-4A93-ADD8-BB140489AC35}" dt="2026-07-07T09:44:05.470" v="51" actId="33553"/>
        <pc:sldMkLst>
          <pc:docMk/>
          <pc:sldMk cId="2578193272" sldId="1558"/>
        </pc:sldMkLst>
        <pc:spChg chg="mod">
          <ac:chgData name="Błąd-Jarocki Mikołaj" userId="cf8b3281-d64d-423f-b6e2-3267af3ec379" providerId="ADAL" clId="{A01B382C-CE9D-4A93-ADD8-BB140489AC35}" dt="2026-07-07T09:44:05.470" v="51" actId="33553"/>
          <ac:spMkLst>
            <pc:docMk/>
            <pc:sldMk cId="2578193272" sldId="1558"/>
            <ac:spMk id="5" creationId="{599C915E-3EC6-5548-73E5-9148B4BA2C13}"/>
          </ac:spMkLst>
        </pc:spChg>
        <pc:picChg chg="mod">
          <ac:chgData name="Błąd-Jarocki Mikołaj" userId="cf8b3281-d64d-423f-b6e2-3267af3ec379" providerId="ADAL" clId="{A01B382C-CE9D-4A93-ADD8-BB140489AC35}" dt="2026-07-07T09:40:50.687" v="23" actId="962"/>
          <ac:picMkLst>
            <pc:docMk/>
            <pc:sldMk cId="2578193272" sldId="1558"/>
            <ac:picMk id="4" creationId="{BEFD07A5-7282-1F01-BD56-A243B2A963B9}"/>
          </ac:picMkLst>
        </pc:picChg>
      </pc:sldChg>
      <pc:sldChg chg="modSp mod">
        <pc:chgData name="Błąd-Jarocki Mikołaj" userId="cf8b3281-d64d-423f-b6e2-3267af3ec379" providerId="ADAL" clId="{A01B382C-CE9D-4A93-ADD8-BB140489AC35}" dt="2026-07-07T09:44:18.594" v="52" actId="33553"/>
        <pc:sldMkLst>
          <pc:docMk/>
          <pc:sldMk cId="2366205786" sldId="1559"/>
        </pc:sldMkLst>
        <pc:spChg chg="mod">
          <ac:chgData name="Błąd-Jarocki Mikołaj" userId="cf8b3281-d64d-423f-b6e2-3267af3ec379" providerId="ADAL" clId="{A01B382C-CE9D-4A93-ADD8-BB140489AC35}" dt="2026-07-07T09:44:18.594" v="52" actId="33553"/>
          <ac:spMkLst>
            <pc:docMk/>
            <pc:sldMk cId="2366205786" sldId="1559"/>
            <ac:spMk id="2" creationId="{E5149BBE-C6CE-8A68-BA70-74DA3B6F1D46}"/>
          </ac:spMkLst>
        </pc:spChg>
        <pc:spChg chg="mod">
          <ac:chgData name="Błąd-Jarocki Mikołaj" userId="cf8b3281-d64d-423f-b6e2-3267af3ec379" providerId="ADAL" clId="{A01B382C-CE9D-4A93-ADD8-BB140489AC35}" dt="2026-07-07T09:41:35.223" v="30" actId="962"/>
          <ac:spMkLst>
            <pc:docMk/>
            <pc:sldMk cId="2366205786" sldId="1559"/>
            <ac:spMk id="11" creationId="{2452977C-90ED-8607-E1D1-CF3ABE574720}"/>
          </ac:spMkLst>
        </pc:spChg>
        <pc:cxnChg chg="mod">
          <ac:chgData name="Błąd-Jarocki Mikołaj" userId="cf8b3281-d64d-423f-b6e2-3267af3ec379" providerId="ADAL" clId="{A01B382C-CE9D-4A93-ADD8-BB140489AC35}" dt="2026-07-07T09:44:18.594" v="52" actId="33553"/>
          <ac:cxnSpMkLst>
            <pc:docMk/>
            <pc:sldMk cId="2366205786" sldId="1559"/>
            <ac:cxnSpMk id="4" creationId="{7D234E95-B789-5599-9DAD-C7CE973D36C4}"/>
          </ac:cxnSpMkLst>
        </pc:cxnChg>
        <pc:cxnChg chg="mod">
          <ac:chgData name="Błąd-Jarocki Mikołaj" userId="cf8b3281-d64d-423f-b6e2-3267af3ec379" providerId="ADAL" clId="{A01B382C-CE9D-4A93-ADD8-BB140489AC35}" dt="2026-07-07T09:41:15.534" v="26" actId="962"/>
          <ac:cxnSpMkLst>
            <pc:docMk/>
            <pc:sldMk cId="2366205786" sldId="1559"/>
            <ac:cxnSpMk id="7" creationId="{CDF657BF-CAF4-66A6-FAE6-D6F670B6FF40}"/>
          </ac:cxnSpMkLst>
        </pc:cxnChg>
        <pc:cxnChg chg="mod">
          <ac:chgData name="Błąd-Jarocki Mikołaj" userId="cf8b3281-d64d-423f-b6e2-3267af3ec379" providerId="ADAL" clId="{A01B382C-CE9D-4A93-ADD8-BB140489AC35}" dt="2026-07-07T09:44:18.594" v="52" actId="33553"/>
          <ac:cxnSpMkLst>
            <pc:docMk/>
            <pc:sldMk cId="2366205786" sldId="1559"/>
            <ac:cxnSpMk id="9" creationId="{0C657375-668C-0907-5352-5CF4DDFE4613}"/>
          </ac:cxnSpMkLst>
        </pc:cxnChg>
      </pc:sldChg>
      <pc:sldChg chg="modSp mod">
        <pc:chgData name="Błąd-Jarocki Mikołaj" userId="cf8b3281-d64d-423f-b6e2-3267af3ec379" providerId="ADAL" clId="{A01B382C-CE9D-4A93-ADD8-BB140489AC35}" dt="2026-07-07T09:44:51.174" v="109" actId="33553"/>
        <pc:sldMkLst>
          <pc:docMk/>
          <pc:sldMk cId="3587840167" sldId="1560"/>
        </pc:sldMkLst>
        <pc:spChg chg="mod">
          <ac:chgData name="Błąd-Jarocki Mikołaj" userId="cf8b3281-d64d-423f-b6e2-3267af3ec379" providerId="ADAL" clId="{A01B382C-CE9D-4A93-ADD8-BB140489AC35}" dt="2026-07-07T09:44:51.174" v="109" actId="33553"/>
          <ac:spMkLst>
            <pc:docMk/>
            <pc:sldMk cId="3587840167" sldId="1560"/>
            <ac:spMk id="4" creationId="{072D6987-2237-0C20-20E0-646294AB2F7C}"/>
          </ac:spMkLst>
        </pc:spChg>
      </pc:sldChg>
      <pc:sldChg chg="addSp delSp modSp mod">
        <pc:chgData name="Błąd-Jarocki Mikołaj" userId="cf8b3281-d64d-423f-b6e2-3267af3ec379" providerId="ADAL" clId="{A01B382C-CE9D-4A93-ADD8-BB140489AC35}" dt="2026-07-07T09:44:48.566" v="108" actId="1076"/>
        <pc:sldMkLst>
          <pc:docMk/>
          <pc:sldMk cId="1125879355" sldId="1561"/>
        </pc:sldMkLst>
        <pc:spChg chg="add del mod">
          <ac:chgData name="Błąd-Jarocki Mikołaj" userId="cf8b3281-d64d-423f-b6e2-3267af3ec379" providerId="ADAL" clId="{A01B382C-CE9D-4A93-ADD8-BB140489AC35}" dt="2026-07-07T09:44:23.548" v="54" actId="33699"/>
          <ac:spMkLst>
            <pc:docMk/>
            <pc:sldMk cId="1125879355" sldId="1561"/>
            <ac:spMk id="4" creationId="{D467829C-C2B9-B0F2-E0E1-BCDD629FEC98}"/>
          </ac:spMkLst>
        </pc:spChg>
        <pc:spChg chg="mod">
          <ac:chgData name="Błąd-Jarocki Mikołaj" userId="cf8b3281-d64d-423f-b6e2-3267af3ec379" providerId="ADAL" clId="{A01B382C-CE9D-4A93-ADD8-BB140489AC35}" dt="2026-07-07T09:42:23.439" v="32" actId="962"/>
          <ac:spMkLst>
            <pc:docMk/>
            <pc:sldMk cId="1125879355" sldId="1561"/>
            <ac:spMk id="9" creationId="{F25BCBA5-7CAB-1377-CBDB-F46EA29050CE}"/>
          </ac:spMkLst>
        </pc:spChg>
        <pc:spChg chg="add mod">
          <ac:chgData name="Błąd-Jarocki Mikołaj" userId="cf8b3281-d64d-423f-b6e2-3267af3ec379" providerId="ADAL" clId="{A01B382C-CE9D-4A93-ADD8-BB140489AC35}" dt="2026-07-07T09:44:48.566" v="108" actId="1076"/>
          <ac:spMkLst>
            <pc:docMk/>
            <pc:sldMk cId="1125879355" sldId="1561"/>
            <ac:spMk id="11" creationId="{AC32A420-CEF9-424A-3AB0-D4F500AB87DE}"/>
          </ac:spMkLst>
        </pc:spChg>
      </pc:sldChg>
      <pc:sldChg chg="modSp mod">
        <pc:chgData name="Błąd-Jarocki Mikołaj" userId="cf8b3281-d64d-423f-b6e2-3267af3ec379" providerId="ADAL" clId="{A01B382C-CE9D-4A93-ADD8-BB140489AC35}" dt="2026-07-07T09:44:52.942" v="110" actId="33553"/>
        <pc:sldMkLst>
          <pc:docMk/>
          <pc:sldMk cId="41296588" sldId="1562"/>
        </pc:sldMkLst>
        <pc:spChg chg="mod">
          <ac:chgData name="Błąd-Jarocki Mikołaj" userId="cf8b3281-d64d-423f-b6e2-3267af3ec379" providerId="ADAL" clId="{A01B382C-CE9D-4A93-ADD8-BB140489AC35}" dt="2026-07-07T09:44:52.942" v="110" actId="33553"/>
          <ac:spMkLst>
            <pc:docMk/>
            <pc:sldMk cId="41296588" sldId="1562"/>
            <ac:spMk id="4" creationId="{46284F02-CF4C-5BBD-0227-2AFA92262850}"/>
          </ac:spMkLst>
        </pc:spChg>
        <pc:picChg chg="mod">
          <ac:chgData name="Błąd-Jarocki Mikołaj" userId="cf8b3281-d64d-423f-b6e2-3267af3ec379" providerId="ADAL" clId="{A01B382C-CE9D-4A93-ADD8-BB140489AC35}" dt="2026-07-07T09:42:32.065" v="34" actId="962"/>
          <ac:picMkLst>
            <pc:docMk/>
            <pc:sldMk cId="41296588" sldId="1562"/>
            <ac:picMk id="7" creationId="{DFB97FA8-10B8-97E1-4420-D07725DEAA63}"/>
          </ac:picMkLst>
        </pc:picChg>
        <pc:picChg chg="mod">
          <ac:chgData name="Błąd-Jarocki Mikołaj" userId="cf8b3281-d64d-423f-b6e2-3267af3ec379" providerId="ADAL" clId="{A01B382C-CE9D-4A93-ADD8-BB140489AC35}" dt="2026-07-07T09:42:39.890" v="36" actId="962"/>
          <ac:picMkLst>
            <pc:docMk/>
            <pc:sldMk cId="41296588" sldId="1562"/>
            <ac:picMk id="8" creationId="{FA8E8380-BA1D-23E7-5A93-BAA44DF64201}"/>
          </ac:picMkLst>
        </pc:picChg>
      </pc:sldChg>
      <pc:sldChg chg="modSp mod">
        <pc:chgData name="Błąd-Jarocki Mikołaj" userId="cf8b3281-d64d-423f-b6e2-3267af3ec379" providerId="ADAL" clId="{A01B382C-CE9D-4A93-ADD8-BB140489AC35}" dt="2026-07-07T09:43:59.859" v="49" actId="33553"/>
        <pc:sldMkLst>
          <pc:docMk/>
          <pc:sldMk cId="566682639" sldId="1563"/>
        </pc:sldMkLst>
        <pc:spChg chg="mod">
          <ac:chgData name="Błąd-Jarocki Mikołaj" userId="cf8b3281-d64d-423f-b6e2-3267af3ec379" providerId="ADAL" clId="{A01B382C-CE9D-4A93-ADD8-BB140489AC35}" dt="2026-07-07T09:43:59.859" v="49" actId="33553"/>
          <ac:spMkLst>
            <pc:docMk/>
            <pc:sldMk cId="566682639" sldId="1563"/>
            <ac:spMk id="2" creationId="{37CD2102-8A16-DE9D-E5A4-2DE5134FD93D}"/>
          </ac:spMkLst>
        </pc:spChg>
        <pc:picChg chg="mod">
          <ac:chgData name="Błąd-Jarocki Mikołaj" userId="cf8b3281-d64d-423f-b6e2-3267af3ec379" providerId="ADAL" clId="{A01B382C-CE9D-4A93-ADD8-BB140489AC35}" dt="2026-07-07T09:40:15.298" v="19" actId="962"/>
          <ac:picMkLst>
            <pc:docMk/>
            <pc:sldMk cId="566682639" sldId="1563"/>
            <ac:picMk id="4" creationId="{4A27A4CE-F3AB-E6C4-C8FA-9201C04CC2F2}"/>
          </ac:picMkLst>
        </pc:picChg>
      </pc:sldChg>
      <pc:sldChg chg="modSp mod">
        <pc:chgData name="Błąd-Jarocki Mikołaj" userId="cf8b3281-d64d-423f-b6e2-3267af3ec379" providerId="ADAL" clId="{A01B382C-CE9D-4A93-ADD8-BB140489AC35}" dt="2026-07-07T09:45:04.415" v="123" actId="20577"/>
        <pc:sldMkLst>
          <pc:docMk/>
          <pc:sldMk cId="3290049723" sldId="1565"/>
        </pc:sldMkLst>
        <pc:spChg chg="mod">
          <ac:chgData name="Błąd-Jarocki Mikołaj" userId="cf8b3281-d64d-423f-b6e2-3267af3ec379" providerId="ADAL" clId="{A01B382C-CE9D-4A93-ADD8-BB140489AC35}" dt="2026-07-07T09:45:04.415" v="123" actId="20577"/>
          <ac:spMkLst>
            <pc:docMk/>
            <pc:sldMk cId="3290049723" sldId="1565"/>
            <ac:spMk id="4" creationId="{48509C5E-EEAC-BE20-FB48-27D7880F43E7}"/>
          </ac:spMkLst>
        </pc:spChg>
        <pc:picChg chg="mod">
          <ac:chgData name="Błąd-Jarocki Mikołaj" userId="cf8b3281-d64d-423f-b6e2-3267af3ec379" providerId="ADAL" clId="{A01B382C-CE9D-4A93-ADD8-BB140489AC35}" dt="2026-07-07T09:40:39.477" v="21" actId="962"/>
          <ac:picMkLst>
            <pc:docMk/>
            <pc:sldMk cId="3290049723" sldId="1565"/>
            <ac:picMk id="6" creationId="{267EA07F-6DA4-ED6F-9B23-E5A183EC978E}"/>
          </ac:picMkLst>
        </pc:picChg>
      </pc:sldChg>
      <pc:sldChg chg="modSp mod">
        <pc:chgData name="Błąd-Jarocki Mikołaj" userId="cf8b3281-d64d-423f-b6e2-3267af3ec379" providerId="ADAL" clId="{A01B382C-CE9D-4A93-ADD8-BB140489AC35}" dt="2026-07-07T09:43:47.558" v="47" actId="33553"/>
        <pc:sldMkLst>
          <pc:docMk/>
          <pc:sldMk cId="1385257936" sldId="1566"/>
        </pc:sldMkLst>
        <pc:spChg chg="mod">
          <ac:chgData name="Błąd-Jarocki Mikołaj" userId="cf8b3281-d64d-423f-b6e2-3267af3ec379" providerId="ADAL" clId="{A01B382C-CE9D-4A93-ADD8-BB140489AC35}" dt="2026-07-07T09:43:47.558" v="47" actId="33553"/>
          <ac:spMkLst>
            <pc:docMk/>
            <pc:sldMk cId="1385257936" sldId="1566"/>
            <ac:spMk id="7" creationId="{43E490C3-7BE4-9D9F-7CC8-C305B77D19A9}"/>
          </ac:spMkLst>
        </pc:spChg>
        <pc:picChg chg="mod">
          <ac:chgData name="Błąd-Jarocki Mikołaj" userId="cf8b3281-d64d-423f-b6e2-3267af3ec379" providerId="ADAL" clId="{A01B382C-CE9D-4A93-ADD8-BB140489AC35}" dt="2026-07-06T09:18:17.772" v="1" actId="962"/>
          <ac:picMkLst>
            <pc:docMk/>
            <pc:sldMk cId="1385257936" sldId="1566"/>
            <ac:picMk id="5" creationId="{51DA8088-9986-E5F4-A486-3D4BE6A01ECB}"/>
          </ac:picMkLst>
        </pc:picChg>
        <pc:picChg chg="mod">
          <ac:chgData name="Błąd-Jarocki Mikołaj" userId="cf8b3281-d64d-423f-b6e2-3267af3ec379" providerId="ADAL" clId="{A01B382C-CE9D-4A93-ADD8-BB140489AC35}" dt="2026-07-07T09:39:45.250" v="15" actId="962"/>
          <ac:picMkLst>
            <pc:docMk/>
            <pc:sldMk cId="1385257936" sldId="1566"/>
            <ac:picMk id="6" creationId="{90613F57-C505-C7B3-7F8E-4757CEC577E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198972-73C8-9327-0850-18A6425134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55A2EB-01C3-20E0-FF45-07CCC8672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1EC30-5B0B-48D0-A1A8-66A96720DF24}" type="datetimeFigureOut">
              <a:rPr lang="en-US" smtClean="0"/>
              <a:t>7/7/2026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50A84-CDF8-9D1C-7599-D1B543581C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AAFBD2-1F7B-DB18-5994-6D22C6743F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FBFCE-2205-4B9C-81E5-532E0690D8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73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68A4D-42A7-45F7-9930-00E8DCB48D7E}" type="datetimeFigureOut">
              <a:rPr lang="en-US" smtClean="0"/>
              <a:t>7/7/2026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D6F49-EBB7-4CCF-97A8-E526BB28B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193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D6F49-EBB7-4CCF-97A8-E526BB28BB6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788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3816" y="4421221"/>
            <a:ext cx="10478450" cy="914400"/>
          </a:xfr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3816" y="5335373"/>
            <a:ext cx="10478450" cy="73152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8CC9A669-A9A2-C81A-7659-2BE084D43C3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778270"/>
          </a:xfrm>
          <a:prstGeom prst="rect">
            <a:avLst/>
          </a:pr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52079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0D0B0C3-835D-D0D0-D9E9-7D74C49867E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972457"/>
          </a:xfrm>
          <a:prstGeom prst="rect">
            <a:avLst/>
          </a:pr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1" t="1"/>
            </a:stretch>
          </a:blipFill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0C2B6C37-DB7E-A276-A874-09F3C035FE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5248" y="2308332"/>
            <a:ext cx="10528593" cy="375928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200" b="1" i="0" cap="all" spc="50" baseline="0">
                <a:latin typeface="+mj-lt"/>
                <a:cs typeface="Poppins" pitchFamily="2" charset="77"/>
              </a:defRPr>
            </a:lvl1pPr>
          </a:lstStyle>
          <a:p>
            <a:pPr lvl="0"/>
            <a:r>
              <a:rPr lang="en-US" dirty="0"/>
              <a:t>Click to add Quote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D87E2B3-5FE0-798D-4C40-E2716319B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7567" y="1507074"/>
            <a:ext cx="10546274" cy="713124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51825CBF-0C54-DB65-A5C3-6682E75E5DC0}"/>
              </a:ext>
            </a:extLst>
          </p:cNvPr>
          <p:cNvGrpSpPr/>
          <p:nvPr userDrawn="1"/>
        </p:nvGrpSpPr>
        <p:grpSpPr>
          <a:xfrm>
            <a:off x="0" y="972998"/>
            <a:ext cx="12192000" cy="289758"/>
            <a:chOff x="0" y="1046790"/>
            <a:chExt cx="12192000" cy="289758"/>
          </a:xfrm>
        </p:grpSpPr>
        <p:sp>
          <p:nvSpPr>
            <p:cNvPr id="3" name="Prostokąt 2">
              <a:extLst>
                <a:ext uri="{FF2B5EF4-FFF2-40B4-BE49-F238E27FC236}">
                  <a16:creationId xmlns:a16="http://schemas.microsoft.com/office/drawing/2014/main" id="{05CECF91-3305-A7EE-6F48-AF259527CFB7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3F2AE9E7-C9C5-A107-62B1-1A4A1B86A0C7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DD58805-9748-11A9-A0A2-D5B20F53B121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1384272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clusion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>
            <a:extLst>
              <a:ext uri="{FF2B5EF4-FFF2-40B4-BE49-F238E27FC236}">
                <a16:creationId xmlns:a16="http://schemas.microsoft.com/office/drawing/2014/main" id="{C4872F25-ABD0-9D63-992E-49E6C3D061CE}"/>
              </a:ext>
            </a:extLst>
          </p:cNvPr>
          <p:cNvSpPr/>
          <p:nvPr userDrawn="1"/>
        </p:nvSpPr>
        <p:spPr>
          <a:xfrm>
            <a:off x="9204960" y="1020815"/>
            <a:ext cx="2438400" cy="2438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389" y="1020815"/>
            <a:ext cx="5280025" cy="566928"/>
          </a:xfrm>
        </p:spPr>
        <p:txBody>
          <a:bodyPr anchor="t" anchorCtr="0">
            <a:noAutofit/>
          </a:bodyPr>
          <a:lstStyle>
            <a:lvl1pPr algn="l">
              <a:defRPr sz="3200" cap="none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3B89CB0-021D-9B1C-07EE-05B02F5EBF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5974" y="2471933"/>
            <a:ext cx="5280025" cy="968375"/>
          </a:xfrm>
        </p:spPr>
        <p:txBody>
          <a:bodyPr>
            <a:noAutofit/>
          </a:bodyPr>
          <a:lstStyle>
            <a:lvl1pPr>
              <a:defRPr sz="1400">
                <a:solidFill>
                  <a:schemeClr val="accent6"/>
                </a:solidFill>
              </a:defRPr>
            </a:lvl1pPr>
            <a:lvl2pPr>
              <a:defRPr sz="1400">
                <a:solidFill>
                  <a:schemeClr val="accent6"/>
                </a:solidFill>
              </a:defRPr>
            </a:lvl2pPr>
            <a:lvl3pPr>
              <a:defRPr sz="1400">
                <a:solidFill>
                  <a:schemeClr val="accent6"/>
                </a:solidFill>
              </a:defRPr>
            </a:lvl3pPr>
            <a:lvl4pPr>
              <a:defRPr sz="1400">
                <a:solidFill>
                  <a:schemeClr val="accent6"/>
                </a:solidFill>
              </a:defRPr>
            </a:lvl4pPr>
            <a:lvl5pPr>
              <a:defRPr sz="1400">
                <a:solidFill>
                  <a:schemeClr val="accent6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29B51494-524C-7EB9-0600-3BBF781D7FF8}"/>
              </a:ext>
            </a:extLst>
          </p:cNvPr>
          <p:cNvSpPr/>
          <p:nvPr userDrawn="1"/>
        </p:nvSpPr>
        <p:spPr>
          <a:xfrm>
            <a:off x="6601844" y="1020815"/>
            <a:ext cx="2438400" cy="243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ymbol zastępczy obrazu 13">
            <a:extLst>
              <a:ext uri="{FF2B5EF4-FFF2-40B4-BE49-F238E27FC236}">
                <a16:creationId xmlns:a16="http://schemas.microsoft.com/office/drawing/2014/main" id="{C00A9342-7A7F-224C-0BAE-B9DFFAC5410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14455" y="1386172"/>
            <a:ext cx="613178" cy="613178"/>
          </a:xfrm>
        </p:spPr>
        <p:txBody>
          <a:bodyPr/>
          <a:lstStyle/>
          <a:p>
            <a:endParaRPr lang="pl-PL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C777CAF-2200-550C-1663-F132EB9F2BE0}"/>
              </a:ext>
            </a:extLst>
          </p:cNvPr>
          <p:cNvSpPr txBox="1">
            <a:spLocks/>
          </p:cNvSpPr>
          <p:nvPr userDrawn="1"/>
        </p:nvSpPr>
        <p:spPr>
          <a:xfrm>
            <a:off x="815389" y="1722563"/>
            <a:ext cx="5280025" cy="5669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none" spc="50" baseline="0">
                <a:solidFill>
                  <a:schemeClr val="tx1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r>
              <a:rPr lang="en-US" sz="2000" dirty="0" err="1">
                <a:solidFill>
                  <a:schemeClr val="accent6"/>
                </a:solidFill>
              </a:rPr>
              <a:t>Podtytuł</a:t>
            </a:r>
            <a:endParaRPr lang="en-US" sz="2000" dirty="0">
              <a:solidFill>
                <a:schemeClr val="accent6"/>
              </a:solidFill>
            </a:endParaRP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64F5E99C-FB7E-58FF-210B-B8AB5348C6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75438" y="2133642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771088A5-7073-1467-F236-F1CBDF59CA0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75438" y="2516413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16" name="Symbol zastępczy obrazu 13">
            <a:extLst>
              <a:ext uri="{FF2B5EF4-FFF2-40B4-BE49-F238E27FC236}">
                <a16:creationId xmlns:a16="http://schemas.microsoft.com/office/drawing/2014/main" id="{ED6C2310-9F64-734C-8A38-BFE93C36D79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117007" y="1386172"/>
            <a:ext cx="613178" cy="613178"/>
          </a:xfrm>
        </p:spPr>
        <p:txBody>
          <a:bodyPr/>
          <a:lstStyle/>
          <a:p>
            <a:endParaRPr lang="pl-PL"/>
          </a:p>
        </p:txBody>
      </p:sp>
      <p:sp>
        <p:nvSpPr>
          <p:cNvPr id="36" name="Symbol zastępczy tekstu 7">
            <a:extLst>
              <a:ext uri="{FF2B5EF4-FFF2-40B4-BE49-F238E27FC236}">
                <a16:creationId xmlns:a16="http://schemas.microsoft.com/office/drawing/2014/main" id="{F2E6473D-528C-1C73-E795-65A6D277B41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77990" y="2133642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solidFill>
                  <a:schemeClr val="tx2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37" name="Symbol zastępczy tekstu 7">
            <a:extLst>
              <a:ext uri="{FF2B5EF4-FFF2-40B4-BE49-F238E27FC236}">
                <a16:creationId xmlns:a16="http://schemas.microsoft.com/office/drawing/2014/main" id="{BB0B1544-E2E3-96E7-F84D-6C7C2B5068F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77990" y="2516413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solidFill>
                  <a:schemeClr val="tx2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42" name="Prostokąt 41">
            <a:extLst>
              <a:ext uri="{FF2B5EF4-FFF2-40B4-BE49-F238E27FC236}">
                <a16:creationId xmlns:a16="http://schemas.microsoft.com/office/drawing/2014/main" id="{8258CCC1-F8BC-9184-3E86-60ECAF7F50EF}"/>
              </a:ext>
            </a:extLst>
          </p:cNvPr>
          <p:cNvSpPr/>
          <p:nvPr userDrawn="1"/>
        </p:nvSpPr>
        <p:spPr>
          <a:xfrm>
            <a:off x="9204960" y="3652885"/>
            <a:ext cx="2438400" cy="243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3" name="Symbol zastępczy obrazu 13">
            <a:extLst>
              <a:ext uri="{FF2B5EF4-FFF2-40B4-BE49-F238E27FC236}">
                <a16:creationId xmlns:a16="http://schemas.microsoft.com/office/drawing/2014/main" id="{10B261FF-CEF2-A16A-961E-932ED114A86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17571" y="4018242"/>
            <a:ext cx="613178" cy="613178"/>
          </a:xfrm>
        </p:spPr>
        <p:txBody>
          <a:bodyPr/>
          <a:lstStyle/>
          <a:p>
            <a:endParaRPr lang="pl-PL"/>
          </a:p>
        </p:txBody>
      </p:sp>
      <p:sp>
        <p:nvSpPr>
          <p:cNvPr id="44" name="Symbol zastępczy tekstu 7">
            <a:extLst>
              <a:ext uri="{FF2B5EF4-FFF2-40B4-BE49-F238E27FC236}">
                <a16:creationId xmlns:a16="http://schemas.microsoft.com/office/drawing/2014/main" id="{AC0E8964-BD80-0B20-F45F-01078C90A87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278554" y="4765712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45" name="Symbol zastępczy tekstu 7">
            <a:extLst>
              <a:ext uri="{FF2B5EF4-FFF2-40B4-BE49-F238E27FC236}">
                <a16:creationId xmlns:a16="http://schemas.microsoft.com/office/drawing/2014/main" id="{0B639ED2-F379-B21C-F886-60B89A8E352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78554" y="5148483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50" name="Prostokąt 49">
            <a:extLst>
              <a:ext uri="{FF2B5EF4-FFF2-40B4-BE49-F238E27FC236}">
                <a16:creationId xmlns:a16="http://schemas.microsoft.com/office/drawing/2014/main" id="{1B731167-925A-9B9D-B916-8B7C000BEFB4}"/>
              </a:ext>
            </a:extLst>
          </p:cNvPr>
          <p:cNvSpPr/>
          <p:nvPr userDrawn="1"/>
        </p:nvSpPr>
        <p:spPr>
          <a:xfrm>
            <a:off x="6601844" y="3652884"/>
            <a:ext cx="2438400" cy="2438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" name="Symbol zastępczy obrazu 13">
            <a:extLst>
              <a:ext uri="{FF2B5EF4-FFF2-40B4-BE49-F238E27FC236}">
                <a16:creationId xmlns:a16="http://schemas.microsoft.com/office/drawing/2014/main" id="{168CDB92-FA7D-2382-13BC-9922A0B7F0E0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513891" y="4018241"/>
            <a:ext cx="613178" cy="613178"/>
          </a:xfrm>
        </p:spPr>
        <p:txBody>
          <a:bodyPr/>
          <a:lstStyle/>
          <a:p>
            <a:endParaRPr lang="pl-PL"/>
          </a:p>
        </p:txBody>
      </p:sp>
      <p:sp>
        <p:nvSpPr>
          <p:cNvPr id="52" name="Symbol zastępczy tekstu 7">
            <a:extLst>
              <a:ext uri="{FF2B5EF4-FFF2-40B4-BE49-F238E27FC236}">
                <a16:creationId xmlns:a16="http://schemas.microsoft.com/office/drawing/2014/main" id="{6A02ACB1-CF3F-FB28-360E-D57C800615A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74874" y="4765711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solidFill>
                  <a:schemeClr val="tx2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53" name="Symbol zastępczy tekstu 7">
            <a:extLst>
              <a:ext uri="{FF2B5EF4-FFF2-40B4-BE49-F238E27FC236}">
                <a16:creationId xmlns:a16="http://schemas.microsoft.com/office/drawing/2014/main" id="{5EBA4CB1-7737-7DC6-7F7C-FB919CF01CB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74874" y="5148482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solidFill>
                  <a:schemeClr val="tx2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58" name="Prostokąt 57">
            <a:extLst>
              <a:ext uri="{FF2B5EF4-FFF2-40B4-BE49-F238E27FC236}">
                <a16:creationId xmlns:a16="http://schemas.microsoft.com/office/drawing/2014/main" id="{AC274D81-EB91-8441-6B6E-6EF9685612EC}"/>
              </a:ext>
            </a:extLst>
          </p:cNvPr>
          <p:cNvSpPr/>
          <p:nvPr userDrawn="1"/>
        </p:nvSpPr>
        <p:spPr>
          <a:xfrm>
            <a:off x="3993323" y="3652884"/>
            <a:ext cx="2438400" cy="2438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9" name="Symbol zastępczy obrazu 13">
            <a:extLst>
              <a:ext uri="{FF2B5EF4-FFF2-40B4-BE49-F238E27FC236}">
                <a16:creationId xmlns:a16="http://schemas.microsoft.com/office/drawing/2014/main" id="{FC49884D-5D63-36C8-2910-9D955AA23E0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905370" y="4018241"/>
            <a:ext cx="613178" cy="613178"/>
          </a:xfrm>
        </p:spPr>
        <p:txBody>
          <a:bodyPr/>
          <a:lstStyle/>
          <a:p>
            <a:endParaRPr lang="pl-PL"/>
          </a:p>
        </p:txBody>
      </p:sp>
      <p:sp>
        <p:nvSpPr>
          <p:cNvPr id="60" name="Symbol zastępczy tekstu 7">
            <a:extLst>
              <a:ext uri="{FF2B5EF4-FFF2-40B4-BE49-F238E27FC236}">
                <a16:creationId xmlns:a16="http://schemas.microsoft.com/office/drawing/2014/main" id="{F2BAFBCC-6E2E-11FB-86F4-1C22AAA0A39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66353" y="4765711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solidFill>
                  <a:schemeClr val="tx2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61" name="Symbol zastępczy tekstu 7">
            <a:extLst>
              <a:ext uri="{FF2B5EF4-FFF2-40B4-BE49-F238E27FC236}">
                <a16:creationId xmlns:a16="http://schemas.microsoft.com/office/drawing/2014/main" id="{57772DCA-C149-3F7B-8044-C9A2FBAB724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66353" y="5148482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solidFill>
                  <a:schemeClr val="tx2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0D4B8212-2009-1114-654B-2C32E634F0A4}"/>
              </a:ext>
            </a:extLst>
          </p:cNvPr>
          <p:cNvGrpSpPr/>
          <p:nvPr userDrawn="1"/>
        </p:nvGrpSpPr>
        <p:grpSpPr>
          <a:xfrm>
            <a:off x="0" y="0"/>
            <a:ext cx="12192000" cy="289758"/>
            <a:chOff x="0" y="1046790"/>
            <a:chExt cx="12192000" cy="289758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AB11429D-6A88-6AB3-B52D-879C63DC0B6E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8AF0D770-0E5A-0CF1-0C05-B9F1ECCF1246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>
              <a:extLst>
                <a:ext uri="{FF2B5EF4-FFF2-40B4-BE49-F238E27FC236}">
                  <a16:creationId xmlns:a16="http://schemas.microsoft.com/office/drawing/2014/main" id="{5D0D3772-538C-CF07-7DCB-7CC10B87C13A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2011816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clusion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389" y="1020815"/>
            <a:ext cx="5280025" cy="566928"/>
          </a:xfrm>
        </p:spPr>
        <p:txBody>
          <a:bodyPr anchor="t" anchorCtr="0">
            <a:noAutofit/>
          </a:bodyPr>
          <a:lstStyle>
            <a:lvl1pPr algn="l">
              <a:defRPr sz="3200" cap="none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3B89CB0-021D-9B1C-07EE-05B02F5EBF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5974" y="2471933"/>
            <a:ext cx="5280025" cy="968375"/>
          </a:xfrm>
        </p:spPr>
        <p:txBody>
          <a:bodyPr>
            <a:noAutofit/>
          </a:bodyPr>
          <a:lstStyle>
            <a:lvl1pPr>
              <a:defRPr sz="1400">
                <a:solidFill>
                  <a:schemeClr val="accent6"/>
                </a:solidFill>
              </a:defRPr>
            </a:lvl1pPr>
            <a:lvl2pPr>
              <a:defRPr sz="1400">
                <a:solidFill>
                  <a:schemeClr val="accent6"/>
                </a:solidFill>
              </a:defRPr>
            </a:lvl2pPr>
            <a:lvl3pPr>
              <a:defRPr sz="1400">
                <a:solidFill>
                  <a:schemeClr val="accent6"/>
                </a:solidFill>
              </a:defRPr>
            </a:lvl3pPr>
            <a:lvl4pPr>
              <a:defRPr sz="1400">
                <a:solidFill>
                  <a:schemeClr val="accent6"/>
                </a:solidFill>
              </a:defRPr>
            </a:lvl4pPr>
            <a:lvl5pPr>
              <a:defRPr sz="1400">
                <a:solidFill>
                  <a:schemeClr val="accent6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CA955F40-09BE-B838-6616-70205E9A98CB}"/>
              </a:ext>
            </a:extLst>
          </p:cNvPr>
          <p:cNvGrpSpPr/>
          <p:nvPr userDrawn="1"/>
        </p:nvGrpSpPr>
        <p:grpSpPr>
          <a:xfrm>
            <a:off x="0" y="0"/>
            <a:ext cx="12192000" cy="289758"/>
            <a:chOff x="0" y="1046790"/>
            <a:chExt cx="12192000" cy="289758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96719438-F931-6253-C8E9-B79ED5BDF901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1880AED2-C4B7-66D2-32EC-D335497559EC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FE3131A5-BC33-9088-E0FE-65272A3FB785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2671666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clusion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AAFACA34-FE1D-2ACF-61E5-18B16AE1380D}"/>
              </a:ext>
            </a:extLst>
          </p:cNvPr>
          <p:cNvSpPr>
            <a:spLocks/>
          </p:cNvSpPr>
          <p:nvPr userDrawn="1"/>
        </p:nvSpPr>
        <p:spPr>
          <a:xfrm>
            <a:off x="6509982" y="-2408"/>
            <a:ext cx="5682018" cy="63149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accent6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994" y="1020815"/>
            <a:ext cx="5280025" cy="566928"/>
          </a:xfrm>
        </p:spPr>
        <p:txBody>
          <a:bodyPr anchor="t" anchorCtr="0">
            <a:noAutofit/>
          </a:bodyPr>
          <a:lstStyle>
            <a:lvl1pPr algn="l">
              <a:defRPr sz="3200" cap="none">
                <a:solidFill>
                  <a:schemeClr val="accent6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3B89CB0-021D-9B1C-07EE-05B02F5EBF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664409" y="1020186"/>
            <a:ext cx="4009431" cy="754633"/>
          </a:xfrm>
        </p:spPr>
        <p:txBody>
          <a:bodyPr>
            <a:noAutofit/>
          </a:bodyPr>
          <a:lstStyle>
            <a:lvl1pPr>
              <a:defRPr sz="1200">
                <a:solidFill>
                  <a:schemeClr val="accent6"/>
                </a:solidFill>
              </a:defRPr>
            </a:lvl1pPr>
            <a:lvl2pPr>
              <a:defRPr sz="1200">
                <a:solidFill>
                  <a:schemeClr val="accent6"/>
                </a:solidFill>
              </a:defRPr>
            </a:lvl2pPr>
            <a:lvl3pPr>
              <a:defRPr sz="1200">
                <a:solidFill>
                  <a:schemeClr val="accent6"/>
                </a:solidFill>
              </a:defRPr>
            </a:lvl3pPr>
            <a:lvl4pPr>
              <a:defRPr sz="1200">
                <a:solidFill>
                  <a:schemeClr val="accent6"/>
                </a:solidFill>
              </a:defRPr>
            </a:lvl4pPr>
            <a:lvl5pPr>
              <a:defRPr sz="1200">
                <a:solidFill>
                  <a:schemeClr val="accent6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id="{2637E674-2659-E08F-FE30-5A768B8AA1F4}"/>
              </a:ext>
            </a:extLst>
          </p:cNvPr>
          <p:cNvSpPr/>
          <p:nvPr userDrawn="1"/>
        </p:nvSpPr>
        <p:spPr>
          <a:xfrm>
            <a:off x="3272706" y="2596136"/>
            <a:ext cx="3237276" cy="37163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accent6"/>
              </a:solidFill>
            </a:endParaRPr>
          </a:p>
        </p:txBody>
      </p:sp>
      <p:sp>
        <p:nvSpPr>
          <p:cNvPr id="32" name="Symbol zastępczy obrazu 13">
            <a:extLst>
              <a:ext uri="{FF2B5EF4-FFF2-40B4-BE49-F238E27FC236}">
                <a16:creationId xmlns:a16="http://schemas.microsoft.com/office/drawing/2014/main" id="{7E2EE24B-ADAB-C363-EBCA-8106070885A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649342" y="3241278"/>
            <a:ext cx="613178" cy="613178"/>
          </a:xfrm>
        </p:spPr>
        <p:txBody>
          <a:bodyPr/>
          <a:lstStyle>
            <a:lvl1pPr algn="l">
              <a:defRPr>
                <a:solidFill>
                  <a:schemeClr val="accent6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obrazu 13">
            <a:extLst>
              <a:ext uri="{FF2B5EF4-FFF2-40B4-BE49-F238E27FC236}">
                <a16:creationId xmlns:a16="http://schemas.microsoft.com/office/drawing/2014/main" id="{624FABCA-D5E6-CDB6-61E6-C93DB787F4B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834512" y="1020815"/>
            <a:ext cx="613178" cy="754003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pl-PL"/>
          </a:p>
        </p:txBody>
      </p:sp>
      <p:sp>
        <p:nvSpPr>
          <p:cNvPr id="37" name="Symbol zastępczy obrazu 13">
            <a:extLst>
              <a:ext uri="{FF2B5EF4-FFF2-40B4-BE49-F238E27FC236}">
                <a16:creationId xmlns:a16="http://schemas.microsoft.com/office/drawing/2014/main" id="{A8F4F93C-FAC6-9C07-BBB6-AAE31C56167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08302" y="3241278"/>
            <a:ext cx="613178" cy="613178"/>
          </a:xfrm>
        </p:spPr>
        <p:txBody>
          <a:bodyPr/>
          <a:lstStyle>
            <a:lvl1pPr algn="l">
              <a:defRPr>
                <a:solidFill>
                  <a:schemeClr val="accent6"/>
                </a:solidFill>
              </a:defRPr>
            </a:lvl1pPr>
          </a:lstStyle>
          <a:p>
            <a:endParaRPr lang="pl-PL"/>
          </a:p>
        </p:txBody>
      </p:sp>
      <p:sp>
        <p:nvSpPr>
          <p:cNvPr id="45" name="Symbol zastępczy tekstu 6">
            <a:extLst>
              <a:ext uri="{FF2B5EF4-FFF2-40B4-BE49-F238E27FC236}">
                <a16:creationId xmlns:a16="http://schemas.microsoft.com/office/drawing/2014/main" id="{3A0DC3F7-D26B-39C0-3841-98C0D9126E6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993849" y="4364241"/>
            <a:ext cx="1875831" cy="145643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accent6"/>
                </a:solidFill>
              </a:defRPr>
            </a:lvl1pPr>
            <a:lvl2pPr>
              <a:defRPr sz="1200">
                <a:solidFill>
                  <a:schemeClr val="accent6"/>
                </a:solidFill>
              </a:defRPr>
            </a:lvl2pPr>
            <a:lvl3pPr>
              <a:defRPr sz="1200">
                <a:solidFill>
                  <a:schemeClr val="accent6"/>
                </a:solidFill>
              </a:defRPr>
            </a:lvl3pPr>
            <a:lvl4pPr>
              <a:defRPr sz="1200">
                <a:solidFill>
                  <a:schemeClr val="accent6"/>
                </a:solidFill>
              </a:defRPr>
            </a:lvl4pPr>
            <a:lvl5pPr>
              <a:defRPr sz="1200">
                <a:solidFill>
                  <a:schemeClr val="accent6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8" name="Symbol zastępczy tekstu 6">
            <a:extLst>
              <a:ext uri="{FF2B5EF4-FFF2-40B4-BE49-F238E27FC236}">
                <a16:creationId xmlns:a16="http://schemas.microsoft.com/office/drawing/2014/main" id="{60F11CD4-C98D-2F57-3A5F-B05A2F3E4D0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716729" y="4364241"/>
            <a:ext cx="1875831" cy="145643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accent6"/>
                </a:solidFill>
              </a:defRPr>
            </a:lvl1pPr>
            <a:lvl2pPr>
              <a:defRPr sz="1200">
                <a:solidFill>
                  <a:schemeClr val="accent6"/>
                </a:solidFill>
              </a:defRPr>
            </a:lvl2pPr>
            <a:lvl3pPr>
              <a:defRPr sz="1200">
                <a:solidFill>
                  <a:schemeClr val="accent6"/>
                </a:solidFill>
              </a:defRPr>
            </a:lvl3pPr>
            <a:lvl4pPr>
              <a:defRPr sz="1200">
                <a:solidFill>
                  <a:schemeClr val="accent6"/>
                </a:solidFill>
              </a:defRPr>
            </a:lvl4pPr>
            <a:lvl5pPr>
              <a:defRPr sz="1200">
                <a:solidFill>
                  <a:schemeClr val="accent6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Symbol zastępczy tekstu 4">
            <a:extLst>
              <a:ext uri="{FF2B5EF4-FFF2-40B4-BE49-F238E27FC236}">
                <a16:creationId xmlns:a16="http://schemas.microsoft.com/office/drawing/2014/main" id="{CC05D620-B8CA-CD1B-887C-104CE68ABE2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710092" y="3522301"/>
            <a:ext cx="1403350" cy="771525"/>
          </a:xfrm>
        </p:spPr>
        <p:txBody>
          <a:bodyPr anchor="ctr">
            <a:normAutofit/>
          </a:bodyPr>
          <a:lstStyle>
            <a:lvl1pPr>
              <a:defRPr sz="4000" b="1">
                <a:solidFill>
                  <a:schemeClr val="accent6"/>
                </a:solidFill>
                <a:latin typeface=""/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pl-PL" dirty="0"/>
              <a:t>50%</a:t>
            </a:r>
          </a:p>
        </p:txBody>
      </p:sp>
      <p:sp>
        <p:nvSpPr>
          <p:cNvPr id="9" name="Symbol zastępczy tekstu 4">
            <a:extLst>
              <a:ext uri="{FF2B5EF4-FFF2-40B4-BE49-F238E27FC236}">
                <a16:creationId xmlns:a16="http://schemas.microsoft.com/office/drawing/2014/main" id="{B36B41D5-5EDD-C264-D335-23BC0A46C7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982091" y="3522301"/>
            <a:ext cx="1403350" cy="771525"/>
          </a:xfrm>
        </p:spPr>
        <p:txBody>
          <a:bodyPr anchor="ctr">
            <a:normAutofit/>
          </a:bodyPr>
          <a:lstStyle>
            <a:lvl1pPr>
              <a:defRPr sz="4000" b="1">
                <a:solidFill>
                  <a:schemeClr val="accent6"/>
                </a:solidFill>
                <a:latin typeface=""/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pl-PL" dirty="0"/>
              <a:t>50%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2DB24B1B-B75B-2CB0-003C-C861E0C162A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649342" y="4090589"/>
            <a:ext cx="2278062" cy="260350"/>
          </a:xfrm>
        </p:spPr>
        <p:txBody>
          <a:bodyPr>
            <a:noAutofit/>
          </a:bodyPr>
          <a:lstStyle>
            <a:lvl1pPr algn="l">
              <a:defRPr sz="1200" b="1">
                <a:solidFill>
                  <a:schemeClr val="bg1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11" name="Symbol zastępczy tekstu 7">
            <a:extLst>
              <a:ext uri="{FF2B5EF4-FFF2-40B4-BE49-F238E27FC236}">
                <a16:creationId xmlns:a16="http://schemas.microsoft.com/office/drawing/2014/main" id="{59093ED6-FA21-AA52-86AC-404D5D92138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649342" y="4473360"/>
            <a:ext cx="2278062" cy="942801"/>
          </a:xfrm>
        </p:spPr>
        <p:txBody>
          <a:bodyPr>
            <a:noAutofit/>
          </a:bodyPr>
          <a:lstStyle>
            <a:lvl1pPr algn="l">
              <a:defRPr sz="1100" b="0">
                <a:solidFill>
                  <a:schemeClr val="bg1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A79A31C4-F696-1C26-05B2-9F1E44C6DEB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95204" y="4090589"/>
            <a:ext cx="2278062" cy="260350"/>
          </a:xfrm>
        </p:spPr>
        <p:txBody>
          <a:bodyPr>
            <a:noAutofit/>
          </a:bodyPr>
          <a:lstStyle>
            <a:lvl1pPr algn="l">
              <a:defRPr sz="12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15" name="Symbol zastępczy tekstu 7">
            <a:extLst>
              <a:ext uri="{FF2B5EF4-FFF2-40B4-BE49-F238E27FC236}">
                <a16:creationId xmlns:a16="http://schemas.microsoft.com/office/drawing/2014/main" id="{124F007E-EFAA-5482-90C2-81DBCE2F5EE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95204" y="4473360"/>
            <a:ext cx="2278062" cy="942801"/>
          </a:xfrm>
        </p:spPr>
        <p:txBody>
          <a:bodyPr>
            <a:noAutofit/>
          </a:bodyPr>
          <a:lstStyle>
            <a:lvl1pPr algn="l">
              <a:defRPr sz="1100" b="0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</p:spTree>
    <p:extLst>
      <p:ext uri="{BB962C8B-B14F-4D97-AF65-F5344CB8AC3E}">
        <p14:creationId xmlns:p14="http://schemas.microsoft.com/office/powerpoint/2010/main" val="427143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clusion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994" y="1020815"/>
            <a:ext cx="5280025" cy="566928"/>
          </a:xfrm>
        </p:spPr>
        <p:txBody>
          <a:bodyPr anchor="t" anchorCtr="0">
            <a:noAutofit/>
          </a:bodyPr>
          <a:lstStyle>
            <a:lvl1pPr algn="l">
              <a:defRPr sz="3200" cap="none">
                <a:solidFill>
                  <a:schemeClr val="accent6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9EE70930-ACFD-9540-EAEE-55C2869A6F90}"/>
              </a:ext>
            </a:extLst>
          </p:cNvPr>
          <p:cNvGrpSpPr/>
          <p:nvPr userDrawn="1"/>
        </p:nvGrpSpPr>
        <p:grpSpPr>
          <a:xfrm>
            <a:off x="0" y="0"/>
            <a:ext cx="12192000" cy="289758"/>
            <a:chOff x="0" y="1046790"/>
            <a:chExt cx="12192000" cy="289758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60FED8EC-5F87-554C-9846-BD93B750386C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B00711E6-C9A9-6D95-711F-89767281F4FB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3EBE69B-AEBD-8188-A1DE-B38CDBCBC92C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3218761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clusion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994" y="1020815"/>
            <a:ext cx="5280025" cy="566928"/>
          </a:xfrm>
        </p:spPr>
        <p:txBody>
          <a:bodyPr anchor="t" anchorCtr="0">
            <a:noAutofit/>
          </a:bodyPr>
          <a:lstStyle>
            <a:lvl1pPr algn="l">
              <a:defRPr sz="3200" cap="none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3B89CB0-021D-9B1C-07EE-05B02F5EBF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7160" y="1002725"/>
            <a:ext cx="4009431" cy="754633"/>
          </a:xfrm>
        </p:spPr>
        <p:txBody>
          <a:bodyPr>
            <a:noAutofit/>
          </a:bodyPr>
          <a:lstStyle>
            <a:lvl1pPr>
              <a:defRPr sz="1200">
                <a:solidFill>
                  <a:schemeClr val="accent6"/>
                </a:solidFill>
              </a:defRPr>
            </a:lvl1pPr>
            <a:lvl2pPr>
              <a:defRPr sz="1200">
                <a:solidFill>
                  <a:schemeClr val="accent6"/>
                </a:solidFill>
              </a:defRPr>
            </a:lvl2pPr>
            <a:lvl3pPr>
              <a:defRPr sz="1200">
                <a:solidFill>
                  <a:schemeClr val="accent6"/>
                </a:solidFill>
              </a:defRPr>
            </a:lvl3pPr>
            <a:lvl4pPr>
              <a:defRPr sz="1200">
                <a:solidFill>
                  <a:schemeClr val="accent6"/>
                </a:solidFill>
              </a:defRPr>
            </a:lvl4pPr>
            <a:lvl5pPr>
              <a:defRPr sz="1200">
                <a:solidFill>
                  <a:schemeClr val="accent6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id="{2637E674-2659-E08F-FE30-5A768B8AA1F4}"/>
              </a:ext>
            </a:extLst>
          </p:cNvPr>
          <p:cNvSpPr/>
          <p:nvPr userDrawn="1"/>
        </p:nvSpPr>
        <p:spPr>
          <a:xfrm>
            <a:off x="401994" y="2607287"/>
            <a:ext cx="3237276" cy="36929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32" name="Symbol zastępczy obrazu 13">
            <a:extLst>
              <a:ext uri="{FF2B5EF4-FFF2-40B4-BE49-F238E27FC236}">
                <a16:creationId xmlns:a16="http://schemas.microsoft.com/office/drawing/2014/main" id="{7E2EE24B-ADAB-C363-EBCA-8106070885A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78630" y="3252429"/>
            <a:ext cx="613178" cy="613178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3AE88B31-4F86-8F08-53CA-CDC424A85CE5}"/>
              </a:ext>
            </a:extLst>
          </p:cNvPr>
          <p:cNvSpPr/>
          <p:nvPr userDrawn="1"/>
        </p:nvSpPr>
        <p:spPr>
          <a:xfrm>
            <a:off x="7067160" y="2607287"/>
            <a:ext cx="5195960" cy="36929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8" name="Symbol zastępczy obrazu 13">
            <a:extLst>
              <a:ext uri="{FF2B5EF4-FFF2-40B4-BE49-F238E27FC236}">
                <a16:creationId xmlns:a16="http://schemas.microsoft.com/office/drawing/2014/main" id="{36FC287A-8725-0C9F-9E86-5BA7FB70FEB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443796" y="4023599"/>
            <a:ext cx="613178" cy="613178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11" name="Symbol zastępczy obrazu 13">
            <a:extLst>
              <a:ext uri="{FF2B5EF4-FFF2-40B4-BE49-F238E27FC236}">
                <a16:creationId xmlns:a16="http://schemas.microsoft.com/office/drawing/2014/main" id="{6A2560A3-3906-B504-CA1D-D25799CDEBC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443796" y="4978639"/>
            <a:ext cx="613178" cy="613178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16" name="Symbol zastępczy obrazu 14">
            <a:extLst>
              <a:ext uri="{FF2B5EF4-FFF2-40B4-BE49-F238E27FC236}">
                <a16:creationId xmlns:a16="http://schemas.microsoft.com/office/drawing/2014/main" id="{69CD3DF8-09A6-E969-595D-F6878BF68E0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733800" y="2606714"/>
            <a:ext cx="3238500" cy="3694112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2F0E297-A577-757E-A73C-9104859A9C4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77875" y="4079914"/>
            <a:ext cx="2670175" cy="2020887"/>
          </a:xfrm>
        </p:spPr>
        <p:txBody>
          <a:bodyPr>
            <a:normAutofit/>
          </a:bodyPr>
          <a:lstStyle>
            <a:lvl1pPr>
              <a:defRPr sz="1100">
                <a:latin typeface=""/>
              </a:defRPr>
            </a:lvl1pPr>
            <a:lvl2pPr>
              <a:defRPr sz="1100">
                <a:latin typeface=""/>
              </a:defRPr>
            </a:lvl2pPr>
            <a:lvl3pPr>
              <a:defRPr sz="1100">
                <a:latin typeface=""/>
              </a:defRPr>
            </a:lvl3pPr>
            <a:lvl4pPr>
              <a:defRPr sz="1100">
                <a:latin typeface=""/>
              </a:defRPr>
            </a:lvl4pPr>
            <a:lvl5pPr>
              <a:defRPr sz="1100">
                <a:latin typeface="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tekstu 3">
            <a:extLst>
              <a:ext uri="{FF2B5EF4-FFF2-40B4-BE49-F238E27FC236}">
                <a16:creationId xmlns:a16="http://schemas.microsoft.com/office/drawing/2014/main" id="{A720459A-E803-C6C7-A4A9-D76399B638F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41930" y="4020519"/>
            <a:ext cx="3548076" cy="613178"/>
          </a:xfrm>
        </p:spPr>
        <p:txBody>
          <a:bodyPr>
            <a:normAutofit/>
          </a:bodyPr>
          <a:lstStyle>
            <a:lvl1pPr>
              <a:defRPr sz="1100">
                <a:latin typeface=""/>
              </a:defRPr>
            </a:lvl1pPr>
            <a:lvl2pPr>
              <a:defRPr sz="1100">
                <a:latin typeface=""/>
              </a:defRPr>
            </a:lvl2pPr>
            <a:lvl3pPr>
              <a:defRPr sz="1100">
                <a:latin typeface=""/>
              </a:defRPr>
            </a:lvl3pPr>
            <a:lvl4pPr>
              <a:defRPr sz="1100">
                <a:latin typeface=""/>
              </a:defRPr>
            </a:lvl4pPr>
            <a:lvl5pPr>
              <a:defRPr sz="1100">
                <a:latin typeface="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4" name="Symbol zastępczy tekstu 3">
            <a:extLst>
              <a:ext uri="{FF2B5EF4-FFF2-40B4-BE49-F238E27FC236}">
                <a16:creationId xmlns:a16="http://schemas.microsoft.com/office/drawing/2014/main" id="{91719E3F-6C9A-02C4-565B-6BE7B0C9EAB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241930" y="4984538"/>
            <a:ext cx="3548076" cy="613178"/>
          </a:xfrm>
        </p:spPr>
        <p:txBody>
          <a:bodyPr>
            <a:normAutofit/>
          </a:bodyPr>
          <a:lstStyle>
            <a:lvl1pPr>
              <a:defRPr sz="1100">
                <a:latin typeface=""/>
              </a:defRPr>
            </a:lvl1pPr>
            <a:lvl2pPr>
              <a:defRPr sz="1100">
                <a:latin typeface=""/>
              </a:defRPr>
            </a:lvl2pPr>
            <a:lvl3pPr>
              <a:defRPr sz="1100">
                <a:latin typeface=""/>
              </a:defRPr>
            </a:lvl3pPr>
            <a:lvl4pPr>
              <a:defRPr sz="1100">
                <a:latin typeface=""/>
              </a:defRPr>
            </a:lvl4pPr>
            <a:lvl5pPr>
              <a:defRPr sz="1100">
                <a:latin typeface="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tekstu 3">
            <a:extLst>
              <a:ext uri="{FF2B5EF4-FFF2-40B4-BE49-F238E27FC236}">
                <a16:creationId xmlns:a16="http://schemas.microsoft.com/office/drawing/2014/main" id="{F0F58CA1-6779-91B1-C932-E71CAF533D5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43796" y="3227551"/>
            <a:ext cx="4346210" cy="613178"/>
          </a:xfrm>
        </p:spPr>
        <p:txBody>
          <a:bodyPr anchor="ctr">
            <a:normAutofit/>
          </a:bodyPr>
          <a:lstStyle>
            <a:lvl1pPr>
              <a:defRPr sz="1100" b="1">
                <a:latin typeface=""/>
              </a:defRPr>
            </a:lvl1pPr>
            <a:lvl2pPr>
              <a:defRPr sz="1100" b="1">
                <a:latin typeface=""/>
              </a:defRPr>
            </a:lvl2pPr>
            <a:lvl3pPr>
              <a:defRPr sz="1100" b="1">
                <a:latin typeface=""/>
              </a:defRPr>
            </a:lvl3pPr>
            <a:lvl4pPr>
              <a:defRPr sz="1100" b="1">
                <a:latin typeface=""/>
              </a:defRPr>
            </a:lvl4pPr>
            <a:lvl5pPr>
              <a:defRPr sz="1100" b="1">
                <a:latin typeface=""/>
              </a:defRPr>
            </a:lvl5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3" name="Symbol zastępczy tekstu 3">
            <a:extLst>
              <a:ext uri="{FF2B5EF4-FFF2-40B4-BE49-F238E27FC236}">
                <a16:creationId xmlns:a16="http://schemas.microsoft.com/office/drawing/2014/main" id="{5794A4B6-1547-1CB5-672D-210B05E0A9E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13265" y="3264422"/>
            <a:ext cx="1934785" cy="613178"/>
          </a:xfrm>
        </p:spPr>
        <p:txBody>
          <a:bodyPr anchor="ctr">
            <a:normAutofit/>
          </a:bodyPr>
          <a:lstStyle>
            <a:lvl1pPr>
              <a:defRPr sz="1100" b="1">
                <a:latin typeface=""/>
              </a:defRPr>
            </a:lvl1pPr>
            <a:lvl2pPr>
              <a:defRPr sz="1100" b="1">
                <a:latin typeface=""/>
              </a:defRPr>
            </a:lvl2pPr>
            <a:lvl3pPr>
              <a:defRPr sz="1100" b="1">
                <a:latin typeface=""/>
              </a:defRPr>
            </a:lvl3pPr>
            <a:lvl4pPr>
              <a:defRPr sz="1100" b="1">
                <a:latin typeface=""/>
              </a:defRPr>
            </a:lvl4pPr>
            <a:lvl5pPr>
              <a:defRPr sz="1100" b="1">
                <a:latin typeface=""/>
              </a:defRPr>
            </a:lvl5pPr>
          </a:lstStyle>
          <a:p>
            <a:pPr lvl="0"/>
            <a:r>
              <a:rPr lang="pl-PL" dirty="0"/>
              <a:t>tytuł</a:t>
            </a:r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6E5D2E14-019F-8156-E5B5-62388BFEDBAD}"/>
              </a:ext>
            </a:extLst>
          </p:cNvPr>
          <p:cNvGrpSpPr/>
          <p:nvPr userDrawn="1"/>
        </p:nvGrpSpPr>
        <p:grpSpPr>
          <a:xfrm>
            <a:off x="401994" y="2108199"/>
            <a:ext cx="11790006" cy="431888"/>
            <a:chOff x="0" y="1046790"/>
            <a:chExt cx="12192000" cy="289758"/>
          </a:xfrm>
        </p:grpSpPr>
        <p:sp>
          <p:nvSpPr>
            <p:cNvPr id="18" name="Prostokąt 17">
              <a:extLst>
                <a:ext uri="{FF2B5EF4-FFF2-40B4-BE49-F238E27FC236}">
                  <a16:creationId xmlns:a16="http://schemas.microsoft.com/office/drawing/2014/main" id="{0E28AC24-4F40-50DE-5D13-6915434D053D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Prostokąt 18">
              <a:extLst>
                <a:ext uri="{FF2B5EF4-FFF2-40B4-BE49-F238E27FC236}">
                  <a16:creationId xmlns:a16="http://schemas.microsoft.com/office/drawing/2014/main" id="{F1321D8E-E5E5-C76D-0F27-1EA53FBDDE38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Prostokąt 19">
              <a:extLst>
                <a:ext uri="{FF2B5EF4-FFF2-40B4-BE49-F238E27FC236}">
                  <a16:creationId xmlns:a16="http://schemas.microsoft.com/office/drawing/2014/main" id="{F2EA1133-B635-2B26-8516-0DB6CE0B2209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2529013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clusion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wal 2">
            <a:extLst>
              <a:ext uri="{FF2B5EF4-FFF2-40B4-BE49-F238E27FC236}">
                <a16:creationId xmlns:a16="http://schemas.microsoft.com/office/drawing/2014/main" id="{58ACE6CB-672B-8C27-7F04-25ADDED7A10B}"/>
              </a:ext>
            </a:extLst>
          </p:cNvPr>
          <p:cNvSpPr/>
          <p:nvPr userDrawn="1"/>
        </p:nvSpPr>
        <p:spPr>
          <a:xfrm>
            <a:off x="1134317" y="2209060"/>
            <a:ext cx="945732" cy="94573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7840" y="560577"/>
            <a:ext cx="10683442" cy="566928"/>
          </a:xfrm>
        </p:spPr>
        <p:txBody>
          <a:bodyPr anchor="t" anchorCtr="0">
            <a:noAutofit/>
          </a:bodyPr>
          <a:lstStyle>
            <a:lvl1pPr algn="ctr">
              <a:defRPr sz="3200" cap="none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37" name="Symbol zastępczy obrazu 13">
            <a:extLst>
              <a:ext uri="{FF2B5EF4-FFF2-40B4-BE49-F238E27FC236}">
                <a16:creationId xmlns:a16="http://schemas.microsoft.com/office/drawing/2014/main" id="{A8F4F93C-FAC6-9C07-BBB6-AAE31C56167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304912" y="2385914"/>
            <a:ext cx="613178" cy="613178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772C17A8-0869-A5C0-1CAA-72F02B3D2178}"/>
              </a:ext>
            </a:extLst>
          </p:cNvPr>
          <p:cNvCxnSpPr/>
          <p:nvPr userDrawn="1"/>
        </p:nvCxnSpPr>
        <p:spPr>
          <a:xfrm>
            <a:off x="6106159" y="1941531"/>
            <a:ext cx="0" cy="4328160"/>
          </a:xfrm>
          <a:prstGeom prst="line">
            <a:avLst/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BFAEDB13-A947-34F2-82BB-140575F59651}"/>
              </a:ext>
            </a:extLst>
          </p:cNvPr>
          <p:cNvCxnSpPr/>
          <p:nvPr userDrawn="1"/>
        </p:nvCxnSpPr>
        <p:spPr>
          <a:xfrm>
            <a:off x="9103360" y="1941531"/>
            <a:ext cx="0" cy="4328160"/>
          </a:xfrm>
          <a:prstGeom prst="line">
            <a:avLst/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78605605-8047-AC70-83EA-A13EA9074B5D}"/>
              </a:ext>
            </a:extLst>
          </p:cNvPr>
          <p:cNvCxnSpPr/>
          <p:nvPr userDrawn="1"/>
        </p:nvCxnSpPr>
        <p:spPr>
          <a:xfrm>
            <a:off x="3068320" y="1941531"/>
            <a:ext cx="0" cy="4328160"/>
          </a:xfrm>
          <a:prstGeom prst="line">
            <a:avLst/>
          </a:prstGeom>
          <a:ln w="1905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wal 16">
            <a:extLst>
              <a:ext uri="{FF2B5EF4-FFF2-40B4-BE49-F238E27FC236}">
                <a16:creationId xmlns:a16="http://schemas.microsoft.com/office/drawing/2014/main" id="{BE221EDB-6F96-2E71-6088-AEA0A78D63A4}"/>
              </a:ext>
            </a:extLst>
          </p:cNvPr>
          <p:cNvSpPr/>
          <p:nvPr userDrawn="1"/>
        </p:nvSpPr>
        <p:spPr>
          <a:xfrm>
            <a:off x="4182317" y="2219637"/>
            <a:ext cx="945732" cy="94573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Symbol zastępczy obrazu 13">
            <a:extLst>
              <a:ext uri="{FF2B5EF4-FFF2-40B4-BE49-F238E27FC236}">
                <a16:creationId xmlns:a16="http://schemas.microsoft.com/office/drawing/2014/main" id="{36EF6539-91EB-6964-C413-5F30B7D68EA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348594" y="2385914"/>
            <a:ext cx="613178" cy="613178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22" name="Owal 21">
            <a:extLst>
              <a:ext uri="{FF2B5EF4-FFF2-40B4-BE49-F238E27FC236}">
                <a16:creationId xmlns:a16="http://schemas.microsoft.com/office/drawing/2014/main" id="{5CC61AC8-0FFD-91DC-D6CE-44A947F30895}"/>
              </a:ext>
            </a:extLst>
          </p:cNvPr>
          <p:cNvSpPr/>
          <p:nvPr userDrawn="1"/>
        </p:nvSpPr>
        <p:spPr>
          <a:xfrm>
            <a:off x="7187849" y="2219637"/>
            <a:ext cx="945732" cy="9457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Symbol zastępczy obrazu 13">
            <a:extLst>
              <a:ext uri="{FF2B5EF4-FFF2-40B4-BE49-F238E27FC236}">
                <a16:creationId xmlns:a16="http://schemas.microsoft.com/office/drawing/2014/main" id="{071782C8-C3B3-E5A9-5F35-32CCFE5A42C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357993" y="2385914"/>
            <a:ext cx="613178" cy="613178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27" name="Owal 26">
            <a:extLst>
              <a:ext uri="{FF2B5EF4-FFF2-40B4-BE49-F238E27FC236}">
                <a16:creationId xmlns:a16="http://schemas.microsoft.com/office/drawing/2014/main" id="{57AA5BFA-87BA-072F-F190-465B6B19EF3B}"/>
              </a:ext>
            </a:extLst>
          </p:cNvPr>
          <p:cNvSpPr/>
          <p:nvPr userDrawn="1"/>
        </p:nvSpPr>
        <p:spPr>
          <a:xfrm>
            <a:off x="10235550" y="2219637"/>
            <a:ext cx="945732" cy="94573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Symbol zastępczy obrazu 13">
            <a:extLst>
              <a:ext uri="{FF2B5EF4-FFF2-40B4-BE49-F238E27FC236}">
                <a16:creationId xmlns:a16="http://schemas.microsoft.com/office/drawing/2014/main" id="{7FE04913-4F88-3A91-C15D-4673D16EFED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416303" y="2385914"/>
            <a:ext cx="613178" cy="613178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7C3BCAF8-C0C6-DB89-6E82-F39DF010314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2470" y="3591723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7" name="Symbol zastępczy tekstu 7">
            <a:extLst>
              <a:ext uri="{FF2B5EF4-FFF2-40B4-BE49-F238E27FC236}">
                <a16:creationId xmlns:a16="http://schemas.microsoft.com/office/drawing/2014/main" id="{57A5522F-0521-7B08-8237-0A7EB9BBB71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64207" y="4032177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opis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04EB4BAD-90FF-3E01-0CAD-381F2162537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72470" y="5108634"/>
            <a:ext cx="2278062" cy="942801"/>
          </a:xfrm>
        </p:spPr>
        <p:txBody>
          <a:bodyPr>
            <a:noAutofit/>
          </a:bodyPr>
          <a:lstStyle>
            <a:lvl1pPr algn="ctr">
              <a:defRPr sz="40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25%</a:t>
            </a:r>
          </a:p>
        </p:txBody>
      </p:sp>
      <p:sp>
        <p:nvSpPr>
          <p:cNvPr id="15" name="Symbol zastępczy tekstu 7">
            <a:extLst>
              <a:ext uri="{FF2B5EF4-FFF2-40B4-BE49-F238E27FC236}">
                <a16:creationId xmlns:a16="http://schemas.microsoft.com/office/drawing/2014/main" id="{FD01B803-FDC6-CBE7-7379-C8DC559B85D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524484" y="3591723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31" name="Symbol zastępczy tekstu 7">
            <a:extLst>
              <a:ext uri="{FF2B5EF4-FFF2-40B4-BE49-F238E27FC236}">
                <a16:creationId xmlns:a16="http://schemas.microsoft.com/office/drawing/2014/main" id="{DCCA319E-264D-438B-3DFA-247F6694C4E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16221" y="4032177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opis</a:t>
            </a:r>
          </a:p>
        </p:txBody>
      </p:sp>
      <p:sp>
        <p:nvSpPr>
          <p:cNvPr id="32" name="Symbol zastępczy tekstu 7">
            <a:extLst>
              <a:ext uri="{FF2B5EF4-FFF2-40B4-BE49-F238E27FC236}">
                <a16:creationId xmlns:a16="http://schemas.microsoft.com/office/drawing/2014/main" id="{BE262B79-2F4A-DD60-011A-321943B4D2E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524484" y="5108634"/>
            <a:ext cx="2278062" cy="942801"/>
          </a:xfrm>
        </p:spPr>
        <p:txBody>
          <a:bodyPr>
            <a:noAutofit/>
          </a:bodyPr>
          <a:lstStyle>
            <a:lvl1pPr algn="ctr">
              <a:defRPr sz="40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25%</a:t>
            </a:r>
          </a:p>
        </p:txBody>
      </p:sp>
      <p:sp>
        <p:nvSpPr>
          <p:cNvPr id="44" name="Symbol zastępczy tekstu 7">
            <a:extLst>
              <a:ext uri="{FF2B5EF4-FFF2-40B4-BE49-F238E27FC236}">
                <a16:creationId xmlns:a16="http://schemas.microsoft.com/office/drawing/2014/main" id="{A2D3D7AB-2193-B76A-D0DF-20423508FB5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521684" y="3591723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45" name="Symbol zastępczy tekstu 7">
            <a:extLst>
              <a:ext uri="{FF2B5EF4-FFF2-40B4-BE49-F238E27FC236}">
                <a16:creationId xmlns:a16="http://schemas.microsoft.com/office/drawing/2014/main" id="{4DC31189-20B5-1BA9-F176-A44A36738D9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513421" y="4032177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opis</a:t>
            </a:r>
          </a:p>
        </p:txBody>
      </p:sp>
      <p:sp>
        <p:nvSpPr>
          <p:cNvPr id="46" name="Symbol zastępczy tekstu 7">
            <a:extLst>
              <a:ext uri="{FF2B5EF4-FFF2-40B4-BE49-F238E27FC236}">
                <a16:creationId xmlns:a16="http://schemas.microsoft.com/office/drawing/2014/main" id="{AE495B87-198A-8D2D-2D15-C591F8FF182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521684" y="5108634"/>
            <a:ext cx="2278062" cy="942801"/>
          </a:xfrm>
        </p:spPr>
        <p:txBody>
          <a:bodyPr>
            <a:noAutofit/>
          </a:bodyPr>
          <a:lstStyle>
            <a:lvl1pPr algn="ctr">
              <a:defRPr sz="40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25%</a:t>
            </a:r>
          </a:p>
        </p:txBody>
      </p:sp>
      <p:sp>
        <p:nvSpPr>
          <p:cNvPr id="47" name="Symbol zastępczy tekstu 7">
            <a:extLst>
              <a:ext uri="{FF2B5EF4-FFF2-40B4-BE49-F238E27FC236}">
                <a16:creationId xmlns:a16="http://schemas.microsoft.com/office/drawing/2014/main" id="{F92A351F-4B62-AE68-7D98-813B641613A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583861" y="3591723"/>
            <a:ext cx="2278062" cy="260350"/>
          </a:xfrm>
        </p:spPr>
        <p:txBody>
          <a:bodyPr>
            <a:noAutofit/>
          </a:bodyPr>
          <a:lstStyle>
            <a:lvl1pPr algn="ctr">
              <a:defRPr sz="12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48" name="Symbol zastępczy tekstu 7">
            <a:extLst>
              <a:ext uri="{FF2B5EF4-FFF2-40B4-BE49-F238E27FC236}">
                <a16:creationId xmlns:a16="http://schemas.microsoft.com/office/drawing/2014/main" id="{94379597-84E7-CEB6-89B6-5F8F7194171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575598" y="4032177"/>
            <a:ext cx="2278062" cy="942801"/>
          </a:xfrm>
        </p:spPr>
        <p:txBody>
          <a:bodyPr>
            <a:noAutofit/>
          </a:bodyPr>
          <a:lstStyle>
            <a:lvl1pPr algn="ctr">
              <a:defRPr sz="1100" b="0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opis</a:t>
            </a:r>
          </a:p>
        </p:txBody>
      </p:sp>
      <p:sp>
        <p:nvSpPr>
          <p:cNvPr id="49" name="Symbol zastępczy tekstu 7">
            <a:extLst>
              <a:ext uri="{FF2B5EF4-FFF2-40B4-BE49-F238E27FC236}">
                <a16:creationId xmlns:a16="http://schemas.microsoft.com/office/drawing/2014/main" id="{4A3D4B51-FD9D-E641-DBB8-8C9A8822DD6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583861" y="5108634"/>
            <a:ext cx="2278062" cy="942801"/>
          </a:xfrm>
        </p:spPr>
        <p:txBody>
          <a:bodyPr>
            <a:noAutofit/>
          </a:bodyPr>
          <a:lstStyle>
            <a:lvl1pPr algn="ctr">
              <a:defRPr sz="4000" b="1">
                <a:solidFill>
                  <a:schemeClr val="accent6"/>
                </a:solidFill>
                <a:latin typeface=""/>
              </a:defRPr>
            </a:lvl1pPr>
          </a:lstStyle>
          <a:p>
            <a:pPr lvl="0"/>
            <a:r>
              <a:rPr lang="pl-PL" dirty="0"/>
              <a:t>25%</a:t>
            </a:r>
          </a:p>
        </p:txBody>
      </p:sp>
      <p:sp>
        <p:nvSpPr>
          <p:cNvPr id="50" name="Title 1">
            <a:extLst>
              <a:ext uri="{FF2B5EF4-FFF2-40B4-BE49-F238E27FC236}">
                <a16:creationId xmlns:a16="http://schemas.microsoft.com/office/drawing/2014/main" id="{27183ED5-C246-D154-DD98-C2575DF98135}"/>
              </a:ext>
            </a:extLst>
          </p:cNvPr>
          <p:cNvSpPr txBox="1">
            <a:spLocks/>
          </p:cNvSpPr>
          <p:nvPr userDrawn="1"/>
        </p:nvSpPr>
        <p:spPr>
          <a:xfrm>
            <a:off x="497840" y="1267102"/>
            <a:ext cx="11196320" cy="5669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none" spc="50" baseline="0">
                <a:solidFill>
                  <a:schemeClr val="tx1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r>
              <a:rPr lang="en-US" sz="2400" b="0" dirty="0" err="1">
                <a:solidFill>
                  <a:schemeClr val="accent6"/>
                </a:solidFill>
              </a:rPr>
              <a:t>Podtytuł</a:t>
            </a:r>
            <a:endParaRPr lang="en-US" sz="2400" b="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641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clusion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7840" y="560577"/>
            <a:ext cx="10533017" cy="566928"/>
          </a:xfrm>
        </p:spPr>
        <p:txBody>
          <a:bodyPr anchor="t" anchorCtr="0">
            <a:noAutofit/>
          </a:bodyPr>
          <a:lstStyle>
            <a:lvl1pPr algn="ctr">
              <a:defRPr sz="3200" cap="none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7B2E658D-3701-2AF2-C957-577E1AF3C421}"/>
              </a:ext>
            </a:extLst>
          </p:cNvPr>
          <p:cNvGrpSpPr/>
          <p:nvPr userDrawn="1"/>
        </p:nvGrpSpPr>
        <p:grpSpPr>
          <a:xfrm>
            <a:off x="0" y="0"/>
            <a:ext cx="12192000" cy="289758"/>
            <a:chOff x="0" y="1046790"/>
            <a:chExt cx="12192000" cy="289758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000B46CC-CED8-8EC0-4F34-3F4E5D1915F5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5CBFBE4E-15A0-4CCA-7A0F-56FE75B5A11F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24C3FEBE-0126-B1D8-009B-C973231BC25D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761059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F91B21-3700-DBB9-F143-F267C22425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6609" y="570180"/>
            <a:ext cx="10042777" cy="998967"/>
          </a:xfrm>
        </p:spPr>
        <p:txBody>
          <a:bodyPr/>
          <a:lstStyle>
            <a:lvl1pPr algn="ctr">
              <a:defRPr>
                <a:solidFill>
                  <a:schemeClr val="accent5"/>
                </a:solidFill>
              </a:defRPr>
            </a:lvl1pPr>
          </a:lstStyle>
          <a:p>
            <a:r>
              <a:rPr lang="pl-PL" dirty="0"/>
              <a:t>Informacja o kolorach</a:t>
            </a:r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52A17244-3C85-28F6-E87A-4A385AE5FC39}"/>
              </a:ext>
            </a:extLst>
          </p:cNvPr>
          <p:cNvSpPr txBox="1">
            <a:spLocks/>
          </p:cNvSpPr>
          <p:nvPr userDrawn="1"/>
        </p:nvSpPr>
        <p:spPr>
          <a:xfrm>
            <a:off x="816609" y="1870170"/>
            <a:ext cx="10447125" cy="2860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r>
              <a:rPr lang="pl-PL" sz="1200" b="0" cap="none" dirty="0">
                <a:solidFill>
                  <a:schemeClr val="accent6"/>
                </a:solidFill>
              </a:rPr>
              <a:t>Wersja koloru zielonego używana w prezentacji 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FF5CACB1-AD64-C94D-B52D-B152DA6F96C3}"/>
              </a:ext>
            </a:extLst>
          </p:cNvPr>
          <p:cNvSpPr txBox="1">
            <a:spLocks/>
          </p:cNvSpPr>
          <p:nvPr userDrawn="1"/>
        </p:nvSpPr>
        <p:spPr>
          <a:xfrm>
            <a:off x="5781789" y="2281140"/>
            <a:ext cx="1575871" cy="78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CMYK 83/23/80/8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RGB 32/133/82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HTML 208552</a:t>
            </a:r>
          </a:p>
        </p:txBody>
      </p:sp>
      <p:sp>
        <p:nvSpPr>
          <p:cNvPr id="8" name="Owal 7">
            <a:extLst>
              <a:ext uri="{FF2B5EF4-FFF2-40B4-BE49-F238E27FC236}">
                <a16:creationId xmlns:a16="http://schemas.microsoft.com/office/drawing/2014/main" id="{BC1146FE-07AE-3438-1B6C-B2A58247ED85}"/>
              </a:ext>
            </a:extLst>
          </p:cNvPr>
          <p:cNvSpPr/>
          <p:nvPr userDrawn="1"/>
        </p:nvSpPr>
        <p:spPr>
          <a:xfrm>
            <a:off x="4822174" y="2281140"/>
            <a:ext cx="784952" cy="784952"/>
          </a:xfrm>
          <a:prstGeom prst="ellipse">
            <a:avLst/>
          </a:prstGeom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Tytuł 1">
            <a:extLst>
              <a:ext uri="{FF2B5EF4-FFF2-40B4-BE49-F238E27FC236}">
                <a16:creationId xmlns:a16="http://schemas.microsoft.com/office/drawing/2014/main" id="{F160066F-2FD0-00C3-92D4-2B5088DB33C9}"/>
              </a:ext>
            </a:extLst>
          </p:cNvPr>
          <p:cNvSpPr txBox="1">
            <a:spLocks/>
          </p:cNvSpPr>
          <p:nvPr userDrawn="1"/>
        </p:nvSpPr>
        <p:spPr>
          <a:xfrm>
            <a:off x="816609" y="3309878"/>
            <a:ext cx="10447125" cy="2860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r>
              <a:rPr lang="pl-PL" sz="1200" b="0" cap="none" dirty="0">
                <a:solidFill>
                  <a:schemeClr val="accent6"/>
                </a:solidFill>
              </a:rPr>
              <a:t>Kolory dodatkowe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74BFE574-1794-920C-DF62-FAF78190EBA3}"/>
              </a:ext>
            </a:extLst>
          </p:cNvPr>
          <p:cNvSpPr txBox="1">
            <a:spLocks/>
          </p:cNvSpPr>
          <p:nvPr userDrawn="1"/>
        </p:nvSpPr>
        <p:spPr>
          <a:xfrm>
            <a:off x="1776224" y="4020941"/>
            <a:ext cx="1575871" cy="78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CMYK 69/0/60/0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RGB 60/189/134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HTML 3cbd86</a:t>
            </a:r>
          </a:p>
        </p:txBody>
      </p:sp>
      <p:sp>
        <p:nvSpPr>
          <p:cNvPr id="11" name="Owal 10">
            <a:extLst>
              <a:ext uri="{FF2B5EF4-FFF2-40B4-BE49-F238E27FC236}">
                <a16:creationId xmlns:a16="http://schemas.microsoft.com/office/drawing/2014/main" id="{D9622C0B-536A-3958-A1AA-9FF894D663B3}"/>
              </a:ext>
            </a:extLst>
          </p:cNvPr>
          <p:cNvSpPr/>
          <p:nvPr userDrawn="1"/>
        </p:nvSpPr>
        <p:spPr>
          <a:xfrm>
            <a:off x="816609" y="4020941"/>
            <a:ext cx="784952" cy="78495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Tytuł 1">
            <a:extLst>
              <a:ext uri="{FF2B5EF4-FFF2-40B4-BE49-F238E27FC236}">
                <a16:creationId xmlns:a16="http://schemas.microsoft.com/office/drawing/2014/main" id="{F1370B7F-B6E7-39C0-9D59-317631857DAB}"/>
              </a:ext>
            </a:extLst>
          </p:cNvPr>
          <p:cNvSpPr txBox="1">
            <a:spLocks/>
          </p:cNvSpPr>
          <p:nvPr userDrawn="1"/>
        </p:nvSpPr>
        <p:spPr>
          <a:xfrm>
            <a:off x="5732043" y="4020941"/>
            <a:ext cx="1575871" cy="78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CMYK 77/24/6/0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RGB 0/153/204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HTML 0099cc</a:t>
            </a:r>
          </a:p>
        </p:txBody>
      </p:sp>
      <p:sp>
        <p:nvSpPr>
          <p:cNvPr id="13" name="Owal 12">
            <a:extLst>
              <a:ext uri="{FF2B5EF4-FFF2-40B4-BE49-F238E27FC236}">
                <a16:creationId xmlns:a16="http://schemas.microsoft.com/office/drawing/2014/main" id="{9504BBBB-AB9A-7D5B-58B9-58D468CA37B1}"/>
              </a:ext>
            </a:extLst>
          </p:cNvPr>
          <p:cNvSpPr/>
          <p:nvPr userDrawn="1"/>
        </p:nvSpPr>
        <p:spPr>
          <a:xfrm>
            <a:off x="4772428" y="4020941"/>
            <a:ext cx="784952" cy="78495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Tytuł 1">
            <a:extLst>
              <a:ext uri="{FF2B5EF4-FFF2-40B4-BE49-F238E27FC236}">
                <a16:creationId xmlns:a16="http://schemas.microsoft.com/office/drawing/2014/main" id="{3523D962-0C76-40A0-3D0C-5A3F591D2EB3}"/>
              </a:ext>
            </a:extLst>
          </p:cNvPr>
          <p:cNvSpPr txBox="1">
            <a:spLocks/>
          </p:cNvSpPr>
          <p:nvPr userDrawn="1"/>
        </p:nvSpPr>
        <p:spPr>
          <a:xfrm>
            <a:off x="9687863" y="4020941"/>
            <a:ext cx="1575871" cy="78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CMYK 77/0/100/0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RGB 45/179/74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HTML 2db34a</a:t>
            </a:r>
          </a:p>
        </p:txBody>
      </p:sp>
      <p:sp>
        <p:nvSpPr>
          <p:cNvPr id="15" name="Owal 14">
            <a:extLst>
              <a:ext uri="{FF2B5EF4-FFF2-40B4-BE49-F238E27FC236}">
                <a16:creationId xmlns:a16="http://schemas.microsoft.com/office/drawing/2014/main" id="{DC5B886A-801A-BBA3-A16B-FFCCC0F845FE}"/>
              </a:ext>
            </a:extLst>
          </p:cNvPr>
          <p:cNvSpPr/>
          <p:nvPr userDrawn="1"/>
        </p:nvSpPr>
        <p:spPr>
          <a:xfrm>
            <a:off x="8728248" y="4020941"/>
            <a:ext cx="784952" cy="78495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Tytuł 1">
            <a:extLst>
              <a:ext uri="{FF2B5EF4-FFF2-40B4-BE49-F238E27FC236}">
                <a16:creationId xmlns:a16="http://schemas.microsoft.com/office/drawing/2014/main" id="{E2DCBC05-505C-795D-AFEF-18AD71F38067}"/>
              </a:ext>
            </a:extLst>
          </p:cNvPr>
          <p:cNvSpPr txBox="1">
            <a:spLocks/>
          </p:cNvSpPr>
          <p:nvPr userDrawn="1"/>
        </p:nvSpPr>
        <p:spPr>
          <a:xfrm>
            <a:off x="1776224" y="5230910"/>
            <a:ext cx="1771207" cy="78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CMYK 100/72/35/24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RGB 0/64/102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HTML 004066</a:t>
            </a:r>
          </a:p>
        </p:txBody>
      </p:sp>
      <p:sp>
        <p:nvSpPr>
          <p:cNvPr id="19" name="Owal 18">
            <a:extLst>
              <a:ext uri="{FF2B5EF4-FFF2-40B4-BE49-F238E27FC236}">
                <a16:creationId xmlns:a16="http://schemas.microsoft.com/office/drawing/2014/main" id="{D3F3EC39-6DBB-ED04-F16D-E1ED50829B70}"/>
              </a:ext>
            </a:extLst>
          </p:cNvPr>
          <p:cNvSpPr/>
          <p:nvPr userDrawn="1"/>
        </p:nvSpPr>
        <p:spPr>
          <a:xfrm>
            <a:off x="816609" y="5230910"/>
            <a:ext cx="784952" cy="78495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Tytuł 1">
            <a:extLst>
              <a:ext uri="{FF2B5EF4-FFF2-40B4-BE49-F238E27FC236}">
                <a16:creationId xmlns:a16="http://schemas.microsoft.com/office/drawing/2014/main" id="{53F5DDA9-15CA-2FF0-7C65-F99EDA0CE3CA}"/>
              </a:ext>
            </a:extLst>
          </p:cNvPr>
          <p:cNvSpPr txBox="1">
            <a:spLocks/>
          </p:cNvSpPr>
          <p:nvPr userDrawn="1"/>
        </p:nvSpPr>
        <p:spPr>
          <a:xfrm>
            <a:off x="5732043" y="5230910"/>
            <a:ext cx="1575871" cy="78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CMYK 78/14/38/0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RGB 0/153/153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HTML 009999</a:t>
            </a:r>
          </a:p>
        </p:txBody>
      </p:sp>
      <p:sp>
        <p:nvSpPr>
          <p:cNvPr id="21" name="Owal 20">
            <a:extLst>
              <a:ext uri="{FF2B5EF4-FFF2-40B4-BE49-F238E27FC236}">
                <a16:creationId xmlns:a16="http://schemas.microsoft.com/office/drawing/2014/main" id="{AB2317DE-28F9-82E7-37EE-24F5C7083718}"/>
              </a:ext>
            </a:extLst>
          </p:cNvPr>
          <p:cNvSpPr/>
          <p:nvPr userDrawn="1"/>
        </p:nvSpPr>
        <p:spPr>
          <a:xfrm>
            <a:off x="4772428" y="5230910"/>
            <a:ext cx="784952" cy="78495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Tytuł 1">
            <a:extLst>
              <a:ext uri="{FF2B5EF4-FFF2-40B4-BE49-F238E27FC236}">
                <a16:creationId xmlns:a16="http://schemas.microsoft.com/office/drawing/2014/main" id="{96061CD5-1289-7F74-004C-5974E613EF8E}"/>
              </a:ext>
            </a:extLst>
          </p:cNvPr>
          <p:cNvSpPr txBox="1">
            <a:spLocks/>
          </p:cNvSpPr>
          <p:nvPr userDrawn="1"/>
        </p:nvSpPr>
        <p:spPr>
          <a:xfrm>
            <a:off x="9687863" y="5230910"/>
            <a:ext cx="1575871" cy="78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all" spc="50" baseline="0">
                <a:solidFill>
                  <a:schemeClr val="accent5"/>
                </a:solidFill>
                <a:latin typeface=""/>
                <a:ea typeface="+mj-ea"/>
                <a:cs typeface="Poppins" pitchFamily="2" charset="77"/>
              </a:defRPr>
            </a:lvl1pPr>
          </a:lstStyle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CMYK 0/0/0/85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RGB 77/77/77</a:t>
            </a:r>
          </a:p>
          <a:p>
            <a:pPr algn="l"/>
            <a:r>
              <a:rPr lang="pl-PL" sz="1200" b="0" kern="1200" cap="all" spc="50" baseline="0" dirty="0">
                <a:solidFill>
                  <a:schemeClr val="accent6"/>
                </a:solidFill>
                <a:effectLst/>
                <a:latin typeface=""/>
                <a:ea typeface="+mj-ea"/>
                <a:cs typeface="Poppins" pitchFamily="2" charset="77"/>
              </a:rPr>
              <a:t>HTML 4d4d4d</a:t>
            </a:r>
          </a:p>
        </p:txBody>
      </p:sp>
      <p:sp>
        <p:nvSpPr>
          <p:cNvPr id="23" name="Owal 22">
            <a:extLst>
              <a:ext uri="{FF2B5EF4-FFF2-40B4-BE49-F238E27FC236}">
                <a16:creationId xmlns:a16="http://schemas.microsoft.com/office/drawing/2014/main" id="{C064110D-887E-E4EB-7BBE-1374F4F02FB0}"/>
              </a:ext>
            </a:extLst>
          </p:cNvPr>
          <p:cNvSpPr/>
          <p:nvPr userDrawn="1"/>
        </p:nvSpPr>
        <p:spPr>
          <a:xfrm>
            <a:off x="8728248" y="5230910"/>
            <a:ext cx="784952" cy="78495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4103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40BD1A7-E4A1-A3F9-9507-BAFD094497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7073" y="2210234"/>
            <a:ext cx="6675120" cy="51102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>
                <a:solidFill>
                  <a:srgbClr val="4D4D4D"/>
                </a:solidFill>
                <a:latin typeface="+mj-lt"/>
              </a:defRPr>
            </a:lvl1pPr>
          </a:lstStyle>
          <a:p>
            <a:r>
              <a:rPr lang="en-US" dirty="0"/>
              <a:t>TYTUŁ SLAJDU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EEC36B8-D0CB-826D-9E48-34CEADFA4E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7073" y="2917972"/>
            <a:ext cx="6675120" cy="511028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l">
              <a:buNone/>
              <a:defRPr sz="2000">
                <a:solidFill>
                  <a:schemeClr val="accent5"/>
                </a:solidFill>
                <a:latin typeface="Source Sans 3 Medium" panose="020B03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Grafika 8">
            <a:extLst>
              <a:ext uri="{FF2B5EF4-FFF2-40B4-BE49-F238E27FC236}">
                <a16:creationId xmlns:a16="http://schemas.microsoft.com/office/drawing/2014/main" id="{25A98770-6C92-26BD-FF56-0DF9B3EF5CA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224857" y="1647645"/>
            <a:ext cx="5150070" cy="5210355"/>
          </a:xfrm>
          <a:prstGeom prst="rect">
            <a:avLst/>
          </a:prstGeom>
        </p:spPr>
      </p:pic>
      <p:pic>
        <p:nvPicPr>
          <p:cNvPr id="10" name="Obraz 9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67D249FB-652C-FF0D-8D0B-A35A87E951B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41" y="268337"/>
            <a:ext cx="2849468" cy="835844"/>
          </a:xfrm>
          <a:prstGeom prst="rect">
            <a:avLst/>
          </a:prstGeom>
        </p:spPr>
      </p:pic>
      <p:pic>
        <p:nvPicPr>
          <p:cNvPr id="11" name="Obraz 10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9490F2B2-2DEA-4287-4279-6FD97B39406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8" b="17843"/>
          <a:stretch>
            <a:fillRect/>
          </a:stretch>
        </p:blipFill>
        <p:spPr>
          <a:xfrm>
            <a:off x="8799892" y="268335"/>
            <a:ext cx="2984031" cy="835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71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with Picture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3816" y="4421221"/>
            <a:ext cx="10478450" cy="914400"/>
          </a:xfr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3816" y="5335373"/>
            <a:ext cx="10478450" cy="73152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8CC9A669-A9A2-C81A-7659-2BE084D43C3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778270"/>
          </a:xfrm>
          <a:prstGeom prst="rect">
            <a:avLst/>
          </a:pr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68072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7073" y="1766346"/>
            <a:ext cx="6675120" cy="511028"/>
          </a:xfr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4D4D4D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7073" y="2474084"/>
            <a:ext cx="6675120" cy="511028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Grafika 4">
            <a:extLst>
              <a:ext uri="{FF2B5EF4-FFF2-40B4-BE49-F238E27FC236}">
                <a16:creationId xmlns:a16="http://schemas.microsoft.com/office/drawing/2014/main" id="{87C5DA7E-2769-1413-10AF-D2E6C69CEB3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232765" y="547687"/>
            <a:ext cx="5695950" cy="576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48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901" y="842956"/>
            <a:ext cx="3494314" cy="5116409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4268" y="865504"/>
            <a:ext cx="6766560" cy="50938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/>
            </a:lvl1pPr>
            <a:lvl2pPr>
              <a:lnSpc>
                <a:spcPct val="90000"/>
              </a:lnSpc>
              <a:defRPr sz="1600"/>
            </a:lvl2pPr>
            <a:lvl3pPr>
              <a:lnSpc>
                <a:spcPct val="90000"/>
              </a:lnSpc>
              <a:defRPr sz="1400"/>
            </a:lvl3pPr>
            <a:lvl4pPr>
              <a:lnSpc>
                <a:spcPct val="90000"/>
              </a:lnSpc>
              <a:defRPr sz="1200"/>
            </a:lvl4pPr>
            <a:lvl5pPr>
              <a:lnSpc>
                <a:spcPct val="90000"/>
              </a:lnSpc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1DF2E2D4-7C82-00B0-82A5-51B652144B9E}"/>
              </a:ext>
            </a:extLst>
          </p:cNvPr>
          <p:cNvGrpSpPr/>
          <p:nvPr userDrawn="1"/>
        </p:nvGrpSpPr>
        <p:grpSpPr>
          <a:xfrm>
            <a:off x="0" y="0"/>
            <a:ext cx="12192000" cy="289758"/>
            <a:chOff x="0" y="1046790"/>
            <a:chExt cx="12192000" cy="289758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374E2C57-3A1D-205A-19E1-3CE31BF39D82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52651D85-6E48-36FD-19E1-BEA9A8E3672E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8C19FB04-4C79-E2ED-A70A-CCCE0643BA42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191119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Picture 7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8094" y="825703"/>
            <a:ext cx="4522936" cy="932688"/>
          </a:xfrm>
        </p:spPr>
        <p:txBody>
          <a:bodyPr anchor="t" anchorCtr="0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5672379" cy="6312513"/>
          </a:xfrm>
          <a:prstGeom prst="rect">
            <a:avLst/>
          </a:pr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1" b="-8642"/>
            </a:stretch>
          </a:blipFill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748429" y="1789540"/>
            <a:ext cx="4512601" cy="38873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228600" indent="0">
              <a:buNone/>
              <a:defRPr sz="1600">
                <a:solidFill>
                  <a:schemeClr val="tx1"/>
                </a:solidFill>
              </a:defRPr>
            </a:lvl2pPr>
            <a:lvl3pPr marL="457200" indent="0">
              <a:buNone/>
              <a:defRPr sz="1400">
                <a:solidFill>
                  <a:schemeClr val="tx1"/>
                </a:solidFill>
              </a:defRPr>
            </a:lvl3pPr>
            <a:lvl4pPr marL="685800" indent="0">
              <a:buNone/>
              <a:defRPr sz="1200"/>
            </a:lvl4pPr>
            <a:lvl5pPr marL="914400" indent="0"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37F2D3C2-7720-F628-2F33-C972CBA4E465}"/>
              </a:ext>
            </a:extLst>
          </p:cNvPr>
          <p:cNvGrpSpPr/>
          <p:nvPr userDrawn="1"/>
        </p:nvGrpSpPr>
        <p:grpSpPr>
          <a:xfrm>
            <a:off x="5672380" y="5891214"/>
            <a:ext cx="6519620" cy="419100"/>
            <a:chOff x="5748580" y="5334000"/>
            <a:chExt cx="6519620" cy="419100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12EF130-BBAE-89F5-FC9B-59D8FA100124}"/>
                </a:ext>
              </a:extLst>
            </p:cNvPr>
            <p:cNvSpPr/>
            <p:nvPr userDrawn="1"/>
          </p:nvSpPr>
          <p:spPr>
            <a:xfrm>
              <a:off x="5748580" y="5648325"/>
              <a:ext cx="6519620" cy="10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6C99D36D-E29E-3956-9837-6D3AA85C2B3E}"/>
                </a:ext>
              </a:extLst>
            </p:cNvPr>
            <p:cNvSpPr/>
            <p:nvPr userDrawn="1"/>
          </p:nvSpPr>
          <p:spPr>
            <a:xfrm>
              <a:off x="5748580" y="5495925"/>
              <a:ext cx="6519620" cy="1047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48F03889-5D32-B380-94E5-8D9821404487}"/>
                </a:ext>
              </a:extLst>
            </p:cNvPr>
            <p:cNvSpPr/>
            <p:nvPr userDrawn="1"/>
          </p:nvSpPr>
          <p:spPr>
            <a:xfrm>
              <a:off x="5748580" y="5334000"/>
              <a:ext cx="6519620" cy="1047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398287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Picture 11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7417" y="822516"/>
            <a:ext cx="3273552" cy="1942773"/>
          </a:xfr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220197" cy="6306207"/>
          </a:xfrm>
          <a:prstGeom prst="rect">
            <a:avLst/>
          </a:pr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1" b="-8750"/>
            </a:stretch>
          </a:blipFill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98411" y="2778536"/>
            <a:ext cx="3273552" cy="29260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228600" indent="0">
              <a:buNone/>
              <a:defRPr sz="1600">
                <a:solidFill>
                  <a:schemeClr val="tx1"/>
                </a:solidFill>
              </a:defRPr>
            </a:lvl2pPr>
            <a:lvl3pPr marL="457200" indent="0">
              <a:buNone/>
              <a:defRPr sz="1400">
                <a:solidFill>
                  <a:schemeClr val="tx1"/>
                </a:solidFill>
              </a:defRPr>
            </a:lvl3pPr>
            <a:lvl4pPr marL="685800" indent="0">
              <a:buNone/>
              <a:defRPr sz="1200"/>
            </a:lvl4pPr>
            <a:lvl5pPr marL="914400" indent="0"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4E9C3EEB-6A10-1BD8-CCA0-141290F0FB52}"/>
              </a:ext>
            </a:extLst>
          </p:cNvPr>
          <p:cNvGrpSpPr/>
          <p:nvPr userDrawn="1"/>
        </p:nvGrpSpPr>
        <p:grpSpPr>
          <a:xfrm>
            <a:off x="7220196" y="5891214"/>
            <a:ext cx="4971803" cy="419100"/>
            <a:chOff x="5748580" y="5334000"/>
            <a:chExt cx="6519620" cy="419100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F2482780-391B-6E86-B308-7B719581FBB2}"/>
                </a:ext>
              </a:extLst>
            </p:cNvPr>
            <p:cNvSpPr/>
            <p:nvPr userDrawn="1"/>
          </p:nvSpPr>
          <p:spPr>
            <a:xfrm>
              <a:off x="5748580" y="5648325"/>
              <a:ext cx="6519620" cy="10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74A8109C-1096-DA69-A026-F3BBC4D3FB54}"/>
                </a:ext>
              </a:extLst>
            </p:cNvPr>
            <p:cNvSpPr/>
            <p:nvPr userDrawn="1"/>
          </p:nvSpPr>
          <p:spPr>
            <a:xfrm>
              <a:off x="5748580" y="5495925"/>
              <a:ext cx="6519620" cy="1047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4EE6710C-5AAE-5DEE-C107-53D01E6792C2}"/>
                </a:ext>
              </a:extLst>
            </p:cNvPr>
            <p:cNvSpPr/>
            <p:nvPr userDrawn="1"/>
          </p:nvSpPr>
          <p:spPr>
            <a:xfrm>
              <a:off x="5748580" y="5334000"/>
              <a:ext cx="6519620" cy="1047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38641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2600" y="5601041"/>
            <a:ext cx="8229600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 b="0" i="0" cap="none" baseline="0">
                <a:solidFill>
                  <a:schemeClr val="bg1"/>
                </a:solidFill>
                <a:latin typeface="+mn-lt"/>
                <a:cs typeface="Poppins Light" pitchFamily="2" charset="77"/>
              </a:defRPr>
            </a:lvl1pPr>
          </a:lstStyle>
          <a:p>
            <a:r>
              <a:rPr lang="en-US" dirty="0"/>
              <a:t>Autor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92280" y="776028"/>
            <a:ext cx="8229600" cy="45720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000" b="1" cap="all" spc="50" baseline="0">
                <a:latin typeface="+mj-lt"/>
                <a:cs typeface="Poppins" pitchFamily="2" charset="77"/>
              </a:defRPr>
            </a:lvl1pPr>
          </a:lstStyle>
          <a:p>
            <a:pPr lvl="0"/>
            <a:r>
              <a:rPr lang="en-US" dirty="0" err="1"/>
              <a:t>Cytat</a:t>
            </a:r>
            <a:endParaRPr lang="en-US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37D1DC6-FF04-C0F5-3104-BB38512F082D}"/>
              </a:ext>
            </a:extLst>
          </p:cNvPr>
          <p:cNvSpPr/>
          <p:nvPr userDrawn="1"/>
        </p:nvSpPr>
        <p:spPr>
          <a:xfrm>
            <a:off x="0" y="6318780"/>
            <a:ext cx="12192000" cy="5392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Obraz 8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474FB972-0179-DC9D-7AF7-DE7DF8C2DC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9" r="8653"/>
          <a:stretch>
            <a:fillRect/>
          </a:stretch>
        </p:blipFill>
        <p:spPr>
          <a:xfrm>
            <a:off x="816609" y="6318779"/>
            <a:ext cx="1489495" cy="539220"/>
          </a:xfrm>
          <a:prstGeom prst="rect">
            <a:avLst/>
          </a:prstGeom>
        </p:spPr>
      </p:pic>
      <p:pic>
        <p:nvPicPr>
          <p:cNvPr id="10" name="Obraz 9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78177706-496B-49ED-08F1-25431DB5D82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3" t="17108" r="10285" b="17843"/>
          <a:stretch>
            <a:fillRect/>
          </a:stretch>
        </p:blipFill>
        <p:spPr>
          <a:xfrm>
            <a:off x="3637300" y="6318778"/>
            <a:ext cx="1547195" cy="53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53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77FBFB58-BD7D-0E9B-7D02-1BE0CDCEA43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972457"/>
          </a:xfrm>
          <a:prstGeom prst="rect">
            <a:avLst/>
          </a:pr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1" t="1"/>
            </a:stretch>
          </a:blipFill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1615443"/>
            <a:ext cx="3437583" cy="4099202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4DC103C-4E45-07FA-2734-5BAE2624DC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1840" y="1615442"/>
            <a:ext cx="6119865" cy="20116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chemeClr val="tx1"/>
                </a:solidFill>
              </a:defRPr>
            </a:lvl1pPr>
            <a:lvl2pPr marL="228600" indent="0">
              <a:lnSpc>
                <a:spcPct val="90000"/>
              </a:lnSpc>
              <a:buNone/>
              <a:defRPr sz="1600">
                <a:solidFill>
                  <a:srgbClr val="4D4D4D"/>
                </a:solidFill>
              </a:defRPr>
            </a:lvl2pPr>
            <a:lvl3pPr marL="457200" indent="0">
              <a:lnSpc>
                <a:spcPct val="90000"/>
              </a:lnSpc>
              <a:buNone/>
              <a:defRPr sz="1400">
                <a:solidFill>
                  <a:srgbClr val="4D4D4D"/>
                </a:solidFill>
              </a:defRPr>
            </a:lvl3pPr>
            <a:lvl4pPr marL="685800" indent="0">
              <a:lnSpc>
                <a:spcPct val="90000"/>
              </a:lnSpc>
              <a:buNone/>
              <a:defRPr sz="1200"/>
            </a:lvl4pPr>
            <a:lvl5pPr marL="914400" indent="0">
              <a:lnSpc>
                <a:spcPct val="90000"/>
              </a:lnSpc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88F1ED9-CE64-0191-F909-FDC002A7456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48775" y="3945380"/>
            <a:ext cx="6119865" cy="20116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chemeClr val="tx1"/>
                </a:solidFill>
              </a:defRPr>
            </a:lvl1pPr>
            <a:lvl2pPr marL="228600" indent="0">
              <a:lnSpc>
                <a:spcPct val="90000"/>
              </a:lnSpc>
              <a:buNone/>
              <a:defRPr sz="1600">
                <a:solidFill>
                  <a:srgbClr val="4D4D4D"/>
                </a:solidFill>
              </a:defRPr>
            </a:lvl2pPr>
            <a:lvl3pPr marL="457200" indent="0">
              <a:lnSpc>
                <a:spcPct val="90000"/>
              </a:lnSpc>
              <a:buNone/>
              <a:defRPr sz="1400">
                <a:solidFill>
                  <a:srgbClr val="4D4D4D"/>
                </a:solidFill>
              </a:defRPr>
            </a:lvl3pPr>
            <a:lvl4pPr marL="685800" indent="0">
              <a:lnSpc>
                <a:spcPct val="90000"/>
              </a:lnSpc>
              <a:buNone/>
              <a:defRPr sz="1200">
                <a:solidFill>
                  <a:schemeClr val="tx1"/>
                </a:solidFill>
              </a:defRPr>
            </a:lvl4pPr>
            <a:lvl5pPr marL="914400" indent="0">
              <a:lnSpc>
                <a:spcPct val="90000"/>
              </a:lnSpc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35C2D493-8F4C-1088-0142-33B1C6D006F3}"/>
              </a:ext>
            </a:extLst>
          </p:cNvPr>
          <p:cNvGrpSpPr/>
          <p:nvPr userDrawn="1"/>
        </p:nvGrpSpPr>
        <p:grpSpPr>
          <a:xfrm>
            <a:off x="0" y="972998"/>
            <a:ext cx="12192000" cy="289758"/>
            <a:chOff x="0" y="1046790"/>
            <a:chExt cx="12192000" cy="289758"/>
          </a:xfrm>
        </p:grpSpPr>
        <p:sp>
          <p:nvSpPr>
            <p:cNvPr id="14" name="Prostokąt 13">
              <a:extLst>
                <a:ext uri="{FF2B5EF4-FFF2-40B4-BE49-F238E27FC236}">
                  <a16:creationId xmlns:a16="http://schemas.microsoft.com/office/drawing/2014/main" id="{39A4A7F6-7CC9-649B-92E5-A9A6DA3BE033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E236D531-533B-FE9D-F980-FD198085CB55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F0508FC3-867A-A41D-2B7A-DEAB8B067F6C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409238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0D0B0C3-835D-D0D0-D9E9-7D74C49867E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972457"/>
          </a:xfrm>
          <a:prstGeom prst="rect">
            <a:avLst/>
          </a:pr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1" t="1"/>
            </a:stretch>
          </a:blipFill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0C2B6C37-DB7E-A276-A874-09F3C035FE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5248" y="2458995"/>
            <a:ext cx="10528593" cy="325027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200" b="1" i="0" cap="all" spc="50" baseline="0">
                <a:latin typeface="+mj-lt"/>
                <a:cs typeface="Poppins" pitchFamily="2" charset="77"/>
              </a:defRPr>
            </a:lvl1pPr>
          </a:lstStyle>
          <a:p>
            <a:pPr lvl="0"/>
            <a:r>
              <a:rPr lang="en-US" dirty="0"/>
              <a:t>Click to add Quote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D87E2B3-5FE0-798D-4C40-E2716319B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7567" y="1638134"/>
            <a:ext cx="10546274" cy="713124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E5F0520F-85CA-332E-EFE2-63077CC4C2EF}"/>
              </a:ext>
            </a:extLst>
          </p:cNvPr>
          <p:cNvGrpSpPr/>
          <p:nvPr userDrawn="1"/>
        </p:nvGrpSpPr>
        <p:grpSpPr>
          <a:xfrm>
            <a:off x="0" y="972998"/>
            <a:ext cx="12192000" cy="289758"/>
            <a:chOff x="0" y="1046790"/>
            <a:chExt cx="12192000" cy="289758"/>
          </a:xfrm>
        </p:grpSpPr>
        <p:sp>
          <p:nvSpPr>
            <p:cNvPr id="3" name="Prostokąt 2">
              <a:extLst>
                <a:ext uri="{FF2B5EF4-FFF2-40B4-BE49-F238E27FC236}">
                  <a16:creationId xmlns:a16="http://schemas.microsoft.com/office/drawing/2014/main" id="{9F06AC9C-8FD5-329E-3E1A-D8632186167C}"/>
                </a:ext>
              </a:extLst>
            </p:cNvPr>
            <p:cNvSpPr/>
            <p:nvPr userDrawn="1"/>
          </p:nvSpPr>
          <p:spPr>
            <a:xfrm>
              <a:off x="0" y="1262264"/>
              <a:ext cx="12192000" cy="742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B7A90096-9219-ECCE-38A8-641E7C9783CB}"/>
                </a:ext>
              </a:extLst>
            </p:cNvPr>
            <p:cNvSpPr/>
            <p:nvPr userDrawn="1"/>
          </p:nvSpPr>
          <p:spPr>
            <a:xfrm>
              <a:off x="0" y="1154527"/>
              <a:ext cx="12192000" cy="742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5AF38E58-A5A2-4B87-70D1-60C0C49D2C62}"/>
                </a:ext>
              </a:extLst>
            </p:cNvPr>
            <p:cNvSpPr/>
            <p:nvPr userDrawn="1"/>
          </p:nvSpPr>
          <p:spPr>
            <a:xfrm>
              <a:off x="0" y="1046790"/>
              <a:ext cx="12192000" cy="742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96025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609" y="826658"/>
            <a:ext cx="10042777" cy="99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Tytuł</a:t>
            </a:r>
            <a:r>
              <a:rPr lang="en-US" dirty="0"/>
              <a:t> </a:t>
            </a:r>
            <a:r>
              <a:rPr lang="en-US" dirty="0" err="1"/>
              <a:t>Slajdu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476" y="5714645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+mn-lt"/>
                <a:cs typeface="Poppins Light" pitchFamily="2" charset="77"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0553" y="5717127"/>
            <a:ext cx="18457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+mn-lt"/>
                <a:cs typeface="Poppins Light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8F41F8D-5DB5-EF7F-2FD5-67590A17F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04277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2B67D0CA-4E14-9472-DA4D-54BCAD61E22F}"/>
              </a:ext>
            </a:extLst>
          </p:cNvPr>
          <p:cNvSpPr/>
          <p:nvPr userDrawn="1"/>
        </p:nvSpPr>
        <p:spPr>
          <a:xfrm>
            <a:off x="0" y="6318780"/>
            <a:ext cx="12192000" cy="5392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Obraz 8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8CBBEE09-B0AD-F92D-B2C0-4789754A650E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9" r="8653"/>
          <a:stretch>
            <a:fillRect/>
          </a:stretch>
        </p:blipFill>
        <p:spPr>
          <a:xfrm>
            <a:off x="816609" y="6318779"/>
            <a:ext cx="1489495" cy="539220"/>
          </a:xfrm>
          <a:prstGeom prst="rect">
            <a:avLst/>
          </a:prstGeom>
        </p:spPr>
      </p:pic>
      <p:pic>
        <p:nvPicPr>
          <p:cNvPr id="8" name="Obraz 7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93F61FAA-4AF9-B374-73C6-AF72BA6BC44F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3" t="17108" r="10285" b="17843"/>
          <a:stretch>
            <a:fillRect/>
          </a:stretch>
        </p:blipFill>
        <p:spPr>
          <a:xfrm>
            <a:off x="9762678" y="6318778"/>
            <a:ext cx="1547195" cy="53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26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842" r:id="rId2"/>
    <p:sldLayoutId id="2147483774" r:id="rId3"/>
    <p:sldLayoutId id="2147483787" r:id="rId4"/>
    <p:sldLayoutId id="2147483843" r:id="rId5"/>
    <p:sldLayoutId id="2147483845" r:id="rId6"/>
    <p:sldLayoutId id="2147483813" r:id="rId7"/>
    <p:sldLayoutId id="2147483817" r:id="rId8"/>
    <p:sldLayoutId id="2147483830" r:id="rId9"/>
    <p:sldLayoutId id="2147483831" r:id="rId10"/>
    <p:sldLayoutId id="2147483835" r:id="rId11"/>
    <p:sldLayoutId id="2147483839" r:id="rId12"/>
    <p:sldLayoutId id="2147483834" r:id="rId13"/>
    <p:sldLayoutId id="2147483840" r:id="rId14"/>
    <p:sldLayoutId id="2147483837" r:id="rId15"/>
    <p:sldLayoutId id="2147483836" r:id="rId16"/>
    <p:sldLayoutId id="2147483841" r:id="rId17"/>
    <p:sldLayoutId id="2147483828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all" spc="50" baseline="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+mn-lt"/>
          <a:ea typeface="+mn-ea"/>
          <a:cs typeface="Poppins Light" pitchFamily="2" charset="77"/>
        </a:defRPr>
      </a:lvl1pPr>
      <a:lvl2pPr marL="2286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+mn-lt"/>
          <a:ea typeface="+mn-ea"/>
          <a:cs typeface="Poppins Light" pitchFamily="2" charset="77"/>
        </a:defRPr>
      </a:lvl2pPr>
      <a:lvl3pPr marL="4572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400" b="0" i="0" kern="1200">
          <a:solidFill>
            <a:schemeClr val="tx1"/>
          </a:solidFill>
          <a:latin typeface="+mn-lt"/>
          <a:ea typeface="+mn-ea"/>
          <a:cs typeface="Poppins Light" pitchFamily="2" charset="77"/>
        </a:defRPr>
      </a:lvl3pPr>
      <a:lvl4pPr marL="685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tx1"/>
          </a:solidFill>
          <a:latin typeface="+mn-lt"/>
          <a:ea typeface="+mn-ea"/>
          <a:cs typeface="Poppins Light" pitchFamily="2" charset="77"/>
        </a:defRPr>
      </a:lvl4pPr>
      <a:lvl5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100" b="0" i="0" kern="1200">
          <a:solidFill>
            <a:schemeClr val="tx1"/>
          </a:solidFill>
          <a:latin typeface="+mn-lt"/>
          <a:ea typeface="+mn-ea"/>
          <a:cs typeface="Poppins Light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2160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39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s://www.gov.pl/web/nfosigw/spotkanie-z-wykonawcami-podsumowujace-pierwszy-kwartal-wdrazania-nowej-odslony-programu-czyste-powietrze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FBEB139-49D2-8D04-86D2-09C06D00D1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7072" y="2585138"/>
            <a:ext cx="7037623" cy="511028"/>
          </a:xfrm>
        </p:spPr>
        <p:txBody>
          <a:bodyPr anchor="t">
            <a:normAutofit fontScale="90000"/>
          </a:bodyPr>
          <a:lstStyle/>
          <a:p>
            <a:r>
              <a:rPr lang="en-US" dirty="0"/>
              <a:t>Forum Energia–</a:t>
            </a:r>
            <a:r>
              <a:rPr lang="en-US" dirty="0" err="1"/>
              <a:t>Efekt</a:t>
            </a:r>
            <a:r>
              <a:rPr lang="en-US" dirty="0"/>
              <a:t>–</a:t>
            </a:r>
            <a:r>
              <a:rPr lang="en-US" dirty="0" err="1"/>
              <a:t>Środowisko</a:t>
            </a:r>
            <a:endParaRPr lang="en-US" dirty="0"/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FA8D9FA2-302E-0315-171F-48BC542157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7072" y="3173485"/>
            <a:ext cx="6675120" cy="2360415"/>
          </a:xfrm>
        </p:spPr>
        <p:txBody>
          <a:bodyPr anchor="b">
            <a:normAutofit/>
          </a:bodyPr>
          <a:lstStyle/>
          <a:p>
            <a:r>
              <a:rPr lang="pl-PL" dirty="0">
                <a:latin typeface="+mn-lt"/>
              </a:rPr>
              <a:t>Z energią dla klimatu – doradztwo energetyczne wsparciem dla samorządów w zielonej transformacji</a:t>
            </a:r>
          </a:p>
          <a:p>
            <a:endParaRPr lang="pl-PL" dirty="0">
              <a:latin typeface="+mn-lt"/>
            </a:endParaRPr>
          </a:p>
          <a:p>
            <a:r>
              <a:rPr lang="pl-PL" dirty="0">
                <a:latin typeface="+mn-lt"/>
              </a:rPr>
              <a:t>ELENA – jak będzie wspierać samorządy</a:t>
            </a:r>
          </a:p>
          <a:p>
            <a:endParaRPr lang="pl-PL" dirty="0">
              <a:latin typeface="+mn-lt"/>
            </a:endParaRPr>
          </a:p>
          <a:p>
            <a:r>
              <a:rPr lang="pl-PL" dirty="0">
                <a:latin typeface="+mn-lt"/>
              </a:rPr>
              <a:t>Warszawa; 2026.03.18</a:t>
            </a:r>
          </a:p>
        </p:txBody>
      </p:sp>
    </p:spTree>
    <p:extLst>
      <p:ext uri="{BB962C8B-B14F-4D97-AF65-F5344CB8AC3E}">
        <p14:creationId xmlns:p14="http://schemas.microsoft.com/office/powerpoint/2010/main" val="3342914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9D3F0-EE7D-AB8D-6B08-7FF8B2994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załka: w prawo 8" descr="Schemat, który poazuje że program ELENA jest dopełenieniem obecnego Projektu Doradztwa Energetycznego. Połącznienie tych dwóch programów pomoże w realizacji inwestycji">
            <a:extLst>
              <a:ext uri="{FF2B5EF4-FFF2-40B4-BE49-F238E27FC236}">
                <a16:creationId xmlns:a16="http://schemas.microsoft.com/office/drawing/2014/main" id="{F25BCBA5-7CAB-1377-CBDB-F46EA29050CE}"/>
              </a:ext>
            </a:extLst>
          </p:cNvPr>
          <p:cNvSpPr/>
          <p:nvPr/>
        </p:nvSpPr>
        <p:spPr>
          <a:xfrm>
            <a:off x="304799" y="1842605"/>
            <a:ext cx="10075334" cy="261302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: zaokrąglone rogi 1">
            <a:extLst>
              <a:ext uri="{FF2B5EF4-FFF2-40B4-BE49-F238E27FC236}">
                <a16:creationId xmlns:a16="http://schemas.microsoft.com/office/drawing/2014/main" id="{3EDE6D59-29A0-D486-D714-2858699AC946}"/>
              </a:ext>
            </a:extLst>
          </p:cNvPr>
          <p:cNvSpPr/>
          <p:nvPr/>
        </p:nvSpPr>
        <p:spPr>
          <a:xfrm>
            <a:off x="304799" y="3894666"/>
            <a:ext cx="1786467" cy="649224"/>
          </a:xfrm>
          <a:prstGeom prst="roundRect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rgbClr val="262626"/>
                </a:solidFill>
              </a:rPr>
              <a:t>PDE</a:t>
            </a:r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C1CEC33A-AAD1-E4C7-F75B-8709EE38684F}"/>
              </a:ext>
            </a:extLst>
          </p:cNvPr>
          <p:cNvSpPr/>
          <p:nvPr/>
        </p:nvSpPr>
        <p:spPr>
          <a:xfrm>
            <a:off x="2091267" y="3894666"/>
            <a:ext cx="6967008" cy="649224"/>
          </a:xfrm>
          <a:prstGeom prst="roundRect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rgbClr val="262626"/>
                </a:solidFill>
              </a:rPr>
              <a:t>ELENA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372FD9A0-6246-6958-C30F-7A538D727CC9}"/>
              </a:ext>
            </a:extLst>
          </p:cNvPr>
          <p:cNvSpPr/>
          <p:nvPr/>
        </p:nvSpPr>
        <p:spPr>
          <a:xfrm>
            <a:off x="304800" y="2501417"/>
            <a:ext cx="1786467" cy="1295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Świadomość</a:t>
            </a:r>
          </a:p>
          <a:p>
            <a:pPr algn="ctr"/>
            <a:r>
              <a:rPr lang="pl-PL" sz="2400" b="1" dirty="0"/>
              <a:t>Wiedza</a:t>
            </a:r>
          </a:p>
          <a:p>
            <a:pPr algn="ctr"/>
            <a:r>
              <a:rPr lang="pl-PL" sz="2400" b="1" dirty="0"/>
              <a:t>Informacja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2D49290-24FC-F185-8847-CE531E90CE2A}"/>
              </a:ext>
            </a:extLst>
          </p:cNvPr>
          <p:cNvSpPr/>
          <p:nvPr/>
        </p:nvSpPr>
        <p:spPr>
          <a:xfrm>
            <a:off x="2091267" y="2501416"/>
            <a:ext cx="2129366" cy="129539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Analiza</a:t>
            </a:r>
          </a:p>
          <a:p>
            <a:pPr algn="ctr"/>
            <a:r>
              <a:rPr lang="pl-PL" sz="2400" b="1" dirty="0"/>
              <a:t>Decyzja</a:t>
            </a:r>
          </a:p>
          <a:p>
            <a:pPr algn="ctr"/>
            <a:r>
              <a:rPr lang="pl-PL" sz="2400" b="1" dirty="0"/>
              <a:t>Przygotowanie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33FED14-E902-1802-7F40-66DF2E0F08F8}"/>
              </a:ext>
            </a:extLst>
          </p:cNvPr>
          <p:cNvSpPr/>
          <p:nvPr/>
        </p:nvSpPr>
        <p:spPr>
          <a:xfrm>
            <a:off x="4220632" y="2501413"/>
            <a:ext cx="2789767" cy="129539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Wybór źródła </a:t>
            </a:r>
            <a:r>
              <a:rPr lang="pl-PL" sz="2400" b="1" dirty="0" err="1"/>
              <a:t>finan</a:t>
            </a:r>
            <a:r>
              <a:rPr lang="pl-PL" sz="2400" b="1" dirty="0"/>
              <a:t>.</a:t>
            </a:r>
          </a:p>
          <a:p>
            <a:pPr algn="ctr"/>
            <a:r>
              <a:rPr lang="pl-PL" sz="2400" b="1" dirty="0" err="1"/>
              <a:t>WoD</a:t>
            </a:r>
            <a:endParaRPr lang="pl-PL" sz="2400" b="1" dirty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9370C8A3-F42B-B3C4-A650-0B6F816B2374}"/>
              </a:ext>
            </a:extLst>
          </p:cNvPr>
          <p:cNvSpPr/>
          <p:nvPr/>
        </p:nvSpPr>
        <p:spPr>
          <a:xfrm>
            <a:off x="10380133" y="2501417"/>
            <a:ext cx="1337732" cy="1295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Realizacja inwestycji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4CC012C1-6749-E828-ABCB-1B315B903030}"/>
              </a:ext>
            </a:extLst>
          </p:cNvPr>
          <p:cNvSpPr/>
          <p:nvPr/>
        </p:nvSpPr>
        <p:spPr>
          <a:xfrm>
            <a:off x="6997698" y="2501410"/>
            <a:ext cx="2060577" cy="12953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Wybór</a:t>
            </a:r>
          </a:p>
          <a:p>
            <a:pPr algn="ctr"/>
            <a:r>
              <a:rPr lang="pl-PL" sz="2400" b="1" dirty="0"/>
              <a:t>Wykonawcy</a:t>
            </a:r>
          </a:p>
        </p:txBody>
      </p:sp>
      <p:sp>
        <p:nvSpPr>
          <p:cNvPr id="11" name="Tytuł 10">
            <a:extLst>
              <a:ext uri="{FF2B5EF4-FFF2-40B4-BE49-F238E27FC236}">
                <a16:creationId xmlns:a16="http://schemas.microsoft.com/office/drawing/2014/main" id="{AC32A420-CEF9-424A-3AB0-D4F500AB8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603210"/>
            <a:ext cx="9405009" cy="511640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dirty="0"/>
              <a:t>Projekt doradztwa energetycznego i ELENA</a:t>
            </a:r>
          </a:p>
        </p:txBody>
      </p:sp>
    </p:spTree>
    <p:extLst>
      <p:ext uri="{BB962C8B-B14F-4D97-AF65-F5344CB8AC3E}">
        <p14:creationId xmlns:p14="http://schemas.microsoft.com/office/powerpoint/2010/main" val="1125879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EC9DA-8FA4-ECC2-23F0-50993FA8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9C6F30C3-9030-957B-37D1-976D8F39135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8138" y="1696720"/>
            <a:ext cx="11515724" cy="411670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Koncepcja – Operacjonalizacja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800" dirty="0"/>
              <a:t>Wybór firm doradczych – przygotowania</a:t>
            </a:r>
          </a:p>
          <a:p>
            <a:pPr marL="914400" lvl="2" indent="-4572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pl-PL" sz="2800" dirty="0"/>
              <a:t>Nabór/przetarg dla firm doradczych – II połowa 2026 r.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2800" dirty="0"/>
              <a:t>Promocja i komunikacja</a:t>
            </a:r>
          </a:p>
          <a:p>
            <a:pPr marL="914400" lvl="2" indent="-457200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l-PL" sz="2800" dirty="0"/>
              <a:t>Przekaz dla firm doradczych</a:t>
            </a:r>
          </a:p>
          <a:p>
            <a:pPr marL="914400" lvl="2" indent="-457200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l-PL" sz="2800" dirty="0"/>
              <a:t>Przekaz dla JST i spółek ciepłowniczych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072D6987-2237-0C20-20E0-646294AB2F7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06120" y="737845"/>
            <a:ext cx="7310120" cy="83747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Aktualne prace</a:t>
            </a:r>
          </a:p>
        </p:txBody>
      </p:sp>
    </p:spTree>
    <p:extLst>
      <p:ext uri="{BB962C8B-B14F-4D97-AF65-F5344CB8AC3E}">
        <p14:creationId xmlns:p14="http://schemas.microsoft.com/office/powerpoint/2010/main" val="3587840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FA0FF-85C7-E511-E008-BACF8283D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27242F3-8186-E0F6-0F37-A9641839F7CF}"/>
              </a:ext>
            </a:extLst>
          </p:cNvPr>
          <p:cNvSpPr txBox="1"/>
          <p:nvPr/>
        </p:nvSpPr>
        <p:spPr>
          <a:xfrm>
            <a:off x="2452115" y="4234075"/>
            <a:ext cx="728776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6000" b="1" dirty="0">
                <a:latin typeface="+mj-lt"/>
              </a:rPr>
              <a:t>elena@nfosigw.gov.pl</a:t>
            </a:r>
            <a:endParaRPr lang="pl-PL" sz="6000" dirty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46284F02-CF4C-5BBD-0227-2AFA9226285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25830" y="517373"/>
            <a:ext cx="3454146" cy="92025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Kontakt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8F0A9E8-86A8-B65E-8D36-5692E0BF4AFB}"/>
              </a:ext>
            </a:extLst>
          </p:cNvPr>
          <p:cNvSpPr txBox="1"/>
          <p:nvPr/>
        </p:nvSpPr>
        <p:spPr>
          <a:xfrm>
            <a:off x="2452115" y="2481907"/>
            <a:ext cx="72877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dirty="0">
                <a:solidFill>
                  <a:srgbClr val="262626"/>
                </a:solidFill>
                <a:latin typeface="+mj-lt"/>
              </a:rPr>
              <a:t>Krajowy Program Pilotażowy ELENA (KPPE)</a:t>
            </a:r>
          </a:p>
          <a:p>
            <a:pPr algn="ctr"/>
            <a:r>
              <a:rPr lang="pl-PL" sz="2000" dirty="0">
                <a:solidFill>
                  <a:srgbClr val="262626"/>
                </a:solidFill>
                <a:latin typeface="+mj-lt"/>
              </a:rPr>
              <a:t>współfinansowany przez </a:t>
            </a:r>
            <a:r>
              <a:rPr lang="pl-PL" sz="2000" dirty="0" err="1">
                <a:solidFill>
                  <a:srgbClr val="262626"/>
                </a:solidFill>
                <a:latin typeface="+mj-lt"/>
              </a:rPr>
              <a:t>InvestEU</a:t>
            </a:r>
            <a:r>
              <a:rPr lang="pl-PL" sz="2000" dirty="0">
                <a:solidFill>
                  <a:srgbClr val="262626"/>
                </a:solidFill>
                <a:latin typeface="+mj-lt"/>
              </a:rPr>
              <a:t> </a:t>
            </a:r>
            <a:r>
              <a:rPr lang="pl-PL" sz="2000" dirty="0" err="1">
                <a:solidFill>
                  <a:srgbClr val="262626"/>
                </a:solidFill>
                <a:latin typeface="+mj-lt"/>
              </a:rPr>
              <a:t>Advisory</a:t>
            </a:r>
            <a:r>
              <a:rPr lang="pl-PL" sz="2000" dirty="0">
                <a:solidFill>
                  <a:srgbClr val="262626"/>
                </a:solidFill>
                <a:latin typeface="+mj-lt"/>
              </a:rPr>
              <a:t> Hub Unii Europejskiej </a:t>
            </a:r>
            <a:endParaRPr lang="pl-PL" sz="2000" dirty="0">
              <a:solidFill>
                <a:srgbClr val="262626"/>
              </a:solidFill>
            </a:endParaRPr>
          </a:p>
        </p:txBody>
      </p:sp>
      <p:pic>
        <p:nvPicPr>
          <p:cNvPr id="7" name="Obraz 6" descr="Logotyp NFOŚiGW">
            <a:extLst>
              <a:ext uri="{FF2B5EF4-FFF2-40B4-BE49-F238E27FC236}">
                <a16:creationId xmlns:a16="http://schemas.microsoft.com/office/drawing/2014/main" id="{DFB97FA8-10B8-97E1-4420-D07725DEAA6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115" y="1508516"/>
            <a:ext cx="1490702" cy="641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az 7" descr="Flaga Unii Europejskiej">
            <a:extLst>
              <a:ext uri="{FF2B5EF4-FFF2-40B4-BE49-F238E27FC236}">
                <a16:creationId xmlns:a16="http://schemas.microsoft.com/office/drawing/2014/main" id="{FA8E8380-BA1D-23E7-5A93-BAA44DF6420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111" y="1508516"/>
            <a:ext cx="945773" cy="6310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96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8F893-455A-E21C-B938-01A5B55DA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FB7B147-0CDC-75D0-9A9A-DA1BD71ED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3816" y="4209348"/>
            <a:ext cx="10262223" cy="914400"/>
          </a:xfrm>
        </p:spPr>
        <p:txBody>
          <a:bodyPr/>
          <a:lstStyle/>
          <a:p>
            <a:r>
              <a:rPr lang="en-US" dirty="0" err="1"/>
              <a:t>Dziękujemy</a:t>
            </a:r>
            <a:r>
              <a:rPr lang="en-US" dirty="0"/>
              <a:t>!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471ADA3-E1DD-0D7D-D559-EFC2D4921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3816" y="5123500"/>
            <a:ext cx="10478450" cy="328008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www.nfosigw.gov.pl</a:t>
            </a:r>
            <a:endParaRPr lang="en-US" dirty="0">
              <a:solidFill>
                <a:schemeClr val="accent6"/>
              </a:solidFill>
            </a:endParaRPr>
          </a:p>
        </p:txBody>
      </p:sp>
      <p:pic>
        <p:nvPicPr>
          <p:cNvPr id="13" name="Picture Placeholder 12" descr="Na grafice jest uniesiona z lekkim zgięciem dłoń, wzdłuż której rośnie pnącze">
            <a:extLst>
              <a:ext uri="{FF2B5EF4-FFF2-40B4-BE49-F238E27FC236}">
                <a16:creationId xmlns:a16="http://schemas.microsoft.com/office/drawing/2014/main" id="{32148DF5-3788-2F79-3119-2FD6AA62B81F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3778270"/>
          </a:xfrm>
        </p:spPr>
      </p:pic>
      <p:pic>
        <p:nvPicPr>
          <p:cNvPr id="7" name="Grafika 6" descr="zielone słupki, które lekko są przechylone. Model dokoracyjny w prezentacji">
            <a:extLst>
              <a:ext uri="{FF2B5EF4-FFF2-40B4-BE49-F238E27FC236}">
                <a16:creationId xmlns:a16="http://schemas.microsoft.com/office/drawing/2014/main" id="{89EE1203-6BBA-5AB8-0710-F33CE390F82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68711" y="2414476"/>
            <a:ext cx="3828715" cy="387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72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EE538-964E-379A-D660-5BE5DB8BC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Logotyp Narodowego Funduszu Ochrony Środowiska i Gospodarki Wodnej">
            <a:extLst>
              <a:ext uri="{FF2B5EF4-FFF2-40B4-BE49-F238E27FC236}">
                <a16:creationId xmlns:a16="http://schemas.microsoft.com/office/drawing/2014/main" id="{51DA8088-9986-E5F4-A486-3D4BE6A01EC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76" y="869314"/>
            <a:ext cx="2821201" cy="121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 descr="Flaga Uni Europejskiej">
            <a:extLst>
              <a:ext uri="{FF2B5EF4-FFF2-40B4-BE49-F238E27FC236}">
                <a16:creationId xmlns:a16="http://schemas.microsoft.com/office/drawing/2014/main" id="{90613F57-C505-C7B3-7F8E-4757CEC577E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588" y="1028446"/>
            <a:ext cx="1341757" cy="89522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3E490C3-7BE4-9D9F-7CC8-C305B77D19A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050" y="2755900"/>
            <a:ext cx="11391900" cy="219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Poppins Light" pitchFamily="2" charset="77"/>
              </a:rPr>
              <a:t>Krajowy Program Pilotażowy ELENA (KPPE)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współfinansowany przez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InvestEU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Advisory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 Hub Unii Europejskiej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Poppins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85257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E310A2D6-D747-E7CE-7C81-E515C26D64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9288" y="1920239"/>
            <a:ext cx="11393424" cy="40649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wspólna inicjatywa Komisji Europejskiej i Europejskiego Banku Inwestycyjnego (EBI); od 2009 r.;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zapewnia pomoc techniczną na przygotowanie inwestycji </a:t>
            </a:r>
            <a:br>
              <a:rPr lang="pl-PL" sz="2800" dirty="0"/>
            </a:br>
            <a:r>
              <a:rPr lang="pl-PL" sz="2800" dirty="0"/>
              <a:t>(EE, OZE, zrównoważony transport);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granty do 90% kosztów;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dla gmin, miast, regionów, instytucji;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dźwignia 1:20.</a:t>
            </a:r>
          </a:p>
        </p:txBody>
      </p:sp>
      <p:pic>
        <p:nvPicPr>
          <p:cNvPr id="3" name="Obraz 2" descr="Logotyp Europejskiego Banku Inwestycyjnego">
            <a:extLst>
              <a:ext uri="{FF2B5EF4-FFF2-40B4-BE49-F238E27FC236}">
                <a16:creationId xmlns:a16="http://schemas.microsoft.com/office/drawing/2014/main" id="{1AD99640-F72A-1054-FFFA-3137CF482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7744" y="4334494"/>
            <a:ext cx="2289936" cy="137104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DCA8F8E5-949F-EB5D-D6FF-FBB701366C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9288" y="565991"/>
            <a:ext cx="6146800" cy="92025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Instrument ELENA</a:t>
            </a:r>
          </a:p>
        </p:txBody>
      </p:sp>
    </p:spTree>
    <p:extLst>
      <p:ext uri="{BB962C8B-B14F-4D97-AF65-F5344CB8AC3E}">
        <p14:creationId xmlns:p14="http://schemas.microsoft.com/office/powerpoint/2010/main" val="322446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952F2-DB98-96AE-F66D-D0A10F9F9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37CD2102-8A16-DE9D-E5A4-2DE5134FD93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050" y="1635125"/>
            <a:ext cx="11391900" cy="427831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Pomoc techniczna na przygotowanie inwestycji: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Audyty energetyczne;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Studia wykonalności;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Analizy finansowe i kosztowe;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Przygotowanie przetargów;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Poppins Light" pitchFamily="2" charset="77"/>
              </a:rPr>
              <a:t>Doradcy techniczni.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Poppins Light" pitchFamily="2" charset="77"/>
            </a:endParaRPr>
          </a:p>
        </p:txBody>
      </p:sp>
      <p:pic>
        <p:nvPicPr>
          <p:cNvPr id="4" name="Obraz 3" descr="NA grafice widzimy pana, który wskazuje na wydrukowane schematy, trzymając w dłoni długopis.">
            <a:extLst>
              <a:ext uri="{FF2B5EF4-FFF2-40B4-BE49-F238E27FC236}">
                <a16:creationId xmlns:a16="http://schemas.microsoft.com/office/drawing/2014/main" id="{4A27A4CE-F3AB-E6C4-C8FA-9201C04CC2F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8673" y="3268802"/>
            <a:ext cx="4454236" cy="2227118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0F763F21-1401-FD47-0B6A-970DEEF7F20B}"/>
              </a:ext>
            </a:extLst>
          </p:cNvPr>
          <p:cNvSpPr txBox="1"/>
          <p:nvPr/>
        </p:nvSpPr>
        <p:spPr>
          <a:xfrm>
            <a:off x="399288" y="525351"/>
            <a:ext cx="6146800" cy="920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2400"/>
              </a:spcAft>
            </a:pPr>
            <a:r>
              <a:rPr lang="pl-PL" sz="4000" b="1" dirty="0">
                <a:latin typeface="+mj-lt"/>
              </a:rPr>
              <a:t>Instrument ELENA</a:t>
            </a:r>
          </a:p>
        </p:txBody>
      </p:sp>
    </p:spTree>
    <p:extLst>
      <p:ext uri="{BB962C8B-B14F-4D97-AF65-F5344CB8AC3E}">
        <p14:creationId xmlns:p14="http://schemas.microsoft.com/office/powerpoint/2010/main" val="56668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21964-1F10-A848-EB1C-8A6575C27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559D0A56-988E-B937-9B48-97C62667A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869" y="2985380"/>
            <a:ext cx="3494314" cy="85411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pl-PL" b="1" dirty="0"/>
              <a:t>Instrument ELENA w Europie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pl-PL" b="1" dirty="0"/>
          </a:p>
        </p:txBody>
      </p:sp>
      <p:pic>
        <p:nvPicPr>
          <p:cNvPr id="5" name="Obraz 4" descr="Na grafice jest mapa Europy, na której są zaznaczone niebieskim kolorze kraje, w których jest wdrażany instrument ELENA.">
            <a:extLst>
              <a:ext uri="{FF2B5EF4-FFF2-40B4-BE49-F238E27FC236}">
                <a16:creationId xmlns:a16="http://schemas.microsoft.com/office/drawing/2014/main" id="{F5802454-BD19-A010-5B3F-9AE46379E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8" y="883433"/>
            <a:ext cx="6766560" cy="5058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3768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2AFD1-CC4A-4360-3A6C-DFB602945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68CAD-DA16-EEBA-9430-4A91B5EA29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7408" y="1608083"/>
            <a:ext cx="11317184" cy="442485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Od 2018 r.;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18 projektów;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Banki, Stowarzyszenia, Metropolie, Miasta;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JST, przedsiębiorstwa, spółdzielnie i wspólnoty mieszkaniowe, PEC;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Średni budżet: 2,7 mln EUR.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E38AE038-F3AC-E9AB-229F-C3A10C44BD0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7408" y="645179"/>
            <a:ext cx="6148552" cy="92025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ELENA w Polsce</a:t>
            </a:r>
          </a:p>
        </p:txBody>
      </p:sp>
    </p:spTree>
    <p:extLst>
      <p:ext uri="{BB962C8B-B14F-4D97-AF65-F5344CB8AC3E}">
        <p14:creationId xmlns:p14="http://schemas.microsoft.com/office/powerpoint/2010/main" val="2030122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C1D63-7709-B39E-96F1-66BA23F63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 descr="Na grafice jest informacja ile wynosi skład Instrumentu ELENA oraz informacja o tym, że budżet ELENA w Polsce będzie wynosił 4,5 mln euro.">
            <a:extLst>
              <a:ext uri="{FF2B5EF4-FFF2-40B4-BE49-F238E27FC236}">
                <a16:creationId xmlns:a16="http://schemas.microsoft.com/office/drawing/2014/main" id="{48509C5E-EEAC-BE20-FB48-27D7880F4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482" y="3028373"/>
            <a:ext cx="3494314" cy="620083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spcBef>
                <a:spcPts val="600"/>
              </a:spcBef>
            </a:pPr>
            <a:r>
              <a:rPr lang="pl-PL" b="1" dirty="0"/>
              <a:t>ELENA w Polsce i w Europie</a:t>
            </a:r>
          </a:p>
        </p:txBody>
      </p:sp>
      <p:pic>
        <p:nvPicPr>
          <p:cNvPr id="6" name="Obraz 5" descr="Mapa, na której kolorem niebieskim zaznaczone są kraje europejskie, w któych działa program ELENA">
            <a:extLst>
              <a:ext uri="{FF2B5EF4-FFF2-40B4-BE49-F238E27FC236}">
                <a16:creationId xmlns:a16="http://schemas.microsoft.com/office/drawing/2014/main" id="{267EA07F-6DA4-ED6F-9B23-E5A183EC9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3956" y="467299"/>
            <a:ext cx="6899562" cy="55886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90049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F6911-B419-2EB0-4E44-F94830FB4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6B17650B-BF0E-24AF-CD92-74BDA18432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2450" y="2259724"/>
            <a:ext cx="10660369" cy="324013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800" dirty="0"/>
              <a:t>2026 – 2029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800" dirty="0"/>
              <a:t>JST i przedsiębiorstwa energetyki cieplnej (PEC)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800" dirty="0"/>
              <a:t>80 budynków użyteczności publicznej (PV – 2,5 </a:t>
            </a:r>
            <a:r>
              <a:rPr lang="pl-PL" sz="2800" dirty="0" err="1"/>
              <a:t>MWp</a:t>
            </a:r>
            <a:r>
              <a:rPr lang="pl-PL" sz="2800" dirty="0"/>
              <a:t>) i 65 PEC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800" dirty="0"/>
              <a:t>Budżet 4,5 mln EUR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800" dirty="0"/>
              <a:t>Zamiar kontynuacji jako Krajowy Program ELENA</a:t>
            </a:r>
          </a:p>
        </p:txBody>
      </p:sp>
      <p:pic>
        <p:nvPicPr>
          <p:cNvPr id="4" name="Obraz 3" descr="logotyp Narodowego Funduszu OChrony Środowiska i Gospodarki Wodnej">
            <a:extLst>
              <a:ext uri="{FF2B5EF4-FFF2-40B4-BE49-F238E27FC236}">
                <a16:creationId xmlns:a16="http://schemas.microsoft.com/office/drawing/2014/main" id="{BEFD07A5-7282-1F01-BD56-A243B2A963B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541" y="310895"/>
            <a:ext cx="3487690" cy="1499617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599C915E-3EC6-5548-73E5-9148B4BA2C1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65815" y="622366"/>
            <a:ext cx="6148552" cy="149701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NFOŚiGW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KRAJOWY PROGRAM PILOTAŻOWY – ELENA</a:t>
            </a:r>
            <a:endParaRPr kumimoji="0" lang="pl-PL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8193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2DBB8-05F9-C115-1184-195E38504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149BBE-C6CE-8A68-BA70-74DA3B6F1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49779" y="2155800"/>
            <a:ext cx="1828800" cy="649224"/>
          </a:xfrm>
          <a:prstGeom prst="roundRect">
            <a:avLst/>
          </a:prstGeom>
          <a:solidFill>
            <a:schemeClr val="bg2"/>
          </a:solidFill>
          <a:ln w="3810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NFOŚiGW</a:t>
            </a:r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FDB9B49C-463F-834E-DE59-69A83DDC9FB8}"/>
              </a:ext>
            </a:extLst>
          </p:cNvPr>
          <p:cNvSpPr/>
          <p:nvPr/>
        </p:nvSpPr>
        <p:spPr>
          <a:xfrm>
            <a:off x="8022719" y="2156903"/>
            <a:ext cx="1828800" cy="649224"/>
          </a:xfrm>
          <a:prstGeom prst="roundRect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262626"/>
                </a:solidFill>
              </a:rPr>
              <a:t>Firmy doradcze</a:t>
            </a:r>
          </a:p>
        </p:txBody>
      </p:sp>
      <p:cxnSp>
        <p:nvCxnSpPr>
          <p:cNvPr id="4" name="Łącznik prosty ze strzałką 3">
            <a:extLst>
              <a:ext uri="{FF2B5EF4-FFF2-40B4-BE49-F238E27FC236}">
                <a16:creationId xmlns:a16="http://schemas.microsoft.com/office/drawing/2014/main" id="{7D234E95-B789-5599-9DAD-C7CE973D3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2" idx="3"/>
            <a:endCxn id="3" idx="1"/>
          </p:cNvCxnSpPr>
          <p:nvPr/>
        </p:nvCxnSpPr>
        <p:spPr>
          <a:xfrm>
            <a:off x="3878579" y="2480412"/>
            <a:ext cx="4144140" cy="1103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16E3E97-E125-E008-BB26-546F2A352D62}"/>
              </a:ext>
            </a:extLst>
          </p:cNvPr>
          <p:cNvSpPr txBox="1"/>
          <p:nvPr/>
        </p:nvSpPr>
        <p:spPr>
          <a:xfrm>
            <a:off x="4856988" y="1756528"/>
            <a:ext cx="224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262626"/>
                </a:solidFill>
                <a:latin typeface=""/>
              </a:rPr>
              <a:t>Wybór</a:t>
            </a:r>
            <a:br>
              <a:rPr lang="pl-PL" b="1" dirty="0">
                <a:solidFill>
                  <a:srgbClr val="262626"/>
                </a:solidFill>
                <a:latin typeface=""/>
              </a:rPr>
            </a:br>
            <a:r>
              <a:rPr lang="pl-PL" b="1" dirty="0">
                <a:solidFill>
                  <a:srgbClr val="262626"/>
                </a:solidFill>
                <a:latin typeface=""/>
              </a:rPr>
              <a:t>PP/przetarg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A82DC4D7-AF8E-A0F7-6C51-ACB47563A904}"/>
              </a:ext>
            </a:extLst>
          </p:cNvPr>
          <p:cNvSpPr/>
          <p:nvPr/>
        </p:nvSpPr>
        <p:spPr>
          <a:xfrm>
            <a:off x="5160264" y="4771244"/>
            <a:ext cx="1580769" cy="649224"/>
          </a:xfrm>
          <a:prstGeom prst="roundRect">
            <a:avLst/>
          </a:prstGeom>
          <a:solidFill>
            <a:schemeClr val="bg2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262626"/>
                </a:solidFill>
              </a:rPr>
              <a:t>JST</a:t>
            </a:r>
          </a:p>
          <a:p>
            <a:pPr algn="ctr"/>
            <a:r>
              <a:rPr lang="pl-PL" sz="2000" b="1" dirty="0">
                <a:solidFill>
                  <a:srgbClr val="262626"/>
                </a:solidFill>
              </a:rPr>
              <a:t>PEC</a:t>
            </a:r>
          </a:p>
        </p:txBody>
      </p:sp>
      <p:cxnSp>
        <p:nvCxnSpPr>
          <p:cNvPr id="7" name="Łącznik prosty ze strzałką 6" descr="Schemat jak będzie działał program ELENA w NFOŚiGW">
            <a:extLst>
              <a:ext uri="{FF2B5EF4-FFF2-40B4-BE49-F238E27FC236}">
                <a16:creationId xmlns:a16="http://schemas.microsoft.com/office/drawing/2014/main" id="{CDF657BF-CAF4-66A6-FAE6-D6F670B6FF40}"/>
              </a:ext>
            </a:extLst>
          </p:cNvPr>
          <p:cNvCxnSpPr>
            <a:cxnSpLocks/>
            <a:stCxn id="3" idx="2"/>
            <a:endCxn id="6" idx="3"/>
          </p:cNvCxnSpPr>
          <p:nvPr/>
        </p:nvCxnSpPr>
        <p:spPr>
          <a:xfrm flipH="1">
            <a:off x="6741033" y="2806127"/>
            <a:ext cx="2196086" cy="2289729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74D65F6-1611-9BA8-D90D-3839380AF4B4}"/>
              </a:ext>
            </a:extLst>
          </p:cNvPr>
          <p:cNvSpPr txBox="1"/>
          <p:nvPr/>
        </p:nvSpPr>
        <p:spPr>
          <a:xfrm>
            <a:off x="8346569" y="3694314"/>
            <a:ext cx="3009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solidFill>
                  <a:schemeClr val="bg1"/>
                </a:solidFill>
                <a:latin typeface="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262626"/>
                </a:solidFill>
              </a:rPr>
              <a:t>Audyt energetyczny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262626"/>
                </a:solidFill>
              </a:rPr>
              <a:t>Studium wykonalności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dirty="0" err="1">
                <a:solidFill>
                  <a:srgbClr val="262626"/>
                </a:solidFill>
              </a:rPr>
              <a:t>WoD</a:t>
            </a:r>
            <a:r>
              <a:rPr lang="pl-PL" dirty="0">
                <a:solidFill>
                  <a:srgbClr val="262626"/>
                </a:solidFill>
              </a:rPr>
              <a:t> – wsparcie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262626"/>
                </a:solidFill>
              </a:rPr>
              <a:t>Przetarg – wsparcie</a:t>
            </a:r>
          </a:p>
        </p:txBody>
      </p:sp>
      <p:cxnSp>
        <p:nvCxnSpPr>
          <p:cNvPr id="9" name="Łącznik prosty ze strzałką 8" descr="Schmeta działania programu ELENA w NFOŚiGW">
            <a:extLst>
              <a:ext uri="{FF2B5EF4-FFF2-40B4-BE49-F238E27FC236}">
                <a16:creationId xmlns:a16="http://schemas.microsoft.com/office/drawing/2014/main" id="{0C657375-668C-0907-5352-5CF4DDFE4613}"/>
              </a:ext>
            </a:extLst>
          </p:cNvPr>
          <p:cNvCxnSpPr>
            <a:cxnSpLocks/>
            <a:stCxn id="6" idx="1"/>
            <a:endCxn id="2" idx="2"/>
          </p:cNvCxnSpPr>
          <p:nvPr/>
        </p:nvCxnSpPr>
        <p:spPr>
          <a:xfrm flipH="1" flipV="1">
            <a:off x="2964179" y="2805024"/>
            <a:ext cx="2196085" cy="2290832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A21CA90B-F7D3-37B5-3090-0355671BD045}"/>
              </a:ext>
            </a:extLst>
          </p:cNvPr>
          <p:cNvSpPr txBox="1"/>
          <p:nvPr/>
        </p:nvSpPr>
        <p:spPr>
          <a:xfrm>
            <a:off x="1313306" y="3832813"/>
            <a:ext cx="30083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solidFill>
                  <a:schemeClr val="bg1"/>
                </a:solidFill>
                <a:latin typeface="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262626"/>
                </a:solidFill>
              </a:rPr>
              <a:t>Złożenie Wniosku </a:t>
            </a:r>
            <a:br>
              <a:rPr lang="pl-PL" dirty="0">
                <a:solidFill>
                  <a:srgbClr val="262626"/>
                </a:solidFill>
              </a:rPr>
            </a:br>
            <a:r>
              <a:rPr lang="pl-PL" dirty="0">
                <a:solidFill>
                  <a:srgbClr val="262626"/>
                </a:solidFill>
              </a:rPr>
              <a:t>o dofinansowanie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262626"/>
                </a:solidFill>
              </a:rPr>
              <a:t>Ogłoszenie przetargu</a:t>
            </a:r>
          </a:p>
        </p:txBody>
      </p:sp>
      <p:sp>
        <p:nvSpPr>
          <p:cNvPr id="11" name="Strzałka: zakrzywiona w dół 10" descr="zielona strzłka">
            <a:extLst>
              <a:ext uri="{FF2B5EF4-FFF2-40B4-BE49-F238E27FC236}">
                <a16:creationId xmlns:a16="http://schemas.microsoft.com/office/drawing/2014/main" id="{2452977C-90ED-8607-E1D1-CF3ABE574720}"/>
              </a:ext>
            </a:extLst>
          </p:cNvPr>
          <p:cNvSpPr/>
          <p:nvPr/>
        </p:nvSpPr>
        <p:spPr>
          <a:xfrm>
            <a:off x="3553968" y="1062478"/>
            <a:ext cx="4846320" cy="855461"/>
          </a:xfrm>
          <a:prstGeom prst="curvedDown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262626"/>
              </a:solidFill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FCF45A1-080B-3F37-AEBD-32E092D37561}"/>
              </a:ext>
            </a:extLst>
          </p:cNvPr>
          <p:cNvSpPr txBox="1"/>
          <p:nvPr/>
        </p:nvSpPr>
        <p:spPr>
          <a:xfrm>
            <a:off x="4856988" y="618043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262626"/>
                </a:solidFill>
                <a:latin typeface=""/>
              </a:rPr>
              <a:t>wynagrodzenie</a:t>
            </a:r>
          </a:p>
        </p:txBody>
      </p:sp>
    </p:spTree>
    <p:extLst>
      <p:ext uri="{BB962C8B-B14F-4D97-AF65-F5344CB8AC3E}">
        <p14:creationId xmlns:p14="http://schemas.microsoft.com/office/powerpoint/2010/main" val="236620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 animBg="1"/>
      <p:bldP spid="12" grpId="0"/>
    </p:bldLst>
  </p:timing>
</p:sld>
</file>

<file path=ppt/theme/theme1.xml><?xml version="1.0" encoding="utf-8"?>
<a:theme xmlns:a="http://schemas.openxmlformats.org/drawingml/2006/main" name="Epic Nature">
  <a:themeElements>
    <a:clrScheme name="Niestandardowy 9">
      <a:dk1>
        <a:srgbClr val="208551"/>
      </a:dk1>
      <a:lt1>
        <a:srgbClr val="FFFFFF"/>
      </a:lt1>
      <a:dk2>
        <a:srgbClr val="004066"/>
      </a:dk2>
      <a:lt2>
        <a:srgbClr val="F5F5F5"/>
      </a:lt2>
      <a:accent1>
        <a:srgbClr val="3CBD86"/>
      </a:accent1>
      <a:accent2>
        <a:srgbClr val="0099CC"/>
      </a:accent2>
      <a:accent3>
        <a:srgbClr val="2CB349"/>
      </a:accent3>
      <a:accent4>
        <a:srgbClr val="004066"/>
      </a:accent4>
      <a:accent5>
        <a:srgbClr val="009999"/>
      </a:accent5>
      <a:accent6>
        <a:srgbClr val="4D4D4D"/>
      </a:accent6>
      <a:hlink>
        <a:srgbClr val="0099CC"/>
      </a:hlink>
      <a:folHlink>
        <a:srgbClr val="0099CC"/>
      </a:folHlink>
    </a:clrScheme>
    <a:fontScheme name="Niestandardowy 1">
      <a:majorFont>
        <a:latin typeface="Source Sans 3"/>
        <a:ea typeface=""/>
        <a:cs typeface=""/>
      </a:majorFont>
      <a:minorFont>
        <a:latin typeface="Source Sans 3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1100" b="1" dirty="0">
            <a:solidFill>
              <a:schemeClr val="accent6"/>
            </a:solidFill>
            <a:latin typeface="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&amp;W Minimalist Drama_Finance_win32_EF_v5" id="{2442EB39-5D7A-4DDC-AD9A-BB04F1C7B656}" vid="{B6686708-5202-4EB0-B50E-375235245A63}"/>
    </a:ext>
  </a:extLst>
</a:theme>
</file>

<file path=ppt/theme/theme2.xml><?xml version="1.0" encoding="utf-8"?>
<a:theme xmlns:a="http://schemas.openxmlformats.org/drawingml/2006/main" name="Projekt niestandardowy">
  <a:themeElements>
    <a:clrScheme name="feniks">
      <a:dk1>
        <a:srgbClr val="003399"/>
      </a:dk1>
      <a:lt1>
        <a:srgbClr val="FFFFFF"/>
      </a:lt1>
      <a:dk2>
        <a:srgbClr val="11306E"/>
      </a:dk2>
      <a:lt2>
        <a:srgbClr val="F5F5F5"/>
      </a:lt2>
      <a:accent1>
        <a:srgbClr val="FFCC00"/>
      </a:accent1>
      <a:accent2>
        <a:srgbClr val="A6D4FF"/>
      </a:accent2>
      <a:accent3>
        <a:srgbClr val="6BB1E2"/>
      </a:accent3>
      <a:accent4>
        <a:srgbClr val="2CB349"/>
      </a:accent4>
      <a:accent5>
        <a:srgbClr val="208551"/>
      </a:accent5>
      <a:accent6>
        <a:srgbClr val="3CBD86"/>
      </a:accent6>
      <a:hlink>
        <a:srgbClr val="009999"/>
      </a:hlink>
      <a:folHlink>
        <a:srgbClr val="DCDCDC"/>
      </a:folHlink>
    </a:clrScheme>
    <a:fontScheme name="Niestandardowy 1">
      <a:majorFont>
        <a:latin typeface="Source Sans 3"/>
        <a:ea typeface=""/>
        <a:cs typeface=""/>
      </a:majorFont>
      <a:minorFont>
        <a:latin typeface="Source Sans 3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0E8F3BA84FA2946B6D914A8442B181B" ma:contentTypeVersion="16" ma:contentTypeDescription="Utwórz nowy dokument." ma:contentTypeScope="" ma:versionID="1abc57081607df241cdaa4ff3077c4cd">
  <xsd:schema xmlns:xsd="http://www.w3.org/2001/XMLSchema" xmlns:xs="http://www.w3.org/2001/XMLSchema" xmlns:p="http://schemas.microsoft.com/office/2006/metadata/properties" xmlns:ns2="97730884-5bf0-4adb-963c-097f91638024" xmlns:ns3="07042158-f47d-48be-ab93-8f6036e20404" targetNamespace="http://schemas.microsoft.com/office/2006/metadata/properties" ma:root="true" ma:fieldsID="e9d4e82fdb09977206570ecf0793c5e0" ns2:_="" ns3:_="">
    <xsd:import namespace="97730884-5bf0-4adb-963c-097f91638024"/>
    <xsd:import namespace="07042158-f47d-48be-ab93-8f6036e204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730884-5bf0-4adb-963c-097f916380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4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Tagi obrazów" ma:readOnly="false" ma:fieldId="{5cf76f15-5ced-4ddc-b409-7134ff3c332f}" ma:taxonomyMulti="true" ma:sspId="739d19e1-0593-4d94-bef1-3da08a5e7c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42158-f47d-48be-ab93-8f6036e204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f0364d3-a081-4094-9436-43db1c7b1509}" ma:internalName="TaxCatchAll" ma:showField="CatchAllData" ma:web="07042158-f47d-48be-ab93-8f6036e204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042158-f47d-48be-ab93-8f6036e20404" xsi:nil="true"/>
    <lcf76f155ced4ddcb4097134ff3c332f xmlns="97730884-5bf0-4adb-963c-097f916380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7DD590A-8042-4F36-843F-743A8DB178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3C2273-4CCA-4A90-8F28-8D42713EF9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730884-5bf0-4adb-963c-097f91638024"/>
    <ds:schemaRef ds:uri="07042158-f47d-48be-ab93-8f6036e204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4B9AF2-5B11-48FF-A8A8-964B2D972562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07042158-f47d-48be-ab93-8f6036e20404"/>
    <ds:schemaRef ds:uri="97730884-5bf0-4adb-963c-097f91638024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3600</TotalTime>
  <Words>320</Words>
  <Application>Microsoft Office PowerPoint</Application>
  <PresentationFormat>Panoramiczny</PresentationFormat>
  <Paragraphs>76</Paragraphs>
  <Slides>13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13</vt:i4>
      </vt:variant>
    </vt:vector>
  </HeadingPairs>
  <TitlesOfParts>
    <vt:vector size="20" baseType="lpstr">
      <vt:lpstr>Aptos</vt:lpstr>
      <vt:lpstr>Arial</vt:lpstr>
      <vt:lpstr>Courier New</vt:lpstr>
      <vt:lpstr>Source Sans 3</vt:lpstr>
      <vt:lpstr>Source Sans 3 Medium</vt:lpstr>
      <vt:lpstr>Epic Nature</vt:lpstr>
      <vt:lpstr>Projekt niestandardowy</vt:lpstr>
      <vt:lpstr>Forum Energia–Efekt–Środowisko</vt:lpstr>
      <vt:lpstr>Krajowy Program Pilotażowy ELENA (KPPE) współfinansowany przez InvestEU Advisory Hub Unii Europejskiej  </vt:lpstr>
      <vt:lpstr>Instrument ELENA</vt:lpstr>
      <vt:lpstr>Pomoc techniczna na przygotowanie inwestycji: Audyty energetyczne; Studia wykonalności; Analizy finansowe i kosztowe; Przygotowanie przetargów; Doradcy techniczni. </vt:lpstr>
      <vt:lpstr>Instrument ELENA w Europie </vt:lpstr>
      <vt:lpstr>ELENA w Polsce</vt:lpstr>
      <vt:lpstr>ELENA w Polsce i w Europie</vt:lpstr>
      <vt:lpstr>NFOŚiGW KRAJOWY PROGRAM PILOTAŻOWY – ELENA</vt:lpstr>
      <vt:lpstr>NFOŚiGW</vt:lpstr>
      <vt:lpstr>Projekt doradztwa energetycznego i ELENA</vt:lpstr>
      <vt:lpstr>Aktualne prace</vt:lpstr>
      <vt:lpstr>Kontakt</vt:lpstr>
      <vt:lpstr>Dziękujemy!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ELENA - Forum EEŚ_2026.03.18</dc:title>
  <dc:creator>Godz Agata</dc:creator>
  <cp:lastModifiedBy>Błąd-Jarocki Mikołaj</cp:lastModifiedBy>
  <cp:revision>18</cp:revision>
  <dcterms:created xsi:type="dcterms:W3CDTF">2024-06-26T20:20:27Z</dcterms:created>
  <dcterms:modified xsi:type="dcterms:W3CDTF">2026-07-07T09:45:10Z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0x01010020E8F3BA84FA2946B6D914A8442B181B</vt:lpwstr>
  </property>
  <property fmtid="{D5CDD505-2E9C-101B-9397-08002B2CF9AE}" pid="3" name="MediaServiceImageTags">
    <vt:lpwstr/>
  </property>
</Properties>
</file>