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3"/>
      <p:bold r:id="rId4"/>
      <p:italic r:id="rId5"/>
      <p:boldItalic r:id="rId6"/>
    </p:embeddedFont>
    <p:embeddedFont>
      <p:font typeface="Poppins" panose="00000500000000000000" pitchFamily="2" charset="-18"/>
      <p:regular r:id="rId7"/>
      <p:bold r:id="rId8"/>
      <p:italic r:id="rId9"/>
      <p:boldItalic r:id="rId1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87" d="100"/>
          <a:sy n="87" d="100"/>
        </p:scale>
        <p:origin x="2054" y="-1325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0" y="5256000"/>
            <a:ext cx="4159250" cy="18056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wparcie przy analizie sprawozdań z terminów zapłaty w transakcjach handlowych pod </a:t>
            </a:r>
            <a:r>
              <a:rPr lang="pl-PL" sz="100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kątem formalnym</a:t>
            </a:r>
            <a:endParaRPr lang="pl-PL" sz="1000" dirty="0">
              <a:solidFill>
                <a:srgbClr val="292B5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pomoc przy analizie pełnomocnictw dołączanych do sprawozdań pod kątem ich prawidłowości dla celów sprawozdawczych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przy sprawdzaniu prawidłowości uiszczonej opłaty skarbowej z tytułu pełnomocnictwa,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pomoc przy prowadzeniu rejestru podmiotów, które złożyły sprawozdanie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pomoc przy pobieraniu sprawozdań do sprawozdania zbiorczego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311650" y="5256000"/>
            <a:ext cx="2971800" cy="18034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przepisów ustawy o przeciwdziałaniu nadmiernym opóźnieniom w transakcjach handlowych w zakresie obowiązku sprawozdawczego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Kodeksu cywilnego w zakresie Rozdziału II. Pełnomocnictwo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umiejętność wyszukiwania informacji w KRS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umiejętności analityczne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Excela na poziomie podstawowym	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273050" y="8640000"/>
            <a:ext cx="2819400" cy="4335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Departament Prawa Gospodarczego i Analiz</a:t>
            </a: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Wydział Projektów Legislacyjnych </a:t>
            </a: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2898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1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Praktyki_numer_oferty_8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</TotalTime>
  <Words>154</Words>
  <Application>Microsoft Office PowerPoint</Application>
  <PresentationFormat>Niestandardowy</PresentationFormat>
  <Paragraphs>15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Lato</vt:lpstr>
      <vt:lpstr>Times New Roman</vt:lpstr>
      <vt:lpstr>Wingdings</vt:lpstr>
      <vt:lpstr>Poppins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16</cp:revision>
  <cp:lastPrinted>2025-10-23T05:32:21Z</cp:lastPrinted>
  <dcterms:created xsi:type="dcterms:W3CDTF">2025-10-23T05:28:36Z</dcterms:created>
  <dcterms:modified xsi:type="dcterms:W3CDTF">2025-11-18T15:23:31Z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