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-18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87" d="100"/>
          <a:sy n="87" d="100"/>
        </p:scale>
        <p:origin x="2054" y="-132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0" y="5256000"/>
            <a:ext cx="4159250" cy="1805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wparcie przy analizie sprawozdań z terminów zapłaty w transakcjach handlowych pod </a:t>
            </a:r>
            <a:r>
              <a:rPr lang="pl-PL" sz="100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kątem formalnym</a:t>
            </a:r>
            <a:endParaRPr lang="pl-PL" sz="1000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pomoc przy analizie pełnomocnictw dołączanych do sprawozdań pod kątem ich prawidłowości dla celów sprawozdawczych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przy sprawdzaniu prawidłowości uiszczonej opłaty skarbowej z tytułu pełnomocnictwa,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pomoc przy prowadzeniu rejestru podmiotów, które złożyły sprawozdanie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pomoc przy pobieraniu sprawozdań do sprawozdania zbiorczego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311650" y="5256000"/>
            <a:ext cx="2971800" cy="1803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przepisów ustawy o przeciwdziałaniu nadmiernym opóźnieniom w transakcjach handlowych w zakresie obowiązku sprawozdawczego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Kodeksu cywilnego w zakresie Rozdziału II. Pełnomocnictwo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umiejętność wyszukiwania informacji w KRS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umiejętności analityczne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Excela na poziomie podstawowym	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273050" y="8640000"/>
            <a:ext cx="2819400" cy="4335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Departament Prawa Gospodarczego i Analiz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Wydział Projektów Legislacyjnych 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2898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1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Praktyki_numer_oferty_8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154</Words>
  <Application>Microsoft Office PowerPoint</Application>
  <PresentationFormat>Niestandardowy</PresentationFormat>
  <Paragraphs>15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Lato</vt:lpstr>
      <vt:lpstr>Times New Roman</vt:lpstr>
      <vt:lpstr>Wingdings</vt:lpstr>
      <vt:lpstr>Poppins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16</cp:revision>
  <cp:lastPrinted>2025-10-23T05:32:21Z</cp:lastPrinted>
  <dcterms:created xsi:type="dcterms:W3CDTF">2025-10-23T05:28:36Z</dcterms:created>
  <dcterms:modified xsi:type="dcterms:W3CDTF">2025-11-18T15:23:31Z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