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DBD0B24-729A-4112-94C4-39628C3AF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33E71EC-2D40-4333-BE84-DDACBBFE68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8F1F729-43C5-47CA-9E2E-83CA22390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42CB3-618A-4659-A900-3FEC18E17D72}" type="datetimeFigureOut">
              <a:rPr lang="pl-PL" smtClean="0"/>
              <a:t>01.10.2026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9A41AD5-A8C1-469E-AB45-026FCDDD0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56F741D-D976-4662-8816-686313873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A1A54-A213-4187-8BE9-D37EF8566F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319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4894F8-D2D0-46DF-B535-36B2DEC24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1B83310-BC91-4842-AE2B-A6CF8D0461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1CC2F46-CB20-4333-AD14-BD1669D29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42CB3-618A-4659-A900-3FEC18E17D72}" type="datetimeFigureOut">
              <a:rPr lang="pl-PL" smtClean="0"/>
              <a:t>01.10.2026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E58D2F0-A6BB-4170-AAEB-10992B363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ED59004-D19A-4C22-98E3-C22C8AEE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A1A54-A213-4187-8BE9-D37EF8566F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8937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1CB4B6-4043-4DBC-A740-D644DD689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92413F7-7946-47B1-8830-9CB115AB4B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902DF12-CC2D-4591-B7C4-2215B5788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42CB3-618A-4659-A900-3FEC18E17D72}" type="datetimeFigureOut">
              <a:rPr lang="pl-PL" smtClean="0"/>
              <a:t>01.10.2026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C7538FE-5386-4CA2-952C-8F2061201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D19CF29-A7FE-4649-8CBB-D8A3DA307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A1A54-A213-4187-8BE9-D37EF8566F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2329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D14C93A-F6CD-4574-A42F-5A69CC213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6B2B441-439B-48C1-AE1A-5D5B8748CF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E81F32F-43CC-4BB8-AECF-6B7D66D93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B41221A-C635-4F49-9C24-6E4527E1A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42CB3-618A-4659-A900-3FEC18E17D72}" type="datetimeFigureOut">
              <a:rPr lang="pl-PL" smtClean="0"/>
              <a:t>01.10.2026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6302E17-55A6-4EA6-A517-6BF9BE236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E669332-1882-464A-BA29-8229B923F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A1A54-A213-4187-8BE9-D37EF8566F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9383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4C088B-83BD-47FC-A87E-BA113B877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E07A905-9AF4-4456-8279-CFFC31F20B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2390505-B7CE-4AD3-8493-BC47F6E39D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655543F5-DC45-48C4-A290-874964285C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5D9740F-AC49-45D8-8808-6C17E35B56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E78C3A2F-D87A-457B-938C-50ECED097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42CB3-618A-4659-A900-3FEC18E17D72}" type="datetimeFigureOut">
              <a:rPr lang="pl-PL" smtClean="0"/>
              <a:t>01.10.2026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8D2EBD5A-5BDC-459B-BDF4-00ECB48F7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3E244955-E6C9-4906-A9DE-B187B0CA1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A1A54-A213-4187-8BE9-D37EF8566F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187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D466B6A-07C1-428C-B6ED-1F217A0B7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A736CC0-3D4B-4801-A6FD-0928A57A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42CB3-618A-4659-A900-3FEC18E17D72}" type="datetimeFigureOut">
              <a:rPr lang="pl-PL" smtClean="0"/>
              <a:t>01.10.2026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C4E75D85-BEEC-47BE-8042-1A7D9CB91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C189257E-3C9E-4CEC-ACED-911EC23D3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A1A54-A213-4187-8BE9-D37EF8566F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785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BBE96659-4752-4F99-9B96-41F3AB00B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42CB3-618A-4659-A900-3FEC18E17D72}" type="datetimeFigureOut">
              <a:rPr lang="pl-PL" smtClean="0"/>
              <a:t>01.10.2026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3692A4B4-A5A2-421A-9C2A-0D021F88F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4223D8B-AC79-4C9A-A2E2-54E75481A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A1A54-A213-4187-8BE9-D37EF8566F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8479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D428C3A-99FB-4336-A2FC-7140B9F40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89510E8-E478-4D1E-A0C2-06E50953D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1CEB0EA-D165-4500-82F3-CDAEE08C85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8C4CAF8-5F62-4967-BF72-EF4BB1258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42CB3-618A-4659-A900-3FEC18E17D72}" type="datetimeFigureOut">
              <a:rPr lang="pl-PL" smtClean="0"/>
              <a:t>01.10.2026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C260514-D58D-4BCC-B6D1-677ACBE0E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EB2ED1-B053-4B39-B4BE-C497697AE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A1A54-A213-4187-8BE9-D37EF8566F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0296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E520FF-3883-4359-9CA8-5E3765200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AEE5D007-CACE-4ACD-9759-D93441CD51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E844666-0A81-4B11-9C56-ED9F8E703A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E4894AC-ECE3-40B9-B618-592B271CE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42CB3-618A-4659-A900-3FEC18E17D72}" type="datetimeFigureOut">
              <a:rPr lang="pl-PL" smtClean="0"/>
              <a:t>01.10.2026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67D17CB-D94F-4BE8-9D93-73126E5A7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2869B3E-5A02-4544-9BFA-5DC2CC138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A1A54-A213-4187-8BE9-D37EF8566F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5138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F90FB9-5BC5-4320-BDAF-CF4F481C2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A1D57F3-E110-4DC7-98E1-97BE11FBC8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37F2954-B637-4741-82DD-3D0DC1DED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42CB3-618A-4659-A900-3FEC18E17D72}" type="datetimeFigureOut">
              <a:rPr lang="pl-PL" smtClean="0"/>
              <a:t>01.10.2026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991111F-7195-4882-96D5-2C1254759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59F5142-AF83-4DA7-90E1-9BBC6C5C1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A1A54-A213-4187-8BE9-D37EF8566F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5371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C4F18D86-E36D-4279-A83A-651F49543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E78BC873-3317-4F75-A017-219211E215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7CB2525-FC3E-4728-AC69-7D0B1B0F8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42CB3-618A-4659-A900-3FEC18E17D72}" type="datetimeFigureOut">
              <a:rPr lang="pl-PL" smtClean="0"/>
              <a:t>01.10.2026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3A5B3C3-1395-4141-8DED-D3A12FF46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55F7A06-5929-4C0B-AC99-B0C87C959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A1A54-A213-4187-8BE9-D37EF8566F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9847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5162C16F-E55B-4196-BC0F-579596EB9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8514A72-5A99-41CD-AD4F-C8160CAA76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BF40B1F-C690-434E-994C-DB2B45443E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42CB3-618A-4659-A900-3FEC18E17D72}" type="datetimeFigureOut">
              <a:rPr lang="pl-PL" smtClean="0"/>
              <a:t>01.10.2026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B4D5037-0E55-4843-B072-29BEE37F38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09BC26D-C76F-43D4-9092-5807CFCE93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A1A54-A213-4187-8BE9-D37EF8566F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4038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35997B9-83D2-4A40-AC11-8EE8EE9E90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26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05BF4D7-CBAD-4977-8878-DDDED9629A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264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8576CB33-1870-4137-9158-B8DF3CC6D2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955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5FC1627B-4607-4102-88F0-9EFF87A4C7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956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E794B90-6BF3-4F00-A176-28875683FF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522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66373B2-123D-4592-8403-52B42DF19B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46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24B13FA6-9311-48FE-B9F9-19E77CAB0B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382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7BBBC7E4-D86B-4C1C-BAEC-BD038D96BF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77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DD060C3-22E9-4FED-8E92-E230277477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605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E9DAE3F-67C6-4A24-A3AE-3AD96E8A8A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383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A20D5F4A-108D-46C5-8EA8-D4566FD90D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0884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6A306F4-EEE9-41F4-84F9-C7D2FBF6CA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645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685C3C05-9E5B-49DE-9809-4C09F4264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8423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E65277E-E3CE-48C5-8102-4B64A6D337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224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AE8E03B-A66F-4474-B43E-97CE831AF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7452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B4B127D-86C9-43DA-B3E5-54472E5433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907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A0F776F-8A5B-42D5-A09D-4FF59B95F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0406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FB2A68EE-91BE-4685-B6BF-B7DCDFD8D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102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FDC5BC4A-9EE6-4E61-8D2F-D0CAAC81FE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221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65AB912E-288E-462B-BA0B-FABDA27B16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3425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E4F716AC-0A00-4E9D-BF83-2768EBAB7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113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E2D15AD-8215-460C-AC54-0E9CF8A0B7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6819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6E699402-3586-4B58-A235-E07684C83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4508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ED52B03D-5398-4A71-8B4E-E91CB5EB1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4976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0</Words>
  <Application>Microsoft Office PowerPoint</Application>
  <PresentationFormat>Panoramiczny</PresentationFormat>
  <Paragraphs>0</Paragraphs>
  <Slides>24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Kasia Boreczek</dc:creator>
  <cp:lastModifiedBy>Kasia Boreczek</cp:lastModifiedBy>
  <cp:revision>4</cp:revision>
  <dcterms:created xsi:type="dcterms:W3CDTF">2026-09-30T08:30:23Z</dcterms:created>
  <dcterms:modified xsi:type="dcterms:W3CDTF">2026-10-01T07:55:49Z</dcterms:modified>
</cp:coreProperties>
</file>