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868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088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57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80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64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455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614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9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98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09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2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82CEA-B3DC-4E07-82C7-2E6D31A4C3D2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C811-7AEB-4970-9D84-C21F4C1ED38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6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Jak zdać egzamin za pomocą platformy szkoleniowej</a:t>
            </a:r>
          </a:p>
        </p:txBody>
      </p:sp>
    </p:spTree>
    <p:extLst>
      <p:ext uri="{BB962C8B-B14F-4D97-AF65-F5344CB8AC3E}">
        <p14:creationId xmlns:p14="http://schemas.microsoft.com/office/powerpoint/2010/main" val="23707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40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pl-PL" dirty="0"/>
              <a:t>Zdajemy egzamin</a:t>
            </a:r>
          </a:p>
        </p:txBody>
      </p:sp>
    </p:spTree>
    <p:extLst>
      <p:ext uri="{BB962C8B-B14F-4D97-AF65-F5344CB8AC3E}">
        <p14:creationId xmlns:p14="http://schemas.microsoft.com/office/powerpoint/2010/main" val="322185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2771800" y="2276872"/>
            <a:ext cx="504056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50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1115616" y="1700808"/>
            <a:ext cx="7488832" cy="3600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71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085184"/>
            <a:ext cx="8229600" cy="1143000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Pytania jednokrotnego wyboru</a:t>
            </a:r>
          </a:p>
        </p:txBody>
      </p:sp>
    </p:spTree>
    <p:extLst>
      <p:ext uri="{BB962C8B-B14F-4D97-AF65-F5344CB8AC3E}">
        <p14:creationId xmlns:p14="http://schemas.microsoft.com/office/powerpoint/2010/main" val="300430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Pytania wielokrotnego wyboru</a:t>
            </a:r>
          </a:p>
        </p:txBody>
      </p:sp>
    </p:spTree>
    <p:extLst>
      <p:ext uri="{BB962C8B-B14F-4D97-AF65-F5344CB8AC3E}">
        <p14:creationId xmlns:p14="http://schemas.microsoft.com/office/powerpoint/2010/main" val="371185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Koniec testu</a:t>
            </a:r>
          </a:p>
        </p:txBody>
      </p:sp>
    </p:spTree>
    <p:extLst>
      <p:ext uri="{BB962C8B-B14F-4D97-AF65-F5344CB8AC3E}">
        <p14:creationId xmlns:p14="http://schemas.microsoft.com/office/powerpoint/2010/main" val="1655833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29600" cy="1143000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Drukowanie raportu końcowego</a:t>
            </a:r>
          </a:p>
        </p:txBody>
      </p:sp>
      <p:cxnSp>
        <p:nvCxnSpPr>
          <p:cNvPr id="4" name="Łącznik prosty ze strzałką 3"/>
          <p:cNvCxnSpPr/>
          <p:nvPr/>
        </p:nvCxnSpPr>
        <p:spPr>
          <a:xfrm flipV="1">
            <a:off x="1187624" y="2708920"/>
            <a:ext cx="1152128" cy="21602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 flipV="1">
            <a:off x="3275856" y="4149080"/>
            <a:ext cx="288032" cy="10081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387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Karta potwierdzająca zdany egzamin</a:t>
            </a:r>
          </a:p>
        </p:txBody>
      </p:sp>
    </p:spTree>
    <p:extLst>
      <p:ext uri="{BB962C8B-B14F-4D97-AF65-F5344CB8AC3E}">
        <p14:creationId xmlns:p14="http://schemas.microsoft.com/office/powerpoint/2010/main" val="338348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301608" cy="237626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Otwieramy dowolną przeglądarkę internetową i wchodzimy na stronę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www.platforma.wint.pl</a:t>
            </a:r>
          </a:p>
        </p:txBody>
      </p:sp>
    </p:spTree>
    <p:extLst>
      <p:ext uri="{BB962C8B-B14F-4D97-AF65-F5344CB8AC3E}">
        <p14:creationId xmlns:p14="http://schemas.microsoft.com/office/powerpoint/2010/main" val="3033813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Wpisujemy otrzymany Kod i klikamy „Wejdź”</a:t>
            </a:r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5508104" y="3933056"/>
            <a:ext cx="720080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a 4"/>
          <p:cNvSpPr/>
          <p:nvPr/>
        </p:nvSpPr>
        <p:spPr>
          <a:xfrm>
            <a:off x="5724128" y="4725144"/>
            <a:ext cx="165618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35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4211960" y="3284984"/>
            <a:ext cx="3456384" cy="22322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69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99" y="1772816"/>
            <a:ext cx="8229600" cy="1143000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Dokonujemy rejestracji</a:t>
            </a:r>
          </a:p>
        </p:txBody>
      </p:sp>
      <p:sp>
        <p:nvSpPr>
          <p:cNvPr id="3" name="Elipsa 2"/>
          <p:cNvSpPr/>
          <p:nvPr/>
        </p:nvSpPr>
        <p:spPr>
          <a:xfrm>
            <a:off x="5652120" y="4293096"/>
            <a:ext cx="1080120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5076056" y="2780928"/>
            <a:ext cx="792088" cy="15121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94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84168" y="2137420"/>
            <a:ext cx="2592288" cy="1579612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To wpisujemy sami i klikamy „Rejestruj”</a:t>
            </a:r>
          </a:p>
        </p:txBody>
      </p:sp>
      <p:sp>
        <p:nvSpPr>
          <p:cNvPr id="3" name="Prostokąt 2"/>
          <p:cNvSpPr/>
          <p:nvPr/>
        </p:nvSpPr>
        <p:spPr>
          <a:xfrm>
            <a:off x="3563888" y="1700808"/>
            <a:ext cx="2304256" cy="201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ze strzałką 4"/>
          <p:cNvCxnSpPr>
            <a:endCxn id="3" idx="3"/>
          </p:cNvCxnSpPr>
          <p:nvPr/>
        </p:nvCxnSpPr>
        <p:spPr>
          <a:xfrm flipH="1">
            <a:off x="5868144" y="2708920"/>
            <a:ext cx="79208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H="1">
            <a:off x="4067944" y="3501008"/>
            <a:ext cx="2196244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3779912" y="5661248"/>
            <a:ext cx="108012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4860032" y="3717032"/>
            <a:ext cx="1584176" cy="20882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75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4427984" y="1988840"/>
            <a:ext cx="3240360" cy="9361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4427984" y="4509120"/>
            <a:ext cx="3240360" cy="1800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5292080" y="58052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Tu klikamy</a:t>
            </a:r>
          </a:p>
        </p:txBody>
      </p:sp>
    </p:spTree>
    <p:extLst>
      <p:ext uri="{BB962C8B-B14F-4D97-AF65-F5344CB8AC3E}">
        <p14:creationId xmlns:p14="http://schemas.microsoft.com/office/powerpoint/2010/main" val="311846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To musimy zaliczyć na min. 80 %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1403648" y="3717032"/>
            <a:ext cx="6408712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4788024" y="3140968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zaokrąglony 5"/>
          <p:cNvSpPr/>
          <p:nvPr/>
        </p:nvSpPr>
        <p:spPr>
          <a:xfrm>
            <a:off x="1403648" y="4941168"/>
            <a:ext cx="640871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75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297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68</Words>
  <Application>Microsoft Office PowerPoint</Application>
  <PresentationFormat>Pokaz na ekranie (4:3)</PresentationFormat>
  <Paragraphs>13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Motyw pakietu Office</vt:lpstr>
      <vt:lpstr>Jak zdać egzamin za pomocą platformy szkoleniowej</vt:lpstr>
      <vt:lpstr>Otwieramy dowolną przeglądarkę internetową i wchodzimy na stronę  www.platforma.wint.pl</vt:lpstr>
      <vt:lpstr>Wpisujemy otrzymany Kod i klikamy „Wejdź”</vt:lpstr>
      <vt:lpstr>Prezentacja programu PowerPoint</vt:lpstr>
      <vt:lpstr>Dokonujemy rejestracji</vt:lpstr>
      <vt:lpstr>To wpisujemy sami i klikamy „Rejestruj”</vt:lpstr>
      <vt:lpstr>Prezentacja programu PowerPoint</vt:lpstr>
      <vt:lpstr>To musimy zaliczyć na min. 80 %</vt:lpstr>
      <vt:lpstr>Prezentacja programu PowerPoint</vt:lpstr>
      <vt:lpstr>Prezentacja programu PowerPoint</vt:lpstr>
      <vt:lpstr>Zdajemy egzamin</vt:lpstr>
      <vt:lpstr>Prezentacja programu PowerPoint</vt:lpstr>
      <vt:lpstr>Prezentacja programu PowerPoint</vt:lpstr>
      <vt:lpstr>Pytania jednokrotnego wyboru</vt:lpstr>
      <vt:lpstr>Pytania wielokrotnego wyboru</vt:lpstr>
      <vt:lpstr>Koniec testu</vt:lpstr>
      <vt:lpstr>Drukowanie raportu końcowego</vt:lpstr>
      <vt:lpstr>Karta potwierdzająca zdany egzamin</vt:lpstr>
    </vt:vector>
  </TitlesOfParts>
  <Company>Sil-art Rycho444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zdać egzamin za pomocą platformy szkoleniowej</dc:title>
  <dc:creator>Kowalski Ryszard</dc:creator>
  <cp:lastModifiedBy>psk jedzejow</cp:lastModifiedBy>
  <cp:revision>6</cp:revision>
  <dcterms:created xsi:type="dcterms:W3CDTF">2016-01-07T20:30:52Z</dcterms:created>
  <dcterms:modified xsi:type="dcterms:W3CDTF">2021-02-16T08:17:02Z</dcterms:modified>
</cp:coreProperties>
</file>