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2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17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9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76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33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63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60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34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63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34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1F03-27BD-41DB-B6C8-EEFD714BA006}" type="datetimeFigureOut">
              <a:rPr lang="pl-PL" smtClean="0"/>
              <a:t>2021-09-17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F517-56BD-486C-89F3-5ECE9F1E17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00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50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0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29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0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7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00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19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00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5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1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78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51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Kurębska</dc:creator>
  <cp:lastModifiedBy>Justyna Kurębska</cp:lastModifiedBy>
  <cp:revision>2</cp:revision>
  <dcterms:created xsi:type="dcterms:W3CDTF">2021-09-17T08:07:12Z</dcterms:created>
  <dcterms:modified xsi:type="dcterms:W3CDTF">2021-09-17T08:09:29Z</dcterms:modified>
</cp:coreProperties>
</file>