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71" r:id="rId16"/>
    <p:sldId id="272" r:id="rId17"/>
    <p:sldId id="269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9" autoAdjust="0"/>
    <p:restoredTop sz="94660"/>
  </p:normalViewPr>
  <p:slideViewPr>
    <p:cSldViewPr snapToGrid="0">
      <p:cViewPr varScale="1">
        <p:scale>
          <a:sx n="88" d="100"/>
          <a:sy n="88" d="100"/>
        </p:scale>
        <p:origin x="-422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2CC3442A-9510-469F-976E-E6AF2E9EC0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xmlns="" id="{8CD0B74D-EE8F-4987-84DB-0E4107F4EE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E6A6965C-89E4-4D66-AAA6-00C727D41D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26B0C-20CC-4F5A-9BF5-226D4432132A}" type="datetimeFigureOut">
              <a:rPr lang="pl-PL" smtClean="0"/>
              <a:t>26.05.2022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AE44C0E6-6032-48CA-A7A1-DFBC941C08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E8943C4E-FC79-43F4-A56C-7A45F87FE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EF309-8930-4E92-9798-AD417E85D48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42867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B21B1C7E-707E-4244-9CCD-7A345EC81C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xmlns="" id="{90F30FB0-F5B0-49BF-8F27-FA0C0171D1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4A9C49E4-2D96-481A-9240-9B7F3ECF0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26B0C-20CC-4F5A-9BF5-226D4432132A}" type="datetimeFigureOut">
              <a:rPr lang="pl-PL" smtClean="0"/>
              <a:t>26.05.2022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9AE07020-DE1E-4696-BFAB-6A46F50616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44016DAB-ADFA-48B9-BA8E-3C977E1066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EF309-8930-4E92-9798-AD417E85D48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499438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xmlns="" id="{BDB41668-9BE6-48DD-BBC5-D2EA9564A5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xmlns="" id="{205BD3D6-3877-4B1D-8412-17514B1122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58D3FA1A-C992-403F-8D06-5E3AAA3561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26B0C-20CC-4F5A-9BF5-226D4432132A}" type="datetimeFigureOut">
              <a:rPr lang="pl-PL" smtClean="0"/>
              <a:t>26.05.2022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F02FBF26-2370-47E6-B818-42284409E1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921DC4FB-4475-4AC4-A8BC-EBD0054AD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EF309-8930-4E92-9798-AD417E85D48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42074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A3FEDCDE-DE0D-44BD-8444-21D8A25785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B5E35DA7-1782-4387-833D-873C1627A3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E7FAEE0F-37AB-4CBD-A62A-8A659B4CD6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26B0C-20CC-4F5A-9BF5-226D4432132A}" type="datetimeFigureOut">
              <a:rPr lang="pl-PL" smtClean="0"/>
              <a:t>26.05.2022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39BF833E-F40E-4DDB-9D02-85AD88AFF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9F38B0B3-5C82-46E1-AF72-A6ED7ED1C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EF309-8930-4E92-9798-AD417E85D48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3163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8B805983-DA84-45B4-BD6F-9723F85F5A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394EC8C4-80DF-4BD5-8206-DDA822CC27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DAF2A215-2CEA-4D4E-8410-3C4723710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26B0C-20CC-4F5A-9BF5-226D4432132A}" type="datetimeFigureOut">
              <a:rPr lang="pl-PL" smtClean="0"/>
              <a:t>26.05.2022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89EDF407-04E3-4D7A-B54B-74F8AB6BE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D769B547-4596-4727-AED5-ABC8F8FFD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EF309-8930-4E92-9798-AD417E85D48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751353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40FAEF7E-C9D4-4099-A96A-2BAAEFBA65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8EA96A45-8085-4E5B-A95A-1CC6584ECE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xmlns="" id="{7D128E7B-B0BE-4970-B790-265C9EA6B4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xmlns="" id="{06D0B289-3FDB-4A67-A635-76B359A4AA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26B0C-20CC-4F5A-9BF5-226D4432132A}" type="datetimeFigureOut">
              <a:rPr lang="pl-PL" smtClean="0"/>
              <a:t>26.05.2022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xmlns="" id="{1F49C024-9823-435B-89AE-8B541DDC31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3167CCAC-555C-490C-B728-6F801088AF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EF309-8930-4E92-9798-AD417E85D48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204757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79C3FC4F-9764-4CE5-B766-0FCC3DDC02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8FC4FE88-02C8-40B1-9038-8A894EFA34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xmlns="" id="{38B69328-858F-4494-93D5-2875D740B7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xmlns="" id="{CF827376-3066-4B10-AE3B-497F675148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xmlns="" id="{8F94FD1B-6B02-4CD5-ACD0-6EE08AEF55D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xmlns="" id="{AC72EB8E-E8CF-4181-986E-2D07BB071C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26B0C-20CC-4F5A-9BF5-226D4432132A}" type="datetimeFigureOut">
              <a:rPr lang="pl-PL" smtClean="0"/>
              <a:t>26.05.2022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xmlns="" id="{0376EB6F-1D47-4E07-8DF3-6D5D11FA25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xmlns="" id="{71F54FF9-8399-4780-8A31-0F392942B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EF309-8930-4E92-9798-AD417E85D48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033236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C174BF7E-32CB-4FF2-9033-B70F1DA6AA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xmlns="" id="{96955879-485C-4BA6-A5BE-B209064C89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26B0C-20CC-4F5A-9BF5-226D4432132A}" type="datetimeFigureOut">
              <a:rPr lang="pl-PL" smtClean="0"/>
              <a:t>26.05.2022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xmlns="" id="{5D44766F-DF25-4515-B37E-6019E69C58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99B45992-61B1-49EE-987C-422888D06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EF309-8930-4E92-9798-AD417E85D48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35560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xmlns="" id="{5C2BEF1B-6AF3-4DF3-B5E7-475F7534B7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26B0C-20CC-4F5A-9BF5-226D4432132A}" type="datetimeFigureOut">
              <a:rPr lang="pl-PL" smtClean="0"/>
              <a:t>26.05.2022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xmlns="" id="{DB9683FD-E3D6-4637-8288-E546E78BA9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9FE8008C-5D77-4E64-ACD3-A9BCD1E0A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EF309-8930-4E92-9798-AD417E85D48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646406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B07009FF-29AF-4B39-ABB3-78CA3EBD3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114CE54E-52AF-4054-B9F9-2C8D9589CB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xmlns="" id="{AC39FDA8-EAD4-460F-A32B-3B5275786D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xmlns="" id="{56B60CC9-5FA6-469C-95EB-AB0C814F7A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26B0C-20CC-4F5A-9BF5-226D4432132A}" type="datetimeFigureOut">
              <a:rPr lang="pl-PL" smtClean="0"/>
              <a:t>26.05.2022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xmlns="" id="{2743FDF6-7ED0-479E-9598-54DA8A5553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B7A38B16-797F-461C-A80E-E7DDC23198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EF309-8930-4E92-9798-AD417E85D48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90565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DFBE8697-0CC5-4981-9B52-5EBC22643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xmlns="" id="{704BFE8E-8573-42F4-BE89-8E855493F0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xmlns="" id="{0A3EDD8B-2FBE-4D0F-962E-BEC018C157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xmlns="" id="{7AF69B5D-18FD-4314-9970-4214575EA7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26B0C-20CC-4F5A-9BF5-226D4432132A}" type="datetimeFigureOut">
              <a:rPr lang="pl-PL" smtClean="0"/>
              <a:t>26.05.2022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xmlns="" id="{629ABF10-12FF-45F9-A125-0919C6CDDE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388C9D2E-6CCB-4DC7-A688-7332B5ABF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EF309-8930-4E92-9798-AD417E85D48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57534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xmlns="" id="{255436BF-D381-49E7-8B85-7F5B01CAF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19573538-E486-454C-97AC-2826952F96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1458E003-A50D-4002-9B50-9BAB07478D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326B0C-20CC-4F5A-9BF5-226D4432132A}" type="datetimeFigureOut">
              <a:rPr lang="pl-PL" smtClean="0"/>
              <a:t>26.05.2022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091C5F99-BF13-4853-BA8B-FE0C6F8ED7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3AC48913-ED12-48C4-9179-D539883DAF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1EF309-8930-4E92-9798-AD417E85D48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09182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D6FFF8DD-A097-4AE0-986A-57B50A50BB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2884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D6FFF8DD-A097-4AE0-986A-57B50A50BB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86532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D6FFF8DD-A097-4AE0-986A-57B50A50BB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106156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D6FFF8DD-A097-4AE0-986A-57B50A50BB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566621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D6FFF8DD-A097-4AE0-986A-57B50A50BB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95957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D6FFF8DD-A097-4AE0-986A-57B50A50BB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9940"/>
      </p:ext>
    </p:extLst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D6FFF8DD-A097-4AE0-986A-57B50A50BB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083342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D6FFF8DD-A097-4AE0-986A-57B50A50BB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685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420705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D6FFF8DD-A097-4AE0-986A-57B50A50BB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830230"/>
      </p:ext>
    </p:extLst>
  </p:cSld>
  <p:clrMapOvr>
    <a:masterClrMapping/>
  </p:clrMapOvr>
  <p:transition spd="slow"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D6FFF8DD-A097-4AE0-986A-57B50A50BB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364088"/>
      </p:ext>
    </p:extLst>
  </p:cSld>
  <p:clrMapOvr>
    <a:masterClrMapping/>
  </p:clrMapOvr>
  <p:transition spd="slow"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D6FFF8DD-A097-4AE0-986A-57B50A50BB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901593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D6FFF8DD-A097-4AE0-986A-57B50A50BB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246086"/>
      </p:ext>
    </p:extLst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D6FFF8DD-A097-4AE0-986A-57B50A50BB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908610"/>
      </p:ext>
    </p:extLst>
  </p:cSld>
  <p:clrMapOvr>
    <a:masterClrMapping/>
  </p:clrMapOvr>
  <p:transition spd="slow">
    <p:wip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D6FFF8DD-A097-4AE0-986A-57B50A50BB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390499"/>
      </p:ext>
    </p:extLst>
  </p:cSld>
  <p:clrMapOvr>
    <a:masterClrMapping/>
  </p:clrMapOvr>
  <p:transition spd="slow">
    <p:wip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D6FFF8DD-A097-4AE0-986A-57B50A50BB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282881"/>
      </p:ext>
    </p:extLst>
  </p:cSld>
  <p:clrMapOvr>
    <a:masterClrMapping/>
  </p:clrMapOvr>
  <p:transition spd="slow">
    <p:wip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D6FFF8DD-A097-4AE0-986A-57B50A50BB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824191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D6FFF8DD-A097-4AE0-986A-57B50A50BB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005338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D6FFF8DD-A097-4AE0-986A-57B50A50BB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110280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D6FFF8DD-A097-4AE0-986A-57B50A50BB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370401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D6FFF8DD-A097-4AE0-986A-57B50A50BB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685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438321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D6FFF8DD-A097-4AE0-986A-57B50A50BB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6" cy="685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81358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D6FFF8DD-A097-4AE0-986A-57B50A50BB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693729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D6FFF8DD-A097-4AE0-986A-57B50A50BB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8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725694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0</Words>
  <Application>Microsoft Office PowerPoint</Application>
  <PresentationFormat>Niestandardowy</PresentationFormat>
  <Paragraphs>0</Paragraphs>
  <Slides>23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23</vt:i4>
      </vt:variant>
    </vt:vector>
  </HeadingPairs>
  <TitlesOfParts>
    <vt:vector size="24" baseType="lpstr"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Krzysztof Krzemiński</dc:creator>
  <cp:lastModifiedBy>user</cp:lastModifiedBy>
  <cp:revision>10</cp:revision>
  <dcterms:created xsi:type="dcterms:W3CDTF">2021-08-03T16:32:19Z</dcterms:created>
  <dcterms:modified xsi:type="dcterms:W3CDTF">2022-05-26T13:46:43Z</dcterms:modified>
</cp:coreProperties>
</file>