
<file path=[Content_Types].xml><?xml version="1.0" encoding="utf-8"?>
<Types xmlns="http://schemas.openxmlformats.org/package/2006/content-types">
  <Default Extension="jpeg" ContentType="image/jpeg"/>
  <Default Extension="pdf" ContentType="application/pdf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13716000" cy="24387175"/>
  <p:notesSz cx="6858000" cy="9144000"/>
  <p:defaultTextStyle>
    <a:defPPr>
      <a:defRPr lang="fr-FR"/>
    </a:defPPr>
    <a:lvl1pPr marL="0" algn="l" defTabSz="73569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35690" algn="l" defTabSz="73569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71379" algn="l" defTabSz="73569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207073" algn="l" defTabSz="73569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42762" algn="l" defTabSz="73569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78451" algn="l" defTabSz="73569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414140" algn="l" defTabSz="73569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149830" algn="l" defTabSz="73569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85524" algn="l" defTabSz="73569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681">
          <p15:clr>
            <a:srgbClr val="A4A3A4"/>
          </p15:clr>
        </p15:guide>
        <p15:guide id="2" pos="4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80" autoAdjust="0"/>
    <p:restoredTop sz="94660"/>
  </p:normalViewPr>
  <p:slideViewPr>
    <p:cSldViewPr snapToObjects="1" showGuides="1">
      <p:cViewPr varScale="1">
        <p:scale>
          <a:sx n="21" d="100"/>
          <a:sy n="21" d="100"/>
        </p:scale>
        <p:origin x="1483" y="91"/>
      </p:cViewPr>
      <p:guideLst>
        <p:guide orient="horz" pos="7681"/>
        <p:guide pos="43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028706" y="7575837"/>
            <a:ext cx="11658601" cy="5227434"/>
          </a:xfrm>
        </p:spPr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057401" y="13819404"/>
            <a:ext cx="9601200" cy="623227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35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713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207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427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78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414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1498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85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7CA5F-4D70-7F48-8325-A2D4409AD77C}" type="datetimeFigureOut">
              <a:rPr lang="fr-FR" smtClean="0"/>
              <a:pPr/>
              <a:t>25/07/2023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4DDBB-6A69-5143-A673-9D95E735AA2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7CA5F-4D70-7F48-8325-A2D4409AD77C}" type="datetimeFigureOut">
              <a:rPr lang="fr-FR" smtClean="0"/>
              <a:pPr/>
              <a:t>25/07/2023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4DDBB-6A69-5143-A673-9D95E735AA2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720018" y="1416947"/>
            <a:ext cx="2395535" cy="30173486"/>
          </a:xfrm>
        </p:spPr>
        <p:txBody>
          <a:bodyPr vert="eaVert"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33404" y="1416947"/>
            <a:ext cx="6958013" cy="30173486"/>
          </a:xfrm>
        </p:spPr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7CA5F-4D70-7F48-8325-A2D4409AD77C}" type="datetimeFigureOut">
              <a:rPr lang="fr-FR" smtClean="0"/>
              <a:pPr/>
              <a:t>25/07/2023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4DDBB-6A69-5143-A673-9D95E735AA2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7CA5F-4D70-7F48-8325-A2D4409AD77C}" type="datetimeFigureOut">
              <a:rPr lang="fr-FR" smtClean="0"/>
              <a:pPr/>
              <a:t>25/07/2023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4DDBB-6A69-5143-A673-9D95E735AA2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83471" y="15671025"/>
            <a:ext cx="11658601" cy="4843567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83471" y="10336331"/>
            <a:ext cx="11658601" cy="5334695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35690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71379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207073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942762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67845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41414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514983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88552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7CA5F-4D70-7F48-8325-A2D4409AD77C}" type="datetimeFigureOut">
              <a:rPr lang="fr-FR" smtClean="0"/>
              <a:pPr/>
              <a:t>25/07/2023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4DDBB-6A69-5143-A673-9D95E735AA2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33403" y="8253263"/>
            <a:ext cx="4676775" cy="2333716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438779" y="8253263"/>
            <a:ext cx="4676775" cy="2333716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7CA5F-4D70-7F48-8325-A2D4409AD77C}" type="datetimeFigureOut">
              <a:rPr lang="fr-FR" smtClean="0"/>
              <a:pPr/>
              <a:t>25/07/2023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4DDBB-6A69-5143-A673-9D95E735AA2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2" y="976620"/>
            <a:ext cx="12344401" cy="4064531"/>
          </a:xfrm>
        </p:spPr>
        <p:txBody>
          <a:bodyPr/>
          <a:lstStyle>
            <a:lvl1pPr>
              <a:defRPr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5802" y="5458898"/>
            <a:ext cx="6060283" cy="2275007"/>
          </a:xfrm>
        </p:spPr>
        <p:txBody>
          <a:bodyPr anchor="b"/>
          <a:lstStyle>
            <a:lvl1pPr marL="0" indent="0">
              <a:buNone/>
              <a:defRPr sz="3900" b="1"/>
            </a:lvl1pPr>
            <a:lvl2pPr marL="735690" indent="0">
              <a:buNone/>
              <a:defRPr sz="3200" b="1"/>
            </a:lvl2pPr>
            <a:lvl3pPr marL="1471379" indent="0">
              <a:buNone/>
              <a:defRPr sz="2900" b="1"/>
            </a:lvl3pPr>
            <a:lvl4pPr marL="2207073" indent="0">
              <a:buNone/>
              <a:defRPr sz="2500" b="1"/>
            </a:lvl4pPr>
            <a:lvl5pPr marL="2942762" indent="0">
              <a:buNone/>
              <a:defRPr sz="2500" b="1"/>
            </a:lvl5pPr>
            <a:lvl6pPr marL="3678451" indent="0">
              <a:buNone/>
              <a:defRPr sz="2500" b="1"/>
            </a:lvl6pPr>
            <a:lvl7pPr marL="4414140" indent="0">
              <a:buNone/>
              <a:defRPr sz="2500" b="1"/>
            </a:lvl7pPr>
            <a:lvl8pPr marL="5149830" indent="0">
              <a:buNone/>
              <a:defRPr sz="2500" b="1"/>
            </a:lvl8pPr>
            <a:lvl9pPr marL="5885524" indent="0">
              <a:buNone/>
              <a:defRPr sz="25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85802" y="7733898"/>
            <a:ext cx="6060283" cy="14050852"/>
          </a:xfrm>
        </p:spPr>
        <p:txBody>
          <a:bodyPr/>
          <a:lstStyle>
            <a:lvl1pPr>
              <a:defRPr sz="39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67541" y="5458898"/>
            <a:ext cx="6062661" cy="2275007"/>
          </a:xfrm>
        </p:spPr>
        <p:txBody>
          <a:bodyPr anchor="b"/>
          <a:lstStyle>
            <a:lvl1pPr marL="0" indent="0">
              <a:buNone/>
              <a:defRPr sz="3900" b="1"/>
            </a:lvl1pPr>
            <a:lvl2pPr marL="735690" indent="0">
              <a:buNone/>
              <a:defRPr sz="3200" b="1"/>
            </a:lvl2pPr>
            <a:lvl3pPr marL="1471379" indent="0">
              <a:buNone/>
              <a:defRPr sz="2900" b="1"/>
            </a:lvl3pPr>
            <a:lvl4pPr marL="2207073" indent="0">
              <a:buNone/>
              <a:defRPr sz="2500" b="1"/>
            </a:lvl4pPr>
            <a:lvl5pPr marL="2942762" indent="0">
              <a:buNone/>
              <a:defRPr sz="2500" b="1"/>
            </a:lvl5pPr>
            <a:lvl6pPr marL="3678451" indent="0">
              <a:buNone/>
              <a:defRPr sz="2500" b="1"/>
            </a:lvl6pPr>
            <a:lvl7pPr marL="4414140" indent="0">
              <a:buNone/>
              <a:defRPr sz="2500" b="1"/>
            </a:lvl7pPr>
            <a:lvl8pPr marL="5149830" indent="0">
              <a:buNone/>
              <a:defRPr sz="2500" b="1"/>
            </a:lvl8pPr>
            <a:lvl9pPr marL="5885524" indent="0">
              <a:buNone/>
              <a:defRPr sz="25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67541" y="7733898"/>
            <a:ext cx="6062661" cy="14050852"/>
          </a:xfrm>
        </p:spPr>
        <p:txBody>
          <a:bodyPr/>
          <a:lstStyle>
            <a:lvl1pPr>
              <a:defRPr sz="39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7CA5F-4D70-7F48-8325-A2D4409AD77C}" type="datetimeFigureOut">
              <a:rPr lang="fr-FR" smtClean="0"/>
              <a:pPr/>
              <a:t>25/07/2023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4DDBB-6A69-5143-A673-9D95E735AA2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7CA5F-4D70-7F48-8325-A2D4409AD77C}" type="datetimeFigureOut">
              <a:rPr lang="fr-FR" smtClean="0"/>
              <a:pPr/>
              <a:t>25/07/2023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4DDBB-6A69-5143-A673-9D95E735AA2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7CA5F-4D70-7F48-8325-A2D4409AD77C}" type="datetimeFigureOut">
              <a:rPr lang="fr-FR" smtClean="0"/>
              <a:pPr/>
              <a:t>25/07/2023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4DDBB-6A69-5143-A673-9D95E735AA2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3" y="970973"/>
            <a:ext cx="4512469" cy="413227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62577" y="970976"/>
            <a:ext cx="7667625" cy="20813776"/>
          </a:xfrm>
        </p:spPr>
        <p:txBody>
          <a:bodyPr/>
          <a:lstStyle>
            <a:lvl1pPr>
              <a:defRPr sz="5500"/>
            </a:lvl1pPr>
            <a:lvl2pPr>
              <a:defRPr sz="4500"/>
            </a:lvl2pPr>
            <a:lvl3pPr>
              <a:defRPr sz="39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85803" y="5103250"/>
            <a:ext cx="4512469" cy="16681505"/>
          </a:xfrm>
        </p:spPr>
        <p:txBody>
          <a:bodyPr/>
          <a:lstStyle>
            <a:lvl1pPr marL="0" indent="0">
              <a:buNone/>
              <a:defRPr sz="2100"/>
            </a:lvl1pPr>
            <a:lvl2pPr marL="735690" indent="0">
              <a:buNone/>
              <a:defRPr sz="1700"/>
            </a:lvl2pPr>
            <a:lvl3pPr marL="1471379" indent="0">
              <a:buNone/>
              <a:defRPr sz="1700"/>
            </a:lvl3pPr>
            <a:lvl4pPr marL="2207073" indent="0">
              <a:buNone/>
              <a:defRPr sz="1300"/>
            </a:lvl4pPr>
            <a:lvl5pPr marL="2942762" indent="0">
              <a:buNone/>
              <a:defRPr sz="1300"/>
            </a:lvl5pPr>
            <a:lvl6pPr marL="3678451" indent="0">
              <a:buNone/>
              <a:defRPr sz="1300"/>
            </a:lvl6pPr>
            <a:lvl7pPr marL="4414140" indent="0">
              <a:buNone/>
              <a:defRPr sz="1300"/>
            </a:lvl7pPr>
            <a:lvl8pPr marL="5149830" indent="0">
              <a:buNone/>
              <a:defRPr sz="1300"/>
            </a:lvl8pPr>
            <a:lvl9pPr marL="5885524" indent="0">
              <a:buNone/>
              <a:defRPr sz="13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7CA5F-4D70-7F48-8325-A2D4409AD77C}" type="datetimeFigureOut">
              <a:rPr lang="fr-FR" smtClean="0"/>
              <a:pPr/>
              <a:t>25/07/2023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4DDBB-6A69-5143-A673-9D95E735AA2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688431" y="17071025"/>
            <a:ext cx="8229600" cy="2015329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688431" y="2179037"/>
            <a:ext cx="8229600" cy="14632305"/>
          </a:xfrm>
        </p:spPr>
        <p:txBody>
          <a:bodyPr/>
          <a:lstStyle>
            <a:lvl1pPr marL="0" indent="0">
              <a:buNone/>
              <a:defRPr sz="5500"/>
            </a:lvl1pPr>
            <a:lvl2pPr marL="735690" indent="0">
              <a:buNone/>
              <a:defRPr sz="4500"/>
            </a:lvl2pPr>
            <a:lvl3pPr marL="1471379" indent="0">
              <a:buNone/>
              <a:defRPr sz="3900"/>
            </a:lvl3pPr>
            <a:lvl4pPr marL="2207073" indent="0">
              <a:buNone/>
              <a:defRPr sz="3200"/>
            </a:lvl4pPr>
            <a:lvl5pPr marL="2942762" indent="0">
              <a:buNone/>
              <a:defRPr sz="3200"/>
            </a:lvl5pPr>
            <a:lvl6pPr marL="3678451" indent="0">
              <a:buNone/>
              <a:defRPr sz="3200"/>
            </a:lvl6pPr>
            <a:lvl7pPr marL="4414140" indent="0">
              <a:buNone/>
              <a:defRPr sz="3200"/>
            </a:lvl7pPr>
            <a:lvl8pPr marL="5149830" indent="0">
              <a:buNone/>
              <a:defRPr sz="3200"/>
            </a:lvl8pPr>
            <a:lvl9pPr marL="5885524" indent="0">
              <a:buNone/>
              <a:defRPr sz="32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688431" y="19086358"/>
            <a:ext cx="8229600" cy="2862110"/>
          </a:xfrm>
        </p:spPr>
        <p:txBody>
          <a:bodyPr/>
          <a:lstStyle>
            <a:lvl1pPr marL="0" indent="0">
              <a:buNone/>
              <a:defRPr sz="2100"/>
            </a:lvl1pPr>
            <a:lvl2pPr marL="735690" indent="0">
              <a:buNone/>
              <a:defRPr sz="1700"/>
            </a:lvl2pPr>
            <a:lvl3pPr marL="1471379" indent="0">
              <a:buNone/>
              <a:defRPr sz="1700"/>
            </a:lvl3pPr>
            <a:lvl4pPr marL="2207073" indent="0">
              <a:buNone/>
              <a:defRPr sz="1300"/>
            </a:lvl4pPr>
            <a:lvl5pPr marL="2942762" indent="0">
              <a:buNone/>
              <a:defRPr sz="1300"/>
            </a:lvl5pPr>
            <a:lvl6pPr marL="3678451" indent="0">
              <a:buNone/>
              <a:defRPr sz="1300"/>
            </a:lvl6pPr>
            <a:lvl7pPr marL="4414140" indent="0">
              <a:buNone/>
              <a:defRPr sz="1300"/>
            </a:lvl7pPr>
            <a:lvl8pPr marL="5149830" indent="0">
              <a:buNone/>
              <a:defRPr sz="1300"/>
            </a:lvl8pPr>
            <a:lvl9pPr marL="5885524" indent="0">
              <a:buNone/>
              <a:defRPr sz="13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7CA5F-4D70-7F48-8325-A2D4409AD77C}" type="datetimeFigureOut">
              <a:rPr lang="fr-FR" smtClean="0"/>
              <a:pPr/>
              <a:t>25/07/2023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4DDBB-6A69-5143-A673-9D95E735AA27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85802" y="976620"/>
            <a:ext cx="12344401" cy="4064531"/>
          </a:xfrm>
          <a:prstGeom prst="rect">
            <a:avLst/>
          </a:prstGeom>
        </p:spPr>
        <p:txBody>
          <a:bodyPr vert="horz" lIns="147140" tIns="73566" rIns="147140" bIns="73566" rtlCol="0" anchor="ctr">
            <a:normAutofit/>
          </a:bodyPr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5802" y="5690349"/>
            <a:ext cx="12344401" cy="16094406"/>
          </a:xfrm>
          <a:prstGeom prst="rect">
            <a:avLst/>
          </a:prstGeom>
        </p:spPr>
        <p:txBody>
          <a:bodyPr vert="horz" lIns="147140" tIns="73566" rIns="147140" bIns="73566" rtlCol="0">
            <a:normAutofit/>
          </a:bodyPr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85801" y="22603303"/>
            <a:ext cx="3200400" cy="1298389"/>
          </a:xfrm>
          <a:prstGeom prst="rect">
            <a:avLst/>
          </a:prstGeom>
        </p:spPr>
        <p:txBody>
          <a:bodyPr vert="horz" lIns="147140" tIns="73566" rIns="147140" bIns="73566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B7CA5F-4D70-7F48-8325-A2D4409AD77C}" type="datetimeFigureOut">
              <a:rPr lang="fr-FR" smtClean="0"/>
              <a:pPr/>
              <a:t>25/07/2023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686301" y="22603303"/>
            <a:ext cx="4343400" cy="1298389"/>
          </a:xfrm>
          <a:prstGeom prst="rect">
            <a:avLst/>
          </a:prstGeom>
        </p:spPr>
        <p:txBody>
          <a:bodyPr vert="horz" lIns="147140" tIns="73566" rIns="147140" bIns="73566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829801" y="22603303"/>
            <a:ext cx="3200400" cy="1298389"/>
          </a:xfrm>
          <a:prstGeom prst="rect">
            <a:avLst/>
          </a:prstGeom>
        </p:spPr>
        <p:txBody>
          <a:bodyPr vert="horz" lIns="147140" tIns="73566" rIns="147140" bIns="73566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4DDBB-6A69-5143-A673-9D95E735AA27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735690" rtl="0" eaLnBrk="1" latinLnBrk="0" hangingPunct="1">
        <a:spcBef>
          <a:spcPct val="0"/>
        </a:spcBef>
        <a:buNone/>
        <a:defRPr sz="7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51766" indent="-551766" algn="l" defTabSz="735690" rtl="0" eaLnBrk="1" latinLnBrk="0" hangingPunct="1">
        <a:spcBef>
          <a:spcPct val="20000"/>
        </a:spcBef>
        <a:buFont typeface="Arial"/>
        <a:buChar char="•"/>
        <a:defRPr sz="5500" kern="1200">
          <a:solidFill>
            <a:schemeClr val="tx1"/>
          </a:solidFill>
          <a:latin typeface="+mn-lt"/>
          <a:ea typeface="+mn-ea"/>
          <a:cs typeface="+mn-cs"/>
        </a:defRPr>
      </a:lvl1pPr>
      <a:lvl2pPr marL="1195495" indent="-459806" algn="l" defTabSz="735690" rtl="0" eaLnBrk="1" latinLnBrk="0" hangingPunct="1">
        <a:spcBef>
          <a:spcPct val="20000"/>
        </a:spcBef>
        <a:buFont typeface="Arial"/>
        <a:buChar char="–"/>
        <a:defRPr sz="4500" kern="1200">
          <a:solidFill>
            <a:schemeClr val="tx1"/>
          </a:solidFill>
          <a:latin typeface="+mn-lt"/>
          <a:ea typeface="+mn-ea"/>
          <a:cs typeface="+mn-cs"/>
        </a:defRPr>
      </a:lvl2pPr>
      <a:lvl3pPr marL="1839225" indent="-367847" algn="l" defTabSz="735690" rtl="0" eaLnBrk="1" latinLnBrk="0" hangingPunct="1">
        <a:spcBef>
          <a:spcPct val="20000"/>
        </a:spcBef>
        <a:buFont typeface="Arial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3pPr>
      <a:lvl4pPr marL="2574916" indent="-367847" algn="l" defTabSz="735690" rtl="0" eaLnBrk="1" latinLnBrk="0" hangingPunct="1">
        <a:spcBef>
          <a:spcPct val="20000"/>
        </a:spcBef>
        <a:buFont typeface="Arial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310605" indent="-367847" algn="l" defTabSz="735690" rtl="0" eaLnBrk="1" latinLnBrk="0" hangingPunct="1">
        <a:spcBef>
          <a:spcPct val="20000"/>
        </a:spcBef>
        <a:buFont typeface="Arial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46298" indent="-367847" algn="l" defTabSz="73569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81987" indent="-367847" algn="l" defTabSz="73569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517677" indent="-367847" algn="l" defTabSz="73569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253366" indent="-367847" algn="l" defTabSz="73569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73569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35690" algn="l" defTabSz="73569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71379" algn="l" defTabSz="73569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207073" algn="l" defTabSz="73569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42762" algn="l" defTabSz="73569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78451" algn="l" defTabSz="73569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414140" algn="l" defTabSz="73569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149830" algn="l" defTabSz="73569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85524" algn="l" defTabSz="73569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d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GOPA-EFSA-Pest-2023-1920x1080--1080x10802.jpg"/>
          <p:cNvPicPr>
            <a:picLocks noChangeAspect="1"/>
          </p:cNvPicPr>
          <p:nvPr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" y="1410"/>
            <a:ext cx="13715999" cy="24383998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" y="1083874"/>
            <a:ext cx="13715997" cy="4064531"/>
          </a:xfrm>
        </p:spPr>
        <p:txBody>
          <a:bodyPr>
            <a:normAutofit/>
          </a:bodyPr>
          <a:lstStyle/>
          <a:p>
            <a:r>
              <a:rPr lang="fr-FR" sz="10500" b="1" baseline="300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-bold"/>
              </a:rPr>
              <a:t>DBAJ O ZDROWIE PRZYRODY,</a:t>
            </a:r>
            <a:br>
              <a:rPr lang="fr-FR" sz="9600" b="1" baseline="300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-bold"/>
              </a:rPr>
            </a:br>
            <a:r>
              <a:rPr lang="pl-PL" sz="10000" baseline="300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-regular"/>
              </a:rPr>
              <a:t>nie przywoź roślin do domu</a:t>
            </a:r>
            <a:endParaRPr lang="fr-FR" sz="10000" baseline="300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Roboto-regular"/>
            </a:endParaRPr>
          </a:p>
        </p:txBody>
      </p:sp>
      <p:sp>
        <p:nvSpPr>
          <p:cNvPr id="6" name="Sous-titre 2"/>
          <p:cNvSpPr txBox="1">
            <a:spLocks/>
          </p:cNvSpPr>
          <p:nvPr/>
        </p:nvSpPr>
        <p:spPr>
          <a:xfrm>
            <a:off x="1" y="20972231"/>
            <a:ext cx="13715997" cy="1508356"/>
          </a:xfrm>
          <a:prstGeom prst="rect">
            <a:avLst/>
          </a:prstGeom>
        </p:spPr>
        <p:txBody>
          <a:bodyPr vert="horz" lIns="147140" tIns="73566" rIns="147140" bIns="73566" rtlCol="0">
            <a:normAutofit fontScale="92500" lnSpcReduction="20000"/>
          </a:bodyPr>
          <a:lstStyle/>
          <a:p>
            <a:pPr marL="0" marR="0" lvl="0" indent="0" algn="ctr" defTabSz="73569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5000" b="0" i="0" u="none" strike="noStrike" kern="1200" cap="none" spc="0" normalizeH="0" baseline="3000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Roboto-light"/>
              </a:rPr>
              <a:t>Podróżujesz</a:t>
            </a:r>
            <a:r>
              <a:rPr kumimoji="0" lang="en-US" sz="5000" b="0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Roboto-light"/>
              </a:rPr>
              <a:t> </a:t>
            </a:r>
            <a:r>
              <a:rPr kumimoji="0" lang="en-US" sz="5000" b="0" i="0" u="none" strike="noStrike" kern="1200" cap="none" spc="0" normalizeH="0" baseline="3000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Roboto-light"/>
              </a:rPr>
              <a:t>poza</a:t>
            </a:r>
            <a:r>
              <a:rPr kumimoji="0" lang="en-US" sz="5000" b="0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Roboto-light"/>
              </a:rPr>
              <a:t> </a:t>
            </a:r>
            <a:r>
              <a:rPr kumimoji="0" lang="en-US" sz="5000" b="0" i="0" u="none" strike="noStrike" kern="1200" cap="none" spc="0" normalizeH="0" baseline="3000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Roboto-light"/>
              </a:rPr>
              <a:t>granice</a:t>
            </a:r>
            <a:r>
              <a:rPr kumimoji="0" lang="en-US" sz="5000" b="0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Roboto-light"/>
              </a:rPr>
              <a:t> UE?</a:t>
            </a:r>
            <a:r>
              <a:rPr kumimoji="0" lang="pl-PL" sz="5000" b="0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Roboto-light"/>
              </a:rPr>
              <a:t> Fotografuj ulubione rośliny, ale nie przywoź ich ze sobą. </a:t>
            </a:r>
            <a:r>
              <a:rPr lang="pl-PL" sz="5000" baseline="300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-light"/>
              </a:rPr>
              <a:t>Zapobiegaj </a:t>
            </a:r>
            <a:r>
              <a:rPr kumimoji="0" lang="pl-PL" sz="5000" b="0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Roboto-light"/>
              </a:rPr>
              <a:t>rozprzestrzenianiu się nowych szkodników!</a:t>
            </a:r>
            <a:endParaRPr kumimoji="0" lang="fr-FR" sz="5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Roboto-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62C9A67B5C214291B4884C02BDFC87" ma:contentTypeVersion="15" ma:contentTypeDescription="Create a new document." ma:contentTypeScope="" ma:versionID="445a8bc7f4745d558c9b7777d328e46f">
  <xsd:schema xmlns:xsd="http://www.w3.org/2001/XMLSchema" xmlns:xs="http://www.w3.org/2001/XMLSchema" xmlns:p="http://schemas.microsoft.com/office/2006/metadata/properties" xmlns:ns2="7111a519-8876-491d-8de4-efb46eaf868d" xmlns:ns3="85a1b0b8-d8f3-4231-9410-7b54b719e9e5" targetNamespace="http://schemas.microsoft.com/office/2006/metadata/properties" ma:root="true" ma:fieldsID="7e4d4ebc3d1a17e15664f16c56026219" ns2:_="" ns3:_="">
    <xsd:import namespace="7111a519-8876-491d-8de4-efb46eaf868d"/>
    <xsd:import namespace="85a1b0b8-d8f3-4231-9410-7b54b719e9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CR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11a519-8876-491d-8de4-efb46eaf86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8d3d8e85-2482-46d5-b3d8-06dc7993f3c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a1b0b8-d8f3-4231-9410-7b54b719e9e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5d20d6a6-88ea-4949-b169-74d801234906}" ma:internalName="TaxCatchAll" ma:showField="CatchAllData" ma:web="85a1b0b8-d8f3-4231-9410-7b54b719e9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5a1b0b8-d8f3-4231-9410-7b54b719e9e5" xsi:nil="true"/>
    <lcf76f155ced4ddcb4097134ff3c332f xmlns="7111a519-8876-491d-8de4-efb46eaf868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EB69D7D-5E6A-4261-82E5-522A872E51BB}"/>
</file>

<file path=customXml/itemProps2.xml><?xml version="1.0" encoding="utf-8"?>
<ds:datastoreItem xmlns:ds="http://schemas.openxmlformats.org/officeDocument/2006/customXml" ds:itemID="{60128F3B-41F5-4412-8E87-24044EE09941}"/>
</file>

<file path=customXml/itemProps3.xml><?xml version="1.0" encoding="utf-8"?>
<ds:datastoreItem xmlns:ds="http://schemas.openxmlformats.org/officeDocument/2006/customXml" ds:itemID="{95DDB3F4-D3DA-4442-8EF7-D841292E6A66}"/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33</Words>
  <Application>Microsoft Office PowerPoint</Application>
  <PresentationFormat>Niestandardowy</PresentationFormat>
  <Paragraphs>2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Arial</vt:lpstr>
      <vt:lpstr>Calibri</vt:lpstr>
      <vt:lpstr>Verdana</vt:lpstr>
      <vt:lpstr>Thème Office</vt:lpstr>
      <vt:lpstr>DBAJ O ZDROWIE PRZYRODY, nie przywoź roślin do domu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john</dc:creator>
  <cp:lastModifiedBy>Paulina Miodyńska</cp:lastModifiedBy>
  <cp:revision>15</cp:revision>
  <dcterms:created xsi:type="dcterms:W3CDTF">2023-07-20T13:19:27Z</dcterms:created>
  <dcterms:modified xsi:type="dcterms:W3CDTF">2023-07-25T09:50:49Z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0x010100CF62C9A67B5C214291B4884C02BDFC87</vt:lpwstr>
  </property>
</Properties>
</file>