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69745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436955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Administrative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14142" y="5812332"/>
            <a:ext cx="1043768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4025734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140968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18821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565586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 ROBACZYŃSKI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LESZEK SKIBA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NOWAK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5" y="396634"/>
            <a:ext cx="989811" cy="7561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26127" y="5168360"/>
            <a:ext cx="982622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5"/>
            <a:ext cx="1007631" cy="78713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Efficiency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Public 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Expenses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and Accounting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50" b="1" dirty="0"/>
              <a:t>Minister of </a:t>
            </a:r>
            <a:r>
              <a:rPr lang="en-US" sz="1050" b="1" dirty="0" smtClean="0"/>
              <a:t>Finance</a:t>
            </a:r>
            <a:endParaRPr lang="pl-PL" sz="1050" b="1" dirty="0" smtClean="0"/>
          </a:p>
          <a:p>
            <a:r>
              <a:rPr lang="pl-PL" sz="1050" b="1" dirty="0" smtClean="0"/>
              <a:t>Tadeusz Kościński</a:t>
            </a:r>
            <a:endParaRPr lang="pl-PL" sz="1050" dirty="0"/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055268" y="355212"/>
            <a:ext cx="653363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1409157" y="380946"/>
            <a:ext cx="1484150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MAGDALENA RZECZKOWSKA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Head of National Revenue Administration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Government Commissioner for Combating Fraud against Republic of Poland or European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Union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DZIEDZIC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3808080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of National Revenue 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SŁABOSZOWSKI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42351" y="1254598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JAN SARNOWSKI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2351" y="6237312"/>
            <a:ext cx="100180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Analysis </a:t>
            </a:r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16605</TotalTime>
  <Words>318</Words>
  <Application>Microsoft Office PowerPoint</Application>
  <PresentationFormat>Slajdy 35 mm</PresentationFormat>
  <Paragraphs>145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1423</cp:revision>
  <cp:lastPrinted>2019-06-18T08:41:22Z</cp:lastPrinted>
  <dcterms:created xsi:type="dcterms:W3CDTF">2006-06-26T12:00:33Z</dcterms:created>
  <dcterms:modified xsi:type="dcterms:W3CDTF">2020-03-03T09:36:41Z</dcterms:modified>
</cp:coreProperties>
</file>