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661" r:id="rId1"/>
    <p:sldMasterId id="2147483662" r:id="rId2"/>
  </p:sldMasterIdLst>
  <p:notesMasterIdLst>
    <p:notesMasterId r:id="rId36"/>
  </p:notesMasterIdLst>
  <p:sldIdLst>
    <p:sldId id="256" r:id="rId3"/>
    <p:sldId id="287" r:id="rId4"/>
    <p:sldId id="258" r:id="rId5"/>
    <p:sldId id="261" r:id="rId6"/>
    <p:sldId id="262" r:id="rId7"/>
    <p:sldId id="263" r:id="rId8"/>
    <p:sldId id="264" r:id="rId9"/>
    <p:sldId id="266" r:id="rId10"/>
    <p:sldId id="289" r:id="rId11"/>
    <p:sldId id="290" r:id="rId12"/>
    <p:sldId id="291" r:id="rId13"/>
    <p:sldId id="292" r:id="rId14"/>
    <p:sldId id="293" r:id="rId15"/>
    <p:sldId id="288"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5" r:id="rId34"/>
    <p:sldId id="286" r:id="rId35"/>
  </p:sldIdLst>
  <p:sldSz cx="9144000" cy="6858000" type="screen4x3"/>
  <p:notesSz cx="6858000" cy="9144000"/>
  <p:embeddedFontLst>
    <p:embeddedFont>
      <p:font typeface="Arial Black" panose="020B0A04020102020204" pitchFamily="34" charset="0"/>
      <p:bold r:id="rId37"/>
    </p:embeddedFont>
    <p:embeddedFont>
      <p:font typeface="Calibri" panose="020F0502020204030204" pitchFamily="34" charset="0"/>
      <p:regular r:id="rId38"/>
      <p:bold r:id="rId39"/>
      <p:italic r:id="rId40"/>
      <p:boldItalic r:id="rId4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BCF730F-DF57-47D9-BD35-26569FE7F59A}">
  <a:tblStyle styleId="{7BCF730F-DF57-47D9-BD35-26569FE7F59A}"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med" len="med"/>
              <a:tailEnd type="none" w="med" len="med"/>
            </a:ln>
          </a:left>
          <a:right>
            <a:ln w="12700" cap="flat" cmpd="sng">
              <a:solidFill>
                <a:schemeClr val="lt1"/>
              </a:solidFill>
              <a:prstDash val="solid"/>
              <a:round/>
              <a:headEnd type="none" w="med" len="med"/>
              <a:tailEnd type="none" w="med" len="med"/>
            </a:ln>
          </a:right>
          <a:top>
            <a:ln w="12700" cap="flat" cmpd="sng">
              <a:solidFill>
                <a:schemeClr val="lt1"/>
              </a:solidFill>
              <a:prstDash val="solid"/>
              <a:round/>
              <a:headEnd type="none" w="med" len="med"/>
              <a:tailEnd type="none" w="med" len="med"/>
            </a:ln>
          </a:top>
          <a:bottom>
            <a:ln w="12700" cap="flat" cmpd="sng">
              <a:solidFill>
                <a:schemeClr val="lt1"/>
              </a:solidFill>
              <a:prstDash val="solid"/>
              <a:round/>
              <a:headEnd type="none" w="med" len="med"/>
              <a:tailEnd type="none" w="med" len="med"/>
            </a:ln>
          </a:bottom>
          <a:insideH>
            <a:ln w="12700" cap="flat" cmpd="sng">
              <a:solidFill>
                <a:schemeClr val="lt1"/>
              </a:solidFill>
              <a:prstDash val="solid"/>
              <a:round/>
              <a:headEnd type="none" w="med" len="med"/>
              <a:tailEnd type="none" w="med" len="med"/>
            </a:ln>
          </a:insideH>
          <a:insideV>
            <a:ln w="12700" cap="flat" cmpd="sng">
              <a:solidFill>
                <a:schemeClr val="lt1"/>
              </a:solidFill>
              <a:prstDash val="solid"/>
              <a:round/>
              <a:headEnd type="none" w="med" len="med"/>
              <a:tailEnd type="none" w="med" len="med"/>
            </a:ln>
          </a:insideV>
        </a:tcBdr>
        <a:fill>
          <a:solidFill>
            <a:srgbClr val="FCF1E6"/>
          </a:solidFill>
        </a:fill>
      </a:tcStyle>
    </a:wholeTbl>
    <a:band1H>
      <a:tcStyle>
        <a:tcBdr/>
        <a:fill>
          <a:solidFill>
            <a:srgbClr val="F9E2CA"/>
          </a:solidFill>
        </a:fill>
      </a:tcStyle>
    </a:band1H>
    <a:band1V>
      <a:tcStyle>
        <a:tcBdr/>
        <a:fill>
          <a:solidFill>
            <a:srgbClr val="F9E2CA"/>
          </a:solidFill>
        </a:fill>
      </a:tcStyle>
    </a:band1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med" len="med"/>
              <a:tailEnd type="none" w="med" len="med"/>
            </a:ln>
          </a:top>
        </a:tcBdr>
        <a:fill>
          <a:solidFill>
            <a:schemeClr val="accent1"/>
          </a:solidFill>
        </a:fill>
      </a:tcStyle>
    </a:lastRow>
    <a:firstRow>
      <a:tcTxStyle b="on" i="off">
        <a:font>
          <a:latin typeface="Arial"/>
          <a:ea typeface="Arial"/>
          <a:cs typeface="Arial"/>
        </a:font>
        <a:schemeClr val="lt1"/>
      </a:tcTxStyle>
      <a:tcStyle>
        <a:tcBdr>
          <a:bottom>
            <a:ln w="38100" cap="flat" cmpd="sng">
              <a:solidFill>
                <a:schemeClr val="lt1"/>
              </a:solidFill>
              <a:prstDash val="solid"/>
              <a:round/>
              <a:headEnd type="none" w="med" len="med"/>
              <a:tailEnd type="none" w="med" len="med"/>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7" d="100"/>
          <a:sy n="87" d="100"/>
        </p:scale>
        <p:origin x="1494" y="9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font" Target="fonts/font2.fntdata"/><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font" Target="fonts/font1.fntdata"/><Relationship Id="rId40" Type="http://schemas.openxmlformats.org/officeDocument/2006/relationships/font" Target="fonts/font4.fntdata"/><Relationship Id="rId45"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Shape 3"/>
          <p:cNvSpPr txBox="1">
            <a:spLocks noGrp="1"/>
          </p:cNvSpPr>
          <p:nvPr>
            <p:ph type="hdr" idx="2"/>
          </p:nvPr>
        </p:nvSpPr>
        <p:spPr>
          <a:xfrm>
            <a:off x="0" y="0"/>
            <a:ext cx="2971799" cy="4572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 name="Shape 4"/>
          <p:cNvSpPr txBox="1">
            <a:spLocks noGrp="1"/>
          </p:cNvSpPr>
          <p:nvPr>
            <p:ph type="dt" idx="10"/>
          </p:nvPr>
        </p:nvSpPr>
        <p:spPr>
          <a:xfrm>
            <a:off x="3884612" y="0"/>
            <a:ext cx="2971799" cy="457200"/>
          </a:xfrm>
          <a:prstGeom prst="rect">
            <a:avLst/>
          </a:prstGeom>
          <a:noFill/>
          <a:ln>
            <a:noFill/>
          </a:ln>
        </p:spPr>
        <p:txBody>
          <a:bodyPr lIns="91425" tIns="91425" rIns="91425" bIns="91425" anchor="t" anchorCtr="0"/>
          <a:lstStyle>
            <a:lvl1pPr marL="0" marR="0" lvl="0" indent="0" algn="r"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 name="Shape 5"/>
          <p:cNvSpPr>
            <a:spLocks noGrp="1" noRot="1" noChangeAspect="1"/>
          </p:cNvSpPr>
          <p:nvPr>
            <p:ph type="sldImg" idx="3"/>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6" name="Shape 6"/>
          <p:cNvSpPr txBox="1">
            <a:spLocks noGrp="1"/>
          </p:cNvSpPr>
          <p:nvPr>
            <p:ph type="body" idx="1"/>
          </p:nvPr>
        </p:nvSpPr>
        <p:spPr>
          <a:xfrm>
            <a:off x="685800" y="4343400"/>
            <a:ext cx="5486399" cy="4114800"/>
          </a:xfrm>
          <a:prstGeom prst="rect">
            <a:avLst/>
          </a:prstGeom>
          <a:noFill/>
          <a:ln>
            <a:noFill/>
          </a:ln>
        </p:spPr>
        <p:txBody>
          <a:bodyPr lIns="91425" tIns="91425" rIns="91425" bIns="91425" anchor="t" anchorCtr="0"/>
          <a:lstStyle>
            <a:lvl1pPr marL="0" marR="0" lvl="0"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2pPr>
            <a:lvl3pPr marL="914400" marR="0" lvl="2"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3pPr>
            <a:lvl4pPr marL="1371600" marR="0" lvl="3"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4pPr>
            <a:lvl5pPr marL="1828800" marR="0" lvl="4"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5pPr>
            <a:lvl6pPr marL="2286000" marR="0" lvl="5"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6pPr>
            <a:lvl7pPr marL="2743200" marR="0" lvl="6"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7pPr>
            <a:lvl8pPr marL="3200400" marR="0" lvl="7"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8pPr>
            <a:lvl9pPr marL="3657600" marR="0" lvl="8" indent="0" algn="l" rtl="0">
              <a:spcBef>
                <a:spcPts val="0"/>
              </a:spcBef>
              <a:buClr>
                <a:schemeClr val="dk1"/>
              </a:buClr>
              <a:buFont typeface="Calibri"/>
              <a:buNone/>
              <a:defRPr sz="1200" b="0" i="0" u="none" strike="noStrike" cap="none">
                <a:solidFill>
                  <a:schemeClr val="dk1"/>
                </a:solidFill>
                <a:latin typeface="Calibri"/>
                <a:ea typeface="Calibri"/>
                <a:cs typeface="Calibri"/>
                <a:sym typeface="Calibri"/>
              </a:defRPr>
            </a:lvl9pPr>
          </a:lstStyle>
          <a:p>
            <a:endParaRPr/>
          </a:p>
        </p:txBody>
      </p:sp>
      <p:sp>
        <p:nvSpPr>
          <p:cNvPr id="7" name="Shape 7"/>
          <p:cNvSpPr txBox="1">
            <a:spLocks noGrp="1"/>
          </p:cNvSpPr>
          <p:nvPr>
            <p:ph type="ftr" idx="11"/>
          </p:nvPr>
        </p:nvSpPr>
        <p:spPr>
          <a:xfrm>
            <a:off x="0" y="8685213"/>
            <a:ext cx="2971799" cy="457200"/>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dk1"/>
              </a:buClr>
              <a:buFont typeface="Calibri"/>
              <a:buNone/>
              <a:defRPr sz="1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 name="Shape 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76525135"/>
      </p:ext>
    </p:extLst>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Shape 121"/>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22" name="Shape 122"/>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lt1"/>
              </a:solidFill>
              <a:latin typeface="Calibri"/>
              <a:ea typeface="Calibri"/>
              <a:cs typeface="Calibri"/>
              <a:sym typeface="Calibri"/>
            </a:endParaRPr>
          </a:p>
        </p:txBody>
      </p:sp>
      <p:sp>
        <p:nvSpPr>
          <p:cNvPr id="123" name="Shape 123"/>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1</a:t>
            </a:fld>
            <a:endParaRPr lang="pl-PL" sz="1200" b="0" i="0" u="none" strike="noStrike" cap="none">
              <a:solidFill>
                <a:schemeClr val="lt1"/>
              </a:solidFill>
              <a:latin typeface="Calibri"/>
              <a:ea typeface="Calibri"/>
              <a:cs typeface="Calibri"/>
              <a:sym typeface="Calibri"/>
            </a:endParaRPr>
          </a:p>
        </p:txBody>
      </p:sp>
    </p:spTree>
    <p:extLst>
      <p:ext uri="{BB962C8B-B14F-4D97-AF65-F5344CB8AC3E}">
        <p14:creationId xmlns:p14="http://schemas.microsoft.com/office/powerpoint/2010/main" val="1889597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0" name="Shape 26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61" name="Shape 26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2575811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0" name="Shape 26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61" name="Shape 26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7431777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0" name="Shape 26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61" name="Shape 26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1705557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0" name="Shape 26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61" name="Shape 26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68295661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0" name="Shape 26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61" name="Shape 26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2762739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8"/>
        <p:cNvGrpSpPr/>
        <p:nvPr/>
      </p:nvGrpSpPr>
      <p:grpSpPr>
        <a:xfrm>
          <a:off x="0" y="0"/>
          <a:ext cx="0" cy="0"/>
          <a:chOff x="0" y="0"/>
          <a:chExt cx="0" cy="0"/>
        </a:xfrm>
      </p:grpSpPr>
      <p:sp>
        <p:nvSpPr>
          <p:cNvPr id="269" name="Shape 2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70" name="Shape 27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71" name="Shape 27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139852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8"/>
        <p:cNvGrpSpPr/>
        <p:nvPr/>
      </p:nvGrpSpPr>
      <p:grpSpPr>
        <a:xfrm>
          <a:off x="0" y="0"/>
          <a:ext cx="0" cy="0"/>
          <a:chOff x="0" y="0"/>
          <a:chExt cx="0" cy="0"/>
        </a:xfrm>
      </p:grpSpPr>
      <p:sp>
        <p:nvSpPr>
          <p:cNvPr id="279" name="Shape 2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80" name="Shape 28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81" name="Shape 28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6046166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Shape 2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90" name="Shape 29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91" name="Shape 29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7565063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8"/>
        <p:cNvGrpSpPr/>
        <p:nvPr/>
      </p:nvGrpSpPr>
      <p:grpSpPr>
        <a:xfrm>
          <a:off x="0" y="0"/>
          <a:ext cx="0" cy="0"/>
          <a:chOff x="0" y="0"/>
          <a:chExt cx="0" cy="0"/>
        </a:xfrm>
      </p:grpSpPr>
      <p:sp>
        <p:nvSpPr>
          <p:cNvPr id="299" name="Shape 2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00" name="Shape 30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01" name="Shape 30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3455833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8"/>
        <p:cNvGrpSpPr/>
        <p:nvPr/>
      </p:nvGrpSpPr>
      <p:grpSpPr>
        <a:xfrm>
          <a:off x="0" y="0"/>
          <a:ext cx="0" cy="0"/>
          <a:chOff x="0" y="0"/>
          <a:chExt cx="0" cy="0"/>
        </a:xfrm>
      </p:grpSpPr>
      <p:sp>
        <p:nvSpPr>
          <p:cNvPr id="309" name="Shape 30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10" name="Shape 31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11" name="Shape 31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19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1121399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ymbol zastępczy obrazu slajdu 1"/>
          <p:cNvSpPr>
            <a:spLocks noGrp="1" noRot="1" noChangeAspect="1"/>
          </p:cNvSpPr>
          <p:nvPr>
            <p:ph type="sldImg"/>
          </p:nvPr>
        </p:nvSpPr>
        <p:spPr/>
      </p:sp>
      <p:sp>
        <p:nvSpPr>
          <p:cNvPr id="3" name="Symbol zastępczy notatek 2"/>
          <p:cNvSpPr>
            <a:spLocks noGrp="1"/>
          </p:cNvSpPr>
          <p:nvPr>
            <p:ph type="body" idx="1"/>
          </p:nvPr>
        </p:nvSpPr>
        <p:spPr/>
        <p:txBody>
          <a:bodyPr/>
          <a:lstStyle/>
          <a:p>
            <a:endParaRPr lang="pl-PL" dirty="0"/>
          </a:p>
        </p:txBody>
      </p:sp>
      <p:sp>
        <p:nvSpPr>
          <p:cNvPr id="4" name="Symbol zastępczy numeru slajdu 3"/>
          <p:cNvSpPr>
            <a:spLocks noGrp="1"/>
          </p:cNvSpPr>
          <p:nvPr>
            <p:ph type="sldNum" sz="quarter" idx="10"/>
          </p:nvPr>
        </p:nvSpPr>
        <p:spPr/>
        <p:txBody>
          <a:bodyPr/>
          <a:lstStyle/>
          <a:p>
            <a:fld id="{A551E89F-DB85-40D6-9250-145E54BD44B7}" type="slidenum">
              <a:rPr lang="pl-PL" smtClean="0"/>
              <a:pPr/>
              <a:t>2</a:t>
            </a:fld>
            <a:endParaRPr lang="pl-PL"/>
          </a:p>
        </p:txBody>
      </p:sp>
    </p:spTree>
    <p:extLst>
      <p:ext uri="{BB962C8B-B14F-4D97-AF65-F5344CB8AC3E}">
        <p14:creationId xmlns:p14="http://schemas.microsoft.com/office/powerpoint/2010/main" val="18861229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8"/>
        <p:cNvGrpSpPr/>
        <p:nvPr/>
      </p:nvGrpSpPr>
      <p:grpSpPr>
        <a:xfrm>
          <a:off x="0" y="0"/>
          <a:ext cx="0" cy="0"/>
          <a:chOff x="0" y="0"/>
          <a:chExt cx="0" cy="0"/>
        </a:xfrm>
      </p:grpSpPr>
      <p:sp>
        <p:nvSpPr>
          <p:cNvPr id="319" name="Shape 31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20" name="Shape 32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21" name="Shape 32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247759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8"/>
        <p:cNvGrpSpPr/>
        <p:nvPr/>
      </p:nvGrpSpPr>
      <p:grpSpPr>
        <a:xfrm>
          <a:off x="0" y="0"/>
          <a:ext cx="0" cy="0"/>
          <a:chOff x="0" y="0"/>
          <a:chExt cx="0" cy="0"/>
        </a:xfrm>
      </p:grpSpPr>
      <p:sp>
        <p:nvSpPr>
          <p:cNvPr id="329" name="Shape 32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30" name="Shape 33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31" name="Shape 33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61690952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8"/>
        <p:cNvGrpSpPr/>
        <p:nvPr/>
      </p:nvGrpSpPr>
      <p:grpSpPr>
        <a:xfrm>
          <a:off x="0" y="0"/>
          <a:ext cx="0" cy="0"/>
          <a:chOff x="0" y="0"/>
          <a:chExt cx="0" cy="0"/>
        </a:xfrm>
      </p:grpSpPr>
      <p:sp>
        <p:nvSpPr>
          <p:cNvPr id="339" name="Shape 33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40" name="Shape 34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41" name="Shape 34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094864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8"/>
        <p:cNvGrpSpPr/>
        <p:nvPr/>
      </p:nvGrpSpPr>
      <p:grpSpPr>
        <a:xfrm>
          <a:off x="0" y="0"/>
          <a:ext cx="0" cy="0"/>
          <a:chOff x="0" y="0"/>
          <a:chExt cx="0" cy="0"/>
        </a:xfrm>
      </p:grpSpPr>
      <p:sp>
        <p:nvSpPr>
          <p:cNvPr id="349" name="Shape 34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50" name="Shape 35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51" name="Shape 35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7788402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58"/>
        <p:cNvGrpSpPr/>
        <p:nvPr/>
      </p:nvGrpSpPr>
      <p:grpSpPr>
        <a:xfrm>
          <a:off x="0" y="0"/>
          <a:ext cx="0" cy="0"/>
          <a:chOff x="0" y="0"/>
          <a:chExt cx="0" cy="0"/>
        </a:xfrm>
      </p:grpSpPr>
      <p:sp>
        <p:nvSpPr>
          <p:cNvPr id="359" name="Shape 3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60" name="Shape 36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61" name="Shape 36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90353399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68"/>
        <p:cNvGrpSpPr/>
        <p:nvPr/>
      </p:nvGrpSpPr>
      <p:grpSpPr>
        <a:xfrm>
          <a:off x="0" y="0"/>
          <a:ext cx="0" cy="0"/>
          <a:chOff x="0" y="0"/>
          <a:chExt cx="0" cy="0"/>
        </a:xfrm>
      </p:grpSpPr>
      <p:sp>
        <p:nvSpPr>
          <p:cNvPr id="369" name="Shape 36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70" name="Shape 37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71" name="Shape 37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91925981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8"/>
        <p:cNvGrpSpPr/>
        <p:nvPr/>
      </p:nvGrpSpPr>
      <p:grpSpPr>
        <a:xfrm>
          <a:off x="0" y="0"/>
          <a:ext cx="0" cy="0"/>
          <a:chOff x="0" y="0"/>
          <a:chExt cx="0" cy="0"/>
        </a:xfrm>
      </p:grpSpPr>
      <p:sp>
        <p:nvSpPr>
          <p:cNvPr id="379" name="Shape 37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80" name="Shape 38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81" name="Shape 38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8991496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8"/>
        <p:cNvGrpSpPr/>
        <p:nvPr/>
      </p:nvGrpSpPr>
      <p:grpSpPr>
        <a:xfrm>
          <a:off x="0" y="0"/>
          <a:ext cx="0" cy="0"/>
          <a:chOff x="0" y="0"/>
          <a:chExt cx="0" cy="0"/>
        </a:xfrm>
      </p:grpSpPr>
      <p:sp>
        <p:nvSpPr>
          <p:cNvPr id="389" name="Shape 38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390" name="Shape 39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391" name="Shape 39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55899420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8"/>
        <p:cNvGrpSpPr/>
        <p:nvPr/>
      </p:nvGrpSpPr>
      <p:grpSpPr>
        <a:xfrm>
          <a:off x="0" y="0"/>
          <a:ext cx="0" cy="0"/>
          <a:chOff x="0" y="0"/>
          <a:chExt cx="0" cy="0"/>
        </a:xfrm>
      </p:grpSpPr>
      <p:sp>
        <p:nvSpPr>
          <p:cNvPr id="399" name="Shape 39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00" name="Shape 40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01" name="Shape 40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2302256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9"/>
        <p:cNvGrpSpPr/>
        <p:nvPr/>
      </p:nvGrpSpPr>
      <p:grpSpPr>
        <a:xfrm>
          <a:off x="0" y="0"/>
          <a:ext cx="0" cy="0"/>
          <a:chOff x="0" y="0"/>
          <a:chExt cx="0" cy="0"/>
        </a:xfrm>
      </p:grpSpPr>
      <p:sp>
        <p:nvSpPr>
          <p:cNvPr id="410" name="Shape 41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11" name="Shape 41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12" name="Shape 41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29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3726562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Shape 140"/>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141" name="Shape 141"/>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142" name="Shape 142"/>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30894127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21"/>
        <p:cNvGrpSpPr/>
        <p:nvPr/>
      </p:nvGrpSpPr>
      <p:grpSpPr>
        <a:xfrm>
          <a:off x="0" y="0"/>
          <a:ext cx="0" cy="0"/>
          <a:chOff x="0" y="0"/>
          <a:chExt cx="0" cy="0"/>
        </a:xfrm>
      </p:grpSpPr>
      <p:sp>
        <p:nvSpPr>
          <p:cNvPr id="422" name="Shape 42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23" name="Shape 423"/>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24" name="Shape 424"/>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30</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450908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33"/>
        <p:cNvGrpSpPr/>
        <p:nvPr/>
      </p:nvGrpSpPr>
      <p:grpSpPr>
        <a:xfrm>
          <a:off x="0" y="0"/>
          <a:ext cx="0" cy="0"/>
          <a:chOff x="0" y="0"/>
          <a:chExt cx="0" cy="0"/>
        </a:xfrm>
      </p:grpSpPr>
      <p:sp>
        <p:nvSpPr>
          <p:cNvPr id="434" name="Shape 434"/>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35" name="Shape 435"/>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36" name="Shape 436"/>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31</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4833947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55"/>
        <p:cNvGrpSpPr/>
        <p:nvPr/>
      </p:nvGrpSpPr>
      <p:grpSpPr>
        <a:xfrm>
          <a:off x="0" y="0"/>
          <a:ext cx="0" cy="0"/>
          <a:chOff x="0" y="0"/>
          <a:chExt cx="0" cy="0"/>
        </a:xfrm>
      </p:grpSpPr>
      <p:sp>
        <p:nvSpPr>
          <p:cNvPr id="456" name="Shape 45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57" name="Shape 45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58" name="Shape 45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32</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09989286"/>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65"/>
        <p:cNvGrpSpPr/>
        <p:nvPr/>
      </p:nvGrpSpPr>
      <p:grpSpPr>
        <a:xfrm>
          <a:off x="0" y="0"/>
          <a:ext cx="0" cy="0"/>
          <a:chOff x="0" y="0"/>
          <a:chExt cx="0" cy="0"/>
        </a:xfrm>
      </p:grpSpPr>
      <p:sp>
        <p:nvSpPr>
          <p:cNvPr id="466" name="Shape 466"/>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467" name="Shape 467"/>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468" name="Shape 468"/>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33</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0053282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Shape 20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04" name="Shape 20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05" name="Shape 20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4</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24720676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Shape 213"/>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14" name="Shape 214"/>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15" name="Shape 215"/>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5</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6813957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4"/>
        <p:cNvGrpSpPr/>
        <p:nvPr/>
      </p:nvGrpSpPr>
      <p:grpSpPr>
        <a:xfrm>
          <a:off x="0" y="0"/>
          <a:ext cx="0" cy="0"/>
          <a:chOff x="0" y="0"/>
          <a:chExt cx="0" cy="0"/>
        </a:xfrm>
      </p:grpSpPr>
      <p:sp>
        <p:nvSpPr>
          <p:cNvPr id="225" name="Shape 225"/>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26" name="Shape 226"/>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27" name="Shape 227"/>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6</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079997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Shape 237"/>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38" name="Shape 238"/>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39" name="Shape 239"/>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7</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3940375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0" name="Shape 26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61" name="Shape 26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8</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7238240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8"/>
        <p:cNvGrpSpPr/>
        <p:nvPr/>
      </p:nvGrpSpPr>
      <p:grpSpPr>
        <a:xfrm>
          <a:off x="0" y="0"/>
          <a:ext cx="0" cy="0"/>
          <a:chOff x="0" y="0"/>
          <a:chExt cx="0" cy="0"/>
        </a:xfrm>
      </p:grpSpPr>
      <p:sp>
        <p:nvSpPr>
          <p:cNvPr id="259" name="Shape 259"/>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med" len="med"/>
            <a:tailEnd type="none" w="med" len="med"/>
          </a:ln>
        </p:spPr>
      </p:sp>
      <p:sp>
        <p:nvSpPr>
          <p:cNvPr id="260" name="Shape 260"/>
          <p:cNvSpPr txBox="1">
            <a:spLocks noGrp="1"/>
          </p:cNvSpPr>
          <p:nvPr>
            <p:ph type="body" idx="1"/>
          </p:nvPr>
        </p:nvSpPr>
        <p:spPr>
          <a:xfrm>
            <a:off x="685800" y="4343400"/>
            <a:ext cx="5486399" cy="4114800"/>
          </a:xfrm>
          <a:prstGeom prst="rect">
            <a:avLst/>
          </a:prstGeom>
          <a:noFill/>
          <a:ln>
            <a:noFill/>
          </a:ln>
        </p:spPr>
        <p:txBody>
          <a:bodyPr lIns="91425" tIns="45700" rIns="91425" bIns="45700" anchor="t" anchorCtr="0">
            <a:noAutofit/>
          </a:bodyPr>
          <a:lstStyle/>
          <a:p>
            <a:pPr marL="0" marR="0" lvl="0" indent="0" algn="l" rtl="0">
              <a:spcBef>
                <a:spcPts val="0"/>
              </a:spcBef>
              <a:buClr>
                <a:schemeClr val="dk1"/>
              </a:buClr>
              <a:buSzPct val="25000"/>
              <a:buFont typeface="Calibri"/>
              <a:buNone/>
            </a:pPr>
            <a:endParaRPr sz="1200" b="0" i="0" u="none" strike="noStrike" cap="none">
              <a:solidFill>
                <a:schemeClr val="dk1"/>
              </a:solidFill>
              <a:latin typeface="Calibri"/>
              <a:ea typeface="Calibri"/>
              <a:cs typeface="Calibri"/>
              <a:sym typeface="Calibri"/>
            </a:endParaRPr>
          </a:p>
        </p:txBody>
      </p:sp>
      <p:sp>
        <p:nvSpPr>
          <p:cNvPr id="261" name="Shape 261"/>
          <p:cNvSpPr txBox="1">
            <a:spLocks noGrp="1"/>
          </p:cNvSpPr>
          <p:nvPr>
            <p:ph type="sldNum" idx="12"/>
          </p:nvPr>
        </p:nvSpPr>
        <p:spPr>
          <a:xfrm>
            <a:off x="3884612" y="8685213"/>
            <a:ext cx="2971799" cy="457200"/>
          </a:xfrm>
          <a:prstGeom prst="rect">
            <a:avLst/>
          </a:prstGeom>
          <a:noFill/>
          <a:ln>
            <a:noFill/>
          </a:ln>
        </p:spPr>
        <p:txBody>
          <a:bodyPr lIns="91425" tIns="45700" rIns="91425" bIns="45700" anchor="b" anchorCtr="0">
            <a:noAutofit/>
          </a:bodyPr>
          <a:lstStyle/>
          <a:p>
            <a:pPr marL="0" marR="0" lvl="0" indent="0" algn="r" rtl="0">
              <a:lnSpc>
                <a:spcPct val="100000"/>
              </a:lnSpc>
              <a:spcBef>
                <a:spcPts val="0"/>
              </a:spcBef>
              <a:spcAft>
                <a:spcPts val="0"/>
              </a:spcAft>
              <a:buClr>
                <a:schemeClr val="dk1"/>
              </a:buClr>
              <a:buSzPct val="25000"/>
              <a:buFont typeface="Calibri"/>
              <a:buNone/>
            </a:pPr>
            <a:fld id="{00000000-1234-1234-1234-123412341234}" type="slidenum">
              <a:rPr lang="pl-PL" sz="1200" b="0" i="0" u="none" strike="noStrike" cap="none">
                <a:solidFill>
                  <a:schemeClr val="dk1"/>
                </a:solidFill>
                <a:latin typeface="Calibri"/>
                <a:ea typeface="Calibri"/>
                <a:cs typeface="Calibri"/>
                <a:sym typeface="Calibri"/>
              </a:rPr>
              <a:t>9</a:t>
            </a:fld>
            <a:endParaRPr lang="pl-PL"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0668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Slajd tytułowy">
    <p:spTree>
      <p:nvGrpSpPr>
        <p:cNvPr id="1" name="Shape 17"/>
        <p:cNvGrpSpPr/>
        <p:nvPr/>
      </p:nvGrpSpPr>
      <p:grpSpPr>
        <a:xfrm>
          <a:off x="0" y="0"/>
          <a:ext cx="0" cy="0"/>
          <a:chOff x="0" y="0"/>
          <a:chExt cx="0" cy="0"/>
        </a:xfrm>
      </p:grpSpPr>
      <p:sp>
        <p:nvSpPr>
          <p:cNvPr id="18" name="Shape 18"/>
          <p:cNvSpPr/>
          <p:nvPr/>
        </p:nvSpPr>
        <p:spPr>
          <a:xfrm>
            <a:off x="0" y="0"/>
            <a:ext cx="9143998" cy="5135428"/>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9" name="Shape 19"/>
          <p:cNvSpPr txBox="1">
            <a:spLocks noGrp="1"/>
          </p:cNvSpPr>
          <p:nvPr>
            <p:ph type="ctrTitle"/>
          </p:nvPr>
        </p:nvSpPr>
        <p:spPr>
          <a:xfrm>
            <a:off x="685800" y="3355848"/>
            <a:ext cx="8077199" cy="1673352"/>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0" name="Shape 20"/>
          <p:cNvSpPr txBox="1">
            <a:spLocks noGrp="1"/>
          </p:cNvSpPr>
          <p:nvPr>
            <p:ph type="subTitle" idx="1"/>
          </p:nvPr>
        </p:nvSpPr>
        <p:spPr>
          <a:xfrm>
            <a:off x="685800" y="1828800"/>
            <a:ext cx="8077199" cy="149961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ctr" rtl="0">
              <a:lnSpc>
                <a:spcPct val="100000"/>
              </a:lnSpc>
              <a:spcBef>
                <a:spcPts val="560"/>
              </a:spcBef>
              <a:spcAft>
                <a:spcPts val="0"/>
              </a:spcAft>
              <a:buClr>
                <a:schemeClr val="accent2"/>
              </a:buClr>
              <a:buFont typeface="Noto Sans Symbols"/>
              <a:buNone/>
              <a:defRPr sz="2800" b="0" i="0" u="none" strike="noStrike" cap="none">
                <a:solidFill>
                  <a:schemeClr val="lt1"/>
                </a:solidFill>
                <a:latin typeface="Calibri"/>
                <a:ea typeface="Calibri"/>
                <a:cs typeface="Calibri"/>
                <a:sym typeface="Calibri"/>
              </a:defRPr>
            </a:lvl2pPr>
            <a:lvl3pPr marL="914400" marR="0" lvl="2" indent="0" algn="ctr" rtl="0">
              <a:lnSpc>
                <a:spcPct val="100000"/>
              </a:lnSpc>
              <a:spcBef>
                <a:spcPts val="480"/>
              </a:spcBef>
              <a:spcAft>
                <a:spcPts val="0"/>
              </a:spcAft>
              <a:buClr>
                <a:schemeClr val="accent3"/>
              </a:buClr>
              <a:buFont typeface="Arial"/>
              <a:buNone/>
              <a:defRPr sz="2400" b="0" i="0" u="none" strike="noStrike" cap="none">
                <a:solidFill>
                  <a:schemeClr val="lt1"/>
                </a:solidFill>
                <a:latin typeface="Calibri"/>
                <a:ea typeface="Calibri"/>
                <a:cs typeface="Calibri"/>
                <a:sym typeface="Calibri"/>
              </a:defRPr>
            </a:lvl3pPr>
            <a:lvl4pPr marL="1371600" marR="0" lvl="3" indent="0" algn="ctr" rtl="0">
              <a:lnSpc>
                <a:spcPct val="100000"/>
              </a:lnSpc>
              <a:spcBef>
                <a:spcPts val="400"/>
              </a:spcBef>
              <a:spcAft>
                <a:spcPts val="0"/>
              </a:spcAft>
              <a:buClr>
                <a:schemeClr val="accent4"/>
              </a:buClr>
              <a:buFont typeface="Arial"/>
              <a:buNone/>
              <a:defRPr sz="2000" b="0" i="0" u="none" strike="noStrike" cap="none">
                <a:solidFill>
                  <a:schemeClr val="lt1"/>
                </a:solidFill>
                <a:latin typeface="Calibri"/>
                <a:ea typeface="Calibri"/>
                <a:cs typeface="Calibri"/>
                <a:sym typeface="Calibri"/>
              </a:defRPr>
            </a:lvl4pPr>
            <a:lvl5pPr marL="1828800" marR="0" lvl="4" indent="0" algn="ctr" rtl="0">
              <a:lnSpc>
                <a:spcPct val="100000"/>
              </a:lnSpc>
              <a:spcBef>
                <a:spcPts val="400"/>
              </a:spcBef>
              <a:spcAft>
                <a:spcPts val="0"/>
              </a:spcAft>
              <a:buClr>
                <a:schemeClr val="accent5"/>
              </a:buClr>
              <a:buFont typeface="Noto Sans Symbols"/>
              <a:buNone/>
              <a:defRPr sz="2000" b="0" i="0" u="none" strike="noStrike" cap="none">
                <a:solidFill>
                  <a:schemeClr val="lt1"/>
                </a:solidFill>
                <a:latin typeface="Calibri"/>
                <a:ea typeface="Calibri"/>
                <a:cs typeface="Calibri"/>
                <a:sym typeface="Calibri"/>
              </a:defRPr>
            </a:lvl5pPr>
            <a:lvl6pPr marL="2286000" marR="0" lvl="5" indent="0" algn="ctr" rtl="0">
              <a:lnSpc>
                <a:spcPct val="100000"/>
              </a:lnSpc>
              <a:spcBef>
                <a:spcPts val="400"/>
              </a:spcBef>
              <a:spcAft>
                <a:spcPts val="0"/>
              </a:spcAft>
              <a:buClr>
                <a:schemeClr val="accent6"/>
              </a:buClr>
              <a:buFont typeface="Noto Sans Symbols"/>
              <a:buNone/>
              <a:defRPr sz="2000" b="0" i="0" u="none" strike="noStrike" cap="none">
                <a:solidFill>
                  <a:schemeClr val="lt1"/>
                </a:solidFill>
                <a:latin typeface="Calibri"/>
                <a:ea typeface="Calibri"/>
                <a:cs typeface="Calibri"/>
                <a:sym typeface="Calibri"/>
              </a:defRPr>
            </a:lvl6pPr>
            <a:lvl7pPr marL="2743200" marR="0" lvl="6" indent="0" algn="ctr" rtl="0">
              <a:lnSpc>
                <a:spcPct val="100000"/>
              </a:lnSpc>
              <a:spcBef>
                <a:spcPts val="360"/>
              </a:spcBef>
              <a:spcAft>
                <a:spcPts val="0"/>
              </a:spcAft>
              <a:buClr>
                <a:schemeClr val="accent1"/>
              </a:buClr>
              <a:buFont typeface="Noto Sans Symbols"/>
              <a:buNone/>
              <a:defRPr sz="1800" b="0" i="0" u="none" strike="noStrike" cap="none">
                <a:solidFill>
                  <a:schemeClr val="lt1"/>
                </a:solidFill>
                <a:latin typeface="Calibri"/>
                <a:ea typeface="Calibri"/>
                <a:cs typeface="Calibri"/>
                <a:sym typeface="Calibri"/>
              </a:defRPr>
            </a:lvl7pPr>
            <a:lvl8pPr marL="3200400" marR="0" lvl="7" indent="0" algn="ctr"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8pPr>
            <a:lvl9pPr marL="3657600" marR="0" lvl="8" indent="0" algn="ctr" rtl="0">
              <a:lnSpc>
                <a:spcPct val="100000"/>
              </a:lnSpc>
              <a:spcBef>
                <a:spcPts val="360"/>
              </a:spcBef>
              <a:spcAft>
                <a:spcPts val="0"/>
              </a:spcAft>
              <a:buClr>
                <a:schemeClr val="accent3"/>
              </a:buClr>
              <a:buFont typeface="Noto Sans Symbols"/>
              <a:buNone/>
              <a:defRPr sz="1800" b="0" i="0" u="none" strike="noStrike" cap="none">
                <a:solidFill>
                  <a:schemeClr val="lt1"/>
                </a:solidFill>
                <a:latin typeface="Calibri"/>
                <a:ea typeface="Calibri"/>
                <a:cs typeface="Calibri"/>
                <a:sym typeface="Calibri"/>
              </a:defRPr>
            </a:lvl9pPr>
          </a:lstStyle>
          <a:p>
            <a:endParaRPr/>
          </a:p>
        </p:txBody>
      </p:sp>
      <p:sp>
        <p:nvSpPr>
          <p:cNvPr id="21" name="Shape 2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2" name="Shape 2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23" name="Shape 2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
        <p:nvSpPr>
          <p:cNvPr id="24" name="Shape 24"/>
          <p:cNvSpPr/>
          <p:nvPr/>
        </p:nvSpPr>
        <p:spPr>
          <a:xfrm>
            <a:off x="0" y="5128332"/>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cSld name="Obraz z podpisem">
    <p:spTree>
      <p:nvGrpSpPr>
        <p:cNvPr id="1" name="Shape 97"/>
        <p:cNvGrpSpPr/>
        <p:nvPr/>
      </p:nvGrpSpPr>
      <p:grpSpPr>
        <a:xfrm>
          <a:off x="0" y="0"/>
          <a:ext cx="0" cy="0"/>
          <a:chOff x="0" y="0"/>
          <a:chExt cx="0" cy="0"/>
        </a:xfrm>
      </p:grpSpPr>
      <p:sp>
        <p:nvSpPr>
          <p:cNvPr id="98" name="Shape 98"/>
          <p:cNvSpPr txBox="1">
            <a:spLocks noGrp="1"/>
          </p:cNvSpPr>
          <p:nvPr>
            <p:ph type="title"/>
          </p:nvPr>
        </p:nvSpPr>
        <p:spPr>
          <a:xfrm>
            <a:off x="164592" y="155446"/>
            <a:ext cx="2525149"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9" name="Shape 99"/>
          <p:cNvSpPr>
            <a:spLocks noGrp="1"/>
          </p:cNvSpPr>
          <p:nvPr>
            <p:ph type="pic" idx="2"/>
          </p:nvPr>
        </p:nvSpPr>
        <p:spPr>
          <a:xfrm>
            <a:off x="2903805" y="1484808"/>
            <a:ext cx="6247396" cy="5373192"/>
          </a:xfrm>
          <a:prstGeom prst="rect">
            <a:avLst/>
          </a:prstGeom>
          <a:solidFill>
            <a:srgbClr val="BABABB"/>
          </a:solid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32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560"/>
              </a:spcBef>
              <a:spcAft>
                <a:spcPts val="0"/>
              </a:spcAft>
              <a:buClr>
                <a:schemeClr val="accent2"/>
              </a:buClr>
              <a:buFont typeface="Noto Sans Symbols"/>
              <a:buNone/>
              <a:defRPr sz="2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480"/>
              </a:spcBef>
              <a:spcAft>
                <a:spcPts val="0"/>
              </a:spcAft>
              <a:buClr>
                <a:schemeClr val="accent3"/>
              </a:buClr>
              <a:buFont typeface="Arial"/>
              <a:buNone/>
              <a:defRPr sz="24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400"/>
              </a:spcBef>
              <a:spcAft>
                <a:spcPts val="0"/>
              </a:spcAft>
              <a:buClr>
                <a:schemeClr val="accent4"/>
              </a:buClr>
              <a:buFont typeface="Arial"/>
              <a:buNone/>
              <a:defRPr sz="20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400"/>
              </a:spcBef>
              <a:spcAft>
                <a:spcPts val="0"/>
              </a:spcAft>
              <a:buClr>
                <a:schemeClr val="accent5"/>
              </a:buClr>
              <a:buFont typeface="Noto Sans Symbols"/>
              <a:buNone/>
              <a:defRPr sz="20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400"/>
              </a:spcBef>
              <a:spcAft>
                <a:spcPts val="0"/>
              </a:spcAft>
              <a:buClr>
                <a:schemeClr val="accent6"/>
              </a:buClr>
              <a:buFont typeface="Noto Sans Symbols"/>
              <a:buNone/>
              <a:defRPr sz="20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400"/>
              </a:spcBef>
              <a:spcAft>
                <a:spcPts val="0"/>
              </a:spcAft>
              <a:buClr>
                <a:schemeClr val="accent1"/>
              </a:buClr>
              <a:buFont typeface="Noto Sans Symbols"/>
              <a:buNone/>
              <a:defRPr sz="20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400"/>
              </a:spcBef>
              <a:spcAft>
                <a:spcPts val="0"/>
              </a:spcAft>
              <a:buClr>
                <a:schemeClr val="accent2"/>
              </a:buClr>
              <a:buFont typeface="Noto Sans Symbols"/>
              <a:buNone/>
              <a:defRPr sz="20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400"/>
              </a:spcBef>
              <a:spcAft>
                <a:spcPts val="0"/>
              </a:spcAft>
              <a:buClr>
                <a:schemeClr val="accent3"/>
              </a:buClr>
              <a:buFont typeface="Noto Sans Symbols"/>
              <a:buNone/>
              <a:defRPr sz="2000" b="0" i="0" u="none" strike="noStrike" cap="none">
                <a:solidFill>
                  <a:schemeClr val="dk1"/>
                </a:solidFill>
                <a:latin typeface="Calibri"/>
                <a:ea typeface="Calibri"/>
                <a:cs typeface="Calibri"/>
                <a:sym typeface="Calibri"/>
              </a:defRPr>
            </a:lvl9pPr>
          </a:lstStyle>
          <a:p>
            <a:endParaRPr/>
          </a:p>
        </p:txBody>
      </p:sp>
      <p:sp>
        <p:nvSpPr>
          <p:cNvPr id="100" name="Shape 100"/>
          <p:cNvSpPr txBox="1">
            <a:spLocks noGrp="1"/>
          </p:cNvSpPr>
          <p:nvPr>
            <p:ph type="body" idx="1"/>
          </p:nvPr>
        </p:nvSpPr>
        <p:spPr>
          <a:xfrm>
            <a:off x="164592" y="17282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101" name="Shape 101"/>
          <p:cNvSpPr txBox="1">
            <a:spLocks noGrp="1"/>
          </p:cNvSpPr>
          <p:nvPr>
            <p:ph type="dt" idx="10"/>
          </p:nvPr>
        </p:nvSpPr>
        <p:spPr>
          <a:xfrm>
            <a:off x="164592" y="1170432"/>
            <a:ext cx="2523743"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2" name="Shape 102"/>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3" name="Shape 103"/>
          <p:cNvSpPr/>
          <p:nvPr/>
        </p:nvSpPr>
        <p:spPr>
          <a:xfrm>
            <a:off x="2855735"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04" name="Shape 104"/>
          <p:cNvSpPr txBox="1">
            <a:spLocks noGrp="1"/>
          </p:cNvSpPr>
          <p:nvPr>
            <p:ph type="ftr" idx="11"/>
          </p:nvPr>
        </p:nvSpPr>
        <p:spPr>
          <a:xfrm>
            <a:off x="3035808" y="1170432"/>
            <a:ext cx="5193790" cy="20116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BABABA"/>
              </a:buClr>
              <a:buFont typeface="Calibri"/>
              <a:buNone/>
              <a:defRPr sz="1200" b="0" i="0" u="none" strike="noStrike" cap="none">
                <a:solidFill>
                  <a:srgbClr val="BABABA"/>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05" name="Shape 105"/>
          <p:cNvSpPr txBox="1">
            <a:spLocks noGrp="1"/>
          </p:cNvSpPr>
          <p:nvPr>
            <p:ph type="sldNum" idx="12"/>
          </p:nvPr>
        </p:nvSpPr>
        <p:spPr>
          <a:xfrm>
            <a:off x="8339328" y="1170432"/>
            <a:ext cx="733864" cy="20116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cSld name="Tytuł i tekst pionowy">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08" name="Shape 108"/>
          <p:cNvSpPr txBox="1">
            <a:spLocks noGrp="1"/>
          </p:cNvSpPr>
          <p:nvPr>
            <p:ph type="body" idx="1"/>
          </p:nvPr>
        </p:nvSpPr>
        <p:spPr>
          <a:xfrm rot="5400000">
            <a:off x="2259195" y="-26804"/>
            <a:ext cx="4625607" cy="8229600"/>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09" name="Shape 109"/>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0" name="Shape 110"/>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1" name="Shape 111"/>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cSld name="Tytuł pionowy i tekst">
    <p:spTree>
      <p:nvGrpSpPr>
        <p:cNvPr id="1" name="Shape 112"/>
        <p:cNvGrpSpPr/>
        <p:nvPr/>
      </p:nvGrpSpPr>
      <p:grpSpPr>
        <a:xfrm>
          <a:off x="0" y="0"/>
          <a:ext cx="0" cy="0"/>
          <a:chOff x="0" y="0"/>
          <a:chExt cx="0" cy="0"/>
        </a:xfrm>
      </p:grpSpPr>
      <p:sp>
        <p:nvSpPr>
          <p:cNvPr id="113" name="Shape 113"/>
          <p:cNvSpPr/>
          <p:nvPr/>
        </p:nvSpPr>
        <p:spPr>
          <a:xfrm>
            <a:off x="6598920" y="0"/>
            <a:ext cx="45718" cy="6858000"/>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4" name="Shape 114"/>
          <p:cNvSpPr/>
          <p:nvPr/>
        </p:nvSpPr>
        <p:spPr>
          <a:xfrm>
            <a:off x="6647685" y="0"/>
            <a:ext cx="2514599" cy="685800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5" name="Shape 115"/>
          <p:cNvSpPr txBox="1">
            <a:spLocks noGrp="1"/>
          </p:cNvSpPr>
          <p:nvPr>
            <p:ph type="title"/>
          </p:nvPr>
        </p:nvSpPr>
        <p:spPr>
          <a:xfrm rot="5400000">
            <a:off x="4808537" y="2247901"/>
            <a:ext cx="5851525" cy="1904999"/>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16" name="Shape 116"/>
          <p:cNvSpPr txBox="1">
            <a:spLocks noGrp="1"/>
          </p:cNvSpPr>
          <p:nvPr>
            <p:ph type="body" idx="1"/>
          </p:nvPr>
        </p:nvSpPr>
        <p:spPr>
          <a:xfrm rot="5400000">
            <a:off x="541336" y="220662"/>
            <a:ext cx="5851525" cy="601979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117" name="Shape 117"/>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8" name="Shape 118"/>
          <p:cNvSpPr txBox="1">
            <a:spLocks noGrp="1"/>
          </p:cNvSpPr>
          <p:nvPr>
            <p:ph type="ftr" idx="11"/>
          </p:nvPr>
        </p:nvSpPr>
        <p:spPr>
          <a:xfrm>
            <a:off x="2640597" y="6377457"/>
            <a:ext cx="3836402" cy="365125"/>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119" name="Shape 119"/>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AndTwoObj">
  <p:cSld name="Tytuł, zawartość i 2 elementy zawartości">
    <p:spTree>
      <p:nvGrpSpPr>
        <p:cNvPr id="1" name="Shape 33"/>
        <p:cNvGrpSpPr/>
        <p:nvPr/>
      </p:nvGrpSpPr>
      <p:grpSpPr>
        <a:xfrm>
          <a:off x="0" y="0"/>
          <a:ext cx="0" cy="0"/>
          <a:chOff x="0" y="0"/>
          <a:chExt cx="0" cy="0"/>
        </a:xfrm>
      </p:grpSpPr>
      <p:sp>
        <p:nvSpPr>
          <p:cNvPr id="34" name="Shape 34"/>
          <p:cNvSpPr txBox="1">
            <a:spLocks noGrp="1"/>
          </p:cNvSpPr>
          <p:nvPr>
            <p:ph type="title"/>
          </p:nvPr>
        </p:nvSpPr>
        <p:spPr>
          <a:xfrm>
            <a:off x="457200" y="274637"/>
            <a:ext cx="8229600" cy="1143000"/>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35" name="Shape 35"/>
          <p:cNvSpPr txBox="1">
            <a:spLocks noGrp="1"/>
          </p:cNvSpPr>
          <p:nvPr>
            <p:ph type="body" idx="1"/>
          </p:nvPr>
        </p:nvSpPr>
        <p:spPr>
          <a:xfrm>
            <a:off x="457200" y="1600200"/>
            <a:ext cx="4038598" cy="4525963"/>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6" name="Shape 36"/>
          <p:cNvSpPr txBox="1">
            <a:spLocks noGrp="1"/>
          </p:cNvSpPr>
          <p:nvPr>
            <p:ph type="body" idx="2"/>
          </p:nvPr>
        </p:nvSpPr>
        <p:spPr>
          <a:xfrm>
            <a:off x="4648200" y="1600200"/>
            <a:ext cx="4038598" cy="2185988"/>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7" name="Shape 37"/>
          <p:cNvSpPr txBox="1">
            <a:spLocks noGrp="1"/>
          </p:cNvSpPr>
          <p:nvPr>
            <p:ph type="body" idx="3"/>
          </p:nvPr>
        </p:nvSpPr>
        <p:spPr>
          <a:xfrm>
            <a:off x="4648200" y="3938587"/>
            <a:ext cx="4038598" cy="218757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8" name="Shape 38"/>
          <p:cNvSpPr txBox="1">
            <a:spLocks noGrp="1"/>
          </p:cNvSpPr>
          <p:nvPr>
            <p:ph type="dt" idx="10"/>
          </p:nvPr>
        </p:nvSpPr>
        <p:spPr>
          <a:xfrm>
            <a:off x="457200" y="6245225"/>
            <a:ext cx="2133598"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9" name="Shape 39"/>
          <p:cNvSpPr txBox="1">
            <a:spLocks noGrp="1"/>
          </p:cNvSpPr>
          <p:nvPr>
            <p:ph type="ftr" idx="11"/>
          </p:nvPr>
        </p:nvSpPr>
        <p:spPr>
          <a:xfrm>
            <a:off x="3124200" y="6245225"/>
            <a:ext cx="2895600" cy="476249"/>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40" name="Shape 40"/>
          <p:cNvSpPr txBox="1">
            <a:spLocks noGrp="1"/>
          </p:cNvSpPr>
          <p:nvPr>
            <p:ph type="sldNum" idx="12"/>
          </p:nvPr>
        </p:nvSpPr>
        <p:spPr>
          <a:xfrm>
            <a:off x="6553200" y="6245225"/>
            <a:ext cx="2133598" cy="476249"/>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cSld name="Tytuł i zawartość">
    <p:spTree>
      <p:nvGrpSpPr>
        <p:cNvPr id="1" name="Shape 49"/>
        <p:cNvGrpSpPr/>
        <p:nvPr/>
      </p:nvGrpSpPr>
      <p:grpSpPr>
        <a:xfrm>
          <a:off x="0" y="0"/>
          <a:ext cx="0" cy="0"/>
          <a:chOff x="0" y="0"/>
          <a:chExt cx="0" cy="0"/>
        </a:xfrm>
      </p:grpSpPr>
      <p:sp>
        <p:nvSpPr>
          <p:cNvPr id="50" name="Shape 50"/>
          <p:cNvSpPr txBox="1">
            <a:spLocks noGrp="1"/>
          </p:cNvSpPr>
          <p:nvPr>
            <p:ph type="title"/>
          </p:nvPr>
        </p:nvSpPr>
        <p:spPr>
          <a:xfrm>
            <a:off x="457200" y="155446"/>
            <a:ext cx="8229600" cy="1252726"/>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1" name="Shape 51"/>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52" name="Shape 52"/>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3" name="Shape 53"/>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54" name="Shape 54"/>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cSld name="Nagłówek sekcji">
    <p:spTree>
      <p:nvGrpSpPr>
        <p:cNvPr id="1" name="Shape 55"/>
        <p:cNvGrpSpPr/>
        <p:nvPr/>
      </p:nvGrpSpPr>
      <p:grpSpPr>
        <a:xfrm>
          <a:off x="0" y="0"/>
          <a:ext cx="0" cy="0"/>
          <a:chOff x="0" y="0"/>
          <a:chExt cx="0" cy="0"/>
        </a:xfrm>
      </p:grpSpPr>
      <p:sp>
        <p:nvSpPr>
          <p:cNvPr id="56" name="Shape 56"/>
          <p:cNvSpPr/>
          <p:nvPr/>
        </p:nvSpPr>
        <p:spPr>
          <a:xfrm>
            <a:off x="0" y="0"/>
            <a:ext cx="9144000" cy="2602520"/>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57" name="Shape 57"/>
          <p:cNvSpPr/>
          <p:nvPr/>
        </p:nvSpPr>
        <p:spPr>
          <a:xfrm>
            <a:off x="0" y="2602518"/>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58" name="Shape 58"/>
          <p:cNvSpPr txBox="1">
            <a:spLocks noGrp="1"/>
          </p:cNvSpPr>
          <p:nvPr>
            <p:ph type="title"/>
          </p:nvPr>
        </p:nvSpPr>
        <p:spPr>
          <a:xfrm>
            <a:off x="749808" y="118870"/>
            <a:ext cx="8013190" cy="163677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47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59" name="Shape 59"/>
          <p:cNvSpPr txBox="1">
            <a:spLocks noGrp="1"/>
          </p:cNvSpPr>
          <p:nvPr>
            <p:ph type="body" idx="1"/>
          </p:nvPr>
        </p:nvSpPr>
        <p:spPr>
          <a:xfrm>
            <a:off x="740664" y="1828800"/>
            <a:ext cx="8022336" cy="685799"/>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2000" b="0" i="0" u="none" strike="noStrike" cap="none">
                <a:solidFill>
                  <a:srgbClr val="FFFFFF"/>
                </a:solidFill>
                <a:latin typeface="Calibri"/>
                <a:ea typeface="Calibri"/>
                <a:cs typeface="Calibri"/>
                <a:sym typeface="Calibri"/>
              </a:defRPr>
            </a:lvl1pPr>
            <a:lvl2pPr marL="457200" marR="0" lvl="1" indent="0" algn="l" rtl="0">
              <a:lnSpc>
                <a:spcPct val="100000"/>
              </a:lnSpc>
              <a:spcBef>
                <a:spcPts val="360"/>
              </a:spcBef>
              <a:spcAft>
                <a:spcPts val="0"/>
              </a:spcAft>
              <a:buClr>
                <a:schemeClr val="accent2"/>
              </a:buClr>
              <a:buFont typeface="Noto Sans Symbols"/>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320"/>
              </a:spcBef>
              <a:spcAft>
                <a:spcPts val="0"/>
              </a:spcAft>
              <a:buClr>
                <a:schemeClr val="accent3"/>
              </a:buClr>
              <a:buFont typeface="Arial"/>
              <a:buNone/>
              <a:defRPr sz="16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280"/>
              </a:spcBef>
              <a:spcAft>
                <a:spcPts val="0"/>
              </a:spcAft>
              <a:buClr>
                <a:schemeClr val="accent4"/>
              </a:buClr>
              <a:buFont typeface="Arial"/>
              <a:buNone/>
              <a:defRPr sz="14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280"/>
              </a:spcBef>
              <a:spcAft>
                <a:spcPts val="0"/>
              </a:spcAft>
              <a:buClr>
                <a:schemeClr val="accent5"/>
              </a:buClr>
              <a:buFont typeface="Noto Sans Symbols"/>
              <a:buNone/>
              <a:defRPr sz="14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280"/>
              </a:spcBef>
              <a:spcAft>
                <a:spcPts val="0"/>
              </a:spcAft>
              <a:buClr>
                <a:schemeClr val="accent6"/>
              </a:buClr>
              <a:buFont typeface="Noto Sans Symbols"/>
              <a:buNone/>
              <a:defRPr sz="14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280"/>
              </a:spcBef>
              <a:spcAft>
                <a:spcPts val="0"/>
              </a:spcAft>
              <a:buClr>
                <a:schemeClr val="accent1"/>
              </a:buClr>
              <a:buFont typeface="Noto Sans Symbols"/>
              <a:buNone/>
              <a:defRPr sz="14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280"/>
              </a:spcBef>
              <a:spcAft>
                <a:spcPts val="0"/>
              </a:spcAft>
              <a:buClr>
                <a:schemeClr val="accent2"/>
              </a:buClr>
              <a:buFont typeface="Noto Sans Symbols"/>
              <a:buNone/>
              <a:defRPr sz="14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280"/>
              </a:spcBef>
              <a:spcAft>
                <a:spcPts val="0"/>
              </a:spcAft>
              <a:buClr>
                <a:schemeClr val="accent3"/>
              </a:buClr>
              <a:buFont typeface="Noto Sans Symbols"/>
              <a:buNone/>
              <a:defRPr sz="1400" b="0" i="0" u="none" strike="noStrike" cap="none">
                <a:solidFill>
                  <a:schemeClr val="lt1"/>
                </a:solidFill>
                <a:latin typeface="Calibri"/>
                <a:ea typeface="Calibri"/>
                <a:cs typeface="Calibri"/>
                <a:sym typeface="Calibri"/>
              </a:defRPr>
            </a:lvl9pPr>
          </a:lstStyle>
          <a:p>
            <a:endParaRPr/>
          </a:p>
        </p:txBody>
      </p:sp>
      <p:sp>
        <p:nvSpPr>
          <p:cNvPr id="60" name="Shape 60"/>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61" name="Shape 61"/>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62" name="Shape 62"/>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cSld name="Dwa elementy zawartości">
    <p:spTree>
      <p:nvGrpSpPr>
        <p:cNvPr id="1" name="Shape 63"/>
        <p:cNvGrpSpPr/>
        <p:nvPr/>
      </p:nvGrpSpPr>
      <p:grpSpPr>
        <a:xfrm>
          <a:off x="0" y="0"/>
          <a:ext cx="0" cy="0"/>
          <a:chOff x="0" y="0"/>
          <a:chExt cx="0" cy="0"/>
        </a:xfrm>
      </p:grpSpPr>
      <p:sp>
        <p:nvSpPr>
          <p:cNvPr id="64" name="Shape 64"/>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65" name="Shape 65"/>
          <p:cNvSpPr txBox="1">
            <a:spLocks noGrp="1"/>
          </p:cNvSpPr>
          <p:nvPr>
            <p:ph type="body" idx="1"/>
          </p:nvPr>
        </p:nvSpPr>
        <p:spPr>
          <a:xfrm>
            <a:off x="457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66" name="Shape 66"/>
          <p:cNvSpPr txBox="1">
            <a:spLocks noGrp="1"/>
          </p:cNvSpPr>
          <p:nvPr>
            <p:ph type="body" idx="2"/>
          </p:nvPr>
        </p:nvSpPr>
        <p:spPr>
          <a:xfrm>
            <a:off x="4648200" y="1773934"/>
            <a:ext cx="4038598" cy="4623816"/>
          </a:xfrm>
          <a:prstGeom prst="rect">
            <a:avLst/>
          </a:prstGeom>
          <a:noFill/>
          <a:ln>
            <a:noFill/>
          </a:ln>
        </p:spPr>
        <p:txBody>
          <a:bodyPr lIns="91425" tIns="91425" rIns="91425" bIns="91425" anchor="t" anchorCtr="0"/>
          <a:lstStyle>
            <a:lvl1pPr marL="438912" marR="0" lvl="0" indent="-42672" algn="l" rtl="0">
              <a:lnSpc>
                <a:spcPct val="100000"/>
              </a:lnSpc>
              <a:spcBef>
                <a:spcPts val="0"/>
              </a:spcBef>
              <a:spcAft>
                <a:spcPts val="0"/>
              </a:spcAft>
              <a:buClr>
                <a:schemeClr val="accent1"/>
              </a:buClr>
              <a:buSzPct val="80000"/>
              <a:buFont typeface="Noto Sans Symbols"/>
              <a:buChar char="◼"/>
              <a:defRPr sz="2800" b="0" i="0" u="none" strike="noStrike" cap="none">
                <a:solidFill>
                  <a:schemeClr val="dk1"/>
                </a:solidFill>
                <a:latin typeface="Calibri"/>
                <a:ea typeface="Calibri"/>
                <a:cs typeface="Calibri"/>
                <a:sym typeface="Calibri"/>
              </a:defRPr>
            </a:lvl1pPr>
            <a:lvl2pPr marL="731520" marR="0" lvl="1" indent="-10159" algn="l" rtl="0">
              <a:lnSpc>
                <a:spcPct val="100000"/>
              </a:lnSpc>
              <a:spcBef>
                <a:spcPts val="480"/>
              </a:spcBef>
              <a:spcAft>
                <a:spcPts val="0"/>
              </a:spcAft>
              <a:buClr>
                <a:schemeClr val="accent2"/>
              </a:buClr>
              <a:buSzPct val="90000"/>
              <a:buFont typeface="Noto Sans Symbols"/>
              <a:buChar char="▪"/>
              <a:defRPr sz="2400" b="0" i="0" u="none" strike="noStrike" cap="none">
                <a:solidFill>
                  <a:schemeClr val="dk1"/>
                </a:solidFill>
                <a:latin typeface="Calibri"/>
                <a:ea typeface="Calibri"/>
                <a:cs typeface="Calibri"/>
                <a:sym typeface="Calibri"/>
              </a:defRPr>
            </a:lvl2pPr>
            <a:lvl3pPr marL="996696" marR="0" lvl="2" indent="19303" algn="l" rtl="0">
              <a:lnSpc>
                <a:spcPct val="100000"/>
              </a:lnSpc>
              <a:spcBef>
                <a:spcPts val="400"/>
              </a:spcBef>
              <a:spcAft>
                <a:spcPts val="0"/>
              </a:spcAft>
              <a:buClr>
                <a:schemeClr val="accent3"/>
              </a:buClr>
              <a:buSzPct val="100000"/>
              <a:buFont typeface="Arial"/>
              <a:buChar char="▪"/>
              <a:defRPr sz="2000" b="0" i="0" u="none" strike="noStrike" cap="none">
                <a:solidFill>
                  <a:schemeClr val="dk1"/>
                </a:solidFill>
                <a:latin typeface="Calibri"/>
                <a:ea typeface="Calibri"/>
                <a:cs typeface="Calibri"/>
                <a:sym typeface="Calibri"/>
              </a:defRPr>
            </a:lvl3pPr>
            <a:lvl4pPr marL="1216152" marR="0" lvl="3" indent="41147" algn="l" rtl="0">
              <a:lnSpc>
                <a:spcPct val="100000"/>
              </a:lnSpc>
              <a:spcBef>
                <a:spcPts val="360"/>
              </a:spcBef>
              <a:spcAft>
                <a:spcPts val="0"/>
              </a:spcAft>
              <a:buClr>
                <a:schemeClr val="accent4"/>
              </a:buClr>
              <a:buSzPct val="100000"/>
              <a:buFont typeface="Arial"/>
              <a:buChar char="▪"/>
              <a:defRPr sz="1800" b="0" i="0" u="none" strike="noStrike" cap="none">
                <a:solidFill>
                  <a:schemeClr val="dk1"/>
                </a:solidFill>
                <a:latin typeface="Calibri"/>
                <a:ea typeface="Calibri"/>
                <a:cs typeface="Calibri"/>
                <a:sym typeface="Calibri"/>
              </a:defRPr>
            </a:lvl4pPr>
            <a:lvl5pPr marL="1426464" marR="0" lvl="4" indent="34036" algn="l" rtl="0">
              <a:lnSpc>
                <a:spcPct val="100000"/>
              </a:lnSpc>
              <a:spcBef>
                <a:spcPts val="360"/>
              </a:spcBef>
              <a:spcAft>
                <a:spcPts val="0"/>
              </a:spcAft>
              <a:buClr>
                <a:schemeClr val="accent5"/>
              </a:buClr>
              <a:buSzPct val="100000"/>
              <a:buFont typeface="Noto Sans Symbols"/>
              <a:buChar char="●"/>
              <a:defRPr sz="1800" b="0" i="0" u="none" strike="noStrike" cap="none">
                <a:solidFill>
                  <a:schemeClr val="dk1"/>
                </a:solidFill>
                <a:latin typeface="Calibri"/>
                <a:ea typeface="Calibri"/>
                <a:cs typeface="Calibri"/>
                <a:sym typeface="Calibri"/>
              </a:defRPr>
            </a:lvl5pPr>
            <a:lvl6pPr marL="1627632" marR="0" lvl="5" indent="36067" algn="l" rtl="0">
              <a:lnSpc>
                <a:spcPct val="100000"/>
              </a:lnSpc>
              <a:spcBef>
                <a:spcPts val="360"/>
              </a:spcBef>
              <a:spcAft>
                <a:spcPts val="0"/>
              </a:spcAft>
              <a:buClr>
                <a:schemeClr val="accent6"/>
              </a:buClr>
              <a:buSzPct val="100000"/>
              <a:buFont typeface="Noto Sans Symbols"/>
              <a:buChar char="⚫"/>
              <a:defRPr sz="18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67" name="Shape 67"/>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8" name="Shape 68"/>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69" name="Shape 69"/>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cSld name="Porównanie">
    <p:spTree>
      <p:nvGrpSpPr>
        <p:cNvPr id="1" name="Shape 70"/>
        <p:cNvGrpSpPr/>
        <p:nvPr/>
      </p:nvGrpSpPr>
      <p:grpSpPr>
        <a:xfrm>
          <a:off x="0" y="0"/>
          <a:ext cx="0" cy="0"/>
          <a:chOff x="0" y="0"/>
          <a:chExt cx="0" cy="0"/>
        </a:xfrm>
      </p:grpSpPr>
      <p:sp>
        <p:nvSpPr>
          <p:cNvPr id="71" name="Shape 71"/>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72" name="Shape 72"/>
          <p:cNvSpPr txBox="1">
            <a:spLocks noGrp="1"/>
          </p:cNvSpPr>
          <p:nvPr>
            <p:ph type="body" idx="1"/>
          </p:nvPr>
        </p:nvSpPr>
        <p:spPr>
          <a:xfrm>
            <a:off x="457200" y="1698985"/>
            <a:ext cx="4040187"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73" name="Shape 73"/>
          <p:cNvSpPr txBox="1">
            <a:spLocks noGrp="1"/>
          </p:cNvSpPr>
          <p:nvPr>
            <p:ph type="body" idx="2"/>
          </p:nvPr>
        </p:nvSpPr>
        <p:spPr>
          <a:xfrm>
            <a:off x="457200" y="2449510"/>
            <a:ext cx="4040187"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74" name="Shape 74"/>
          <p:cNvSpPr txBox="1">
            <a:spLocks noGrp="1"/>
          </p:cNvSpPr>
          <p:nvPr>
            <p:ph type="body" idx="3"/>
          </p:nvPr>
        </p:nvSpPr>
        <p:spPr>
          <a:xfrm>
            <a:off x="4645025" y="1698985"/>
            <a:ext cx="4041773" cy="715353"/>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chemeClr val="accent1"/>
              </a:buClr>
              <a:buFont typeface="Noto Sans Symbols"/>
              <a:buNone/>
              <a:defRPr sz="2300" b="1" i="0" u="none" strike="noStrike" cap="none">
                <a:solidFill>
                  <a:schemeClr val="dk1"/>
                </a:solidFill>
                <a:latin typeface="Calibri"/>
                <a:ea typeface="Calibri"/>
                <a:cs typeface="Calibri"/>
                <a:sym typeface="Calibri"/>
              </a:defRPr>
            </a:lvl1pPr>
            <a:lvl2pPr marL="457200" marR="0" lvl="1" indent="0" algn="l" rtl="0">
              <a:lnSpc>
                <a:spcPct val="100000"/>
              </a:lnSpc>
              <a:spcBef>
                <a:spcPts val="400"/>
              </a:spcBef>
              <a:spcAft>
                <a:spcPts val="0"/>
              </a:spcAft>
              <a:buClr>
                <a:schemeClr val="accent2"/>
              </a:buClr>
              <a:buFont typeface="Noto Sans Symbols"/>
              <a:buNone/>
              <a:defRPr sz="2000" b="1" i="0" u="none" strike="noStrike" cap="none">
                <a:solidFill>
                  <a:schemeClr val="dk1"/>
                </a:solidFill>
                <a:latin typeface="Calibri"/>
                <a:ea typeface="Calibri"/>
                <a:cs typeface="Calibri"/>
                <a:sym typeface="Calibri"/>
              </a:defRPr>
            </a:lvl2pPr>
            <a:lvl3pPr marL="914400" marR="0" lvl="2" indent="0" algn="l" rtl="0">
              <a:lnSpc>
                <a:spcPct val="100000"/>
              </a:lnSpc>
              <a:spcBef>
                <a:spcPts val="360"/>
              </a:spcBef>
              <a:spcAft>
                <a:spcPts val="0"/>
              </a:spcAft>
              <a:buClr>
                <a:schemeClr val="accent3"/>
              </a:buClr>
              <a:buFont typeface="Arial"/>
              <a:buNone/>
              <a:defRPr sz="1800" b="1" i="0" u="none" strike="noStrike" cap="none">
                <a:solidFill>
                  <a:schemeClr val="dk1"/>
                </a:solidFill>
                <a:latin typeface="Calibri"/>
                <a:ea typeface="Calibri"/>
                <a:cs typeface="Calibri"/>
                <a:sym typeface="Calibri"/>
              </a:defRPr>
            </a:lvl3pPr>
            <a:lvl4pPr marL="1371600" marR="0" lvl="3" indent="0" algn="l" rtl="0">
              <a:lnSpc>
                <a:spcPct val="100000"/>
              </a:lnSpc>
              <a:spcBef>
                <a:spcPts val="320"/>
              </a:spcBef>
              <a:spcAft>
                <a:spcPts val="0"/>
              </a:spcAft>
              <a:buClr>
                <a:schemeClr val="accent4"/>
              </a:buClr>
              <a:buFont typeface="Arial"/>
              <a:buNone/>
              <a:defRPr sz="1600" b="1" i="0" u="none" strike="noStrike" cap="none">
                <a:solidFill>
                  <a:schemeClr val="dk1"/>
                </a:solidFill>
                <a:latin typeface="Calibri"/>
                <a:ea typeface="Calibri"/>
                <a:cs typeface="Calibri"/>
                <a:sym typeface="Calibri"/>
              </a:defRPr>
            </a:lvl4pPr>
            <a:lvl5pPr marL="1828800" marR="0" lvl="4" indent="0" algn="l" rtl="0">
              <a:lnSpc>
                <a:spcPct val="100000"/>
              </a:lnSpc>
              <a:spcBef>
                <a:spcPts val="320"/>
              </a:spcBef>
              <a:spcAft>
                <a:spcPts val="0"/>
              </a:spcAft>
              <a:buClr>
                <a:schemeClr val="accent5"/>
              </a:buClr>
              <a:buFont typeface="Noto Sans Symbols"/>
              <a:buNone/>
              <a:defRPr sz="1600" b="1" i="0" u="none" strike="noStrike" cap="none">
                <a:solidFill>
                  <a:schemeClr val="dk1"/>
                </a:solidFill>
                <a:latin typeface="Calibri"/>
                <a:ea typeface="Calibri"/>
                <a:cs typeface="Calibri"/>
                <a:sym typeface="Calibri"/>
              </a:defRPr>
            </a:lvl5pPr>
            <a:lvl6pPr marL="2286000" marR="0" lvl="5" indent="0" algn="l" rtl="0">
              <a:lnSpc>
                <a:spcPct val="100000"/>
              </a:lnSpc>
              <a:spcBef>
                <a:spcPts val="320"/>
              </a:spcBef>
              <a:spcAft>
                <a:spcPts val="0"/>
              </a:spcAft>
              <a:buClr>
                <a:schemeClr val="accent6"/>
              </a:buClr>
              <a:buFont typeface="Noto Sans Symbols"/>
              <a:buNone/>
              <a:defRPr sz="1600" b="1" i="0" u="none" strike="noStrike" cap="none">
                <a:solidFill>
                  <a:schemeClr val="dk1"/>
                </a:solidFill>
                <a:latin typeface="Calibri"/>
                <a:ea typeface="Calibri"/>
                <a:cs typeface="Calibri"/>
                <a:sym typeface="Calibri"/>
              </a:defRPr>
            </a:lvl6pPr>
            <a:lvl7pPr marL="2743200" marR="0" lvl="6" indent="0" algn="l" rtl="0">
              <a:lnSpc>
                <a:spcPct val="100000"/>
              </a:lnSpc>
              <a:spcBef>
                <a:spcPts val="320"/>
              </a:spcBef>
              <a:spcAft>
                <a:spcPts val="0"/>
              </a:spcAft>
              <a:buClr>
                <a:schemeClr val="accent1"/>
              </a:buClr>
              <a:buFont typeface="Noto Sans Symbols"/>
              <a:buNone/>
              <a:defRPr sz="1600" b="1" i="0" u="none" strike="noStrike" cap="none">
                <a:solidFill>
                  <a:schemeClr val="dk1"/>
                </a:solidFill>
                <a:latin typeface="Calibri"/>
                <a:ea typeface="Calibri"/>
                <a:cs typeface="Calibri"/>
                <a:sym typeface="Calibri"/>
              </a:defRPr>
            </a:lvl7pPr>
            <a:lvl8pPr marL="3200400" marR="0" lvl="7" indent="0" algn="l" rtl="0">
              <a:lnSpc>
                <a:spcPct val="100000"/>
              </a:lnSpc>
              <a:spcBef>
                <a:spcPts val="320"/>
              </a:spcBef>
              <a:spcAft>
                <a:spcPts val="0"/>
              </a:spcAft>
              <a:buClr>
                <a:schemeClr val="accent2"/>
              </a:buClr>
              <a:buFont typeface="Noto Sans Symbols"/>
              <a:buNone/>
              <a:defRPr sz="1600" b="1" i="0" u="none" strike="noStrike" cap="none">
                <a:solidFill>
                  <a:schemeClr val="dk1"/>
                </a:solidFill>
                <a:latin typeface="Calibri"/>
                <a:ea typeface="Calibri"/>
                <a:cs typeface="Calibri"/>
                <a:sym typeface="Calibri"/>
              </a:defRPr>
            </a:lvl8pPr>
            <a:lvl9pPr marL="3657600" marR="0" lvl="8" indent="0" algn="l" rtl="0">
              <a:lnSpc>
                <a:spcPct val="100000"/>
              </a:lnSpc>
              <a:spcBef>
                <a:spcPts val="320"/>
              </a:spcBef>
              <a:spcAft>
                <a:spcPts val="0"/>
              </a:spcAft>
              <a:buClr>
                <a:schemeClr val="accent3"/>
              </a:buClr>
              <a:buFont typeface="Noto Sans Symbols"/>
              <a:buNone/>
              <a:defRPr sz="1600" b="1" i="0" u="none" strike="noStrike" cap="none">
                <a:solidFill>
                  <a:schemeClr val="dk1"/>
                </a:solidFill>
                <a:latin typeface="Calibri"/>
                <a:ea typeface="Calibri"/>
                <a:cs typeface="Calibri"/>
                <a:sym typeface="Calibri"/>
              </a:defRPr>
            </a:lvl9pPr>
          </a:lstStyle>
          <a:p>
            <a:endParaRPr/>
          </a:p>
        </p:txBody>
      </p:sp>
      <p:sp>
        <p:nvSpPr>
          <p:cNvPr id="75" name="Shape 75"/>
          <p:cNvSpPr txBox="1">
            <a:spLocks noGrp="1"/>
          </p:cNvSpPr>
          <p:nvPr>
            <p:ph type="body" idx="4"/>
          </p:nvPr>
        </p:nvSpPr>
        <p:spPr>
          <a:xfrm>
            <a:off x="4645025" y="2449510"/>
            <a:ext cx="4041773" cy="3951286"/>
          </a:xfrm>
          <a:prstGeom prst="rect">
            <a:avLst/>
          </a:prstGeom>
          <a:noFill/>
          <a:ln>
            <a:noFill/>
          </a:ln>
        </p:spPr>
        <p:txBody>
          <a:bodyPr lIns="91425" tIns="91425" rIns="91425" bIns="91425" anchor="t" anchorCtr="0"/>
          <a:lstStyle>
            <a:lvl1pPr marL="438912" marR="0" lvl="0" indent="-88392" algn="l" rtl="0">
              <a:lnSpc>
                <a:spcPct val="100000"/>
              </a:lnSpc>
              <a:spcBef>
                <a:spcPts val="0"/>
              </a:spcBef>
              <a:spcAft>
                <a:spcPts val="0"/>
              </a:spcAft>
              <a:buClr>
                <a:schemeClr val="accent1"/>
              </a:buClr>
              <a:buSzPct val="80000"/>
              <a:buFont typeface="Noto Sans Symbols"/>
              <a:buChar char="◼"/>
              <a:defRPr sz="2400" b="0" i="0" u="none" strike="noStrike" cap="none">
                <a:solidFill>
                  <a:schemeClr val="dk1"/>
                </a:solidFill>
                <a:latin typeface="Calibri"/>
                <a:ea typeface="Calibri"/>
                <a:cs typeface="Calibri"/>
                <a:sym typeface="Calibri"/>
              </a:defRPr>
            </a:lvl1pPr>
            <a:lvl2pPr marL="731520" marR="0" lvl="1" indent="-45719" algn="l" rtl="0">
              <a:lnSpc>
                <a:spcPct val="100000"/>
              </a:lnSpc>
              <a:spcBef>
                <a:spcPts val="400"/>
              </a:spcBef>
              <a:spcAft>
                <a:spcPts val="0"/>
              </a:spcAft>
              <a:buClr>
                <a:schemeClr val="accent2"/>
              </a:buClr>
              <a:buSzPct val="90000"/>
              <a:buFont typeface="Noto Sans Symbols"/>
              <a:buChar char="▪"/>
              <a:defRPr sz="2000" b="0" i="0" u="none" strike="noStrike" cap="none">
                <a:solidFill>
                  <a:schemeClr val="dk1"/>
                </a:solidFill>
                <a:latin typeface="Calibri"/>
                <a:ea typeface="Calibri"/>
                <a:cs typeface="Calibri"/>
                <a:sym typeface="Calibri"/>
              </a:defRPr>
            </a:lvl2pPr>
            <a:lvl3pPr marL="996696" marR="0" lvl="2" indent="-6096" algn="l" rtl="0">
              <a:lnSpc>
                <a:spcPct val="100000"/>
              </a:lnSpc>
              <a:spcBef>
                <a:spcPts val="360"/>
              </a:spcBef>
              <a:spcAft>
                <a:spcPts val="0"/>
              </a:spcAft>
              <a:buClr>
                <a:schemeClr val="accent3"/>
              </a:buClr>
              <a:buSzPct val="100000"/>
              <a:buFont typeface="Arial"/>
              <a:buChar char="▪"/>
              <a:defRPr sz="1800" b="0" i="0" u="none" strike="noStrike" cap="none">
                <a:solidFill>
                  <a:schemeClr val="dk1"/>
                </a:solidFill>
                <a:latin typeface="Calibri"/>
                <a:ea typeface="Calibri"/>
                <a:cs typeface="Calibri"/>
                <a:sym typeface="Calibri"/>
              </a:defRPr>
            </a:lvl3pPr>
            <a:lvl4pPr marL="1216152" marR="0" lvl="3" indent="15747" algn="l" rtl="0">
              <a:lnSpc>
                <a:spcPct val="100000"/>
              </a:lnSpc>
              <a:spcBef>
                <a:spcPts val="320"/>
              </a:spcBef>
              <a:spcAft>
                <a:spcPts val="0"/>
              </a:spcAft>
              <a:buClr>
                <a:schemeClr val="accent4"/>
              </a:buClr>
              <a:buSzPct val="100000"/>
              <a:buFont typeface="Arial"/>
              <a:buChar char="▪"/>
              <a:defRPr sz="1600" b="0" i="0" u="none" strike="noStrike" cap="none">
                <a:solidFill>
                  <a:schemeClr val="dk1"/>
                </a:solidFill>
                <a:latin typeface="Calibri"/>
                <a:ea typeface="Calibri"/>
                <a:cs typeface="Calibri"/>
                <a:sym typeface="Calibri"/>
              </a:defRPr>
            </a:lvl4pPr>
            <a:lvl5pPr marL="1426464" marR="0" lvl="4" indent="8636" algn="l" rtl="0">
              <a:lnSpc>
                <a:spcPct val="100000"/>
              </a:lnSpc>
              <a:spcBef>
                <a:spcPts val="320"/>
              </a:spcBef>
              <a:spcAft>
                <a:spcPts val="0"/>
              </a:spcAft>
              <a:buClr>
                <a:schemeClr val="accent5"/>
              </a:buClr>
              <a:buSzPct val="100000"/>
              <a:buFont typeface="Noto Sans Symbols"/>
              <a:buChar char="●"/>
              <a:defRPr sz="1600" b="0" i="0" u="none" strike="noStrike" cap="none">
                <a:solidFill>
                  <a:schemeClr val="dk1"/>
                </a:solidFill>
                <a:latin typeface="Calibri"/>
                <a:ea typeface="Calibri"/>
                <a:cs typeface="Calibri"/>
                <a:sym typeface="Calibri"/>
              </a:defRPr>
            </a:lvl5pPr>
            <a:lvl6pPr marL="1627632" marR="0" lvl="5" indent="10667" algn="l" rtl="0">
              <a:lnSpc>
                <a:spcPct val="100000"/>
              </a:lnSpc>
              <a:spcBef>
                <a:spcPts val="320"/>
              </a:spcBef>
              <a:spcAft>
                <a:spcPts val="0"/>
              </a:spcAft>
              <a:buClr>
                <a:schemeClr val="accent6"/>
              </a:buClr>
              <a:buSzPct val="100000"/>
              <a:buFont typeface="Noto Sans Symbols"/>
              <a:buChar char="⚫"/>
              <a:defRPr sz="1600" b="0" i="0" u="none" strike="noStrike" cap="none">
                <a:solidFill>
                  <a:schemeClr val="dk1"/>
                </a:solidFill>
                <a:latin typeface="Calibri"/>
                <a:ea typeface="Calibri"/>
                <a:cs typeface="Calibri"/>
                <a:sym typeface="Calibri"/>
              </a:defRPr>
            </a:lvl6pPr>
            <a:lvl7pPr marL="1828800" marR="0" lvl="6" indent="12700" algn="l" rtl="0">
              <a:lnSpc>
                <a:spcPct val="100000"/>
              </a:lnSpc>
              <a:spcBef>
                <a:spcPts val="320"/>
              </a:spcBef>
              <a:spcAft>
                <a:spcPts val="0"/>
              </a:spcAft>
              <a:buClr>
                <a:schemeClr val="accent1"/>
              </a:buClr>
              <a:buSzPct val="100000"/>
              <a:buFont typeface="Noto Sans Symbols"/>
              <a:buChar char="⚫"/>
              <a:defRPr sz="1600" b="0" i="0" u="none" strike="noStrike" cap="none">
                <a:solidFill>
                  <a:schemeClr val="dk1"/>
                </a:solidFill>
                <a:latin typeface="Calibri"/>
                <a:ea typeface="Calibri"/>
                <a:cs typeface="Calibri"/>
                <a:sym typeface="Calibri"/>
              </a:defRPr>
            </a:lvl7pPr>
            <a:lvl8pPr marL="2029968" marR="0" lvl="7" indent="14732" algn="l" rtl="0">
              <a:lnSpc>
                <a:spcPct val="100000"/>
              </a:lnSpc>
              <a:spcBef>
                <a:spcPts val="320"/>
              </a:spcBef>
              <a:spcAft>
                <a:spcPts val="0"/>
              </a:spcAft>
              <a:buClr>
                <a:schemeClr val="accent2"/>
              </a:buClr>
              <a:buSzPct val="100000"/>
              <a:buFont typeface="Noto Sans Symbols"/>
              <a:buChar char="⚫"/>
              <a:defRPr sz="1600" b="0" i="0" u="none" strike="noStrike" cap="none">
                <a:solidFill>
                  <a:schemeClr val="dk1"/>
                </a:solidFill>
                <a:latin typeface="Calibri"/>
                <a:ea typeface="Calibri"/>
                <a:cs typeface="Calibri"/>
                <a:sym typeface="Calibri"/>
              </a:defRPr>
            </a:lvl8pPr>
            <a:lvl9pPr marL="2231136" marR="0" lvl="8" indent="16764" algn="l" rtl="0">
              <a:lnSpc>
                <a:spcPct val="100000"/>
              </a:lnSpc>
              <a:spcBef>
                <a:spcPts val="320"/>
              </a:spcBef>
              <a:spcAft>
                <a:spcPts val="0"/>
              </a:spcAft>
              <a:buClr>
                <a:schemeClr val="accent3"/>
              </a:buClr>
              <a:buSzPct val="100000"/>
              <a:buFont typeface="Noto Sans Symbols"/>
              <a:buChar char="⚫"/>
              <a:defRPr sz="1600" b="0" i="0" u="none" strike="noStrike" cap="none">
                <a:solidFill>
                  <a:schemeClr val="dk1"/>
                </a:solidFill>
                <a:latin typeface="Calibri"/>
                <a:ea typeface="Calibri"/>
                <a:cs typeface="Calibri"/>
                <a:sym typeface="Calibri"/>
              </a:defRPr>
            </a:lvl9pPr>
          </a:lstStyle>
          <a:p>
            <a:endParaRPr/>
          </a:p>
        </p:txBody>
      </p:sp>
      <p:sp>
        <p:nvSpPr>
          <p:cNvPr id="76" name="Shape 76"/>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7" name="Shape 77"/>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78" name="Shape 78"/>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cSld name="Tylko tytuł">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81" name="Shape 81"/>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2" name="Shape 82"/>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3" name="Shape 83"/>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cSld name="Pusty">
    <p:spTree>
      <p:nvGrpSpPr>
        <p:cNvPr id="1" name="Shape 84"/>
        <p:cNvGrpSpPr/>
        <p:nvPr/>
      </p:nvGrpSpPr>
      <p:grpSpPr>
        <a:xfrm>
          <a:off x="0" y="0"/>
          <a:ext cx="0" cy="0"/>
          <a:chOff x="0" y="0"/>
          <a:chExt cx="0" cy="0"/>
        </a:xfrm>
      </p:grpSpPr>
      <p:sp>
        <p:nvSpPr>
          <p:cNvPr id="85" name="Shape 85"/>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6" name="Shape 86"/>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87" name="Shape 87"/>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cSld name="Zawartość z podpisem">
    <p:spTree>
      <p:nvGrpSpPr>
        <p:cNvPr id="1" name="Shape 88"/>
        <p:cNvGrpSpPr/>
        <p:nvPr/>
      </p:nvGrpSpPr>
      <p:grpSpPr>
        <a:xfrm>
          <a:off x="0" y="0"/>
          <a:ext cx="0" cy="0"/>
          <a:chOff x="0" y="0"/>
          <a:chExt cx="0" cy="0"/>
        </a:xfrm>
      </p:grpSpPr>
      <p:sp>
        <p:nvSpPr>
          <p:cNvPr id="89" name="Shape 89"/>
          <p:cNvSpPr txBox="1">
            <a:spLocks noGrp="1"/>
          </p:cNvSpPr>
          <p:nvPr>
            <p:ph type="title"/>
          </p:nvPr>
        </p:nvSpPr>
        <p:spPr>
          <a:xfrm>
            <a:off x="167838" y="152400"/>
            <a:ext cx="2523743" cy="978406"/>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FFC700"/>
              </a:buClr>
              <a:buFont typeface="Calibri"/>
              <a:buNone/>
              <a:defRPr sz="2000" b="0"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90" name="Shape 90"/>
          <p:cNvSpPr txBox="1">
            <a:spLocks noGrp="1"/>
          </p:cNvSpPr>
          <p:nvPr>
            <p:ph type="body" idx="1"/>
          </p:nvPr>
        </p:nvSpPr>
        <p:spPr>
          <a:xfrm>
            <a:off x="3019375" y="1743133"/>
            <a:ext cx="5920639" cy="4558884"/>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63500" algn="l" rtl="0">
              <a:lnSpc>
                <a:spcPct val="100000"/>
              </a:lnSpc>
              <a:spcBef>
                <a:spcPts val="400"/>
              </a:spcBef>
              <a:spcAft>
                <a:spcPts val="0"/>
              </a:spcAft>
              <a:buClr>
                <a:schemeClr val="accent1"/>
              </a:buClr>
              <a:buSzPct val="100000"/>
              <a:buFont typeface="Noto Sans Symbols"/>
              <a:buChar char="⚫"/>
              <a:defRPr sz="2000" b="0" i="0" u="none" strike="noStrike" cap="none">
                <a:solidFill>
                  <a:schemeClr val="dk1"/>
                </a:solidFill>
                <a:latin typeface="Calibri"/>
                <a:ea typeface="Calibri"/>
                <a:cs typeface="Calibri"/>
                <a:sym typeface="Calibri"/>
              </a:defRPr>
            </a:lvl7pPr>
            <a:lvl8pPr marL="2029968" marR="0" lvl="7" indent="65532" algn="l" rtl="0">
              <a:lnSpc>
                <a:spcPct val="100000"/>
              </a:lnSpc>
              <a:spcBef>
                <a:spcPts val="400"/>
              </a:spcBef>
              <a:spcAft>
                <a:spcPts val="0"/>
              </a:spcAft>
              <a:buClr>
                <a:schemeClr val="accent2"/>
              </a:buClr>
              <a:buSzPct val="100000"/>
              <a:buFont typeface="Noto Sans Symbols"/>
              <a:buChar char="⚫"/>
              <a:defRPr sz="2000" b="0" i="0" u="none" strike="noStrike" cap="none">
                <a:solidFill>
                  <a:schemeClr val="dk1"/>
                </a:solidFill>
                <a:latin typeface="Calibri"/>
                <a:ea typeface="Calibri"/>
                <a:cs typeface="Calibri"/>
                <a:sym typeface="Calibri"/>
              </a:defRPr>
            </a:lvl8pPr>
            <a:lvl9pPr marL="2231136" marR="0" lvl="8" indent="67564" algn="l" rtl="0">
              <a:lnSpc>
                <a:spcPct val="100000"/>
              </a:lnSpc>
              <a:spcBef>
                <a:spcPts val="400"/>
              </a:spcBef>
              <a:spcAft>
                <a:spcPts val="0"/>
              </a:spcAft>
              <a:buClr>
                <a:schemeClr val="accent3"/>
              </a:buClr>
              <a:buSzPct val="100000"/>
              <a:buFont typeface="Noto Sans Symbols"/>
              <a:buChar char="⚫"/>
              <a:defRPr sz="2000" b="0" i="0" u="none" strike="noStrike" cap="none">
                <a:solidFill>
                  <a:schemeClr val="dk1"/>
                </a:solidFill>
                <a:latin typeface="Calibri"/>
                <a:ea typeface="Calibri"/>
                <a:cs typeface="Calibri"/>
                <a:sym typeface="Calibri"/>
              </a:defRPr>
            </a:lvl9pPr>
          </a:lstStyle>
          <a:p>
            <a:endParaRPr/>
          </a:p>
        </p:txBody>
      </p:sp>
      <p:sp>
        <p:nvSpPr>
          <p:cNvPr id="91" name="Shape 91"/>
          <p:cNvSpPr txBox="1">
            <a:spLocks noGrp="1"/>
          </p:cNvSpPr>
          <p:nvPr>
            <p:ph type="body" idx="2"/>
          </p:nvPr>
        </p:nvSpPr>
        <p:spPr>
          <a:xfrm>
            <a:off x="167838" y="1730016"/>
            <a:ext cx="2468880" cy="4572000"/>
          </a:xfrm>
          <a:prstGeom prst="rect">
            <a:avLst/>
          </a:prstGeom>
          <a:noFill/>
          <a:ln>
            <a:noFill/>
          </a:ln>
        </p:spPr>
        <p:txBody>
          <a:bodyPr lIns="91425" tIns="91425" rIns="91425" bIns="91425" anchor="t" anchorCtr="0"/>
          <a:lstStyle>
            <a:lvl1pPr marL="0" marR="0" lvl="0" indent="0" algn="l" rtl="0">
              <a:lnSpc>
                <a:spcPct val="100000"/>
              </a:lnSpc>
              <a:spcBef>
                <a:spcPts val="0"/>
              </a:spcBef>
              <a:spcAft>
                <a:spcPts val="0"/>
              </a:spcAft>
              <a:buClr>
                <a:schemeClr val="accent1"/>
              </a:buClr>
              <a:buFont typeface="Noto Sans Symbols"/>
              <a:buNone/>
              <a:defRPr sz="1400" b="0" i="0" u="none" strike="noStrike" cap="none">
                <a:solidFill>
                  <a:schemeClr val="dk1"/>
                </a:solidFill>
                <a:latin typeface="Calibri"/>
                <a:ea typeface="Calibri"/>
                <a:cs typeface="Calibri"/>
                <a:sym typeface="Calibri"/>
              </a:defRPr>
            </a:lvl1pPr>
            <a:lvl2pPr marL="457200" marR="0" lvl="1" indent="0" algn="l" rtl="0">
              <a:lnSpc>
                <a:spcPct val="100000"/>
              </a:lnSpc>
              <a:spcBef>
                <a:spcPts val="240"/>
              </a:spcBef>
              <a:spcAft>
                <a:spcPts val="0"/>
              </a:spcAft>
              <a:buClr>
                <a:schemeClr val="accent2"/>
              </a:buClr>
              <a:buFont typeface="Noto Sans Symbols"/>
              <a:buNone/>
              <a:defRPr sz="12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200"/>
              </a:spcBef>
              <a:spcAft>
                <a:spcPts val="0"/>
              </a:spcAft>
              <a:buClr>
                <a:schemeClr val="accent3"/>
              </a:buClr>
              <a:buFont typeface="Arial"/>
              <a:buNone/>
              <a:defRPr sz="10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180"/>
              </a:spcBef>
              <a:spcAft>
                <a:spcPts val="0"/>
              </a:spcAft>
              <a:buClr>
                <a:schemeClr val="accent4"/>
              </a:buClr>
              <a:buFont typeface="Arial"/>
              <a:buNone/>
              <a:defRPr sz="9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180"/>
              </a:spcBef>
              <a:spcAft>
                <a:spcPts val="0"/>
              </a:spcAft>
              <a:buClr>
                <a:schemeClr val="accent5"/>
              </a:buClr>
              <a:buFont typeface="Noto Sans Symbols"/>
              <a:buNone/>
              <a:defRPr sz="9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180"/>
              </a:spcBef>
              <a:spcAft>
                <a:spcPts val="0"/>
              </a:spcAft>
              <a:buClr>
                <a:schemeClr val="accent6"/>
              </a:buClr>
              <a:buFont typeface="Noto Sans Symbols"/>
              <a:buNone/>
              <a:defRPr sz="9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180"/>
              </a:spcBef>
              <a:spcAft>
                <a:spcPts val="0"/>
              </a:spcAft>
              <a:buClr>
                <a:schemeClr val="accent1"/>
              </a:buClr>
              <a:buFont typeface="Noto Sans Symbols"/>
              <a:buNone/>
              <a:defRPr sz="9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180"/>
              </a:spcBef>
              <a:spcAft>
                <a:spcPts val="0"/>
              </a:spcAft>
              <a:buClr>
                <a:schemeClr val="accent2"/>
              </a:buClr>
              <a:buFont typeface="Noto Sans Symbols"/>
              <a:buNone/>
              <a:defRPr sz="9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180"/>
              </a:spcBef>
              <a:spcAft>
                <a:spcPts val="0"/>
              </a:spcAft>
              <a:buClr>
                <a:schemeClr val="accent3"/>
              </a:buClr>
              <a:buFont typeface="Noto Sans Symbols"/>
              <a:buNone/>
              <a:defRPr sz="900" b="0" i="0" u="none" strike="noStrike" cap="none">
                <a:solidFill>
                  <a:schemeClr val="dk1"/>
                </a:solidFill>
                <a:latin typeface="Calibri"/>
                <a:ea typeface="Calibri"/>
                <a:cs typeface="Calibri"/>
                <a:sym typeface="Calibri"/>
              </a:defRPr>
            </a:lvl9pPr>
          </a:lstStyle>
          <a:p>
            <a:endParaRPr/>
          </a:p>
        </p:txBody>
      </p:sp>
      <p:sp>
        <p:nvSpPr>
          <p:cNvPr id="92" name="Shape 92"/>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3" name="Shape 93"/>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94" name="Shape 94"/>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
        <p:nvSpPr>
          <p:cNvPr id="95" name="Shape 95"/>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96" name="Shape 96"/>
          <p:cNvSpPr/>
          <p:nvPr/>
        </p:nvSpPr>
        <p:spPr>
          <a:xfrm>
            <a:off x="2855735" y="0"/>
            <a:ext cx="45718" cy="1453894"/>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9.xml"/><Relationship Id="rId3" Type="http://schemas.openxmlformats.org/officeDocument/2006/relationships/slideLayout" Target="../slideLayouts/slideLayout4.xml"/><Relationship Id="rId7" Type="http://schemas.openxmlformats.org/officeDocument/2006/relationships/slideLayout" Target="../slideLayouts/slideLayout8.xml"/><Relationship Id="rId12" Type="http://schemas.openxmlformats.org/officeDocument/2006/relationships/theme" Target="../theme/theme2.xml"/><Relationship Id="rId2" Type="http://schemas.openxmlformats.org/officeDocument/2006/relationships/slideLayout" Target="../slideLayouts/slideLayout3.xml"/><Relationship Id="rId1" Type="http://schemas.openxmlformats.org/officeDocument/2006/relationships/slideLayout" Target="../slideLayouts/slideLayout2.xml"/><Relationship Id="rId6" Type="http://schemas.openxmlformats.org/officeDocument/2006/relationships/slideLayout" Target="../slideLayouts/slideLayout7.xml"/><Relationship Id="rId11" Type="http://schemas.openxmlformats.org/officeDocument/2006/relationships/slideLayout" Target="../slideLayouts/slideLayout12.xml"/><Relationship Id="rId5" Type="http://schemas.openxmlformats.org/officeDocument/2006/relationships/slideLayout" Target="../slideLayouts/slideLayout6.xml"/><Relationship Id="rId10" Type="http://schemas.openxmlformats.org/officeDocument/2006/relationships/slideLayout" Target="../slideLayouts/slideLayout11.xml"/><Relationship Id="rId4" Type="http://schemas.openxmlformats.org/officeDocument/2006/relationships/slideLayout" Target="../slideLayouts/slideLayout5.xml"/><Relationship Id="rId9"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Shape 10"/>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1" name="Shape 11"/>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12" name="Shape 12"/>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13" name="Shape 13"/>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lt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lt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lt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lt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lt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lt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lt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lt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lt1"/>
                </a:solidFill>
                <a:latin typeface="Calibri"/>
                <a:ea typeface="Calibri"/>
                <a:cs typeface="Calibri"/>
                <a:sym typeface="Calibri"/>
              </a:defRPr>
            </a:lvl9pPr>
          </a:lstStyle>
          <a:p>
            <a:endParaRPr/>
          </a:p>
        </p:txBody>
      </p:sp>
      <p:sp>
        <p:nvSpPr>
          <p:cNvPr id="14" name="Shape 14"/>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5" name="Shape 15"/>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chemeClr val="lt1"/>
              </a:buClr>
              <a:buFont typeface="Calibri"/>
              <a:buNone/>
              <a:defRPr sz="1200" b="0" i="0" u="none" strike="noStrike" cap="none">
                <a:solidFill>
                  <a:schemeClr val="lt1"/>
                </a:solidFill>
                <a:latin typeface="Calibri"/>
                <a:ea typeface="Calibri"/>
                <a:cs typeface="Calibri"/>
                <a:sym typeface="Calibri"/>
              </a:defRPr>
            </a:lvl1pPr>
            <a:lvl2pPr marL="457200" marR="0" lvl="1"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2pPr>
            <a:lvl3pPr marL="914400" marR="0" lvl="2"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3pPr>
            <a:lvl4pPr marL="1371600" marR="0" lvl="3"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4pPr>
            <a:lvl5pPr marL="1828800" marR="0" lvl="4"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5pPr>
            <a:lvl6pPr marL="2286000" marR="0" lvl="5"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6pPr>
            <a:lvl7pPr marL="2743200" marR="0" lvl="6"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7pPr>
            <a:lvl8pPr marL="3200400" marR="0" lvl="7"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8pPr>
            <a:lvl9pPr marL="3657600" marR="0" lvl="8" indent="0" algn="l" rtl="0">
              <a:lnSpc>
                <a:spcPct val="100000"/>
              </a:lnSpc>
              <a:spcBef>
                <a:spcPts val="0"/>
              </a:spcBef>
              <a:spcAft>
                <a:spcPts val="0"/>
              </a:spcAft>
              <a:buClr>
                <a:schemeClr val="lt1"/>
              </a:buClr>
              <a:buFont typeface="Calibri"/>
              <a:buNone/>
              <a:defRPr sz="1800" b="0" i="0" u="none" strike="noStrike" cap="none">
                <a:solidFill>
                  <a:schemeClr val="lt1"/>
                </a:solidFill>
                <a:latin typeface="Calibri"/>
                <a:ea typeface="Calibri"/>
                <a:cs typeface="Calibri"/>
                <a:sym typeface="Calibri"/>
              </a:defRPr>
            </a:lvl9pPr>
          </a:lstStyle>
          <a:p>
            <a:endParaRPr/>
          </a:p>
        </p:txBody>
      </p:sp>
      <p:sp>
        <p:nvSpPr>
          <p:cNvPr id="16" name="Shape 16"/>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fld id="{00000000-1234-1234-1234-123412341234}" type="slidenum">
              <a:rPr lang="pl-PL" sz="1200" b="0" i="0" u="none" strike="noStrike" cap="none">
                <a:solidFill>
                  <a:schemeClr val="lt1"/>
                </a:solidFill>
                <a:latin typeface="Calibri"/>
                <a:ea typeface="Calibri"/>
                <a:cs typeface="Calibri"/>
                <a:sym typeface="Calibri"/>
              </a:rPr>
              <a:t>‹#›</a:t>
            </a:fld>
            <a:endParaRPr lang="pl-PL" sz="1200" b="0" i="0" u="none" strike="noStrike" cap="none">
              <a:solidFill>
                <a:schemeClr val="lt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8" r:id="rId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2F2F2"/>
        </a:solidFill>
        <a:effectLst/>
      </p:bgPr>
    </p:bg>
    <p:spTree>
      <p:nvGrpSpPr>
        <p:cNvPr id="1" name="Shape 25"/>
        <p:cNvGrpSpPr/>
        <p:nvPr/>
      </p:nvGrpSpPr>
      <p:grpSpPr>
        <a:xfrm>
          <a:off x="0" y="0"/>
          <a:ext cx="0" cy="0"/>
          <a:chOff x="0" y="0"/>
          <a:chExt cx="0" cy="0"/>
        </a:xfrm>
      </p:grpSpPr>
      <p:sp>
        <p:nvSpPr>
          <p:cNvPr id="26" name="Shape 26"/>
          <p:cNvSpPr/>
          <p:nvPr/>
        </p:nvSpPr>
        <p:spPr>
          <a:xfrm>
            <a:off x="0" y="1435895"/>
            <a:ext cx="9144000" cy="45718"/>
          </a:xfrm>
          <a:prstGeom prst="rect">
            <a:avLst/>
          </a:prstGeom>
          <a:solidFill>
            <a:srgbClr val="FFFFFF"/>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7" name="Shape 27"/>
          <p:cNvSpPr/>
          <p:nvPr/>
        </p:nvSpPr>
        <p:spPr>
          <a:xfrm>
            <a:off x="0" y="0"/>
            <a:ext cx="9143998" cy="1433732"/>
          </a:xfrm>
          <a:prstGeom prst="rect">
            <a:avLst/>
          </a:prstGeom>
          <a:solidFill>
            <a:srgbClr val="000000"/>
          </a:solidFill>
          <a:ln>
            <a:noFill/>
          </a:ln>
        </p:spPr>
        <p:txBody>
          <a:bodyPr lIns="91425" tIns="45700" rIns="91425" bIns="45700" anchor="ctr" anchorCtr="0">
            <a:noAutofit/>
          </a:bodyPr>
          <a:lstStyle/>
          <a:p>
            <a:pPr marL="0" marR="0" lvl="0" indent="0" algn="ctr" rtl="0">
              <a:lnSpc>
                <a:spcPct val="100000"/>
              </a:lnSpc>
              <a:spcBef>
                <a:spcPts val="0"/>
              </a:spcBef>
              <a:spcAft>
                <a:spcPts val="0"/>
              </a:spcAft>
              <a:buClr>
                <a:srgbClr val="000000"/>
              </a:buClr>
              <a:buFont typeface="Arial"/>
              <a:buNone/>
            </a:pPr>
            <a:endParaRPr sz="1800" b="0" i="0" u="none" strike="noStrike" cap="none">
              <a:solidFill>
                <a:schemeClr val="lt1"/>
              </a:solidFill>
              <a:latin typeface="Calibri"/>
              <a:ea typeface="Calibri"/>
              <a:cs typeface="Calibri"/>
              <a:sym typeface="Calibri"/>
            </a:endParaRPr>
          </a:p>
        </p:txBody>
      </p:sp>
      <p:sp>
        <p:nvSpPr>
          <p:cNvPr id="28" name="Shape 28"/>
          <p:cNvSpPr txBox="1">
            <a:spLocks noGrp="1"/>
          </p:cNvSpPr>
          <p:nvPr>
            <p:ph type="title"/>
          </p:nvPr>
        </p:nvSpPr>
        <p:spPr>
          <a:xfrm>
            <a:off x="457200" y="152400"/>
            <a:ext cx="8229600" cy="1251062"/>
          </a:xfrm>
          <a:prstGeom prst="rect">
            <a:avLst/>
          </a:prstGeom>
          <a:noFill/>
          <a:ln>
            <a:noFill/>
          </a:ln>
        </p:spPr>
        <p:txBody>
          <a:bodyPr lIns="91425" tIns="91425" rIns="91425" bIns="91425" anchor="ctr" anchorCtr="0"/>
          <a:lstStyle>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endParaRPr/>
          </a:p>
        </p:txBody>
      </p:sp>
      <p:sp>
        <p:nvSpPr>
          <p:cNvPr id="29" name="Shape 29"/>
          <p:cNvSpPr txBox="1">
            <a:spLocks noGrp="1"/>
          </p:cNvSpPr>
          <p:nvPr>
            <p:ph type="body" idx="1"/>
          </p:nvPr>
        </p:nvSpPr>
        <p:spPr>
          <a:xfrm>
            <a:off x="457200" y="1775191"/>
            <a:ext cx="8229600" cy="4625607"/>
          </a:xfrm>
          <a:prstGeom prst="rect">
            <a:avLst/>
          </a:prstGeom>
          <a:noFill/>
          <a:ln>
            <a:noFill/>
          </a:ln>
        </p:spPr>
        <p:txBody>
          <a:bodyPr lIns="91425" tIns="91425" rIns="91425" bIns="91425" anchor="t" anchorCtr="0"/>
          <a:lstStyle>
            <a:lvl1pPr marL="438912" marR="0" lvl="0" indent="-9652" algn="l" rtl="0">
              <a:lnSpc>
                <a:spcPct val="100000"/>
              </a:lnSpc>
              <a:spcBef>
                <a:spcPts val="0"/>
              </a:spcBef>
              <a:spcAft>
                <a:spcPts val="0"/>
              </a:spcAft>
              <a:buClr>
                <a:schemeClr val="accent1"/>
              </a:buClr>
              <a:buSzPct val="80000"/>
              <a:buFont typeface="Noto Sans Symbols"/>
              <a:buChar char="◼"/>
              <a:defRPr sz="3200" b="0" i="0" u="none" strike="noStrike" cap="none">
                <a:solidFill>
                  <a:schemeClr val="dk1"/>
                </a:solidFill>
                <a:latin typeface="Calibri"/>
                <a:ea typeface="Calibri"/>
                <a:cs typeface="Calibri"/>
                <a:sym typeface="Calibri"/>
              </a:defRPr>
            </a:lvl1pPr>
            <a:lvl2pPr marL="731520" marR="0" lvl="1" indent="38100" algn="l" rtl="0">
              <a:lnSpc>
                <a:spcPct val="100000"/>
              </a:lnSpc>
              <a:spcBef>
                <a:spcPts val="560"/>
              </a:spcBef>
              <a:spcAft>
                <a:spcPts val="0"/>
              </a:spcAft>
              <a:buClr>
                <a:schemeClr val="accent2"/>
              </a:buClr>
              <a:buSzPct val="90000"/>
              <a:buFont typeface="Noto Sans Symbols"/>
              <a:buChar char="▪"/>
              <a:defRPr sz="2800" b="0" i="0" u="none" strike="noStrike" cap="none">
                <a:solidFill>
                  <a:schemeClr val="dk1"/>
                </a:solidFill>
                <a:latin typeface="Calibri"/>
                <a:ea typeface="Calibri"/>
                <a:cs typeface="Calibri"/>
                <a:sym typeface="Calibri"/>
              </a:defRPr>
            </a:lvl2pPr>
            <a:lvl3pPr marL="996696" marR="0" lvl="2" indent="70103" algn="l" rtl="0">
              <a:lnSpc>
                <a:spcPct val="100000"/>
              </a:lnSpc>
              <a:spcBef>
                <a:spcPts val="480"/>
              </a:spcBef>
              <a:spcAft>
                <a:spcPts val="0"/>
              </a:spcAft>
              <a:buClr>
                <a:schemeClr val="accent3"/>
              </a:buClr>
              <a:buSzPct val="100000"/>
              <a:buFont typeface="Arial"/>
              <a:buChar char="▪"/>
              <a:defRPr sz="2400" b="0" i="0" u="none" strike="noStrike" cap="none">
                <a:solidFill>
                  <a:schemeClr val="dk1"/>
                </a:solidFill>
                <a:latin typeface="Calibri"/>
                <a:ea typeface="Calibri"/>
                <a:cs typeface="Calibri"/>
                <a:sym typeface="Calibri"/>
              </a:defRPr>
            </a:lvl3pPr>
            <a:lvl4pPr marL="1216152" marR="0" lvl="3" indent="66547" algn="l" rtl="0">
              <a:lnSpc>
                <a:spcPct val="100000"/>
              </a:lnSpc>
              <a:spcBef>
                <a:spcPts val="400"/>
              </a:spcBef>
              <a:spcAft>
                <a:spcPts val="0"/>
              </a:spcAft>
              <a:buClr>
                <a:schemeClr val="accent4"/>
              </a:buClr>
              <a:buSzPct val="100000"/>
              <a:buFont typeface="Arial"/>
              <a:buChar char="▪"/>
              <a:defRPr sz="2000" b="0" i="0" u="none" strike="noStrike" cap="none">
                <a:solidFill>
                  <a:schemeClr val="dk1"/>
                </a:solidFill>
                <a:latin typeface="Calibri"/>
                <a:ea typeface="Calibri"/>
                <a:cs typeface="Calibri"/>
                <a:sym typeface="Calibri"/>
              </a:defRPr>
            </a:lvl4pPr>
            <a:lvl5pPr marL="1426464" marR="0" lvl="4" indent="59436" algn="l" rtl="0">
              <a:lnSpc>
                <a:spcPct val="100000"/>
              </a:lnSpc>
              <a:spcBef>
                <a:spcPts val="400"/>
              </a:spcBef>
              <a:spcAft>
                <a:spcPts val="0"/>
              </a:spcAft>
              <a:buClr>
                <a:schemeClr val="accent5"/>
              </a:buClr>
              <a:buSzPct val="100000"/>
              <a:buFont typeface="Noto Sans Symbols"/>
              <a:buChar char="●"/>
              <a:defRPr sz="2000" b="0" i="0" u="none" strike="noStrike" cap="none">
                <a:solidFill>
                  <a:schemeClr val="dk1"/>
                </a:solidFill>
                <a:latin typeface="Calibri"/>
                <a:ea typeface="Calibri"/>
                <a:cs typeface="Calibri"/>
                <a:sym typeface="Calibri"/>
              </a:defRPr>
            </a:lvl5pPr>
            <a:lvl6pPr marL="1627632" marR="0" lvl="5" indent="61467" algn="l" rtl="0">
              <a:lnSpc>
                <a:spcPct val="100000"/>
              </a:lnSpc>
              <a:spcBef>
                <a:spcPts val="400"/>
              </a:spcBef>
              <a:spcAft>
                <a:spcPts val="0"/>
              </a:spcAft>
              <a:buClr>
                <a:schemeClr val="accent6"/>
              </a:buClr>
              <a:buSzPct val="100000"/>
              <a:buFont typeface="Noto Sans Symbols"/>
              <a:buChar char="⚫"/>
              <a:defRPr sz="2000" b="0" i="0" u="none" strike="noStrike" cap="none">
                <a:solidFill>
                  <a:schemeClr val="dk1"/>
                </a:solidFill>
                <a:latin typeface="Calibri"/>
                <a:ea typeface="Calibri"/>
                <a:cs typeface="Calibri"/>
                <a:sym typeface="Calibri"/>
              </a:defRPr>
            </a:lvl6pPr>
            <a:lvl7pPr marL="1828800" marR="0" lvl="6" indent="38100" algn="l" rtl="0">
              <a:lnSpc>
                <a:spcPct val="100000"/>
              </a:lnSpc>
              <a:spcBef>
                <a:spcPts val="360"/>
              </a:spcBef>
              <a:spcAft>
                <a:spcPts val="0"/>
              </a:spcAft>
              <a:buClr>
                <a:schemeClr val="accent1"/>
              </a:buClr>
              <a:buSzPct val="100000"/>
              <a:buFont typeface="Noto Sans Symbols"/>
              <a:buChar char="⚫"/>
              <a:defRPr sz="1800" b="0" i="0" u="none" strike="noStrike" cap="none">
                <a:solidFill>
                  <a:schemeClr val="dk1"/>
                </a:solidFill>
                <a:latin typeface="Calibri"/>
                <a:ea typeface="Calibri"/>
                <a:cs typeface="Calibri"/>
                <a:sym typeface="Calibri"/>
              </a:defRPr>
            </a:lvl7pPr>
            <a:lvl8pPr marL="2029968" marR="0" lvl="7" indent="40132" algn="l" rtl="0">
              <a:lnSpc>
                <a:spcPct val="100000"/>
              </a:lnSpc>
              <a:spcBef>
                <a:spcPts val="360"/>
              </a:spcBef>
              <a:spcAft>
                <a:spcPts val="0"/>
              </a:spcAft>
              <a:buClr>
                <a:schemeClr val="accent2"/>
              </a:buClr>
              <a:buSzPct val="100000"/>
              <a:buFont typeface="Noto Sans Symbols"/>
              <a:buChar char="⚫"/>
              <a:defRPr sz="1800" b="0" i="0" u="none" strike="noStrike" cap="none">
                <a:solidFill>
                  <a:schemeClr val="dk1"/>
                </a:solidFill>
                <a:latin typeface="Calibri"/>
                <a:ea typeface="Calibri"/>
                <a:cs typeface="Calibri"/>
                <a:sym typeface="Calibri"/>
              </a:defRPr>
            </a:lvl8pPr>
            <a:lvl9pPr marL="2231136" marR="0" lvl="8" indent="42164" algn="l" rtl="0">
              <a:lnSpc>
                <a:spcPct val="100000"/>
              </a:lnSpc>
              <a:spcBef>
                <a:spcPts val="360"/>
              </a:spcBef>
              <a:spcAft>
                <a:spcPts val="0"/>
              </a:spcAft>
              <a:buClr>
                <a:schemeClr val="accent3"/>
              </a:buClr>
              <a:buSzPct val="100000"/>
              <a:buFont typeface="Noto Sans Symbols"/>
              <a:buChar char="⚫"/>
              <a:defRPr sz="180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457200" y="6476998"/>
            <a:ext cx="2133598"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2640596" y="6476998"/>
            <a:ext cx="5507719" cy="274318"/>
          </a:xfrm>
          <a:prstGeom prst="rect">
            <a:avLst/>
          </a:prstGeom>
          <a:noFill/>
          <a:ln>
            <a:noFill/>
          </a:ln>
        </p:spPr>
        <p:txBody>
          <a:bodyPr lIns="91425" tIns="91425" rIns="91425" bIns="91425" anchor="b" anchorCtr="0"/>
          <a:lstStyle>
            <a:lvl1pPr marL="0" marR="0" lvl="0" indent="0" algn="l" rtl="0">
              <a:lnSpc>
                <a:spcPct val="100000"/>
              </a:lnSpc>
              <a:spcBef>
                <a:spcPts val="0"/>
              </a:spcBef>
              <a:spcAft>
                <a:spcPts val="0"/>
              </a:spcAft>
              <a:buClr>
                <a:srgbClr val="414141"/>
              </a:buClr>
              <a:buFont typeface="Calibri"/>
              <a:buNone/>
              <a:defRPr sz="1200" b="0" i="0" u="none" strike="noStrike" cap="none">
                <a:solidFill>
                  <a:srgbClr val="414141"/>
                </a:solidFill>
                <a:latin typeface="Calibri"/>
                <a:ea typeface="Calibri"/>
                <a:cs typeface="Calibri"/>
                <a:sym typeface="Calibri"/>
              </a:defRPr>
            </a:lvl1pPr>
            <a:lvl2pPr marL="457200" marR="0" lvl="1"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2pPr>
            <a:lvl3pPr marL="914400" marR="0" lvl="2"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3pPr>
            <a:lvl4pPr marL="1371600" marR="0" lvl="3"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4pPr>
            <a:lvl5pPr marL="1828800" marR="0" lvl="4"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5pPr>
            <a:lvl6pPr marL="2286000" marR="0" lvl="5"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6pPr>
            <a:lvl7pPr marL="2743200" marR="0" lvl="6"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7pPr>
            <a:lvl8pPr marL="3200400" marR="0" lvl="7"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8pPr>
            <a:lvl9pPr marL="3657600" marR="0" lvl="8" indent="0" algn="l" rtl="0">
              <a:lnSpc>
                <a:spcPct val="100000"/>
              </a:lnSpc>
              <a:spcBef>
                <a:spcPts val="0"/>
              </a:spcBef>
              <a:spcAft>
                <a:spcPts val="0"/>
              </a:spcAft>
              <a:buClr>
                <a:schemeClr val="dk1"/>
              </a:buClr>
              <a:buFont typeface="Calibri"/>
              <a:buNone/>
              <a:defRPr sz="180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8204396" y="6476998"/>
            <a:ext cx="733864" cy="274318"/>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rgbClr val="414141"/>
              </a:buClr>
              <a:buSzPct val="25000"/>
              <a:buFont typeface="Calibri"/>
              <a:buNone/>
            </a:pPr>
            <a:fld id="{00000000-1234-1234-1234-123412341234}" type="slidenum">
              <a:rPr lang="pl-PL" sz="1200" b="0" i="0" u="none" strike="noStrike" cap="none">
                <a:solidFill>
                  <a:srgbClr val="414141"/>
                </a:solidFill>
                <a:latin typeface="Calibri"/>
                <a:ea typeface="Calibri"/>
                <a:cs typeface="Calibri"/>
                <a:sym typeface="Calibri"/>
              </a:rPr>
              <a:t>‹#›</a:t>
            </a:fld>
            <a:endParaRPr lang="pl-PL" sz="1200" b="0" i="0" u="none" strike="noStrike" cap="none">
              <a:solidFill>
                <a:srgbClr val="41414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sldLayoutIdLst>
    <p:sldLayoutId id="2147483649" r:id="rId1"/>
    <p:sldLayoutId id="2147483651" r:id="rId2"/>
    <p:sldLayoutId id="2147483652" r:id="rId3"/>
    <p:sldLayoutId id="2147483653" r:id="rId4"/>
    <p:sldLayoutId id="2147483654" r:id="rId5"/>
    <p:sldLayoutId id="2147483655" r:id="rId6"/>
    <p:sldLayoutId id="2147483656" r:id="rId7"/>
    <p:sldLayoutId id="2147483657" r:id="rId8"/>
    <p:sldLayoutId id="2147483658" r:id="rId9"/>
    <p:sldLayoutId id="2147483659" r:id="rId10"/>
    <p:sldLayoutId id="2147483660" r:id="rId11"/>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8.png"/><Relationship Id="rId4" Type="http://schemas.openxmlformats.org/officeDocument/2006/relationships/image" Target="../media/image7.png"/></Relationships>
</file>

<file path=ppt/slides/_rels/slide3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hyperlink" Target="http://www.osp.org.pl/hosting/katalog.php?id_w=15" TargetMode="External"/><Relationship Id="rId7" Type="http://schemas.openxmlformats.org/officeDocument/2006/relationships/hyperlink" Target="https://mac.gov.pl/files/administracja_prezentacja.pdf" TargetMode="Externa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www.profesor.pl/mat/n10/pokaz_material_tmp.php?plik=n10/n10_e_koziol_040510_4.php&amp;id_m=11086" TargetMode="External"/><Relationship Id="rId5" Type="http://schemas.openxmlformats.org/officeDocument/2006/relationships/hyperlink" Target="http://wypracowania24.pl/wos/1229/administracja-samorzadowa-definicja-cechy" TargetMode="External"/><Relationship Id="rId4" Type="http://schemas.openxmlformats.org/officeDocument/2006/relationships/hyperlink" Target="http://www.uke.gov.pl/hotspoty/?lang_id=1&amp;map_tab=1&amp;teryt=2817"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jpg"/></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Shape 125"/>
          <p:cNvSpPr txBox="1">
            <a:spLocks noGrp="1"/>
          </p:cNvSpPr>
          <p:nvPr>
            <p:ph type="ctrTitle"/>
          </p:nvPr>
        </p:nvSpPr>
        <p:spPr>
          <a:xfrm>
            <a:off x="17883" y="2492896"/>
            <a:ext cx="9144000" cy="1080120"/>
          </a:xfrm>
          <a:prstGeom prst="rect">
            <a:avLst/>
          </a:prstGeom>
          <a:noFill/>
          <a:ln>
            <a:noFill/>
          </a:ln>
        </p:spPr>
        <p:txBody>
          <a:bodyPr lIns="91425" tIns="0" rIns="45700" bIns="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880" b="1" i="0" u="none" strike="noStrike" cap="none" dirty="0">
                <a:solidFill>
                  <a:srgbClr val="FFC700"/>
                </a:solidFill>
                <a:latin typeface="Arial Black"/>
                <a:ea typeface="Arial Black"/>
                <a:cs typeface="Arial Black"/>
                <a:sym typeface="Arial Black"/>
              </a:rPr>
              <a:t>TEMAT 3: </a:t>
            </a:r>
            <a:r>
              <a:rPr lang="pl-PL" sz="2880" b="1" i="0" u="none" strike="noStrike" cap="none" dirty="0">
                <a:solidFill>
                  <a:srgbClr val="FFC700"/>
                </a:solidFill>
                <a:latin typeface="Calibri"/>
                <a:ea typeface="Calibri"/>
                <a:cs typeface="Calibri"/>
                <a:sym typeface="Calibri"/>
              </a:rPr>
              <a:t/>
            </a:r>
            <a:br>
              <a:rPr lang="pl-PL" sz="2880" b="1" i="0" u="none" strike="noStrike" cap="none" dirty="0">
                <a:solidFill>
                  <a:srgbClr val="FFC700"/>
                </a:solidFill>
                <a:latin typeface="Calibri"/>
                <a:ea typeface="Calibri"/>
                <a:cs typeface="Calibri"/>
                <a:sym typeface="Calibri"/>
              </a:rPr>
            </a:br>
            <a:r>
              <a:rPr lang="pl-PL" sz="3200" b="1" i="0" u="none" strike="noStrike" cap="none" dirty="0">
                <a:solidFill>
                  <a:srgbClr val="FFC700"/>
                </a:solidFill>
                <a:latin typeface="Calibri"/>
                <a:ea typeface="Calibri"/>
                <a:cs typeface="Calibri"/>
                <a:sym typeface="Calibri"/>
              </a:rPr>
              <a:t>Współdziałanie OSP                                                                   z organami administracji publicznej                                           i jednostkami </a:t>
            </a:r>
            <a:r>
              <a:rPr lang="pl-PL" sz="3200" b="1" i="0" u="none" strike="noStrike" cap="none" dirty="0" smtClean="0">
                <a:solidFill>
                  <a:srgbClr val="FFC700"/>
                </a:solidFill>
                <a:latin typeface="Calibri"/>
                <a:ea typeface="Calibri"/>
                <a:cs typeface="Calibri"/>
                <a:sym typeface="Calibri"/>
              </a:rPr>
              <a:t>PSP</a:t>
            </a:r>
            <a:r>
              <a:rPr lang="pl-PL" sz="3200" b="1" i="0" u="none" strike="noStrike" cap="none" dirty="0">
                <a:solidFill>
                  <a:srgbClr val="FFC700"/>
                </a:solidFill>
                <a:latin typeface="Calibri"/>
                <a:ea typeface="Calibri"/>
                <a:cs typeface="Calibri"/>
                <a:sym typeface="Calibri"/>
              </a:rPr>
              <a:t/>
            </a:r>
            <a:br>
              <a:rPr lang="pl-PL" sz="3200" b="1" i="0" u="none" strike="noStrike" cap="none" dirty="0">
                <a:solidFill>
                  <a:srgbClr val="FFC700"/>
                </a:solidFill>
                <a:latin typeface="Calibri"/>
                <a:ea typeface="Calibri"/>
                <a:cs typeface="Calibri"/>
                <a:sym typeface="Calibri"/>
              </a:rPr>
            </a:br>
            <a:endParaRPr lang="pl-PL" sz="3200" b="1" i="0" u="none" strike="noStrike" cap="none" dirty="0">
              <a:solidFill>
                <a:srgbClr val="FFC700"/>
              </a:solidFill>
              <a:latin typeface="Calibri"/>
              <a:ea typeface="Calibri"/>
              <a:cs typeface="Calibri"/>
              <a:sym typeface="Calibri"/>
            </a:endParaRPr>
          </a:p>
        </p:txBody>
      </p:sp>
      <p:sp>
        <p:nvSpPr>
          <p:cNvPr id="126" name="Shape 126"/>
          <p:cNvSpPr txBox="1">
            <a:spLocks noGrp="1"/>
          </p:cNvSpPr>
          <p:nvPr>
            <p:ph type="subTitle" idx="1"/>
          </p:nvPr>
        </p:nvSpPr>
        <p:spPr>
          <a:xfrm>
            <a:off x="5436096" y="5301207"/>
            <a:ext cx="3707902" cy="336129"/>
          </a:xfrm>
          <a:prstGeom prst="rect">
            <a:avLst/>
          </a:prstGeom>
          <a:noFill/>
          <a:ln>
            <a:noFill/>
          </a:ln>
        </p:spPr>
        <p:txBody>
          <a:bodyPr lIns="118850" tIns="0" rIns="45700" bIns="0" anchor="b" anchorCtr="0">
            <a:noAutofit/>
          </a:bodyPr>
          <a:lstStyle/>
          <a:p>
            <a:pPr marL="0" marR="0" lvl="0" indent="0" algn="l" rtl="0">
              <a:lnSpc>
                <a:spcPct val="100000"/>
              </a:lnSpc>
              <a:spcBef>
                <a:spcPts val="0"/>
              </a:spcBef>
              <a:spcAft>
                <a:spcPts val="0"/>
              </a:spcAft>
              <a:buClr>
                <a:schemeClr val="accent1"/>
              </a:buClr>
              <a:buSzPct val="25000"/>
              <a:buFont typeface="Noto Sans Symbols"/>
              <a:buNone/>
            </a:pPr>
            <a:r>
              <a:rPr lang="pl-PL" sz="1600" b="1" i="1" u="none" strike="noStrike" cap="none">
                <a:solidFill>
                  <a:srgbClr val="FFFFFF"/>
                </a:solidFill>
                <a:latin typeface="Calibri"/>
                <a:ea typeface="Calibri"/>
                <a:cs typeface="Calibri"/>
                <a:sym typeface="Calibri"/>
              </a:rPr>
              <a:t>autor:  </a:t>
            </a:r>
            <a:r>
              <a:rPr lang="pl-PL" sz="2000" b="1" i="0" u="none" strike="noStrike" cap="none">
                <a:solidFill>
                  <a:srgbClr val="FFFFFF"/>
                </a:solidFill>
                <a:latin typeface="Calibri"/>
                <a:ea typeface="Calibri"/>
                <a:cs typeface="Calibri"/>
                <a:sym typeface="Calibri"/>
              </a:rPr>
              <a:t>Zbigniew Stasiłojć</a:t>
            </a:r>
          </a:p>
        </p:txBody>
      </p:sp>
      <p:pic>
        <p:nvPicPr>
          <p:cNvPr id="127" name="Shape 127"/>
          <p:cNvPicPr preferRelativeResize="0"/>
          <p:nvPr/>
        </p:nvPicPr>
        <p:blipFill rotWithShape="1">
          <a:blip r:embed="rId3">
            <a:alphaModFix/>
          </a:blip>
          <a:srcRect/>
          <a:stretch/>
        </p:blipFill>
        <p:spPr>
          <a:xfrm>
            <a:off x="577516" y="152493"/>
            <a:ext cx="1368151" cy="1557001"/>
          </a:xfrm>
          <a:prstGeom prst="rect">
            <a:avLst/>
          </a:prstGeom>
          <a:noFill/>
          <a:ln>
            <a:noFill/>
          </a:ln>
        </p:spPr>
      </p:pic>
      <p:sp>
        <p:nvSpPr>
          <p:cNvPr id="128" name="Shape 128"/>
          <p:cNvSpPr txBox="1"/>
          <p:nvPr/>
        </p:nvSpPr>
        <p:spPr>
          <a:xfrm>
            <a:off x="2025948" y="404767"/>
            <a:ext cx="6984776" cy="936103"/>
          </a:xfrm>
          <a:prstGeom prst="rect">
            <a:avLst/>
          </a:prstGeom>
          <a:noFill/>
          <a:ln>
            <a:noFill/>
          </a:ln>
        </p:spPr>
        <p:txBody>
          <a:bodyPr lIns="91425" tIns="0" rIns="45700" bIns="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3330" b="1" i="0" u="none" strike="noStrike" cap="none">
                <a:solidFill>
                  <a:srgbClr val="FFC700"/>
                </a:solidFill>
                <a:latin typeface="Calibri"/>
                <a:ea typeface="Calibri"/>
                <a:cs typeface="Calibri"/>
                <a:sym typeface="Calibri"/>
              </a:rPr>
              <a:t>    SZKOLENIE  NACZELNIKÓW OSP</a:t>
            </a:r>
          </a:p>
        </p:txBody>
      </p:sp>
    </p:spTree>
  </p:cSld>
  <p:clrMapOvr>
    <a:masterClrMapping/>
  </p:clrMapOvr>
  <p:transition spd="slow">
    <p:cut/>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Organy samorządu terytorialnego i ich zadania w zakresie ochrony </a:t>
            </a:r>
            <a:r>
              <a:rPr lang="pl-PL" sz="2800" b="1" i="0" u="none" strike="noStrike" cap="none" dirty="0" smtClean="0">
                <a:solidFill>
                  <a:srgbClr val="FFC700"/>
                </a:solidFill>
                <a:latin typeface="Calibri"/>
                <a:ea typeface="Calibri"/>
                <a:cs typeface="Calibri"/>
                <a:sym typeface="Calibri"/>
              </a:rPr>
              <a:t>przeciwpożarowej</a:t>
            </a:r>
            <a:r>
              <a:rPr lang="pl-PL" sz="2800" b="1" i="0" u="none" strike="noStrike" cap="none" dirty="0">
                <a:solidFill>
                  <a:srgbClr val="FFC700"/>
                </a:solidFill>
                <a:latin typeface="Calibri"/>
                <a:ea typeface="Calibri"/>
                <a:cs typeface="Calibri"/>
                <a:sym typeface="Calibri"/>
              </a:rPr>
              <a:t/>
            </a:r>
            <a:br>
              <a:rPr lang="pl-PL" sz="2800" b="1" i="0" u="none" strike="noStrike" cap="none" dirty="0">
                <a:solidFill>
                  <a:srgbClr val="FFC700"/>
                </a:solidFill>
                <a:latin typeface="Calibri"/>
                <a:ea typeface="Calibri"/>
                <a:cs typeface="Calibri"/>
                <a:sym typeface="Calibri"/>
              </a:rPr>
            </a:br>
            <a:endParaRPr lang="pl-PL" sz="2800" b="1" i="0" u="none" strike="noStrike" cap="none" dirty="0">
              <a:solidFill>
                <a:srgbClr val="FFC700"/>
              </a:solidFill>
              <a:latin typeface="Calibri"/>
              <a:ea typeface="Calibri"/>
              <a:cs typeface="Calibri"/>
              <a:sym typeface="Calibri"/>
            </a:endParaRPr>
          </a:p>
        </p:txBody>
      </p:sp>
      <p:sp>
        <p:nvSpPr>
          <p:cNvPr id="265" name="Shape 26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10</a:t>
            </a:fld>
            <a:endParaRPr lang="pl-PL" sz="1400" b="0" i="0" u="none" strike="noStrike" cap="none">
              <a:solidFill>
                <a:schemeClr val="lt1"/>
              </a:solidFill>
              <a:latin typeface="Calibri"/>
              <a:ea typeface="Calibri"/>
              <a:cs typeface="Calibri"/>
              <a:sym typeface="Calibri"/>
            </a:endParaRPr>
          </a:p>
        </p:txBody>
      </p:sp>
      <p:pic>
        <p:nvPicPr>
          <p:cNvPr id="267" name="Shape 26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8" name="Rectangle 2"/>
          <p:cNvSpPr txBox="1">
            <a:spLocks noChangeArrowheads="1"/>
          </p:cNvSpPr>
          <p:nvPr/>
        </p:nvSpPr>
        <p:spPr>
          <a:xfrm>
            <a:off x="544363" y="1401020"/>
            <a:ext cx="7772400" cy="1017588"/>
          </a:xfrm>
          <a:prstGeom prst="rect">
            <a:avLst/>
          </a:prstGeom>
          <a:noFill/>
          <a:ln>
            <a:noFill/>
          </a:ln>
        </p:spPr>
        <p:txBody>
          <a:bodyPr lIns="91425" tIns="91425" rIns="91425" bIns="91425" anchor="ctr" anchorCtr="0"/>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r>
              <a:rPr lang="pl-PL" altLang="pl-PL" sz="2400" dirty="0" smtClean="0">
                <a:solidFill>
                  <a:srgbClr val="FF0000"/>
                </a:solidFill>
              </a:rPr>
              <a:t>Ustawa  z dnia   8 marca 1990 roku o samorządzie gminnym</a:t>
            </a:r>
            <a:endParaRPr lang="pl-PL" altLang="pl-PL" sz="2400" dirty="0">
              <a:solidFill>
                <a:srgbClr val="FF0000"/>
              </a:solidFill>
            </a:endParaRPr>
          </a:p>
        </p:txBody>
      </p:sp>
      <p:sp>
        <p:nvSpPr>
          <p:cNvPr id="9" name="Rectangle 3"/>
          <p:cNvSpPr>
            <a:spLocks noGrp="1" noChangeArrowheads="1"/>
          </p:cNvSpPr>
          <p:nvPr>
            <p:ph type="body" idx="1"/>
          </p:nvPr>
        </p:nvSpPr>
        <p:spPr>
          <a:xfrm>
            <a:off x="544363" y="2055219"/>
            <a:ext cx="8059737" cy="4505325"/>
          </a:xfrm>
        </p:spPr>
        <p:txBody>
          <a:bodyPr/>
          <a:lstStyle/>
          <a:p>
            <a:pPr marL="92075" indent="-92075">
              <a:buClr>
                <a:srgbClr val="FF0000"/>
              </a:buClr>
              <a:buSzPct val="50000"/>
              <a:buFont typeface="Wingdings" panose="05000000000000000000" pitchFamily="2" charset="2"/>
              <a:buChar char="u"/>
            </a:pPr>
            <a:r>
              <a:rPr lang="pl-PL" altLang="pl-PL" dirty="0"/>
              <a:t>  kultury,</a:t>
            </a:r>
          </a:p>
          <a:p>
            <a:pPr marL="92075" indent="-92075">
              <a:buClr>
                <a:srgbClr val="FF0000"/>
              </a:buClr>
              <a:buSzPct val="50000"/>
              <a:buFont typeface="Wingdings" panose="05000000000000000000" pitchFamily="2" charset="2"/>
              <a:buChar char="u"/>
            </a:pPr>
            <a:r>
              <a:rPr lang="pl-PL" altLang="pl-PL" dirty="0"/>
              <a:t> kultury fizycznej i turystyki,</a:t>
            </a:r>
          </a:p>
          <a:p>
            <a:pPr marL="92075" indent="-92075">
              <a:buClr>
                <a:srgbClr val="FF0000"/>
              </a:buClr>
              <a:buSzPct val="50000"/>
              <a:buFont typeface="Wingdings" panose="05000000000000000000" pitchFamily="2" charset="2"/>
              <a:buChar char="u"/>
            </a:pPr>
            <a:r>
              <a:rPr lang="pl-PL" altLang="pl-PL" dirty="0"/>
              <a:t> cmentarzy gminnych,</a:t>
            </a:r>
          </a:p>
          <a:p>
            <a:pPr marL="92075" indent="-92075">
              <a:buClr>
                <a:srgbClr val="FF0000"/>
              </a:buClr>
              <a:buSzPct val="50000"/>
              <a:buFont typeface="Wingdings" panose="05000000000000000000" pitchFamily="2" charset="2"/>
              <a:buChar char="u"/>
            </a:pPr>
            <a:r>
              <a:rPr lang="pl-PL" altLang="pl-PL" dirty="0"/>
              <a:t> </a:t>
            </a:r>
            <a:r>
              <a:rPr lang="pl-PL" altLang="pl-PL" u="sng" dirty="0"/>
              <a:t>porządku publicznego i bezpieczeństwa obywateli oraz ochrony przeciwpożarowej i przeciwpowodziowej. </a:t>
            </a:r>
          </a:p>
          <a:p>
            <a:pPr marL="92075" indent="-92075">
              <a:buFont typeface="Wingdings" panose="05000000000000000000" pitchFamily="2" charset="2"/>
              <a:buNone/>
            </a:pPr>
            <a:r>
              <a:rPr lang="pl-PL" altLang="pl-PL" dirty="0"/>
              <a:t>  </a:t>
            </a:r>
          </a:p>
        </p:txBody>
      </p:sp>
    </p:spTree>
    <p:extLst>
      <p:ext uri="{BB962C8B-B14F-4D97-AF65-F5344CB8AC3E}">
        <p14:creationId xmlns:p14="http://schemas.microsoft.com/office/powerpoint/2010/main" val="1854259540"/>
      </p:ext>
    </p:extLst>
  </p:cSld>
  <p:clrMapOvr>
    <a:masterClrMapping/>
  </p:clrMapOvr>
  <p:transition spd="slow">
    <p:cut/>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Organy samorządu terytorialnego i ich zadania w zakresie ochrony </a:t>
            </a:r>
            <a:r>
              <a:rPr lang="pl-PL" sz="2800" b="1" i="0" u="none" strike="noStrike" cap="none" dirty="0" smtClean="0">
                <a:solidFill>
                  <a:srgbClr val="FFC700"/>
                </a:solidFill>
                <a:latin typeface="Calibri"/>
                <a:ea typeface="Calibri"/>
                <a:cs typeface="Calibri"/>
                <a:sym typeface="Calibri"/>
              </a:rPr>
              <a:t>przeciwpożarowej</a:t>
            </a:r>
            <a:r>
              <a:rPr lang="pl-PL" sz="2800" b="1" i="0" u="none" strike="noStrike" cap="none" dirty="0">
                <a:solidFill>
                  <a:srgbClr val="FFC700"/>
                </a:solidFill>
                <a:latin typeface="Calibri"/>
                <a:ea typeface="Calibri"/>
                <a:cs typeface="Calibri"/>
                <a:sym typeface="Calibri"/>
              </a:rPr>
              <a:t/>
            </a:r>
            <a:br>
              <a:rPr lang="pl-PL" sz="2800" b="1" i="0" u="none" strike="noStrike" cap="none" dirty="0">
                <a:solidFill>
                  <a:srgbClr val="FFC700"/>
                </a:solidFill>
                <a:latin typeface="Calibri"/>
                <a:ea typeface="Calibri"/>
                <a:cs typeface="Calibri"/>
                <a:sym typeface="Calibri"/>
              </a:rPr>
            </a:br>
            <a:endParaRPr lang="pl-PL" sz="2800" b="1" i="0" u="none" strike="noStrike" cap="none" dirty="0">
              <a:solidFill>
                <a:srgbClr val="FFC700"/>
              </a:solidFill>
              <a:latin typeface="Calibri"/>
              <a:ea typeface="Calibri"/>
              <a:cs typeface="Calibri"/>
              <a:sym typeface="Calibri"/>
            </a:endParaRPr>
          </a:p>
        </p:txBody>
      </p:sp>
      <p:sp>
        <p:nvSpPr>
          <p:cNvPr id="265" name="Shape 26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11</a:t>
            </a:fld>
            <a:endParaRPr lang="pl-PL" sz="1400" b="0" i="0" u="none" strike="noStrike" cap="none">
              <a:solidFill>
                <a:schemeClr val="lt1"/>
              </a:solidFill>
              <a:latin typeface="Calibri"/>
              <a:ea typeface="Calibri"/>
              <a:cs typeface="Calibri"/>
              <a:sym typeface="Calibri"/>
            </a:endParaRPr>
          </a:p>
        </p:txBody>
      </p:sp>
      <p:pic>
        <p:nvPicPr>
          <p:cNvPr id="267" name="Shape 26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0" name="Rectangle 2"/>
          <p:cNvSpPr txBox="1">
            <a:spLocks noChangeArrowheads="1"/>
          </p:cNvSpPr>
          <p:nvPr/>
        </p:nvSpPr>
        <p:spPr>
          <a:xfrm>
            <a:off x="407624" y="1190675"/>
            <a:ext cx="8151904" cy="1155700"/>
          </a:xfrm>
          <a:prstGeom prst="rect">
            <a:avLst/>
          </a:prstGeom>
          <a:noFill/>
          <a:ln>
            <a:noFill/>
          </a:ln>
        </p:spPr>
        <p:txBody>
          <a:bodyPr lIns="91425" tIns="91425" rIns="91425" bIns="91425" anchor="ctr" anchorCtr="0"/>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r>
              <a:rPr lang="pl-PL" altLang="pl-PL" sz="2400" dirty="0" smtClean="0">
                <a:solidFill>
                  <a:srgbClr val="002060"/>
                </a:solidFill>
              </a:rPr>
              <a:t>ZADANIA GMINY W ZAKRESIE OCHRONY PRZECIWPOŻAROWEJ</a:t>
            </a:r>
            <a:endParaRPr lang="pl-PL" altLang="pl-PL" sz="2400" dirty="0">
              <a:solidFill>
                <a:srgbClr val="002060"/>
              </a:solidFill>
            </a:endParaRPr>
          </a:p>
        </p:txBody>
      </p:sp>
      <p:sp>
        <p:nvSpPr>
          <p:cNvPr id="11" name="Rectangle 3"/>
          <p:cNvSpPr>
            <a:spLocks noGrp="1" noChangeArrowheads="1"/>
          </p:cNvSpPr>
          <p:nvPr>
            <p:ph type="body" idx="1"/>
          </p:nvPr>
        </p:nvSpPr>
        <p:spPr>
          <a:xfrm>
            <a:off x="-85382" y="2030664"/>
            <a:ext cx="8644909" cy="4792662"/>
          </a:xfrm>
        </p:spPr>
        <p:txBody>
          <a:bodyPr/>
          <a:lstStyle/>
          <a:p>
            <a:pPr>
              <a:buFont typeface="Wingdings" panose="05000000000000000000" pitchFamily="2" charset="2"/>
              <a:buNone/>
            </a:pPr>
            <a:r>
              <a:rPr lang="pl-PL" altLang="pl-PL" dirty="0"/>
              <a:t>    1.Zapewnienie bezpieczeństwa pożarowego we wszystkich budynkach i obiektach będących własnością lub w użytkowaniu samorządu terytorialnego, jego urzędu i instytucji podległych,</a:t>
            </a:r>
          </a:p>
          <a:p>
            <a:pPr>
              <a:buFont typeface="Wingdings" panose="05000000000000000000" pitchFamily="2" charset="2"/>
              <a:buNone/>
            </a:pPr>
            <a:r>
              <a:rPr lang="pl-PL" altLang="pl-PL" dirty="0"/>
              <a:t>    2.Nadzór nad ochroną przeciwpożarową w podległych jednostkach, dla których organy administracji samorządowej są organami założycielskimi,</a:t>
            </a:r>
          </a:p>
        </p:txBody>
      </p:sp>
    </p:spTree>
    <p:extLst>
      <p:ext uri="{BB962C8B-B14F-4D97-AF65-F5344CB8AC3E}">
        <p14:creationId xmlns:p14="http://schemas.microsoft.com/office/powerpoint/2010/main" val="3430088598"/>
      </p:ext>
    </p:extLst>
  </p:cSld>
  <p:clrMapOvr>
    <a:masterClrMapping/>
  </p:clrMapOvr>
  <p:transition spd="slow">
    <p:cut/>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Organy samorządu terytorialnego i ich zadania w zakresie ochrony </a:t>
            </a:r>
            <a:r>
              <a:rPr lang="pl-PL" sz="2800" b="1" i="0" u="none" strike="noStrike" cap="none" dirty="0" smtClean="0">
                <a:solidFill>
                  <a:srgbClr val="FFC700"/>
                </a:solidFill>
                <a:latin typeface="Calibri"/>
                <a:ea typeface="Calibri"/>
                <a:cs typeface="Calibri"/>
                <a:sym typeface="Calibri"/>
              </a:rPr>
              <a:t>przeciwpożarowej</a:t>
            </a:r>
            <a:r>
              <a:rPr lang="pl-PL" sz="2800" b="1" i="0" u="none" strike="noStrike" cap="none" dirty="0">
                <a:solidFill>
                  <a:srgbClr val="FFC700"/>
                </a:solidFill>
                <a:latin typeface="Calibri"/>
                <a:ea typeface="Calibri"/>
                <a:cs typeface="Calibri"/>
                <a:sym typeface="Calibri"/>
              </a:rPr>
              <a:t/>
            </a:r>
            <a:br>
              <a:rPr lang="pl-PL" sz="2800" b="1" i="0" u="none" strike="noStrike" cap="none" dirty="0">
                <a:solidFill>
                  <a:srgbClr val="FFC700"/>
                </a:solidFill>
                <a:latin typeface="Calibri"/>
                <a:ea typeface="Calibri"/>
                <a:cs typeface="Calibri"/>
                <a:sym typeface="Calibri"/>
              </a:rPr>
            </a:br>
            <a:endParaRPr lang="pl-PL" sz="2800" b="1" i="0" u="none" strike="noStrike" cap="none" dirty="0">
              <a:solidFill>
                <a:srgbClr val="FFC700"/>
              </a:solidFill>
              <a:latin typeface="Calibri"/>
              <a:ea typeface="Calibri"/>
              <a:cs typeface="Calibri"/>
              <a:sym typeface="Calibri"/>
            </a:endParaRPr>
          </a:p>
        </p:txBody>
      </p:sp>
      <p:sp>
        <p:nvSpPr>
          <p:cNvPr id="265" name="Shape 26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12</a:t>
            </a:fld>
            <a:endParaRPr lang="pl-PL" sz="1400" b="0" i="0" u="none" strike="noStrike" cap="none">
              <a:solidFill>
                <a:schemeClr val="lt1"/>
              </a:solidFill>
              <a:latin typeface="Calibri"/>
              <a:ea typeface="Calibri"/>
              <a:cs typeface="Calibri"/>
              <a:sym typeface="Calibri"/>
            </a:endParaRPr>
          </a:p>
        </p:txBody>
      </p:sp>
      <p:pic>
        <p:nvPicPr>
          <p:cNvPr id="267" name="Shape 26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0" name="Rectangle 2"/>
          <p:cNvSpPr txBox="1">
            <a:spLocks noChangeArrowheads="1"/>
          </p:cNvSpPr>
          <p:nvPr/>
        </p:nvSpPr>
        <p:spPr>
          <a:xfrm>
            <a:off x="443429" y="1190627"/>
            <a:ext cx="8281930" cy="1155700"/>
          </a:xfrm>
          <a:prstGeom prst="rect">
            <a:avLst/>
          </a:prstGeom>
          <a:noFill/>
          <a:ln>
            <a:noFill/>
          </a:ln>
        </p:spPr>
        <p:txBody>
          <a:bodyPr lIns="91425" tIns="91425" rIns="91425" bIns="91425" anchor="ctr" anchorCtr="0"/>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r>
              <a:rPr lang="pl-PL" altLang="pl-PL" sz="2400" dirty="0" smtClean="0">
                <a:solidFill>
                  <a:srgbClr val="002060"/>
                </a:solidFill>
              </a:rPr>
              <a:t>ZADANIA GMINY W ZAKRESIE OCHRONY PRZECIWPOŻAROWEJ</a:t>
            </a:r>
            <a:endParaRPr lang="pl-PL" altLang="pl-PL" sz="2400" dirty="0">
              <a:solidFill>
                <a:srgbClr val="002060"/>
              </a:solidFill>
            </a:endParaRPr>
          </a:p>
        </p:txBody>
      </p:sp>
      <p:sp>
        <p:nvSpPr>
          <p:cNvPr id="8" name="Rectangle 3"/>
          <p:cNvSpPr>
            <a:spLocks noGrp="1" noChangeArrowheads="1"/>
          </p:cNvSpPr>
          <p:nvPr>
            <p:ph type="body" idx="1"/>
          </p:nvPr>
        </p:nvSpPr>
        <p:spPr>
          <a:xfrm>
            <a:off x="56738" y="2065338"/>
            <a:ext cx="8502790" cy="4792662"/>
          </a:xfrm>
        </p:spPr>
        <p:txBody>
          <a:bodyPr/>
          <a:lstStyle/>
          <a:p>
            <a:pPr>
              <a:buFont typeface="Wingdings" panose="05000000000000000000" pitchFamily="2" charset="2"/>
              <a:buNone/>
            </a:pPr>
            <a:r>
              <a:rPr lang="pl-PL" altLang="pl-PL" dirty="0"/>
              <a:t>    3.Przygotowanie jednostek ochrony przeciwpożarowej do działań ratowniczych, które wymaga:</a:t>
            </a:r>
          </a:p>
          <a:p>
            <a:pPr>
              <a:buFont typeface="Wingdings" panose="05000000000000000000" pitchFamily="2" charset="2"/>
              <a:buNone/>
            </a:pPr>
            <a:r>
              <a:rPr lang="pl-PL" altLang="pl-PL" dirty="0"/>
              <a:t>   - zapewnienia właściwego stanu technicznego sprzętu jednostek OSP,</a:t>
            </a:r>
          </a:p>
          <a:p>
            <a:pPr>
              <a:buFont typeface="Wingdings" panose="05000000000000000000" pitchFamily="2" charset="2"/>
              <a:buNone/>
            </a:pPr>
            <a:r>
              <a:rPr lang="pl-PL" altLang="pl-PL" dirty="0"/>
              <a:t>   - utrzymania i zapewnienia łączności przewodowej i alarmowej,</a:t>
            </a:r>
          </a:p>
          <a:p>
            <a:pPr>
              <a:buFont typeface="Wingdings" panose="05000000000000000000" pitchFamily="2" charset="2"/>
              <a:buNone/>
            </a:pPr>
            <a:r>
              <a:rPr lang="pl-PL" altLang="pl-PL" dirty="0"/>
              <a:t>   - normatywnego wyposażenia samochodów w sprzęt,</a:t>
            </a:r>
          </a:p>
          <a:p>
            <a:pPr>
              <a:buFont typeface="Wingdings" panose="05000000000000000000" pitchFamily="2" charset="2"/>
              <a:buNone/>
            </a:pPr>
            <a:r>
              <a:rPr lang="pl-PL" altLang="pl-PL" dirty="0"/>
              <a:t>    </a:t>
            </a:r>
          </a:p>
        </p:txBody>
      </p:sp>
    </p:spTree>
    <p:extLst>
      <p:ext uri="{BB962C8B-B14F-4D97-AF65-F5344CB8AC3E}">
        <p14:creationId xmlns:p14="http://schemas.microsoft.com/office/powerpoint/2010/main" val="2925627484"/>
      </p:ext>
    </p:extLst>
  </p:cSld>
  <p:clrMapOvr>
    <a:masterClrMapping/>
  </p:clrMapOvr>
  <p:transition spd="slow">
    <p:cu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Organy samorządu terytorialnego i ich zadania w zakresie ochrony </a:t>
            </a:r>
            <a:r>
              <a:rPr lang="pl-PL" sz="2800" b="1" i="0" u="none" strike="noStrike" cap="none" dirty="0" smtClean="0">
                <a:solidFill>
                  <a:srgbClr val="FFC700"/>
                </a:solidFill>
                <a:latin typeface="Calibri"/>
                <a:ea typeface="Calibri"/>
                <a:cs typeface="Calibri"/>
                <a:sym typeface="Calibri"/>
              </a:rPr>
              <a:t>przeciwpożarowej</a:t>
            </a:r>
            <a:r>
              <a:rPr lang="pl-PL" sz="2800" b="1" i="0" u="none" strike="noStrike" cap="none" dirty="0">
                <a:solidFill>
                  <a:srgbClr val="FFC700"/>
                </a:solidFill>
                <a:latin typeface="Calibri"/>
                <a:ea typeface="Calibri"/>
                <a:cs typeface="Calibri"/>
                <a:sym typeface="Calibri"/>
              </a:rPr>
              <a:t/>
            </a:r>
            <a:br>
              <a:rPr lang="pl-PL" sz="2800" b="1" i="0" u="none" strike="noStrike" cap="none" dirty="0">
                <a:solidFill>
                  <a:srgbClr val="FFC700"/>
                </a:solidFill>
                <a:latin typeface="Calibri"/>
                <a:ea typeface="Calibri"/>
                <a:cs typeface="Calibri"/>
                <a:sym typeface="Calibri"/>
              </a:rPr>
            </a:br>
            <a:endParaRPr lang="pl-PL" sz="2800" b="1" i="0" u="none" strike="noStrike" cap="none" dirty="0">
              <a:solidFill>
                <a:srgbClr val="FFC700"/>
              </a:solidFill>
              <a:latin typeface="Calibri"/>
              <a:ea typeface="Calibri"/>
              <a:cs typeface="Calibri"/>
              <a:sym typeface="Calibri"/>
            </a:endParaRPr>
          </a:p>
        </p:txBody>
      </p:sp>
      <p:sp>
        <p:nvSpPr>
          <p:cNvPr id="265" name="Shape 26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13</a:t>
            </a:fld>
            <a:endParaRPr lang="pl-PL" sz="1400" b="0" i="0" u="none" strike="noStrike" cap="none">
              <a:solidFill>
                <a:schemeClr val="lt1"/>
              </a:solidFill>
              <a:latin typeface="Calibri"/>
              <a:ea typeface="Calibri"/>
              <a:cs typeface="Calibri"/>
              <a:sym typeface="Calibri"/>
            </a:endParaRPr>
          </a:p>
        </p:txBody>
      </p:sp>
      <p:pic>
        <p:nvPicPr>
          <p:cNvPr id="267" name="Shape 26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10" name="Rectangle 2"/>
          <p:cNvSpPr txBox="1">
            <a:spLocks noChangeArrowheads="1"/>
          </p:cNvSpPr>
          <p:nvPr/>
        </p:nvSpPr>
        <p:spPr>
          <a:xfrm>
            <a:off x="421395" y="1282759"/>
            <a:ext cx="8138133" cy="1155700"/>
          </a:xfrm>
          <a:prstGeom prst="rect">
            <a:avLst/>
          </a:prstGeom>
          <a:noFill/>
          <a:ln>
            <a:noFill/>
          </a:ln>
        </p:spPr>
        <p:txBody>
          <a:bodyPr lIns="91425" tIns="91425" rIns="91425" bIns="91425" anchor="ctr" anchorCtr="0"/>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r>
              <a:rPr lang="pl-PL" altLang="pl-PL" sz="2400" dirty="0" smtClean="0">
                <a:solidFill>
                  <a:srgbClr val="002060"/>
                </a:solidFill>
              </a:rPr>
              <a:t>ZADANIA GMINY W ZAKRESIE OCHRONY PRZECIWPOŻAROWEJ</a:t>
            </a:r>
            <a:endParaRPr lang="pl-PL" altLang="pl-PL" sz="2400" dirty="0">
              <a:solidFill>
                <a:srgbClr val="002060"/>
              </a:solidFill>
            </a:endParaRPr>
          </a:p>
        </p:txBody>
      </p:sp>
      <p:sp>
        <p:nvSpPr>
          <p:cNvPr id="9" name="Rectangle 1027"/>
          <p:cNvSpPr>
            <a:spLocks noGrp="1" noChangeArrowheads="1"/>
          </p:cNvSpPr>
          <p:nvPr>
            <p:ph type="body" idx="1"/>
          </p:nvPr>
        </p:nvSpPr>
        <p:spPr>
          <a:xfrm>
            <a:off x="123938" y="2065338"/>
            <a:ext cx="8766673" cy="4792662"/>
          </a:xfrm>
        </p:spPr>
        <p:txBody>
          <a:bodyPr/>
          <a:lstStyle/>
          <a:p>
            <a:pPr>
              <a:buFont typeface="Wingdings" panose="05000000000000000000" pitchFamily="2" charset="2"/>
              <a:buNone/>
            </a:pPr>
            <a:r>
              <a:rPr lang="pl-PL" altLang="pl-PL" dirty="0"/>
              <a:t>    - wyposażenia jednostek w odzież ochronną i uzbrojenie osobiste,</a:t>
            </a:r>
          </a:p>
          <a:p>
            <a:pPr>
              <a:buFont typeface="Wingdings" panose="05000000000000000000" pitchFamily="2" charset="2"/>
              <a:buNone/>
            </a:pPr>
            <a:r>
              <a:rPr lang="pl-PL" altLang="pl-PL" dirty="0"/>
              <a:t>    - zapewnienie ogrzewania pomieszczeń garażowych,</a:t>
            </a:r>
          </a:p>
          <a:p>
            <a:pPr>
              <a:buFont typeface="Wingdings" panose="05000000000000000000" pitchFamily="2" charset="2"/>
              <a:buNone/>
            </a:pPr>
            <a:r>
              <a:rPr lang="pl-PL" altLang="pl-PL" dirty="0"/>
              <a:t>    - ubezpieczenie strażaków od następstw nieszczęśliwych wypadków,</a:t>
            </a:r>
          </a:p>
          <a:p>
            <a:pPr>
              <a:buFont typeface="Wingdings" panose="05000000000000000000" pitchFamily="2" charset="2"/>
              <a:buNone/>
            </a:pPr>
            <a:r>
              <a:rPr lang="pl-PL" altLang="pl-PL" dirty="0"/>
              <a:t>    - organizowanie badań lekarskich dla strażaków uczestniczących w akcjach ratowniczo-gaśniczych.</a:t>
            </a:r>
          </a:p>
          <a:p>
            <a:pPr>
              <a:buFont typeface="Wingdings" panose="05000000000000000000" pitchFamily="2" charset="2"/>
              <a:buNone/>
            </a:pPr>
            <a:r>
              <a:rPr lang="pl-PL" altLang="pl-PL" dirty="0"/>
              <a:t>       </a:t>
            </a:r>
          </a:p>
        </p:txBody>
      </p:sp>
    </p:spTree>
    <p:extLst>
      <p:ext uri="{BB962C8B-B14F-4D97-AF65-F5344CB8AC3E}">
        <p14:creationId xmlns:p14="http://schemas.microsoft.com/office/powerpoint/2010/main" val="3390419570"/>
      </p:ext>
    </p:extLst>
  </p:cSld>
  <p:clrMapOvr>
    <a:masterClrMapping/>
  </p:clrMapOvr>
  <p:transition spd="slow">
    <p:cut/>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Organy samorządu terytorialnego i ich zadania w zakresie ochrony </a:t>
            </a:r>
            <a:r>
              <a:rPr lang="pl-PL" sz="2800" b="1" i="0" u="none" strike="noStrike" cap="none" dirty="0" smtClean="0">
                <a:solidFill>
                  <a:srgbClr val="FFC700"/>
                </a:solidFill>
                <a:latin typeface="Calibri"/>
                <a:ea typeface="Calibri"/>
                <a:cs typeface="Calibri"/>
                <a:sym typeface="Calibri"/>
              </a:rPr>
              <a:t>przeciwpożarowej</a:t>
            </a:r>
            <a:r>
              <a:rPr lang="pl-PL" sz="2800" b="1" i="0" u="none" strike="noStrike" cap="none" dirty="0">
                <a:solidFill>
                  <a:srgbClr val="FFC700"/>
                </a:solidFill>
                <a:latin typeface="Calibri"/>
                <a:ea typeface="Calibri"/>
                <a:cs typeface="Calibri"/>
                <a:sym typeface="Calibri"/>
              </a:rPr>
              <a:t/>
            </a:r>
            <a:br>
              <a:rPr lang="pl-PL" sz="2800" b="1" i="0" u="none" strike="noStrike" cap="none" dirty="0">
                <a:solidFill>
                  <a:srgbClr val="FFC700"/>
                </a:solidFill>
                <a:latin typeface="Calibri"/>
                <a:ea typeface="Calibri"/>
                <a:cs typeface="Calibri"/>
                <a:sym typeface="Calibri"/>
              </a:rPr>
            </a:br>
            <a:endParaRPr lang="pl-PL" sz="2800" b="1" i="0" u="none" strike="noStrike" cap="none" dirty="0">
              <a:solidFill>
                <a:srgbClr val="FFC700"/>
              </a:solidFill>
              <a:latin typeface="Calibri"/>
              <a:ea typeface="Calibri"/>
              <a:cs typeface="Calibri"/>
              <a:sym typeface="Calibri"/>
            </a:endParaRPr>
          </a:p>
        </p:txBody>
      </p:sp>
      <p:sp>
        <p:nvSpPr>
          <p:cNvPr id="264" name="Shape 26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65" name="Shape 26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14</a:t>
            </a:fld>
            <a:endParaRPr lang="pl-PL" sz="1400" b="0" i="0" u="none" strike="noStrike" cap="none">
              <a:solidFill>
                <a:schemeClr val="lt1"/>
              </a:solidFill>
              <a:latin typeface="Calibri"/>
              <a:ea typeface="Calibri"/>
              <a:cs typeface="Calibri"/>
              <a:sym typeface="Calibri"/>
            </a:endParaRPr>
          </a:p>
        </p:txBody>
      </p:sp>
      <p:sp>
        <p:nvSpPr>
          <p:cNvPr id="266" name="Shape 266"/>
          <p:cNvSpPr txBox="1">
            <a:spLocks noGrp="1"/>
          </p:cNvSpPr>
          <p:nvPr>
            <p:ph type="body" idx="2"/>
          </p:nvPr>
        </p:nvSpPr>
        <p:spPr>
          <a:xfrm>
            <a:off x="282438" y="1412775"/>
            <a:ext cx="8585349" cy="5256583"/>
          </a:xfrm>
          <a:prstGeom prst="rect">
            <a:avLst/>
          </a:prstGeom>
          <a:noFill/>
          <a:ln>
            <a:noFill/>
          </a:ln>
        </p:spPr>
        <p:txBody>
          <a:bodyPr lIns="54850" tIns="91425" rIns="91425" bIns="45700" anchor="t" anchorCtr="0">
            <a:noAutofit/>
          </a:bodyPr>
          <a:lstStyle/>
          <a:p>
            <a:pPr marL="438912" marR="0" lvl="0" indent="-172212" algn="just"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Ustawa o ochronie przeciwpożarowej.</a:t>
            </a:r>
          </a:p>
          <a:p>
            <a:pPr marL="438912" marR="0" lvl="0" indent="-172212"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28.1. Członek ochotniczej straży pożarnej, który uczestniczył w działaniu ratowniczym lub szkoleniu pożarniczym organizowanym przez Państwową Straż Pożarną lub gminę, </a:t>
            </a:r>
            <a:r>
              <a:rPr lang="pl-PL" sz="1600" b="1" i="0" u="none" strike="noStrike" cap="none">
                <a:solidFill>
                  <a:schemeClr val="dk1"/>
                </a:solidFill>
                <a:latin typeface="Calibri"/>
                <a:ea typeface="Calibri"/>
                <a:cs typeface="Calibri"/>
                <a:sym typeface="Calibri"/>
              </a:rPr>
              <a:t>otrzymuje ekwiwalent pieniężny. </a:t>
            </a:r>
            <a:r>
              <a:rPr lang="pl-PL" sz="1600" b="0" i="0" u="none" strike="noStrike" cap="none">
                <a:solidFill>
                  <a:schemeClr val="dk1"/>
                </a:solidFill>
                <a:latin typeface="Calibri"/>
                <a:ea typeface="Calibri"/>
                <a:cs typeface="Calibri"/>
                <a:sym typeface="Calibri"/>
              </a:rPr>
              <a:t>Wysokość ekwiwalentu ustala rada gminy w drodze uchwały.</a:t>
            </a:r>
          </a:p>
          <a:p>
            <a:pPr marL="276860" marR="0" lvl="0" indent="-10159" algn="just"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28.2. Wysokość ekwiwalentu, o którym mowa w ust. 1, nie może przekraczać 1/175 przeciętnego wynagrodzenia, ogłoszonego przez Prezesa Głównego Urzędu Statystycznego w Dzienniku Urzędowym Rzeczypospolitej Polskiej „Monitor Polski” na podstawie art. 20 pkt 2 ustawy z dnia 17 grudnia 1998 r. o emeryturach i rentach z Funduszu Ubezpieczeń Społecznych (Dz. U. z 2009 r. Nr 153, poz. 1227) przed dniem ustalenia ekwiwalentu, za każdą godzinę udziału w działaniu ratowniczym lub szkoleniu pożarniczym. Ekwiwalent jest wypłacany z budżetu gminy.</a:t>
            </a:r>
          </a:p>
          <a:p>
            <a:pPr marL="276860" marR="0" lvl="0" indent="-10159" algn="just"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28.3. Ekwiwalent, o którym mowa w ust. 1 i 2, nie przysługuje członkowi ochotniczej straży pożarnej za czas nieobecności w pracy, za który zachował wynagrodzenie.</a:t>
            </a:r>
          </a:p>
          <a:p>
            <a:pPr marL="276860" marR="0" lvl="0" indent="-10159" algn="just"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28. 4. Członkowie ochotniczych straży pożarnych, za czas nieobecności w pracy z przyczyn określonych w ust. 1, zachowują przewidziane w odrębnych przepisach uprawnienie do innych niż wynagrodzenie świadczeń związanych z pracą.</a:t>
            </a:r>
          </a:p>
          <a:p>
            <a:pPr marL="276860" marR="0" lvl="0" indent="-10159" algn="just"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28,5. W przypadku zbiegu świadczeń, o których mowa w ust. 1 i 4, przysługujących na podstawie odrębnych przepisów stosuje się przepisy korzystniejsze.</a:t>
            </a:r>
          </a:p>
          <a:p>
            <a:pPr marL="276860" marR="0" lvl="0" indent="-10159" algn="just"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28. 6. Członek ochotniczej straży pożarnej biorący bezpośredni udział w działaniach ratowniczych ma prawo do okresowych bezpłatnych badań lekarskich.</a:t>
            </a:r>
          </a:p>
          <a:p>
            <a:pPr marL="114300" marR="0" lvl="0" indent="0"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p:txBody>
      </p:sp>
      <p:pic>
        <p:nvPicPr>
          <p:cNvPr id="267" name="Shape 267"/>
          <p:cNvPicPr preferRelativeResize="0"/>
          <p:nvPr/>
        </p:nvPicPr>
        <p:blipFill rotWithShape="1">
          <a:blip r:embed="rId3">
            <a:alphaModFix/>
          </a:blip>
          <a:srcRect/>
          <a:stretch/>
        </p:blipFill>
        <p:spPr>
          <a:xfrm>
            <a:off x="282437" y="254967"/>
            <a:ext cx="822214" cy="935708"/>
          </a:xfrm>
          <a:prstGeom prst="rect">
            <a:avLst/>
          </a:prstGeom>
          <a:noFill/>
          <a:ln>
            <a:noFill/>
          </a:ln>
        </p:spPr>
      </p:pic>
    </p:spTree>
    <p:extLst>
      <p:ext uri="{BB962C8B-B14F-4D97-AF65-F5344CB8AC3E}">
        <p14:creationId xmlns:p14="http://schemas.microsoft.com/office/powerpoint/2010/main" val="220367525"/>
      </p:ext>
    </p:extLst>
  </p:cSld>
  <p:clrMapOvr>
    <a:masterClrMapping/>
  </p:clrMapOvr>
  <p:transition spd="slow">
    <p:cu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72"/>
        <p:cNvGrpSpPr/>
        <p:nvPr/>
      </p:nvGrpSpPr>
      <p:grpSpPr>
        <a:xfrm>
          <a:off x="0" y="0"/>
          <a:ext cx="0" cy="0"/>
          <a:chOff x="0" y="0"/>
          <a:chExt cx="0" cy="0"/>
        </a:xfrm>
      </p:grpSpPr>
      <p:sp>
        <p:nvSpPr>
          <p:cNvPr id="273" name="Shape 27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Organy samorządu terytorialnego i ich zadania w zakresie ochrony </a:t>
            </a:r>
            <a:r>
              <a:rPr lang="pl-PL" sz="2800" b="1" i="0" u="none" strike="noStrike" cap="none" dirty="0" smtClean="0">
                <a:solidFill>
                  <a:srgbClr val="FFC700"/>
                </a:solidFill>
                <a:latin typeface="Calibri"/>
                <a:ea typeface="Calibri"/>
                <a:cs typeface="Calibri"/>
                <a:sym typeface="Calibri"/>
              </a:rPr>
              <a:t>przeciwpożarowej</a:t>
            </a:r>
            <a:r>
              <a:rPr lang="pl-PL" sz="2800" b="1" i="0" u="none" strike="noStrike" cap="none" dirty="0">
                <a:solidFill>
                  <a:srgbClr val="FFC700"/>
                </a:solidFill>
                <a:latin typeface="Calibri"/>
                <a:ea typeface="Calibri"/>
                <a:cs typeface="Calibri"/>
                <a:sym typeface="Calibri"/>
              </a:rPr>
              <a:t/>
            </a:r>
            <a:br>
              <a:rPr lang="pl-PL" sz="2800" b="1" i="0" u="none" strike="noStrike" cap="none" dirty="0">
                <a:solidFill>
                  <a:srgbClr val="FFC700"/>
                </a:solidFill>
                <a:latin typeface="Calibri"/>
                <a:ea typeface="Calibri"/>
                <a:cs typeface="Calibri"/>
                <a:sym typeface="Calibri"/>
              </a:rPr>
            </a:br>
            <a:endParaRPr lang="pl-PL" sz="2800" b="1" i="0" u="none" strike="noStrike" cap="none" dirty="0">
              <a:solidFill>
                <a:srgbClr val="FFC700"/>
              </a:solidFill>
              <a:latin typeface="Calibri"/>
              <a:ea typeface="Calibri"/>
              <a:cs typeface="Calibri"/>
              <a:sym typeface="Calibri"/>
            </a:endParaRPr>
          </a:p>
        </p:txBody>
      </p:sp>
      <p:sp>
        <p:nvSpPr>
          <p:cNvPr id="274" name="Shape 27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75" name="Shape 27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15</a:t>
            </a:fld>
            <a:endParaRPr lang="pl-PL" sz="1400" b="0" i="0" u="none" strike="noStrike" cap="none">
              <a:solidFill>
                <a:schemeClr val="lt1"/>
              </a:solidFill>
              <a:latin typeface="Calibri"/>
              <a:ea typeface="Calibri"/>
              <a:cs typeface="Calibri"/>
              <a:sym typeface="Calibri"/>
            </a:endParaRPr>
          </a:p>
        </p:txBody>
      </p:sp>
      <p:sp>
        <p:nvSpPr>
          <p:cNvPr id="276" name="Shape 276"/>
          <p:cNvSpPr txBox="1">
            <a:spLocks noGrp="1"/>
          </p:cNvSpPr>
          <p:nvPr>
            <p:ph type="body" idx="2"/>
          </p:nvPr>
        </p:nvSpPr>
        <p:spPr>
          <a:xfrm>
            <a:off x="282438" y="1570878"/>
            <a:ext cx="8585349" cy="5098482"/>
          </a:xfrm>
          <a:prstGeom prst="rect">
            <a:avLst/>
          </a:prstGeom>
          <a:noFill/>
          <a:ln>
            <a:noFill/>
          </a:ln>
        </p:spPr>
        <p:txBody>
          <a:bodyPr lIns="54850" tIns="91425" rIns="91425" bIns="45700" anchor="t" anchorCtr="0">
            <a:noAutofit/>
          </a:bodyPr>
          <a:lstStyle/>
          <a:p>
            <a:pPr marL="438912" marR="0" lvl="0" indent="-172212" algn="just"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Ustawa o ochronie przeciwpożarowej.</a:t>
            </a:r>
          </a:p>
          <a:p>
            <a:pPr marL="285750" marR="0" lvl="0" indent="-285750"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32.2. Koszty wyposażenia, utrzymania, wyszkolenia i zapewnienia gotowości bojowej ochotniczej straży pożarnej ponosi gmina, z zastrzeżeniem art. 35 ust. 1.</a:t>
            </a:r>
          </a:p>
          <a:p>
            <a:pPr marL="0" marR="0" lvl="0" indent="0" algn="just" rtl="0">
              <a:lnSpc>
                <a:spcPct val="100000"/>
              </a:lnSpc>
              <a:spcBef>
                <a:spcPts val="0"/>
              </a:spcBef>
              <a:spcAft>
                <a:spcPts val="0"/>
              </a:spcAft>
              <a:buClr>
                <a:schemeClr val="accent1"/>
              </a:buClr>
              <a:buSzPct val="25000"/>
              <a:buFont typeface="Noto Sans Symbols"/>
              <a:buNone/>
            </a:pPr>
            <a:endParaRPr sz="900" b="0" i="0" u="none" strike="noStrike" cap="none">
              <a:solidFill>
                <a:schemeClr val="dk1"/>
              </a:solidFill>
              <a:latin typeface="Calibri"/>
              <a:ea typeface="Calibri"/>
              <a:cs typeface="Calibri"/>
              <a:sym typeface="Calibri"/>
            </a:endParaRPr>
          </a:p>
          <a:p>
            <a:pPr marL="285750" marR="0" lvl="0" indent="-285750"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35. 1. Szkolenie członków ochotniczej straży pożarnej,  prowadzi nieodpłatnie Państwowa Straż Pożarna.</a:t>
            </a:r>
          </a:p>
          <a:p>
            <a:pPr marL="0" marR="0" lvl="0" indent="0" algn="just" rtl="0">
              <a:lnSpc>
                <a:spcPct val="100000"/>
              </a:lnSpc>
              <a:spcBef>
                <a:spcPts val="0"/>
              </a:spcBef>
              <a:spcAft>
                <a:spcPts val="0"/>
              </a:spcAft>
              <a:buClr>
                <a:schemeClr val="accent1"/>
              </a:buClr>
              <a:buSzPct val="25000"/>
              <a:buFont typeface="Noto Sans Symbols"/>
              <a:buNone/>
            </a:pPr>
            <a:endParaRPr sz="900" b="0" i="0" u="none" strike="noStrike" cap="none">
              <a:solidFill>
                <a:schemeClr val="dk1"/>
              </a:solidFill>
              <a:latin typeface="Calibri"/>
              <a:ea typeface="Calibri"/>
              <a:cs typeface="Calibri"/>
              <a:sym typeface="Calibri"/>
            </a:endParaRPr>
          </a:p>
          <a:p>
            <a:pPr marL="285750" marR="0" lvl="0" indent="-285750"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32. 3. Gmina ma również obowiązek: </a:t>
            </a:r>
          </a:p>
          <a:p>
            <a:pPr marL="0" marR="0" lvl="0" indent="0" algn="just"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1) bezpłatnego umundurowania członków ochotniczej straży pożarnej; </a:t>
            </a:r>
          </a:p>
          <a:p>
            <a:pPr marL="0" marR="0" lvl="0" indent="0" algn="just"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2) ubezpieczenia w instytucji ubezpieczeniowej członków ochotniczej straży pożarnej i  </a:t>
            </a:r>
          </a:p>
          <a:p>
            <a:pPr marL="0" marR="0" lvl="0" indent="0" algn="just"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młodzieżowej drużyny pożarniczej; ubezpieczenie może być imienne lub zbiorowe nieimienne; </a:t>
            </a:r>
          </a:p>
          <a:p>
            <a:pPr marL="0" marR="0" lvl="0" indent="0" algn="just"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3) ponoszenia kosztów okresowych badań lekarskich.</a:t>
            </a:r>
          </a:p>
          <a:p>
            <a:pPr marL="0" marR="0" lvl="0" indent="0" algn="just" rtl="0">
              <a:lnSpc>
                <a:spcPct val="100000"/>
              </a:lnSpc>
              <a:spcBef>
                <a:spcPts val="0"/>
              </a:spcBef>
              <a:spcAft>
                <a:spcPts val="0"/>
              </a:spcAft>
              <a:buClr>
                <a:schemeClr val="accent1"/>
              </a:buClr>
              <a:buSzPct val="25000"/>
              <a:buFont typeface="Noto Sans Symbols"/>
              <a:buNone/>
            </a:pPr>
            <a:endParaRPr sz="900" b="0" i="0" u="none" strike="noStrike" cap="none">
              <a:solidFill>
                <a:schemeClr val="dk1"/>
              </a:solidFill>
              <a:latin typeface="Calibri"/>
              <a:ea typeface="Calibri"/>
              <a:cs typeface="Calibri"/>
              <a:sym typeface="Calibri"/>
            </a:endParaRPr>
          </a:p>
          <a:p>
            <a:pPr marL="285750" marR="0" lvl="0" indent="-285750"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32.3a. Wójt (burmistrz, prezydent miasta) może zatrudnić komendanta gminnego ochrony przeciwpożarowej. Na stanowisku komendanta gminnego ochrony przeciwpożarowej może być także zatrudniony komendant gminny związku ochotniczych straży pożarnych.</a:t>
            </a:r>
          </a:p>
          <a:p>
            <a:pPr marL="0" marR="0" lvl="0" indent="0" algn="just" rtl="0">
              <a:lnSpc>
                <a:spcPct val="100000"/>
              </a:lnSpc>
              <a:spcBef>
                <a:spcPts val="0"/>
              </a:spcBef>
              <a:spcAft>
                <a:spcPts val="0"/>
              </a:spcAft>
              <a:buClr>
                <a:schemeClr val="accent1"/>
              </a:buClr>
              <a:buSzPct val="25000"/>
              <a:buFont typeface="Noto Sans Symbols"/>
              <a:buNone/>
            </a:pPr>
            <a:endParaRPr sz="900" b="0" i="0" u="none" strike="noStrike" cap="none">
              <a:solidFill>
                <a:schemeClr val="dk1"/>
              </a:solidFill>
              <a:latin typeface="Calibri"/>
              <a:ea typeface="Calibri"/>
              <a:cs typeface="Calibri"/>
              <a:sym typeface="Calibri"/>
            </a:endParaRPr>
          </a:p>
          <a:p>
            <a:pPr marL="285750" marR="0" lvl="0" indent="-285750"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32.3b. Jednostki samorządu terytorialnego mogą przekazywać ochotniczym strażom pożarnym środki pieniężne w formie dotacji.</a:t>
            </a:r>
          </a:p>
          <a:p>
            <a:pPr marL="114300" marR="0" lvl="0" indent="0"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p:txBody>
      </p:sp>
      <p:pic>
        <p:nvPicPr>
          <p:cNvPr id="277" name="Shape 277"/>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82"/>
        <p:cNvGrpSpPr/>
        <p:nvPr/>
      </p:nvGrpSpPr>
      <p:grpSpPr>
        <a:xfrm>
          <a:off x="0" y="0"/>
          <a:ext cx="0" cy="0"/>
          <a:chOff x="0" y="0"/>
          <a:chExt cx="0" cy="0"/>
        </a:xfrm>
      </p:grpSpPr>
      <p:sp>
        <p:nvSpPr>
          <p:cNvPr id="283" name="Shape 28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1" u="none" strike="noStrike" cap="none">
                <a:solidFill>
                  <a:srgbClr val="FF0000"/>
                </a:solidFill>
                <a:latin typeface="Calibri"/>
                <a:ea typeface="Calibri"/>
                <a:cs typeface="Calibri"/>
                <a:sym typeface="Calibri"/>
              </a:rPr>
              <a:t/>
            </a:r>
            <a:br>
              <a:rPr lang="pl-PL" sz="2520" b="1" i="1" u="none" strike="noStrike" cap="none">
                <a:solidFill>
                  <a:srgbClr val="FF0000"/>
                </a:solidFill>
                <a:latin typeface="Calibri"/>
                <a:ea typeface="Calibri"/>
                <a:cs typeface="Calibri"/>
                <a:sym typeface="Calibri"/>
              </a:rPr>
            </a:br>
            <a:r>
              <a:rPr lang="pl-PL" sz="2800" b="1" i="0" u="none" strike="noStrike" cap="none">
                <a:solidFill>
                  <a:srgbClr val="FFC700"/>
                </a:solidFill>
                <a:latin typeface="Calibri"/>
                <a:ea typeface="Calibri"/>
                <a:cs typeface="Calibri"/>
                <a:sym typeface="Calibri"/>
              </a:rPr>
              <a:t>Organy samorządu terytorialnego i ich zadania w zakresie ochrony przeciwpożarowej. </a:t>
            </a:r>
            <a:br>
              <a:rPr lang="pl-PL" sz="2800" b="1" i="0" u="none" strike="noStrike" cap="none">
                <a:solidFill>
                  <a:srgbClr val="FFC700"/>
                </a:solidFill>
                <a:latin typeface="Calibri"/>
                <a:ea typeface="Calibri"/>
                <a:cs typeface="Calibri"/>
                <a:sym typeface="Calibri"/>
              </a:rPr>
            </a:br>
            <a:endParaRPr lang="pl-PL" sz="2800" b="1" i="0" u="none" strike="noStrike" cap="none">
              <a:solidFill>
                <a:srgbClr val="FFC700"/>
              </a:solidFill>
              <a:latin typeface="Calibri"/>
              <a:ea typeface="Calibri"/>
              <a:cs typeface="Calibri"/>
              <a:sym typeface="Calibri"/>
            </a:endParaRPr>
          </a:p>
        </p:txBody>
      </p:sp>
      <p:sp>
        <p:nvSpPr>
          <p:cNvPr id="284" name="Shape 28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85" name="Shape 2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16</a:t>
            </a:fld>
            <a:endParaRPr lang="pl-PL" sz="1400" b="0" i="0" u="none" strike="noStrike" cap="none">
              <a:solidFill>
                <a:schemeClr val="lt1"/>
              </a:solidFill>
              <a:latin typeface="Calibri"/>
              <a:ea typeface="Calibri"/>
              <a:cs typeface="Calibri"/>
              <a:sym typeface="Calibri"/>
            </a:endParaRPr>
          </a:p>
        </p:txBody>
      </p:sp>
      <p:sp>
        <p:nvSpPr>
          <p:cNvPr id="286" name="Shape 286"/>
          <p:cNvSpPr txBox="1">
            <a:spLocks noGrp="1"/>
          </p:cNvSpPr>
          <p:nvPr>
            <p:ph type="body" idx="2"/>
          </p:nvPr>
        </p:nvSpPr>
        <p:spPr>
          <a:xfrm>
            <a:off x="282438" y="1570878"/>
            <a:ext cx="8585349" cy="5098482"/>
          </a:xfrm>
          <a:prstGeom prst="rect">
            <a:avLst/>
          </a:prstGeom>
          <a:noFill/>
          <a:ln>
            <a:noFill/>
          </a:ln>
        </p:spPr>
        <p:txBody>
          <a:bodyPr lIns="54850" tIns="91425" rIns="91425" bIns="45700" anchor="t" anchorCtr="0">
            <a:noAutofit/>
          </a:bodyPr>
          <a:lstStyle/>
          <a:p>
            <a:pPr marL="438912" marR="0" lvl="0" indent="-172212" algn="just"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Ustawa o ochronie przeciwpożarowej.</a:t>
            </a: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14.5. Wójt (burmistrz, prezydent miasta) koordynuje funkcjonowanie krajowego systemu ratowniczo-gaśniczego na obszarze gminy w zakresie ustalonym przez wojewodę. Zadanie to może być wykonywane przy pomocy komendanta gminnego ochrony przeciwpożarowej, jeżeli komendant taki został zatrudniony przez wójta (burmistrza, prezydenta miasta), albo przy pomocy komendanta gminnego związku ochotniczych straży pożarnych.</a:t>
            </a:r>
          </a:p>
          <a:p>
            <a:pPr marL="276860" marR="0" lvl="0" indent="-10159" algn="just" rtl="0">
              <a:lnSpc>
                <a:spcPct val="100000"/>
              </a:lnSpc>
              <a:spcBef>
                <a:spcPts val="0"/>
              </a:spcBef>
              <a:spcAft>
                <a:spcPts val="0"/>
              </a:spcAft>
              <a:buClr>
                <a:schemeClr val="accent1"/>
              </a:buClr>
              <a:buSzPct val="25000"/>
              <a:buFont typeface="Noto Sans Symbols"/>
              <a:buNone/>
            </a:pPr>
            <a:endParaRPr sz="9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33.1. Budżet państwa uczestniczy w kosztach funkcjonowania jednostek ochrony przeciwpożarowej, jeżeli jednostki te działają w ramach krajowego systemu ratowniczo-gaśniczego. </a:t>
            </a:r>
          </a:p>
          <a:p>
            <a:pPr marL="276860" marR="0" lvl="0" indent="-10159" algn="just" rtl="0">
              <a:lnSpc>
                <a:spcPct val="100000"/>
              </a:lnSpc>
              <a:spcBef>
                <a:spcPts val="0"/>
              </a:spcBef>
              <a:spcAft>
                <a:spcPts val="0"/>
              </a:spcAft>
              <a:buClr>
                <a:schemeClr val="accent1"/>
              </a:buClr>
              <a:buSzPct val="25000"/>
              <a:buFont typeface="Noto Sans Symbols"/>
              <a:buNone/>
            </a:pPr>
            <a:endParaRPr sz="9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Art. 33.2. Minister właściwy do spraw wewnętrznych corocznie określi, w drodze rozporządzenia, wysokość środków finansowych i ich podział między podmioty, o których mowa w ust. 1, z zastrzeżeniem ich wykorzystania wyłącznie dla zapewnienia gotowości bojowej jednostek ochrony przeciwpożarowej. </a:t>
            </a:r>
          </a:p>
          <a:p>
            <a:pPr marL="114300" marR="0" lvl="0" indent="0"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p:txBody>
      </p:sp>
      <p:pic>
        <p:nvPicPr>
          <p:cNvPr id="287" name="Shape 287"/>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92"/>
        <p:cNvGrpSpPr/>
        <p:nvPr/>
      </p:nvGrpSpPr>
      <p:grpSpPr>
        <a:xfrm>
          <a:off x="0" y="0"/>
          <a:ext cx="0" cy="0"/>
          <a:chOff x="0" y="0"/>
          <a:chExt cx="0" cy="0"/>
        </a:xfrm>
      </p:grpSpPr>
      <p:sp>
        <p:nvSpPr>
          <p:cNvPr id="293" name="Shape 293"/>
          <p:cNvSpPr txBox="1">
            <a:spLocks noGrp="1"/>
          </p:cNvSpPr>
          <p:nvPr>
            <p:ph type="title"/>
          </p:nvPr>
        </p:nvSpPr>
        <p:spPr>
          <a:xfrm>
            <a:off x="1267693" y="2487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smtClean="0">
                <a:solidFill>
                  <a:srgbClr val="FFC700"/>
                </a:solidFill>
                <a:latin typeface="Calibri"/>
                <a:ea typeface="Calibri"/>
                <a:cs typeface="Calibri"/>
                <a:sym typeface="Calibri"/>
              </a:rPr>
              <a:t>Podstawowe zasady dysponowania OSP i utrzymania gotowości bojowej</a:t>
            </a:r>
            <a:endParaRPr lang="pl-PL" sz="2400" b="1" i="0" u="none" strike="noStrike" cap="none" dirty="0">
              <a:solidFill>
                <a:srgbClr val="FFC700"/>
              </a:solidFill>
              <a:latin typeface="Calibri"/>
              <a:ea typeface="Calibri"/>
              <a:cs typeface="Calibri"/>
              <a:sym typeface="Calibri"/>
            </a:endParaRPr>
          </a:p>
        </p:txBody>
      </p:sp>
      <p:sp>
        <p:nvSpPr>
          <p:cNvPr id="294" name="Shape 29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95" name="Shape 29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17</a:t>
            </a:fld>
            <a:endParaRPr lang="pl-PL" sz="1400" b="0" i="0" u="none" strike="noStrike" cap="none">
              <a:solidFill>
                <a:schemeClr val="lt1"/>
              </a:solidFill>
              <a:latin typeface="Calibri"/>
              <a:ea typeface="Calibri"/>
              <a:cs typeface="Calibri"/>
              <a:sym typeface="Calibri"/>
            </a:endParaRPr>
          </a:p>
        </p:txBody>
      </p:sp>
      <p:sp>
        <p:nvSpPr>
          <p:cNvPr id="296" name="Shape 296"/>
          <p:cNvSpPr txBox="1">
            <a:spLocks noGrp="1"/>
          </p:cNvSpPr>
          <p:nvPr>
            <p:ph type="body" idx="2"/>
          </p:nvPr>
        </p:nvSpPr>
        <p:spPr>
          <a:xfrm>
            <a:off x="179511" y="1484783"/>
            <a:ext cx="8856983" cy="5184575"/>
          </a:xfrm>
          <a:prstGeom prst="rect">
            <a:avLst/>
          </a:prstGeom>
          <a:noFill/>
          <a:ln>
            <a:noFill/>
          </a:ln>
        </p:spPr>
        <p:txBody>
          <a:bodyPr lIns="54850" tIns="91425" rIns="91425" bIns="45700" anchor="t" anchorCtr="0">
            <a:noAutofit/>
          </a:bodyPr>
          <a:lstStyle/>
          <a:p>
            <a:pPr marL="438912" marR="0" lvl="0" indent="-172212" algn="just"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Jednostki organizacyjne Państwowej Straży Pożarnej i ochotniczych straży pożarnych dysponowane do zdarzeń są zgodnie  z rozporządzeniem Ministra Spraw Wewnętrznych i Administracji z dnia 18 lutego 2011 r. w sprawie szczegółowych zasad organizacji krajowego systemu ratowniczo – gaśniczego.</a:t>
            </a:r>
          </a:p>
          <a:p>
            <a:pPr marL="438912" marR="0" lvl="0" indent="-172212" algn="just" rtl="0">
              <a:lnSpc>
                <a:spcPct val="100000"/>
              </a:lnSpc>
              <a:spcBef>
                <a:spcPts val="0"/>
              </a:spcBef>
              <a:spcAft>
                <a:spcPts val="0"/>
              </a:spcAft>
              <a:buClr>
                <a:schemeClr val="accent1"/>
              </a:buClr>
              <a:buSzPct val="79999"/>
              <a:buFont typeface="Noto Sans Symbols"/>
              <a:buNone/>
            </a:pPr>
            <a:endParaRPr sz="9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Dysponowanie do działań odbywa się poprzez </a:t>
            </a:r>
            <a:r>
              <a:rPr lang="pl-PL" sz="2000" b="1" i="0" u="none" strike="noStrike" cap="none">
                <a:solidFill>
                  <a:schemeClr val="dk1"/>
                </a:solidFill>
                <a:latin typeface="Calibri"/>
                <a:ea typeface="Calibri"/>
                <a:cs typeface="Calibri"/>
                <a:sym typeface="Calibri"/>
              </a:rPr>
              <a:t>stanowiska kierowania:</a:t>
            </a:r>
          </a:p>
          <a:p>
            <a:pPr marL="438912" marR="0" lvl="0" indent="-172212"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na obszarze powiatu — stanowisko kierowania komendanta powiatowego (miejskiego) Państwowej Straży Pożarnej; </a:t>
            </a:r>
          </a:p>
          <a:p>
            <a:pPr marL="438912" marR="0" lvl="0" indent="-172212"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na obszarze województwa — stanowisko kierowania komendanta wojewódzkiego Państwowej Straży Pożarnej; </a:t>
            </a:r>
          </a:p>
          <a:p>
            <a:pPr marL="438912" marR="0" lvl="0" indent="-172212" algn="just"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na obszarze kraju — stanowisko kierowania Komendanta Głównego Państwowej Straży Pożarnej. </a:t>
            </a:r>
          </a:p>
          <a:p>
            <a:pPr marL="276860" marR="0" lvl="0" indent="-10159" algn="just" rtl="0">
              <a:lnSpc>
                <a:spcPct val="100000"/>
              </a:lnSpc>
              <a:spcBef>
                <a:spcPts val="0"/>
              </a:spcBef>
              <a:spcAft>
                <a:spcPts val="0"/>
              </a:spcAft>
              <a:buClr>
                <a:schemeClr val="accent1"/>
              </a:buClr>
              <a:buSzPct val="25000"/>
              <a:buFont typeface="Noto Sans Symbols"/>
              <a:buNone/>
            </a:pPr>
            <a:endParaRPr sz="900" b="1"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Informację o zadysponowaniu sił i środków podmiotów ksrg do zdarzenia dyspozytor lub dyżurny operacyjny stanowiska kierowania komendanta powiatowego (miejskiego) Państwowej Straży Pożarnej niezwłocznie przekazuje do stanowiska kierowania komendanta wojewódzkiego Państwowej Straży Pożarnej. </a:t>
            </a: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0" marR="0" lvl="0" indent="0" algn="just"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114300" marR="0" lvl="0" indent="0"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p:txBody>
      </p:sp>
      <p:pic>
        <p:nvPicPr>
          <p:cNvPr id="297" name="Shape 297"/>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302"/>
        <p:cNvGrpSpPr/>
        <p:nvPr/>
      </p:nvGrpSpPr>
      <p:grpSpPr>
        <a:xfrm>
          <a:off x="0" y="0"/>
          <a:ext cx="0" cy="0"/>
          <a:chOff x="0" y="0"/>
          <a:chExt cx="0" cy="0"/>
        </a:xfrm>
      </p:grpSpPr>
      <p:sp>
        <p:nvSpPr>
          <p:cNvPr id="304" name="Shape 30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05" name="Shape 30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18</a:t>
            </a:fld>
            <a:endParaRPr lang="pl-PL" sz="1400" b="0" i="0" u="none" strike="noStrike" cap="none">
              <a:solidFill>
                <a:schemeClr val="lt1"/>
              </a:solidFill>
              <a:latin typeface="Calibri"/>
              <a:ea typeface="Calibri"/>
              <a:cs typeface="Calibri"/>
              <a:sym typeface="Calibri"/>
            </a:endParaRPr>
          </a:p>
        </p:txBody>
      </p:sp>
      <p:sp>
        <p:nvSpPr>
          <p:cNvPr id="306" name="Shape 306"/>
          <p:cNvSpPr txBox="1">
            <a:spLocks noGrp="1"/>
          </p:cNvSpPr>
          <p:nvPr>
            <p:ph type="body" idx="2"/>
          </p:nvPr>
        </p:nvSpPr>
        <p:spPr>
          <a:xfrm>
            <a:off x="179511" y="1484783"/>
            <a:ext cx="8856983" cy="5184575"/>
          </a:xfrm>
          <a:prstGeom prst="rect">
            <a:avLst/>
          </a:prstGeom>
          <a:noFill/>
          <a:ln>
            <a:noFill/>
          </a:ln>
        </p:spPr>
        <p:txBody>
          <a:bodyPr lIns="54850" tIns="91425" rIns="91425" bIns="45700" anchor="t" anchorCtr="0">
            <a:noAutofit/>
          </a:bodyPr>
          <a:lstStyle/>
          <a:p>
            <a:pPr marL="438912" marR="0" lvl="0" indent="-172212" algn="just"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Rozporządzenia o ksrg.  Dysponowanie do działań ratowniczych</a:t>
            </a:r>
          </a:p>
          <a:p>
            <a:pPr marL="276860" marR="0" lvl="0" indent="-10159" algn="just" rtl="0">
              <a:lnSpc>
                <a:spcPct val="100000"/>
              </a:lnSpc>
              <a:spcBef>
                <a:spcPts val="0"/>
              </a:spcBef>
              <a:spcAft>
                <a:spcPts val="0"/>
              </a:spcAft>
              <a:buClr>
                <a:schemeClr val="accent1"/>
              </a:buClr>
              <a:buSzPct val="25000"/>
              <a:buFont typeface="Noto Sans Symbols"/>
              <a:buNone/>
            </a:pPr>
            <a:endParaRPr sz="9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a:t>
            </a:r>
            <a:r>
              <a:rPr lang="pl-PL" sz="1600" b="0" i="0" u="none" strike="noStrike" cap="none">
                <a:solidFill>
                  <a:schemeClr val="dk1"/>
                </a:solidFill>
                <a:latin typeface="Calibri"/>
                <a:ea typeface="Calibri"/>
                <a:cs typeface="Calibri"/>
                <a:sym typeface="Calibri"/>
              </a:rPr>
              <a:t>§ 20. Dysponowanie do działań ratowniczych na miejsce zdarzenia uwzględnia następujące okoliczności: </a:t>
            </a:r>
          </a:p>
          <a:p>
            <a:pPr marL="619760" marR="0" lvl="0" indent="-353060" algn="just" rtl="0">
              <a:lnSpc>
                <a:spcPct val="100000"/>
              </a:lnSpc>
              <a:spcBef>
                <a:spcPts val="0"/>
              </a:spcBef>
              <a:spcAft>
                <a:spcPts val="0"/>
              </a:spcAft>
              <a:buClr>
                <a:schemeClr val="accent1"/>
              </a:buClr>
              <a:buSzPct val="80000"/>
              <a:buFont typeface="Noto Sans Symbols"/>
              <a:buAutoNum type="arabicParenR"/>
            </a:pPr>
            <a:r>
              <a:rPr lang="pl-PL" sz="1600" b="0" i="0" u="none" strike="noStrike" cap="none">
                <a:solidFill>
                  <a:schemeClr val="dk1"/>
                </a:solidFill>
                <a:latin typeface="Calibri"/>
                <a:ea typeface="Calibri"/>
                <a:cs typeface="Calibri"/>
                <a:sym typeface="Calibri"/>
              </a:rPr>
              <a:t>możliwość podjęcia działań ratowniczych na miejscu zdarzenia w jak najkrótszym czasie;</a:t>
            </a:r>
          </a:p>
          <a:p>
            <a:pPr marL="619760" marR="0" lvl="0" indent="-353060" algn="just" rtl="0">
              <a:lnSpc>
                <a:spcPct val="100000"/>
              </a:lnSpc>
              <a:spcBef>
                <a:spcPts val="0"/>
              </a:spcBef>
              <a:spcAft>
                <a:spcPts val="0"/>
              </a:spcAft>
              <a:buClr>
                <a:schemeClr val="accent1"/>
              </a:buClr>
              <a:buSzPct val="80000"/>
              <a:buFont typeface="Noto Sans Symbols"/>
              <a:buAutoNum type="arabicParenR"/>
            </a:pPr>
            <a:r>
              <a:rPr lang="pl-PL" sz="1600" b="0" i="0" u="none" strike="noStrike" cap="none">
                <a:solidFill>
                  <a:schemeClr val="dk1"/>
                </a:solidFill>
                <a:latin typeface="Calibri"/>
                <a:ea typeface="Calibri"/>
                <a:cs typeface="Calibri"/>
                <a:sym typeface="Calibri"/>
              </a:rPr>
              <a:t>liczbę osób zagrożonych lub poszkodowanych; </a:t>
            </a:r>
          </a:p>
          <a:p>
            <a:pPr marL="619760" marR="0" lvl="0" indent="-353060" algn="just" rtl="0">
              <a:lnSpc>
                <a:spcPct val="100000"/>
              </a:lnSpc>
              <a:spcBef>
                <a:spcPts val="0"/>
              </a:spcBef>
              <a:spcAft>
                <a:spcPts val="0"/>
              </a:spcAft>
              <a:buClr>
                <a:schemeClr val="accent1"/>
              </a:buClr>
              <a:buSzPct val="80000"/>
              <a:buFont typeface="Noto Sans Symbols"/>
              <a:buAutoNum type="arabicParenR"/>
            </a:pPr>
            <a:r>
              <a:rPr lang="pl-PL" sz="1600" b="0" i="0" u="none" strike="noStrike" cap="none">
                <a:solidFill>
                  <a:schemeClr val="dk1"/>
                </a:solidFill>
                <a:latin typeface="Calibri"/>
                <a:ea typeface="Calibri"/>
                <a:cs typeface="Calibri"/>
                <a:sym typeface="Calibri"/>
              </a:rPr>
              <a:t>skalę zagrożenia, miejsce i rodzaj zdarzenia, prognozę następstw zdarzenia dla życia, zdrowia, środowiska lub mienia oraz wielkość i przeznaczenie terenu lub obiektu; </a:t>
            </a:r>
          </a:p>
          <a:p>
            <a:pPr marL="619760" marR="0" lvl="0" indent="-353060" algn="just" rtl="0">
              <a:lnSpc>
                <a:spcPct val="100000"/>
              </a:lnSpc>
              <a:spcBef>
                <a:spcPts val="0"/>
              </a:spcBef>
              <a:spcAft>
                <a:spcPts val="0"/>
              </a:spcAft>
              <a:buClr>
                <a:schemeClr val="accent1"/>
              </a:buClr>
              <a:buSzPct val="80000"/>
              <a:buFont typeface="Noto Sans Symbols"/>
              <a:buAutoNum type="arabicParenR"/>
            </a:pPr>
            <a:r>
              <a:rPr lang="pl-PL" sz="1600" b="0" i="0" u="none" strike="noStrike" cap="none">
                <a:solidFill>
                  <a:schemeClr val="dk1"/>
                </a:solidFill>
                <a:latin typeface="Calibri"/>
                <a:ea typeface="Calibri"/>
                <a:cs typeface="Calibri"/>
                <a:sym typeface="Calibri"/>
              </a:rPr>
              <a:t>aktualny potencjał sił i środków będących w dyspozycji; </a:t>
            </a:r>
          </a:p>
          <a:p>
            <a:pPr marL="619760" marR="0" lvl="0" indent="-353060" algn="just" rtl="0">
              <a:lnSpc>
                <a:spcPct val="100000"/>
              </a:lnSpc>
              <a:spcBef>
                <a:spcPts val="0"/>
              </a:spcBef>
              <a:spcAft>
                <a:spcPts val="0"/>
              </a:spcAft>
              <a:buClr>
                <a:schemeClr val="accent1"/>
              </a:buClr>
              <a:buSzPct val="80000"/>
              <a:buFont typeface="Noto Sans Symbols"/>
              <a:buAutoNum type="arabicParenR"/>
            </a:pPr>
            <a:r>
              <a:rPr lang="pl-PL" sz="1600" b="0" i="0" u="none" strike="noStrike" cap="none">
                <a:solidFill>
                  <a:schemeClr val="dk1"/>
                </a:solidFill>
                <a:latin typeface="Calibri"/>
                <a:ea typeface="Calibri"/>
                <a:cs typeface="Calibri"/>
                <a:sym typeface="Calibri"/>
              </a:rPr>
              <a:t>możliwość wykorzystania w działaniach ratowniczych sił i środków z obszarów chronionych innych niż obszar chroniony właściwy dla miejsca zdarzenia, w tym z sąsiednich powiatów i województw oraz podmiotów objętych przepisami prawa górniczego, lotniczego, morskiego i wodnego; </a:t>
            </a:r>
          </a:p>
          <a:p>
            <a:pPr marL="619760" marR="0" lvl="0" indent="-353060" algn="just" rtl="0">
              <a:lnSpc>
                <a:spcPct val="100000"/>
              </a:lnSpc>
              <a:spcBef>
                <a:spcPts val="0"/>
              </a:spcBef>
              <a:spcAft>
                <a:spcPts val="0"/>
              </a:spcAft>
              <a:buClr>
                <a:schemeClr val="accent1"/>
              </a:buClr>
              <a:buSzPct val="80000"/>
              <a:buFont typeface="Noto Sans Symbols"/>
              <a:buAutoNum type="arabicParenR"/>
            </a:pPr>
            <a:r>
              <a:rPr lang="pl-PL" sz="1600" b="0" i="0" u="none" strike="noStrike" cap="none">
                <a:solidFill>
                  <a:schemeClr val="dk1"/>
                </a:solidFill>
                <a:latin typeface="Calibri"/>
                <a:ea typeface="Calibri"/>
                <a:cs typeface="Calibri"/>
                <a:sym typeface="Calibri"/>
              </a:rPr>
              <a:t> możliwość wykorzystania odwodów operacyjnych na obszarze województwa lub centralnego odwodu operacyjnego; </a:t>
            </a:r>
          </a:p>
          <a:p>
            <a:pPr marL="619760" marR="0" lvl="0" indent="-353060" algn="just" rtl="0">
              <a:lnSpc>
                <a:spcPct val="100000"/>
              </a:lnSpc>
              <a:spcBef>
                <a:spcPts val="0"/>
              </a:spcBef>
              <a:spcAft>
                <a:spcPts val="0"/>
              </a:spcAft>
              <a:buClr>
                <a:schemeClr val="accent1"/>
              </a:buClr>
              <a:buSzPct val="80000"/>
              <a:buFont typeface="Noto Sans Symbols"/>
              <a:buAutoNum type="arabicParenR"/>
            </a:pPr>
            <a:r>
              <a:rPr lang="pl-PL" sz="1600" b="0" i="0" u="none" strike="noStrike" cap="none">
                <a:solidFill>
                  <a:schemeClr val="dk1"/>
                </a:solidFill>
                <a:latin typeface="Calibri"/>
                <a:ea typeface="Calibri"/>
                <a:cs typeface="Calibri"/>
                <a:sym typeface="Calibri"/>
              </a:rPr>
              <a:t>zasady i procedury powiadamiania i dysponowania zasobów ratowniczych zawarte w planach ratowniczych; </a:t>
            </a:r>
          </a:p>
          <a:p>
            <a:pPr marL="619760" marR="0" lvl="0" indent="-353060" algn="just" rtl="0">
              <a:lnSpc>
                <a:spcPct val="100000"/>
              </a:lnSpc>
              <a:spcBef>
                <a:spcPts val="0"/>
              </a:spcBef>
              <a:spcAft>
                <a:spcPts val="0"/>
              </a:spcAft>
              <a:buClr>
                <a:schemeClr val="accent1"/>
              </a:buClr>
              <a:buSzPct val="80000"/>
              <a:buFont typeface="Noto Sans Symbols"/>
              <a:buAutoNum type="arabicParenR"/>
            </a:pPr>
            <a:r>
              <a:rPr lang="pl-PL" sz="1600" b="0" i="0" u="none" strike="noStrike" cap="none">
                <a:solidFill>
                  <a:schemeClr val="dk1"/>
                </a:solidFill>
                <a:latin typeface="Calibri"/>
                <a:ea typeface="Calibri"/>
                <a:cs typeface="Calibri"/>
                <a:sym typeface="Calibri"/>
              </a:rPr>
              <a:t>możliwość techniczno -logistycznego wsparcia działań ratowniczych; </a:t>
            </a:r>
          </a:p>
          <a:p>
            <a:pPr marL="619760" marR="0" lvl="0" indent="-353060" algn="just" rtl="0">
              <a:lnSpc>
                <a:spcPct val="100000"/>
              </a:lnSpc>
              <a:spcBef>
                <a:spcPts val="0"/>
              </a:spcBef>
              <a:spcAft>
                <a:spcPts val="0"/>
              </a:spcAft>
              <a:buClr>
                <a:schemeClr val="accent1"/>
              </a:buClr>
              <a:buSzPct val="80000"/>
              <a:buFont typeface="Noto Sans Symbols"/>
              <a:buAutoNum type="arabicParenR"/>
            </a:pPr>
            <a:r>
              <a:rPr lang="pl-PL" sz="1600" b="0" i="0" u="none" strike="noStrike" cap="none">
                <a:solidFill>
                  <a:schemeClr val="dk1"/>
                </a:solidFill>
                <a:latin typeface="Calibri"/>
                <a:ea typeface="Calibri"/>
                <a:cs typeface="Calibri"/>
                <a:sym typeface="Calibri"/>
              </a:rPr>
              <a:t>stan infrastruktury i natężenia ruchu w komunikacji, a także warunki terenowe i atmosferyczne mające wpływ na czas przybycia sił i środków oraz organizację działań ratowniczych.</a:t>
            </a: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114300" marR="0" lvl="0" indent="0"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p:txBody>
      </p:sp>
      <p:pic>
        <p:nvPicPr>
          <p:cNvPr id="307" name="Shape 30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8" name="Shape 293"/>
          <p:cNvSpPr txBox="1">
            <a:spLocks noGrp="1"/>
          </p:cNvSpPr>
          <p:nvPr>
            <p:ph type="title"/>
          </p:nvPr>
        </p:nvSpPr>
        <p:spPr>
          <a:xfrm>
            <a:off x="1267693" y="2487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smtClean="0">
                <a:solidFill>
                  <a:srgbClr val="FFC700"/>
                </a:solidFill>
                <a:latin typeface="Calibri"/>
                <a:ea typeface="Calibri"/>
                <a:cs typeface="Calibri"/>
                <a:sym typeface="Calibri"/>
              </a:rPr>
              <a:t>Podstawowe zasady dysponowania OSP i utrzymania gotowości bojowej</a:t>
            </a:r>
            <a:endParaRPr lang="pl-PL" sz="240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312"/>
        <p:cNvGrpSpPr/>
        <p:nvPr/>
      </p:nvGrpSpPr>
      <p:grpSpPr>
        <a:xfrm>
          <a:off x="0" y="0"/>
          <a:ext cx="0" cy="0"/>
          <a:chOff x="0" y="0"/>
          <a:chExt cx="0" cy="0"/>
        </a:xfrm>
      </p:grpSpPr>
      <p:sp>
        <p:nvSpPr>
          <p:cNvPr id="314" name="Shape 31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15" name="Shape 31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19</a:t>
            </a:fld>
            <a:endParaRPr lang="pl-PL" sz="1400" b="0" i="0" u="none" strike="noStrike" cap="none">
              <a:solidFill>
                <a:schemeClr val="lt1"/>
              </a:solidFill>
              <a:latin typeface="Calibri"/>
              <a:ea typeface="Calibri"/>
              <a:cs typeface="Calibri"/>
              <a:sym typeface="Calibri"/>
            </a:endParaRPr>
          </a:p>
        </p:txBody>
      </p:sp>
      <p:sp>
        <p:nvSpPr>
          <p:cNvPr id="316" name="Shape 316"/>
          <p:cNvSpPr txBox="1">
            <a:spLocks noGrp="1"/>
          </p:cNvSpPr>
          <p:nvPr>
            <p:ph type="body" idx="2"/>
          </p:nvPr>
        </p:nvSpPr>
        <p:spPr>
          <a:xfrm>
            <a:off x="107504" y="1484783"/>
            <a:ext cx="8928992" cy="5184575"/>
          </a:xfrm>
          <a:prstGeom prst="rect">
            <a:avLst/>
          </a:prstGeom>
          <a:noFill/>
          <a:ln>
            <a:noFill/>
          </a:ln>
        </p:spPr>
        <p:txBody>
          <a:bodyPr lIns="54850" tIns="91425" rIns="91425" bIns="45700" anchor="t" anchorCtr="0">
            <a:noAutofit/>
          </a:bodyPr>
          <a:lstStyle/>
          <a:p>
            <a:pPr marL="276860" marR="0" lvl="0" indent="-10159" algn="just"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1" i="0" u="none" strike="noStrike" cap="none">
                <a:solidFill>
                  <a:schemeClr val="dk1"/>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Gotowość bojowa to zdolność  do podjęcia działań interwencyjnych  w określonym czasie o każdej porze.</a:t>
            </a: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Wpływ na szybkość podjęcia działań ma odpowiedni, sprawny system alarmowania strażaków o zdarzeniu.</a:t>
            </a: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Strażacy biorący udział w działaniach muszą spełniać określone kryteria, aby brać w nich udział, czyli:</a:t>
            </a:r>
          </a:p>
          <a:p>
            <a:pPr marL="285750" marR="0" lvl="0" indent="-285750" algn="l"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być członkiem OSP;</a:t>
            </a:r>
          </a:p>
          <a:p>
            <a:pPr marL="285750" marR="0" lvl="0" indent="-285750" algn="l"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być w wieku 18 – 65 lat;</a:t>
            </a:r>
          </a:p>
          <a:p>
            <a:pPr marL="285750" marR="0" lvl="0" indent="-285750" algn="l"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posiadać odpowiednie wyszkolenie pożarnicze w stosunku do pełnionej funkcji w zastępie;</a:t>
            </a:r>
          </a:p>
          <a:p>
            <a:pPr marL="285750" marR="0" lvl="0" indent="-285750" algn="l"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posiadać aktualne badania lekarskie;</a:t>
            </a:r>
          </a:p>
          <a:p>
            <a:pPr marL="285750" marR="0" lvl="0" indent="-285750" algn="l"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posiadać ubezpieczenie;</a:t>
            </a:r>
          </a:p>
          <a:p>
            <a:pPr marL="285750" marR="0" lvl="0" indent="-285750" algn="l"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posiadać przeszkolenie BHP.</a:t>
            </a:r>
          </a:p>
          <a:p>
            <a:pPr marL="0" marR="0" lvl="0" indent="0"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Pojazdy przewidziane do prowadzenia działań muszą być sprawne i posiadać ważne badania techniczne.</a:t>
            </a:r>
          </a:p>
          <a:p>
            <a:pPr marL="438912" marR="0" lvl="0" indent="-172212" algn="l" rtl="0">
              <a:lnSpc>
                <a:spcPct val="100000"/>
              </a:lnSpc>
              <a:spcBef>
                <a:spcPts val="0"/>
              </a:spcBef>
              <a:spcAft>
                <a:spcPts val="0"/>
              </a:spcAft>
              <a:buClr>
                <a:schemeClr val="accent1"/>
              </a:buClr>
              <a:buSzPct val="80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Sprzęt będący na wyposażeniu jednostki musi być sprawny, nieuszkodzony, powinien posiadać świadectwa dopuszczenia CNBOP.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114300" marR="0" lvl="0" indent="0"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p:txBody>
      </p:sp>
      <p:pic>
        <p:nvPicPr>
          <p:cNvPr id="317" name="Shape 31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8" name="Shape 293"/>
          <p:cNvSpPr txBox="1">
            <a:spLocks noGrp="1"/>
          </p:cNvSpPr>
          <p:nvPr>
            <p:ph type="title"/>
          </p:nvPr>
        </p:nvSpPr>
        <p:spPr>
          <a:xfrm>
            <a:off x="1267693" y="2487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smtClean="0">
                <a:solidFill>
                  <a:srgbClr val="FFC700"/>
                </a:solidFill>
                <a:latin typeface="Calibri"/>
                <a:ea typeface="Calibri"/>
                <a:cs typeface="Calibri"/>
                <a:sym typeface="Calibri"/>
              </a:rPr>
              <a:t>Podstawowe zasady dysponowania OSP i utrzymania gotowości bojowej</a:t>
            </a:r>
            <a:endParaRPr lang="pl-PL" sz="240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a:xfrm>
            <a:off x="1331640" y="250031"/>
            <a:ext cx="7128792" cy="874713"/>
          </a:xfrm>
        </p:spPr>
        <p:txBody>
          <a:bodyPr>
            <a:noAutofit/>
          </a:bodyPr>
          <a:lstStyle/>
          <a:p>
            <a:pPr algn="ctr"/>
            <a:r>
              <a:rPr lang="pl-PL" sz="3600" dirty="0" smtClean="0"/>
              <a:t>MATERIAŁ NAUCZANIA</a:t>
            </a:r>
            <a:endParaRPr lang="pl-PL" altLang="pl-PL" sz="3600" b="1" dirty="0"/>
          </a:p>
        </p:txBody>
      </p:sp>
      <p:sp>
        <p:nvSpPr>
          <p:cNvPr id="3080" name="Rectangle 8"/>
          <p:cNvSpPr>
            <a:spLocks noChangeArrowheads="1"/>
          </p:cNvSpPr>
          <p:nvPr/>
        </p:nvSpPr>
        <p:spPr bwMode="auto">
          <a:xfrm>
            <a:off x="272507" y="1636811"/>
            <a:ext cx="8287022" cy="1035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ormAutofit/>
          </a:bodyPr>
          <a:lstStyle>
            <a:lvl1pPr indent="12700">
              <a:spcBef>
                <a:spcPct val="20000"/>
              </a:spcBef>
              <a:buChar char="•"/>
              <a:tabLst>
                <a:tab pos="182563" algn="l"/>
              </a:tabLst>
              <a:defRPr sz="3200">
                <a:solidFill>
                  <a:schemeClr val="tx1"/>
                </a:solidFill>
                <a:latin typeface="Arial" panose="020B0604020202020204" pitchFamily="34" charset="0"/>
              </a:defRPr>
            </a:lvl1pPr>
            <a:lvl2pPr marL="831850" indent="-285750">
              <a:spcBef>
                <a:spcPct val="20000"/>
              </a:spcBef>
              <a:buChar char="–"/>
              <a:tabLst>
                <a:tab pos="182563" algn="l"/>
              </a:tabLst>
              <a:defRPr sz="2800">
                <a:solidFill>
                  <a:schemeClr val="tx1"/>
                </a:solidFill>
                <a:latin typeface="Arial" panose="020B0604020202020204" pitchFamily="34" charset="0"/>
              </a:defRPr>
            </a:lvl2pPr>
            <a:lvl3pPr marL="1239838" indent="-228600">
              <a:spcBef>
                <a:spcPct val="20000"/>
              </a:spcBef>
              <a:buChar char="•"/>
              <a:tabLst>
                <a:tab pos="182563" algn="l"/>
              </a:tabLst>
              <a:defRPr sz="2400">
                <a:solidFill>
                  <a:schemeClr val="tx1"/>
                </a:solidFill>
                <a:latin typeface="Arial" panose="020B0604020202020204" pitchFamily="34" charset="0"/>
              </a:defRPr>
            </a:lvl3pPr>
            <a:lvl4pPr marL="1647825" indent="-228600">
              <a:spcBef>
                <a:spcPct val="20000"/>
              </a:spcBef>
              <a:buChar char="–"/>
              <a:tabLst>
                <a:tab pos="182563" algn="l"/>
              </a:tabLst>
              <a:defRPr sz="2000">
                <a:solidFill>
                  <a:schemeClr val="tx1"/>
                </a:solidFill>
                <a:latin typeface="Arial" panose="020B0604020202020204" pitchFamily="34" charset="0"/>
              </a:defRPr>
            </a:lvl4pPr>
            <a:lvl5pPr marL="2057400" indent="-228600">
              <a:spcBef>
                <a:spcPct val="20000"/>
              </a:spcBef>
              <a:buChar char="»"/>
              <a:tabLst>
                <a:tab pos="182563" algn="l"/>
              </a:tabLst>
              <a:defRPr sz="2000">
                <a:solidFill>
                  <a:schemeClr val="tx1"/>
                </a:solidFill>
                <a:latin typeface="Arial" panose="020B0604020202020204" pitchFamily="34" charset="0"/>
              </a:defRPr>
            </a:lvl5pPr>
            <a:lvl6pPr marL="2514600" indent="-228600" fontAlgn="base">
              <a:spcBef>
                <a:spcPct val="20000"/>
              </a:spcBef>
              <a:spcAft>
                <a:spcPct val="0"/>
              </a:spcAft>
              <a:buChar char="»"/>
              <a:tabLst>
                <a:tab pos="182563" algn="l"/>
              </a:tabLst>
              <a:defRPr sz="2000">
                <a:solidFill>
                  <a:schemeClr val="tx1"/>
                </a:solidFill>
                <a:latin typeface="Arial" panose="020B0604020202020204" pitchFamily="34" charset="0"/>
              </a:defRPr>
            </a:lvl6pPr>
            <a:lvl7pPr marL="2971800" indent="-228600" fontAlgn="base">
              <a:spcBef>
                <a:spcPct val="20000"/>
              </a:spcBef>
              <a:spcAft>
                <a:spcPct val="0"/>
              </a:spcAft>
              <a:buChar char="»"/>
              <a:tabLst>
                <a:tab pos="182563" algn="l"/>
              </a:tabLst>
              <a:defRPr sz="2000">
                <a:solidFill>
                  <a:schemeClr val="tx1"/>
                </a:solidFill>
                <a:latin typeface="Arial" panose="020B0604020202020204" pitchFamily="34" charset="0"/>
              </a:defRPr>
            </a:lvl7pPr>
            <a:lvl8pPr marL="3429000" indent="-228600" fontAlgn="base">
              <a:spcBef>
                <a:spcPct val="20000"/>
              </a:spcBef>
              <a:spcAft>
                <a:spcPct val="0"/>
              </a:spcAft>
              <a:buChar char="»"/>
              <a:tabLst>
                <a:tab pos="182563" algn="l"/>
              </a:tabLst>
              <a:defRPr sz="2000">
                <a:solidFill>
                  <a:schemeClr val="tx1"/>
                </a:solidFill>
                <a:latin typeface="Arial" panose="020B0604020202020204" pitchFamily="34" charset="0"/>
              </a:defRPr>
            </a:lvl8pPr>
            <a:lvl9pPr marL="3886200" indent="-228600" fontAlgn="base">
              <a:spcBef>
                <a:spcPct val="20000"/>
              </a:spcBef>
              <a:spcAft>
                <a:spcPct val="0"/>
              </a:spcAft>
              <a:buChar char="»"/>
              <a:tabLst>
                <a:tab pos="182563" algn="l"/>
              </a:tabLst>
              <a:defRPr sz="2000">
                <a:solidFill>
                  <a:schemeClr val="tx1"/>
                </a:solidFill>
                <a:latin typeface="Arial" panose="020B0604020202020204" pitchFamily="34" charset="0"/>
              </a:defRPr>
            </a:lvl9pPr>
          </a:lstStyle>
          <a:p>
            <a:pPr algn="just">
              <a:lnSpc>
                <a:spcPct val="80000"/>
              </a:lnSpc>
              <a:buFontTx/>
              <a:buNone/>
            </a:pPr>
            <a:endParaRPr lang="pl-PL" altLang="pl-PL" sz="2400" b="1" dirty="0"/>
          </a:p>
          <a:p>
            <a:pPr algn="just">
              <a:lnSpc>
                <a:spcPct val="80000"/>
              </a:lnSpc>
              <a:buFontTx/>
              <a:buNone/>
            </a:pPr>
            <a:endParaRPr lang="pl-PL" altLang="pl-PL" sz="2400" b="1" dirty="0"/>
          </a:p>
        </p:txBody>
      </p:sp>
      <p:sp>
        <p:nvSpPr>
          <p:cNvPr id="5" name="Symbol zastępczy numeru slajdu 4"/>
          <p:cNvSpPr>
            <a:spLocks noGrp="1" noChangeAspect="1"/>
          </p:cNvSpPr>
          <p:nvPr>
            <p:ph type="sldNum" sz="quarter" idx="12"/>
          </p:nvPr>
        </p:nvSpPr>
        <p:spPr>
          <a:xfrm>
            <a:off x="8559529" y="0"/>
            <a:ext cx="584471" cy="250031"/>
          </a:xfrm>
        </p:spPr>
        <p:txBody>
          <a:bodyPr/>
          <a:lstStyle/>
          <a:p>
            <a:r>
              <a:rPr lang="pl-PL" altLang="pl-PL" sz="1050" dirty="0" smtClean="0">
                <a:solidFill>
                  <a:schemeClr val="bg1"/>
                </a:solidFill>
                <a:latin typeface="Calibri" panose="020F0502020204030204" pitchFamily="34" charset="0"/>
              </a:rPr>
              <a:t>str. </a:t>
            </a:r>
            <a:fld id="{1DFBDD2E-0A89-4F6F-B71E-D6B8232A8557}" type="slidenum">
              <a:rPr lang="pl-PL" altLang="pl-PL" sz="1400" smtClean="0">
                <a:solidFill>
                  <a:schemeClr val="bg1"/>
                </a:solidFill>
                <a:latin typeface="Calibri" panose="020F0502020204030204" pitchFamily="34" charset="0"/>
              </a:rPr>
              <a:pPr/>
              <a:t>2</a:t>
            </a:fld>
            <a:endParaRPr lang="pl-PL" altLang="pl-PL" sz="2000" dirty="0">
              <a:solidFill>
                <a:schemeClr val="bg1"/>
              </a:solidFill>
              <a:latin typeface="Calibri" panose="020F0502020204030204" pitchFamily="34" charset="0"/>
            </a:endParaRPr>
          </a:p>
        </p:txBody>
      </p:sp>
      <p:sp>
        <p:nvSpPr>
          <p:cNvPr id="10" name="Symbol zastępczy zawartości 1"/>
          <p:cNvSpPr>
            <a:spLocks noGrp="1"/>
          </p:cNvSpPr>
          <p:nvPr>
            <p:ph sz="quarter" idx="2"/>
          </p:nvPr>
        </p:nvSpPr>
        <p:spPr>
          <a:xfrm>
            <a:off x="597391" y="1820300"/>
            <a:ext cx="8295089" cy="4633035"/>
          </a:xfrm>
        </p:spPr>
        <p:txBody>
          <a:bodyPr>
            <a:normAutofit fontScale="92500" lnSpcReduction="20000"/>
          </a:bodyPr>
          <a:lstStyle/>
          <a:p>
            <a:pPr marL="723900" indent="-457200"/>
            <a:r>
              <a:rPr lang="pl-PL" dirty="0"/>
              <a:t>Organy samorządu terytorialnego i ich zadania w zakresie ochrony </a:t>
            </a:r>
            <a:r>
              <a:rPr lang="pl-PL" dirty="0" smtClean="0"/>
              <a:t>przeciwpożarowej;</a:t>
            </a:r>
            <a:endParaRPr lang="pl-PL" dirty="0"/>
          </a:p>
          <a:p>
            <a:pPr marL="723901" indent="-457200">
              <a:buSzPct val="25000"/>
            </a:pPr>
            <a:endParaRPr lang="pl-PL" dirty="0"/>
          </a:p>
          <a:p>
            <a:pPr marL="723900" indent="-457200"/>
            <a:r>
              <a:rPr lang="pl-PL" dirty="0"/>
              <a:t> Podstawowe zasady dysponowania OSP i utrzymywania gotowości </a:t>
            </a:r>
            <a:r>
              <a:rPr lang="pl-PL" dirty="0" smtClean="0"/>
              <a:t>bojowej;</a:t>
            </a:r>
            <a:endParaRPr lang="pl-PL" dirty="0"/>
          </a:p>
          <a:p>
            <a:pPr marL="723901" indent="-457200">
              <a:buSzPct val="25000"/>
            </a:pPr>
            <a:endParaRPr lang="pl-PL" dirty="0"/>
          </a:p>
          <a:p>
            <a:pPr marL="723900" indent="-457200"/>
            <a:r>
              <a:rPr lang="pl-PL" dirty="0"/>
              <a:t> Zasady organizacji szkolenia członków Ochotniczych Straży Pożarnych biorących bezpośredni udział w działaniach ratowniczych.</a:t>
            </a:r>
          </a:p>
          <a:p>
            <a:endParaRPr lang="pl-PL" dirty="0"/>
          </a:p>
          <a:p>
            <a:endParaRPr lang="pl-PL" dirty="0" smtClean="0"/>
          </a:p>
          <a:p>
            <a:pPr marL="118872" indent="0" algn="r">
              <a:buNone/>
            </a:pPr>
            <a:r>
              <a:rPr lang="pl-PL" dirty="0" smtClean="0"/>
              <a:t>Czas: 2T</a:t>
            </a:r>
            <a:endParaRPr lang="pl-PL" dirty="0"/>
          </a:p>
          <a:p>
            <a:endParaRPr lang="pl-PL" dirty="0">
              <a:latin typeface="Arial" panose="020B0604020202020204" pitchFamily="34" charset="0"/>
              <a:cs typeface="Arial" panose="020B0604020202020204" pitchFamily="34" charset="0"/>
            </a:endParaRPr>
          </a:p>
        </p:txBody>
      </p:sp>
      <p:pic>
        <p:nvPicPr>
          <p:cNvPr id="11" name="Obraz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82439" y="254969"/>
            <a:ext cx="822216" cy="935708"/>
          </a:xfrm>
          <a:prstGeom prst="rect">
            <a:avLst/>
          </a:prstGeom>
        </p:spPr>
      </p:pic>
    </p:spTree>
    <p:extLst>
      <p:ext uri="{BB962C8B-B14F-4D97-AF65-F5344CB8AC3E}">
        <p14:creationId xmlns:p14="http://schemas.microsoft.com/office/powerpoint/2010/main" val="26507063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322"/>
        <p:cNvGrpSpPr/>
        <p:nvPr/>
      </p:nvGrpSpPr>
      <p:grpSpPr>
        <a:xfrm>
          <a:off x="0" y="0"/>
          <a:ext cx="0" cy="0"/>
          <a:chOff x="0" y="0"/>
          <a:chExt cx="0" cy="0"/>
        </a:xfrm>
      </p:grpSpPr>
      <p:sp>
        <p:nvSpPr>
          <p:cNvPr id="324" name="Shape 32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25" name="Shape 32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20</a:t>
            </a:fld>
            <a:endParaRPr lang="pl-PL" sz="1400" b="0" i="0" u="none" strike="noStrike" cap="none">
              <a:solidFill>
                <a:schemeClr val="lt1"/>
              </a:solidFill>
              <a:latin typeface="Calibri"/>
              <a:ea typeface="Calibri"/>
              <a:cs typeface="Calibri"/>
              <a:sym typeface="Calibri"/>
            </a:endParaRPr>
          </a:p>
        </p:txBody>
      </p:sp>
      <p:sp>
        <p:nvSpPr>
          <p:cNvPr id="326" name="Shape 326"/>
          <p:cNvSpPr txBox="1">
            <a:spLocks noGrp="1"/>
          </p:cNvSpPr>
          <p:nvPr>
            <p:ph type="body" idx="2"/>
          </p:nvPr>
        </p:nvSpPr>
        <p:spPr>
          <a:xfrm>
            <a:off x="107504" y="1340767"/>
            <a:ext cx="8928992" cy="5517232"/>
          </a:xfrm>
          <a:prstGeom prst="rect">
            <a:avLst/>
          </a:prstGeom>
          <a:noFill/>
          <a:ln>
            <a:noFill/>
          </a:ln>
        </p:spPr>
        <p:txBody>
          <a:bodyPr lIns="54850" tIns="91425" rIns="91425" bIns="45700" anchor="t" anchorCtr="0">
            <a:noAutofit/>
          </a:bodyPr>
          <a:lstStyle/>
          <a:p>
            <a:pPr marL="276860" marR="0" lvl="0" indent="-10159" algn="l"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Sprzęt w stosunku do którego wymagane są badania techniczne i przeglądy okresowe bezwzględnie musi je posiadać.</a:t>
            </a: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Naczelnik OSP ponosi odpowiedzialność statutową za przygotowanie do działań, gotowość bojową i sprawność , a także zapewnienie na miarę posiadanych możliwości  bezpieczeństwa strażaków przewidzianych do prowadzenia działań ratowniczo-gaśniczych.</a:t>
            </a:r>
          </a:p>
          <a:p>
            <a:pPr marL="438912" marR="0" lvl="0" indent="-172212" algn="l" rtl="0">
              <a:lnSpc>
                <a:spcPct val="100000"/>
              </a:lnSpc>
              <a:spcBef>
                <a:spcPts val="0"/>
              </a:spcBef>
              <a:spcAft>
                <a:spcPts val="0"/>
              </a:spcAft>
              <a:buClr>
                <a:schemeClr val="accent1"/>
              </a:buClr>
              <a:buSzPct val="80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Naczelnik OSP informuje stanowisko kierowania komendanta powiatowego (miejskiego) PSP o braku gotowości bojowej jednostki OSP z powodu: </a:t>
            </a:r>
          </a:p>
          <a:p>
            <a:pPr marL="438912" marR="0" lvl="0" indent="-172212" algn="l"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braku odpowiedniej obsady osobowej</a:t>
            </a:r>
          </a:p>
          <a:p>
            <a:pPr marL="438912" marR="0" lvl="0" indent="-172212" algn="l"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uszkodzenia pojazdu.</a:t>
            </a:r>
          </a:p>
          <a:p>
            <a:pPr marL="276860" marR="0" lvl="0" indent="-10159" algn="l" rtl="0">
              <a:lnSpc>
                <a:spcPct val="100000"/>
              </a:lnSpc>
              <a:spcBef>
                <a:spcPts val="0"/>
              </a:spcBef>
              <a:spcAft>
                <a:spcPts val="0"/>
              </a:spcAft>
              <a:buClr>
                <a:schemeClr val="accent1"/>
              </a:buClr>
              <a:buSzPct val="25000"/>
              <a:buFont typeface="Noto Sans Symbols"/>
              <a:buNone/>
            </a:pPr>
            <a:endParaRPr sz="9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Naczelnik OSP informuje stanowisko kierowania komendanta powiatowego (miejskiego) PSP o przywróceniu gotowości bojowej jednostce OSP. </a:t>
            </a: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Każdy wyjazd z remizy OSP zastępu i jego powrót </a:t>
            </a:r>
            <a:r>
              <a:rPr lang="pl-PL" sz="1600" b="0" i="0" u="none" strike="noStrike" cap="none">
                <a:solidFill>
                  <a:schemeClr val="dk1"/>
                </a:solidFill>
                <a:latin typeface="Calibri"/>
                <a:ea typeface="Calibri"/>
                <a:cs typeface="Calibri"/>
                <a:sym typeface="Calibri"/>
              </a:rPr>
              <a:t>(do akcji, na przegląd techniczny, do stacji benzynowej, na polecenie Urzędu Miasta/Gminy, na wesele, na pogrzeb, itp.)  </a:t>
            </a:r>
            <a:r>
              <a:rPr lang="pl-PL" sz="2000" b="0" i="0" u="none" strike="noStrike" cap="none">
                <a:solidFill>
                  <a:schemeClr val="dk1"/>
                </a:solidFill>
                <a:latin typeface="Calibri"/>
                <a:ea typeface="Calibri"/>
                <a:cs typeface="Calibri"/>
                <a:sym typeface="Calibri"/>
              </a:rPr>
              <a:t>bezwzględnie musi zostać zgłoszony do stanowisko kierowania komendanta powiatowego (miejskiego) PSP.</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a:p>
            <a:pPr marL="114300" marR="0" lvl="0" indent="0"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Arial"/>
              <a:ea typeface="Arial"/>
              <a:cs typeface="Arial"/>
              <a:sym typeface="Arial"/>
            </a:endParaRPr>
          </a:p>
        </p:txBody>
      </p:sp>
      <p:pic>
        <p:nvPicPr>
          <p:cNvPr id="327" name="Shape 32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8" name="Shape 293"/>
          <p:cNvSpPr txBox="1">
            <a:spLocks noGrp="1"/>
          </p:cNvSpPr>
          <p:nvPr>
            <p:ph type="title"/>
          </p:nvPr>
        </p:nvSpPr>
        <p:spPr>
          <a:xfrm>
            <a:off x="1267693" y="2487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smtClean="0">
                <a:solidFill>
                  <a:srgbClr val="FFC700"/>
                </a:solidFill>
                <a:latin typeface="Calibri"/>
                <a:ea typeface="Calibri"/>
                <a:cs typeface="Calibri"/>
                <a:sym typeface="Calibri"/>
              </a:rPr>
              <a:t>Podstawowe zasady dysponowania OSP i utrzymania gotowości bojowej</a:t>
            </a:r>
            <a:endParaRPr lang="pl-PL" sz="2400" b="1" i="0" u="none" strike="noStrike" cap="none" dirty="0">
              <a:solidFill>
                <a:srgbClr val="FFC700"/>
              </a:solidFill>
              <a:latin typeface="Calibri"/>
              <a:ea typeface="Calibri"/>
              <a:cs typeface="Calibri"/>
              <a:sym typeface="Calibri"/>
            </a:endParaRPr>
          </a:p>
        </p:txBody>
      </p:sp>
    </p:spTree>
  </p:cSld>
  <p:clrMapOvr>
    <a:masterClrMapping/>
  </p:clrMapOvr>
  <p:transition spd="slow">
    <p:cu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Shape 33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a:solidFill>
                  <a:srgbClr val="FFC700"/>
                </a:solidFill>
                <a:latin typeface="Calibri"/>
                <a:ea typeface="Calibri"/>
                <a:cs typeface="Calibri"/>
                <a:sym typeface="Calibri"/>
              </a:rPr>
              <a:t>Zasady organizacji szkolenia członków Ochotniczych Straży Pożarnych biorących bezpośredni udział w działaniach </a:t>
            </a:r>
            <a:r>
              <a:rPr lang="pl-PL" sz="2400" b="1" i="0" u="none" strike="noStrike" cap="none" dirty="0" smtClean="0">
                <a:solidFill>
                  <a:srgbClr val="FFC700"/>
                </a:solidFill>
                <a:latin typeface="Calibri"/>
                <a:ea typeface="Calibri"/>
                <a:cs typeface="Calibri"/>
                <a:sym typeface="Calibri"/>
              </a:rPr>
              <a:t>ratowniczych</a:t>
            </a:r>
            <a:endParaRPr lang="pl-PL" sz="2400" b="1" i="0" u="none" strike="noStrike" cap="none" dirty="0">
              <a:solidFill>
                <a:srgbClr val="FFC700"/>
              </a:solidFill>
              <a:latin typeface="Calibri"/>
              <a:ea typeface="Calibri"/>
              <a:cs typeface="Calibri"/>
              <a:sym typeface="Calibri"/>
            </a:endParaRPr>
          </a:p>
        </p:txBody>
      </p:sp>
      <p:sp>
        <p:nvSpPr>
          <p:cNvPr id="334" name="Shape 33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35" name="Shape 33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21</a:t>
            </a:fld>
            <a:endParaRPr lang="pl-PL" sz="1400" b="0" i="0" u="none" strike="noStrike" cap="none">
              <a:solidFill>
                <a:schemeClr val="lt1"/>
              </a:solidFill>
              <a:latin typeface="Calibri"/>
              <a:ea typeface="Calibri"/>
              <a:cs typeface="Calibri"/>
              <a:sym typeface="Calibri"/>
            </a:endParaRPr>
          </a:p>
        </p:txBody>
      </p:sp>
      <p:sp>
        <p:nvSpPr>
          <p:cNvPr id="336" name="Shape 336"/>
          <p:cNvSpPr txBox="1">
            <a:spLocks noGrp="1"/>
          </p:cNvSpPr>
          <p:nvPr>
            <p:ph type="body" idx="2"/>
          </p:nvPr>
        </p:nvSpPr>
        <p:spPr>
          <a:xfrm>
            <a:off x="0" y="1340767"/>
            <a:ext cx="9036495" cy="5517232"/>
          </a:xfrm>
          <a:prstGeom prst="rect">
            <a:avLst/>
          </a:prstGeom>
          <a:noFill/>
          <a:ln>
            <a:noFill/>
          </a:ln>
        </p:spPr>
        <p:txBody>
          <a:bodyPr lIns="54850" tIns="91425" rIns="91425" bIns="45700" anchor="t" anchorCtr="0">
            <a:noAutofit/>
          </a:bodyPr>
          <a:lstStyle/>
          <a:p>
            <a:pPr marL="276860" marR="0" lvl="0" indent="-10159" algn="l" rtl="0">
              <a:lnSpc>
                <a:spcPct val="100000"/>
              </a:lnSpc>
              <a:spcBef>
                <a:spcPts val="0"/>
              </a:spcBef>
              <a:spcAft>
                <a:spcPts val="0"/>
              </a:spcAft>
              <a:buClr>
                <a:schemeClr val="accent1"/>
              </a:buClr>
              <a:buSzPct val="25000"/>
              <a:buFont typeface="Noto Sans Symbols"/>
              <a:buNone/>
            </a:pPr>
            <a:endParaRPr sz="5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96000"/>
              <a:buFont typeface="Noto Sans Symbols"/>
              <a:buChar char="➢"/>
            </a:pPr>
            <a:r>
              <a:rPr lang="pl-PL" sz="2000" b="0" i="0" u="none" strike="noStrike" cap="none" dirty="0">
                <a:solidFill>
                  <a:schemeClr val="dk1"/>
                </a:solidFill>
                <a:latin typeface="Calibri"/>
                <a:ea typeface="Calibri"/>
                <a:cs typeface="Calibri"/>
                <a:sym typeface="Calibri"/>
              </a:rPr>
              <a:t> </a:t>
            </a:r>
            <a:r>
              <a:rPr lang="pl-PL" sz="2400" b="1" i="0" u="none" strike="noStrike" cap="none" dirty="0">
                <a:solidFill>
                  <a:schemeClr val="dk1"/>
                </a:solidFill>
                <a:latin typeface="Calibri"/>
                <a:ea typeface="Calibri"/>
                <a:cs typeface="Calibri"/>
                <a:sym typeface="Calibri"/>
              </a:rPr>
              <a:t>Komendant Główny Państwowej Straży Pożarnej z dniem 1 stycznia 2016 r. wprowadził do stosowania: „Zasady organizacji szkoleń członków Ochotniczych Straży Pożarnych biorących bezpośredni udział w działaniach ratowniczych”.</a:t>
            </a:r>
          </a:p>
          <a:p>
            <a:pPr marL="276860" marR="0" lvl="0" indent="-10159" algn="l" rtl="0">
              <a:lnSpc>
                <a:spcPct val="100000"/>
              </a:lnSpc>
              <a:spcBef>
                <a:spcPts val="0"/>
              </a:spcBef>
              <a:spcAft>
                <a:spcPts val="0"/>
              </a:spcAft>
              <a:buClr>
                <a:schemeClr val="accent1"/>
              </a:buClr>
              <a:buSzPct val="25000"/>
              <a:buFont typeface="Noto Sans Symbols"/>
              <a:buNone/>
            </a:pPr>
            <a:endParaRPr sz="800" b="1"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Calibri"/>
                <a:ea typeface="Calibri"/>
                <a:cs typeface="Calibri"/>
                <a:sym typeface="Calibri"/>
              </a:rPr>
              <a:t> Klasyfikacja szkoleń członków Ochotniczych Straży Pożarnych:</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Calibri"/>
                <a:ea typeface="Calibri"/>
                <a:cs typeface="Calibri"/>
                <a:sym typeface="Calibri"/>
              </a:rPr>
              <a:t>Szkolenia realizowane na poziomie podstawowym</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Calibri"/>
                <a:ea typeface="Calibri"/>
                <a:cs typeface="Calibri"/>
                <a:sym typeface="Calibri"/>
              </a:rPr>
              <a:t>Szkolenia realizowane na poziomie specjalistycznym</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dirty="0">
                <a:solidFill>
                  <a:schemeClr val="dk1"/>
                </a:solidFill>
                <a:latin typeface="Calibri"/>
                <a:ea typeface="Calibri"/>
                <a:cs typeface="Calibri"/>
                <a:sym typeface="Calibri"/>
              </a:rPr>
              <a:t>Szkolenia realizowane na poziomie dowódczym.</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dirty="0">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p:txBody>
      </p:sp>
      <p:pic>
        <p:nvPicPr>
          <p:cNvPr id="337" name="Shape 337"/>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Shape 34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a:solidFill>
                  <a:srgbClr val="FFC700"/>
                </a:solidFill>
                <a:latin typeface="Calibri"/>
                <a:ea typeface="Calibri"/>
                <a:cs typeface="Calibri"/>
                <a:sym typeface="Calibri"/>
              </a:rPr>
              <a:t>Zasady organizacji szkolenia członków Ochotniczych Straży Pożarnych biorących bezpośredni udział w działaniach </a:t>
            </a:r>
            <a:r>
              <a:rPr lang="pl-PL" sz="2400" b="1" i="0" u="none" strike="noStrike" cap="none" dirty="0" smtClean="0">
                <a:solidFill>
                  <a:srgbClr val="FFC700"/>
                </a:solidFill>
                <a:latin typeface="Calibri"/>
                <a:ea typeface="Calibri"/>
                <a:cs typeface="Calibri"/>
                <a:sym typeface="Calibri"/>
              </a:rPr>
              <a:t>ratowniczych</a:t>
            </a:r>
            <a:endParaRPr lang="pl-PL" sz="2400" b="1" i="0" u="none" strike="noStrike" cap="none" dirty="0">
              <a:solidFill>
                <a:srgbClr val="FFC700"/>
              </a:solidFill>
              <a:latin typeface="Calibri"/>
              <a:ea typeface="Calibri"/>
              <a:cs typeface="Calibri"/>
              <a:sym typeface="Calibri"/>
            </a:endParaRPr>
          </a:p>
        </p:txBody>
      </p:sp>
      <p:sp>
        <p:nvSpPr>
          <p:cNvPr id="344" name="Shape 34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45" name="Shape 34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22</a:t>
            </a:fld>
            <a:endParaRPr lang="pl-PL" sz="1400" b="0" i="0" u="none" strike="noStrike" cap="none">
              <a:solidFill>
                <a:schemeClr val="lt1"/>
              </a:solidFill>
              <a:latin typeface="Calibri"/>
              <a:ea typeface="Calibri"/>
              <a:cs typeface="Calibri"/>
              <a:sym typeface="Calibri"/>
            </a:endParaRPr>
          </a:p>
        </p:txBody>
      </p:sp>
      <p:sp>
        <p:nvSpPr>
          <p:cNvPr id="346" name="Shape 346"/>
          <p:cNvSpPr txBox="1">
            <a:spLocks noGrp="1"/>
          </p:cNvSpPr>
          <p:nvPr>
            <p:ph type="body" idx="2"/>
          </p:nvPr>
        </p:nvSpPr>
        <p:spPr>
          <a:xfrm>
            <a:off x="0" y="1340767"/>
            <a:ext cx="9144000" cy="5517232"/>
          </a:xfrm>
          <a:prstGeom prst="rect">
            <a:avLst/>
          </a:prstGeom>
          <a:noFill/>
          <a:ln>
            <a:noFill/>
          </a:ln>
        </p:spPr>
        <p:txBody>
          <a:bodyPr lIns="54850" tIns="91425" rIns="91425" bIns="45700" anchor="t" anchorCtr="0">
            <a:noAutofit/>
          </a:bodyPr>
          <a:lstStyle/>
          <a:p>
            <a:pPr marL="276860" marR="0" lvl="0" indent="-10159" algn="l"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96000"/>
              <a:buFont typeface="Noto Sans Symbols"/>
              <a:buChar char="➢"/>
            </a:pPr>
            <a:r>
              <a:rPr lang="pl-PL" sz="2000" b="0"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Szkolenia na poziomie podstawowym</a:t>
            </a:r>
          </a:p>
          <a:p>
            <a:pPr marL="276860" marR="0" lvl="0" indent="-10159" algn="l" rtl="0">
              <a:lnSpc>
                <a:spcPct val="100000"/>
              </a:lnSpc>
              <a:spcBef>
                <a:spcPts val="0"/>
              </a:spcBef>
              <a:spcAft>
                <a:spcPts val="0"/>
              </a:spcAft>
              <a:buClr>
                <a:schemeClr val="accent1"/>
              </a:buClr>
              <a:buSzPct val="25000"/>
              <a:buFont typeface="Noto Sans Symbols"/>
              <a:buNone/>
            </a:pPr>
            <a:endParaRPr sz="8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Celem szkoleń na poziomie podstawowym jest przygotowanie do sprawnego i bezpiecznego wykonywania podstawowych czynności  ratowniczych, w tym również obsługi i konserwacji sprzętu wykorzystywanego do działań ratowniczych. </a:t>
            </a: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Do szkoleń poziomu podstawowego zaliczamy szkolenia:</a:t>
            </a:r>
          </a:p>
          <a:p>
            <a:pPr marL="276860" marR="0" lvl="0" indent="-10159"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r>
              <a:rPr lang="pl-PL" sz="1600" b="0" i="0" u="none" strike="noStrike" cap="none">
                <a:solidFill>
                  <a:schemeClr val="dk1"/>
                </a:solidFill>
                <a:latin typeface="Calibri"/>
                <a:ea typeface="Calibri"/>
                <a:cs typeface="Calibri"/>
                <a:sym typeface="Calibri"/>
              </a:rPr>
              <a:t>podstawowe strażaków ratowników Ochotniczych Straży Pożarnych;</a:t>
            </a:r>
          </a:p>
          <a:p>
            <a:pPr marL="438912" marR="0" lvl="0" indent="-172212" algn="l"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kierowców – konserwatorów sprzętu ratowniczego Ochotniczych Straży Pożarnych.</a:t>
            </a:r>
          </a:p>
          <a:p>
            <a:pPr marL="438912" marR="0" lvl="0" indent="-172212" algn="l" rtl="0">
              <a:lnSpc>
                <a:spcPct val="100000"/>
              </a:lnSpc>
              <a:spcBef>
                <a:spcPts val="0"/>
              </a:spcBef>
              <a:spcAft>
                <a:spcPts val="0"/>
              </a:spcAft>
              <a:buClr>
                <a:schemeClr val="accent1"/>
              </a:buClr>
              <a:buSzPct val="80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W ramach szkolenia podstawowego realizowana jest tematyka dotycząca:</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podstawowych czynności z zakresu ratownictwa technicznego;</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podstawowych czynności z zakresu działań przeciwpowodziowych;</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zasad pracy w radiowej sieci UKF Państwowej Straży Pożarnej;</a:t>
            </a:r>
          </a:p>
          <a:p>
            <a:pPr marL="438912" marR="0" lvl="0" indent="-172212" algn="l" rtl="0">
              <a:lnSpc>
                <a:spcPct val="100000"/>
              </a:lnSpc>
              <a:spcBef>
                <a:spcPts val="0"/>
              </a:spcBef>
              <a:spcAft>
                <a:spcPts val="0"/>
              </a:spcAft>
              <a:buClr>
                <a:schemeClr val="accent1"/>
              </a:buClr>
              <a:buSzPct val="80000"/>
              <a:buFont typeface="Noto Sans Symbols"/>
              <a:buChar char="➢"/>
            </a:pPr>
            <a:r>
              <a:rPr lang="pl-PL" sz="1600" b="0" i="0" u="none" strike="noStrike" cap="none">
                <a:solidFill>
                  <a:schemeClr val="dk1"/>
                </a:solidFill>
                <a:latin typeface="Calibri"/>
                <a:ea typeface="Calibri"/>
                <a:cs typeface="Calibri"/>
                <a:sym typeface="Calibri"/>
              </a:rPr>
              <a:t>wydawania sygnałów i poleceń uczestnikom ruchu lub innym osobom znajdującym się na drodze.</a:t>
            </a: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Realizatorem szkolenia jest Komenda Powiatowa (Miejska) Państwowej Straży Pożarnej.</a:t>
            </a:r>
          </a:p>
          <a:p>
            <a:pPr marL="276860" marR="0" lvl="0" indent="-10159"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r>
              <a:rPr lang="pl-PL" sz="1600" b="0" i="0" u="none" strike="noStrike" cap="none">
                <a:solidFill>
                  <a:schemeClr val="dk1"/>
                </a:solidFill>
                <a:latin typeface="Calibri"/>
                <a:ea typeface="Calibri"/>
                <a:cs typeface="Calibri"/>
                <a:sym typeface="Calibri"/>
              </a:rPr>
              <a:t>Dopuszcza się organizowanie szkoleń poziomu podstawowego strażaków ratowników Ochotniczych Straży Pożarnych przez szkoły i komendy wojewódzkie Państwowej Straży Pożarnej.</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p:txBody>
      </p:sp>
      <p:pic>
        <p:nvPicPr>
          <p:cNvPr id="347" name="Shape 347"/>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352"/>
        <p:cNvGrpSpPr/>
        <p:nvPr/>
      </p:nvGrpSpPr>
      <p:grpSpPr>
        <a:xfrm>
          <a:off x="0" y="0"/>
          <a:ext cx="0" cy="0"/>
          <a:chOff x="0" y="0"/>
          <a:chExt cx="0" cy="0"/>
        </a:xfrm>
      </p:grpSpPr>
      <p:sp>
        <p:nvSpPr>
          <p:cNvPr id="353" name="Shape 35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a:solidFill>
                  <a:srgbClr val="FFC700"/>
                </a:solidFill>
                <a:latin typeface="Calibri"/>
                <a:ea typeface="Calibri"/>
                <a:cs typeface="Calibri"/>
                <a:sym typeface="Calibri"/>
              </a:rPr>
              <a:t>Zasady organizacji szkolenia członków Ochotniczych Straży Pożarnych biorących bezpośredni udział w działaniach </a:t>
            </a:r>
            <a:r>
              <a:rPr lang="pl-PL" sz="2400" b="1" i="0" u="none" strike="noStrike" cap="none" dirty="0" smtClean="0">
                <a:solidFill>
                  <a:srgbClr val="FFC700"/>
                </a:solidFill>
                <a:latin typeface="Calibri"/>
                <a:ea typeface="Calibri"/>
                <a:cs typeface="Calibri"/>
                <a:sym typeface="Calibri"/>
              </a:rPr>
              <a:t>ratowniczych</a:t>
            </a:r>
            <a:endParaRPr lang="pl-PL" sz="2400" b="1" i="0" u="none" strike="noStrike" cap="none" dirty="0">
              <a:solidFill>
                <a:srgbClr val="FFC700"/>
              </a:solidFill>
              <a:latin typeface="Calibri"/>
              <a:ea typeface="Calibri"/>
              <a:cs typeface="Calibri"/>
              <a:sym typeface="Calibri"/>
            </a:endParaRPr>
          </a:p>
        </p:txBody>
      </p:sp>
      <p:sp>
        <p:nvSpPr>
          <p:cNvPr id="354" name="Shape 35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55" name="Shape 35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23</a:t>
            </a:fld>
            <a:endParaRPr lang="pl-PL" sz="1400" b="0" i="0" u="none" strike="noStrike" cap="none">
              <a:solidFill>
                <a:schemeClr val="lt1"/>
              </a:solidFill>
              <a:latin typeface="Calibri"/>
              <a:ea typeface="Calibri"/>
              <a:cs typeface="Calibri"/>
              <a:sym typeface="Calibri"/>
            </a:endParaRPr>
          </a:p>
        </p:txBody>
      </p:sp>
      <p:sp>
        <p:nvSpPr>
          <p:cNvPr id="356" name="Shape 356"/>
          <p:cNvSpPr txBox="1">
            <a:spLocks noGrp="1"/>
          </p:cNvSpPr>
          <p:nvPr>
            <p:ph type="body" idx="2"/>
          </p:nvPr>
        </p:nvSpPr>
        <p:spPr>
          <a:xfrm>
            <a:off x="0" y="1340767"/>
            <a:ext cx="9144000" cy="5517232"/>
          </a:xfrm>
          <a:prstGeom prst="rect">
            <a:avLst/>
          </a:prstGeom>
          <a:noFill/>
          <a:ln>
            <a:noFill/>
          </a:ln>
        </p:spPr>
        <p:txBody>
          <a:bodyPr lIns="54850" tIns="91425" rIns="91425" bIns="45700" anchor="t" anchorCtr="0">
            <a:noAutofit/>
          </a:bodyPr>
          <a:lstStyle/>
          <a:p>
            <a:pPr marL="276860" marR="0" lvl="0" indent="-10159" algn="l"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96000"/>
              <a:buFont typeface="Noto Sans Symbols"/>
              <a:buChar char="➢"/>
            </a:pPr>
            <a:r>
              <a:rPr lang="pl-PL" sz="2000" b="0"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Szkolenia na poziomie specjalistycznym</a:t>
            </a:r>
          </a:p>
          <a:p>
            <a:pPr marL="276860" marR="0" lvl="0" indent="-10159" algn="l" rtl="0">
              <a:lnSpc>
                <a:spcPct val="100000"/>
              </a:lnSpc>
              <a:spcBef>
                <a:spcPts val="0"/>
              </a:spcBef>
              <a:spcAft>
                <a:spcPts val="0"/>
              </a:spcAft>
              <a:buClr>
                <a:schemeClr val="accent1"/>
              </a:buClr>
              <a:buSzPct val="25000"/>
              <a:buFont typeface="Noto Sans Symbols"/>
              <a:buNone/>
            </a:pPr>
            <a:endParaRPr sz="5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Celem szkoleń realizowanych na poziomie specjalistycznym jest przygotowanie strażaków ratowników Ochotniczych Straży Pożarnych do wykonywania działań z użyciem sprzętu specjalistycznego wymagającego umiejętności zdefiniowanych w zasadach realizacji ratownictwa specjalistycznego w krajowym systemie ratowniczo-gaśniczym. Nabycie tak zdefiniowanych umiejętności pozwala na prowadzenie działań ratowniczych z użyciem sprzętu ratowniczego, w który wyposażone są Ochotnicze Straże Pożarne, zgodnie z rodzajem zagrożeń występujących na własnym terenie działania. </a:t>
            </a:r>
          </a:p>
          <a:p>
            <a:pPr marL="438912" marR="0" lvl="0" indent="-172212" algn="l" rtl="0">
              <a:lnSpc>
                <a:spcPct val="100000"/>
              </a:lnSpc>
              <a:spcBef>
                <a:spcPts val="0"/>
              </a:spcBef>
              <a:spcAft>
                <a:spcPts val="0"/>
              </a:spcAft>
              <a:buClr>
                <a:schemeClr val="accent1"/>
              </a:buClr>
              <a:buSzPct val="80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Do szkoleń realizowanych na poziomie specjalistycznym zaliczamy szkolenia w zakresie:</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ratownictwa technicznego;</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ratownictwa chemicznego i ekologicznego;</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ratownictwa wodnego;</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ratownictwa wysokościowego;</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działań poszukiwawczo-ratowniczych;</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ratownictwa medycznego;</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współpracy z LPR.</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p:txBody>
      </p:sp>
      <p:pic>
        <p:nvPicPr>
          <p:cNvPr id="357" name="Shape 357"/>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362"/>
        <p:cNvGrpSpPr/>
        <p:nvPr/>
      </p:nvGrpSpPr>
      <p:grpSpPr>
        <a:xfrm>
          <a:off x="0" y="0"/>
          <a:ext cx="0" cy="0"/>
          <a:chOff x="0" y="0"/>
          <a:chExt cx="0" cy="0"/>
        </a:xfrm>
      </p:grpSpPr>
      <p:sp>
        <p:nvSpPr>
          <p:cNvPr id="363" name="Shape 36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a:solidFill>
                  <a:srgbClr val="FFC700"/>
                </a:solidFill>
                <a:latin typeface="Calibri"/>
                <a:ea typeface="Calibri"/>
                <a:cs typeface="Calibri"/>
                <a:sym typeface="Calibri"/>
              </a:rPr>
              <a:t>Zasady organizacji szkolenia członków Ochotniczych Straży Pożarnych biorących bezpośredni udział w działaniach </a:t>
            </a:r>
            <a:r>
              <a:rPr lang="pl-PL" sz="2400" b="1" i="0" u="none" strike="noStrike" cap="none" dirty="0" smtClean="0">
                <a:solidFill>
                  <a:srgbClr val="FFC700"/>
                </a:solidFill>
                <a:latin typeface="Calibri"/>
                <a:ea typeface="Calibri"/>
                <a:cs typeface="Calibri"/>
                <a:sym typeface="Calibri"/>
              </a:rPr>
              <a:t>ratowniczych</a:t>
            </a:r>
            <a:endParaRPr lang="pl-PL" sz="2400" b="1" i="0" u="none" strike="noStrike" cap="none" dirty="0">
              <a:solidFill>
                <a:srgbClr val="FFC700"/>
              </a:solidFill>
              <a:latin typeface="Calibri"/>
              <a:ea typeface="Calibri"/>
              <a:cs typeface="Calibri"/>
              <a:sym typeface="Calibri"/>
            </a:endParaRPr>
          </a:p>
        </p:txBody>
      </p:sp>
      <p:sp>
        <p:nvSpPr>
          <p:cNvPr id="364" name="Shape 36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65" name="Shape 36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24</a:t>
            </a:fld>
            <a:endParaRPr lang="pl-PL" sz="1400" b="0" i="0" u="none" strike="noStrike" cap="none">
              <a:solidFill>
                <a:schemeClr val="lt1"/>
              </a:solidFill>
              <a:latin typeface="Calibri"/>
              <a:ea typeface="Calibri"/>
              <a:cs typeface="Calibri"/>
              <a:sym typeface="Calibri"/>
            </a:endParaRPr>
          </a:p>
        </p:txBody>
      </p:sp>
      <p:sp>
        <p:nvSpPr>
          <p:cNvPr id="366" name="Shape 366"/>
          <p:cNvSpPr txBox="1">
            <a:spLocks noGrp="1"/>
          </p:cNvSpPr>
          <p:nvPr>
            <p:ph type="body" idx="2"/>
          </p:nvPr>
        </p:nvSpPr>
        <p:spPr>
          <a:xfrm>
            <a:off x="0" y="1340767"/>
            <a:ext cx="9144000" cy="5517232"/>
          </a:xfrm>
          <a:prstGeom prst="rect">
            <a:avLst/>
          </a:prstGeom>
          <a:noFill/>
          <a:ln>
            <a:noFill/>
          </a:ln>
        </p:spPr>
        <p:txBody>
          <a:bodyPr lIns="54850" tIns="91425" rIns="91425" bIns="45700" anchor="t" anchorCtr="0">
            <a:noAutofit/>
          </a:bodyPr>
          <a:lstStyle/>
          <a:p>
            <a:pPr marL="276860" marR="0" lvl="0" indent="-10159" algn="l"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96000"/>
              <a:buFont typeface="Noto Sans Symbols"/>
              <a:buChar char="➢"/>
            </a:pPr>
            <a:r>
              <a:rPr lang="pl-PL" sz="2000" b="0"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Szkolenia na poziomie specjalistycznym</a:t>
            </a:r>
          </a:p>
          <a:p>
            <a:pPr marL="276860" marR="0" lvl="0" indent="-10159" algn="l" rtl="0">
              <a:lnSpc>
                <a:spcPct val="100000"/>
              </a:lnSpc>
              <a:spcBef>
                <a:spcPts val="0"/>
              </a:spcBef>
              <a:spcAft>
                <a:spcPts val="0"/>
              </a:spcAft>
              <a:buClr>
                <a:schemeClr val="accent1"/>
              </a:buClr>
              <a:buSzPct val="25000"/>
              <a:buFont typeface="Noto Sans Symbols"/>
              <a:buNone/>
            </a:pPr>
            <a:endParaRPr sz="5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Szkolenia na </a:t>
            </a:r>
            <a:r>
              <a:rPr lang="pl-PL" sz="2000" b="1" i="0" u="none" strike="noStrike" cap="none">
                <a:solidFill>
                  <a:schemeClr val="dk1"/>
                </a:solidFill>
                <a:latin typeface="Calibri"/>
                <a:ea typeface="Calibri"/>
                <a:cs typeface="Calibri"/>
                <a:sym typeface="Calibri"/>
              </a:rPr>
              <a:t>poziomie specjalistycznym</a:t>
            </a:r>
            <a:r>
              <a:rPr lang="pl-PL" sz="2000" b="0" i="0" u="none" strike="noStrike" cap="none">
                <a:solidFill>
                  <a:schemeClr val="dk1"/>
                </a:solidFill>
                <a:latin typeface="Calibri"/>
                <a:ea typeface="Calibri"/>
                <a:cs typeface="Calibri"/>
                <a:sym typeface="Calibri"/>
              </a:rPr>
              <a:t> strażaków ratowników Ochotniczych Straży Pożarnych realizowane są w oparciu o programy szkoleń dedykowane dla Państwowej Straży Pożarnej.</a:t>
            </a: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Szkolenia realizowane na poziomie specjalistycznym z dziedziny </a:t>
            </a:r>
            <a:r>
              <a:rPr lang="pl-PL" sz="2000" b="1" i="0" u="none" strike="noStrike" cap="none">
                <a:solidFill>
                  <a:schemeClr val="dk1"/>
                </a:solidFill>
                <a:latin typeface="Calibri"/>
                <a:ea typeface="Calibri"/>
                <a:cs typeface="Calibri"/>
                <a:sym typeface="Calibri"/>
              </a:rPr>
              <a:t>ratownictwa medycznego </a:t>
            </a:r>
            <a:r>
              <a:rPr lang="pl-PL" sz="2000" b="0" i="0" u="none" strike="noStrike" cap="none">
                <a:solidFill>
                  <a:schemeClr val="dk1"/>
                </a:solidFill>
                <a:latin typeface="Calibri"/>
                <a:ea typeface="Calibri"/>
                <a:cs typeface="Calibri"/>
                <a:sym typeface="Calibri"/>
              </a:rPr>
              <a:t>obejmują uzyskanie uprawnień ratownika zgodnie z wymogami ustawy o Państwowym Ratownictwie Medycznym. </a:t>
            </a: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Szkolenia prowadzone są przez szkoły i komendy wojewódzkie Państwowej Straży Pożarnej.</a:t>
            </a:r>
          </a:p>
          <a:p>
            <a:pPr marL="0" marR="0" lvl="0" indent="0"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 Dopuszcza się realizację szkoleń na poziomie specjalistycznym w zakresie podstawowym przez   </a:t>
            </a:r>
          </a:p>
          <a:p>
            <a:pPr marL="0" marR="0" lvl="0" indent="0"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komendy powiatowe/miejskie Państwowej Straży Pożarnej o ile programy szkoleń nie stanowią inaczej.</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p:txBody>
      </p:sp>
      <p:pic>
        <p:nvPicPr>
          <p:cNvPr id="367" name="Shape 367"/>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372"/>
        <p:cNvGrpSpPr/>
        <p:nvPr/>
      </p:nvGrpSpPr>
      <p:grpSpPr>
        <a:xfrm>
          <a:off x="0" y="0"/>
          <a:ext cx="0" cy="0"/>
          <a:chOff x="0" y="0"/>
          <a:chExt cx="0" cy="0"/>
        </a:xfrm>
      </p:grpSpPr>
      <p:sp>
        <p:nvSpPr>
          <p:cNvPr id="373" name="Shape 37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a:solidFill>
                  <a:srgbClr val="FFC700"/>
                </a:solidFill>
                <a:latin typeface="Calibri"/>
                <a:ea typeface="Calibri"/>
                <a:cs typeface="Calibri"/>
                <a:sym typeface="Calibri"/>
              </a:rPr>
              <a:t>Zasady organizacji szkolenia członków Ochotniczych Straży Pożarnych biorących bezpośredni udział w działaniach </a:t>
            </a:r>
            <a:r>
              <a:rPr lang="pl-PL" sz="2400" b="1" i="0" u="none" strike="noStrike" cap="none" dirty="0" smtClean="0">
                <a:solidFill>
                  <a:srgbClr val="FFC700"/>
                </a:solidFill>
                <a:latin typeface="Calibri"/>
                <a:ea typeface="Calibri"/>
                <a:cs typeface="Calibri"/>
                <a:sym typeface="Calibri"/>
              </a:rPr>
              <a:t>ratowniczych</a:t>
            </a:r>
            <a:endParaRPr lang="pl-PL" sz="2400" b="1" i="0" u="none" strike="noStrike" cap="none" dirty="0">
              <a:solidFill>
                <a:srgbClr val="FFC700"/>
              </a:solidFill>
              <a:latin typeface="Calibri"/>
              <a:ea typeface="Calibri"/>
              <a:cs typeface="Calibri"/>
              <a:sym typeface="Calibri"/>
            </a:endParaRPr>
          </a:p>
        </p:txBody>
      </p:sp>
      <p:sp>
        <p:nvSpPr>
          <p:cNvPr id="374" name="Shape 37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75" name="Shape 37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25</a:t>
            </a:fld>
            <a:endParaRPr lang="pl-PL" sz="1400" b="0" i="0" u="none" strike="noStrike" cap="none">
              <a:solidFill>
                <a:schemeClr val="lt1"/>
              </a:solidFill>
              <a:latin typeface="Calibri"/>
              <a:ea typeface="Calibri"/>
              <a:cs typeface="Calibri"/>
              <a:sym typeface="Calibri"/>
            </a:endParaRPr>
          </a:p>
        </p:txBody>
      </p:sp>
      <p:sp>
        <p:nvSpPr>
          <p:cNvPr id="376" name="Shape 376"/>
          <p:cNvSpPr txBox="1">
            <a:spLocks noGrp="1"/>
          </p:cNvSpPr>
          <p:nvPr>
            <p:ph type="body" idx="2"/>
          </p:nvPr>
        </p:nvSpPr>
        <p:spPr>
          <a:xfrm>
            <a:off x="0" y="1340767"/>
            <a:ext cx="9144000" cy="5517232"/>
          </a:xfrm>
          <a:prstGeom prst="rect">
            <a:avLst/>
          </a:prstGeom>
          <a:noFill/>
          <a:ln>
            <a:noFill/>
          </a:ln>
        </p:spPr>
        <p:txBody>
          <a:bodyPr lIns="54850" tIns="91425" rIns="91425" bIns="45700" anchor="t" anchorCtr="0">
            <a:noAutofit/>
          </a:bodyPr>
          <a:lstStyle/>
          <a:p>
            <a:pPr marL="276860" marR="0" lvl="0" indent="-10159" algn="l"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96000"/>
              <a:buFont typeface="Noto Sans Symbols"/>
              <a:buChar char="➢"/>
            </a:pPr>
            <a:r>
              <a:rPr lang="pl-PL" sz="2000" b="0"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Szkolenia na poziomie dowódczym</a:t>
            </a:r>
          </a:p>
          <a:p>
            <a:pPr marL="276860" marR="0" lvl="0" indent="-10159" algn="l" rtl="0">
              <a:lnSpc>
                <a:spcPct val="100000"/>
              </a:lnSpc>
              <a:spcBef>
                <a:spcPts val="0"/>
              </a:spcBef>
              <a:spcAft>
                <a:spcPts val="0"/>
              </a:spcAft>
              <a:buClr>
                <a:schemeClr val="accent1"/>
              </a:buClr>
              <a:buSzPct val="25000"/>
              <a:buFont typeface="Noto Sans Symbols"/>
              <a:buNone/>
            </a:pPr>
            <a:endParaRPr sz="5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Celem szkoleń realizowanych na poziomie dowódczym jest przygotowanie strażaków ratowników Ochotniczych Straży Pożarnych do kierowania działaniami ratowniczymi na poziomie interwencyjnym. Określa się szkolenie operacyjne kierujących działaniem ratowniczym dla członków Ochotniczych Straży Pożarnych (dowódców OSP) i Naczelników Ochotniczych Straży Pożarnych oraz Komendantów Gminnych Związku Ochotniczych Straży Pożarnych Rzeczypospolitej Polskiej, z zachowaniem hierarchii zdobywania umiejętności dowódczych.</a:t>
            </a: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Do szkoleń realizowanych na poziomie dowódczym zaliczamy: </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szkolenie kierujących działaniem ratowniczym dla członków Ochotniczych Straży Pożarnych (dowódców OSP); </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szkolenie Naczelników Ochotniczych Straży Pożarnych;</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szkolenie Komendantów Gminnych Związku Ochotniczych Straży Pożarnych Rzeczypospolitej Polskiej.</a:t>
            </a:r>
          </a:p>
          <a:p>
            <a:pPr marL="438912" marR="0" lvl="0" indent="-172212" algn="l" rtl="0">
              <a:lnSpc>
                <a:spcPct val="100000"/>
              </a:lnSpc>
              <a:spcBef>
                <a:spcPts val="0"/>
              </a:spcBef>
              <a:spcAft>
                <a:spcPts val="0"/>
              </a:spcAft>
              <a:buClr>
                <a:schemeClr val="accent1"/>
              </a:buClr>
              <a:buSzPct val="80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Szkolenia prowadzone są przez szkoły i komendy wojewódzkie Państwowej Straży Pożarnej.</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Dopuszcza się realizację szkoleń na poziomie specjalistycznym w zakresie podstawowym przez komendy powiatowe/miejskie Państwowej Straży Pożarnej o ile programy szkoleń nie stanowią inaczej.</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16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p:txBody>
      </p:sp>
      <p:pic>
        <p:nvPicPr>
          <p:cNvPr id="377" name="Shape 377"/>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382"/>
        <p:cNvGrpSpPr/>
        <p:nvPr/>
      </p:nvGrpSpPr>
      <p:grpSpPr>
        <a:xfrm>
          <a:off x="0" y="0"/>
          <a:ext cx="0" cy="0"/>
          <a:chOff x="0" y="0"/>
          <a:chExt cx="0" cy="0"/>
        </a:xfrm>
      </p:grpSpPr>
      <p:sp>
        <p:nvSpPr>
          <p:cNvPr id="383" name="Shape 38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a:solidFill>
                  <a:srgbClr val="FFC700"/>
                </a:solidFill>
                <a:latin typeface="Calibri"/>
                <a:ea typeface="Calibri"/>
                <a:cs typeface="Calibri"/>
                <a:sym typeface="Calibri"/>
              </a:rPr>
              <a:t>Zasady organizacji szkolenia członków Ochotniczych Straży Pożarnych biorących bezpośredni udział w działaniach </a:t>
            </a:r>
            <a:r>
              <a:rPr lang="pl-PL" sz="2400" b="1" i="0" u="none" strike="noStrike" cap="none" dirty="0" smtClean="0">
                <a:solidFill>
                  <a:srgbClr val="FFC700"/>
                </a:solidFill>
                <a:latin typeface="Calibri"/>
                <a:ea typeface="Calibri"/>
                <a:cs typeface="Calibri"/>
                <a:sym typeface="Calibri"/>
              </a:rPr>
              <a:t>ratowniczych</a:t>
            </a:r>
            <a:endParaRPr lang="pl-PL" sz="2400" b="1" i="0" u="none" strike="noStrike" cap="none" dirty="0">
              <a:solidFill>
                <a:srgbClr val="FFC700"/>
              </a:solidFill>
              <a:latin typeface="Calibri"/>
              <a:ea typeface="Calibri"/>
              <a:cs typeface="Calibri"/>
              <a:sym typeface="Calibri"/>
            </a:endParaRPr>
          </a:p>
        </p:txBody>
      </p:sp>
      <p:sp>
        <p:nvSpPr>
          <p:cNvPr id="384" name="Shape 38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85" name="Shape 38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26</a:t>
            </a:fld>
            <a:endParaRPr lang="pl-PL" sz="1400" b="0" i="0" u="none" strike="noStrike" cap="none">
              <a:solidFill>
                <a:schemeClr val="lt1"/>
              </a:solidFill>
              <a:latin typeface="Calibri"/>
              <a:ea typeface="Calibri"/>
              <a:cs typeface="Calibri"/>
              <a:sym typeface="Calibri"/>
            </a:endParaRPr>
          </a:p>
        </p:txBody>
      </p:sp>
      <p:sp>
        <p:nvSpPr>
          <p:cNvPr id="386" name="Shape 386"/>
          <p:cNvSpPr txBox="1">
            <a:spLocks noGrp="1"/>
          </p:cNvSpPr>
          <p:nvPr>
            <p:ph type="body" idx="2"/>
          </p:nvPr>
        </p:nvSpPr>
        <p:spPr>
          <a:xfrm>
            <a:off x="0" y="1340767"/>
            <a:ext cx="9144000" cy="5517232"/>
          </a:xfrm>
          <a:prstGeom prst="rect">
            <a:avLst/>
          </a:prstGeom>
          <a:noFill/>
          <a:ln>
            <a:noFill/>
          </a:ln>
        </p:spPr>
        <p:txBody>
          <a:bodyPr lIns="54850" tIns="91425" rIns="91425" bIns="45700" anchor="t" anchorCtr="0">
            <a:noAutofit/>
          </a:bodyPr>
          <a:lstStyle/>
          <a:p>
            <a:pPr marL="276860" marR="0" lvl="0" indent="-10159" algn="l"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96000"/>
              <a:buFont typeface="Noto Sans Symbols"/>
              <a:buChar char="➢"/>
            </a:pPr>
            <a:r>
              <a:rPr lang="pl-PL" sz="2000" b="0"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Doskonalenie umiejętności członków OSP biorących udział w bezpośrednich działaniach ratowniczych.</a:t>
            </a:r>
          </a:p>
          <a:p>
            <a:pPr marL="276860" marR="0" lvl="0" indent="-10159" algn="l" rtl="0">
              <a:lnSpc>
                <a:spcPct val="100000"/>
              </a:lnSpc>
              <a:spcBef>
                <a:spcPts val="0"/>
              </a:spcBef>
              <a:spcAft>
                <a:spcPts val="0"/>
              </a:spcAft>
              <a:buClr>
                <a:schemeClr val="accent1"/>
              </a:buClr>
              <a:buSzPct val="25000"/>
              <a:buFont typeface="Noto Sans Symbols"/>
              <a:buNone/>
            </a:pPr>
            <a:endParaRPr sz="5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Celem doskonalenia umiejętności członków Ochotniczych Straży Pożarnych jest ciągłe uzupełnianie, pogłębianie i aktualizowanie wiadomości oraz podwyższanie sprawności praktycznej, gwarantujące bezpieczne i efektywne prowadzenie  działań  ratowniczych. </a:t>
            </a: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Doskonalenie umiejętności należy realizować w trybie pracy ciągłej w formie zajęć teoretycznych i praktycznych, na które składają się min.:</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zajęcia teoretyczne w tym zagadnienia bezpieczeństwa i higieny pracy;</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zajęcia praktyczne (poligonowe) doskonalące nabyte umiejętności;</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samokształcenie kierowane;</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ćwiczenia w macierzystych jednostkach OSP;</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cyklicznie ćwiczenia zgrywające w ramach struktur funkcjonowania KSRG na obszarze powiatu/miasta;</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zapoznanie z obiektami szczególnymi ze względu na charakter zagrożenia, zlokalizowanymi na obszarze operacyjnym danej jednostki;</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zapoznanie z topografią własnego obszaru operacyjnego;</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czynny udział w zawodach sportowo-pożarniczych;</a:t>
            </a:r>
          </a:p>
          <a:p>
            <a:pPr marL="276860" marR="0" lvl="0" indent="-10159" algn="l" rtl="0">
              <a:lnSpc>
                <a:spcPct val="100000"/>
              </a:lnSpc>
              <a:spcBef>
                <a:spcPts val="0"/>
              </a:spcBef>
              <a:spcAft>
                <a:spcPts val="0"/>
              </a:spcAft>
              <a:buClr>
                <a:schemeClr val="accent1"/>
              </a:buClr>
              <a:buSzPct val="25000"/>
              <a:buFont typeface="Noto Sans Symbols"/>
              <a:buNone/>
            </a:pPr>
            <a:r>
              <a:rPr lang="pl-PL" sz="1600" b="0" i="0" u="none" strike="noStrike" cap="none">
                <a:solidFill>
                  <a:schemeClr val="dk1"/>
                </a:solidFill>
                <a:latin typeface="Calibri"/>
                <a:ea typeface="Calibri"/>
                <a:cs typeface="Calibri"/>
                <a:sym typeface="Calibri"/>
              </a:rPr>
              <a:t>- zajęcia z zakresu wychowania fizycznego</a:t>
            </a:r>
            <a:r>
              <a:rPr lang="pl-PL" sz="2000" b="0" i="0" u="none" strike="noStrike" cap="none">
                <a:solidFill>
                  <a:schemeClr val="dk1"/>
                </a:solidFill>
                <a:latin typeface="Calibri"/>
                <a:ea typeface="Calibri"/>
                <a:cs typeface="Calibri"/>
                <a:sym typeface="Calibri"/>
              </a:rPr>
              <a:t>.</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16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p:txBody>
      </p:sp>
      <p:pic>
        <p:nvPicPr>
          <p:cNvPr id="387" name="Shape 387"/>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392"/>
        <p:cNvGrpSpPr/>
        <p:nvPr/>
      </p:nvGrpSpPr>
      <p:grpSpPr>
        <a:xfrm>
          <a:off x="0" y="0"/>
          <a:ext cx="0" cy="0"/>
          <a:chOff x="0" y="0"/>
          <a:chExt cx="0" cy="0"/>
        </a:xfrm>
      </p:grpSpPr>
      <p:sp>
        <p:nvSpPr>
          <p:cNvPr id="393" name="Shape 39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a:solidFill>
                  <a:srgbClr val="FFC700"/>
                </a:solidFill>
                <a:latin typeface="Calibri"/>
                <a:ea typeface="Calibri"/>
                <a:cs typeface="Calibri"/>
                <a:sym typeface="Calibri"/>
              </a:rPr>
              <a:t>Zasady organizacji szkolenia członków Ochotniczych Straży Pożarnych biorących bezpośredni udział w działaniach </a:t>
            </a:r>
            <a:r>
              <a:rPr lang="pl-PL" sz="2400" b="1" i="0" u="none" strike="noStrike" cap="none" dirty="0" smtClean="0">
                <a:solidFill>
                  <a:srgbClr val="FFC700"/>
                </a:solidFill>
                <a:latin typeface="Calibri"/>
                <a:ea typeface="Calibri"/>
                <a:cs typeface="Calibri"/>
                <a:sym typeface="Calibri"/>
              </a:rPr>
              <a:t>ratowniczych</a:t>
            </a:r>
            <a:endParaRPr lang="pl-PL" sz="2400" b="1" i="0" u="none" strike="noStrike" cap="none" dirty="0">
              <a:solidFill>
                <a:srgbClr val="FFC700"/>
              </a:solidFill>
              <a:latin typeface="Calibri"/>
              <a:ea typeface="Calibri"/>
              <a:cs typeface="Calibri"/>
              <a:sym typeface="Calibri"/>
            </a:endParaRPr>
          </a:p>
        </p:txBody>
      </p:sp>
      <p:sp>
        <p:nvSpPr>
          <p:cNvPr id="394" name="Shape 39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395" name="Shape 39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27</a:t>
            </a:fld>
            <a:endParaRPr lang="pl-PL" sz="1400" b="0" i="0" u="none" strike="noStrike" cap="none">
              <a:solidFill>
                <a:schemeClr val="lt1"/>
              </a:solidFill>
              <a:latin typeface="Calibri"/>
              <a:ea typeface="Calibri"/>
              <a:cs typeface="Calibri"/>
              <a:sym typeface="Calibri"/>
            </a:endParaRPr>
          </a:p>
        </p:txBody>
      </p:sp>
      <p:sp>
        <p:nvSpPr>
          <p:cNvPr id="396" name="Shape 396"/>
          <p:cNvSpPr txBox="1">
            <a:spLocks noGrp="1"/>
          </p:cNvSpPr>
          <p:nvPr>
            <p:ph type="body" idx="2"/>
          </p:nvPr>
        </p:nvSpPr>
        <p:spPr>
          <a:xfrm>
            <a:off x="0" y="1340767"/>
            <a:ext cx="9144000" cy="5517232"/>
          </a:xfrm>
          <a:prstGeom prst="rect">
            <a:avLst/>
          </a:prstGeom>
          <a:noFill/>
          <a:ln>
            <a:noFill/>
          </a:ln>
        </p:spPr>
        <p:txBody>
          <a:bodyPr lIns="54850" tIns="91425" rIns="91425" bIns="45700" anchor="t" anchorCtr="0">
            <a:noAutofit/>
          </a:bodyPr>
          <a:lstStyle/>
          <a:p>
            <a:pPr marL="276860" marR="0" lvl="0" indent="-10159" algn="l"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96000"/>
              <a:buFont typeface="Noto Sans Symbols"/>
              <a:buChar char="➢"/>
            </a:pPr>
            <a:r>
              <a:rPr lang="pl-PL" sz="2000" b="0"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Doskonalenie umiejętności członków OSP biorących udział w bezpośrednich działaniach ratowniczych.</a:t>
            </a:r>
          </a:p>
          <a:p>
            <a:pPr marL="276860" marR="0" lvl="0" indent="-10159" algn="l" rtl="0">
              <a:lnSpc>
                <a:spcPct val="100000"/>
              </a:lnSpc>
              <a:spcBef>
                <a:spcPts val="0"/>
              </a:spcBef>
              <a:spcAft>
                <a:spcPts val="0"/>
              </a:spcAft>
              <a:buClr>
                <a:schemeClr val="accent1"/>
              </a:buClr>
              <a:buSzPct val="25000"/>
              <a:buFont typeface="Noto Sans Symbols"/>
              <a:buNone/>
            </a:pPr>
            <a:endParaRPr sz="5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a:t>
            </a:r>
            <a:r>
              <a:rPr lang="pl-PL" sz="2000" b="0" i="1" u="none" strike="noStrike" cap="none">
                <a:solidFill>
                  <a:schemeClr val="dk1"/>
                </a:solidFill>
                <a:latin typeface="Calibri"/>
                <a:ea typeface="Calibri"/>
                <a:cs typeface="Calibri"/>
                <a:sym typeface="Calibri"/>
              </a:rPr>
              <a:t>Obowiązek organizacji doskonalenia umiejętności członków Ochotniczych Straży Pożarnych spoczywa bezpośrednio na </a:t>
            </a:r>
            <a:r>
              <a:rPr lang="pl-PL" sz="2000" b="1" i="1" u="none" strike="noStrike" cap="none">
                <a:solidFill>
                  <a:schemeClr val="dk1"/>
                </a:solidFill>
                <a:latin typeface="Calibri"/>
                <a:ea typeface="Calibri"/>
                <a:cs typeface="Calibri"/>
                <a:sym typeface="Calibri"/>
              </a:rPr>
              <a:t>właściwym Naczelniku OSP</a:t>
            </a:r>
            <a:r>
              <a:rPr lang="pl-PL" sz="2000" b="0" i="1" u="none" strike="noStrike" cap="none">
                <a:solidFill>
                  <a:schemeClr val="dk1"/>
                </a:solidFill>
                <a:latin typeface="Calibri"/>
                <a:ea typeface="Calibri"/>
                <a:cs typeface="Calibri"/>
                <a:sym typeface="Calibri"/>
              </a:rPr>
              <a:t>, o ile statut nie stanowi inaczej. </a:t>
            </a:r>
          </a:p>
          <a:p>
            <a:pPr marL="276860" marR="0" lvl="0" indent="-10159" algn="l" rtl="0">
              <a:lnSpc>
                <a:spcPct val="100000"/>
              </a:lnSpc>
              <a:spcBef>
                <a:spcPts val="0"/>
              </a:spcBef>
              <a:spcAft>
                <a:spcPts val="0"/>
              </a:spcAft>
              <a:buClr>
                <a:schemeClr val="accent1"/>
              </a:buClr>
              <a:buSzPct val="25000"/>
              <a:buFont typeface="Noto Sans Symbols"/>
              <a:buNone/>
            </a:pPr>
            <a:endParaRPr sz="800" b="0" i="1"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1" u="none" strike="noStrike" cap="none">
                <a:solidFill>
                  <a:schemeClr val="dk1"/>
                </a:solidFill>
                <a:latin typeface="Calibri"/>
                <a:ea typeface="Calibri"/>
                <a:cs typeface="Calibri"/>
                <a:sym typeface="Calibri"/>
              </a:rPr>
              <a:t> Bezpośredni nadzór merytoryczny nad realizacją doskonalenia umiejętności członków sprawuje właściwy terytorialnie Komendant Gminny OSP.</a:t>
            </a: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W ramach doskonalenia umiejętności członków Ochotniczych Straży Pożarnych będą realizowane zajęcia szkoleniowe na poligonach, w komorach rozgorzeniowych i symulatorach środowisk pożarowych wg oddzielnych programów.</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16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p:txBody>
      </p:sp>
      <p:pic>
        <p:nvPicPr>
          <p:cNvPr id="397" name="Shape 397"/>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Shape 40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a:solidFill>
                  <a:srgbClr val="FFC700"/>
                </a:solidFill>
                <a:latin typeface="Calibri"/>
                <a:ea typeface="Calibri"/>
                <a:cs typeface="Calibri"/>
                <a:sym typeface="Calibri"/>
              </a:rPr>
              <a:t>Zasady organizacji szkolenia członków Ochotniczych Straży Pożarnych biorących bezpośredni udział w działaniach </a:t>
            </a:r>
            <a:r>
              <a:rPr lang="pl-PL" sz="2400" b="1" i="0" u="none" strike="noStrike" cap="none" dirty="0" smtClean="0">
                <a:solidFill>
                  <a:srgbClr val="FFC700"/>
                </a:solidFill>
                <a:latin typeface="Calibri"/>
                <a:ea typeface="Calibri"/>
                <a:cs typeface="Calibri"/>
                <a:sym typeface="Calibri"/>
              </a:rPr>
              <a:t>ratowniczych</a:t>
            </a:r>
            <a:endParaRPr lang="pl-PL" sz="2400" b="1" i="0" u="none" strike="noStrike" cap="none" dirty="0">
              <a:solidFill>
                <a:srgbClr val="FFC700"/>
              </a:solidFill>
              <a:latin typeface="Calibri"/>
              <a:ea typeface="Calibri"/>
              <a:cs typeface="Calibri"/>
              <a:sym typeface="Calibri"/>
            </a:endParaRPr>
          </a:p>
        </p:txBody>
      </p:sp>
      <p:sp>
        <p:nvSpPr>
          <p:cNvPr id="404" name="Shape 404"/>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05" name="Shape 40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28</a:t>
            </a:fld>
            <a:endParaRPr lang="pl-PL" sz="1400" b="0" i="0" u="none" strike="noStrike" cap="none">
              <a:solidFill>
                <a:schemeClr val="lt1"/>
              </a:solidFill>
              <a:latin typeface="Calibri"/>
              <a:ea typeface="Calibri"/>
              <a:cs typeface="Calibri"/>
              <a:sym typeface="Calibri"/>
            </a:endParaRPr>
          </a:p>
        </p:txBody>
      </p:sp>
      <p:sp>
        <p:nvSpPr>
          <p:cNvPr id="406" name="Shape 406"/>
          <p:cNvSpPr txBox="1">
            <a:spLocks noGrp="1"/>
          </p:cNvSpPr>
          <p:nvPr>
            <p:ph type="body" idx="2"/>
          </p:nvPr>
        </p:nvSpPr>
        <p:spPr>
          <a:xfrm>
            <a:off x="0" y="1340767"/>
            <a:ext cx="9144000" cy="5517232"/>
          </a:xfrm>
          <a:prstGeom prst="rect">
            <a:avLst/>
          </a:prstGeom>
          <a:noFill/>
          <a:ln>
            <a:noFill/>
          </a:ln>
        </p:spPr>
        <p:txBody>
          <a:bodyPr lIns="54850" tIns="91425" rIns="91425" bIns="45700" anchor="t" anchorCtr="0">
            <a:noAutofit/>
          </a:bodyPr>
          <a:lstStyle/>
          <a:p>
            <a:pPr marL="276860" marR="0" lvl="0" indent="-10159" algn="l"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16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p:txBody>
      </p:sp>
      <p:pic>
        <p:nvPicPr>
          <p:cNvPr id="407" name="Shape 407"/>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08" name="Shape 408"/>
          <p:cNvPicPr preferRelativeResize="0"/>
          <p:nvPr/>
        </p:nvPicPr>
        <p:blipFill rotWithShape="1">
          <a:blip r:embed="rId4">
            <a:alphaModFix/>
          </a:blip>
          <a:srcRect/>
          <a:stretch/>
        </p:blipFill>
        <p:spPr>
          <a:xfrm rot="5400000">
            <a:off x="1522759" y="1406990"/>
            <a:ext cx="5201179" cy="5328591"/>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13"/>
        <p:cNvGrpSpPr/>
        <p:nvPr/>
      </p:nvGrpSpPr>
      <p:grpSpPr>
        <a:xfrm>
          <a:off x="0" y="0"/>
          <a:ext cx="0" cy="0"/>
          <a:chOff x="0" y="0"/>
          <a:chExt cx="0" cy="0"/>
        </a:xfrm>
      </p:grpSpPr>
      <p:sp>
        <p:nvSpPr>
          <p:cNvPr id="414" name="Shape 41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a:solidFill>
                  <a:srgbClr val="FFC700"/>
                </a:solidFill>
                <a:latin typeface="Calibri"/>
                <a:ea typeface="Calibri"/>
                <a:cs typeface="Calibri"/>
                <a:sym typeface="Calibri"/>
              </a:rPr>
              <a:t>Zasady organizacji szkolenia członków Ochotniczych Straży Pożarnych biorących bezpośredni udział w działaniach </a:t>
            </a:r>
            <a:r>
              <a:rPr lang="pl-PL" sz="2400" b="1" i="0" u="none" strike="noStrike" cap="none" dirty="0" smtClean="0">
                <a:solidFill>
                  <a:srgbClr val="FFC700"/>
                </a:solidFill>
                <a:latin typeface="Calibri"/>
                <a:ea typeface="Calibri"/>
                <a:cs typeface="Calibri"/>
                <a:sym typeface="Calibri"/>
              </a:rPr>
              <a:t>ratowniczych</a:t>
            </a:r>
            <a:endParaRPr lang="pl-PL" sz="2400" b="1" i="0" u="none" strike="noStrike" cap="none" dirty="0">
              <a:solidFill>
                <a:srgbClr val="FFC700"/>
              </a:solidFill>
              <a:latin typeface="Calibri"/>
              <a:ea typeface="Calibri"/>
              <a:cs typeface="Calibri"/>
              <a:sym typeface="Calibri"/>
            </a:endParaRPr>
          </a:p>
        </p:txBody>
      </p:sp>
      <p:sp>
        <p:nvSpPr>
          <p:cNvPr id="415" name="Shape 41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16" name="Shape 41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29</a:t>
            </a:fld>
            <a:endParaRPr lang="pl-PL" sz="1400" b="0" i="0" u="none" strike="noStrike" cap="none">
              <a:solidFill>
                <a:schemeClr val="lt1"/>
              </a:solidFill>
              <a:latin typeface="Calibri"/>
              <a:ea typeface="Calibri"/>
              <a:cs typeface="Calibri"/>
              <a:sym typeface="Calibri"/>
            </a:endParaRPr>
          </a:p>
        </p:txBody>
      </p:sp>
      <p:sp>
        <p:nvSpPr>
          <p:cNvPr id="417" name="Shape 417"/>
          <p:cNvSpPr txBox="1">
            <a:spLocks noGrp="1"/>
          </p:cNvSpPr>
          <p:nvPr>
            <p:ph type="body" idx="2"/>
          </p:nvPr>
        </p:nvSpPr>
        <p:spPr>
          <a:xfrm>
            <a:off x="0" y="1340767"/>
            <a:ext cx="9144000" cy="5517232"/>
          </a:xfrm>
          <a:prstGeom prst="rect">
            <a:avLst/>
          </a:prstGeom>
          <a:noFill/>
          <a:ln>
            <a:noFill/>
          </a:ln>
        </p:spPr>
        <p:txBody>
          <a:bodyPr lIns="54850" tIns="91425" rIns="91425" bIns="45700" anchor="t" anchorCtr="0">
            <a:noAutofit/>
          </a:bodyPr>
          <a:lstStyle/>
          <a:p>
            <a:pPr marL="276860" marR="0" lvl="0" indent="-10159" algn="l"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16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p:txBody>
      </p:sp>
      <p:pic>
        <p:nvPicPr>
          <p:cNvPr id="418" name="Shape 418"/>
          <p:cNvPicPr preferRelativeResize="0"/>
          <p:nvPr/>
        </p:nvPicPr>
        <p:blipFill rotWithShape="1">
          <a:blip r:embed="rId3">
            <a:alphaModFix/>
          </a:blip>
          <a:srcRect/>
          <a:stretch/>
        </p:blipFill>
        <p:spPr>
          <a:xfrm>
            <a:off x="282437" y="254967"/>
            <a:ext cx="822214" cy="935708"/>
          </a:xfrm>
          <a:prstGeom prst="rect">
            <a:avLst/>
          </a:prstGeom>
          <a:noFill/>
          <a:ln>
            <a:noFill/>
          </a:ln>
        </p:spPr>
      </p:pic>
      <p:graphicFrame>
        <p:nvGraphicFramePr>
          <p:cNvPr id="419" name="Shape 419"/>
          <p:cNvGraphicFramePr/>
          <p:nvPr/>
        </p:nvGraphicFramePr>
        <p:xfrm>
          <a:off x="384017" y="2184451"/>
          <a:ext cx="8064025" cy="2570540"/>
        </p:xfrm>
        <a:graphic>
          <a:graphicData uri="http://schemas.openxmlformats.org/drawingml/2006/table">
            <a:tbl>
              <a:tblPr firstRow="1" bandRow="1">
                <a:noFill/>
                <a:tableStyleId>{7BCF730F-DF57-47D9-BD35-26569FE7F59A}</a:tableStyleId>
              </a:tblPr>
              <a:tblGrid>
                <a:gridCol w="4392500"/>
                <a:gridCol w="1296150"/>
                <a:gridCol w="1368150"/>
                <a:gridCol w="1007225"/>
              </a:tblGrid>
              <a:tr h="370850">
                <a:tc>
                  <a:txBody>
                    <a:bodyPr/>
                    <a:lstStyle/>
                    <a:p>
                      <a:pPr marL="0" marR="0" lvl="0" indent="0" algn="ctr" rtl="0">
                        <a:lnSpc>
                          <a:spcPct val="100000"/>
                        </a:lnSpc>
                        <a:spcBef>
                          <a:spcPts val="0"/>
                        </a:spcBef>
                        <a:spcAft>
                          <a:spcPts val="0"/>
                        </a:spcAft>
                        <a:buClr>
                          <a:srgbClr val="000000"/>
                        </a:buClr>
                        <a:buSzPct val="25000"/>
                        <a:buFont typeface="Arial"/>
                        <a:buNone/>
                      </a:pPr>
                      <a:r>
                        <a:rPr lang="pl-PL" sz="1200" u="none" strike="noStrike" cap="none"/>
                        <a:t>Rodzaj szkolenia</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u="none" strike="noStrike" cap="none"/>
                        <a:t>Ilość godzin teoretycznych</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u="none" strike="noStrike" cap="none"/>
                        <a:t>Ilość godzin praktycznych</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u="none" strike="noStrike" cap="none"/>
                        <a:t>Razem </a:t>
                      </a:r>
                    </a:p>
                  </a:txBody>
                  <a:tcPr marL="91450" marR="91450" marT="45725" marB="45725" anchor="ctr"/>
                </a:tc>
              </a:tr>
              <a:tr h="370850">
                <a:tc>
                  <a:txBody>
                    <a:bodyPr/>
                    <a:lstStyle/>
                    <a:p>
                      <a:pPr marL="0" marR="0" lvl="0" indent="0" algn="l" rtl="0">
                        <a:lnSpc>
                          <a:spcPct val="100000"/>
                        </a:lnSpc>
                        <a:spcBef>
                          <a:spcPts val="0"/>
                        </a:spcBef>
                        <a:spcAft>
                          <a:spcPts val="0"/>
                        </a:spcAft>
                        <a:buClr>
                          <a:srgbClr val="000000"/>
                        </a:buClr>
                        <a:buSzPct val="25000"/>
                        <a:buFont typeface="Arial"/>
                        <a:buNone/>
                      </a:pPr>
                      <a:r>
                        <a:rPr lang="pl-PL" sz="1200" b="1" u="none" strike="noStrike" cap="none"/>
                        <a:t>Szkolenie podstawowe strażaków Ochotniczych Straży Pożarnych</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59</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67</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126</a:t>
                      </a:r>
                    </a:p>
                  </a:txBody>
                  <a:tcPr marL="91450" marR="91450" marT="45725" marB="45725" anchor="ctr"/>
                </a:tc>
              </a:tr>
              <a:tr h="370850">
                <a:tc>
                  <a:txBody>
                    <a:bodyPr/>
                    <a:lstStyle/>
                    <a:p>
                      <a:pPr marL="0" marR="0" lvl="0" indent="0" algn="l" rtl="0">
                        <a:lnSpc>
                          <a:spcPct val="100000"/>
                        </a:lnSpc>
                        <a:spcBef>
                          <a:spcPts val="0"/>
                        </a:spcBef>
                        <a:spcAft>
                          <a:spcPts val="0"/>
                        </a:spcAft>
                        <a:buClr>
                          <a:srgbClr val="000000"/>
                        </a:buClr>
                        <a:buSzPct val="25000"/>
                        <a:buFont typeface="Arial"/>
                        <a:buNone/>
                      </a:pPr>
                      <a:r>
                        <a:rPr lang="pl-PL" sz="1200" b="1" u="none" strike="noStrike" cap="none"/>
                        <a:t>Szkolenie kierowców – konserwatorów  sprzętu ratowniczego OSP</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14</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14</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28</a:t>
                      </a:r>
                    </a:p>
                  </a:txBody>
                  <a:tcPr marL="91450" marR="91450" marT="45725" marB="45725" anchor="ctr"/>
                </a:tc>
              </a:tr>
              <a:tr h="370850">
                <a:tc>
                  <a:txBody>
                    <a:bodyPr/>
                    <a:lstStyle/>
                    <a:p>
                      <a:pPr marL="0" marR="0" lvl="0" indent="0" algn="l" rtl="0">
                        <a:lnSpc>
                          <a:spcPct val="100000"/>
                        </a:lnSpc>
                        <a:spcBef>
                          <a:spcPts val="0"/>
                        </a:spcBef>
                        <a:spcAft>
                          <a:spcPts val="0"/>
                        </a:spcAft>
                        <a:buClr>
                          <a:srgbClr val="000000"/>
                        </a:buClr>
                        <a:buSzPct val="25000"/>
                        <a:buFont typeface="Arial"/>
                        <a:buNone/>
                      </a:pPr>
                      <a:r>
                        <a:rPr lang="pl-PL" sz="1200" b="1" u="none" strike="noStrike" cap="none"/>
                        <a:t>Szkolenie Dowódców OSP</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23</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13</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36</a:t>
                      </a:r>
                    </a:p>
                  </a:txBody>
                  <a:tcPr marL="91450" marR="91450" marT="45725" marB="45725" anchor="ctr"/>
                </a:tc>
              </a:tr>
              <a:tr h="370850">
                <a:tc>
                  <a:txBody>
                    <a:bodyPr/>
                    <a:lstStyle/>
                    <a:p>
                      <a:pPr marL="0" marR="0" lvl="0" indent="0" algn="l" rtl="0">
                        <a:lnSpc>
                          <a:spcPct val="100000"/>
                        </a:lnSpc>
                        <a:spcBef>
                          <a:spcPts val="0"/>
                        </a:spcBef>
                        <a:spcAft>
                          <a:spcPts val="0"/>
                        </a:spcAft>
                        <a:buClr>
                          <a:srgbClr val="000000"/>
                        </a:buClr>
                        <a:buSzPct val="25000"/>
                        <a:buFont typeface="Arial"/>
                        <a:buNone/>
                      </a:pPr>
                      <a:r>
                        <a:rPr lang="pl-PL" sz="1200" b="1" u="none" strike="noStrike" cap="none"/>
                        <a:t>Szkolenie Naczelników Ochotniczych Straży Pożarnych</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18</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0</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18</a:t>
                      </a:r>
                    </a:p>
                  </a:txBody>
                  <a:tcPr marL="91450" marR="91450" marT="45725" marB="45725" anchor="ctr"/>
                </a:tc>
              </a:tr>
              <a:tr h="370850">
                <a:tc>
                  <a:txBody>
                    <a:bodyPr/>
                    <a:lstStyle/>
                    <a:p>
                      <a:pPr marL="0" marR="0" lvl="0" indent="0" algn="l" rtl="0">
                        <a:lnSpc>
                          <a:spcPct val="100000"/>
                        </a:lnSpc>
                        <a:spcBef>
                          <a:spcPts val="0"/>
                        </a:spcBef>
                        <a:spcAft>
                          <a:spcPts val="0"/>
                        </a:spcAft>
                        <a:buClr>
                          <a:srgbClr val="000000"/>
                        </a:buClr>
                        <a:buSzPct val="25000"/>
                        <a:buFont typeface="Arial"/>
                        <a:buNone/>
                      </a:pPr>
                      <a:r>
                        <a:rPr lang="pl-PL" sz="1200" b="1" u="none" strike="noStrike" cap="none"/>
                        <a:t>Szkolenie Komendantów Gminnych  Związku Ochotniczych Straży Pożarnych Rzeczpospolitej Polskiej</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18</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0</a:t>
                      </a:r>
                    </a:p>
                  </a:txBody>
                  <a:tcPr marL="91450" marR="91450" marT="45725" marB="45725" anchor="ctr"/>
                </a:tc>
                <a:tc>
                  <a:txBody>
                    <a:bodyPr/>
                    <a:lstStyle/>
                    <a:p>
                      <a:pPr marL="0" marR="0" lvl="0" indent="0" algn="ctr" rtl="0">
                        <a:lnSpc>
                          <a:spcPct val="100000"/>
                        </a:lnSpc>
                        <a:spcBef>
                          <a:spcPts val="0"/>
                        </a:spcBef>
                        <a:spcAft>
                          <a:spcPts val="0"/>
                        </a:spcAft>
                        <a:buClr>
                          <a:srgbClr val="000000"/>
                        </a:buClr>
                        <a:buSzPct val="25000"/>
                        <a:buFont typeface="Arial"/>
                        <a:buNone/>
                      </a:pPr>
                      <a:r>
                        <a:rPr lang="pl-PL" sz="1200" b="1" u="none" strike="noStrike" cap="none"/>
                        <a:t>18</a:t>
                      </a:r>
                    </a:p>
                  </a:txBody>
                  <a:tcPr marL="91450" marR="91450" marT="45725" marB="45725" anchor="ctr"/>
                </a:tc>
              </a:tr>
            </a:tbl>
          </a:graphicData>
        </a:graphic>
      </p:graphicFrame>
      <p:sp>
        <p:nvSpPr>
          <p:cNvPr id="420" name="Shape 420"/>
          <p:cNvSpPr/>
          <p:nvPr/>
        </p:nvSpPr>
        <p:spPr>
          <a:xfrm>
            <a:off x="539352" y="6202069"/>
            <a:ext cx="8208912" cy="276998"/>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pl-PL" sz="1200" b="0" i="0" u="none" strike="noStrike" cap="none">
                <a:solidFill>
                  <a:srgbClr val="000000"/>
                </a:solidFill>
                <a:latin typeface="Arial"/>
                <a:ea typeface="Arial"/>
                <a:cs typeface="Arial"/>
                <a:sym typeface="Arial"/>
              </a:rPr>
              <a:t>Źródło: Opracowanie własne</a:t>
            </a:r>
          </a:p>
        </p:txBody>
      </p:sp>
    </p:spTree>
  </p:cSld>
  <p:clrMapOvr>
    <a:masterClrMapping/>
  </p:clrMapOvr>
  <p:transition spd="slow">
    <p:cut/>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3"/>
        <p:cNvGrpSpPr/>
        <p:nvPr/>
      </p:nvGrpSpPr>
      <p:grpSpPr>
        <a:xfrm>
          <a:off x="0" y="0"/>
          <a:ext cx="0" cy="0"/>
          <a:chOff x="0" y="0"/>
          <a:chExt cx="0" cy="0"/>
        </a:xfrm>
      </p:grpSpPr>
      <p:sp>
        <p:nvSpPr>
          <p:cNvPr id="144" name="Shape 144"/>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00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Struktura administracji w </a:t>
            </a:r>
            <a:r>
              <a:rPr lang="pl-PL" sz="2800" b="1" i="0" u="none" strike="noStrike" cap="none" dirty="0" smtClean="0">
                <a:solidFill>
                  <a:srgbClr val="FFC700"/>
                </a:solidFill>
                <a:latin typeface="Calibri"/>
                <a:ea typeface="Calibri"/>
                <a:cs typeface="Calibri"/>
                <a:sym typeface="Calibri"/>
              </a:rPr>
              <a:t>Polsce</a:t>
            </a:r>
            <a:r>
              <a:rPr lang="pl-PL" sz="2800" b="1" i="0" u="none" strike="noStrike" cap="none" dirty="0">
                <a:solidFill>
                  <a:srgbClr val="FFC700"/>
                </a:solidFill>
                <a:latin typeface="Calibri"/>
                <a:ea typeface="Calibri"/>
                <a:cs typeface="Calibri"/>
                <a:sym typeface="Calibri"/>
              </a:rPr>
              <a:t/>
            </a:r>
            <a:br>
              <a:rPr lang="pl-PL" sz="2800" b="1" i="0" u="none" strike="noStrike" cap="none" dirty="0">
                <a:solidFill>
                  <a:srgbClr val="FFC700"/>
                </a:solidFill>
                <a:latin typeface="Calibri"/>
                <a:ea typeface="Calibri"/>
                <a:cs typeface="Calibri"/>
                <a:sym typeface="Calibri"/>
              </a:rPr>
            </a:br>
            <a:endParaRPr lang="pl-PL" sz="2800" b="1" i="0" u="none" strike="noStrike" cap="none" dirty="0">
              <a:solidFill>
                <a:srgbClr val="FFC700"/>
              </a:solidFill>
              <a:latin typeface="Calibri"/>
              <a:ea typeface="Calibri"/>
              <a:cs typeface="Calibri"/>
              <a:sym typeface="Calibri"/>
            </a:endParaRPr>
          </a:p>
        </p:txBody>
      </p:sp>
      <p:sp>
        <p:nvSpPr>
          <p:cNvPr id="145" name="Shape 145"/>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146" name="Shape 146"/>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a:t>
            </a:fld>
            <a:endParaRPr lang="pl-PL" sz="1400" b="0" i="0" u="none" strike="noStrike" cap="none">
              <a:solidFill>
                <a:schemeClr val="lt1"/>
              </a:solidFill>
              <a:latin typeface="Calibri"/>
              <a:ea typeface="Calibri"/>
              <a:cs typeface="Calibri"/>
              <a:sym typeface="Calibri"/>
            </a:endParaRPr>
          </a:p>
        </p:txBody>
      </p:sp>
      <p:sp>
        <p:nvSpPr>
          <p:cNvPr id="147" name="Shape 147"/>
          <p:cNvSpPr txBox="1">
            <a:spLocks noGrp="1"/>
          </p:cNvSpPr>
          <p:nvPr>
            <p:ph type="body" idx="2"/>
          </p:nvPr>
        </p:nvSpPr>
        <p:spPr>
          <a:xfrm>
            <a:off x="572699" y="1570878"/>
            <a:ext cx="8295089" cy="1930129"/>
          </a:xfrm>
          <a:prstGeom prst="rect">
            <a:avLst/>
          </a:prstGeom>
          <a:noFill/>
          <a:ln>
            <a:noFill/>
          </a:ln>
        </p:spPr>
        <p:txBody>
          <a:bodyPr lIns="54850" tIns="91425" rIns="91425" bIns="45700" anchor="t" anchorCtr="0">
            <a:noAutofit/>
          </a:bodyPr>
          <a:lstStyle/>
          <a:p>
            <a:pPr marL="276860" marR="0" lvl="0" indent="-10159"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a:p>
            <a:pPr marL="114300" marR="0" lvl="0" indent="0"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Arial"/>
              <a:ea typeface="Arial"/>
              <a:cs typeface="Arial"/>
              <a:sym typeface="Arial"/>
            </a:endParaRPr>
          </a:p>
        </p:txBody>
      </p:sp>
      <p:pic>
        <p:nvPicPr>
          <p:cNvPr id="148" name="Shape 148"/>
          <p:cNvPicPr preferRelativeResize="0"/>
          <p:nvPr/>
        </p:nvPicPr>
        <p:blipFill rotWithShape="1">
          <a:blip r:embed="rId3">
            <a:alphaModFix/>
          </a:blip>
          <a:srcRect/>
          <a:stretch/>
        </p:blipFill>
        <p:spPr>
          <a:xfrm>
            <a:off x="282437" y="254967"/>
            <a:ext cx="822214" cy="935708"/>
          </a:xfrm>
          <a:prstGeom prst="rect">
            <a:avLst/>
          </a:prstGeom>
          <a:noFill/>
          <a:ln>
            <a:noFill/>
          </a:ln>
        </p:spPr>
      </p:pic>
      <p:grpSp>
        <p:nvGrpSpPr>
          <p:cNvPr id="149" name="Shape 149"/>
          <p:cNvGrpSpPr/>
          <p:nvPr/>
        </p:nvGrpSpPr>
        <p:grpSpPr>
          <a:xfrm>
            <a:off x="126728" y="1818180"/>
            <a:ext cx="8948804" cy="3913813"/>
            <a:chOff x="28391" y="164652"/>
            <a:chExt cx="8356340" cy="3629951"/>
          </a:xfrm>
        </p:grpSpPr>
        <p:sp>
          <p:nvSpPr>
            <p:cNvPr id="150" name="Shape 150"/>
            <p:cNvSpPr/>
            <p:nvPr/>
          </p:nvSpPr>
          <p:spPr>
            <a:xfrm>
              <a:off x="3227291" y="164652"/>
              <a:ext cx="1262928" cy="632822"/>
            </a:xfrm>
            <a:prstGeom prst="roundRect">
              <a:avLst>
                <a:gd name="adj" fmla="val 10000"/>
              </a:avLst>
            </a:prstGeom>
            <a:solidFill>
              <a:srgbClr val="FF0000"/>
            </a:solidFill>
            <a:ln>
              <a:noFill/>
            </a:ln>
          </p:spPr>
          <p:txBody>
            <a:bodyPr lIns="91425" tIns="91425" rIns="91425" bIns="91425" anchor="ctr" anchorCtr="0">
              <a:noAutofit/>
            </a:bodyPr>
            <a:lstStyle/>
            <a:p>
              <a:pPr lvl="0">
                <a:spcBef>
                  <a:spcPts val="0"/>
                </a:spcBef>
                <a:buNone/>
              </a:pPr>
              <a:endParaRPr/>
            </a:p>
          </p:txBody>
        </p:sp>
        <p:sp>
          <p:nvSpPr>
            <p:cNvPr id="151" name="Shape 151"/>
            <p:cNvSpPr txBox="1"/>
            <p:nvPr/>
          </p:nvSpPr>
          <p:spPr>
            <a:xfrm>
              <a:off x="3245825" y="183186"/>
              <a:ext cx="1225858" cy="595752"/>
            </a:xfrm>
            <a:prstGeom prst="rect">
              <a:avLst/>
            </a:prstGeom>
            <a:noFill/>
            <a:ln>
              <a:noFill/>
            </a:ln>
          </p:spPr>
          <p:txBody>
            <a:bodyPr lIns="38100" tIns="38100" rIns="38100" bIns="38100" anchor="ctr" anchorCtr="0">
              <a:noAutofit/>
            </a:bodyPr>
            <a:lstStyle/>
            <a:p>
              <a:pPr marL="0" marR="0" lvl="0" indent="0" algn="ctr" rtl="0">
                <a:lnSpc>
                  <a:spcPct val="90000"/>
                </a:lnSpc>
                <a:spcBef>
                  <a:spcPts val="0"/>
                </a:spcBef>
                <a:spcAft>
                  <a:spcPts val="0"/>
                </a:spcAft>
                <a:buClr>
                  <a:schemeClr val="lt1"/>
                </a:buClr>
                <a:buSzPct val="25000"/>
                <a:buFont typeface="Arial"/>
                <a:buNone/>
              </a:pPr>
              <a:r>
                <a:rPr lang="pl-PL" sz="1000" b="1" i="0" u="none" strike="noStrike" cap="none">
                  <a:solidFill>
                    <a:schemeClr val="lt1"/>
                  </a:solidFill>
                  <a:latin typeface="Arial"/>
                  <a:ea typeface="Arial"/>
                  <a:cs typeface="Arial"/>
                  <a:sym typeface="Arial"/>
                </a:rPr>
                <a:t>ADMINISTRACJA PUBLICZNA</a:t>
              </a:r>
            </a:p>
          </p:txBody>
        </p:sp>
        <p:sp>
          <p:nvSpPr>
            <p:cNvPr id="152" name="Shape 152"/>
            <p:cNvSpPr/>
            <p:nvPr/>
          </p:nvSpPr>
          <p:spPr>
            <a:xfrm>
              <a:off x="1651903" y="797474"/>
              <a:ext cx="2206850" cy="273723"/>
            </a:xfrm>
            <a:custGeom>
              <a:avLst/>
              <a:gdLst/>
              <a:ahLst/>
              <a:cxnLst/>
              <a:rect l="0" t="0" r="0" b="0"/>
              <a:pathLst>
                <a:path w="120000" h="120000" extrusionOk="0">
                  <a:moveTo>
                    <a:pt x="120000" y="0"/>
                  </a:moveTo>
                  <a:lnTo>
                    <a:pt x="120000" y="59999"/>
                  </a:lnTo>
                  <a:lnTo>
                    <a:pt x="0" y="59999"/>
                  </a:lnTo>
                  <a:lnTo>
                    <a:pt x="0" y="120000"/>
                  </a:lnTo>
                </a:path>
              </a:pathLst>
            </a:custGeom>
            <a:noFill/>
            <a:ln w="25400" cap="flat" cmpd="sng">
              <a:solidFill>
                <a:schemeClr val="dk1"/>
              </a:solidFill>
              <a:prstDash val="solid"/>
              <a:round/>
              <a:headEnd type="none" w="med" len="med"/>
              <a:tailEnd type="none" w="med" len="med"/>
            </a:ln>
          </p:spPr>
        </p:sp>
        <p:sp>
          <p:nvSpPr>
            <p:cNvPr id="153" name="Shape 153"/>
            <p:cNvSpPr/>
            <p:nvPr/>
          </p:nvSpPr>
          <p:spPr>
            <a:xfrm>
              <a:off x="1022583" y="1071198"/>
              <a:ext cx="1258639" cy="627204"/>
            </a:xfrm>
            <a:prstGeom prst="roundRect">
              <a:avLst>
                <a:gd name="adj" fmla="val 10000"/>
              </a:avLst>
            </a:prstGeom>
            <a:solidFill>
              <a:srgbClr val="9A302F"/>
            </a:solidFill>
            <a:ln>
              <a:noFill/>
            </a:ln>
          </p:spPr>
          <p:txBody>
            <a:bodyPr lIns="91425" tIns="91425" rIns="91425" bIns="91425" anchor="ctr" anchorCtr="0">
              <a:noAutofit/>
            </a:bodyPr>
            <a:lstStyle/>
            <a:p>
              <a:pPr lvl="0">
                <a:spcBef>
                  <a:spcPts val="0"/>
                </a:spcBef>
                <a:buNone/>
              </a:pPr>
              <a:endParaRPr/>
            </a:p>
          </p:txBody>
        </p:sp>
        <p:sp>
          <p:nvSpPr>
            <p:cNvPr id="154" name="Shape 154"/>
            <p:cNvSpPr txBox="1"/>
            <p:nvPr/>
          </p:nvSpPr>
          <p:spPr>
            <a:xfrm>
              <a:off x="1040954" y="1089567"/>
              <a:ext cx="1221899" cy="590464"/>
            </a:xfrm>
            <a:prstGeom prst="rect">
              <a:avLst/>
            </a:prstGeom>
            <a:noFill/>
            <a:ln>
              <a:noFill/>
            </a:ln>
          </p:spPr>
          <p:txBody>
            <a:bodyPr lIns="38100" tIns="38100" rIns="38100" bIns="38100" anchor="ctr" anchorCtr="0">
              <a:noAutofit/>
            </a:bodyPr>
            <a:lstStyle/>
            <a:p>
              <a:pPr marL="0" marR="0" lvl="0" indent="0" algn="ctr" rtl="0">
                <a:lnSpc>
                  <a:spcPct val="90000"/>
                </a:lnSpc>
                <a:spcBef>
                  <a:spcPts val="0"/>
                </a:spcBef>
                <a:spcAft>
                  <a:spcPts val="0"/>
                </a:spcAft>
                <a:buClr>
                  <a:schemeClr val="lt1"/>
                </a:buClr>
                <a:buSzPct val="25000"/>
                <a:buFont typeface="Arial"/>
                <a:buNone/>
              </a:pPr>
              <a:r>
                <a:rPr lang="pl-PL" sz="1000" b="1" i="0" u="none" strike="noStrike" cap="none">
                  <a:solidFill>
                    <a:schemeClr val="lt1"/>
                  </a:solidFill>
                  <a:latin typeface="Arial"/>
                  <a:ea typeface="Arial"/>
                  <a:cs typeface="Arial"/>
                  <a:sym typeface="Arial"/>
                </a:rPr>
                <a:t>ADMINISTRACJA RZĄDOWA</a:t>
              </a:r>
            </a:p>
          </p:txBody>
        </p:sp>
        <p:sp>
          <p:nvSpPr>
            <p:cNvPr id="155" name="Shape 155"/>
            <p:cNvSpPr/>
            <p:nvPr/>
          </p:nvSpPr>
          <p:spPr>
            <a:xfrm>
              <a:off x="807658" y="1698403"/>
              <a:ext cx="844244" cy="272979"/>
            </a:xfrm>
            <a:custGeom>
              <a:avLst/>
              <a:gdLst/>
              <a:ahLst/>
              <a:cxnLst/>
              <a:rect l="0" t="0" r="0" b="0"/>
              <a:pathLst>
                <a:path w="120000" h="120000" extrusionOk="0">
                  <a:moveTo>
                    <a:pt x="120000" y="0"/>
                  </a:moveTo>
                  <a:lnTo>
                    <a:pt x="120000" y="59999"/>
                  </a:lnTo>
                  <a:lnTo>
                    <a:pt x="0" y="59999"/>
                  </a:lnTo>
                  <a:lnTo>
                    <a:pt x="0" y="120000"/>
                  </a:lnTo>
                </a:path>
              </a:pathLst>
            </a:custGeom>
            <a:noFill/>
            <a:ln w="25400" cap="flat" cmpd="sng">
              <a:solidFill>
                <a:schemeClr val="dk1"/>
              </a:solidFill>
              <a:prstDash val="solid"/>
              <a:round/>
              <a:headEnd type="none" w="med" len="med"/>
              <a:tailEnd type="none" w="med" len="med"/>
            </a:ln>
          </p:spPr>
        </p:sp>
        <p:sp>
          <p:nvSpPr>
            <p:cNvPr id="156" name="Shape 156"/>
            <p:cNvSpPr/>
            <p:nvPr/>
          </p:nvSpPr>
          <p:spPr>
            <a:xfrm>
              <a:off x="28391" y="1971383"/>
              <a:ext cx="1558534" cy="732057"/>
            </a:xfrm>
            <a:prstGeom prst="roundRect">
              <a:avLst>
                <a:gd name="adj" fmla="val 10000"/>
              </a:avLst>
            </a:prstGeom>
            <a:solidFill>
              <a:srgbClr val="9A302F"/>
            </a:solidFill>
            <a:ln>
              <a:noFill/>
            </a:ln>
          </p:spPr>
          <p:txBody>
            <a:bodyPr lIns="91425" tIns="91425" rIns="91425" bIns="91425" anchor="ctr" anchorCtr="0">
              <a:noAutofit/>
            </a:bodyPr>
            <a:lstStyle/>
            <a:p>
              <a:pPr lvl="0">
                <a:spcBef>
                  <a:spcPts val="0"/>
                </a:spcBef>
                <a:buNone/>
              </a:pPr>
              <a:endParaRPr/>
            </a:p>
          </p:txBody>
        </p:sp>
        <p:sp>
          <p:nvSpPr>
            <p:cNvPr id="157" name="Shape 157"/>
            <p:cNvSpPr txBox="1"/>
            <p:nvPr/>
          </p:nvSpPr>
          <p:spPr>
            <a:xfrm>
              <a:off x="49832" y="1992825"/>
              <a:ext cx="1515651" cy="689175"/>
            </a:xfrm>
            <a:prstGeom prst="rect">
              <a:avLst/>
            </a:prstGeom>
            <a:noFill/>
            <a:ln>
              <a:noFill/>
            </a:ln>
          </p:spPr>
          <p:txBody>
            <a:bodyPr lIns="38100" tIns="38100" rIns="38100" bIns="38100" anchor="ctr" anchorCtr="0">
              <a:noAutofit/>
            </a:bodyPr>
            <a:lstStyle/>
            <a:p>
              <a:pPr marL="0" marR="0" lvl="0" indent="0" algn="ctr" rtl="0">
                <a:lnSpc>
                  <a:spcPct val="90000"/>
                </a:lnSpc>
                <a:spcBef>
                  <a:spcPts val="0"/>
                </a:spcBef>
                <a:spcAft>
                  <a:spcPts val="0"/>
                </a:spcAft>
                <a:buClr>
                  <a:schemeClr val="lt1"/>
                </a:buClr>
                <a:buSzPct val="25000"/>
                <a:buFont typeface="Arial"/>
                <a:buNone/>
              </a:pPr>
              <a:r>
                <a:rPr lang="pl-PL" sz="1000" b="1" i="0" u="none" strike="noStrike" cap="none">
                  <a:solidFill>
                    <a:schemeClr val="lt1"/>
                  </a:solidFill>
                  <a:latin typeface="Arial"/>
                  <a:ea typeface="Arial"/>
                  <a:cs typeface="Arial"/>
                  <a:sym typeface="Arial"/>
                </a:rPr>
                <a:t>CENTRALNE ORGANY ADMINISTRACJI                 </a:t>
              </a:r>
              <a:r>
                <a:rPr lang="pl-PL" sz="900" b="0" i="0" u="none" strike="noStrike" cap="none">
                  <a:solidFill>
                    <a:schemeClr val="lt1"/>
                  </a:solidFill>
                  <a:latin typeface="Arial"/>
                  <a:ea typeface="Arial"/>
                  <a:cs typeface="Arial"/>
                  <a:sym typeface="Arial"/>
                </a:rPr>
                <a:t>(m.in. Rząd, Ministerstwa)</a:t>
              </a:r>
            </a:p>
          </p:txBody>
        </p:sp>
        <p:sp>
          <p:nvSpPr>
            <p:cNvPr id="158" name="Shape 158"/>
            <p:cNvSpPr/>
            <p:nvPr/>
          </p:nvSpPr>
          <p:spPr>
            <a:xfrm>
              <a:off x="1651903" y="1698403"/>
              <a:ext cx="932818" cy="272979"/>
            </a:xfrm>
            <a:custGeom>
              <a:avLst/>
              <a:gdLst/>
              <a:ahLst/>
              <a:cxnLst/>
              <a:rect l="0" t="0" r="0" b="0"/>
              <a:pathLst>
                <a:path w="120000" h="120000" extrusionOk="0">
                  <a:moveTo>
                    <a:pt x="0" y="0"/>
                  </a:moveTo>
                  <a:lnTo>
                    <a:pt x="0" y="59999"/>
                  </a:lnTo>
                  <a:lnTo>
                    <a:pt x="120000" y="59999"/>
                  </a:lnTo>
                  <a:lnTo>
                    <a:pt x="120000" y="120000"/>
                  </a:lnTo>
                </a:path>
              </a:pathLst>
            </a:custGeom>
            <a:noFill/>
            <a:ln w="25400" cap="flat" cmpd="sng">
              <a:solidFill>
                <a:schemeClr val="dk1"/>
              </a:solidFill>
              <a:prstDash val="solid"/>
              <a:round/>
              <a:headEnd type="none" w="med" len="med"/>
              <a:tailEnd type="none" w="med" len="med"/>
            </a:ln>
          </p:spPr>
        </p:sp>
        <p:sp>
          <p:nvSpPr>
            <p:cNvPr id="159" name="Shape 159"/>
            <p:cNvSpPr/>
            <p:nvPr/>
          </p:nvSpPr>
          <p:spPr>
            <a:xfrm>
              <a:off x="1866850" y="1971383"/>
              <a:ext cx="1435745" cy="732057"/>
            </a:xfrm>
            <a:prstGeom prst="roundRect">
              <a:avLst>
                <a:gd name="adj" fmla="val 10000"/>
              </a:avLst>
            </a:prstGeom>
            <a:solidFill>
              <a:srgbClr val="9A302F"/>
            </a:solidFill>
            <a:ln>
              <a:noFill/>
            </a:ln>
          </p:spPr>
          <p:txBody>
            <a:bodyPr lIns="91425" tIns="91425" rIns="91425" bIns="91425" anchor="ctr" anchorCtr="0">
              <a:noAutofit/>
            </a:bodyPr>
            <a:lstStyle/>
            <a:p>
              <a:pPr lvl="0">
                <a:spcBef>
                  <a:spcPts val="0"/>
                </a:spcBef>
                <a:buNone/>
              </a:pPr>
              <a:endParaRPr/>
            </a:p>
          </p:txBody>
        </p:sp>
        <p:sp>
          <p:nvSpPr>
            <p:cNvPr id="160" name="Shape 160"/>
            <p:cNvSpPr txBox="1"/>
            <p:nvPr/>
          </p:nvSpPr>
          <p:spPr>
            <a:xfrm>
              <a:off x="1888291" y="1992825"/>
              <a:ext cx="1392863" cy="689175"/>
            </a:xfrm>
            <a:prstGeom prst="rect">
              <a:avLst/>
            </a:prstGeom>
            <a:noFill/>
            <a:ln>
              <a:noFill/>
            </a:ln>
          </p:spPr>
          <p:txBody>
            <a:bodyPr lIns="38100" tIns="38100" rIns="38100" bIns="38100" anchor="ctr" anchorCtr="0">
              <a:noAutofit/>
            </a:bodyPr>
            <a:lstStyle/>
            <a:p>
              <a:pPr marL="0" marR="0" lvl="0" indent="0" algn="ctr" rtl="0">
                <a:lnSpc>
                  <a:spcPct val="90000"/>
                </a:lnSpc>
                <a:spcBef>
                  <a:spcPts val="0"/>
                </a:spcBef>
                <a:spcAft>
                  <a:spcPts val="0"/>
                </a:spcAft>
                <a:buClr>
                  <a:schemeClr val="lt1"/>
                </a:buClr>
                <a:buSzPct val="25000"/>
                <a:buFont typeface="Arial"/>
                <a:buNone/>
              </a:pPr>
              <a:r>
                <a:rPr lang="pl-PL" sz="1000" b="1" i="0" u="none" strike="noStrike" cap="none">
                  <a:solidFill>
                    <a:schemeClr val="lt1"/>
                  </a:solidFill>
                  <a:latin typeface="Arial"/>
                  <a:ea typeface="Arial"/>
                  <a:cs typeface="Arial"/>
                  <a:sym typeface="Arial"/>
                </a:rPr>
                <a:t>TERENOWE ORGANY ADMINISTRACJI </a:t>
              </a:r>
              <a:r>
                <a:rPr lang="pl-PL" sz="900" b="0" i="0" u="none" strike="noStrike" cap="none">
                  <a:solidFill>
                    <a:schemeClr val="lt1"/>
                  </a:solidFill>
                  <a:latin typeface="Arial"/>
                  <a:ea typeface="Arial"/>
                  <a:cs typeface="Arial"/>
                  <a:sym typeface="Arial"/>
                </a:rPr>
                <a:t>(Wojewoda)</a:t>
              </a:r>
            </a:p>
          </p:txBody>
        </p:sp>
        <p:sp>
          <p:nvSpPr>
            <p:cNvPr id="161" name="Shape 161"/>
            <p:cNvSpPr/>
            <p:nvPr/>
          </p:nvSpPr>
          <p:spPr>
            <a:xfrm>
              <a:off x="1505329" y="2703441"/>
              <a:ext cx="1079392" cy="272979"/>
            </a:xfrm>
            <a:custGeom>
              <a:avLst/>
              <a:gdLst/>
              <a:ahLst/>
              <a:cxnLst/>
              <a:rect l="0" t="0" r="0" b="0"/>
              <a:pathLst>
                <a:path w="120000" h="120000" extrusionOk="0">
                  <a:moveTo>
                    <a:pt x="120000" y="0"/>
                  </a:moveTo>
                  <a:lnTo>
                    <a:pt x="120000" y="59999"/>
                  </a:lnTo>
                  <a:lnTo>
                    <a:pt x="0" y="59999"/>
                  </a:lnTo>
                  <a:lnTo>
                    <a:pt x="0" y="120000"/>
                  </a:lnTo>
                </a:path>
              </a:pathLst>
            </a:custGeom>
            <a:noFill/>
            <a:ln w="25400" cap="flat" cmpd="sng">
              <a:solidFill>
                <a:schemeClr val="dk1"/>
              </a:solidFill>
              <a:prstDash val="solid"/>
              <a:round/>
              <a:headEnd type="none" w="med" len="med"/>
              <a:tailEnd type="none" w="med" len="med"/>
            </a:ln>
          </p:spPr>
        </p:sp>
        <p:sp>
          <p:nvSpPr>
            <p:cNvPr id="162" name="Shape 162"/>
            <p:cNvSpPr/>
            <p:nvPr/>
          </p:nvSpPr>
          <p:spPr>
            <a:xfrm>
              <a:off x="579487" y="2976421"/>
              <a:ext cx="1851683" cy="818182"/>
            </a:xfrm>
            <a:prstGeom prst="roundRect">
              <a:avLst>
                <a:gd name="adj" fmla="val 10000"/>
              </a:avLst>
            </a:prstGeom>
            <a:solidFill>
              <a:srgbClr val="9A302F"/>
            </a:solidFill>
            <a:ln>
              <a:noFill/>
            </a:ln>
          </p:spPr>
          <p:txBody>
            <a:bodyPr lIns="91425" tIns="91425" rIns="91425" bIns="91425" anchor="ctr" anchorCtr="0">
              <a:noAutofit/>
            </a:bodyPr>
            <a:lstStyle/>
            <a:p>
              <a:pPr lvl="0">
                <a:spcBef>
                  <a:spcPts val="0"/>
                </a:spcBef>
                <a:buNone/>
              </a:pPr>
              <a:endParaRPr/>
            </a:p>
          </p:txBody>
        </p:sp>
        <p:sp>
          <p:nvSpPr>
            <p:cNvPr id="163" name="Shape 163"/>
            <p:cNvSpPr txBox="1"/>
            <p:nvPr/>
          </p:nvSpPr>
          <p:spPr>
            <a:xfrm>
              <a:off x="603450" y="3000384"/>
              <a:ext cx="1803756" cy="770253"/>
            </a:xfrm>
            <a:prstGeom prst="rect">
              <a:avLst/>
            </a:prstGeom>
            <a:noFill/>
            <a:ln>
              <a:noFill/>
            </a:ln>
          </p:spPr>
          <p:txBody>
            <a:bodyPr lIns="38100" tIns="38100" rIns="38100" bIns="38100" anchor="ctr" anchorCtr="0">
              <a:noAutofit/>
            </a:bodyPr>
            <a:lstStyle/>
            <a:p>
              <a:pPr marL="0" marR="0" lvl="0" indent="0" algn="ctr" rtl="0">
                <a:lnSpc>
                  <a:spcPct val="90000"/>
                </a:lnSpc>
                <a:spcBef>
                  <a:spcPts val="0"/>
                </a:spcBef>
                <a:spcAft>
                  <a:spcPts val="0"/>
                </a:spcAft>
                <a:buClr>
                  <a:schemeClr val="lt1"/>
                </a:buClr>
                <a:buSzPct val="25000"/>
                <a:buFont typeface="Arial"/>
                <a:buNone/>
              </a:pPr>
              <a:r>
                <a:rPr lang="pl-PL" sz="1000" b="1" i="0" u="none" strike="noStrike" cap="none">
                  <a:solidFill>
                    <a:schemeClr val="lt1"/>
                  </a:solidFill>
                  <a:latin typeface="Arial"/>
                  <a:ea typeface="Arial"/>
                  <a:cs typeface="Arial"/>
                  <a:sym typeface="Arial"/>
                </a:rPr>
                <a:t>ADMINISTRACJA NIEZESPOLONA                     </a:t>
              </a:r>
              <a:r>
                <a:rPr lang="pl-PL" sz="900" b="0" i="0" u="none" strike="noStrike" cap="none">
                  <a:solidFill>
                    <a:schemeClr val="lt1"/>
                  </a:solidFill>
                  <a:latin typeface="Arial"/>
                  <a:ea typeface="Arial"/>
                  <a:cs typeface="Arial"/>
                  <a:sym typeface="Arial"/>
                </a:rPr>
                <a:t>(podlega ministrom i urzędom centralnym, np. Urząd Celny, Morski, Skarbowy)</a:t>
              </a:r>
            </a:p>
          </p:txBody>
        </p:sp>
        <p:sp>
          <p:nvSpPr>
            <p:cNvPr id="164" name="Shape 164"/>
            <p:cNvSpPr/>
            <p:nvPr/>
          </p:nvSpPr>
          <p:spPr>
            <a:xfrm>
              <a:off x="2584722" y="2703441"/>
              <a:ext cx="1079392" cy="272979"/>
            </a:xfrm>
            <a:custGeom>
              <a:avLst/>
              <a:gdLst/>
              <a:ahLst/>
              <a:cxnLst/>
              <a:rect l="0" t="0" r="0" b="0"/>
              <a:pathLst>
                <a:path w="120000" h="120000" extrusionOk="0">
                  <a:moveTo>
                    <a:pt x="0" y="0"/>
                  </a:moveTo>
                  <a:lnTo>
                    <a:pt x="0" y="59999"/>
                  </a:lnTo>
                  <a:lnTo>
                    <a:pt x="120000" y="59999"/>
                  </a:lnTo>
                  <a:lnTo>
                    <a:pt x="120000" y="120000"/>
                  </a:lnTo>
                </a:path>
              </a:pathLst>
            </a:custGeom>
            <a:noFill/>
            <a:ln w="25400" cap="flat" cmpd="sng">
              <a:solidFill>
                <a:schemeClr val="dk1"/>
              </a:solidFill>
              <a:prstDash val="solid"/>
              <a:round/>
              <a:headEnd type="none" w="med" len="med"/>
              <a:tailEnd type="none" w="med" len="med"/>
            </a:ln>
          </p:spPr>
        </p:sp>
        <p:sp>
          <p:nvSpPr>
            <p:cNvPr id="165" name="Shape 165"/>
            <p:cNvSpPr/>
            <p:nvPr/>
          </p:nvSpPr>
          <p:spPr>
            <a:xfrm>
              <a:off x="2738274" y="2976421"/>
              <a:ext cx="1851683" cy="818182"/>
            </a:xfrm>
            <a:prstGeom prst="roundRect">
              <a:avLst>
                <a:gd name="adj" fmla="val 10000"/>
              </a:avLst>
            </a:prstGeom>
            <a:solidFill>
              <a:srgbClr val="9A302F"/>
            </a:solidFill>
            <a:ln>
              <a:noFill/>
            </a:ln>
          </p:spPr>
          <p:txBody>
            <a:bodyPr lIns="91425" tIns="91425" rIns="91425" bIns="91425" anchor="ctr" anchorCtr="0">
              <a:noAutofit/>
            </a:bodyPr>
            <a:lstStyle/>
            <a:p>
              <a:pPr lvl="0">
                <a:spcBef>
                  <a:spcPts val="0"/>
                </a:spcBef>
                <a:buNone/>
              </a:pPr>
              <a:endParaRPr/>
            </a:p>
          </p:txBody>
        </p:sp>
        <p:sp>
          <p:nvSpPr>
            <p:cNvPr id="166" name="Shape 166"/>
            <p:cNvSpPr txBox="1"/>
            <p:nvPr/>
          </p:nvSpPr>
          <p:spPr>
            <a:xfrm>
              <a:off x="2762238" y="3000384"/>
              <a:ext cx="1803756" cy="770253"/>
            </a:xfrm>
            <a:prstGeom prst="rect">
              <a:avLst/>
            </a:prstGeom>
            <a:noFill/>
            <a:ln>
              <a:noFill/>
            </a:ln>
          </p:spPr>
          <p:txBody>
            <a:bodyPr lIns="38100" tIns="38100" rIns="38100" bIns="38100" anchor="ctr" anchorCtr="0">
              <a:noAutofit/>
            </a:bodyPr>
            <a:lstStyle/>
            <a:p>
              <a:pPr marL="0" marR="0" lvl="0" indent="0" algn="ctr" rtl="0">
                <a:lnSpc>
                  <a:spcPct val="90000"/>
                </a:lnSpc>
                <a:spcBef>
                  <a:spcPts val="0"/>
                </a:spcBef>
                <a:spcAft>
                  <a:spcPts val="0"/>
                </a:spcAft>
                <a:buClr>
                  <a:schemeClr val="lt1"/>
                </a:buClr>
                <a:buSzPct val="25000"/>
                <a:buFont typeface="Arial"/>
                <a:buNone/>
              </a:pPr>
              <a:r>
                <a:rPr lang="pl-PL" sz="1000" b="1" i="0" u="none" strike="noStrike" cap="none">
                  <a:solidFill>
                    <a:schemeClr val="lt1"/>
                  </a:solidFill>
                  <a:latin typeface="Arial"/>
                  <a:ea typeface="Arial"/>
                  <a:cs typeface="Arial"/>
                  <a:sym typeface="Arial"/>
                </a:rPr>
                <a:t>ADMINISTRACJA       ZESPOLONA                        </a:t>
              </a:r>
              <a:r>
                <a:rPr lang="pl-PL" sz="900" b="0" i="0" u="none" strike="noStrike" cap="none">
                  <a:solidFill>
                    <a:schemeClr val="lt1"/>
                  </a:solidFill>
                  <a:latin typeface="Arial"/>
                  <a:ea typeface="Arial"/>
                  <a:cs typeface="Arial"/>
                  <a:sym typeface="Arial"/>
                </a:rPr>
                <a:t>(podlega wojewodzie, np. Komenda Wojewódzka PSP, Komenda Wojewódzka Policji)</a:t>
              </a:r>
            </a:p>
          </p:txBody>
        </p:sp>
        <p:sp>
          <p:nvSpPr>
            <p:cNvPr id="167" name="Shape 167"/>
            <p:cNvSpPr/>
            <p:nvPr/>
          </p:nvSpPr>
          <p:spPr>
            <a:xfrm>
              <a:off x="3858755" y="797474"/>
              <a:ext cx="2138459" cy="273723"/>
            </a:xfrm>
            <a:custGeom>
              <a:avLst/>
              <a:gdLst/>
              <a:ahLst/>
              <a:cxnLst/>
              <a:rect l="0" t="0" r="0" b="0"/>
              <a:pathLst>
                <a:path w="120000" h="120000" extrusionOk="0">
                  <a:moveTo>
                    <a:pt x="0" y="0"/>
                  </a:moveTo>
                  <a:lnTo>
                    <a:pt x="0" y="59999"/>
                  </a:lnTo>
                  <a:lnTo>
                    <a:pt x="120000" y="59999"/>
                  </a:lnTo>
                  <a:lnTo>
                    <a:pt x="120000" y="120000"/>
                  </a:lnTo>
                </a:path>
              </a:pathLst>
            </a:custGeom>
            <a:noFill/>
            <a:ln w="25400" cap="flat" cmpd="sng">
              <a:solidFill>
                <a:schemeClr val="dk1"/>
              </a:solidFill>
              <a:prstDash val="solid"/>
              <a:round/>
              <a:headEnd type="none" w="med" len="med"/>
              <a:tailEnd type="none" w="med" len="med"/>
            </a:ln>
          </p:spPr>
        </p:sp>
        <p:sp>
          <p:nvSpPr>
            <p:cNvPr id="168" name="Shape 168"/>
            <p:cNvSpPr/>
            <p:nvPr/>
          </p:nvSpPr>
          <p:spPr>
            <a:xfrm>
              <a:off x="5364507" y="1071198"/>
              <a:ext cx="1265414" cy="632706"/>
            </a:xfrm>
            <a:prstGeom prst="roundRect">
              <a:avLst>
                <a:gd name="adj" fmla="val 10000"/>
              </a:avLst>
            </a:prstGeom>
            <a:solidFill>
              <a:srgbClr val="0066CC"/>
            </a:solidFill>
            <a:ln>
              <a:noFill/>
            </a:ln>
          </p:spPr>
          <p:txBody>
            <a:bodyPr lIns="91425" tIns="91425" rIns="91425" bIns="91425" anchor="ctr" anchorCtr="0">
              <a:noAutofit/>
            </a:bodyPr>
            <a:lstStyle/>
            <a:p>
              <a:pPr lvl="0">
                <a:spcBef>
                  <a:spcPts val="0"/>
                </a:spcBef>
                <a:buNone/>
              </a:pPr>
              <a:endParaRPr/>
            </a:p>
          </p:txBody>
        </p:sp>
        <p:sp>
          <p:nvSpPr>
            <p:cNvPr id="169" name="Shape 169"/>
            <p:cNvSpPr txBox="1"/>
            <p:nvPr/>
          </p:nvSpPr>
          <p:spPr>
            <a:xfrm>
              <a:off x="5383037" y="1089729"/>
              <a:ext cx="1228353" cy="595644"/>
            </a:xfrm>
            <a:prstGeom prst="rect">
              <a:avLst/>
            </a:prstGeom>
            <a:noFill/>
            <a:ln>
              <a:noFill/>
            </a:ln>
          </p:spPr>
          <p:txBody>
            <a:bodyPr lIns="38100" tIns="38100" rIns="38100" bIns="38100" anchor="ctr" anchorCtr="0">
              <a:noAutofit/>
            </a:bodyPr>
            <a:lstStyle/>
            <a:p>
              <a:pPr marL="0" marR="0" lvl="0" indent="0" algn="ctr" rtl="0">
                <a:lnSpc>
                  <a:spcPct val="90000"/>
                </a:lnSpc>
                <a:spcBef>
                  <a:spcPts val="0"/>
                </a:spcBef>
                <a:spcAft>
                  <a:spcPts val="0"/>
                </a:spcAft>
                <a:buClr>
                  <a:schemeClr val="lt1"/>
                </a:buClr>
                <a:buSzPct val="25000"/>
                <a:buFont typeface="Arial"/>
                <a:buNone/>
              </a:pPr>
              <a:r>
                <a:rPr lang="pl-PL" sz="1000" b="1" i="0" u="none" strike="noStrike" cap="none">
                  <a:solidFill>
                    <a:schemeClr val="lt1"/>
                  </a:solidFill>
                  <a:latin typeface="Arial"/>
                  <a:ea typeface="Arial"/>
                  <a:cs typeface="Arial"/>
                  <a:sym typeface="Arial"/>
                </a:rPr>
                <a:t>ADMINISTRACJA SAMORZĄDOWA</a:t>
              </a:r>
            </a:p>
          </p:txBody>
        </p:sp>
        <p:sp>
          <p:nvSpPr>
            <p:cNvPr id="170" name="Shape 170"/>
            <p:cNvSpPr/>
            <p:nvPr/>
          </p:nvSpPr>
          <p:spPr>
            <a:xfrm>
              <a:off x="4320225" y="1703903"/>
              <a:ext cx="1676988" cy="272979"/>
            </a:xfrm>
            <a:custGeom>
              <a:avLst/>
              <a:gdLst/>
              <a:ahLst/>
              <a:cxnLst/>
              <a:rect l="0" t="0" r="0" b="0"/>
              <a:pathLst>
                <a:path w="120000" h="120000" extrusionOk="0">
                  <a:moveTo>
                    <a:pt x="119999" y="0"/>
                  </a:moveTo>
                  <a:lnTo>
                    <a:pt x="119999" y="59999"/>
                  </a:lnTo>
                  <a:lnTo>
                    <a:pt x="0" y="59999"/>
                  </a:lnTo>
                  <a:lnTo>
                    <a:pt x="0" y="120000"/>
                  </a:lnTo>
                </a:path>
              </a:pathLst>
            </a:custGeom>
            <a:noFill/>
            <a:ln w="25400" cap="flat" cmpd="sng">
              <a:solidFill>
                <a:schemeClr val="dk1"/>
              </a:solidFill>
              <a:prstDash val="solid"/>
              <a:round/>
              <a:headEnd type="none" w="med" len="med"/>
              <a:tailEnd type="none" w="med" len="med"/>
            </a:ln>
          </p:spPr>
        </p:sp>
        <p:sp>
          <p:nvSpPr>
            <p:cNvPr id="171" name="Shape 171"/>
            <p:cNvSpPr/>
            <p:nvPr/>
          </p:nvSpPr>
          <p:spPr>
            <a:xfrm>
              <a:off x="3609696" y="1976883"/>
              <a:ext cx="1421054" cy="760098"/>
            </a:xfrm>
            <a:prstGeom prst="roundRect">
              <a:avLst>
                <a:gd name="adj" fmla="val 10000"/>
              </a:avLst>
            </a:prstGeom>
            <a:solidFill>
              <a:srgbClr val="0066FF"/>
            </a:solidFill>
            <a:ln>
              <a:noFill/>
            </a:ln>
          </p:spPr>
          <p:txBody>
            <a:bodyPr lIns="91425" tIns="91425" rIns="91425" bIns="91425" anchor="ctr" anchorCtr="0">
              <a:noAutofit/>
            </a:bodyPr>
            <a:lstStyle/>
            <a:p>
              <a:pPr lvl="0">
                <a:spcBef>
                  <a:spcPts val="0"/>
                </a:spcBef>
                <a:buNone/>
              </a:pPr>
              <a:endParaRPr/>
            </a:p>
          </p:txBody>
        </p:sp>
        <p:sp>
          <p:nvSpPr>
            <p:cNvPr id="172" name="Shape 172"/>
            <p:cNvSpPr txBox="1"/>
            <p:nvPr/>
          </p:nvSpPr>
          <p:spPr>
            <a:xfrm>
              <a:off x="3631960" y="1999147"/>
              <a:ext cx="1376528" cy="715572"/>
            </a:xfrm>
            <a:prstGeom prst="rect">
              <a:avLst/>
            </a:prstGeom>
            <a:noFill/>
            <a:ln>
              <a:noFill/>
            </a:ln>
          </p:spPr>
          <p:txBody>
            <a:bodyPr lIns="38100" tIns="38100" rIns="38100" bIns="38100" anchor="ctr" anchorCtr="0">
              <a:noAutofit/>
            </a:bodyPr>
            <a:lstStyle/>
            <a:p>
              <a:pPr marL="0" marR="0" lvl="0" indent="0" algn="ctr" rtl="0">
                <a:lnSpc>
                  <a:spcPct val="90000"/>
                </a:lnSpc>
                <a:spcBef>
                  <a:spcPts val="0"/>
                </a:spcBef>
                <a:spcAft>
                  <a:spcPts val="0"/>
                </a:spcAft>
                <a:buClr>
                  <a:schemeClr val="lt1"/>
                </a:buClr>
                <a:buSzPct val="25000"/>
                <a:buFont typeface="Arial"/>
                <a:buNone/>
              </a:pPr>
              <a:r>
                <a:rPr lang="pl-PL" sz="1000" b="1" i="0" u="none" strike="noStrike" cap="none">
                  <a:solidFill>
                    <a:schemeClr val="lt1"/>
                  </a:solidFill>
                  <a:latin typeface="Arial"/>
                  <a:ea typeface="Arial"/>
                  <a:cs typeface="Arial"/>
                  <a:sym typeface="Arial"/>
                </a:rPr>
                <a:t>SAMORZĄD WOJEWÓDZTWA  </a:t>
              </a:r>
              <a:r>
                <a:rPr lang="pl-PL" sz="900" b="0" i="0" u="none" strike="noStrike" cap="none">
                  <a:solidFill>
                    <a:schemeClr val="lt1"/>
                  </a:solidFill>
                  <a:latin typeface="Arial"/>
                  <a:ea typeface="Arial"/>
                  <a:cs typeface="Arial"/>
                  <a:sym typeface="Arial"/>
                </a:rPr>
                <a:t>(Sejmik Województwa, Zarząd Województwa)</a:t>
              </a:r>
            </a:p>
          </p:txBody>
        </p:sp>
        <p:sp>
          <p:nvSpPr>
            <p:cNvPr id="173" name="Shape 173"/>
            <p:cNvSpPr/>
            <p:nvPr/>
          </p:nvSpPr>
          <p:spPr>
            <a:xfrm>
              <a:off x="5951494" y="1703903"/>
              <a:ext cx="91439" cy="272979"/>
            </a:xfrm>
            <a:custGeom>
              <a:avLst/>
              <a:gdLst/>
              <a:ahLst/>
              <a:cxnLst/>
              <a:rect l="0" t="0" r="0" b="0"/>
              <a:pathLst>
                <a:path w="120000" h="120000" extrusionOk="0">
                  <a:moveTo>
                    <a:pt x="60000" y="0"/>
                  </a:moveTo>
                  <a:lnTo>
                    <a:pt x="60000" y="59999"/>
                  </a:lnTo>
                  <a:lnTo>
                    <a:pt x="90923" y="59999"/>
                  </a:lnTo>
                  <a:lnTo>
                    <a:pt x="90923" y="120000"/>
                  </a:lnTo>
                </a:path>
              </a:pathLst>
            </a:custGeom>
            <a:noFill/>
            <a:ln w="25400" cap="flat" cmpd="sng">
              <a:solidFill>
                <a:schemeClr val="dk1"/>
              </a:solidFill>
              <a:prstDash val="solid"/>
              <a:round/>
              <a:headEnd type="none" w="med" len="med"/>
              <a:tailEnd type="none" w="med" len="med"/>
            </a:ln>
          </p:spPr>
        </p:sp>
        <p:sp>
          <p:nvSpPr>
            <p:cNvPr id="174" name="Shape 174"/>
            <p:cNvSpPr/>
            <p:nvPr/>
          </p:nvSpPr>
          <p:spPr>
            <a:xfrm>
              <a:off x="5337855" y="1976883"/>
              <a:ext cx="1365847" cy="714409"/>
            </a:xfrm>
            <a:prstGeom prst="roundRect">
              <a:avLst>
                <a:gd name="adj" fmla="val 10000"/>
              </a:avLst>
            </a:prstGeom>
            <a:solidFill>
              <a:srgbClr val="0066FF"/>
            </a:solidFill>
            <a:ln>
              <a:noFill/>
            </a:ln>
          </p:spPr>
          <p:txBody>
            <a:bodyPr lIns="91425" tIns="91425" rIns="91425" bIns="91425" anchor="ctr" anchorCtr="0">
              <a:noAutofit/>
            </a:bodyPr>
            <a:lstStyle/>
            <a:p>
              <a:pPr lvl="0">
                <a:spcBef>
                  <a:spcPts val="0"/>
                </a:spcBef>
                <a:buNone/>
              </a:pPr>
              <a:endParaRPr/>
            </a:p>
          </p:txBody>
        </p:sp>
        <p:sp>
          <p:nvSpPr>
            <p:cNvPr id="175" name="Shape 175"/>
            <p:cNvSpPr txBox="1"/>
            <p:nvPr/>
          </p:nvSpPr>
          <p:spPr>
            <a:xfrm>
              <a:off x="5358778" y="1997808"/>
              <a:ext cx="1323999" cy="672561"/>
            </a:xfrm>
            <a:prstGeom prst="rect">
              <a:avLst/>
            </a:prstGeom>
            <a:noFill/>
            <a:ln>
              <a:noFill/>
            </a:ln>
          </p:spPr>
          <p:txBody>
            <a:bodyPr lIns="38100" tIns="38100" rIns="38100" bIns="38100" anchor="ctr" anchorCtr="0">
              <a:noAutofit/>
            </a:bodyPr>
            <a:lstStyle/>
            <a:p>
              <a:pPr marL="0" marR="0" lvl="0" indent="0" algn="ctr" rtl="0">
                <a:lnSpc>
                  <a:spcPct val="90000"/>
                </a:lnSpc>
                <a:spcBef>
                  <a:spcPts val="0"/>
                </a:spcBef>
                <a:spcAft>
                  <a:spcPts val="0"/>
                </a:spcAft>
                <a:buClr>
                  <a:schemeClr val="lt1"/>
                </a:buClr>
                <a:buSzPct val="25000"/>
                <a:buFont typeface="Arial"/>
                <a:buNone/>
              </a:pPr>
              <a:r>
                <a:rPr lang="pl-PL" sz="1000" b="1" i="0" u="none" strike="noStrike" cap="none">
                  <a:solidFill>
                    <a:schemeClr val="lt1"/>
                  </a:solidFill>
                  <a:latin typeface="Arial"/>
                  <a:ea typeface="Arial"/>
                  <a:cs typeface="Arial"/>
                  <a:sym typeface="Arial"/>
                </a:rPr>
                <a:t>SAMORZĄD POWIATU                </a:t>
              </a:r>
              <a:r>
                <a:rPr lang="pl-PL" sz="900" b="0" i="0" u="none" strike="noStrike" cap="none">
                  <a:solidFill>
                    <a:schemeClr val="lt1"/>
                  </a:solidFill>
                  <a:latin typeface="Arial"/>
                  <a:ea typeface="Arial"/>
                  <a:cs typeface="Arial"/>
                  <a:sym typeface="Arial"/>
                </a:rPr>
                <a:t>(Rada Powiatu,                  Zarząd Powiatu)</a:t>
              </a:r>
            </a:p>
          </p:txBody>
        </p:sp>
        <p:sp>
          <p:nvSpPr>
            <p:cNvPr id="176" name="Shape 176"/>
            <p:cNvSpPr/>
            <p:nvPr/>
          </p:nvSpPr>
          <p:spPr>
            <a:xfrm>
              <a:off x="5997214" y="1703903"/>
              <a:ext cx="1700553" cy="272979"/>
            </a:xfrm>
            <a:custGeom>
              <a:avLst/>
              <a:gdLst/>
              <a:ahLst/>
              <a:cxnLst/>
              <a:rect l="0" t="0" r="0" b="0"/>
              <a:pathLst>
                <a:path w="120000" h="120000" extrusionOk="0">
                  <a:moveTo>
                    <a:pt x="0" y="0"/>
                  </a:moveTo>
                  <a:lnTo>
                    <a:pt x="0" y="59999"/>
                  </a:lnTo>
                  <a:lnTo>
                    <a:pt x="120000" y="59999"/>
                  </a:lnTo>
                  <a:lnTo>
                    <a:pt x="120000" y="120000"/>
                  </a:lnTo>
                </a:path>
              </a:pathLst>
            </a:custGeom>
            <a:noFill/>
            <a:ln w="25400" cap="flat" cmpd="sng">
              <a:solidFill>
                <a:schemeClr val="dk1"/>
              </a:solidFill>
              <a:prstDash val="solid"/>
              <a:round/>
              <a:headEnd type="none" w="med" len="med"/>
              <a:tailEnd type="none" w="med" len="med"/>
            </a:ln>
          </p:spPr>
        </p:sp>
        <p:sp>
          <p:nvSpPr>
            <p:cNvPr id="177" name="Shape 177"/>
            <p:cNvSpPr/>
            <p:nvPr/>
          </p:nvSpPr>
          <p:spPr>
            <a:xfrm>
              <a:off x="7010806" y="1976883"/>
              <a:ext cx="1373925" cy="729892"/>
            </a:xfrm>
            <a:prstGeom prst="roundRect">
              <a:avLst>
                <a:gd name="adj" fmla="val 10000"/>
              </a:avLst>
            </a:prstGeom>
            <a:solidFill>
              <a:srgbClr val="0066FF"/>
            </a:solidFill>
            <a:ln>
              <a:noFill/>
            </a:ln>
          </p:spPr>
          <p:txBody>
            <a:bodyPr lIns="91425" tIns="91425" rIns="91425" bIns="91425" anchor="ctr" anchorCtr="0">
              <a:noAutofit/>
            </a:bodyPr>
            <a:lstStyle/>
            <a:p>
              <a:pPr lvl="0">
                <a:spcBef>
                  <a:spcPts val="0"/>
                </a:spcBef>
                <a:buNone/>
              </a:pPr>
              <a:endParaRPr/>
            </a:p>
          </p:txBody>
        </p:sp>
        <p:sp>
          <p:nvSpPr>
            <p:cNvPr id="178" name="Shape 178"/>
            <p:cNvSpPr txBox="1"/>
            <p:nvPr/>
          </p:nvSpPr>
          <p:spPr>
            <a:xfrm>
              <a:off x="7032184" y="1998261"/>
              <a:ext cx="1331168" cy="687136"/>
            </a:xfrm>
            <a:prstGeom prst="rect">
              <a:avLst/>
            </a:prstGeom>
            <a:noFill/>
            <a:ln>
              <a:noFill/>
            </a:ln>
          </p:spPr>
          <p:txBody>
            <a:bodyPr lIns="38100" tIns="38100" rIns="38100" bIns="38100" anchor="ctr" anchorCtr="0">
              <a:noAutofit/>
            </a:bodyPr>
            <a:lstStyle/>
            <a:p>
              <a:pPr marL="0" marR="0" lvl="0" indent="0" algn="ctr" rtl="0">
                <a:lnSpc>
                  <a:spcPct val="90000"/>
                </a:lnSpc>
                <a:spcBef>
                  <a:spcPts val="0"/>
                </a:spcBef>
                <a:spcAft>
                  <a:spcPts val="0"/>
                </a:spcAft>
                <a:buClr>
                  <a:schemeClr val="lt1"/>
                </a:buClr>
                <a:buSzPct val="25000"/>
                <a:buFont typeface="Arial"/>
                <a:buNone/>
              </a:pPr>
              <a:r>
                <a:rPr lang="pl-PL" sz="1000" b="1" i="0" u="none" strike="noStrike" cap="none">
                  <a:solidFill>
                    <a:schemeClr val="lt1"/>
                  </a:solidFill>
                  <a:latin typeface="Arial"/>
                  <a:ea typeface="Arial"/>
                  <a:cs typeface="Arial"/>
                  <a:sym typeface="Arial"/>
                </a:rPr>
                <a:t>SAMORZĄD GMINY              </a:t>
              </a:r>
              <a:r>
                <a:rPr lang="pl-PL" sz="900" b="0" i="0" u="none" strike="noStrike" cap="none">
                  <a:solidFill>
                    <a:schemeClr val="lt1"/>
                  </a:solidFill>
                  <a:latin typeface="Arial"/>
                  <a:ea typeface="Arial"/>
                  <a:cs typeface="Arial"/>
                  <a:sym typeface="Arial"/>
                </a:rPr>
                <a:t>(Rada Gminy, Wójt-Burmistrz-Prezydent)</a:t>
              </a:r>
            </a:p>
          </p:txBody>
        </p:sp>
      </p:grpSp>
      <p:sp>
        <p:nvSpPr>
          <p:cNvPr id="179" name="Shape 179"/>
          <p:cNvSpPr/>
          <p:nvPr/>
        </p:nvSpPr>
        <p:spPr>
          <a:xfrm>
            <a:off x="539352" y="6202069"/>
            <a:ext cx="8208912" cy="276998"/>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pl-PL" sz="1200" b="0" i="0" u="none" strike="noStrike" cap="none">
                <a:solidFill>
                  <a:srgbClr val="000000"/>
                </a:solidFill>
                <a:latin typeface="Arial"/>
                <a:ea typeface="Arial"/>
                <a:cs typeface="Arial"/>
                <a:sym typeface="Arial"/>
              </a:rPr>
              <a:t>Źródło: Opracowanie własne</a:t>
            </a:r>
          </a:p>
        </p:txBody>
      </p:sp>
    </p:spTree>
  </p:cSld>
  <p:clrMapOvr>
    <a:masterClrMapping/>
  </p:clrMapOvr>
  <p:transition spd="slow">
    <p:cu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25"/>
        <p:cNvGrpSpPr/>
        <p:nvPr/>
      </p:nvGrpSpPr>
      <p:grpSpPr>
        <a:xfrm>
          <a:off x="0" y="0"/>
          <a:ext cx="0" cy="0"/>
          <a:chOff x="0" y="0"/>
          <a:chExt cx="0" cy="0"/>
        </a:xfrm>
      </p:grpSpPr>
      <p:sp>
        <p:nvSpPr>
          <p:cNvPr id="426" name="Shape 426"/>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a:solidFill>
                  <a:srgbClr val="FFC700"/>
                </a:solidFill>
                <a:latin typeface="Calibri"/>
                <a:ea typeface="Calibri"/>
                <a:cs typeface="Calibri"/>
                <a:sym typeface="Calibri"/>
              </a:rPr>
              <a:t>Zasady organizacji szkolenia członków Ochotniczych Straży Pożarnych biorących bezpośredni udział w działaniach </a:t>
            </a:r>
            <a:r>
              <a:rPr lang="pl-PL" sz="2400" b="1" i="0" u="none" strike="noStrike" cap="none" dirty="0" smtClean="0">
                <a:solidFill>
                  <a:srgbClr val="FFC700"/>
                </a:solidFill>
                <a:latin typeface="Calibri"/>
                <a:ea typeface="Calibri"/>
                <a:cs typeface="Calibri"/>
                <a:sym typeface="Calibri"/>
              </a:rPr>
              <a:t>ratowniczych</a:t>
            </a:r>
            <a:endParaRPr lang="pl-PL" sz="2400" b="1" i="0" u="none" strike="noStrike" cap="none" dirty="0">
              <a:solidFill>
                <a:srgbClr val="FFC700"/>
              </a:solidFill>
              <a:latin typeface="Calibri"/>
              <a:ea typeface="Calibri"/>
              <a:cs typeface="Calibri"/>
              <a:sym typeface="Calibri"/>
            </a:endParaRPr>
          </a:p>
        </p:txBody>
      </p:sp>
      <p:sp>
        <p:nvSpPr>
          <p:cNvPr id="427" name="Shape 427"/>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28" name="Shape 428"/>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30</a:t>
            </a:fld>
            <a:endParaRPr lang="pl-PL" sz="1400" b="0" i="0" u="none" strike="noStrike" cap="none">
              <a:solidFill>
                <a:schemeClr val="lt1"/>
              </a:solidFill>
              <a:latin typeface="Calibri"/>
              <a:ea typeface="Calibri"/>
              <a:cs typeface="Calibri"/>
              <a:sym typeface="Calibri"/>
            </a:endParaRPr>
          </a:p>
        </p:txBody>
      </p:sp>
      <p:sp>
        <p:nvSpPr>
          <p:cNvPr id="429" name="Shape 429"/>
          <p:cNvSpPr txBox="1">
            <a:spLocks noGrp="1"/>
          </p:cNvSpPr>
          <p:nvPr>
            <p:ph type="body" idx="2"/>
          </p:nvPr>
        </p:nvSpPr>
        <p:spPr>
          <a:xfrm>
            <a:off x="0" y="1340767"/>
            <a:ext cx="9144000" cy="5517232"/>
          </a:xfrm>
          <a:prstGeom prst="rect">
            <a:avLst/>
          </a:prstGeom>
          <a:noFill/>
          <a:ln>
            <a:noFill/>
          </a:ln>
        </p:spPr>
        <p:txBody>
          <a:bodyPr lIns="54850" tIns="91425" rIns="91425" bIns="45700" anchor="t" anchorCtr="0">
            <a:noAutofit/>
          </a:bodyPr>
          <a:lstStyle/>
          <a:p>
            <a:pPr marL="276860" marR="0" lvl="0" indent="-10159" algn="l" rtl="0">
              <a:lnSpc>
                <a:spcPct val="100000"/>
              </a:lnSpc>
              <a:spcBef>
                <a:spcPts val="0"/>
              </a:spcBef>
              <a:spcAft>
                <a:spcPts val="0"/>
              </a:spcAft>
              <a:buClr>
                <a:schemeClr val="accent1"/>
              </a:buClr>
              <a:buSzPct val="25000"/>
              <a:buFont typeface="Noto Sans Symbols"/>
              <a:buNone/>
            </a:pPr>
            <a:endParaRPr sz="5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16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a:solidFill>
                <a:schemeClr val="dk1"/>
              </a:solidFill>
              <a:latin typeface="Calibri"/>
              <a:ea typeface="Calibri"/>
              <a:cs typeface="Calibri"/>
              <a:sym typeface="Calibri"/>
            </a:endParaRPr>
          </a:p>
        </p:txBody>
      </p:sp>
      <p:pic>
        <p:nvPicPr>
          <p:cNvPr id="430" name="Shape 430"/>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31" name="Shape 431"/>
          <p:cNvPicPr preferRelativeResize="0"/>
          <p:nvPr/>
        </p:nvPicPr>
        <p:blipFill rotWithShape="1">
          <a:blip r:embed="rId4">
            <a:alphaModFix/>
          </a:blip>
          <a:srcRect/>
          <a:stretch/>
        </p:blipFill>
        <p:spPr>
          <a:xfrm>
            <a:off x="168018" y="1412775"/>
            <a:ext cx="4248000" cy="5353875"/>
          </a:xfrm>
          <a:prstGeom prst="rect">
            <a:avLst/>
          </a:prstGeom>
          <a:noFill/>
          <a:ln>
            <a:noFill/>
          </a:ln>
        </p:spPr>
      </p:pic>
      <p:pic>
        <p:nvPicPr>
          <p:cNvPr id="432" name="Shape 432"/>
          <p:cNvPicPr preferRelativeResize="0"/>
          <p:nvPr/>
        </p:nvPicPr>
        <p:blipFill rotWithShape="1">
          <a:blip r:embed="rId5">
            <a:alphaModFix/>
          </a:blip>
          <a:srcRect/>
          <a:stretch/>
        </p:blipFill>
        <p:spPr>
          <a:xfrm>
            <a:off x="4644007" y="1628800"/>
            <a:ext cx="4212000" cy="2977199"/>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437"/>
        <p:cNvGrpSpPr/>
        <p:nvPr/>
      </p:nvGrpSpPr>
      <p:grpSpPr>
        <a:xfrm>
          <a:off x="0" y="0"/>
          <a:ext cx="0" cy="0"/>
          <a:chOff x="0" y="0"/>
          <a:chExt cx="0" cy="0"/>
        </a:xfrm>
      </p:grpSpPr>
      <p:sp>
        <p:nvSpPr>
          <p:cNvPr id="438" name="Shape 438"/>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400" b="1" i="0" u="none" strike="noStrike" cap="none" dirty="0">
                <a:solidFill>
                  <a:srgbClr val="FFC700"/>
                </a:solidFill>
                <a:latin typeface="Calibri"/>
                <a:ea typeface="Calibri"/>
                <a:cs typeface="Calibri"/>
                <a:sym typeface="Calibri"/>
              </a:rPr>
              <a:t>Zasady organizacji szkolenia członków Ochotniczych Straży Pożarnych biorących bezpośredni udział w działaniach </a:t>
            </a:r>
            <a:r>
              <a:rPr lang="pl-PL" sz="2400" b="1" i="0" u="none" strike="noStrike" cap="none" dirty="0" smtClean="0">
                <a:solidFill>
                  <a:srgbClr val="FFC700"/>
                </a:solidFill>
                <a:latin typeface="Calibri"/>
                <a:ea typeface="Calibri"/>
                <a:cs typeface="Calibri"/>
                <a:sym typeface="Calibri"/>
              </a:rPr>
              <a:t>ratowniczych</a:t>
            </a:r>
            <a:endParaRPr lang="pl-PL" sz="2400" b="1" i="0" u="none" strike="noStrike" cap="none" dirty="0">
              <a:solidFill>
                <a:srgbClr val="FFC700"/>
              </a:solidFill>
              <a:latin typeface="Calibri"/>
              <a:ea typeface="Calibri"/>
              <a:cs typeface="Calibri"/>
              <a:sym typeface="Calibri"/>
            </a:endParaRPr>
          </a:p>
        </p:txBody>
      </p:sp>
      <p:sp>
        <p:nvSpPr>
          <p:cNvPr id="439" name="Shape 439"/>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40" name="Shape 440"/>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31</a:t>
            </a:fld>
            <a:endParaRPr lang="pl-PL" sz="1400" b="0" i="0" u="none" strike="noStrike" cap="none">
              <a:solidFill>
                <a:schemeClr val="lt1"/>
              </a:solidFill>
              <a:latin typeface="Calibri"/>
              <a:ea typeface="Calibri"/>
              <a:cs typeface="Calibri"/>
              <a:sym typeface="Calibri"/>
            </a:endParaRPr>
          </a:p>
        </p:txBody>
      </p:sp>
      <p:sp>
        <p:nvSpPr>
          <p:cNvPr id="441" name="Shape 441"/>
          <p:cNvSpPr txBox="1">
            <a:spLocks noGrp="1"/>
          </p:cNvSpPr>
          <p:nvPr>
            <p:ph type="body" idx="2"/>
          </p:nvPr>
        </p:nvSpPr>
        <p:spPr>
          <a:xfrm>
            <a:off x="0" y="1340767"/>
            <a:ext cx="9144000" cy="5517232"/>
          </a:xfrm>
          <a:prstGeom prst="rect">
            <a:avLst/>
          </a:prstGeom>
          <a:noFill/>
          <a:ln>
            <a:noFill/>
          </a:ln>
        </p:spPr>
        <p:txBody>
          <a:bodyPr lIns="54850" tIns="91425" rIns="91425" bIns="45700" anchor="t" anchorCtr="0">
            <a:noAutofit/>
          </a:bodyPr>
          <a:lstStyle/>
          <a:p>
            <a:pPr marL="276860" marR="0" lvl="0" indent="-10159" algn="l" rtl="0">
              <a:lnSpc>
                <a:spcPct val="100000"/>
              </a:lnSpc>
              <a:spcBef>
                <a:spcPts val="0"/>
              </a:spcBef>
              <a:spcAft>
                <a:spcPts val="0"/>
              </a:spcAft>
              <a:buClr>
                <a:schemeClr val="accent1"/>
              </a:buClr>
              <a:buSzPct val="25000"/>
              <a:buFont typeface="Noto Sans Symbols"/>
              <a:buNone/>
            </a:pPr>
            <a:endParaRPr sz="500" b="0" i="0" u="none" strike="noStrike" cap="none" dirty="0">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r>
              <a:rPr lang="pl-PL" sz="2000" b="0" i="0" u="none" strike="noStrike" cap="none" dirty="0" smtClean="0">
                <a:solidFill>
                  <a:schemeClr val="dk1"/>
                </a:solidFill>
                <a:latin typeface="Calibri"/>
                <a:ea typeface="Calibri"/>
                <a:cs typeface="Calibri"/>
                <a:sym typeface="Calibri"/>
              </a:rPr>
              <a:t>                                                              </a:t>
            </a:r>
            <a:r>
              <a:rPr lang="pl-PL" sz="1600" b="0" i="0" u="none" strike="noStrike" cap="none" dirty="0" smtClean="0">
                <a:solidFill>
                  <a:schemeClr val="dk1"/>
                </a:solidFill>
                <a:latin typeface="Calibri"/>
                <a:ea typeface="Calibri"/>
                <a:cs typeface="Calibri"/>
                <a:sym typeface="Calibri"/>
              </a:rPr>
              <a:t>Zaświadczenie – rewers</a:t>
            </a:r>
          </a:p>
          <a:p>
            <a:pPr marL="276860" marR="0" lvl="0" indent="-10159" algn="l" rtl="0">
              <a:lnSpc>
                <a:spcPct val="100000"/>
              </a:lnSpc>
              <a:spcBef>
                <a:spcPts val="0"/>
              </a:spcBef>
              <a:spcAft>
                <a:spcPts val="0"/>
              </a:spcAft>
              <a:buClr>
                <a:schemeClr val="accent1"/>
              </a:buClr>
              <a:buSzPct val="25000"/>
              <a:buFont typeface="Noto Sans Symbols"/>
              <a:buNone/>
            </a:pPr>
            <a:r>
              <a:rPr lang="pl-PL" sz="2000" dirty="0"/>
              <a:t> </a:t>
            </a:r>
            <a:r>
              <a:rPr lang="pl-PL" sz="2000" dirty="0" smtClean="0"/>
              <a:t>                                                             Plan szkolenia:</a:t>
            </a: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dirty="0">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16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0" marR="0" lvl="0" indent="0" algn="l" rtl="0">
              <a:lnSpc>
                <a:spcPct val="100000"/>
              </a:lnSpc>
              <a:spcBef>
                <a:spcPts val="0"/>
              </a:spcBef>
              <a:spcAft>
                <a:spcPts val="0"/>
              </a:spcAft>
              <a:buClr>
                <a:schemeClr val="accent1"/>
              </a:buClr>
              <a:buSzPct val="25000"/>
              <a:buFont typeface="Noto Sans Symbols"/>
              <a:buNone/>
            </a:pPr>
            <a:r>
              <a:rPr lang="pl-PL" sz="2000" b="0" i="0" u="none" strike="noStrike" cap="none" dirty="0">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endParaRPr sz="8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0" i="0" u="none" strike="noStrike" cap="none" dirty="0">
              <a:solidFill>
                <a:schemeClr val="dk1"/>
              </a:solidFill>
              <a:latin typeface="Calibri"/>
              <a:ea typeface="Calibri"/>
              <a:cs typeface="Calibri"/>
              <a:sym typeface="Calibri"/>
            </a:endParaRPr>
          </a:p>
          <a:p>
            <a:pPr marL="438912" marR="0" lvl="0" indent="-172212" algn="just" rtl="0">
              <a:lnSpc>
                <a:spcPct val="100000"/>
              </a:lnSpc>
              <a:spcBef>
                <a:spcPts val="0"/>
              </a:spcBef>
              <a:spcAft>
                <a:spcPts val="0"/>
              </a:spcAft>
              <a:buClr>
                <a:schemeClr val="accent1"/>
              </a:buClr>
              <a:buSzPct val="80000"/>
              <a:buFont typeface="Noto Sans Symbols"/>
              <a:buNone/>
            </a:pPr>
            <a:endParaRPr sz="2000" b="1" i="0" u="none" strike="noStrike" cap="none" dirty="0">
              <a:solidFill>
                <a:schemeClr val="dk1"/>
              </a:solidFill>
              <a:latin typeface="Calibri"/>
              <a:ea typeface="Calibri"/>
              <a:cs typeface="Calibri"/>
              <a:sym typeface="Calibri"/>
            </a:endParaRPr>
          </a:p>
          <a:p>
            <a:pPr marL="276860" marR="0" lvl="0" indent="-10159" algn="just" rtl="0">
              <a:lnSpc>
                <a:spcPct val="100000"/>
              </a:lnSpc>
              <a:spcBef>
                <a:spcPts val="0"/>
              </a:spcBef>
              <a:spcAft>
                <a:spcPts val="0"/>
              </a:spcAft>
              <a:buClr>
                <a:schemeClr val="accent1"/>
              </a:buClr>
              <a:buSzPct val="25000"/>
              <a:buFont typeface="Noto Sans Symbols"/>
              <a:buNone/>
            </a:pPr>
            <a:endParaRPr sz="2000" b="1" i="0" u="none" strike="noStrike" cap="none" dirty="0">
              <a:solidFill>
                <a:schemeClr val="dk1"/>
              </a:solidFill>
              <a:latin typeface="Calibri"/>
              <a:ea typeface="Calibri"/>
              <a:cs typeface="Calibri"/>
              <a:sym typeface="Calibri"/>
            </a:endParaRPr>
          </a:p>
        </p:txBody>
      </p:sp>
      <p:pic>
        <p:nvPicPr>
          <p:cNvPr id="442" name="Shape 442"/>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443" name="Shape 443"/>
          <p:cNvPicPr preferRelativeResize="0"/>
          <p:nvPr/>
        </p:nvPicPr>
        <p:blipFill rotWithShape="1">
          <a:blip r:embed="rId4">
            <a:alphaModFix/>
          </a:blip>
          <a:srcRect/>
          <a:stretch/>
        </p:blipFill>
        <p:spPr>
          <a:xfrm>
            <a:off x="664814" y="1700808"/>
            <a:ext cx="2893022" cy="4608000"/>
          </a:xfrm>
          <a:prstGeom prst="rect">
            <a:avLst/>
          </a:prstGeom>
          <a:noFill/>
          <a:ln>
            <a:noFill/>
          </a:ln>
        </p:spPr>
      </p:pic>
      <p:graphicFrame>
        <p:nvGraphicFramePr>
          <p:cNvPr id="2" name="Tabela 1"/>
          <p:cNvGraphicFramePr>
            <a:graphicFrameLocks noGrp="1"/>
          </p:cNvGraphicFramePr>
          <p:nvPr>
            <p:extLst>
              <p:ext uri="{D42A27DB-BD31-4B8C-83A1-F6EECF244321}">
                <p14:modId xmlns:p14="http://schemas.microsoft.com/office/powerpoint/2010/main" val="4032186177"/>
              </p:ext>
            </p:extLst>
          </p:nvPr>
        </p:nvGraphicFramePr>
        <p:xfrm>
          <a:off x="3831133" y="2154597"/>
          <a:ext cx="5047850" cy="1219200"/>
        </p:xfrm>
        <a:graphic>
          <a:graphicData uri="http://schemas.openxmlformats.org/drawingml/2006/table">
            <a:tbl>
              <a:tblPr firstRow="1" bandRow="1">
                <a:tableStyleId>{7BCF730F-DF57-47D9-BD35-26569FE7F59A}</a:tableStyleId>
              </a:tblPr>
              <a:tblGrid>
                <a:gridCol w="1009570"/>
                <a:gridCol w="2661784"/>
                <a:gridCol w="429658"/>
                <a:gridCol w="451691"/>
                <a:gridCol w="495147"/>
              </a:tblGrid>
              <a:tr h="297991">
                <a:tc>
                  <a:txBody>
                    <a:bodyPr/>
                    <a:lstStyle/>
                    <a:p>
                      <a:pPr algn="ctr"/>
                      <a:r>
                        <a:rPr lang="pl-PL" dirty="0" smtClean="0">
                          <a:solidFill>
                            <a:schemeClr val="tx1"/>
                          </a:solidFill>
                        </a:rPr>
                        <a:t>L.p.</a:t>
                      </a:r>
                      <a:endParaRPr lang="pl-PL" dirty="0">
                        <a:solidFill>
                          <a:schemeClr val="tx1"/>
                        </a:solidFill>
                      </a:endParaRPr>
                    </a:p>
                  </a:txBody>
                  <a:tcPr>
                    <a:solidFill>
                      <a:schemeClr val="bg1"/>
                    </a:solidFill>
                  </a:tcPr>
                </a:tc>
                <a:tc>
                  <a:txBody>
                    <a:bodyPr/>
                    <a:lstStyle/>
                    <a:p>
                      <a:pPr algn="ctr"/>
                      <a:r>
                        <a:rPr lang="pl-PL" dirty="0" smtClean="0">
                          <a:solidFill>
                            <a:schemeClr val="tx1"/>
                          </a:solidFill>
                        </a:rPr>
                        <a:t>Temat</a:t>
                      </a:r>
                      <a:endParaRPr lang="pl-PL" dirty="0">
                        <a:solidFill>
                          <a:schemeClr val="tx1"/>
                        </a:solidFill>
                      </a:endParaRPr>
                    </a:p>
                  </a:txBody>
                  <a:tcPr>
                    <a:solidFill>
                      <a:schemeClr val="bg1"/>
                    </a:solidFill>
                  </a:tcPr>
                </a:tc>
                <a:tc>
                  <a:txBody>
                    <a:bodyPr/>
                    <a:lstStyle/>
                    <a:p>
                      <a:pPr algn="ctr"/>
                      <a:r>
                        <a:rPr lang="pl-PL" dirty="0" smtClean="0">
                          <a:solidFill>
                            <a:schemeClr val="tx1"/>
                          </a:solidFill>
                        </a:rPr>
                        <a:t>T</a:t>
                      </a:r>
                      <a:endParaRPr lang="pl-PL" dirty="0">
                        <a:solidFill>
                          <a:schemeClr val="tx1"/>
                        </a:solidFill>
                      </a:endParaRPr>
                    </a:p>
                  </a:txBody>
                  <a:tcPr>
                    <a:solidFill>
                      <a:schemeClr val="bg1"/>
                    </a:solidFill>
                  </a:tcPr>
                </a:tc>
                <a:tc>
                  <a:txBody>
                    <a:bodyPr/>
                    <a:lstStyle/>
                    <a:p>
                      <a:pPr algn="ctr"/>
                      <a:r>
                        <a:rPr lang="pl-PL" dirty="0" smtClean="0">
                          <a:solidFill>
                            <a:schemeClr val="tx1"/>
                          </a:solidFill>
                        </a:rPr>
                        <a:t>P</a:t>
                      </a:r>
                      <a:endParaRPr lang="pl-PL" dirty="0">
                        <a:solidFill>
                          <a:schemeClr val="tx1"/>
                        </a:solidFill>
                      </a:endParaRPr>
                    </a:p>
                  </a:txBody>
                  <a:tcPr>
                    <a:solidFill>
                      <a:schemeClr val="bg1"/>
                    </a:solidFill>
                  </a:tcPr>
                </a:tc>
                <a:tc>
                  <a:txBody>
                    <a:bodyPr/>
                    <a:lstStyle/>
                    <a:p>
                      <a:pPr algn="ctr"/>
                      <a:r>
                        <a:rPr lang="pl-PL" dirty="0" smtClean="0">
                          <a:solidFill>
                            <a:schemeClr val="tx1"/>
                          </a:solidFill>
                        </a:rPr>
                        <a:t>R</a:t>
                      </a:r>
                      <a:endParaRPr lang="pl-PL" dirty="0">
                        <a:solidFill>
                          <a:schemeClr val="tx1"/>
                        </a:solidFill>
                      </a:endParaRPr>
                    </a:p>
                  </a:txBody>
                  <a:tcPr>
                    <a:solidFill>
                      <a:schemeClr val="bg1"/>
                    </a:solidFill>
                  </a:tcPr>
                </a:tc>
              </a:tr>
              <a:tr h="297991">
                <a:tc>
                  <a:txBody>
                    <a:bodyPr/>
                    <a:lstStyle/>
                    <a:p>
                      <a:endParaRPr lang="pl-PL"/>
                    </a:p>
                  </a:txBody>
                  <a:tcPr/>
                </a:tc>
                <a:tc>
                  <a:txBody>
                    <a:bodyPr/>
                    <a:lstStyle/>
                    <a:p>
                      <a:endParaRPr lang="pl-PL"/>
                    </a:p>
                  </a:txBody>
                  <a:tcPr/>
                </a:tc>
                <a:tc>
                  <a:txBody>
                    <a:bodyPr/>
                    <a:lstStyle/>
                    <a:p>
                      <a:endParaRPr lang="pl-PL"/>
                    </a:p>
                  </a:txBody>
                  <a:tcPr/>
                </a:tc>
                <a:tc>
                  <a:txBody>
                    <a:bodyPr/>
                    <a:lstStyle/>
                    <a:p>
                      <a:endParaRPr lang="pl-PL"/>
                    </a:p>
                  </a:txBody>
                  <a:tcPr/>
                </a:tc>
                <a:tc>
                  <a:txBody>
                    <a:bodyPr/>
                    <a:lstStyle/>
                    <a:p>
                      <a:endParaRPr lang="pl-PL"/>
                    </a:p>
                  </a:txBody>
                  <a:tcPr/>
                </a:tc>
              </a:tr>
              <a:tr h="297991">
                <a:tc>
                  <a:txBody>
                    <a:bodyPr/>
                    <a:lstStyle/>
                    <a:p>
                      <a:endParaRPr lang="pl-PL" dirty="0"/>
                    </a:p>
                  </a:txBody>
                  <a:tcPr/>
                </a:tc>
                <a:tc>
                  <a:txBody>
                    <a:bodyPr/>
                    <a:lstStyle/>
                    <a:p>
                      <a:endParaRPr lang="pl-PL"/>
                    </a:p>
                  </a:txBody>
                  <a:tcPr/>
                </a:tc>
                <a:tc>
                  <a:txBody>
                    <a:bodyPr/>
                    <a:lstStyle/>
                    <a:p>
                      <a:endParaRPr lang="pl-PL"/>
                    </a:p>
                  </a:txBody>
                  <a:tcPr/>
                </a:tc>
                <a:tc>
                  <a:txBody>
                    <a:bodyPr/>
                    <a:lstStyle/>
                    <a:p>
                      <a:endParaRPr lang="pl-PL"/>
                    </a:p>
                  </a:txBody>
                  <a:tcPr/>
                </a:tc>
                <a:tc>
                  <a:txBody>
                    <a:bodyPr/>
                    <a:lstStyle/>
                    <a:p>
                      <a:endParaRPr lang="pl-PL"/>
                    </a:p>
                  </a:txBody>
                  <a:tcPr/>
                </a:tc>
              </a:tr>
              <a:tr h="297991">
                <a:tc>
                  <a:txBody>
                    <a:bodyPr/>
                    <a:lstStyle/>
                    <a:p>
                      <a:endParaRPr lang="pl-PL"/>
                    </a:p>
                  </a:txBody>
                  <a:tcPr/>
                </a:tc>
                <a:tc>
                  <a:txBody>
                    <a:bodyPr/>
                    <a:lstStyle/>
                    <a:p>
                      <a:pPr algn="r"/>
                      <a:r>
                        <a:rPr lang="pl-PL" dirty="0" smtClean="0"/>
                        <a:t>OGÓŁEM</a:t>
                      </a:r>
                      <a:endParaRPr lang="pl-PL" dirty="0"/>
                    </a:p>
                  </a:txBody>
                  <a:tcPr/>
                </a:tc>
                <a:tc>
                  <a:txBody>
                    <a:bodyPr/>
                    <a:lstStyle/>
                    <a:p>
                      <a:endParaRPr lang="pl-PL"/>
                    </a:p>
                  </a:txBody>
                  <a:tcPr/>
                </a:tc>
                <a:tc>
                  <a:txBody>
                    <a:bodyPr/>
                    <a:lstStyle/>
                    <a:p>
                      <a:endParaRPr lang="pl-PL"/>
                    </a:p>
                  </a:txBody>
                  <a:tcPr/>
                </a:tc>
                <a:tc>
                  <a:txBody>
                    <a:bodyPr/>
                    <a:lstStyle/>
                    <a:p>
                      <a:endParaRPr lang="pl-PL" dirty="0"/>
                    </a:p>
                  </a:txBody>
                  <a:tcPr/>
                </a:tc>
              </a:tr>
            </a:tbl>
          </a:graphicData>
        </a:graphic>
      </p:graphicFrame>
      <p:sp>
        <p:nvSpPr>
          <p:cNvPr id="3" name="pole tekstowe 2"/>
          <p:cNvSpPr txBox="1"/>
          <p:nvPr/>
        </p:nvSpPr>
        <p:spPr>
          <a:xfrm>
            <a:off x="3831133" y="3697031"/>
            <a:ext cx="4797250" cy="307777"/>
          </a:xfrm>
          <a:prstGeom prst="rect">
            <a:avLst/>
          </a:prstGeom>
          <a:noFill/>
        </p:spPr>
        <p:txBody>
          <a:bodyPr wrap="square" rtlCol="0">
            <a:spAutoFit/>
          </a:bodyPr>
          <a:lstStyle/>
          <a:p>
            <a:r>
              <a:rPr lang="pl-PL" b="1" dirty="0" smtClean="0"/>
              <a:t>T</a:t>
            </a:r>
            <a:r>
              <a:rPr lang="pl-PL" dirty="0" smtClean="0"/>
              <a:t> – zajęcia teoretyczne, </a:t>
            </a:r>
            <a:r>
              <a:rPr lang="pl-PL" b="1" dirty="0" smtClean="0"/>
              <a:t>P</a:t>
            </a:r>
            <a:r>
              <a:rPr lang="pl-PL" dirty="0" smtClean="0"/>
              <a:t> – zajęcia praktyczne, </a:t>
            </a:r>
            <a:r>
              <a:rPr lang="pl-PL" b="1" dirty="0" smtClean="0"/>
              <a:t>R</a:t>
            </a:r>
            <a:r>
              <a:rPr lang="pl-PL" dirty="0" smtClean="0"/>
              <a:t> - razem</a:t>
            </a:r>
            <a:endParaRPr lang="pl-PL" dirty="0"/>
          </a:p>
        </p:txBody>
      </p:sp>
    </p:spTree>
  </p:cSld>
  <p:clrMapOvr>
    <a:masterClrMapping/>
  </p:clrMapOvr>
  <p:transition spd="slow">
    <p:cut/>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459"/>
        <p:cNvGrpSpPr/>
        <p:nvPr/>
      </p:nvGrpSpPr>
      <p:grpSpPr>
        <a:xfrm>
          <a:off x="0" y="0"/>
          <a:ext cx="0" cy="0"/>
          <a:chOff x="0" y="0"/>
          <a:chExt cx="0" cy="0"/>
        </a:xfrm>
      </p:grpSpPr>
      <p:sp>
        <p:nvSpPr>
          <p:cNvPr id="460" name="Shape 460"/>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800" b="1" i="0" u="none" strike="noStrike" cap="none">
                <a:solidFill>
                  <a:srgbClr val="FFC700"/>
                </a:solidFill>
                <a:latin typeface="Calibri"/>
                <a:ea typeface="Calibri"/>
                <a:cs typeface="Calibri"/>
                <a:sym typeface="Calibri"/>
              </a:rPr>
              <a:t>BIBLIOGRAFIA</a:t>
            </a:r>
          </a:p>
        </p:txBody>
      </p:sp>
      <p:sp>
        <p:nvSpPr>
          <p:cNvPr id="461" name="Shape 46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62" name="Shape 46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32</a:t>
            </a:fld>
            <a:endParaRPr lang="pl-PL" sz="1400" b="0" i="0" u="none" strike="noStrike" cap="none">
              <a:solidFill>
                <a:schemeClr val="lt1"/>
              </a:solidFill>
              <a:latin typeface="Calibri"/>
              <a:ea typeface="Calibri"/>
              <a:cs typeface="Calibri"/>
              <a:sym typeface="Calibri"/>
            </a:endParaRPr>
          </a:p>
        </p:txBody>
      </p:sp>
      <p:sp>
        <p:nvSpPr>
          <p:cNvPr id="463" name="Shape 463"/>
          <p:cNvSpPr txBox="1">
            <a:spLocks noGrp="1"/>
          </p:cNvSpPr>
          <p:nvPr>
            <p:ph type="body" idx="2"/>
          </p:nvPr>
        </p:nvSpPr>
        <p:spPr>
          <a:xfrm>
            <a:off x="0" y="1636811"/>
            <a:ext cx="9144000" cy="4528492"/>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J. Boć, Pojęcie administracji, [w:] Prawo administracyjne, red. J. Boć, Wrocław 2005</a:t>
            </a:r>
          </a:p>
          <a:p>
            <a:pPr marL="438912" marR="0" lvl="0" indent="-3246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Z. Leoński, Samorząd terytorialny w RP, Wydawnictwo C. H. Beck, Warszawa 2002</a:t>
            </a:r>
          </a:p>
          <a:p>
            <a:pPr marL="438912" marR="0" lvl="0" indent="-3246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a:t>
            </a:r>
            <a:r>
              <a:rPr lang="pl-PL" sz="2000" b="1" i="0" u="none" strike="noStrike" cap="none">
                <a:solidFill>
                  <a:schemeClr val="dk1"/>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Zasady organizacji szkoleń członków ochotniczych straży pożarnych biorących bezpośredni udział w działaniach ratowniczych, Komenda Główna Państwowej Straży Pożarnej, Warszawa 2015</a:t>
            </a:r>
          </a:p>
          <a:p>
            <a:pPr marL="438912" marR="0" lvl="0" indent="-3246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Ustawa z dnia 8 marca 1990 r. o samorządzie gminnym  (t. j. Dz. U. z 2015 r. poz. 1515, 1890).</a:t>
            </a:r>
          </a:p>
          <a:p>
            <a:pPr marL="438912" marR="0" lvl="0" indent="-3246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Ustawa z dnia 24 sierpnia 1991 r. o ochronie przeciwpożarowej  (Dz. U. z 2009 r. Nr 178, poz. 1380 z późn. zm.)</a:t>
            </a:r>
          </a:p>
          <a:p>
            <a:pPr marL="438912" marR="0" lvl="0" indent="-3246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Rozporządzenie Ministra Spraw Wewnętrznych i Administracji z dnia 18 lutego 2011 r. w sprawie szczegółowych zasad organizacji krajowego systemu ratowniczo – gaśniczego.  (Dz. U. Nr 46, poz. 239),</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pic>
        <p:nvPicPr>
          <p:cNvPr id="464" name="Shape 464"/>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469"/>
        <p:cNvGrpSpPr/>
        <p:nvPr/>
      </p:nvGrpSpPr>
      <p:grpSpPr>
        <a:xfrm>
          <a:off x="0" y="0"/>
          <a:ext cx="0" cy="0"/>
          <a:chOff x="0" y="0"/>
          <a:chExt cx="0" cy="0"/>
        </a:xfrm>
      </p:grpSpPr>
      <p:sp>
        <p:nvSpPr>
          <p:cNvPr id="470" name="Shape 470"/>
          <p:cNvSpPr txBox="1">
            <a:spLocks noGrp="1"/>
          </p:cNvSpPr>
          <p:nvPr>
            <p:ph type="title"/>
          </p:nvPr>
        </p:nvSpPr>
        <p:spPr>
          <a:xfrm>
            <a:off x="1331637" y="250031"/>
            <a:ext cx="7362846"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C700"/>
              </a:buClr>
              <a:buSzPct val="25000"/>
              <a:buFont typeface="Calibri"/>
              <a:buNone/>
            </a:pPr>
            <a:r>
              <a:rPr lang="pl-PL" sz="2520" b="1" i="0" u="none" strike="noStrike" cap="none">
                <a:solidFill>
                  <a:srgbClr val="FFC700"/>
                </a:solidFill>
                <a:latin typeface="Calibri"/>
                <a:ea typeface="Calibri"/>
                <a:cs typeface="Calibri"/>
                <a:sym typeface="Calibri"/>
              </a:rPr>
              <a:t>INDEKS MATERIAŁÓW POBRANYCH Z INTERNETU</a:t>
            </a:r>
          </a:p>
        </p:txBody>
      </p:sp>
      <p:sp>
        <p:nvSpPr>
          <p:cNvPr id="471" name="Shape 471"/>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472" name="Shape 472"/>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33</a:t>
            </a:fld>
            <a:endParaRPr lang="pl-PL" sz="1400" b="0" i="0" u="none" strike="noStrike" cap="none">
              <a:solidFill>
                <a:schemeClr val="lt1"/>
              </a:solidFill>
              <a:latin typeface="Calibri"/>
              <a:ea typeface="Calibri"/>
              <a:cs typeface="Calibri"/>
              <a:sym typeface="Calibri"/>
            </a:endParaRPr>
          </a:p>
        </p:txBody>
      </p:sp>
      <p:sp>
        <p:nvSpPr>
          <p:cNvPr id="473" name="Shape 473"/>
          <p:cNvSpPr txBox="1">
            <a:spLocks noGrp="1"/>
          </p:cNvSpPr>
          <p:nvPr>
            <p:ph type="body" idx="2"/>
          </p:nvPr>
        </p:nvSpPr>
        <p:spPr>
          <a:xfrm>
            <a:off x="0" y="1636811"/>
            <a:ext cx="9028503" cy="4188442"/>
          </a:xfrm>
          <a:prstGeom prst="rect">
            <a:avLst/>
          </a:prstGeom>
          <a:noFill/>
          <a:ln>
            <a:noFill/>
          </a:ln>
        </p:spPr>
        <p:txBody>
          <a:bodyPr lIns="54850" tIns="91425" rIns="91425" bIns="45700" anchor="t" anchorCtr="0">
            <a:noAutofit/>
          </a:bodyPr>
          <a:lstStyle/>
          <a:p>
            <a:pPr marL="438912" marR="0" lvl="0" indent="-3246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Zdjęcie 1: Pobrano 07.03.2016 z </a:t>
            </a:r>
            <a:r>
              <a:rPr lang="pl-PL" sz="2000" b="0" i="0" u="sng" strike="noStrike" cap="none">
                <a:solidFill>
                  <a:schemeClr val="hlink"/>
                </a:solidFill>
                <a:latin typeface="Calibri"/>
                <a:ea typeface="Calibri"/>
                <a:cs typeface="Calibri"/>
                <a:sym typeface="Calibri"/>
                <a:hlinkClick r:id="rId3"/>
              </a:rPr>
              <a:t>www.osp.org.pl/hosting/katalog.php?id_w=15</a:t>
            </a:r>
          </a:p>
          <a:p>
            <a:pPr marL="438912" marR="0" lvl="0" indent="-3246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Zdjęcie 2: Pobrano 07.03.2016 z </a:t>
            </a:r>
            <a:r>
              <a:rPr lang="pl-PL" sz="2000" b="0" i="0" u="sng" strike="noStrike" cap="none">
                <a:solidFill>
                  <a:schemeClr val="hlink"/>
                </a:solidFill>
                <a:latin typeface="Calibri"/>
                <a:ea typeface="Calibri"/>
                <a:cs typeface="Calibri"/>
                <a:sym typeface="Calibri"/>
                <a:hlinkClick r:id="rId4"/>
              </a:rPr>
              <a:t>www.uke.gov.pl/hotspoty/?lang_id=1&amp;map_tab=1&amp;teryt=2817</a:t>
            </a:r>
          </a:p>
          <a:p>
            <a:pPr marL="438912" marR="0" lvl="0" indent="-3246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Zdjęcie 3: Pobrano 07.03.2016 z </a:t>
            </a:r>
            <a:r>
              <a:rPr lang="pl-PL" sz="2000" b="0" i="0" u="sng" strike="noStrike" cap="none">
                <a:solidFill>
                  <a:srgbClr val="6699FF"/>
                </a:solidFill>
                <a:latin typeface="Calibri"/>
                <a:ea typeface="Calibri"/>
                <a:cs typeface="Calibri"/>
                <a:sym typeface="Calibri"/>
              </a:rPr>
              <a:t>http://wielbark.com.pl/Położenie Gminy</a:t>
            </a:r>
          </a:p>
          <a:p>
            <a:pPr marL="438912" marR="0" lvl="0" indent="-3246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Pobrano 16.02.1016 z </a:t>
            </a:r>
            <a:r>
              <a:rPr lang="pl-PL" sz="2000" b="0" i="0" u="sng" strike="noStrike" cap="none">
                <a:solidFill>
                  <a:schemeClr val="hlink"/>
                </a:solidFill>
                <a:latin typeface="Calibri"/>
                <a:ea typeface="Calibri"/>
                <a:cs typeface="Calibri"/>
                <a:sym typeface="Calibri"/>
                <a:hlinkClick r:id="rId5"/>
              </a:rPr>
              <a:t>http://wypracowania24.pl/wos/1229/administracja-samorzadowa-definicja-cechy</a:t>
            </a:r>
          </a:p>
          <a:p>
            <a:pPr marL="438912" marR="0" lvl="0" indent="-3246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Pobrano 16.02.1016 z </a:t>
            </a:r>
            <a:r>
              <a:rPr lang="pl-PL" sz="2000" b="0" i="0" u="sng" strike="noStrike" cap="none">
                <a:solidFill>
                  <a:schemeClr val="hlink"/>
                </a:solidFill>
                <a:latin typeface="Calibri"/>
                <a:ea typeface="Calibri"/>
                <a:cs typeface="Calibri"/>
                <a:sym typeface="Calibri"/>
                <a:hlinkClick r:id="rId6"/>
              </a:rPr>
              <a:t>http://www.profesor.pl/mat/n10/pokaz_material_tmp.php?plik=n10/n10_e_koziol_040510_4.php&amp;id_m=11086</a:t>
            </a:r>
          </a:p>
          <a:p>
            <a:pPr marL="438912" marR="0" lvl="0" indent="-3246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Pobrano 16.02.1016 z </a:t>
            </a:r>
            <a:r>
              <a:rPr lang="pl-PL" sz="2000" b="0" i="0" u="sng" strike="noStrike" cap="none">
                <a:solidFill>
                  <a:schemeClr val="hlink"/>
                </a:solidFill>
                <a:latin typeface="Calibri"/>
                <a:ea typeface="Calibri"/>
                <a:cs typeface="Calibri"/>
                <a:sym typeface="Calibri"/>
                <a:hlinkClick r:id="rId7"/>
              </a:rPr>
              <a:t>https://mac.gov.pl/files/administracja_prezentacja.pdf</a:t>
            </a:r>
            <a:r>
              <a:rPr lang="pl-PL" sz="2000" b="0" i="0" u="none" strike="noStrike" cap="none">
                <a:solidFill>
                  <a:schemeClr val="dk1"/>
                </a:solidFill>
                <a:latin typeface="Calibri"/>
                <a:ea typeface="Calibri"/>
                <a:cs typeface="Calibri"/>
                <a:sym typeface="Calibri"/>
              </a:rPr>
              <a:t> </a:t>
            </a:r>
          </a:p>
          <a:p>
            <a:pPr marL="438912" marR="0" lvl="0" indent="-324612" algn="l" rtl="0">
              <a:lnSpc>
                <a:spcPct val="100000"/>
              </a:lnSpc>
              <a:spcBef>
                <a:spcPts val="0"/>
              </a:spcBef>
              <a:spcAft>
                <a:spcPts val="0"/>
              </a:spcAft>
              <a:buClr>
                <a:schemeClr val="accent1"/>
              </a:buClr>
              <a:buSzPct val="80000"/>
              <a:buFont typeface="Noto Sans Symbols"/>
              <a:buNone/>
            </a:pPr>
            <a:endParaRPr sz="2000" b="0" i="0" u="sng"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324612" algn="l" rtl="0">
              <a:lnSpc>
                <a:spcPct val="100000"/>
              </a:lnSpc>
              <a:spcBef>
                <a:spcPts val="0"/>
              </a:spcBef>
              <a:spcAft>
                <a:spcPts val="0"/>
              </a:spcAft>
              <a:buClr>
                <a:schemeClr val="accent1"/>
              </a:buClr>
              <a:buSzPct val="80000"/>
              <a:buFont typeface="Noto Sans Symbols"/>
              <a:buNone/>
            </a:pPr>
            <a:endParaRPr sz="2400" b="0" i="0" u="none" strike="noStrike" cap="none">
              <a:solidFill>
                <a:schemeClr val="dk1"/>
              </a:solidFill>
              <a:latin typeface="Arial"/>
              <a:ea typeface="Arial"/>
              <a:cs typeface="Arial"/>
              <a:sym typeface="Arial"/>
            </a:endParaRPr>
          </a:p>
          <a:p>
            <a:pPr marL="438912" marR="0" lvl="0" indent="-324612"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Calibri"/>
              <a:ea typeface="Calibri"/>
              <a:cs typeface="Calibri"/>
              <a:sym typeface="Calibri"/>
            </a:endParaRPr>
          </a:p>
        </p:txBody>
      </p:sp>
      <p:sp>
        <p:nvSpPr>
          <p:cNvPr id="474" name="Shape 474"/>
          <p:cNvSpPr txBox="1">
            <a:spLocks noGrp="1"/>
          </p:cNvSpPr>
          <p:nvPr>
            <p:ph type="body" idx="2"/>
          </p:nvPr>
        </p:nvSpPr>
        <p:spPr>
          <a:xfrm>
            <a:off x="5940151" y="51571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sp>
        <p:nvSpPr>
          <p:cNvPr id="475" name="Shape 475"/>
          <p:cNvSpPr txBox="1">
            <a:spLocks noGrp="1"/>
          </p:cNvSpPr>
          <p:nvPr>
            <p:ph type="body" idx="2"/>
          </p:nvPr>
        </p:nvSpPr>
        <p:spPr>
          <a:xfrm>
            <a:off x="6092551" y="5309592"/>
            <a:ext cx="3088350" cy="360040"/>
          </a:xfrm>
          <a:prstGeom prst="rect">
            <a:avLst/>
          </a:prstGeom>
          <a:noFill/>
          <a:ln>
            <a:noFill/>
          </a:ln>
        </p:spPr>
        <p:txBody>
          <a:bodyPr lIns="54850" tIns="91425" rIns="91425" bIns="45700" anchor="t" anchorCtr="0">
            <a:noAutofit/>
          </a:bodyPr>
          <a:lstStyle/>
          <a:p>
            <a:pPr marL="118871" marR="0" lvl="0" indent="-4571" algn="l" rtl="0">
              <a:lnSpc>
                <a:spcPct val="80000"/>
              </a:lnSpc>
              <a:spcBef>
                <a:spcPts val="0"/>
              </a:spcBef>
              <a:spcAft>
                <a:spcPts val="0"/>
              </a:spcAft>
              <a:buClr>
                <a:schemeClr val="accent1"/>
              </a:buClr>
              <a:buSzPct val="25000"/>
              <a:buFont typeface="Noto Sans Symbols"/>
              <a:buNone/>
            </a:pPr>
            <a:r>
              <a:rPr lang="pl-PL" sz="1040" b="0" i="0" u="none" strike="noStrike" cap="none">
                <a:solidFill>
                  <a:schemeClr val="lt1"/>
                </a:solidFill>
                <a:latin typeface="Calibri"/>
                <a:ea typeface="Calibri"/>
                <a:cs typeface="Calibri"/>
                <a:sym typeface="Calibri"/>
              </a:rPr>
              <a:t>Pobrano 18.02.20016 z www.os-psp.olsztyn.pl</a:t>
            </a:r>
          </a:p>
        </p:txBody>
      </p:sp>
      <p:pic>
        <p:nvPicPr>
          <p:cNvPr id="476" name="Shape 476"/>
          <p:cNvPicPr preferRelativeResize="0"/>
          <p:nvPr/>
        </p:nvPicPr>
        <p:blipFill rotWithShape="1">
          <a:blip r:embed="rId8">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Shape 207"/>
          <p:cNvSpPr txBox="1">
            <a:spLocks noGrp="1"/>
          </p:cNvSpPr>
          <p:nvPr>
            <p:ph type="title"/>
          </p:nvPr>
        </p:nvSpPr>
        <p:spPr>
          <a:xfrm>
            <a:off x="1430736" y="35744"/>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00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Podział administracji </a:t>
            </a:r>
            <a:r>
              <a:rPr lang="pl-PL" sz="2800" b="1" i="0" u="none" strike="noStrike" cap="none" dirty="0" smtClean="0">
                <a:solidFill>
                  <a:srgbClr val="FFC700"/>
                </a:solidFill>
                <a:latin typeface="Calibri"/>
                <a:ea typeface="Calibri"/>
                <a:cs typeface="Calibri"/>
                <a:sym typeface="Calibri"/>
              </a:rPr>
              <a:t>publicznej</a:t>
            </a:r>
            <a:endParaRPr lang="pl-PL" sz="2800" b="1" i="0" u="none" strike="noStrike" cap="none" dirty="0">
              <a:solidFill>
                <a:srgbClr val="FFC700"/>
              </a:solidFill>
              <a:latin typeface="Calibri"/>
              <a:ea typeface="Calibri"/>
              <a:cs typeface="Calibri"/>
              <a:sym typeface="Calibri"/>
            </a:endParaRPr>
          </a:p>
        </p:txBody>
      </p:sp>
      <p:sp>
        <p:nvSpPr>
          <p:cNvPr id="208" name="Shape 20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09" name="Shape 20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4</a:t>
            </a:fld>
            <a:endParaRPr lang="pl-PL" sz="1400" b="0" i="0" u="none" strike="noStrike" cap="none">
              <a:solidFill>
                <a:schemeClr val="lt1"/>
              </a:solidFill>
              <a:latin typeface="Calibri"/>
              <a:ea typeface="Calibri"/>
              <a:cs typeface="Calibri"/>
              <a:sym typeface="Calibri"/>
            </a:endParaRPr>
          </a:p>
        </p:txBody>
      </p:sp>
      <p:sp>
        <p:nvSpPr>
          <p:cNvPr id="210" name="Shape 210"/>
          <p:cNvSpPr txBox="1">
            <a:spLocks noGrp="1"/>
          </p:cNvSpPr>
          <p:nvPr>
            <p:ph type="body" idx="2"/>
          </p:nvPr>
        </p:nvSpPr>
        <p:spPr>
          <a:xfrm>
            <a:off x="572699" y="1570878"/>
            <a:ext cx="8295089" cy="5026473"/>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Administracja samorządowa</a:t>
            </a:r>
          </a:p>
          <a:p>
            <a:pPr marL="276860" marR="0" lvl="0" indent="-10159" algn="l" rtl="0">
              <a:lnSpc>
                <a:spcPct val="100000"/>
              </a:lnSpc>
              <a:spcBef>
                <a:spcPts val="0"/>
              </a:spcBef>
              <a:spcAft>
                <a:spcPts val="0"/>
              </a:spcAft>
              <a:buClr>
                <a:schemeClr val="accent1"/>
              </a:buClr>
              <a:buSzPct val="25000"/>
              <a:buFont typeface="Noto Sans Symbols"/>
              <a:buNone/>
            </a:pPr>
            <a:endParaRPr sz="900" b="1"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Podstawą prawną działania administracji samorządowej są: Konstytucja, ustawa o wprowadzeniu zasadniczego trójstopniowego podziału terytorialnego państwa, ustawa o samorządzie terytorialnym, ustawa o samorządzie powiatowym oraz ustawa o samorządzie wojewódzkim. </a:t>
            </a:r>
          </a:p>
          <a:p>
            <a:pPr marL="276860" marR="0" lvl="0" indent="-10159"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Administracja samorządowa to część administracji publicznej wykonywana przez ograny podziału terytorialnego tj. województwo, powiat oraz gminę.</a:t>
            </a:r>
          </a:p>
          <a:p>
            <a:pPr marL="438912" marR="0" lvl="0" indent="-172212" algn="l" rtl="0">
              <a:lnSpc>
                <a:spcPct val="100000"/>
              </a:lnSpc>
              <a:spcBef>
                <a:spcPts val="0"/>
              </a:spcBef>
              <a:spcAft>
                <a:spcPts val="0"/>
              </a:spcAft>
              <a:buClr>
                <a:schemeClr val="accent1"/>
              </a:buClr>
              <a:buSzPct val="80000"/>
              <a:buFont typeface="Noto Sans Symbols"/>
              <a:buNone/>
            </a:pPr>
            <a:endParaRPr sz="16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16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114300" marR="0" lvl="0" indent="0"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Arial"/>
              <a:ea typeface="Arial"/>
              <a:cs typeface="Arial"/>
              <a:sym typeface="Arial"/>
            </a:endParaRPr>
          </a:p>
        </p:txBody>
      </p:sp>
      <p:pic>
        <p:nvPicPr>
          <p:cNvPr id="211" name="Shape 211"/>
          <p:cNvPicPr preferRelativeResize="0"/>
          <p:nvPr/>
        </p:nvPicPr>
        <p:blipFill rotWithShape="1">
          <a:blip r:embed="rId3">
            <a:alphaModFix/>
          </a:blip>
          <a:srcRect/>
          <a:stretch/>
        </p:blipFill>
        <p:spPr>
          <a:xfrm>
            <a:off x="282437" y="254967"/>
            <a:ext cx="822214" cy="935708"/>
          </a:xfrm>
          <a:prstGeom prst="rect">
            <a:avLst/>
          </a:prstGeom>
          <a:noFill/>
          <a:ln>
            <a:noFill/>
          </a:ln>
        </p:spPr>
      </p:pic>
    </p:spTree>
  </p:cSld>
  <p:clrMapOvr>
    <a:masterClrMapping/>
  </p:clrMapOvr>
  <p:transition spd="slow">
    <p:cu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16"/>
        <p:cNvGrpSpPr/>
        <p:nvPr/>
      </p:nvGrpSpPr>
      <p:grpSpPr>
        <a:xfrm>
          <a:off x="0" y="0"/>
          <a:ext cx="0" cy="0"/>
          <a:chOff x="0" y="0"/>
          <a:chExt cx="0" cy="0"/>
        </a:xfrm>
      </p:grpSpPr>
      <p:sp>
        <p:nvSpPr>
          <p:cNvPr id="217" name="Shape 217"/>
          <p:cNvSpPr txBox="1">
            <a:spLocks noGrp="1"/>
          </p:cNvSpPr>
          <p:nvPr>
            <p:ph type="title"/>
          </p:nvPr>
        </p:nvSpPr>
        <p:spPr>
          <a:xfrm>
            <a:off x="1430736" y="34775"/>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00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Podział administracji </a:t>
            </a:r>
            <a:r>
              <a:rPr lang="pl-PL" sz="2800" b="1" i="0" u="none" strike="noStrike" cap="none" dirty="0" smtClean="0">
                <a:solidFill>
                  <a:srgbClr val="FFC700"/>
                </a:solidFill>
                <a:latin typeface="Calibri"/>
                <a:ea typeface="Calibri"/>
                <a:cs typeface="Calibri"/>
                <a:sym typeface="Calibri"/>
              </a:rPr>
              <a:t>publicznej</a:t>
            </a:r>
            <a:endParaRPr lang="pl-PL" sz="2800" b="1" i="0" u="none" strike="noStrike" cap="none" dirty="0">
              <a:solidFill>
                <a:srgbClr val="FFC700"/>
              </a:solidFill>
              <a:latin typeface="Calibri"/>
              <a:ea typeface="Calibri"/>
              <a:cs typeface="Calibri"/>
              <a:sym typeface="Calibri"/>
            </a:endParaRPr>
          </a:p>
        </p:txBody>
      </p:sp>
      <p:sp>
        <p:nvSpPr>
          <p:cNvPr id="218" name="Shape 218"/>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19" name="Shape 219"/>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5</a:t>
            </a:fld>
            <a:endParaRPr lang="pl-PL" sz="1400" b="0" i="0" u="none" strike="noStrike" cap="none">
              <a:solidFill>
                <a:schemeClr val="lt1"/>
              </a:solidFill>
              <a:latin typeface="Calibri"/>
              <a:ea typeface="Calibri"/>
              <a:cs typeface="Calibri"/>
              <a:sym typeface="Calibri"/>
            </a:endParaRPr>
          </a:p>
        </p:txBody>
      </p:sp>
      <p:sp>
        <p:nvSpPr>
          <p:cNvPr id="220" name="Shape 220"/>
          <p:cNvSpPr txBox="1">
            <a:spLocks noGrp="1"/>
          </p:cNvSpPr>
          <p:nvPr>
            <p:ph type="body" idx="2"/>
          </p:nvPr>
        </p:nvSpPr>
        <p:spPr>
          <a:xfrm>
            <a:off x="611560" y="1412775"/>
            <a:ext cx="8295089" cy="5026473"/>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Administracja samorządowa</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a:t>
            </a:r>
            <a:r>
              <a:rPr lang="pl-PL" sz="2000" b="1" i="0" u="none" strike="noStrike" cap="none">
                <a:solidFill>
                  <a:schemeClr val="dk1"/>
                </a:solidFill>
                <a:latin typeface="Calibri"/>
                <a:ea typeface="Calibri"/>
                <a:cs typeface="Calibri"/>
                <a:sym typeface="Calibri"/>
              </a:rPr>
              <a:t>Województwo</a:t>
            </a:r>
          </a:p>
          <a:p>
            <a:pPr marL="438912" marR="0" lvl="0" indent="-172212" algn="l" rtl="0">
              <a:lnSpc>
                <a:spcPct val="100000"/>
              </a:lnSpc>
              <a:spcBef>
                <a:spcPts val="0"/>
              </a:spcBef>
              <a:spcAft>
                <a:spcPts val="0"/>
              </a:spcAft>
              <a:buClr>
                <a:schemeClr val="accent1"/>
              </a:buClr>
              <a:buSzPct val="114285"/>
              <a:buFont typeface="Noto Sans Symbols"/>
              <a:buChar char="➢"/>
            </a:pPr>
            <a:r>
              <a:rPr lang="pl-PL" sz="1400" b="0" i="0" u="none" strike="noStrike" cap="none">
                <a:solidFill>
                  <a:schemeClr val="dk1"/>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to jednostka administracji o charakterze regionalnym. Istnieje dualistyczny (rządowo – samorządowy) charakter administracji publicznej na terenie województwa. Samorząd województwa wykonuje zadania m.in. z zakresu polityki regionalnej (np. kierunki rozwoju województwa, tworzenie warunków rozwoju gospodarczego, rozwijanie infrastruktury społecznej i technicznej o znaczeniu wojewódzkim). Organami samorządu województwa są: </a:t>
            </a:r>
            <a:r>
              <a:rPr lang="pl-PL" sz="2000" b="1" i="0" u="none" strike="noStrike" cap="none">
                <a:solidFill>
                  <a:schemeClr val="dk1"/>
                </a:solidFill>
                <a:latin typeface="Calibri"/>
                <a:ea typeface="Calibri"/>
                <a:cs typeface="Calibri"/>
                <a:sym typeface="Calibri"/>
              </a:rPr>
              <a:t>sejmik województwa </a:t>
            </a:r>
            <a:r>
              <a:rPr lang="pl-PL" sz="2000" b="0" i="0" u="none" strike="noStrike" cap="none">
                <a:solidFill>
                  <a:schemeClr val="dk1"/>
                </a:solidFill>
                <a:latin typeface="Calibri"/>
                <a:ea typeface="Calibri"/>
                <a:cs typeface="Calibri"/>
                <a:sym typeface="Calibri"/>
              </a:rPr>
              <a:t>(organ stanowiąco – kontrolny) wybierany w wyborach powszechnych, </a:t>
            </a:r>
            <a:r>
              <a:rPr lang="pl-PL" sz="2000" b="1" i="0" u="none" strike="noStrike" cap="none">
                <a:solidFill>
                  <a:schemeClr val="dk1"/>
                </a:solidFill>
                <a:latin typeface="Calibri"/>
                <a:ea typeface="Calibri"/>
                <a:cs typeface="Calibri"/>
                <a:sym typeface="Calibri"/>
              </a:rPr>
              <a:t>zarząd województwa </a:t>
            </a:r>
            <a:r>
              <a:rPr lang="pl-PL" sz="2000" b="0" i="0" u="none" strike="noStrike" cap="none">
                <a:solidFill>
                  <a:schemeClr val="dk1"/>
                </a:solidFill>
                <a:latin typeface="Calibri"/>
                <a:ea typeface="Calibri"/>
                <a:cs typeface="Calibri"/>
                <a:sym typeface="Calibri"/>
              </a:rPr>
              <a:t>(organ wykonawczy z marszałkiem województwa na czele) wyłoniony przez sejmik.</a:t>
            </a:r>
          </a:p>
          <a:p>
            <a:pPr marL="276860" marR="0" lvl="0" indent="-10159" algn="l" rtl="0">
              <a:lnSpc>
                <a:spcPct val="100000"/>
              </a:lnSpc>
              <a:spcBef>
                <a:spcPts val="0"/>
              </a:spcBef>
              <a:spcAft>
                <a:spcPts val="0"/>
              </a:spcAft>
              <a:buClr>
                <a:schemeClr val="accent1"/>
              </a:buClr>
              <a:buSzPct val="25000"/>
              <a:buFont typeface="Noto Sans Symbols"/>
              <a:buNone/>
            </a:pPr>
            <a:endParaRPr sz="16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16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114300" marR="0" lvl="0" indent="0"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Arial"/>
              <a:ea typeface="Arial"/>
              <a:cs typeface="Arial"/>
              <a:sym typeface="Arial"/>
            </a:endParaRPr>
          </a:p>
        </p:txBody>
      </p:sp>
      <p:pic>
        <p:nvPicPr>
          <p:cNvPr id="221" name="Shape 221"/>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22" name="Shape 222"/>
          <p:cNvPicPr preferRelativeResize="0"/>
          <p:nvPr/>
        </p:nvPicPr>
        <p:blipFill rotWithShape="1">
          <a:blip r:embed="rId4">
            <a:alphaModFix/>
          </a:blip>
          <a:srcRect/>
          <a:stretch/>
        </p:blipFill>
        <p:spPr>
          <a:xfrm>
            <a:off x="4412600" y="5085183"/>
            <a:ext cx="2751232" cy="1692000"/>
          </a:xfrm>
          <a:prstGeom prst="rect">
            <a:avLst/>
          </a:prstGeom>
          <a:noFill/>
          <a:ln>
            <a:noFill/>
          </a:ln>
        </p:spPr>
      </p:pic>
      <p:sp>
        <p:nvSpPr>
          <p:cNvPr id="223" name="Shape 223"/>
          <p:cNvSpPr/>
          <p:nvPr/>
        </p:nvSpPr>
        <p:spPr>
          <a:xfrm>
            <a:off x="6461396" y="6517514"/>
            <a:ext cx="702435" cy="24622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pl-PL" sz="1000" b="0" i="0" u="none" strike="noStrike" cap="none">
                <a:solidFill>
                  <a:srgbClr val="000000"/>
                </a:solidFill>
                <a:latin typeface="Arial"/>
                <a:ea typeface="Arial"/>
                <a:cs typeface="Arial"/>
                <a:sym typeface="Arial"/>
              </a:rPr>
              <a:t>Zdjęcie 1</a:t>
            </a:r>
          </a:p>
        </p:txBody>
      </p:sp>
    </p:spTree>
  </p:cSld>
  <p:clrMapOvr>
    <a:masterClrMapping/>
  </p:clrMapOvr>
  <p:transition spd="slow">
    <p:cu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Shape 229"/>
          <p:cNvSpPr txBox="1">
            <a:spLocks noGrp="1"/>
          </p:cNvSpPr>
          <p:nvPr>
            <p:ph type="title"/>
          </p:nvPr>
        </p:nvSpPr>
        <p:spPr>
          <a:xfrm>
            <a:off x="1421120" y="86852"/>
            <a:ext cx="7138408" cy="840639"/>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00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Podział administracji </a:t>
            </a:r>
            <a:r>
              <a:rPr lang="pl-PL" sz="2800" b="1" i="0" u="none" strike="noStrike" cap="none" dirty="0" smtClean="0">
                <a:solidFill>
                  <a:srgbClr val="FFC700"/>
                </a:solidFill>
                <a:latin typeface="Calibri"/>
                <a:ea typeface="Calibri"/>
                <a:cs typeface="Calibri"/>
                <a:sym typeface="Calibri"/>
              </a:rPr>
              <a:t>publicznej</a:t>
            </a:r>
            <a:endParaRPr lang="pl-PL" sz="2800" b="1" i="0" u="none" strike="noStrike" cap="none" dirty="0">
              <a:solidFill>
                <a:srgbClr val="FFC700"/>
              </a:solidFill>
              <a:latin typeface="Calibri"/>
              <a:ea typeface="Calibri"/>
              <a:cs typeface="Calibri"/>
              <a:sym typeface="Calibri"/>
            </a:endParaRPr>
          </a:p>
        </p:txBody>
      </p:sp>
      <p:sp>
        <p:nvSpPr>
          <p:cNvPr id="230" name="Shape 230"/>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31" name="Shape 231"/>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6</a:t>
            </a:fld>
            <a:endParaRPr lang="pl-PL" sz="1400" b="0" i="0" u="none" strike="noStrike" cap="none">
              <a:solidFill>
                <a:schemeClr val="lt1"/>
              </a:solidFill>
              <a:latin typeface="Calibri"/>
              <a:ea typeface="Calibri"/>
              <a:cs typeface="Calibri"/>
              <a:sym typeface="Calibri"/>
            </a:endParaRPr>
          </a:p>
        </p:txBody>
      </p:sp>
      <p:sp>
        <p:nvSpPr>
          <p:cNvPr id="232" name="Shape 232"/>
          <p:cNvSpPr txBox="1">
            <a:spLocks noGrp="1"/>
          </p:cNvSpPr>
          <p:nvPr>
            <p:ph type="body" idx="2"/>
          </p:nvPr>
        </p:nvSpPr>
        <p:spPr>
          <a:xfrm>
            <a:off x="572699" y="1570878"/>
            <a:ext cx="8295089" cy="5026473"/>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Administracja samorządowa</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a:t>
            </a:r>
            <a:r>
              <a:rPr lang="pl-PL" sz="2000" b="1" i="0" u="none" strike="noStrike" cap="none">
                <a:solidFill>
                  <a:schemeClr val="dk1"/>
                </a:solidFill>
                <a:latin typeface="Calibri"/>
                <a:ea typeface="Calibri"/>
                <a:cs typeface="Calibri"/>
                <a:sym typeface="Calibri"/>
              </a:rPr>
              <a:t>Powiat</a:t>
            </a:r>
          </a:p>
          <a:p>
            <a:pPr marL="438912" marR="0" lvl="0" indent="-172212" algn="l" rtl="0">
              <a:lnSpc>
                <a:spcPct val="100000"/>
              </a:lnSpc>
              <a:spcBef>
                <a:spcPts val="0"/>
              </a:spcBef>
              <a:spcAft>
                <a:spcPts val="0"/>
              </a:spcAft>
              <a:buClr>
                <a:schemeClr val="accent1"/>
              </a:buClr>
              <a:buSzPct val="114285"/>
              <a:buFont typeface="Noto Sans Symbols"/>
              <a:buChar char="➢"/>
            </a:pPr>
            <a:r>
              <a:rPr lang="pl-PL" sz="1400" b="0" i="0" u="none" strike="noStrike" cap="none">
                <a:solidFill>
                  <a:schemeClr val="dk1"/>
                </a:solidFill>
                <a:latin typeface="Calibri"/>
                <a:ea typeface="Calibri"/>
                <a:cs typeface="Calibri"/>
                <a:sym typeface="Calibri"/>
              </a:rPr>
              <a:t> </a:t>
            </a:r>
            <a:r>
              <a:rPr lang="pl-PL" sz="2000" b="0" i="0" u="none" strike="noStrike" cap="none">
                <a:solidFill>
                  <a:schemeClr val="dk1"/>
                </a:solidFill>
                <a:latin typeface="Calibri"/>
                <a:ea typeface="Calibri"/>
                <a:cs typeface="Calibri"/>
                <a:sym typeface="Calibri"/>
              </a:rPr>
              <a:t>to jednostka administracji o charakterze lokalnym. Realizuje on zadania o charakterze ponadgminnym (m.in. o przeciwdziałaniu bezrobociu, porządku i bezpieczeństwa publicznego, edukacji na poziomie ponadpodstawowym, ochrony praw konsumentów, zdrowia, pomocy społecznej. Organami powiatu są: </a:t>
            </a:r>
            <a:r>
              <a:rPr lang="pl-PL" sz="2000" b="1" i="0" u="none" strike="noStrike" cap="none">
                <a:solidFill>
                  <a:schemeClr val="dk1"/>
                </a:solidFill>
                <a:latin typeface="Calibri"/>
                <a:ea typeface="Calibri"/>
                <a:cs typeface="Calibri"/>
                <a:sym typeface="Calibri"/>
              </a:rPr>
              <a:t>rada powiatu </a:t>
            </a:r>
            <a:r>
              <a:rPr lang="pl-PL" sz="2000" b="0" i="0" u="none" strike="noStrike" cap="none">
                <a:solidFill>
                  <a:schemeClr val="dk1"/>
                </a:solidFill>
                <a:latin typeface="Calibri"/>
                <a:ea typeface="Calibri"/>
                <a:cs typeface="Calibri"/>
                <a:sym typeface="Calibri"/>
              </a:rPr>
              <a:t>(organ stanowiąco – kontrolny) wybierana w wyborach powszechnych, </a:t>
            </a:r>
            <a:r>
              <a:rPr lang="pl-PL" sz="2000" b="1" i="0" u="none" strike="noStrike" cap="none">
                <a:solidFill>
                  <a:schemeClr val="dk1"/>
                </a:solidFill>
                <a:latin typeface="Calibri"/>
                <a:ea typeface="Calibri"/>
                <a:cs typeface="Calibri"/>
                <a:sym typeface="Calibri"/>
              </a:rPr>
              <a:t>zarząd powiatu </a:t>
            </a:r>
            <a:r>
              <a:rPr lang="pl-PL" sz="2000" b="0" i="0" u="none" strike="noStrike" cap="none">
                <a:solidFill>
                  <a:schemeClr val="dk1"/>
                </a:solidFill>
                <a:latin typeface="Calibri"/>
                <a:ea typeface="Calibri"/>
                <a:cs typeface="Calibri"/>
                <a:sym typeface="Calibri"/>
              </a:rPr>
              <a:t>(organ wykonawczy na czele którego stoi starosta) wyłoniony przez radę. </a:t>
            </a:r>
          </a:p>
          <a:p>
            <a:pPr marL="276860" marR="0" lvl="0" indent="-10159"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114300" marR="0" lvl="0" indent="0"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Arial"/>
              <a:ea typeface="Arial"/>
              <a:cs typeface="Arial"/>
              <a:sym typeface="Arial"/>
            </a:endParaRPr>
          </a:p>
        </p:txBody>
      </p:sp>
      <p:pic>
        <p:nvPicPr>
          <p:cNvPr id="233" name="Shape 233"/>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34" name="Shape 234"/>
          <p:cNvPicPr preferRelativeResize="0"/>
          <p:nvPr/>
        </p:nvPicPr>
        <p:blipFill rotWithShape="1">
          <a:blip r:embed="rId4">
            <a:alphaModFix/>
          </a:blip>
          <a:srcRect/>
          <a:stretch/>
        </p:blipFill>
        <p:spPr>
          <a:xfrm>
            <a:off x="4574948" y="4725144"/>
            <a:ext cx="1835999" cy="1835999"/>
          </a:xfrm>
          <a:prstGeom prst="rect">
            <a:avLst/>
          </a:prstGeom>
          <a:noFill/>
          <a:ln>
            <a:noFill/>
          </a:ln>
        </p:spPr>
      </p:pic>
      <p:sp>
        <p:nvSpPr>
          <p:cNvPr id="235" name="Shape 235"/>
          <p:cNvSpPr/>
          <p:nvPr/>
        </p:nvSpPr>
        <p:spPr>
          <a:xfrm>
            <a:off x="5548637" y="6320080"/>
            <a:ext cx="864095" cy="24622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pl-PL" sz="1000" b="0" i="0" u="none" strike="noStrike" cap="none">
                <a:solidFill>
                  <a:srgbClr val="000000"/>
                </a:solidFill>
                <a:latin typeface="Arial"/>
                <a:ea typeface="Arial"/>
                <a:cs typeface="Arial"/>
                <a:sym typeface="Arial"/>
              </a:rPr>
              <a:t>Zdjęcie 2</a:t>
            </a:r>
          </a:p>
        </p:txBody>
      </p:sp>
    </p:spTree>
  </p:cSld>
  <p:clrMapOvr>
    <a:masterClrMapping/>
  </p:clrMapOvr>
  <p:transition spd="slow">
    <p:cu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40"/>
        <p:cNvGrpSpPr/>
        <p:nvPr/>
      </p:nvGrpSpPr>
      <p:grpSpPr>
        <a:xfrm>
          <a:off x="0" y="0"/>
          <a:ext cx="0" cy="0"/>
          <a:chOff x="0" y="0"/>
          <a:chExt cx="0" cy="0"/>
        </a:xfrm>
      </p:grpSpPr>
      <p:sp>
        <p:nvSpPr>
          <p:cNvPr id="241" name="Shape 241"/>
          <p:cNvSpPr txBox="1">
            <a:spLocks noGrp="1"/>
          </p:cNvSpPr>
          <p:nvPr>
            <p:ph type="title"/>
          </p:nvPr>
        </p:nvSpPr>
        <p:spPr>
          <a:xfrm>
            <a:off x="1430736" y="64895"/>
            <a:ext cx="7128792" cy="874711"/>
          </a:xfrm>
          <a:prstGeom prst="rect">
            <a:avLst/>
          </a:prstGeom>
          <a:noFill/>
          <a:ln>
            <a:noFill/>
          </a:ln>
        </p:spPr>
        <p:txBody>
          <a:bodyPr lIns="91425" tIns="45700" rIns="45700" bIns="45700" anchor="ctr" anchorCtr="0">
            <a:noAutofit/>
          </a:bodyPr>
          <a:lstStyle/>
          <a:p>
            <a:pPr marL="0" marR="0" lvl="0" indent="0" algn="l" rtl="0">
              <a:lnSpc>
                <a:spcPct val="100000"/>
              </a:lnSpc>
              <a:spcBef>
                <a:spcPts val="0"/>
              </a:spcBef>
              <a:spcAft>
                <a:spcPts val="0"/>
              </a:spcAft>
              <a:buClr>
                <a:srgbClr val="FF00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Podział administracji </a:t>
            </a:r>
            <a:r>
              <a:rPr lang="pl-PL" sz="2800" b="1" i="0" u="none" strike="noStrike" cap="none" dirty="0" smtClean="0">
                <a:solidFill>
                  <a:srgbClr val="FFC700"/>
                </a:solidFill>
                <a:latin typeface="Calibri"/>
                <a:ea typeface="Calibri"/>
                <a:cs typeface="Calibri"/>
                <a:sym typeface="Calibri"/>
              </a:rPr>
              <a:t>publicznej</a:t>
            </a:r>
            <a:endParaRPr lang="pl-PL" sz="2800" b="1" i="0" u="none" strike="noStrike" cap="none" dirty="0">
              <a:solidFill>
                <a:srgbClr val="FFC700"/>
              </a:solidFill>
              <a:latin typeface="Calibri"/>
              <a:ea typeface="Calibri"/>
              <a:cs typeface="Calibri"/>
              <a:sym typeface="Calibri"/>
            </a:endParaRPr>
          </a:p>
        </p:txBody>
      </p:sp>
      <p:sp>
        <p:nvSpPr>
          <p:cNvPr id="242" name="Shape 242"/>
          <p:cNvSpPr/>
          <p:nvPr/>
        </p:nvSpPr>
        <p:spPr>
          <a:xfrm>
            <a:off x="272507" y="1636811"/>
            <a:ext cx="8287022" cy="1035573"/>
          </a:xfrm>
          <a:prstGeom prst="rect">
            <a:avLst/>
          </a:prstGeom>
          <a:noFill/>
          <a:ln>
            <a:noFill/>
          </a:ln>
        </p:spPr>
        <p:txBody>
          <a:bodyPr lIns="91425" tIns="45700" rIns="91425" bIns="45700" anchor="t" anchorCtr="0">
            <a:noAutofit/>
          </a:bodyPr>
          <a:lstStyle/>
          <a:p>
            <a:pPr marL="0" marR="0" lvl="0" indent="12700" algn="just" rtl="0">
              <a:lnSpc>
                <a:spcPct val="80000"/>
              </a:lnSpc>
              <a:spcBef>
                <a:spcPts val="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a:p>
            <a:pPr marL="0" marR="0" lvl="0" indent="12700" algn="just" rtl="0">
              <a:lnSpc>
                <a:spcPct val="80000"/>
              </a:lnSpc>
              <a:spcBef>
                <a:spcPts val="480"/>
              </a:spcBef>
              <a:spcAft>
                <a:spcPts val="0"/>
              </a:spcAft>
              <a:buClr>
                <a:schemeClr val="dk1"/>
              </a:buClr>
              <a:buFont typeface="Arial"/>
              <a:buNone/>
            </a:pPr>
            <a:endParaRPr sz="2400" b="1" i="0" u="none" strike="noStrike" cap="none">
              <a:solidFill>
                <a:schemeClr val="dk1"/>
              </a:solidFill>
              <a:latin typeface="Arial"/>
              <a:ea typeface="Arial"/>
              <a:cs typeface="Arial"/>
              <a:sym typeface="Arial"/>
            </a:endParaRPr>
          </a:p>
        </p:txBody>
      </p:sp>
      <p:sp>
        <p:nvSpPr>
          <p:cNvPr id="243" name="Shape 243"/>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7</a:t>
            </a:fld>
            <a:endParaRPr lang="pl-PL" sz="1400" b="0" i="0" u="none" strike="noStrike" cap="none">
              <a:solidFill>
                <a:schemeClr val="lt1"/>
              </a:solidFill>
              <a:latin typeface="Calibri"/>
              <a:ea typeface="Calibri"/>
              <a:cs typeface="Calibri"/>
              <a:sym typeface="Calibri"/>
            </a:endParaRPr>
          </a:p>
        </p:txBody>
      </p:sp>
      <p:sp>
        <p:nvSpPr>
          <p:cNvPr id="244" name="Shape 244"/>
          <p:cNvSpPr txBox="1">
            <a:spLocks noGrp="1"/>
          </p:cNvSpPr>
          <p:nvPr>
            <p:ph type="body" idx="2"/>
          </p:nvPr>
        </p:nvSpPr>
        <p:spPr>
          <a:xfrm>
            <a:off x="179513" y="1412775"/>
            <a:ext cx="8688275" cy="5184575"/>
          </a:xfrm>
          <a:prstGeom prst="rect">
            <a:avLst/>
          </a:prstGeom>
          <a:noFill/>
          <a:ln>
            <a:noFill/>
          </a:ln>
        </p:spPr>
        <p:txBody>
          <a:bodyPr lIns="54850" tIns="91425" rIns="91425" bIns="45700" anchor="t" anchorCtr="0">
            <a:noAutofit/>
          </a:bodyPr>
          <a:lstStyle/>
          <a:p>
            <a:pPr marL="438912" marR="0" lvl="0" indent="-172212" algn="l" rtl="0">
              <a:lnSpc>
                <a:spcPct val="100000"/>
              </a:lnSpc>
              <a:spcBef>
                <a:spcPts val="0"/>
              </a:spcBef>
              <a:spcAft>
                <a:spcPts val="0"/>
              </a:spcAft>
              <a:buClr>
                <a:schemeClr val="accent1"/>
              </a:buClr>
              <a:buSzPct val="80000"/>
              <a:buFont typeface="Noto Sans Symbols"/>
              <a:buChar char="➢"/>
            </a:pPr>
            <a:r>
              <a:rPr lang="pl-PL" sz="3200" b="0" i="0" u="none" strike="noStrike" cap="none">
                <a:solidFill>
                  <a:schemeClr val="dk1"/>
                </a:solidFill>
                <a:latin typeface="Calibri"/>
                <a:ea typeface="Calibri"/>
                <a:cs typeface="Calibri"/>
                <a:sym typeface="Calibri"/>
              </a:rPr>
              <a:t>  </a:t>
            </a:r>
            <a:r>
              <a:rPr lang="pl-PL" sz="2400" b="1" i="0" u="none" strike="noStrike" cap="none">
                <a:solidFill>
                  <a:schemeClr val="dk1"/>
                </a:solidFill>
                <a:latin typeface="Calibri"/>
                <a:ea typeface="Calibri"/>
                <a:cs typeface="Calibri"/>
                <a:sym typeface="Calibri"/>
              </a:rPr>
              <a:t>Administracja samorządowa</a:t>
            </a:r>
          </a:p>
          <a:p>
            <a:pPr marL="438912" marR="0" lvl="0" indent="-172212" algn="l" rtl="0">
              <a:lnSpc>
                <a:spcPct val="100000"/>
              </a:lnSpc>
              <a:spcBef>
                <a:spcPts val="0"/>
              </a:spcBef>
              <a:spcAft>
                <a:spcPts val="0"/>
              </a:spcAft>
              <a:buClr>
                <a:schemeClr val="accent1"/>
              </a:buClr>
              <a:buSzPct val="80000"/>
              <a:buFont typeface="Noto Sans Symbols"/>
              <a:buChar char="➢"/>
            </a:pPr>
            <a:r>
              <a:rPr lang="pl-PL" sz="2000" b="0" i="0" u="none" strike="noStrike" cap="none">
                <a:solidFill>
                  <a:schemeClr val="dk1"/>
                </a:solidFill>
                <a:latin typeface="Calibri"/>
                <a:ea typeface="Calibri"/>
                <a:cs typeface="Calibri"/>
                <a:sym typeface="Calibri"/>
              </a:rPr>
              <a:t> </a:t>
            </a:r>
            <a:r>
              <a:rPr lang="pl-PL" sz="2000" b="1" i="0" u="none" strike="noStrike" cap="none">
                <a:solidFill>
                  <a:schemeClr val="dk1"/>
                </a:solidFill>
                <a:latin typeface="Calibri"/>
                <a:ea typeface="Calibri"/>
                <a:cs typeface="Calibri"/>
                <a:sym typeface="Calibri"/>
              </a:rPr>
              <a:t>Gmina</a:t>
            </a:r>
          </a:p>
          <a:p>
            <a:pPr marL="285750" marR="0" lvl="0" indent="-285750" algn="just" rtl="0">
              <a:lnSpc>
                <a:spcPct val="100000"/>
              </a:lnSpc>
              <a:spcBef>
                <a:spcPts val="0"/>
              </a:spcBef>
              <a:spcAft>
                <a:spcPts val="0"/>
              </a:spcAft>
              <a:buClr>
                <a:schemeClr val="accent1"/>
              </a:buClr>
              <a:buSzPct val="79999"/>
              <a:buFont typeface="Noto Sans Symbols"/>
              <a:buChar char="➢"/>
            </a:pPr>
            <a:r>
              <a:rPr lang="pl-PL" sz="1800" b="0" i="0" u="none" strike="noStrike" cap="none">
                <a:solidFill>
                  <a:schemeClr val="dk1"/>
                </a:solidFill>
                <a:latin typeface="Calibri"/>
                <a:ea typeface="Calibri"/>
                <a:cs typeface="Calibri"/>
                <a:sym typeface="Calibri"/>
              </a:rPr>
              <a:t> wg Konstytucji RP, gmina to podstawowa jednostka samorządu terytorialnego. W Polsce taki  podział  obowiązuje od 1990 r. o ustroju gminy stanowi jej statut.</a:t>
            </a:r>
          </a:p>
          <a:p>
            <a:pPr marL="285750" marR="0" lvl="0" indent="-285750" algn="just" rtl="0">
              <a:lnSpc>
                <a:spcPct val="100000"/>
              </a:lnSpc>
              <a:spcBef>
                <a:spcPts val="0"/>
              </a:spcBef>
              <a:spcAft>
                <a:spcPts val="0"/>
              </a:spcAft>
              <a:buClr>
                <a:schemeClr val="accent1"/>
              </a:buClr>
              <a:buSzPct val="79999"/>
              <a:buFont typeface="Noto Sans Symbols"/>
              <a:buChar char="➢"/>
            </a:pPr>
            <a:r>
              <a:rPr lang="pl-PL" sz="1800" b="0" i="0" u="none" strike="noStrike" cap="none">
                <a:solidFill>
                  <a:schemeClr val="dk1"/>
                </a:solidFill>
                <a:latin typeface="Calibri"/>
                <a:ea typeface="Calibri"/>
                <a:cs typeface="Calibri"/>
                <a:sym typeface="Calibri"/>
              </a:rPr>
              <a:t>Gmina może być wiejska, miejsko – wiejska lub miejska.</a:t>
            </a:r>
          </a:p>
          <a:p>
            <a:pPr marL="285750" marR="0" lvl="0" indent="-285750" algn="just" rtl="0">
              <a:lnSpc>
                <a:spcPct val="100000"/>
              </a:lnSpc>
              <a:spcBef>
                <a:spcPts val="0"/>
              </a:spcBef>
              <a:spcAft>
                <a:spcPts val="0"/>
              </a:spcAft>
              <a:buClr>
                <a:schemeClr val="accent1"/>
              </a:buClr>
              <a:buSzPct val="79999"/>
              <a:buFont typeface="Noto Sans Symbols"/>
              <a:buChar char="➢"/>
            </a:pPr>
            <a:r>
              <a:rPr lang="pl-PL" sz="1800" b="0" i="0" u="none" strike="noStrike" cap="none">
                <a:solidFill>
                  <a:schemeClr val="dk1"/>
                </a:solidFill>
                <a:latin typeface="Calibri"/>
                <a:ea typeface="Calibri"/>
                <a:cs typeface="Calibri"/>
                <a:sym typeface="Calibri"/>
              </a:rPr>
              <a:t>Jednostki pomocnicze gmin tworzy  rada gmin w drodze uchwały  po konsultacji z mieszkańcami lub z ich inicjatywy, np. sołectwa, dzielnice, osiedla, itp.</a:t>
            </a:r>
          </a:p>
          <a:p>
            <a:pPr marL="285750" marR="0" lvl="0" indent="-285750" algn="just" rtl="0">
              <a:lnSpc>
                <a:spcPct val="100000"/>
              </a:lnSpc>
              <a:spcBef>
                <a:spcPts val="0"/>
              </a:spcBef>
              <a:spcAft>
                <a:spcPts val="0"/>
              </a:spcAft>
              <a:buClr>
                <a:schemeClr val="accent1"/>
              </a:buClr>
              <a:buSzPct val="79999"/>
              <a:buFont typeface="Noto Sans Symbols"/>
              <a:buChar char="➢"/>
            </a:pPr>
            <a:r>
              <a:rPr lang="pl-PL" sz="1800" b="0" i="0" u="none" strike="noStrike" cap="none">
                <a:solidFill>
                  <a:schemeClr val="dk1"/>
                </a:solidFill>
                <a:latin typeface="Calibri"/>
                <a:ea typeface="Calibri"/>
                <a:cs typeface="Calibri"/>
                <a:sym typeface="Calibri"/>
              </a:rPr>
              <a:t>Gmina realizuje wszystkie zadania publiczne o charakterze lokalnym nie zastrzeżone do kompetencji innych organów (m.in.  z zakresu ładu przestrzennego, gospodarki komunalnej, pomocy społecznej, edukacji szczebla podstawowego, zdrowia, ochrony przeciwpożarowej).</a:t>
            </a:r>
          </a:p>
          <a:p>
            <a:pPr marL="285750" marR="0" lvl="0" indent="-285750" algn="just" rtl="0">
              <a:lnSpc>
                <a:spcPct val="100000"/>
              </a:lnSpc>
              <a:spcBef>
                <a:spcPts val="0"/>
              </a:spcBef>
              <a:spcAft>
                <a:spcPts val="0"/>
              </a:spcAft>
              <a:buClr>
                <a:schemeClr val="accent1"/>
              </a:buClr>
              <a:buSzPct val="79999"/>
              <a:buFont typeface="Noto Sans Symbols"/>
              <a:buChar char="➢"/>
            </a:pPr>
            <a:r>
              <a:rPr lang="pl-PL" sz="1800" b="0" i="0" u="none" strike="noStrike" cap="none">
                <a:solidFill>
                  <a:schemeClr val="dk1"/>
                </a:solidFill>
                <a:latin typeface="Calibri"/>
                <a:ea typeface="Calibri"/>
                <a:cs typeface="Calibri"/>
                <a:sym typeface="Calibri"/>
              </a:rPr>
              <a:t>Organy gminy wybierane są w wyborach bezpośrednich:</a:t>
            </a:r>
          </a:p>
          <a:p>
            <a:pPr marL="285750" marR="0" lvl="0" indent="-285750" algn="just" rtl="0">
              <a:lnSpc>
                <a:spcPct val="100000"/>
              </a:lnSpc>
              <a:spcBef>
                <a:spcPts val="0"/>
              </a:spcBef>
              <a:spcAft>
                <a:spcPts val="0"/>
              </a:spcAft>
              <a:buClr>
                <a:schemeClr val="accent1"/>
              </a:buClr>
              <a:buSzPct val="79999"/>
              <a:buFont typeface="Noto Sans Symbols"/>
              <a:buChar char="➢"/>
            </a:pPr>
            <a:r>
              <a:rPr lang="pl-PL" sz="1800" b="1" i="0" u="none" strike="noStrike" cap="none">
                <a:solidFill>
                  <a:schemeClr val="dk1"/>
                </a:solidFill>
                <a:latin typeface="Calibri"/>
                <a:ea typeface="Calibri"/>
                <a:cs typeface="Calibri"/>
                <a:sym typeface="Calibri"/>
              </a:rPr>
              <a:t>rada gminy </a:t>
            </a:r>
            <a:r>
              <a:rPr lang="pl-PL" sz="1800" b="0" i="0" u="none" strike="noStrike" cap="none">
                <a:solidFill>
                  <a:schemeClr val="dk1"/>
                </a:solidFill>
                <a:latin typeface="Calibri"/>
                <a:ea typeface="Calibri"/>
                <a:cs typeface="Calibri"/>
                <a:sym typeface="Calibri"/>
              </a:rPr>
              <a:t>(organ stanowiąco – kontrolny) – w zależności od ilości mieszkańców gminy ustalana jest ilość  osób zasiadająca w radzie.</a:t>
            </a:r>
          </a:p>
          <a:p>
            <a:pPr marL="285750" marR="0" lvl="0" indent="-285750" algn="just" rtl="0">
              <a:lnSpc>
                <a:spcPct val="100000"/>
              </a:lnSpc>
              <a:spcBef>
                <a:spcPts val="0"/>
              </a:spcBef>
              <a:spcAft>
                <a:spcPts val="0"/>
              </a:spcAft>
              <a:buClr>
                <a:schemeClr val="accent1"/>
              </a:buClr>
              <a:buSzPct val="79999"/>
              <a:buFont typeface="Noto Sans Symbols"/>
              <a:buChar char="➢"/>
            </a:pPr>
            <a:r>
              <a:rPr lang="pl-PL" sz="1800" b="1" i="0" u="none" strike="noStrike" cap="none">
                <a:solidFill>
                  <a:schemeClr val="dk1"/>
                </a:solidFill>
                <a:latin typeface="Calibri"/>
                <a:ea typeface="Calibri"/>
                <a:cs typeface="Calibri"/>
                <a:sym typeface="Calibri"/>
              </a:rPr>
              <a:t>wójt/ burmistrz/ prezydent miasta </a:t>
            </a:r>
            <a:r>
              <a:rPr lang="pl-PL" sz="1800" b="0" i="0" u="none" strike="noStrike" cap="none">
                <a:solidFill>
                  <a:schemeClr val="dk1"/>
                </a:solidFill>
                <a:latin typeface="Calibri"/>
                <a:ea typeface="Calibri"/>
                <a:cs typeface="Calibri"/>
                <a:sym typeface="Calibri"/>
              </a:rPr>
              <a:t>(organ wykonawczy). </a:t>
            </a:r>
          </a:p>
          <a:p>
            <a:pPr marL="276860" marR="0" lvl="0" indent="-10159" algn="l" rtl="0">
              <a:lnSpc>
                <a:spcPct val="100000"/>
              </a:lnSpc>
              <a:spcBef>
                <a:spcPts val="0"/>
              </a:spcBef>
              <a:spcAft>
                <a:spcPts val="0"/>
              </a:spcAft>
              <a:buClr>
                <a:schemeClr val="accent1"/>
              </a:buClr>
              <a:buSzPct val="25000"/>
              <a:buFont typeface="Noto Sans Symbols"/>
              <a:buNone/>
            </a:pPr>
            <a:endParaRPr sz="2000" b="0" i="0" u="none" strike="noStrike" cap="none">
              <a:solidFill>
                <a:schemeClr val="dk1"/>
              </a:solidFill>
              <a:latin typeface="Calibri"/>
              <a:ea typeface="Calibri"/>
              <a:cs typeface="Calibri"/>
              <a:sym typeface="Calibri"/>
            </a:endParaRPr>
          </a:p>
          <a:p>
            <a:pPr marL="276860" marR="0" lvl="0" indent="-10159" algn="l" rtl="0">
              <a:lnSpc>
                <a:spcPct val="100000"/>
              </a:lnSpc>
              <a:spcBef>
                <a:spcPts val="0"/>
              </a:spcBef>
              <a:spcAft>
                <a:spcPts val="0"/>
              </a:spcAft>
              <a:buClr>
                <a:schemeClr val="accent1"/>
              </a:buClr>
              <a:buSzPct val="25000"/>
              <a:buFont typeface="Noto Sans Symbols"/>
              <a:buNone/>
            </a:pPr>
            <a:r>
              <a:rPr lang="pl-PL" sz="2000" b="0" i="0" u="none" strike="noStrike" cap="none">
                <a:solidFill>
                  <a:schemeClr val="dk1"/>
                </a:solidFill>
                <a:latin typeface="Calibri"/>
                <a:ea typeface="Calibri"/>
                <a:cs typeface="Calibri"/>
                <a:sym typeface="Calibri"/>
              </a:rPr>
              <a:t> </a:t>
            </a:r>
          </a:p>
          <a:p>
            <a:pPr marL="438912" marR="0" lvl="0" indent="-172212" algn="l" rtl="0">
              <a:lnSpc>
                <a:spcPct val="100000"/>
              </a:lnSpc>
              <a:spcBef>
                <a:spcPts val="0"/>
              </a:spcBef>
              <a:spcAft>
                <a:spcPts val="0"/>
              </a:spcAft>
              <a:buClr>
                <a:schemeClr val="accent1"/>
              </a:buClr>
              <a:buSzPct val="80000"/>
              <a:buFont typeface="Noto Sans Symbols"/>
              <a:buNone/>
            </a:pPr>
            <a:endParaRPr sz="2000" b="0" i="0" u="none" strike="noStrike" cap="none">
              <a:solidFill>
                <a:schemeClr val="dk1"/>
              </a:solidFill>
              <a:latin typeface="Calibri"/>
              <a:ea typeface="Calibri"/>
              <a:cs typeface="Calibri"/>
              <a:sym typeface="Calibri"/>
            </a:endParaRPr>
          </a:p>
          <a:p>
            <a:pPr marL="114300" marR="0" lvl="0" indent="0" algn="l" rtl="0">
              <a:lnSpc>
                <a:spcPct val="100000"/>
              </a:lnSpc>
              <a:spcBef>
                <a:spcPts val="0"/>
              </a:spcBef>
              <a:spcAft>
                <a:spcPts val="0"/>
              </a:spcAft>
              <a:buClr>
                <a:schemeClr val="accent1"/>
              </a:buClr>
              <a:buSzPct val="25000"/>
              <a:buFont typeface="Noto Sans Symbols"/>
              <a:buNone/>
            </a:pPr>
            <a:endParaRPr sz="3200" b="0" i="0" u="none" strike="noStrike" cap="none">
              <a:solidFill>
                <a:schemeClr val="dk1"/>
              </a:solidFill>
              <a:latin typeface="Arial"/>
              <a:ea typeface="Arial"/>
              <a:cs typeface="Arial"/>
              <a:sym typeface="Arial"/>
            </a:endParaRPr>
          </a:p>
        </p:txBody>
      </p:sp>
      <p:pic>
        <p:nvPicPr>
          <p:cNvPr id="245" name="Shape 245"/>
          <p:cNvPicPr preferRelativeResize="0"/>
          <p:nvPr/>
        </p:nvPicPr>
        <p:blipFill rotWithShape="1">
          <a:blip r:embed="rId3">
            <a:alphaModFix/>
          </a:blip>
          <a:srcRect/>
          <a:stretch/>
        </p:blipFill>
        <p:spPr>
          <a:xfrm>
            <a:off x="282437" y="254967"/>
            <a:ext cx="822214" cy="935708"/>
          </a:xfrm>
          <a:prstGeom prst="rect">
            <a:avLst/>
          </a:prstGeom>
          <a:noFill/>
          <a:ln>
            <a:noFill/>
          </a:ln>
        </p:spPr>
      </p:pic>
      <p:pic>
        <p:nvPicPr>
          <p:cNvPr id="246" name="Shape 246"/>
          <p:cNvPicPr preferRelativeResize="0"/>
          <p:nvPr/>
        </p:nvPicPr>
        <p:blipFill rotWithShape="1">
          <a:blip r:embed="rId4">
            <a:alphaModFix/>
          </a:blip>
          <a:srcRect/>
          <a:stretch/>
        </p:blipFill>
        <p:spPr>
          <a:xfrm>
            <a:off x="6251802" y="5425856"/>
            <a:ext cx="1689300" cy="1192500"/>
          </a:xfrm>
          <a:prstGeom prst="rect">
            <a:avLst/>
          </a:prstGeom>
          <a:noFill/>
          <a:ln>
            <a:noFill/>
          </a:ln>
        </p:spPr>
      </p:pic>
      <p:sp>
        <p:nvSpPr>
          <p:cNvPr id="247" name="Shape 247"/>
          <p:cNvSpPr/>
          <p:nvPr/>
        </p:nvSpPr>
        <p:spPr>
          <a:xfrm>
            <a:off x="7308303" y="6372194"/>
            <a:ext cx="720080" cy="246220"/>
          </a:xfrm>
          <a:prstGeom prst="rect">
            <a:avLst/>
          </a:prstGeom>
          <a:noFill/>
          <a:ln>
            <a:noFill/>
          </a:ln>
        </p:spPr>
        <p:txBody>
          <a:bodyPr lIns="91425" tIns="45700" rIns="91425" bIns="45700" anchor="t" anchorCtr="0">
            <a:noAutofit/>
          </a:bodyPr>
          <a:lstStyle/>
          <a:p>
            <a:pPr marL="0" marR="0" lvl="0" indent="0" algn="l" rtl="0">
              <a:lnSpc>
                <a:spcPct val="100000"/>
              </a:lnSpc>
              <a:spcBef>
                <a:spcPts val="0"/>
              </a:spcBef>
              <a:spcAft>
                <a:spcPts val="0"/>
              </a:spcAft>
              <a:buClr>
                <a:srgbClr val="000000"/>
              </a:buClr>
              <a:buSzPct val="25000"/>
              <a:buFont typeface="Arial"/>
              <a:buNone/>
            </a:pPr>
            <a:r>
              <a:rPr lang="pl-PL" sz="1000" b="0" i="0" u="none" strike="noStrike" cap="none">
                <a:solidFill>
                  <a:srgbClr val="000000"/>
                </a:solidFill>
                <a:latin typeface="Arial"/>
                <a:ea typeface="Arial"/>
                <a:cs typeface="Arial"/>
                <a:sym typeface="Arial"/>
              </a:rPr>
              <a:t>Zdjęcie 3</a:t>
            </a:r>
          </a:p>
        </p:txBody>
      </p:sp>
    </p:spTree>
  </p:cSld>
  <p:clrMapOvr>
    <a:masterClrMapping/>
  </p:clrMapOvr>
  <p:transition spd="slow">
    <p:cu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Organy samorządu terytorialnego i ich zadania w zakresie ochrony </a:t>
            </a:r>
            <a:r>
              <a:rPr lang="pl-PL" sz="2800" b="1" i="0" u="none" strike="noStrike" cap="none" dirty="0" smtClean="0">
                <a:solidFill>
                  <a:srgbClr val="FFC700"/>
                </a:solidFill>
                <a:latin typeface="Calibri"/>
                <a:ea typeface="Calibri"/>
                <a:cs typeface="Calibri"/>
                <a:sym typeface="Calibri"/>
              </a:rPr>
              <a:t>przeciwpożarowej</a:t>
            </a:r>
            <a:r>
              <a:rPr lang="pl-PL" sz="2800" b="1" i="0" u="none" strike="noStrike" cap="none" dirty="0">
                <a:solidFill>
                  <a:srgbClr val="FFC700"/>
                </a:solidFill>
                <a:latin typeface="Calibri"/>
                <a:ea typeface="Calibri"/>
                <a:cs typeface="Calibri"/>
                <a:sym typeface="Calibri"/>
              </a:rPr>
              <a:t/>
            </a:r>
            <a:br>
              <a:rPr lang="pl-PL" sz="2800" b="1" i="0" u="none" strike="noStrike" cap="none" dirty="0">
                <a:solidFill>
                  <a:srgbClr val="FFC700"/>
                </a:solidFill>
                <a:latin typeface="Calibri"/>
                <a:ea typeface="Calibri"/>
                <a:cs typeface="Calibri"/>
                <a:sym typeface="Calibri"/>
              </a:rPr>
            </a:br>
            <a:endParaRPr lang="pl-PL" sz="2800" b="1" i="0" u="none" strike="noStrike" cap="none" dirty="0">
              <a:solidFill>
                <a:srgbClr val="FFC700"/>
              </a:solidFill>
              <a:latin typeface="Calibri"/>
              <a:ea typeface="Calibri"/>
              <a:cs typeface="Calibri"/>
              <a:sym typeface="Calibri"/>
            </a:endParaRPr>
          </a:p>
        </p:txBody>
      </p:sp>
      <p:sp>
        <p:nvSpPr>
          <p:cNvPr id="265" name="Shape 26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8</a:t>
            </a:fld>
            <a:endParaRPr lang="pl-PL" sz="1400" b="0" i="0" u="none" strike="noStrike" cap="none">
              <a:solidFill>
                <a:schemeClr val="lt1"/>
              </a:solidFill>
              <a:latin typeface="Calibri"/>
              <a:ea typeface="Calibri"/>
              <a:cs typeface="Calibri"/>
              <a:sym typeface="Calibri"/>
            </a:endParaRPr>
          </a:p>
        </p:txBody>
      </p:sp>
      <p:pic>
        <p:nvPicPr>
          <p:cNvPr id="267" name="Shape 26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8" name="Rectangle 2"/>
          <p:cNvSpPr txBox="1">
            <a:spLocks noChangeArrowheads="1"/>
          </p:cNvSpPr>
          <p:nvPr/>
        </p:nvSpPr>
        <p:spPr>
          <a:xfrm>
            <a:off x="282436" y="1303625"/>
            <a:ext cx="8277091" cy="1017588"/>
          </a:xfrm>
          <a:prstGeom prst="rect">
            <a:avLst/>
          </a:prstGeom>
          <a:noFill/>
          <a:ln>
            <a:noFill/>
          </a:ln>
        </p:spPr>
        <p:txBody>
          <a:bodyPr lIns="91425" tIns="91425" rIns="91425" bIns="91425" anchor="ctr" anchorCtr="0"/>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r>
              <a:rPr lang="pl-PL" altLang="pl-PL" sz="2400" dirty="0" smtClean="0">
                <a:solidFill>
                  <a:srgbClr val="FF0000"/>
                </a:solidFill>
              </a:rPr>
              <a:t>   Ustawa  z dnia   8 marca 1990 roku o samorządzie gminnym</a:t>
            </a:r>
            <a:endParaRPr lang="pl-PL" altLang="pl-PL" sz="2400" dirty="0">
              <a:solidFill>
                <a:srgbClr val="FF0000"/>
              </a:solidFill>
            </a:endParaRPr>
          </a:p>
        </p:txBody>
      </p:sp>
      <p:sp>
        <p:nvSpPr>
          <p:cNvPr id="9" name="Rectangle 3"/>
          <p:cNvSpPr>
            <a:spLocks noGrp="1" noChangeArrowheads="1"/>
          </p:cNvSpPr>
          <p:nvPr>
            <p:ph type="body" idx="1"/>
          </p:nvPr>
        </p:nvSpPr>
        <p:spPr>
          <a:xfrm>
            <a:off x="385590" y="2321213"/>
            <a:ext cx="8173938" cy="3265927"/>
          </a:xfrm>
        </p:spPr>
        <p:txBody>
          <a:bodyPr/>
          <a:lstStyle/>
          <a:p>
            <a:pPr marL="92075" indent="-92075">
              <a:buFont typeface="Wingdings" panose="05000000000000000000" pitchFamily="2" charset="2"/>
              <a:buNone/>
            </a:pPr>
            <a:r>
              <a:rPr lang="pl-PL" altLang="pl-PL" dirty="0"/>
              <a:t> </a:t>
            </a:r>
            <a:r>
              <a:rPr lang="pl-PL" altLang="pl-PL" u="sng" dirty="0"/>
              <a:t>Gmina </a:t>
            </a:r>
            <a:r>
              <a:rPr lang="pl-PL" altLang="pl-PL" dirty="0"/>
              <a:t>wykonuje zadania publiczne w imieniu własnym i na własną odpowiedzialność. </a:t>
            </a:r>
          </a:p>
          <a:p>
            <a:pPr marL="92075" indent="-92075">
              <a:buFont typeface="Wingdings" panose="05000000000000000000" pitchFamily="2" charset="2"/>
              <a:buNone/>
            </a:pPr>
            <a:r>
              <a:rPr lang="pl-PL" altLang="pl-PL" dirty="0"/>
              <a:t>  Do gminy należą wszystkie sprawy publiczne o znaczeniu lokalnym, niezastrzeżone ustawami na rzecz innych podmiotów.</a:t>
            </a:r>
          </a:p>
        </p:txBody>
      </p:sp>
    </p:spTree>
  </p:cSld>
  <p:clrMapOvr>
    <a:masterClrMapping/>
  </p:clrMapOvr>
  <p:transition spd="slow">
    <p:cu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62"/>
        <p:cNvGrpSpPr/>
        <p:nvPr/>
      </p:nvGrpSpPr>
      <p:grpSpPr>
        <a:xfrm>
          <a:off x="0" y="0"/>
          <a:ext cx="0" cy="0"/>
          <a:chOff x="0" y="0"/>
          <a:chExt cx="0" cy="0"/>
        </a:xfrm>
      </p:grpSpPr>
      <p:sp>
        <p:nvSpPr>
          <p:cNvPr id="263" name="Shape 263"/>
          <p:cNvSpPr txBox="1">
            <a:spLocks noGrp="1"/>
          </p:cNvSpPr>
          <p:nvPr>
            <p:ph type="title"/>
          </p:nvPr>
        </p:nvSpPr>
        <p:spPr>
          <a:xfrm>
            <a:off x="1331640" y="250031"/>
            <a:ext cx="7128792" cy="874711"/>
          </a:xfrm>
          <a:prstGeom prst="rect">
            <a:avLst/>
          </a:prstGeom>
          <a:noFill/>
          <a:ln>
            <a:noFill/>
          </a:ln>
        </p:spPr>
        <p:txBody>
          <a:bodyPr lIns="91425" tIns="45700" rIns="45700" bIns="45700" anchor="ctr" anchorCtr="0">
            <a:noAutofit/>
          </a:bodyPr>
          <a:lstStyle/>
          <a:p>
            <a:pPr marL="0" marR="0" lvl="0" indent="0" algn="ctr" rtl="0">
              <a:lnSpc>
                <a:spcPct val="100000"/>
              </a:lnSpc>
              <a:spcBef>
                <a:spcPts val="0"/>
              </a:spcBef>
              <a:spcAft>
                <a:spcPts val="0"/>
              </a:spcAft>
              <a:buClr>
                <a:srgbClr val="FFC700"/>
              </a:buClr>
              <a:buSzPct val="25000"/>
              <a:buFont typeface="Calibri"/>
              <a:buNone/>
            </a:pPr>
            <a:r>
              <a:rPr lang="pl-PL" sz="2520" b="1" i="1" u="none" strike="noStrike" cap="none" dirty="0">
                <a:solidFill>
                  <a:srgbClr val="FF0000"/>
                </a:solidFill>
                <a:latin typeface="Calibri"/>
                <a:ea typeface="Calibri"/>
                <a:cs typeface="Calibri"/>
                <a:sym typeface="Calibri"/>
              </a:rPr>
              <a:t/>
            </a:r>
            <a:br>
              <a:rPr lang="pl-PL" sz="2520" b="1" i="1" u="none" strike="noStrike" cap="none" dirty="0">
                <a:solidFill>
                  <a:srgbClr val="FF0000"/>
                </a:solidFill>
                <a:latin typeface="Calibri"/>
                <a:ea typeface="Calibri"/>
                <a:cs typeface="Calibri"/>
                <a:sym typeface="Calibri"/>
              </a:rPr>
            </a:br>
            <a:r>
              <a:rPr lang="pl-PL" sz="2800" b="1" i="0" u="none" strike="noStrike" cap="none" dirty="0">
                <a:solidFill>
                  <a:srgbClr val="FFC700"/>
                </a:solidFill>
                <a:latin typeface="Calibri"/>
                <a:ea typeface="Calibri"/>
                <a:cs typeface="Calibri"/>
                <a:sym typeface="Calibri"/>
              </a:rPr>
              <a:t>Organy samorządu terytorialnego i ich zadania w zakresie ochrony </a:t>
            </a:r>
            <a:r>
              <a:rPr lang="pl-PL" sz="2800" b="1" i="0" u="none" strike="noStrike" cap="none" dirty="0" smtClean="0">
                <a:solidFill>
                  <a:srgbClr val="FFC700"/>
                </a:solidFill>
                <a:latin typeface="Calibri"/>
                <a:ea typeface="Calibri"/>
                <a:cs typeface="Calibri"/>
                <a:sym typeface="Calibri"/>
              </a:rPr>
              <a:t>przeciwpożarowej</a:t>
            </a:r>
            <a:r>
              <a:rPr lang="pl-PL" sz="2800" b="1" i="0" u="none" strike="noStrike" cap="none" dirty="0">
                <a:solidFill>
                  <a:srgbClr val="FFC700"/>
                </a:solidFill>
                <a:latin typeface="Calibri"/>
                <a:ea typeface="Calibri"/>
                <a:cs typeface="Calibri"/>
                <a:sym typeface="Calibri"/>
              </a:rPr>
              <a:t/>
            </a:r>
            <a:br>
              <a:rPr lang="pl-PL" sz="2800" b="1" i="0" u="none" strike="noStrike" cap="none" dirty="0">
                <a:solidFill>
                  <a:srgbClr val="FFC700"/>
                </a:solidFill>
                <a:latin typeface="Calibri"/>
                <a:ea typeface="Calibri"/>
                <a:cs typeface="Calibri"/>
                <a:sym typeface="Calibri"/>
              </a:rPr>
            </a:br>
            <a:endParaRPr lang="pl-PL" sz="2800" b="1" i="0" u="none" strike="noStrike" cap="none" dirty="0">
              <a:solidFill>
                <a:srgbClr val="FFC700"/>
              </a:solidFill>
              <a:latin typeface="Calibri"/>
              <a:ea typeface="Calibri"/>
              <a:cs typeface="Calibri"/>
              <a:sym typeface="Calibri"/>
            </a:endParaRPr>
          </a:p>
        </p:txBody>
      </p:sp>
      <p:sp>
        <p:nvSpPr>
          <p:cNvPr id="265" name="Shape 265"/>
          <p:cNvSpPr txBox="1">
            <a:spLocks noGrp="1"/>
          </p:cNvSpPr>
          <p:nvPr>
            <p:ph type="sldNum" idx="12"/>
          </p:nvPr>
        </p:nvSpPr>
        <p:spPr>
          <a:xfrm>
            <a:off x="8559528" y="0"/>
            <a:ext cx="584471" cy="250031"/>
          </a:xfrm>
          <a:prstGeom prst="rect">
            <a:avLst/>
          </a:prstGeom>
          <a:noFill/>
          <a:ln>
            <a:noFill/>
          </a:ln>
        </p:spPr>
        <p:txBody>
          <a:bodyPr lIns="91425" tIns="45700" rIns="91425" bIns="0" anchor="b" anchorCtr="0">
            <a:noAutofit/>
          </a:bodyPr>
          <a:lstStyle/>
          <a:p>
            <a:pPr marL="0" marR="0" lvl="0" indent="0" algn="r" rtl="0">
              <a:lnSpc>
                <a:spcPct val="100000"/>
              </a:lnSpc>
              <a:spcBef>
                <a:spcPts val="0"/>
              </a:spcBef>
              <a:spcAft>
                <a:spcPts val="0"/>
              </a:spcAft>
              <a:buClr>
                <a:schemeClr val="lt1"/>
              </a:buClr>
              <a:buSzPct val="25000"/>
              <a:buFont typeface="Calibri"/>
              <a:buNone/>
            </a:pPr>
            <a:r>
              <a:rPr lang="pl-PL" sz="1050" b="0" i="0" u="none" strike="noStrike" cap="none">
                <a:solidFill>
                  <a:schemeClr val="lt1"/>
                </a:solidFill>
                <a:latin typeface="Calibri"/>
                <a:ea typeface="Calibri"/>
                <a:cs typeface="Calibri"/>
                <a:sym typeface="Calibri"/>
              </a:rPr>
              <a:t>str. </a:t>
            </a:r>
            <a:fld id="{00000000-1234-1234-1234-123412341234}" type="slidenum">
              <a:rPr lang="pl-PL" sz="1400" b="0" i="0" u="none" strike="noStrike" cap="none">
                <a:solidFill>
                  <a:schemeClr val="lt1"/>
                </a:solidFill>
                <a:latin typeface="Calibri"/>
                <a:ea typeface="Calibri"/>
                <a:cs typeface="Calibri"/>
                <a:sym typeface="Calibri"/>
              </a:rPr>
              <a:t>9</a:t>
            </a:fld>
            <a:endParaRPr lang="pl-PL" sz="1400" b="0" i="0" u="none" strike="noStrike" cap="none">
              <a:solidFill>
                <a:schemeClr val="lt1"/>
              </a:solidFill>
              <a:latin typeface="Calibri"/>
              <a:ea typeface="Calibri"/>
              <a:cs typeface="Calibri"/>
              <a:sym typeface="Calibri"/>
            </a:endParaRPr>
          </a:p>
        </p:txBody>
      </p:sp>
      <p:pic>
        <p:nvPicPr>
          <p:cNvPr id="267" name="Shape 267"/>
          <p:cNvPicPr preferRelativeResize="0"/>
          <p:nvPr/>
        </p:nvPicPr>
        <p:blipFill rotWithShape="1">
          <a:blip r:embed="rId3">
            <a:alphaModFix/>
          </a:blip>
          <a:srcRect/>
          <a:stretch/>
        </p:blipFill>
        <p:spPr>
          <a:xfrm>
            <a:off x="282437" y="254967"/>
            <a:ext cx="822214" cy="935708"/>
          </a:xfrm>
          <a:prstGeom prst="rect">
            <a:avLst/>
          </a:prstGeom>
          <a:noFill/>
          <a:ln>
            <a:noFill/>
          </a:ln>
        </p:spPr>
      </p:pic>
      <p:sp>
        <p:nvSpPr>
          <p:cNvPr id="8" name="Rectangle 2"/>
          <p:cNvSpPr txBox="1">
            <a:spLocks noChangeArrowheads="1"/>
          </p:cNvSpPr>
          <p:nvPr/>
        </p:nvSpPr>
        <p:spPr>
          <a:xfrm>
            <a:off x="544363" y="1335087"/>
            <a:ext cx="7772400" cy="1017588"/>
          </a:xfrm>
          <a:prstGeom prst="rect">
            <a:avLst/>
          </a:prstGeom>
          <a:noFill/>
          <a:ln>
            <a:noFill/>
          </a:ln>
        </p:spPr>
        <p:txBody>
          <a:bodyPr lIns="91425" tIns="91425" rIns="91425" bIns="91425" anchor="ctr" anchorCtr="0"/>
          <a:lstStyle>
            <a:defPPr marR="0" lvl="0" algn="l" rtl="0">
              <a:lnSpc>
                <a:spcPct val="100000"/>
              </a:lnSpc>
              <a:spcBef>
                <a:spcPts val="0"/>
              </a:spcBef>
              <a:spcAft>
                <a:spcPts val="0"/>
              </a:spcAft>
            </a:defPPr>
            <a:lvl1pPr marL="0" marR="0" lvl="0" indent="0" algn="l" rtl="0">
              <a:lnSpc>
                <a:spcPct val="100000"/>
              </a:lnSpc>
              <a:spcBef>
                <a:spcPts val="0"/>
              </a:spcBef>
              <a:spcAft>
                <a:spcPts val="0"/>
              </a:spcAft>
              <a:buClr>
                <a:srgbClr val="FFC700"/>
              </a:buClr>
              <a:buFont typeface="Calibri"/>
              <a:buNone/>
              <a:defRPr sz="4500" b="1" i="0" u="none" strike="noStrike" cap="none">
                <a:solidFill>
                  <a:srgbClr val="FFC700"/>
                </a:solidFill>
                <a:latin typeface="Calibri"/>
                <a:ea typeface="Calibri"/>
                <a:cs typeface="Calibri"/>
                <a:sym typeface="Calibri"/>
              </a:defRPr>
            </a:lvl1pPr>
            <a:lvl2pPr lvl="1" indent="0">
              <a:spcBef>
                <a:spcPts val="0"/>
              </a:spcBef>
              <a:buFont typeface="Arial"/>
              <a:buNone/>
              <a:defRPr sz="1800"/>
            </a:lvl2pPr>
            <a:lvl3pPr lvl="2" indent="0">
              <a:spcBef>
                <a:spcPts val="0"/>
              </a:spcBef>
              <a:buFont typeface="Arial"/>
              <a:buNone/>
              <a:defRPr sz="1800"/>
            </a:lvl3pPr>
            <a:lvl4pPr lvl="3" indent="0">
              <a:spcBef>
                <a:spcPts val="0"/>
              </a:spcBef>
              <a:buFont typeface="Arial"/>
              <a:buNone/>
              <a:defRPr sz="1800"/>
            </a:lvl4pPr>
            <a:lvl5pPr lvl="4" indent="0">
              <a:spcBef>
                <a:spcPts val="0"/>
              </a:spcBef>
              <a:buFont typeface="Arial"/>
              <a:buNone/>
              <a:defRPr sz="1800"/>
            </a:lvl5pPr>
            <a:lvl6pPr lvl="5" indent="0">
              <a:spcBef>
                <a:spcPts val="0"/>
              </a:spcBef>
              <a:buFont typeface="Arial"/>
              <a:buNone/>
              <a:defRPr sz="1800"/>
            </a:lvl6pPr>
            <a:lvl7pPr lvl="6" indent="0">
              <a:spcBef>
                <a:spcPts val="0"/>
              </a:spcBef>
              <a:buFont typeface="Arial"/>
              <a:buNone/>
              <a:defRPr sz="1800"/>
            </a:lvl7pPr>
            <a:lvl8pPr lvl="7" indent="0">
              <a:spcBef>
                <a:spcPts val="0"/>
              </a:spcBef>
              <a:buFont typeface="Arial"/>
              <a:buNone/>
              <a:defRPr sz="1800"/>
            </a:lvl8pPr>
            <a:lvl9pPr lvl="8" indent="0">
              <a:spcBef>
                <a:spcPts val="0"/>
              </a:spcBef>
              <a:buFont typeface="Arial"/>
              <a:buNone/>
              <a:defRPr sz="1800"/>
            </a:lvl9pPr>
          </a:lstStyle>
          <a:p>
            <a:r>
              <a:rPr lang="pl-PL" altLang="pl-PL" sz="2400" dirty="0" smtClean="0">
                <a:solidFill>
                  <a:srgbClr val="FF0000"/>
                </a:solidFill>
              </a:rPr>
              <a:t>Ustawa  z dnia   8 marca 1990 roku o samorządzie gminnym</a:t>
            </a:r>
            <a:endParaRPr lang="pl-PL" altLang="pl-PL" sz="2400" dirty="0">
              <a:solidFill>
                <a:srgbClr val="FF0000"/>
              </a:solidFill>
            </a:endParaRPr>
          </a:p>
        </p:txBody>
      </p:sp>
      <p:sp>
        <p:nvSpPr>
          <p:cNvPr id="10" name="Rectangle 1027"/>
          <p:cNvSpPr>
            <a:spLocks noGrp="1" noChangeArrowheads="1"/>
          </p:cNvSpPr>
          <p:nvPr>
            <p:ph type="body" idx="1"/>
          </p:nvPr>
        </p:nvSpPr>
        <p:spPr>
          <a:xfrm>
            <a:off x="544363" y="2143354"/>
            <a:ext cx="8269131" cy="4505325"/>
          </a:xfrm>
        </p:spPr>
        <p:txBody>
          <a:bodyPr/>
          <a:lstStyle/>
          <a:p>
            <a:pPr marL="92075" indent="-92075">
              <a:buFont typeface="Wingdings" panose="05000000000000000000" pitchFamily="2" charset="2"/>
              <a:buNone/>
            </a:pPr>
            <a:r>
              <a:rPr lang="pl-PL" altLang="pl-PL" dirty="0"/>
              <a:t> Zadania własne gminy obejmują m.in. następujące sprawy:</a:t>
            </a:r>
          </a:p>
          <a:p>
            <a:pPr marL="92075" indent="-92075">
              <a:buClr>
                <a:srgbClr val="FF0000"/>
              </a:buClr>
              <a:buSzPct val="50000"/>
              <a:buFont typeface="Wingdings" panose="05000000000000000000" pitchFamily="2" charset="2"/>
              <a:buChar char="u"/>
            </a:pPr>
            <a:r>
              <a:rPr lang="pl-PL" altLang="pl-PL" dirty="0"/>
              <a:t> ładu przestrzennego, ochrony środowiska i przyrody oraz gospodarki wodnej,</a:t>
            </a:r>
          </a:p>
          <a:p>
            <a:pPr marL="92075" indent="-92075">
              <a:buClr>
                <a:srgbClr val="FF0000"/>
              </a:buClr>
              <a:buSzPct val="50000"/>
              <a:buFont typeface="Wingdings" panose="05000000000000000000" pitchFamily="2" charset="2"/>
              <a:buChar char="u"/>
            </a:pPr>
            <a:r>
              <a:rPr lang="pl-PL" altLang="pl-PL" dirty="0"/>
              <a:t> gminnych dróg, ulic, mostów i placów,</a:t>
            </a:r>
          </a:p>
          <a:p>
            <a:pPr marL="92075" indent="-92075">
              <a:buClr>
                <a:srgbClr val="FF0000"/>
              </a:buClr>
              <a:buSzPct val="50000"/>
              <a:buFont typeface="Wingdings" panose="05000000000000000000" pitchFamily="2" charset="2"/>
              <a:buChar char="u"/>
            </a:pPr>
            <a:r>
              <a:rPr lang="pl-PL" altLang="pl-PL" dirty="0"/>
              <a:t> ochrony zdrowia,</a:t>
            </a:r>
          </a:p>
          <a:p>
            <a:pPr marL="92075" indent="-92075">
              <a:buClr>
                <a:srgbClr val="FF0000"/>
              </a:buClr>
              <a:buSzPct val="50000"/>
              <a:buFont typeface="Wingdings" panose="05000000000000000000" pitchFamily="2" charset="2"/>
              <a:buChar char="u"/>
            </a:pPr>
            <a:r>
              <a:rPr lang="pl-PL" altLang="pl-PL" dirty="0"/>
              <a:t> pomocy społecznej,</a:t>
            </a:r>
          </a:p>
          <a:p>
            <a:pPr marL="92075" indent="-92075">
              <a:buClr>
                <a:srgbClr val="FF0000"/>
              </a:buClr>
              <a:buSzPct val="50000"/>
              <a:buFont typeface="Wingdings" panose="05000000000000000000" pitchFamily="2" charset="2"/>
              <a:buChar char="u"/>
            </a:pPr>
            <a:r>
              <a:rPr lang="pl-PL" altLang="pl-PL" dirty="0"/>
              <a:t> edukacji publicznej, </a:t>
            </a:r>
          </a:p>
          <a:p>
            <a:pPr marL="92075" indent="-92075">
              <a:buFont typeface="Wingdings" panose="05000000000000000000" pitchFamily="2" charset="2"/>
              <a:buNone/>
            </a:pPr>
            <a:r>
              <a:rPr lang="pl-PL" altLang="pl-PL" dirty="0"/>
              <a:t>  </a:t>
            </a:r>
          </a:p>
        </p:txBody>
      </p:sp>
    </p:spTree>
    <p:extLst>
      <p:ext uri="{BB962C8B-B14F-4D97-AF65-F5344CB8AC3E}">
        <p14:creationId xmlns:p14="http://schemas.microsoft.com/office/powerpoint/2010/main" val="2173170007"/>
      </p:ext>
    </p:extLst>
  </p:cSld>
  <p:clrMapOvr>
    <a:masterClrMapping/>
  </p:clrMapOvr>
  <p:transition spd="slow">
    <p:cut/>
  </p:transition>
  <p:timing>
    <p:tnLst>
      <p:par>
        <p:cTn id="1" dur="indefinite" restart="never" nodeType="tmRoot"/>
      </p:par>
    </p:tnLst>
  </p:timing>
</p:sld>
</file>

<file path=ppt/theme/theme1.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Moduł">
  <a:themeElements>
    <a:clrScheme name="Moduł">
      <a:dk1>
        <a:srgbClr val="000000"/>
      </a:dk1>
      <a:lt1>
        <a:srgbClr val="FFFFFF"/>
      </a:lt1>
      <a:dk2>
        <a:srgbClr val="5A6378"/>
      </a:dk2>
      <a:lt2>
        <a:srgbClr val="D4D4D6"/>
      </a:lt2>
      <a:accent1>
        <a:srgbClr val="F0AD00"/>
      </a:accent1>
      <a:accent2>
        <a:srgbClr val="60B5CC"/>
      </a:accent2>
      <a:accent3>
        <a:srgbClr val="E66C7D"/>
      </a:accent3>
      <a:accent4>
        <a:srgbClr val="6BB76D"/>
      </a:accent4>
      <a:accent5>
        <a:srgbClr val="E88651"/>
      </a:accent5>
      <a:accent6>
        <a:srgbClr val="C64847"/>
      </a:accent6>
      <a:hlink>
        <a:srgbClr val="168BBA"/>
      </a:hlink>
      <a:folHlink>
        <a:srgbClr val="68000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127</TotalTime>
  <Words>2708</Words>
  <Application>Microsoft Office PowerPoint</Application>
  <PresentationFormat>Pokaz na ekranie (4:3)</PresentationFormat>
  <Paragraphs>548</Paragraphs>
  <Slides>33</Slides>
  <Notes>33</Notes>
  <HiddenSlides>0</HiddenSlides>
  <MMClips>0</MMClips>
  <ScaleCrop>false</ScaleCrop>
  <HeadingPairs>
    <vt:vector size="6" baseType="variant">
      <vt:variant>
        <vt:lpstr>Używane czcionki</vt:lpstr>
      </vt:variant>
      <vt:variant>
        <vt:i4>5</vt:i4>
      </vt:variant>
      <vt:variant>
        <vt:lpstr>Motyw</vt:lpstr>
      </vt:variant>
      <vt:variant>
        <vt:i4>2</vt:i4>
      </vt:variant>
      <vt:variant>
        <vt:lpstr>Tytuły slajdów</vt:lpstr>
      </vt:variant>
      <vt:variant>
        <vt:i4>33</vt:i4>
      </vt:variant>
    </vt:vector>
  </HeadingPairs>
  <TitlesOfParts>
    <vt:vector size="40" baseType="lpstr">
      <vt:lpstr>Arial Black</vt:lpstr>
      <vt:lpstr>Noto Sans Symbols</vt:lpstr>
      <vt:lpstr>Arial</vt:lpstr>
      <vt:lpstr>Wingdings</vt:lpstr>
      <vt:lpstr>Calibri</vt:lpstr>
      <vt:lpstr>Moduł</vt:lpstr>
      <vt:lpstr>Moduł</vt:lpstr>
      <vt:lpstr>TEMAT 3:  Współdziałanie OSP                                                                   z organami administracji publicznej                                           i jednostkami PSP </vt:lpstr>
      <vt:lpstr>MATERIAŁ NAUCZANIA</vt:lpstr>
      <vt:lpstr> Struktura administracji w Polsce </vt:lpstr>
      <vt:lpstr> Podział administracji publicznej</vt:lpstr>
      <vt:lpstr> Podział administracji publicznej</vt:lpstr>
      <vt:lpstr> Podział administracji publicznej</vt:lpstr>
      <vt:lpstr> Podział administracji publicznej</vt:lpstr>
      <vt:lpstr> Organy samorządu terytorialnego i ich zadania w zakresie ochrony przeciwpożarowej </vt:lpstr>
      <vt:lpstr> Organy samorządu terytorialnego i ich zadania w zakresie ochrony przeciwpożarowej </vt:lpstr>
      <vt:lpstr> Organy samorządu terytorialnego i ich zadania w zakresie ochrony przeciwpożarowej </vt:lpstr>
      <vt:lpstr> Organy samorządu terytorialnego i ich zadania w zakresie ochrony przeciwpożarowej </vt:lpstr>
      <vt:lpstr> Organy samorządu terytorialnego i ich zadania w zakresie ochrony przeciwpożarowej </vt:lpstr>
      <vt:lpstr> Organy samorządu terytorialnego i ich zadania w zakresie ochrony przeciwpożarowej </vt:lpstr>
      <vt:lpstr> Organy samorządu terytorialnego i ich zadania w zakresie ochrony przeciwpożarowej </vt:lpstr>
      <vt:lpstr> Organy samorządu terytorialnego i ich zadania w zakresie ochrony przeciwpożarowej </vt:lpstr>
      <vt:lpstr> Organy samorządu terytorialnego i ich zadania w zakresie ochrony przeciwpożarowej.  </vt:lpstr>
      <vt:lpstr>Podstawowe zasady dysponowania OSP i utrzymania gotowości bojowej</vt:lpstr>
      <vt:lpstr>Podstawowe zasady dysponowania OSP i utrzymania gotowości bojowej</vt:lpstr>
      <vt:lpstr>Podstawowe zasady dysponowania OSP i utrzymania gotowości bojowej</vt:lpstr>
      <vt:lpstr>Podstawowe zasady dysponowania OSP i utrzymania gotowości bojowej</vt:lpstr>
      <vt:lpstr>Zasady organizacji szkolenia członków Ochotniczych Straży Pożarnych biorących bezpośredni udział w działaniach ratowniczych</vt:lpstr>
      <vt:lpstr>Zasady organizacji szkolenia członków Ochotniczych Straży Pożarnych biorących bezpośredni udział w działaniach ratowniczych</vt:lpstr>
      <vt:lpstr>Zasady organizacji szkolenia członków Ochotniczych Straży Pożarnych biorących bezpośredni udział w działaniach ratowniczych</vt:lpstr>
      <vt:lpstr>Zasady organizacji szkolenia członków Ochotniczych Straży Pożarnych biorących bezpośredni udział w działaniach ratowniczych</vt:lpstr>
      <vt:lpstr>Zasady organizacji szkolenia członków Ochotniczych Straży Pożarnych biorących bezpośredni udział w działaniach ratowniczych</vt:lpstr>
      <vt:lpstr>Zasady organizacji szkolenia członków Ochotniczych Straży Pożarnych biorących bezpośredni udział w działaniach ratowniczych</vt:lpstr>
      <vt:lpstr>Zasady organizacji szkolenia członków Ochotniczych Straży Pożarnych biorących bezpośredni udział w działaniach ratowniczych</vt:lpstr>
      <vt:lpstr>Zasady organizacji szkolenia członków Ochotniczych Straży Pożarnych biorących bezpośredni udział w działaniach ratowniczych</vt:lpstr>
      <vt:lpstr>Zasady organizacji szkolenia członków Ochotniczych Straży Pożarnych biorących bezpośredni udział w działaniach ratowniczych</vt:lpstr>
      <vt:lpstr>Zasady organizacji szkolenia członków Ochotniczych Straży Pożarnych biorących bezpośredni udział w działaniach ratowniczych</vt:lpstr>
      <vt:lpstr>Zasady organizacji szkolenia członków Ochotniczych Straży Pożarnych biorących bezpośredni udział w działaniach ratowniczych</vt:lpstr>
      <vt:lpstr>BIBLIOGRAFIA</vt:lpstr>
      <vt:lpstr>INDEKS MATERIAŁÓW POBRANYCH Z INTERNETU</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TEMAT 3:  Współdziałanie OSP                                                                   z organami administracji publicznej                                           i jednostkami PSP. </dc:title>
  <cp:lastModifiedBy>Marek E</cp:lastModifiedBy>
  <cp:revision>8</cp:revision>
  <dcterms:modified xsi:type="dcterms:W3CDTF">2016-06-14T11:08:06Z</dcterms:modified>
</cp:coreProperties>
</file>