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95C68-B0EA-56A0-EABF-A30749045F78}" v="1" dt="2026-05-27T10:36:25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S - Anna Szymańska-Pyl" userId="S::anna.szymanska-pyl@sanepid.gov.pl::ab38ba1a-680b-4865-9546-c6ed6bb17be4" providerId="AD" clId="Web-{C4B95C68-B0EA-56A0-EABF-A30749045F78}"/>
    <pc:docChg chg="modSld">
      <pc:chgData name="GIS - Anna Szymańska-Pyl" userId="S::anna.szymanska-pyl@sanepid.gov.pl::ab38ba1a-680b-4865-9546-c6ed6bb17be4" providerId="AD" clId="Web-{C4B95C68-B0EA-56A0-EABF-A30749045F78}" dt="2026-05-27T10:36:25.822" v="0" actId="1076"/>
      <pc:docMkLst>
        <pc:docMk/>
      </pc:docMkLst>
      <pc:sldChg chg="modSp">
        <pc:chgData name="GIS - Anna Szymańska-Pyl" userId="S::anna.szymanska-pyl@sanepid.gov.pl::ab38ba1a-680b-4865-9546-c6ed6bb17be4" providerId="AD" clId="Web-{C4B95C68-B0EA-56A0-EABF-A30749045F78}" dt="2026-05-27T10:36:25.822" v="0" actId="1076"/>
        <pc:sldMkLst>
          <pc:docMk/>
          <pc:sldMk cId="3658944157" sldId="256"/>
        </pc:sldMkLst>
        <pc:spChg chg="mod">
          <ac:chgData name="GIS - Anna Szymańska-Pyl" userId="S::anna.szymanska-pyl@sanepid.gov.pl::ab38ba1a-680b-4865-9546-c6ed6bb17be4" providerId="AD" clId="Web-{C4B95C68-B0EA-56A0-EABF-A30749045F78}" dt="2026-05-27T10:36:25.822" v="0" actId="1076"/>
          <ac:spMkLst>
            <pc:docMk/>
            <pc:sldMk cId="3658944157" sldId="256"/>
            <ac:spMk id="7" creationId="{BE02C6FE-239E-A62D-D101-BF9B314421B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549080" y="5206073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GIS - Marta Wrona</cp:lastModifiedBy>
  <cp:revision>29</cp:revision>
  <dcterms:created xsi:type="dcterms:W3CDTF">2026-05-05T06:47:37Z</dcterms:created>
  <dcterms:modified xsi:type="dcterms:W3CDTF">2026-05-27T10:36:26Z</dcterms:modified>
</cp:coreProperties>
</file>