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</p:embeddedFontLst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9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91"/>
    <p:restoredTop sz="97460"/>
  </p:normalViewPr>
  <p:slideViewPr>
    <p:cSldViewPr snapToGrid="0" snapToObjects="1" showGuides="1">
      <p:cViewPr varScale="1">
        <p:scale>
          <a:sx n="68" d="100"/>
          <a:sy n="68" d="100"/>
        </p:scale>
        <p:origin x="10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owska, Agnieszka" userId="9400a67f-c0d4-40f2-a1a7-f893f517d3b0" providerId="ADAL" clId="{F1EC98CA-1793-4C76-BAB1-F49521392D44}"/>
    <pc:docChg chg="modSld">
      <pc:chgData name="Danowska, Agnieszka" userId="9400a67f-c0d4-40f2-a1a7-f893f517d3b0" providerId="ADAL" clId="{F1EC98CA-1793-4C76-BAB1-F49521392D44}" dt="2022-02-16T11:53:33.600" v="8" actId="255"/>
      <pc:docMkLst>
        <pc:docMk/>
      </pc:docMkLst>
      <pc:sldChg chg="modSp mod">
        <pc:chgData name="Danowska, Agnieszka" userId="9400a67f-c0d4-40f2-a1a7-f893f517d3b0" providerId="ADAL" clId="{F1EC98CA-1793-4C76-BAB1-F49521392D44}" dt="2022-02-16T11:53:33.600" v="8" actId="255"/>
        <pc:sldMkLst>
          <pc:docMk/>
          <pc:sldMk cId="3075575305" sldId="257"/>
        </pc:sldMkLst>
        <pc:spChg chg="mod">
          <ac:chgData name="Danowska, Agnieszka" userId="9400a67f-c0d4-40f2-a1a7-f893f517d3b0" providerId="ADAL" clId="{F1EC98CA-1793-4C76-BAB1-F49521392D44}" dt="2022-02-16T11:53:33.600" v="8" actId="255"/>
          <ac:spMkLst>
            <pc:docMk/>
            <pc:sldMk cId="3075575305" sldId="257"/>
            <ac:spMk id="3" creationId="{16CDDBD3-7C76-B541-AB42-BC7AE5453C08}"/>
          </ac:spMkLst>
        </pc:spChg>
      </pc:sldChg>
      <pc:sldChg chg="modSp mod">
        <pc:chgData name="Danowska, Agnieszka" userId="9400a67f-c0d4-40f2-a1a7-f893f517d3b0" providerId="ADAL" clId="{F1EC98CA-1793-4C76-BAB1-F49521392D44}" dt="2022-02-16T11:53:25.549" v="7" actId="255"/>
        <pc:sldMkLst>
          <pc:docMk/>
          <pc:sldMk cId="1985906680" sldId="258"/>
        </pc:sldMkLst>
        <pc:spChg chg="mod">
          <ac:chgData name="Danowska, Agnieszka" userId="9400a67f-c0d4-40f2-a1a7-f893f517d3b0" providerId="ADAL" clId="{F1EC98CA-1793-4C76-BAB1-F49521392D44}" dt="2022-02-16T11:53:25.549" v="7" actId="255"/>
          <ac:spMkLst>
            <pc:docMk/>
            <pc:sldMk cId="1985906680" sldId="258"/>
            <ac:spMk id="2" creationId="{17748CA4-42B9-BE4F-A18B-136B6B35B7E2}"/>
          </ac:spMkLst>
        </pc:spChg>
      </pc:sldChg>
      <pc:sldChg chg="modSp mod">
        <pc:chgData name="Danowska, Agnieszka" userId="9400a67f-c0d4-40f2-a1a7-f893f517d3b0" providerId="ADAL" clId="{F1EC98CA-1793-4C76-BAB1-F49521392D44}" dt="2022-02-16T11:53:18.008" v="6" actId="255"/>
        <pc:sldMkLst>
          <pc:docMk/>
          <pc:sldMk cId="4084987793" sldId="259"/>
        </pc:sldMkLst>
        <pc:spChg chg="mod">
          <ac:chgData name="Danowska, Agnieszka" userId="9400a67f-c0d4-40f2-a1a7-f893f517d3b0" providerId="ADAL" clId="{F1EC98CA-1793-4C76-BAB1-F49521392D44}" dt="2022-02-16T11:53:18.008" v="6" actId="255"/>
          <ac:spMkLst>
            <pc:docMk/>
            <pc:sldMk cId="4084987793" sldId="259"/>
            <ac:spMk id="2" creationId="{108338F1-9D94-1A43-B491-42DE32A54DE3}"/>
          </ac:spMkLst>
        </pc:spChg>
      </pc:sldChg>
      <pc:sldChg chg="modSp mod">
        <pc:chgData name="Danowska, Agnieszka" userId="9400a67f-c0d4-40f2-a1a7-f893f517d3b0" providerId="ADAL" clId="{F1EC98CA-1793-4C76-BAB1-F49521392D44}" dt="2022-02-16T11:53:07.917" v="5" actId="255"/>
        <pc:sldMkLst>
          <pc:docMk/>
          <pc:sldMk cId="3582718377" sldId="260"/>
        </pc:sldMkLst>
        <pc:spChg chg="mod">
          <ac:chgData name="Danowska, Agnieszka" userId="9400a67f-c0d4-40f2-a1a7-f893f517d3b0" providerId="ADAL" clId="{F1EC98CA-1793-4C76-BAB1-F49521392D44}" dt="2022-02-16T11:53:07.917" v="5" actId="255"/>
          <ac:spMkLst>
            <pc:docMk/>
            <pc:sldMk cId="3582718377" sldId="260"/>
            <ac:spMk id="2" creationId="{CEFBB98E-6136-E246-8687-D7965DCE6F12}"/>
          </ac:spMkLst>
        </pc:spChg>
      </pc:sldChg>
      <pc:sldChg chg="modSp mod">
        <pc:chgData name="Danowska, Agnieszka" userId="9400a67f-c0d4-40f2-a1a7-f893f517d3b0" providerId="ADAL" clId="{F1EC98CA-1793-4C76-BAB1-F49521392D44}" dt="2022-02-16T11:52:59.063" v="4" actId="255"/>
        <pc:sldMkLst>
          <pc:docMk/>
          <pc:sldMk cId="3890415578" sldId="261"/>
        </pc:sldMkLst>
        <pc:spChg chg="mod">
          <ac:chgData name="Danowska, Agnieszka" userId="9400a67f-c0d4-40f2-a1a7-f893f517d3b0" providerId="ADAL" clId="{F1EC98CA-1793-4C76-BAB1-F49521392D44}" dt="2022-02-16T11:52:59.063" v="4" actId="255"/>
          <ac:spMkLst>
            <pc:docMk/>
            <pc:sldMk cId="3890415578" sldId="261"/>
            <ac:spMk id="2" creationId="{BE066B28-D757-0542-9FC7-CDF78196278E}"/>
          </ac:spMkLst>
        </pc:spChg>
      </pc:sldChg>
      <pc:sldChg chg="modSp mod">
        <pc:chgData name="Danowska, Agnieszka" userId="9400a67f-c0d4-40f2-a1a7-f893f517d3b0" providerId="ADAL" clId="{F1EC98CA-1793-4C76-BAB1-F49521392D44}" dt="2022-02-16T11:52:51.425" v="3" actId="255"/>
        <pc:sldMkLst>
          <pc:docMk/>
          <pc:sldMk cId="743260564" sldId="262"/>
        </pc:sldMkLst>
        <pc:spChg chg="mod">
          <ac:chgData name="Danowska, Agnieszka" userId="9400a67f-c0d4-40f2-a1a7-f893f517d3b0" providerId="ADAL" clId="{F1EC98CA-1793-4C76-BAB1-F49521392D44}" dt="2022-02-16T11:52:51.425" v="3" actId="255"/>
          <ac:spMkLst>
            <pc:docMk/>
            <pc:sldMk cId="743260564" sldId="262"/>
            <ac:spMk id="2" creationId="{14291AEE-477D-A348-828E-076B271E07D7}"/>
          </ac:spMkLst>
        </pc:spChg>
      </pc:sldChg>
      <pc:sldChg chg="modSp mod">
        <pc:chgData name="Danowska, Agnieszka" userId="9400a67f-c0d4-40f2-a1a7-f893f517d3b0" providerId="ADAL" clId="{F1EC98CA-1793-4C76-BAB1-F49521392D44}" dt="2022-02-16T11:52:34.362" v="1" actId="255"/>
        <pc:sldMkLst>
          <pc:docMk/>
          <pc:sldMk cId="30103517" sldId="263"/>
        </pc:sldMkLst>
        <pc:spChg chg="mod">
          <ac:chgData name="Danowska, Agnieszka" userId="9400a67f-c0d4-40f2-a1a7-f893f517d3b0" providerId="ADAL" clId="{F1EC98CA-1793-4C76-BAB1-F49521392D44}" dt="2022-02-16T11:52:34.362" v="1" actId="255"/>
          <ac:spMkLst>
            <pc:docMk/>
            <pc:sldMk cId="30103517" sldId="263"/>
            <ac:spMk id="2" creationId="{1C593B95-AA42-7F40-B7B4-30CDC472CCB0}"/>
          </ac:spMkLst>
        </pc:spChg>
      </pc:sldChg>
      <pc:sldChg chg="modSp mod">
        <pc:chgData name="Danowska, Agnieszka" userId="9400a67f-c0d4-40f2-a1a7-f893f517d3b0" providerId="ADAL" clId="{F1EC98CA-1793-4C76-BAB1-F49521392D44}" dt="2022-02-16T11:50:06.553" v="0" actId="255"/>
        <pc:sldMkLst>
          <pc:docMk/>
          <pc:sldMk cId="2856107614" sldId="264"/>
        </pc:sldMkLst>
        <pc:spChg chg="mod">
          <ac:chgData name="Danowska, Agnieszka" userId="9400a67f-c0d4-40f2-a1a7-f893f517d3b0" providerId="ADAL" clId="{F1EC98CA-1793-4C76-BAB1-F49521392D44}" dt="2022-02-16T11:50:06.553" v="0" actId="255"/>
          <ac:spMkLst>
            <pc:docMk/>
            <pc:sldMk cId="2856107614" sldId="264"/>
            <ac:spMk id="2" creationId="{43C647FE-A598-E647-8ED9-539B20705B7C}"/>
          </ac:spMkLst>
        </pc:spChg>
      </pc:sldChg>
      <pc:sldChg chg="modSp mod">
        <pc:chgData name="Danowska, Agnieszka" userId="9400a67f-c0d4-40f2-a1a7-f893f517d3b0" providerId="ADAL" clId="{F1EC98CA-1793-4C76-BAB1-F49521392D44}" dt="2022-02-16T11:52:40.731" v="2" actId="255"/>
        <pc:sldMkLst>
          <pc:docMk/>
          <pc:sldMk cId="754083683" sldId="265"/>
        </pc:sldMkLst>
        <pc:spChg chg="mod">
          <ac:chgData name="Danowska, Agnieszka" userId="9400a67f-c0d4-40f2-a1a7-f893f517d3b0" providerId="ADAL" clId="{F1EC98CA-1793-4C76-BAB1-F49521392D44}" dt="2022-02-16T11:52:40.731" v="2" actId="255"/>
          <ac:spMkLst>
            <pc:docMk/>
            <pc:sldMk cId="754083683" sldId="265"/>
            <ac:spMk id="2" creationId="{097499C3-0D2B-EB42-A0AE-CC7D3D820AC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4ADD8123-AA49-674B-BD77-5A085001C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896934-B0D5-9044-BAC6-0A1852E65148}"/>
              </a:ext>
            </a:extLst>
          </p:cNvPr>
          <p:cNvSpPr txBox="1"/>
          <p:nvPr userDrawn="1"/>
        </p:nvSpPr>
        <p:spPr>
          <a:xfrm>
            <a:off x="1510456" y="2617694"/>
            <a:ext cx="91710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6600" b="1" i="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Nasza gmina jest </a:t>
            </a:r>
            <a:r>
              <a:rPr lang="pl-PL" sz="6600" b="1" i="0" noProof="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eko</a:t>
            </a:r>
            <a:r>
              <a:rPr lang="pl-PL" sz="6600" b="1" i="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! </a:t>
            </a:r>
          </a:p>
          <a:p>
            <a:pPr algn="ctr"/>
            <a:r>
              <a:rPr lang="pl-PL" sz="1800" b="1" i="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Jak dbamy o klimat? Dostarczamy mieszkańcom naszej gminy rozwiązania, które pomogą wyrobić najlepsze </a:t>
            </a:r>
            <a:r>
              <a:rPr lang="pl-PL" sz="1800" b="1" i="0" noProof="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ekonawyki</a:t>
            </a:r>
            <a:r>
              <a:rPr lang="pl-PL" sz="1800" b="1" i="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5798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c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654EB25-CA48-DA41-A665-5F7516F42E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8DE593-C4A1-9F47-A449-60AD41B2183C}"/>
              </a:ext>
            </a:extLst>
          </p:cNvPr>
          <p:cNvSpPr txBox="1"/>
          <p:nvPr userDrawn="1"/>
        </p:nvSpPr>
        <p:spPr>
          <a:xfrm>
            <a:off x="717018" y="1524000"/>
            <a:ext cx="74187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3200" b="1" i="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Lista organizacji ekologicznych działających na terenie gminy: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1B605C4-8EC4-A146-95E0-5187C64A00FF}"/>
              </a:ext>
            </a:extLst>
          </p:cNvPr>
          <p:cNvSpPr/>
          <p:nvPr userDrawn="1"/>
        </p:nvSpPr>
        <p:spPr>
          <a:xfrm>
            <a:off x="850900" y="3001617"/>
            <a:ext cx="10871200" cy="2924169"/>
          </a:xfrm>
          <a:prstGeom prst="roundRect">
            <a:avLst>
              <a:gd name="adj" fmla="val 7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8C96118-64C1-9045-B063-586403566D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1721" y="3207160"/>
            <a:ext cx="9920044" cy="2395675"/>
          </a:xfrm>
          <a:prstGeom prst="rect">
            <a:avLst/>
          </a:prstGeom>
        </p:spPr>
        <p:txBody>
          <a:bodyPr wrap="square" numCol="3" spcCol="72000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z="1100">
                <a:effectLst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noProof="0" dirty="0"/>
              <a:t>Lista miejsc</a:t>
            </a:r>
          </a:p>
        </p:txBody>
      </p:sp>
    </p:spTree>
    <p:extLst>
      <p:ext uri="{BB962C8B-B14F-4D97-AF65-F5344CB8AC3E}">
        <p14:creationId xmlns:p14="http://schemas.microsoft.com/office/powerpoint/2010/main" val="198628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chód elektrycz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654EB25-CA48-DA41-A665-5F7516F42E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8DE593-C4A1-9F47-A449-60AD41B2183C}"/>
              </a:ext>
            </a:extLst>
          </p:cNvPr>
          <p:cNvSpPr txBox="1"/>
          <p:nvPr userDrawn="1"/>
        </p:nvSpPr>
        <p:spPr>
          <a:xfrm>
            <a:off x="717017" y="1524000"/>
            <a:ext cx="6094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3200" b="1" i="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Gdzie można naładować samochód elektryczny?	 </a:t>
            </a:r>
            <a:endParaRPr lang="pl-PL" sz="1100" b="1" i="0" noProof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1B605C4-8EC4-A146-95E0-5187C64A00FF}"/>
              </a:ext>
            </a:extLst>
          </p:cNvPr>
          <p:cNvSpPr/>
          <p:nvPr userDrawn="1"/>
        </p:nvSpPr>
        <p:spPr>
          <a:xfrm>
            <a:off x="850900" y="3001617"/>
            <a:ext cx="10871200" cy="2924169"/>
          </a:xfrm>
          <a:prstGeom prst="roundRect">
            <a:avLst>
              <a:gd name="adj" fmla="val 7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8C96118-64C1-9045-B063-586403566D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1721" y="3207160"/>
            <a:ext cx="9920044" cy="2395675"/>
          </a:xfrm>
          <a:prstGeom prst="rect">
            <a:avLst/>
          </a:prstGeom>
        </p:spPr>
        <p:txBody>
          <a:bodyPr wrap="square" numCol="3" spcCol="72000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noProof="0" dirty="0"/>
              <a:t>Lista miejsc</a:t>
            </a:r>
          </a:p>
        </p:txBody>
      </p:sp>
    </p:spTree>
    <p:extLst>
      <p:ext uri="{BB962C8B-B14F-4D97-AF65-F5344CB8AC3E}">
        <p14:creationId xmlns:p14="http://schemas.microsoft.com/office/powerpoint/2010/main" val="392632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654EB25-CA48-DA41-A665-5F7516F42E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8DE593-C4A1-9F47-A449-60AD41B2183C}"/>
              </a:ext>
            </a:extLst>
          </p:cNvPr>
          <p:cNvSpPr txBox="1"/>
          <p:nvPr userDrawn="1"/>
        </p:nvSpPr>
        <p:spPr>
          <a:xfrm>
            <a:off x="717017" y="1524000"/>
            <a:ext cx="6961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3200" b="1" i="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Gdzie są Punkty Selektywnego Zbierania Odpadów Komunalnych?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1B605C4-8EC4-A146-95E0-5187C64A00FF}"/>
              </a:ext>
            </a:extLst>
          </p:cNvPr>
          <p:cNvSpPr/>
          <p:nvPr userDrawn="1"/>
        </p:nvSpPr>
        <p:spPr>
          <a:xfrm>
            <a:off x="850900" y="3001617"/>
            <a:ext cx="10871200" cy="2924169"/>
          </a:xfrm>
          <a:prstGeom prst="roundRect">
            <a:avLst>
              <a:gd name="adj" fmla="val 7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8C96118-64C1-9045-B063-586403566D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1721" y="3207160"/>
            <a:ext cx="9920044" cy="2395675"/>
          </a:xfrm>
          <a:prstGeom prst="rect">
            <a:avLst/>
          </a:prstGeom>
        </p:spPr>
        <p:txBody>
          <a:bodyPr wrap="square" numCol="3" spcCol="72000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noProof="0" dirty="0"/>
              <a:t>Lista miejsc</a:t>
            </a:r>
          </a:p>
        </p:txBody>
      </p:sp>
    </p:spTree>
    <p:extLst>
      <p:ext uri="{BB962C8B-B14F-4D97-AF65-F5344CB8AC3E}">
        <p14:creationId xmlns:p14="http://schemas.microsoft.com/office/powerpoint/2010/main" val="231317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sy rower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654EB25-CA48-DA41-A665-5F7516F42E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8DE593-C4A1-9F47-A449-60AD41B2183C}"/>
              </a:ext>
            </a:extLst>
          </p:cNvPr>
          <p:cNvSpPr txBox="1"/>
          <p:nvPr userDrawn="1"/>
        </p:nvSpPr>
        <p:spPr>
          <a:xfrm>
            <a:off x="717017" y="1524000"/>
            <a:ext cx="6961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3200" b="1" i="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Lista tras rowerowych i ścieżek dydaktycznych na terenie gminy: </a:t>
            </a:r>
            <a:endParaRPr lang="pl-PL" sz="1100" b="1" i="0" noProof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1B605C4-8EC4-A146-95E0-5187C64A00FF}"/>
              </a:ext>
            </a:extLst>
          </p:cNvPr>
          <p:cNvSpPr/>
          <p:nvPr userDrawn="1"/>
        </p:nvSpPr>
        <p:spPr>
          <a:xfrm>
            <a:off x="850900" y="3001617"/>
            <a:ext cx="10871200" cy="2924169"/>
          </a:xfrm>
          <a:prstGeom prst="roundRect">
            <a:avLst>
              <a:gd name="adj" fmla="val 7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8C96118-64C1-9045-B063-586403566D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1721" y="3207160"/>
            <a:ext cx="9920044" cy="2395675"/>
          </a:xfrm>
          <a:prstGeom prst="rect">
            <a:avLst/>
          </a:prstGeom>
        </p:spPr>
        <p:txBody>
          <a:bodyPr wrap="square" numCol="3" spcCol="72000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noProof="0" dirty="0"/>
              <a:t>Lista miejsc</a:t>
            </a:r>
          </a:p>
        </p:txBody>
      </p:sp>
    </p:spTree>
    <p:extLst>
      <p:ext uri="{BB962C8B-B14F-4D97-AF65-F5344CB8AC3E}">
        <p14:creationId xmlns:p14="http://schemas.microsoft.com/office/powerpoint/2010/main" val="257489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pożyczalnia roweró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654EB25-CA48-DA41-A665-5F7516F42E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8DE593-C4A1-9F47-A449-60AD41B2183C}"/>
              </a:ext>
            </a:extLst>
          </p:cNvPr>
          <p:cNvSpPr txBox="1"/>
          <p:nvPr userDrawn="1"/>
        </p:nvSpPr>
        <p:spPr>
          <a:xfrm>
            <a:off x="717018" y="1524000"/>
            <a:ext cx="6305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3200" b="1" i="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Lista miejsc, gdzie można wypożyczyć rower: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1B605C4-8EC4-A146-95E0-5187C64A00FF}"/>
              </a:ext>
            </a:extLst>
          </p:cNvPr>
          <p:cNvSpPr/>
          <p:nvPr userDrawn="1"/>
        </p:nvSpPr>
        <p:spPr>
          <a:xfrm>
            <a:off x="850900" y="3001617"/>
            <a:ext cx="10871200" cy="2924169"/>
          </a:xfrm>
          <a:prstGeom prst="roundRect">
            <a:avLst>
              <a:gd name="adj" fmla="val 7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8C96118-64C1-9045-B063-586403566D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1721" y="3207160"/>
            <a:ext cx="9920044" cy="2395675"/>
          </a:xfrm>
          <a:prstGeom prst="rect">
            <a:avLst/>
          </a:prstGeom>
        </p:spPr>
        <p:txBody>
          <a:bodyPr wrap="square" numCol="3" spcCol="72000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noProof="0" dirty="0"/>
              <a:t>Lista miejsc</a:t>
            </a:r>
          </a:p>
        </p:txBody>
      </p:sp>
    </p:spTree>
    <p:extLst>
      <p:ext uri="{BB962C8B-B14F-4D97-AF65-F5344CB8AC3E}">
        <p14:creationId xmlns:p14="http://schemas.microsoft.com/office/powerpoint/2010/main" val="2208490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kalni dostaw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654EB25-CA48-DA41-A665-5F7516F42E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8DE593-C4A1-9F47-A449-60AD41B2183C}"/>
              </a:ext>
            </a:extLst>
          </p:cNvPr>
          <p:cNvSpPr txBox="1"/>
          <p:nvPr userDrawn="1"/>
        </p:nvSpPr>
        <p:spPr>
          <a:xfrm>
            <a:off x="717018" y="1524000"/>
            <a:ext cx="7055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3200" b="1" i="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Miejsca, gdzie można zaopatrzyć się w produkty od lokalnych dostawców: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1B605C4-8EC4-A146-95E0-5187C64A00FF}"/>
              </a:ext>
            </a:extLst>
          </p:cNvPr>
          <p:cNvSpPr/>
          <p:nvPr userDrawn="1"/>
        </p:nvSpPr>
        <p:spPr>
          <a:xfrm>
            <a:off x="850900" y="3001617"/>
            <a:ext cx="10871200" cy="2924169"/>
          </a:xfrm>
          <a:prstGeom prst="roundRect">
            <a:avLst>
              <a:gd name="adj" fmla="val 7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8C96118-64C1-9045-B063-586403566D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1721" y="3207160"/>
            <a:ext cx="9920044" cy="2395675"/>
          </a:xfrm>
          <a:prstGeom prst="rect">
            <a:avLst/>
          </a:prstGeom>
        </p:spPr>
        <p:txBody>
          <a:bodyPr wrap="square" numCol="3" spcCol="72000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noProof="0" dirty="0"/>
              <a:t>Lista miejsc</a:t>
            </a:r>
          </a:p>
        </p:txBody>
      </p:sp>
    </p:spTree>
    <p:extLst>
      <p:ext uri="{BB962C8B-B14F-4D97-AF65-F5344CB8AC3E}">
        <p14:creationId xmlns:p14="http://schemas.microsoft.com/office/powerpoint/2010/main" val="90973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ów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654EB25-CA48-DA41-A665-5F7516F42E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8DE593-C4A1-9F47-A449-60AD41B2183C}"/>
              </a:ext>
            </a:extLst>
          </p:cNvPr>
          <p:cNvSpPr txBox="1"/>
          <p:nvPr userDrawn="1"/>
        </p:nvSpPr>
        <p:spPr>
          <a:xfrm>
            <a:off x="717018" y="1524000"/>
            <a:ext cx="5461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3200" b="1" i="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Lista społecznych lodówek na terenie gmin: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1B605C4-8EC4-A146-95E0-5187C64A00FF}"/>
              </a:ext>
            </a:extLst>
          </p:cNvPr>
          <p:cNvSpPr/>
          <p:nvPr userDrawn="1"/>
        </p:nvSpPr>
        <p:spPr>
          <a:xfrm>
            <a:off x="850900" y="3001617"/>
            <a:ext cx="10871200" cy="2924169"/>
          </a:xfrm>
          <a:prstGeom prst="roundRect">
            <a:avLst>
              <a:gd name="adj" fmla="val 7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8C96118-64C1-9045-B063-586403566D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1721" y="3207160"/>
            <a:ext cx="9920044" cy="2395675"/>
          </a:xfrm>
          <a:prstGeom prst="rect">
            <a:avLst/>
          </a:prstGeom>
        </p:spPr>
        <p:txBody>
          <a:bodyPr wrap="square" numCol="3" spcCol="72000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noProof="0" dirty="0"/>
              <a:t>Lista miejsc</a:t>
            </a:r>
          </a:p>
        </p:txBody>
      </p:sp>
    </p:spTree>
    <p:extLst>
      <p:ext uri="{BB962C8B-B14F-4D97-AF65-F5344CB8AC3E}">
        <p14:creationId xmlns:p14="http://schemas.microsoft.com/office/powerpoint/2010/main" val="11988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kacja ekologicz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654EB25-CA48-DA41-A665-5F7516F42E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8DE593-C4A1-9F47-A449-60AD41B2183C}"/>
              </a:ext>
            </a:extLst>
          </p:cNvPr>
          <p:cNvSpPr txBox="1"/>
          <p:nvPr userDrawn="1"/>
        </p:nvSpPr>
        <p:spPr>
          <a:xfrm>
            <a:off x="717018" y="1524000"/>
            <a:ext cx="5941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3200" b="1" i="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Miejsca edukacji ekologicznej na terenie gminy: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1B605C4-8EC4-A146-95E0-5187C64A00FF}"/>
              </a:ext>
            </a:extLst>
          </p:cNvPr>
          <p:cNvSpPr/>
          <p:nvPr userDrawn="1"/>
        </p:nvSpPr>
        <p:spPr>
          <a:xfrm>
            <a:off x="850900" y="3001617"/>
            <a:ext cx="10871200" cy="2924169"/>
          </a:xfrm>
          <a:prstGeom prst="roundRect">
            <a:avLst>
              <a:gd name="adj" fmla="val 7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8C96118-64C1-9045-B063-586403566D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1721" y="3207160"/>
            <a:ext cx="9920044" cy="2395675"/>
          </a:xfrm>
          <a:prstGeom prst="rect">
            <a:avLst/>
          </a:prstGeom>
        </p:spPr>
        <p:txBody>
          <a:bodyPr wrap="square" numCol="3" spcCol="72000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z="1100">
                <a:effectLst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noProof="0" dirty="0"/>
              <a:t>Lista miejsc</a:t>
            </a:r>
            <a:br>
              <a:rPr lang="pl-PL" noProof="0" dirty="0"/>
            </a:b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(stowarzyszenia, pomniki przyrody, trasy dydaktyczne, zielone przystanki)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59188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654EB25-CA48-DA41-A665-5F7516F42E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8DE593-C4A1-9F47-A449-60AD41B2183C}"/>
              </a:ext>
            </a:extLst>
          </p:cNvPr>
          <p:cNvSpPr txBox="1"/>
          <p:nvPr userDrawn="1"/>
        </p:nvSpPr>
        <p:spPr>
          <a:xfrm>
            <a:off x="717017" y="1524000"/>
            <a:ext cx="10009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3200" b="1" i="0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Łąki kwietne na terenie gminy oraz inne proekologiczne inwestycje na terenie gminy: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1B605C4-8EC4-A146-95E0-5187C64A00FF}"/>
              </a:ext>
            </a:extLst>
          </p:cNvPr>
          <p:cNvSpPr/>
          <p:nvPr userDrawn="1"/>
        </p:nvSpPr>
        <p:spPr>
          <a:xfrm>
            <a:off x="850900" y="3001617"/>
            <a:ext cx="10871200" cy="2924169"/>
          </a:xfrm>
          <a:prstGeom prst="roundRect">
            <a:avLst>
              <a:gd name="adj" fmla="val 7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8C96118-64C1-9045-B063-586403566D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1721" y="3207160"/>
            <a:ext cx="9920044" cy="2395675"/>
          </a:xfrm>
          <a:prstGeom prst="rect">
            <a:avLst/>
          </a:prstGeom>
        </p:spPr>
        <p:txBody>
          <a:bodyPr wrap="square" numCol="3" spcCol="72000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z="1100">
                <a:effectLst/>
              </a:defRPr>
            </a:lvl1pPr>
            <a:lvl2pP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1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noProof="0" dirty="0"/>
              <a:t>Lista miejsc</a:t>
            </a:r>
            <a:br>
              <a:rPr lang="pl-PL" noProof="0" dirty="0"/>
            </a:b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(mała retencja, ogrody deszczowe, zbiorniki itp.)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05935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46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290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7499C3-0D2B-EB42-A0AE-CC7D3D820A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pl-PL" sz="1600"/>
          </a:p>
        </p:txBody>
      </p:sp>
    </p:spTree>
    <p:extLst>
      <p:ext uri="{BB962C8B-B14F-4D97-AF65-F5344CB8AC3E}">
        <p14:creationId xmlns:p14="http://schemas.microsoft.com/office/powerpoint/2010/main" val="75408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DDBD3-7C76-B541-AB42-BC7AE5453C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075575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748CA4-42B9-BE4F-A18B-136B6B35B7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98590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8338F1-9D94-1A43-B491-42DE32A54D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084987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FBB98E-6136-E246-8687-D7965DCE6F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582718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066B28-D757-0542-9FC7-CDF7819627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890415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291AEE-477D-A348-828E-076B271E07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743260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593B95-AA42-7F40-B7B4-30CDC472CC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0103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C647FE-A598-E647-8ED9-539B20705B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856107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Panoramiczny</PresentationFormat>
  <Paragraphs>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Calibri</vt:lpstr>
      <vt:lpstr>Lato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Tomasz Mostowski</dc:creator>
  <cp:lastModifiedBy>Danowska, Agnieszka</cp:lastModifiedBy>
  <cp:revision>8</cp:revision>
  <dcterms:created xsi:type="dcterms:W3CDTF">2022-01-27T08:52:39Z</dcterms:created>
  <dcterms:modified xsi:type="dcterms:W3CDTF">2022-02-16T11:53:39Z</dcterms:modified>
</cp:coreProperties>
</file>