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3.xml" ContentType="application/vnd.openxmlformats-officedocument.drawingml.chart+xml"/>
  <Override PartName="/ppt/theme/themeOverride10.xml" ContentType="application/vnd.openxmlformats-officedocument.themeOverride+xml"/>
  <Override PartName="/ppt/charts/chart24.xml" ContentType="application/vnd.openxmlformats-officedocument.drawingml.chart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2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4.xml" ContentType="application/vnd.openxmlformats-officedocument.themeOverride+xml"/>
  <Override PartName="/ppt/charts/chart2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1.xml" ContentType="application/vnd.openxmlformats-officedocument.drawingml.chart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6.xml" ContentType="application/vnd.openxmlformats-officedocument.drawingml.chart+xml"/>
  <Override PartName="/ppt/theme/themeOverride19.xml" ContentType="application/vnd.openxmlformats-officedocument.themeOverride+xml"/>
  <Override PartName="/ppt/charts/chart3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0.xml" ContentType="application/vnd.openxmlformats-officedocument.themeOverride+xml"/>
  <Override PartName="/ppt/charts/chart3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charts/chart41.xml" ContentType="application/vnd.openxmlformats-officedocument.drawingml.chart+xml"/>
  <Override PartName="/ppt/theme/themeOverride24.xml" ContentType="application/vnd.openxmlformats-officedocument.themeOverride+xml"/>
  <Override PartName="/ppt/charts/chart42.xml" ContentType="application/vnd.openxmlformats-officedocument.drawingml.chart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charts/chart4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6.xml" ContentType="application/vnd.openxmlformats-officedocument.themeOverride+xml"/>
  <Override PartName="/ppt/charts/chart44.xml" ContentType="application/vnd.openxmlformats-officedocument.drawingml.chart+xml"/>
  <Override PartName="/ppt/notesSlides/notesSlide17.xml" ContentType="application/vnd.openxmlformats-officedocument.presentationml.notesSlide+xml"/>
  <Override PartName="/ppt/charts/chart4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7.xml" ContentType="application/vnd.openxmlformats-officedocument.drawingml.chart+xml"/>
  <Override PartName="/ppt/theme/themeOverride27.xml" ContentType="application/vnd.openxmlformats-officedocument.themeOverride+xml"/>
  <Override PartName="/ppt/charts/chart4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8.xml" ContentType="application/vnd.openxmlformats-officedocument.themeOverride+xml"/>
  <Override PartName="/ppt/charts/chart4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9.xml" ContentType="application/vnd.openxmlformats-officedocument.themeOverride+xml"/>
  <Override PartName="/ppt/charts/chart5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0.xml" ContentType="application/vnd.openxmlformats-officedocument.themeOverride+xml"/>
  <Override PartName="/ppt/notesSlides/notesSlide18.xml" ContentType="application/vnd.openxmlformats-officedocument.presentationml.notesSlide+xml"/>
  <Override PartName="/ppt/charts/chart5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34.xml" ContentType="application/vnd.openxmlformats-officedocument.themeOverride+xml"/>
  <Override PartName="/ppt/notesSlides/notesSlide19.xml" ContentType="application/vnd.openxmlformats-officedocument.presentationml.notesSlide+xml"/>
  <Override PartName="/ppt/charts/chart5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58.xml" ContentType="application/vnd.openxmlformats-officedocument.drawingml.chart+xml"/>
  <Override PartName="/ppt/theme/themeOverride35.xml" ContentType="application/vnd.openxmlformats-officedocument.themeOverride+xml"/>
  <Override PartName="/ppt/charts/chart5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6.xml" ContentType="application/vnd.openxmlformats-officedocument.themeOverride+xml"/>
  <Override PartName="/ppt/charts/chart6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7.xml" ContentType="application/vnd.openxmlformats-officedocument.themeOverride+xml"/>
  <Override PartName="/ppt/notesSlides/notesSlide20.xml" ContentType="application/vnd.openxmlformats-officedocument.presentationml.notesSlide+xml"/>
  <Override PartName="/ppt/charts/chart6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62.xml" ContentType="application/vnd.openxmlformats-officedocument.drawingml.chart+xml"/>
  <Override PartName="/ppt/theme/themeOverride38.xml" ContentType="application/vnd.openxmlformats-officedocument.themeOverride+xml"/>
  <Override PartName="/ppt/charts/chart6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9.xml" ContentType="application/vnd.openxmlformats-officedocument.themeOverride+xml"/>
  <Override PartName="/ppt/charts/chart6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4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36"/>
  </p:notesMasterIdLst>
  <p:handoutMasterIdLst>
    <p:handoutMasterId r:id="rId37"/>
  </p:handoutMasterIdLst>
  <p:sldIdLst>
    <p:sldId id="261" r:id="rId4"/>
    <p:sldId id="1001" r:id="rId5"/>
    <p:sldId id="1011" r:id="rId6"/>
    <p:sldId id="786" r:id="rId7"/>
    <p:sldId id="1014" r:id="rId8"/>
    <p:sldId id="790" r:id="rId9"/>
    <p:sldId id="1191" r:id="rId10"/>
    <p:sldId id="1192" r:id="rId11"/>
    <p:sldId id="1193" r:id="rId12"/>
    <p:sldId id="1024" r:id="rId13"/>
    <p:sldId id="1160" r:id="rId14"/>
    <p:sldId id="1167" r:id="rId15"/>
    <p:sldId id="1158" r:id="rId16"/>
    <p:sldId id="1162" r:id="rId17"/>
    <p:sldId id="1170" r:id="rId18"/>
    <p:sldId id="1172" r:id="rId19"/>
    <p:sldId id="1163" r:id="rId20"/>
    <p:sldId id="1188" r:id="rId21"/>
    <p:sldId id="1171" r:id="rId22"/>
    <p:sldId id="1175" r:id="rId23"/>
    <p:sldId id="1176" r:id="rId24"/>
    <p:sldId id="1169" r:id="rId25"/>
    <p:sldId id="1177" r:id="rId26"/>
    <p:sldId id="1166" r:id="rId27"/>
    <p:sldId id="1189" r:id="rId28"/>
    <p:sldId id="1155" r:id="rId29"/>
    <p:sldId id="1190" r:id="rId30"/>
    <p:sldId id="1194" r:id="rId31"/>
    <p:sldId id="1178" r:id="rId32"/>
    <p:sldId id="1173" r:id="rId33"/>
    <p:sldId id="1139" r:id="rId34"/>
    <p:sldId id="1046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D45923C-673D-471B-916B-BB78E4FFDB70}">
          <p14:sldIdLst>
            <p14:sldId id="261"/>
            <p14:sldId id="1001"/>
            <p14:sldId id="1011"/>
            <p14:sldId id="786"/>
            <p14:sldId id="1014"/>
            <p14:sldId id="790"/>
            <p14:sldId id="1191"/>
            <p14:sldId id="1192"/>
            <p14:sldId id="1193"/>
            <p14:sldId id="1024"/>
            <p14:sldId id="1160"/>
            <p14:sldId id="1167"/>
            <p14:sldId id="1158"/>
            <p14:sldId id="1162"/>
            <p14:sldId id="1170"/>
            <p14:sldId id="1172"/>
            <p14:sldId id="1163"/>
            <p14:sldId id="1188"/>
            <p14:sldId id="1171"/>
            <p14:sldId id="1175"/>
            <p14:sldId id="1176"/>
            <p14:sldId id="1169"/>
            <p14:sldId id="1177"/>
            <p14:sldId id="1166"/>
            <p14:sldId id="1189"/>
            <p14:sldId id="1155"/>
            <p14:sldId id="1190"/>
          </p14:sldIdLst>
        </p14:section>
        <p14:section name="Omówienie wyników" id="{3382586A-A340-4F85-95DA-F240F2D1CB71}">
          <p14:sldIdLst>
            <p14:sldId id="1194"/>
            <p14:sldId id="1178"/>
            <p14:sldId id="1173"/>
            <p14:sldId id="1139"/>
            <p14:sldId id="1046"/>
          </p14:sldIdLst>
        </p14:section>
      </p14:sectionLst>
    </p:ext>
    <p:ext uri="{EFAFB233-063F-42B5-8137-9DF3F51BA10A}">
      <p15:sldGuideLst xmlns:p15="http://schemas.microsoft.com/office/powerpoint/2012/main">
        <p15:guide id="1" pos="476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3823" userDrawn="1">
          <p15:clr>
            <a:srgbClr val="A4A3A4"/>
          </p15:clr>
        </p15:guide>
        <p15:guide id="9" pos="4637" userDrawn="1">
          <p15:clr>
            <a:srgbClr val="A4A3A4"/>
          </p15:clr>
        </p15:guide>
        <p15:guide id="10" orient="horz" pos="3514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39" userDrawn="1">
          <p15:clr>
            <a:srgbClr val="A4A3A4"/>
          </p15:clr>
        </p15:guide>
        <p15:guide id="15" pos="2971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7" pos="612" userDrawn="1">
          <p15:clr>
            <a:srgbClr val="A4A3A4"/>
          </p15:clr>
        </p15:guide>
        <p15:guide id="18" orient="horz" pos="845">
          <p15:clr>
            <a:srgbClr val="A4A3A4"/>
          </p15:clr>
        </p15:guide>
        <p15:guide id="19" orient="horz" pos="300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29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9" name="Augustowski Wojciech" initials="AW [2]" lastIdx="5" clrIdx="8">
    <p:extLst>
      <p:ext uri="{19B8F6BF-5375-455C-9EA6-DF929625EA0E}">
        <p15:presenceInfo xmlns:p15="http://schemas.microsoft.com/office/powerpoint/2012/main" userId="S-1-5-21-2039474230-1823947412-1586538214-10529" providerId="AD"/>
      </p:ext>
    </p:extLst>
  </p:cmAuthor>
  <p:cmAuthor id="3" name="Julia Ziomek" initials="JZ [2]" lastIdx="7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15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6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55E"/>
    <a:srgbClr val="48AA48"/>
    <a:srgbClr val="A0CC1E"/>
    <a:srgbClr val="CC9900"/>
    <a:srgbClr val="AE7030"/>
    <a:srgbClr val="FFFFFF"/>
    <a:srgbClr val="FFCA21"/>
    <a:srgbClr val="FF6500"/>
    <a:srgbClr val="595959"/>
    <a:srgbClr val="ABC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1580C-5977-4534-9330-AE91110F2716}" v="3199" dt="2021-11-26T08:28:27.142"/>
    <p1510:client id="{F58CF29C-FC3A-4BC2-80D5-03DF39098157}" v="101" dt="2021-11-25T14:59:3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04" autoAdjust="0"/>
  </p:normalViewPr>
  <p:slideViewPr>
    <p:cSldViewPr snapToGrid="0">
      <p:cViewPr varScale="1">
        <p:scale>
          <a:sx n="71" d="100"/>
          <a:sy n="71" d="100"/>
        </p:scale>
        <p:origin x="1944" y="78"/>
      </p:cViewPr>
      <p:guideLst>
        <p:guide pos="476"/>
        <p:guide orient="horz" pos="1003"/>
        <p:guide orient="horz" pos="1434"/>
        <p:guide pos="2767"/>
        <p:guide pos="181"/>
        <p:guide pos="3823"/>
        <p:guide pos="4637"/>
        <p:guide orient="horz" pos="3514"/>
        <p:guide orient="horz" pos="686"/>
        <p:guide orient="horz"/>
        <p:guide pos="5239"/>
        <p:guide pos="2971"/>
        <p:guide orient="horz" pos="3240"/>
        <p:guide pos="612"/>
        <p:guide orient="horz" pos="845"/>
        <p:guide orient="horz" pos="30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ępka" userId="3211f38e-d85d-40b0-bc3a-d7996b5bb6a9" providerId="ADAL" clId="{9FC1580C-5977-4534-9330-AE91110F2716}"/>
    <pc:docChg chg="undo custSel addSld delSld modSld sldOrd modSection">
      <pc:chgData name="Katarzyna Kępka" userId="3211f38e-d85d-40b0-bc3a-d7996b5bb6a9" providerId="ADAL" clId="{9FC1580C-5977-4534-9330-AE91110F2716}" dt="2021-11-26T07:50:14.416" v="3124" actId="20577"/>
      <pc:docMkLst>
        <pc:docMk/>
      </pc:docMkLst>
      <pc:sldChg chg="addSp delSp modSp">
        <pc:chgData name="Katarzyna Kępka" userId="3211f38e-d85d-40b0-bc3a-d7996b5bb6a9" providerId="ADAL" clId="{9FC1580C-5977-4534-9330-AE91110F2716}" dt="2021-11-25T11:02:14.847" v="2767" actId="478"/>
        <pc:sldMkLst>
          <pc:docMk/>
          <pc:sldMk cId="4157933136" sldId="261"/>
        </pc:sldMkLst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" creationId="{6B30C940-6831-4C98-86DA-630AE70BA200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1" creationId="{D1640038-28A2-47B4-B81A-4E1F505C01DC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2" creationId="{94AB5497-65CB-4F72-9D78-69E3C1944A8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3" creationId="{8E911C85-EA41-4A02-8C87-9E2E0D17353E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4" creationId="{CA394397-5E2A-465E-914B-4D70525FF9F0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5" creationId="{01FC93FE-EFBA-49E2-BC14-7A0C5D713BA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6" creationId="{5FB96508-E96B-4B9A-8275-538FE7E4B1AD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7" creationId="{C1D1CD99-A4DA-4B0D-8A63-F5A77150E087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8" creationId="{E38B3825-C990-4AF2-8659-E70CBC6FF3D9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29" creationId="{962299DF-D0F1-4CE0-8F86-DC55396A4343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0" creationId="{350A5214-AD2C-46BA-BDCF-87883739DB63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1" creationId="{74A73B23-63DE-47ED-A760-32A612F8C39A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2" creationId="{CE33B555-4532-44D1-A8CE-7613CC56D50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3" creationId="{80674C90-B4CE-427A-918D-C886753F4DD2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4" creationId="{3BF0E8A2-CEC2-4F26-86CD-F4F14A3C0C6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5" creationId="{DB828B1E-4F4E-40FE-9BC5-53300D0E8E26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6" creationId="{D9709DBF-D71B-4D87-AB6F-16CB9557815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7" creationId="{2C738683-4C49-41DE-9D5D-50B0401E9F8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8" creationId="{A9D207AD-329E-448C-823D-97A44BD339C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39" creationId="{BF0413B5-D1EA-477E-9A69-406B335EA2CA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0" creationId="{2D0B8040-BF11-42AA-8F8A-9D2D3E269A6B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1" creationId="{B01C88BA-109F-44FA-84E8-F5829EA5987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2" creationId="{12211844-B530-4D82-BFA1-624B4B931578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3" creationId="{47FDBE33-8406-4110-A6E5-CFCB9617A41A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4" creationId="{C30F3047-0DCD-451A-BEAD-4CB0B9E1CD8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5" creationId="{B504F1FE-F886-44DE-B14B-9E5AB1930565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6" creationId="{F0CBA9D9-2B80-4384-9B39-B54A6159A95F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7" creationId="{E2D588D6-A146-41AF-8ADE-9676670958EC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8" creationId="{F01D2411-65C1-441E-8078-8E7BA772069A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49" creationId="{EDA63F70-F750-4722-8370-DAA6B7B6CF01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0" creationId="{51234AF2-7E97-428B-8F1C-4777BD0F4621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1" creationId="{498506E4-B227-4F6A-896F-07C2AA307D06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2" creationId="{459B15E3-1237-4767-A426-62E94F04264F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3" creationId="{C0983D91-D872-49DB-8421-E5933BB8CFAA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4" creationId="{6D90E409-EB30-468E-AE1F-7988ECF23D3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6" creationId="{96D7B6D7-0990-4E66-985F-C5AD0F9B6172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7" creationId="{FF93F211-2746-4F99-B6DB-66312241AF88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8" creationId="{A05C0626-B23F-4C85-901B-542B8A0C61C7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59" creationId="{98C0F8C8-04B5-4A2D-93E2-A5D04A7DB4B9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0" creationId="{EBDDC213-4DC1-4778-AB9A-707ADFF26CB7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1" creationId="{51D2FCAB-5569-46BB-8071-79E73055D4E2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2" creationId="{8E7F54AE-2611-4CA0-88C6-64C26CEC818F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3" creationId="{BDF175D3-910E-4FEA-8C0B-76B1E1CF1F9B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4" creationId="{17D4D498-98E7-4075-9ABF-7984F7B6D0AE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5" creationId="{295FF3BA-CDA7-4AD7-8B94-AE4F5C286FBD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6" creationId="{DAA245B5-B6CB-4DB4-AFB2-032C82884EC9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7" creationId="{C35FD7B4-C4E1-4F30-83AC-E8182FC659B3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8" creationId="{FB66E396-A322-43AB-B6DD-6B842CDC0AD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69" creationId="{B5473F11-3AC9-458C-B3D7-DC1E22537D0E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70" creationId="{5EFF88AB-526B-433E-BD2C-7BE0789E828E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71" creationId="{A44A5BC8-B2FA-4AD6-8CDD-AFEDA0A59691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72" creationId="{FFB393E2-2D85-482F-A234-0DEAC9D51E29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74" creationId="{33A3A755-8D0E-4C1D-9B33-00DCD27C8394}"/>
          </ac:spMkLst>
        </pc:spChg>
        <pc:spChg chg="mod">
          <ac:chgData name="Katarzyna Kępka" userId="3211f38e-d85d-40b0-bc3a-d7996b5bb6a9" providerId="ADAL" clId="{9FC1580C-5977-4534-9330-AE91110F2716}" dt="2021-11-25T11:02:05.366" v="2764" actId="1076"/>
          <ac:spMkLst>
            <pc:docMk/>
            <pc:sldMk cId="4157933136" sldId="261"/>
            <ac:spMk id="75" creationId="{9715358C-20E3-4546-9A7B-31E0D6DDB881}"/>
          </ac:spMkLst>
        </pc:spChg>
        <pc:grpChg chg="add del mod">
          <ac:chgData name="Katarzyna Kępka" userId="3211f38e-d85d-40b0-bc3a-d7996b5bb6a9" providerId="ADAL" clId="{9FC1580C-5977-4534-9330-AE91110F2716}" dt="2021-11-25T11:02:14.847" v="2767" actId="478"/>
          <ac:grpSpMkLst>
            <pc:docMk/>
            <pc:sldMk cId="4157933136" sldId="261"/>
            <ac:grpSpMk id="5" creationId="{A41552C2-0C43-4EA7-8A1F-8A8961AE80C3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8" creationId="{7E8B00C0-DBF1-495A-A226-F81956C1B18D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9" creationId="{A3E0E3DB-CD1F-45A1-BD7A-98A8A0A65E1C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10" creationId="{0914BB29-60A5-4DB3-B640-8269B0B35B91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11" creationId="{CCA2A3D1-9C43-408F-9BF5-0801558F0CE6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12" creationId="{FBB5BD8F-2D57-4E9D-8017-EDBB2849133C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13" creationId="{88517988-F058-4314-AF6D-FB58065B36EE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55" creationId="{23E093BF-42C4-4062-BB79-308B2DB11514}"/>
          </ac:grpSpMkLst>
        </pc:grpChg>
        <pc:grpChg chg="mod">
          <ac:chgData name="Katarzyna Kępka" userId="3211f38e-d85d-40b0-bc3a-d7996b5bb6a9" providerId="ADAL" clId="{9FC1580C-5977-4534-9330-AE91110F2716}" dt="2021-11-25T11:02:05.366" v="2764" actId="1076"/>
          <ac:grpSpMkLst>
            <pc:docMk/>
            <pc:sldMk cId="4157933136" sldId="261"/>
            <ac:grpSpMk id="73" creationId="{60F2EFBF-F60E-4AD9-AF61-E20C74C8D37F}"/>
          </ac:grpSpMkLst>
        </pc:grp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15" creationId="{100F1C5D-5EF3-4D2D-8AAC-F99F4D890663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16" creationId="{869FDE43-CFDC-421E-9E5D-721ED666461F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17" creationId="{819CB08B-836B-4C42-9B4B-594AA36E64F8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18" creationId="{9103F930-9C27-4EC2-A0FF-EBE08C54EF47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19" creationId="{840FE079-EEB1-4059-8C81-4AA003C95E5D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2:05.366" v="2764" actId="1076"/>
          <ac:graphicFrameMkLst>
            <pc:docMk/>
            <pc:sldMk cId="4157933136" sldId="261"/>
            <ac:graphicFrameMk id="20" creationId="{589B81FB-7F7B-4A2C-9BDC-729AFE10CE71}"/>
          </ac:graphicFrameMkLst>
        </pc:graphicFrameChg>
      </pc:sldChg>
      <pc:sldChg chg="modSp mod">
        <pc:chgData name="Katarzyna Kępka" userId="3211f38e-d85d-40b0-bc3a-d7996b5bb6a9" providerId="ADAL" clId="{9FC1580C-5977-4534-9330-AE91110F2716}" dt="2021-11-25T13:59:54.937" v="2991" actId="20577"/>
        <pc:sldMkLst>
          <pc:docMk/>
          <pc:sldMk cId="1740864637" sldId="790"/>
        </pc:sldMkLst>
        <pc:spChg chg="mod">
          <ac:chgData name="Katarzyna Kępka" userId="3211f38e-d85d-40b0-bc3a-d7996b5bb6a9" providerId="ADAL" clId="{9FC1580C-5977-4534-9330-AE91110F2716}" dt="2021-11-25T13:59:54.937" v="2991" actId="20577"/>
          <ac:spMkLst>
            <pc:docMk/>
            <pc:sldMk cId="1740864637" sldId="790"/>
            <ac:spMk id="16" creationId="{AC0C25EA-7312-4961-8943-81976C9F964E}"/>
          </ac:spMkLst>
        </pc:spChg>
      </pc:sldChg>
      <pc:sldChg chg="addSp delSp modSp mod">
        <pc:chgData name="Katarzyna Kępka" userId="3211f38e-d85d-40b0-bc3a-d7996b5bb6a9" providerId="ADAL" clId="{9FC1580C-5977-4534-9330-AE91110F2716}" dt="2021-11-25T11:09:44.339" v="2970" actId="1037"/>
        <pc:sldMkLst>
          <pc:docMk/>
          <pc:sldMk cId="4216282774" sldId="933"/>
        </pc:sldMkLst>
        <pc:spChg chg="del">
          <ac:chgData name="Katarzyna Kępka" userId="3211f38e-d85d-40b0-bc3a-d7996b5bb6a9" providerId="ADAL" clId="{9FC1580C-5977-4534-9330-AE91110F2716}" dt="2021-11-25T11:08:46.764" v="2937" actId="478"/>
          <ac:spMkLst>
            <pc:docMk/>
            <pc:sldMk cId="4216282774" sldId="933"/>
            <ac:spMk id="12" creationId="{7B877279-1D43-4D00-97C3-1B9C05CBB43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51" creationId="{CBA408AA-0E24-4DAB-B79F-900B9DBEB2F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0" creationId="{D93B9526-8E7B-42A9-A469-B41466732E6F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1" creationId="{708013C8-9802-441E-A5FD-2B1029425D54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2" creationId="{4411D66C-D93C-468A-8849-A4F0CBD4966C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6" creationId="{DB1CD3F3-029A-49B2-96F1-57AE105FD227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7" creationId="{3426E647-7E69-4B37-9742-355381AA1A99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8" creationId="{3C373DCD-7FDC-430F-9D58-51BCD86491A8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79" creationId="{6F2535B1-C92D-4DD8-A050-90A7319A555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3" creationId="{1340B791-1016-48FD-B6AC-D61AA6DDF946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4" creationId="{2F60DC70-B75E-451C-867D-937BA250A2B4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5" creationId="{FC7B6087-B4FA-4A02-B74F-ACBBB8A4BE0B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6" creationId="{EB0F2361-3C5B-4A61-BF66-916A650588F3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7" creationId="{E749C2DD-C4BE-43C3-AF51-DE48914BFAAD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8" creationId="{37016491-3076-4012-9310-B6F2031A38AA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89" creationId="{1B1078F0-9911-42F2-81E9-1758BB266C5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3" creationId="{A83AAA0B-5F96-48A0-B42D-56414FF8EA18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4" creationId="{2D052368-70F1-4670-A7F6-3805F37559C2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5" creationId="{E959EE68-DC35-4C94-857A-EE5D3998603F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6" creationId="{E0E39A86-1565-4992-BDCF-65AAD74D4651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7" creationId="{54E33672-DB34-4757-891A-D18344891C07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8" creationId="{D2D29AAE-CEB9-40B6-9681-0E81029263F7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99" creationId="{D0A41177-2F37-46D4-8F9C-FE281F4E0DC9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0" creationId="{5675D966-3899-406E-A738-7F395F64BCB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1" creationId="{5EAC6B3F-D4EF-43A2-8A9A-1B38DF49BCFA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2" creationId="{799DEF92-C5B4-4B4D-AE01-0BD5A830C17E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3" creationId="{8299B895-8CD2-44BB-9AA0-E079DC9AE59B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4" creationId="{B5E2EC58-B324-4081-BFFA-C31D8A044CC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5" creationId="{7F344E88-128C-4DBE-B1B5-0DAC930038E4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6" creationId="{7A14E731-0A4B-4D9E-991C-91566FAF40C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7" creationId="{0CCDB17F-637D-4D82-B3FF-06EE3C141DE1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8" creationId="{E28C6FD6-2424-4D3E-9FFD-8E421E591DF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09" creationId="{17B374F6-9673-4E7E-90BC-647B179B7F19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0" creationId="{054601D0-1B4E-4571-8C1E-84ADB2FC6DB3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1" creationId="{B6F8D1DA-A0A5-4189-AA67-060396E2AB22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2" creationId="{F086F403-7236-45A2-9560-F7223695992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4" creationId="{501D61D1-AF9B-4606-BC2A-EAA1271D834B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5" creationId="{81D65A07-E5EE-4E14-A4CE-34797764F9F8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6" creationId="{1E0610CB-D139-4E81-866C-7FD4C198012B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7" creationId="{502D03A2-B228-43CC-8276-EACA2842347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8" creationId="{61181103-134C-4517-8AE3-9242E125998B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19" creationId="{2ABF76DF-A141-4B27-BE87-F34FFB41AFB1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0" creationId="{2585C675-E4F0-4D58-906F-CE83AD706649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1" creationId="{3D208FEB-8BF0-48F8-A010-EAE667CB2F5F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2" creationId="{F5A3EBE1-ECF6-4BD2-887B-B97BD51A188F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3" creationId="{0750C406-8353-4BAE-B6EF-892F06D65697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4" creationId="{0030899E-C633-4BB3-BBB7-F1835DECF504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5" creationId="{A7D18233-2B1A-46E9-AE2C-D6533EE28223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6" creationId="{3EC7CF03-3BA5-4931-8A73-371AA376C9E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7" creationId="{45BFD0BD-102A-4F5F-89E2-9879C2CC1F00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8" creationId="{ECBC4BFA-F5E3-4670-BEFB-26277B69D897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29" creationId="{CB6729F8-955F-423D-B7A9-0F031EBBBC05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30" creationId="{0188DA9F-6F72-4A17-864B-95FD67E66348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32" creationId="{9C3EC510-D060-4837-A28F-9B4514BF6CD6}"/>
          </ac:spMkLst>
        </pc:spChg>
        <pc:spChg chg="mod">
          <ac:chgData name="Katarzyna Kępka" userId="3211f38e-d85d-40b0-bc3a-d7996b5bb6a9" providerId="ADAL" clId="{9FC1580C-5977-4534-9330-AE91110F2716}" dt="2021-11-25T11:06:50.562" v="2891" actId="1076"/>
          <ac:spMkLst>
            <pc:docMk/>
            <pc:sldMk cId="4216282774" sldId="933"/>
            <ac:spMk id="133" creationId="{8E9AA563-98EB-42CE-AF42-AE47731C3B66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36" creationId="{83C0322B-485D-4BB6-B885-EDA35B4BD90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37" creationId="{8B7D7ED2-9395-47F8-AC95-8D1A912D6F9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38" creationId="{642E262F-6243-4BFB-A90C-BD721CA11DE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39" creationId="{FD972194-9CDF-440C-9719-DAE56E354A8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40" creationId="{FDC77B22-355B-4919-B549-22A1A158EC3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41" creationId="{A35C4E64-345E-4D4A-9C0F-89F56DA8799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42" creationId="{1E7C5C6D-14F2-4DD3-ADA5-3E2CC3CF6F17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49" creationId="{1496A7FC-B7B0-4FF2-AB44-4D7021816F82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0" creationId="{9DF5324C-0E54-4C14-B9E8-8EC36B530AD6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1" creationId="{B57C1549-F266-43CC-95DA-CB592ABD3214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2" creationId="{F058C2D5-FAAF-4039-A545-4F982E3D6D07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3" creationId="{477B691D-92D8-49A6-8CF3-EB711C227A8B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4" creationId="{6A24849A-7904-49AD-97B6-3E63D8D8E66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5" creationId="{45BE6D17-0A14-4BCB-BEFB-64009849BFE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6" creationId="{C76CCBC2-1BCD-4F88-B1EC-B1C21591044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7" creationId="{7B22FE30-232D-4907-A877-21C43BB548AF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8" creationId="{F9E0EC88-51F4-4A50-8745-639395903AD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59" creationId="{34C971FB-0BF6-40E0-91A6-B8C0E95647DA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0" creationId="{0C97489E-8DFB-4CF9-864D-CBB3FE07C13B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1" creationId="{79ECF257-FEF7-4F80-BDC8-60A000CBB427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2" creationId="{09306AE6-C54E-4848-9BEA-342BF92727E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3" creationId="{A35CCCA1-8707-468F-90FA-07D3B3761FB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4" creationId="{E78848E8-3E79-4B1E-A814-FAB939D826B7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5" creationId="{9AB93D1A-8F1E-4F66-9B95-08553DE46573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6" creationId="{C356FA80-67D3-43B1-AE00-1223A841309E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7" creationId="{0B156DFA-545B-4416-9CF8-24E56B0ACDB4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8" creationId="{AC94D022-069B-4476-82A0-9E23DE0F793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69" creationId="{9624AB16-5A4C-4780-AD49-1456F74AB82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0" creationId="{5DB679E0-1D38-4E98-A02F-6701D21F8FCD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1" creationId="{5BA1064B-7423-44D3-98FB-4BD4896B4ADF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2" creationId="{A4E03078-2CBD-4C4D-8A9B-98AAE7A16CAF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3" creationId="{30FECA9C-4441-4DEE-9A44-A08547753C2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4" creationId="{22252C60-955C-42B3-B49C-13216A032E8D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5" creationId="{79C0744C-5AA8-44F6-8F01-D8CF93A8226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6" creationId="{3AACE240-10B2-4302-B9EA-FB1E6C30A08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7" creationId="{8F5F3451-1D64-4116-AF7D-727483A1595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8" creationId="{9146C258-1791-445E-A78A-2C86C7F8FAF4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79" creationId="{16A6238E-B22C-4AA6-8938-4729BB32B66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0" creationId="{5C2A4ABA-3E5B-4756-9748-0E3CC630413A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1" creationId="{C9BEC4F9-408E-45E9-8BB6-4DBE9FF4F44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2" creationId="{A3A3CE15-B41B-4038-9AA1-68EDEB84F68B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4" creationId="{3E65C589-541C-4A45-96B1-886D765AED3A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5" creationId="{BFEEADBB-9FFF-4FDF-960D-0F32497D7EFC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6" creationId="{FD5ED70F-E353-4EB5-9DD4-E60C0323A23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7" creationId="{1439C4E0-7CCB-4BB3-9A41-F2758FDFBAB3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8" creationId="{DFABE858-576C-4B41-8B86-13EB87820BD2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89" creationId="{33A3AC3D-3C61-4A96-B1F9-AD9D1B16A77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0" creationId="{6B73BD0C-09AC-4664-BAB3-D8679F97DEB4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1" creationId="{AD704BCC-FB7B-4124-8F10-91318EEA1C5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2" creationId="{2AB63D1D-7402-40D8-AFAB-7C85C53C9A23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3" creationId="{8DEF8F86-B3CD-43F0-9F6B-47C9064B8577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4" creationId="{6EDA996F-D09E-4BAB-8C75-8A0AD8318FF5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5" creationId="{BAD2DF54-E94C-4E75-AF90-81887C663972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6" creationId="{9894C5C2-D966-4701-98DB-86861E25960D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7" creationId="{51ED339F-35FE-4405-B4D0-C7D8E50BE4E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8" creationId="{83AC1B37-C3D2-474C-B62B-58A880D2823A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199" creationId="{933ECEF8-07C2-4413-A51A-9C0734B73E99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200" creationId="{3BCB8D29-A4E3-4834-B91E-5CC207058F71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202" creationId="{02F58137-DF67-462D-8DDD-F2786A01A4C0}"/>
          </ac:spMkLst>
        </pc:spChg>
        <pc:spChg chg="mod">
          <ac:chgData name="Katarzyna Kępka" userId="3211f38e-d85d-40b0-bc3a-d7996b5bb6a9" providerId="ADAL" clId="{9FC1580C-5977-4534-9330-AE91110F2716}" dt="2021-11-25T11:08:50.807" v="2939" actId="1076"/>
          <ac:spMkLst>
            <pc:docMk/>
            <pc:sldMk cId="4216282774" sldId="933"/>
            <ac:spMk id="203" creationId="{D4E1D02A-A075-4962-B96E-857FB2B7D44E}"/>
          </ac:spMkLst>
        </pc:spChg>
        <pc:grpChg chg="add del mod">
          <ac:chgData name="Katarzyna Kępka" userId="3211f38e-d85d-40b0-bc3a-d7996b5bb6a9" providerId="ADAL" clId="{9FC1580C-5977-4534-9330-AE91110F2716}" dt="2021-11-25T11:06:57.904" v="2892" actId="21"/>
          <ac:grpSpMkLst>
            <pc:docMk/>
            <pc:sldMk cId="4216282774" sldId="933"/>
            <ac:grpSpMk id="49" creationId="{B0DD5147-E338-46F9-8321-0254AF5FC9EE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52" creationId="{642D3FAE-59AA-4532-A06C-67AC2C1445E1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65" creationId="{07C66615-4D9F-44D6-A27E-AD8950968A78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66" creationId="{28579880-7E4C-4A2D-A8D5-A1B329B19718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67" creationId="{A63769BB-5710-4097-8DDD-7E2B0FD5FDE0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68" creationId="{C6537F68-57FB-45D9-9120-6C5991AB7C8A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69" creationId="{01DE885C-C6A8-42C7-9D79-84582CBCCBFF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113" creationId="{E4DCDFFC-D02C-4DB0-917D-330244476C6D}"/>
          </ac:grpSpMkLst>
        </pc:grpChg>
        <pc:grpChg chg="mod">
          <ac:chgData name="Katarzyna Kępka" userId="3211f38e-d85d-40b0-bc3a-d7996b5bb6a9" providerId="ADAL" clId="{9FC1580C-5977-4534-9330-AE91110F2716}" dt="2021-11-25T11:06:50.562" v="2891" actId="1076"/>
          <ac:grpSpMkLst>
            <pc:docMk/>
            <pc:sldMk cId="4216282774" sldId="933"/>
            <ac:grpSpMk id="131" creationId="{471FBACF-8362-4AF7-A256-0BC634F1BF2D}"/>
          </ac:grpSpMkLst>
        </pc:grpChg>
        <pc:grpChg chg="add 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34" creationId="{8C9D30FE-48EC-45AB-9BA5-DE93167483C9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35" creationId="{B1C018C2-F5AB-46A4-A56F-1AF7306AC217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3" creationId="{F6CBC1D8-51DF-413A-9CAF-2ACC6A9630DF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4" creationId="{0A7F0FF0-416E-4B0B-BBB7-3D01D882DD01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5" creationId="{730DDA80-B40E-4409-A9F5-ADB2834ECFE7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6" creationId="{02ED7D3A-98CA-4F00-9952-405D1091FD99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7" creationId="{F30E690A-52DD-4536-9686-0AE0C44D2576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48" creationId="{4BC188F4-D3FA-4459-B2AD-5D484335B06A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183" creationId="{EDC3EB70-8ECE-4E95-9A0E-EE5E1E666FD7}"/>
          </ac:grpSpMkLst>
        </pc:grpChg>
        <pc:grpChg chg="mod">
          <ac:chgData name="Katarzyna Kępka" userId="3211f38e-d85d-40b0-bc3a-d7996b5bb6a9" providerId="ADAL" clId="{9FC1580C-5977-4534-9330-AE91110F2716}" dt="2021-11-25T11:08:50.807" v="2939" actId="1076"/>
          <ac:grpSpMkLst>
            <pc:docMk/>
            <pc:sldMk cId="4216282774" sldId="933"/>
            <ac:grpSpMk id="201" creationId="{4155DCF4-9DE3-4269-A66E-56FB2E3D66E3}"/>
          </ac:grpSpMkLst>
        </pc:grpChg>
        <pc:graphicFrameChg chg="modGraphic">
          <ac:chgData name="Katarzyna Kępka" userId="3211f38e-d85d-40b0-bc3a-d7996b5bb6a9" providerId="ADAL" clId="{9FC1580C-5977-4534-9330-AE91110F2716}" dt="2021-11-25T11:09:34.921" v="2947" actId="14734"/>
          <ac:graphicFrameMkLst>
            <pc:docMk/>
            <pc:sldMk cId="4216282774" sldId="933"/>
            <ac:graphicFrameMk id="10" creationId="{EA85A3C2-E095-49FB-BDA6-A921F7290711}"/>
          </ac:graphicFrameMkLst>
        </pc:graphicFrameChg>
        <pc:graphicFrameChg chg="mod">
          <ac:chgData name="Katarzyna Kępka" userId="3211f38e-d85d-40b0-bc3a-d7996b5bb6a9" providerId="ADAL" clId="{9FC1580C-5977-4534-9330-AE91110F2716}" dt="2021-11-25T11:09:44.339" v="2970" actId="1037"/>
          <ac:graphicFrameMkLst>
            <pc:docMk/>
            <pc:sldMk cId="4216282774" sldId="933"/>
            <ac:graphicFrameMk id="64" creationId="{5D0F532B-C09F-443F-B9B0-244A385DA362}"/>
          </ac:graphicFrameMkLst>
        </pc:graphicFrameChg>
        <pc:graphicFrameChg chg="del mod ord">
          <ac:chgData name="Katarzyna Kępka" userId="3211f38e-d85d-40b0-bc3a-d7996b5bb6a9" providerId="ADAL" clId="{9FC1580C-5977-4534-9330-AE91110F2716}" dt="2021-11-25T11:08:43.700" v="2936" actId="478"/>
          <ac:graphicFrameMkLst>
            <pc:docMk/>
            <pc:sldMk cId="4216282774" sldId="933"/>
            <ac:graphicFrameMk id="252" creationId="{894FC48F-CA16-4129-846E-AAF8A0DAE2D9}"/>
          </ac:graphicFrameMkLst>
        </pc:graphicFrameChg>
      </pc:sldChg>
      <pc:sldChg chg="modSp mod">
        <pc:chgData name="Katarzyna Kępka" userId="3211f38e-d85d-40b0-bc3a-d7996b5bb6a9" providerId="ADAL" clId="{9FC1580C-5977-4534-9330-AE91110F2716}" dt="2021-11-26T07:47:57.784" v="3087" actId="20577"/>
        <pc:sldMkLst>
          <pc:docMk/>
          <pc:sldMk cId="1500939366" sldId="1001"/>
        </pc:sldMkLst>
        <pc:spChg chg="mod">
          <ac:chgData name="Katarzyna Kępka" userId="3211f38e-d85d-40b0-bc3a-d7996b5bb6a9" providerId="ADAL" clId="{9FC1580C-5977-4534-9330-AE91110F2716}" dt="2021-11-25T10:59:38.238" v="2762" actId="20577"/>
          <ac:spMkLst>
            <pc:docMk/>
            <pc:sldMk cId="1500939366" sldId="1001"/>
            <ac:spMk id="20" creationId="{8F480F5F-AEF3-486D-B5E5-EF367CB0A683}"/>
          </ac:spMkLst>
        </pc:spChg>
        <pc:spChg chg="mod">
          <ac:chgData name="Katarzyna Kępka" userId="3211f38e-d85d-40b0-bc3a-d7996b5bb6a9" providerId="ADAL" clId="{9FC1580C-5977-4534-9330-AE91110F2716}" dt="2021-11-26T07:47:52.700" v="3085" actId="20577"/>
          <ac:spMkLst>
            <pc:docMk/>
            <pc:sldMk cId="1500939366" sldId="1001"/>
            <ac:spMk id="42" creationId="{00000000-0000-0000-0000-000000000000}"/>
          </ac:spMkLst>
        </pc:spChg>
        <pc:spChg chg="mod">
          <ac:chgData name="Katarzyna Kępka" userId="3211f38e-d85d-40b0-bc3a-d7996b5bb6a9" providerId="ADAL" clId="{9FC1580C-5977-4534-9330-AE91110F2716}" dt="2021-11-26T07:47:57.784" v="3087" actId="20577"/>
          <ac:spMkLst>
            <pc:docMk/>
            <pc:sldMk cId="1500939366" sldId="1001"/>
            <ac:spMk id="46" creationId="{00000000-0000-0000-0000-000000000000}"/>
          </ac:spMkLst>
        </pc:spChg>
      </pc:sldChg>
      <pc:sldChg chg="modSp mod">
        <pc:chgData name="Katarzyna Kępka" userId="3211f38e-d85d-40b0-bc3a-d7996b5bb6a9" providerId="ADAL" clId="{9FC1580C-5977-4534-9330-AE91110F2716}" dt="2021-11-25T09:25:44.635" v="2516" actId="21"/>
        <pc:sldMkLst>
          <pc:docMk/>
          <pc:sldMk cId="1873243418" sldId="1139"/>
        </pc:sldMkLst>
        <pc:spChg chg="mod">
          <ac:chgData name="Katarzyna Kępka" userId="3211f38e-d85d-40b0-bc3a-d7996b5bb6a9" providerId="ADAL" clId="{9FC1580C-5977-4534-9330-AE91110F2716}" dt="2021-11-25T09:25:44.635" v="2516" actId="21"/>
          <ac:spMkLst>
            <pc:docMk/>
            <pc:sldMk cId="1873243418" sldId="1139"/>
            <ac:spMk id="3" creationId="{73DA9334-2BB9-40D3-BE8B-EE352E5CEADA}"/>
          </ac:spMkLst>
        </pc:spChg>
      </pc:sldChg>
      <pc:sldChg chg="addSp delSp modSp mod">
        <pc:chgData name="Katarzyna Kępka" userId="3211f38e-d85d-40b0-bc3a-d7996b5bb6a9" providerId="ADAL" clId="{9FC1580C-5977-4534-9330-AE91110F2716}" dt="2021-11-25T09:21:16.258" v="2458" actId="207"/>
        <pc:sldMkLst>
          <pc:docMk/>
          <pc:sldMk cId="2705187810" sldId="1155"/>
        </pc:sldMkLst>
        <pc:graphicFrameChg chg="del">
          <ac:chgData name="Katarzyna Kępka" userId="3211f38e-d85d-40b0-bc3a-d7996b5bb6a9" providerId="ADAL" clId="{9FC1580C-5977-4534-9330-AE91110F2716}" dt="2021-11-25T09:19:01.126" v="2446" actId="478"/>
          <ac:graphicFrameMkLst>
            <pc:docMk/>
            <pc:sldMk cId="2705187810" sldId="1155"/>
            <ac:graphicFrameMk id="25" creationId="{8CD17B35-064A-4835-8D20-F089C35A958B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09:21:13.244" v="2457" actId="207"/>
          <ac:graphicFrameMkLst>
            <pc:docMk/>
            <pc:sldMk cId="2705187810" sldId="1155"/>
            <ac:graphicFrameMk id="29" creationId="{1E7F3982-31E0-4D24-AF68-3186D6319D77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09:21:16.258" v="2458" actId="207"/>
          <ac:graphicFrameMkLst>
            <pc:docMk/>
            <pc:sldMk cId="2705187810" sldId="1155"/>
            <ac:graphicFrameMk id="31" creationId="{454C51EC-1394-4548-9AEB-169CEB2EB457}"/>
          </ac:graphicFrameMkLst>
        </pc:graphicFrameChg>
        <pc:graphicFrameChg chg="del">
          <ac:chgData name="Katarzyna Kępka" userId="3211f38e-d85d-40b0-bc3a-d7996b5bb6a9" providerId="ADAL" clId="{9FC1580C-5977-4534-9330-AE91110F2716}" dt="2021-11-25T09:18:59.944" v="2445" actId="478"/>
          <ac:graphicFrameMkLst>
            <pc:docMk/>
            <pc:sldMk cId="2705187810" sldId="1155"/>
            <ac:graphicFrameMk id="43" creationId="{B7E7B574-D4DE-4949-8916-CE8F64F4D436}"/>
          </ac:graphicFrameMkLst>
        </pc:graphicFrameChg>
      </pc:sldChg>
      <pc:sldChg chg="modSp mod">
        <pc:chgData name="Katarzyna Kępka" userId="3211f38e-d85d-40b0-bc3a-d7996b5bb6a9" providerId="ADAL" clId="{9FC1580C-5977-4534-9330-AE91110F2716}" dt="2021-11-25T09:28:15.070" v="2548" actId="20577"/>
        <pc:sldMkLst>
          <pc:docMk/>
          <pc:sldMk cId="1664412423" sldId="1162"/>
        </pc:sldMkLst>
        <pc:spChg chg="mod">
          <ac:chgData name="Katarzyna Kępka" userId="3211f38e-d85d-40b0-bc3a-d7996b5bb6a9" providerId="ADAL" clId="{9FC1580C-5977-4534-9330-AE91110F2716}" dt="2021-11-25T09:28:15.070" v="2548" actId="20577"/>
          <ac:spMkLst>
            <pc:docMk/>
            <pc:sldMk cId="1664412423" sldId="1162"/>
            <ac:spMk id="29" creationId="{3D3B4A6B-6DCB-4690-B65E-C5396D33374E}"/>
          </ac:spMkLst>
        </pc:spChg>
      </pc:sldChg>
      <pc:sldChg chg="addSp delSp modSp mod">
        <pc:chgData name="Katarzyna Kępka" userId="3211f38e-d85d-40b0-bc3a-d7996b5bb6a9" providerId="ADAL" clId="{9FC1580C-5977-4534-9330-AE91110F2716}" dt="2021-11-25T08:28:31.063" v="59" actId="1035"/>
        <pc:sldMkLst>
          <pc:docMk/>
          <pc:sldMk cId="1947001271" sldId="1163"/>
        </pc:sldMkLst>
        <pc:graphicFrameChg chg="add del mod">
          <ac:chgData name="Katarzyna Kępka" userId="3211f38e-d85d-40b0-bc3a-d7996b5bb6a9" providerId="ADAL" clId="{9FC1580C-5977-4534-9330-AE91110F2716}" dt="2021-11-25T08:28:21.337" v="38" actId="478"/>
          <ac:graphicFrameMkLst>
            <pc:docMk/>
            <pc:sldMk cId="1947001271" sldId="1163"/>
            <ac:graphicFrameMk id="35" creationId="{55436D65-32A1-4F0E-93B2-806A503C8B5B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8:28:31.063" v="59" actId="1035"/>
          <ac:graphicFrameMkLst>
            <pc:docMk/>
            <pc:sldMk cId="1947001271" sldId="1163"/>
            <ac:graphicFrameMk id="49" creationId="{7336C39F-721D-4FA2-BDFE-20B58B43D6BC}"/>
          </ac:graphicFrameMkLst>
        </pc:graphicFrameChg>
      </pc:sldChg>
      <pc:sldChg chg="modSp mod">
        <pc:chgData name="Katarzyna Kępka" userId="3211f38e-d85d-40b0-bc3a-d7996b5bb6a9" providerId="ADAL" clId="{9FC1580C-5977-4534-9330-AE91110F2716}" dt="2021-11-25T09:00:48.217" v="1898" actId="1076"/>
        <pc:sldMkLst>
          <pc:docMk/>
          <pc:sldMk cId="686412140" sldId="1166"/>
        </pc:sldMkLst>
        <pc:graphicFrameChg chg="mod">
          <ac:chgData name="Katarzyna Kępka" userId="3211f38e-d85d-40b0-bc3a-d7996b5bb6a9" providerId="ADAL" clId="{9FC1580C-5977-4534-9330-AE91110F2716}" dt="2021-11-25T09:00:25.218" v="1897"/>
          <ac:graphicFrameMkLst>
            <pc:docMk/>
            <pc:sldMk cId="686412140" sldId="1166"/>
            <ac:graphicFrameMk id="30" creationId="{F702272D-DEA7-4E32-88FF-B0DFADA1AE93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00:48.217" v="1898" actId="1076"/>
          <ac:graphicFrameMkLst>
            <pc:docMk/>
            <pc:sldMk cId="686412140" sldId="1166"/>
            <ac:graphicFrameMk id="59" creationId="{7EB84E7B-69A4-4866-889D-8800A761CD54}"/>
          </ac:graphicFrameMkLst>
        </pc:graphicFrameChg>
      </pc:sldChg>
      <pc:sldChg chg="modSp mod delCm modNotesTx">
        <pc:chgData name="Katarzyna Kępka" userId="3211f38e-d85d-40b0-bc3a-d7996b5bb6a9" providerId="ADAL" clId="{9FC1580C-5977-4534-9330-AE91110F2716}" dt="2021-11-25T09:37:57.550" v="2759" actId="20577"/>
        <pc:sldMkLst>
          <pc:docMk/>
          <pc:sldMk cId="1794698962" sldId="1169"/>
        </pc:sldMkLst>
        <pc:spChg chg="mod ord">
          <ac:chgData name="Katarzyna Kępka" userId="3211f38e-d85d-40b0-bc3a-d7996b5bb6a9" providerId="ADAL" clId="{9FC1580C-5977-4534-9330-AE91110F2716}" dt="2021-11-25T09:37:57.550" v="2759" actId="20577"/>
          <ac:spMkLst>
            <pc:docMk/>
            <pc:sldMk cId="1794698962" sldId="1169"/>
            <ac:spMk id="29" creationId="{3D3B4A6B-6DCB-4690-B65E-C5396D33374E}"/>
          </ac:spMkLst>
        </pc:spChg>
      </pc:sldChg>
      <pc:sldChg chg="addSp delSp modSp mod">
        <pc:chgData name="Katarzyna Kępka" userId="3211f38e-d85d-40b0-bc3a-d7996b5bb6a9" providerId="ADAL" clId="{9FC1580C-5977-4534-9330-AE91110F2716}" dt="2021-11-25T09:30:16.030" v="2570" actId="478"/>
        <pc:sldMkLst>
          <pc:docMk/>
          <pc:sldMk cId="2782086722" sldId="1170"/>
        </pc:sldMkLst>
        <pc:spChg chg="mod">
          <ac:chgData name="Katarzyna Kępka" userId="3211f38e-d85d-40b0-bc3a-d7996b5bb6a9" providerId="ADAL" clId="{9FC1580C-5977-4534-9330-AE91110F2716}" dt="2021-11-25T09:28:23.424" v="2561" actId="20577"/>
          <ac:spMkLst>
            <pc:docMk/>
            <pc:sldMk cId="2782086722" sldId="1170"/>
            <ac:spMk id="29" creationId="{3D3B4A6B-6DCB-4690-B65E-C5396D33374E}"/>
          </ac:spMkLst>
        </pc:spChg>
        <pc:graphicFrameChg chg="add del mod">
          <ac:chgData name="Katarzyna Kępka" userId="3211f38e-d85d-40b0-bc3a-d7996b5bb6a9" providerId="ADAL" clId="{9FC1580C-5977-4534-9330-AE91110F2716}" dt="2021-11-25T09:30:16.030" v="2570" actId="478"/>
          <ac:graphicFrameMkLst>
            <pc:docMk/>
            <pc:sldMk cId="2782086722" sldId="1170"/>
            <ac:graphicFrameMk id="26" creationId="{A96905B2-1BD0-476C-B174-4AE7C4FF21D9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30:12.111" v="2569"/>
          <ac:graphicFrameMkLst>
            <pc:docMk/>
            <pc:sldMk cId="2782086722" sldId="1170"/>
            <ac:graphicFrameMk id="62" creationId="{3B7DF41A-FE61-4776-976F-D771597AC620}"/>
          </ac:graphicFrameMkLst>
        </pc:graphicFrameChg>
      </pc:sldChg>
      <pc:sldChg chg="addSp delSp modSp mod delCm">
        <pc:chgData name="Katarzyna Kępka" userId="3211f38e-d85d-40b0-bc3a-d7996b5bb6a9" providerId="ADAL" clId="{9FC1580C-5977-4534-9330-AE91110F2716}" dt="2021-11-25T09:35:29.917" v="2725" actId="1592"/>
        <pc:sldMkLst>
          <pc:docMk/>
          <pc:sldMk cId="2367390624" sldId="1171"/>
        </pc:sldMkLst>
        <pc:spChg chg="mod">
          <ac:chgData name="Katarzyna Kępka" userId="3211f38e-d85d-40b0-bc3a-d7996b5bb6a9" providerId="ADAL" clId="{9FC1580C-5977-4534-9330-AE91110F2716}" dt="2021-11-25T09:34:13.156" v="2597" actId="20577"/>
          <ac:spMkLst>
            <pc:docMk/>
            <pc:sldMk cId="2367390624" sldId="1171"/>
            <ac:spMk id="3" creationId="{4188903B-014E-4C2F-B6CD-B50A565BBB75}"/>
          </ac:spMkLst>
        </pc:spChg>
        <pc:spChg chg="mod">
          <ac:chgData name="Katarzyna Kępka" userId="3211f38e-d85d-40b0-bc3a-d7996b5bb6a9" providerId="ADAL" clId="{9FC1580C-5977-4534-9330-AE91110F2716}" dt="2021-11-25T09:35:27.785" v="2724" actId="20577"/>
          <ac:spMkLst>
            <pc:docMk/>
            <pc:sldMk cId="2367390624" sldId="1171"/>
            <ac:spMk id="8" creationId="{199C21CE-807C-4E57-B5DC-EC68F8417909}"/>
          </ac:spMkLst>
        </pc:spChg>
        <pc:spChg chg="mod">
          <ac:chgData name="Katarzyna Kępka" userId="3211f38e-d85d-40b0-bc3a-d7996b5bb6a9" providerId="ADAL" clId="{9FC1580C-5977-4534-9330-AE91110F2716}" dt="2021-11-25T08:38:44.822" v="722" actId="1036"/>
          <ac:spMkLst>
            <pc:docMk/>
            <pc:sldMk cId="2367390624" sldId="1171"/>
            <ac:spMk id="29" creationId="{01BAF8E3-F855-4C6E-A4CC-A79AB48B6AD3}"/>
          </ac:spMkLst>
        </pc:spChg>
        <pc:spChg chg="mod">
          <ac:chgData name="Katarzyna Kępka" userId="3211f38e-d85d-40b0-bc3a-d7996b5bb6a9" providerId="ADAL" clId="{9FC1580C-5977-4534-9330-AE91110F2716}" dt="2021-11-25T08:39:06.456" v="913" actId="1035"/>
          <ac:spMkLst>
            <pc:docMk/>
            <pc:sldMk cId="2367390624" sldId="1171"/>
            <ac:spMk id="30" creationId="{BE5A925C-1324-4311-90BE-B86B16BA40F3}"/>
          </ac:spMkLst>
        </pc:spChg>
        <pc:spChg chg="mod">
          <ac:chgData name="Katarzyna Kępka" userId="3211f38e-d85d-40b0-bc3a-d7996b5bb6a9" providerId="ADAL" clId="{9FC1580C-5977-4534-9330-AE91110F2716}" dt="2021-11-25T08:40:08.770" v="978" actId="552"/>
          <ac:spMkLst>
            <pc:docMk/>
            <pc:sldMk cId="2367390624" sldId="1171"/>
            <ac:spMk id="31" creationId="{DA9B5B4A-47F0-48C2-82E0-735C6DC294F3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32" creationId="{AC868F85-A624-42A1-A144-41D7D8D1EFBD}"/>
          </ac:spMkLst>
        </pc:spChg>
        <pc:spChg chg="mod">
          <ac:chgData name="Katarzyna Kępka" userId="3211f38e-d85d-40b0-bc3a-d7996b5bb6a9" providerId="ADAL" clId="{9FC1580C-5977-4534-9330-AE91110F2716}" dt="2021-11-25T08:39:40.142" v="975" actId="1036"/>
          <ac:spMkLst>
            <pc:docMk/>
            <pc:sldMk cId="2367390624" sldId="1171"/>
            <ac:spMk id="33" creationId="{EEFFCD9D-F735-4F1B-8321-EEC17BD9F7EA}"/>
          </ac:spMkLst>
        </pc:spChg>
        <pc:spChg chg="mod">
          <ac:chgData name="Katarzyna Kępka" userId="3211f38e-d85d-40b0-bc3a-d7996b5bb6a9" providerId="ADAL" clId="{9FC1580C-5977-4534-9330-AE91110F2716}" dt="2021-11-25T08:39:40.142" v="975" actId="1036"/>
          <ac:spMkLst>
            <pc:docMk/>
            <pc:sldMk cId="2367390624" sldId="1171"/>
            <ac:spMk id="34" creationId="{3D76DA54-E934-49B7-BB8F-8DCEA3A04023}"/>
          </ac:spMkLst>
        </pc:spChg>
        <pc:spChg chg="mod">
          <ac:chgData name="Katarzyna Kępka" userId="3211f38e-d85d-40b0-bc3a-d7996b5bb6a9" providerId="ADAL" clId="{9FC1580C-5977-4534-9330-AE91110F2716}" dt="2021-11-25T08:39:40.142" v="975" actId="1036"/>
          <ac:spMkLst>
            <pc:docMk/>
            <pc:sldMk cId="2367390624" sldId="1171"/>
            <ac:spMk id="35" creationId="{10E3A1A3-A989-41B5-A957-AB4EF6CAD897}"/>
          </ac:spMkLst>
        </pc:spChg>
        <pc:spChg chg="mod">
          <ac:chgData name="Katarzyna Kępka" userId="3211f38e-d85d-40b0-bc3a-d7996b5bb6a9" providerId="ADAL" clId="{9FC1580C-5977-4534-9330-AE91110F2716}" dt="2021-11-25T08:39:40.142" v="975" actId="1036"/>
          <ac:spMkLst>
            <pc:docMk/>
            <pc:sldMk cId="2367390624" sldId="1171"/>
            <ac:spMk id="36" creationId="{1BB9457A-48AD-46C7-8EAD-BA7E7E8440C1}"/>
          </ac:spMkLst>
        </pc:spChg>
        <pc:spChg chg="del">
          <ac:chgData name="Katarzyna Kępka" userId="3211f38e-d85d-40b0-bc3a-d7996b5bb6a9" providerId="ADAL" clId="{9FC1580C-5977-4534-9330-AE91110F2716}" dt="2021-11-25T08:39:42.745" v="976" actId="478"/>
          <ac:spMkLst>
            <pc:docMk/>
            <pc:sldMk cId="2367390624" sldId="1171"/>
            <ac:spMk id="40" creationId="{BA9E1F51-7B39-4A14-9412-0EEBEB1056BF}"/>
          </ac:spMkLst>
        </pc:spChg>
        <pc:spChg chg="mod">
          <ac:chgData name="Katarzyna Kępka" userId="3211f38e-d85d-40b0-bc3a-d7996b5bb6a9" providerId="ADAL" clId="{9FC1580C-5977-4534-9330-AE91110F2716}" dt="2021-11-25T08:38:55.309" v="816" actId="1035"/>
          <ac:spMkLst>
            <pc:docMk/>
            <pc:sldMk cId="2367390624" sldId="1171"/>
            <ac:spMk id="42" creationId="{BE6894D3-7FFE-4D47-99FE-ADFCC0A41875}"/>
          </ac:spMkLst>
        </pc:spChg>
        <pc:spChg chg="mod">
          <ac:chgData name="Katarzyna Kępka" userId="3211f38e-d85d-40b0-bc3a-d7996b5bb6a9" providerId="ADAL" clId="{9FC1580C-5977-4534-9330-AE91110F2716}" dt="2021-11-25T08:40:08.770" v="978" actId="552"/>
          <ac:spMkLst>
            <pc:docMk/>
            <pc:sldMk cId="2367390624" sldId="1171"/>
            <ac:spMk id="43" creationId="{B266DF9E-CD0C-48D2-8C6A-4066D0ECA6CB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44" creationId="{4EE656CF-4694-48A5-9A8F-1CB0D8931FB3}"/>
          </ac:spMkLst>
        </pc:spChg>
        <pc:spChg chg="del mod">
          <ac:chgData name="Katarzyna Kępka" userId="3211f38e-d85d-40b0-bc3a-d7996b5bb6a9" providerId="ADAL" clId="{9FC1580C-5977-4534-9330-AE91110F2716}" dt="2021-11-25T08:37:51.510" v="460" actId="478"/>
          <ac:spMkLst>
            <pc:docMk/>
            <pc:sldMk cId="2367390624" sldId="1171"/>
            <ac:spMk id="45" creationId="{7843E9C0-9D2A-4707-BECA-07CA5DD2F325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46" creationId="{9D4F0FF8-1470-4DBC-9DB2-445A28578D6C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47" creationId="{F7258F86-330C-4DB3-97C5-270FFB1170D2}"/>
          </ac:spMkLst>
        </pc:spChg>
        <pc:spChg chg="mod">
          <ac:chgData name="Katarzyna Kępka" userId="3211f38e-d85d-40b0-bc3a-d7996b5bb6a9" providerId="ADAL" clId="{9FC1580C-5977-4534-9330-AE91110F2716}" dt="2021-11-25T08:39:57.071" v="977" actId="1076"/>
          <ac:spMkLst>
            <pc:docMk/>
            <pc:sldMk cId="2367390624" sldId="1171"/>
            <ac:spMk id="75" creationId="{FB7DF8A1-0C2A-435A-9058-BECBE4A6B857}"/>
          </ac:spMkLst>
        </pc:spChg>
        <pc:spChg chg="mod">
          <ac:chgData name="Katarzyna Kępka" userId="3211f38e-d85d-40b0-bc3a-d7996b5bb6a9" providerId="ADAL" clId="{9FC1580C-5977-4534-9330-AE91110F2716}" dt="2021-11-25T08:39:57.071" v="977" actId="1076"/>
          <ac:spMkLst>
            <pc:docMk/>
            <pc:sldMk cId="2367390624" sldId="1171"/>
            <ac:spMk id="76" creationId="{3E07D2A6-65AE-4C45-84A1-0FBA09CE28A2}"/>
          </ac:spMkLst>
        </pc:spChg>
        <pc:spChg chg="mod">
          <ac:chgData name="Katarzyna Kępka" userId="3211f38e-d85d-40b0-bc3a-d7996b5bb6a9" providerId="ADAL" clId="{9FC1580C-5977-4534-9330-AE91110F2716}" dt="2021-11-25T08:39:57.071" v="977" actId="1076"/>
          <ac:spMkLst>
            <pc:docMk/>
            <pc:sldMk cId="2367390624" sldId="1171"/>
            <ac:spMk id="77" creationId="{DB5B83CE-8604-4741-B639-4B892B73777C}"/>
          </ac:spMkLst>
        </pc:spChg>
        <pc:spChg chg="mod">
          <ac:chgData name="Katarzyna Kępka" userId="3211f38e-d85d-40b0-bc3a-d7996b5bb6a9" providerId="ADAL" clId="{9FC1580C-5977-4534-9330-AE91110F2716}" dt="2021-11-25T08:39:57.071" v="977" actId="1076"/>
          <ac:spMkLst>
            <pc:docMk/>
            <pc:sldMk cId="2367390624" sldId="1171"/>
            <ac:spMk id="78" creationId="{7FED81E7-EC83-4B5D-B9FF-B7B774646BE0}"/>
          </ac:spMkLst>
        </pc:spChg>
        <pc:spChg chg="mod">
          <ac:chgData name="Katarzyna Kępka" userId="3211f38e-d85d-40b0-bc3a-d7996b5bb6a9" providerId="ADAL" clId="{9FC1580C-5977-4534-9330-AE91110F2716}" dt="2021-11-25T08:39:40.142" v="975" actId="1036"/>
          <ac:spMkLst>
            <pc:docMk/>
            <pc:sldMk cId="2367390624" sldId="1171"/>
            <ac:spMk id="91" creationId="{A04D7093-94B4-4BA5-B6EC-F8C5E2A48263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93" creationId="{E7B3F468-9728-4C66-904C-6EFA27D03F2C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94" creationId="{B649AE13-C311-4BE5-A5E3-D9C447C30CBD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95" creationId="{78C983C8-F867-4B47-85D7-5C90D6B5E756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96" creationId="{2F2FE482-71A7-483E-A375-DB3399C0D29C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97" creationId="{B116D049-2C2E-46B6-82B8-B1925B025B98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140" creationId="{DC036C0D-108C-4B00-A752-D03CAB616B3C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141" creationId="{1CFA1F8B-00DE-44D5-BD52-32ADEEA53FB6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143" creationId="{C6022B7C-3736-4AB1-BA57-D918FA3AF357}"/>
          </ac:spMkLst>
        </pc:spChg>
        <pc:spChg chg="mod">
          <ac:chgData name="Katarzyna Kępka" userId="3211f38e-d85d-40b0-bc3a-d7996b5bb6a9" providerId="ADAL" clId="{9FC1580C-5977-4534-9330-AE91110F2716}" dt="2021-11-25T08:39:24.401" v="938" actId="1035"/>
          <ac:spMkLst>
            <pc:docMk/>
            <pc:sldMk cId="2367390624" sldId="1171"/>
            <ac:spMk id="144" creationId="{122AA066-46E3-4620-91F1-64966C5A7581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47" creationId="{E432F997-ACF1-46CA-8844-1879FFEA3AD9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48" creationId="{567B82EE-E223-40BA-8033-F3287F7ED488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49" creationId="{45586B20-8AEB-4FE3-9ECA-7ED3221C60B4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0" creationId="{1365358F-2DBD-4E31-B344-1EFB976405A0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1" creationId="{912FCF04-4422-4168-8FF6-596592EE3DFA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2" creationId="{FD8E4337-D007-48F6-986B-6C66A893D33E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3" creationId="{81D60BF0-8646-4992-9779-700C079E5273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4" creationId="{8461B46B-DB3F-4D74-909C-CD5EB240410D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5" creationId="{2C64E943-9287-4EB1-B3D3-4DE6F2BA3D9B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6" creationId="{3A1D8C05-2C13-4356-BA83-FE88B97B603F}"/>
          </ac:spMkLst>
        </pc:spChg>
        <pc:spChg chg="mod">
          <ac:chgData name="Katarzyna Kępka" userId="3211f38e-d85d-40b0-bc3a-d7996b5bb6a9" providerId="ADAL" clId="{9FC1580C-5977-4534-9330-AE91110F2716}" dt="2021-11-25T08:39:30.856" v="939" actId="1076"/>
          <ac:spMkLst>
            <pc:docMk/>
            <pc:sldMk cId="2367390624" sldId="1171"/>
            <ac:spMk id="157" creationId="{834954D8-9FDC-4B4A-A75D-C9B848EFBEA2}"/>
          </ac:spMkLst>
        </pc:spChg>
        <pc:grpChg chg="mod">
          <ac:chgData name="Katarzyna Kępka" userId="3211f38e-d85d-40b0-bc3a-d7996b5bb6a9" providerId="ADAL" clId="{9FC1580C-5977-4534-9330-AE91110F2716}" dt="2021-11-25T08:39:57.071" v="977" actId="1076"/>
          <ac:grpSpMkLst>
            <pc:docMk/>
            <pc:sldMk cId="2367390624" sldId="1171"/>
            <ac:grpSpMk id="74" creationId="{9018C35D-C17A-4AFF-BC5B-AFDEB90DEB50}"/>
          </ac:grpSpMkLst>
        </pc:grpChg>
        <pc:grpChg chg="mod">
          <ac:chgData name="Katarzyna Kępka" userId="3211f38e-d85d-40b0-bc3a-d7996b5bb6a9" providerId="ADAL" clId="{9FC1580C-5977-4534-9330-AE91110F2716}" dt="2021-11-25T08:39:24.401" v="938" actId="1035"/>
          <ac:grpSpMkLst>
            <pc:docMk/>
            <pc:sldMk cId="2367390624" sldId="1171"/>
            <ac:grpSpMk id="92" creationId="{88F8B17A-31AD-4102-8398-97E0BBDB4185}"/>
          </ac:grpSpMkLst>
        </pc:grpChg>
        <pc:grpChg chg="del">
          <ac:chgData name="Katarzyna Kępka" userId="3211f38e-d85d-40b0-bc3a-d7996b5bb6a9" providerId="ADAL" clId="{9FC1580C-5977-4534-9330-AE91110F2716}" dt="2021-11-25T08:37:32.434" v="406" actId="478"/>
          <ac:grpSpMkLst>
            <pc:docMk/>
            <pc:sldMk cId="2367390624" sldId="1171"/>
            <ac:grpSpMk id="100" creationId="{DDD70BDB-7A96-4872-94CA-74C45F9BE455}"/>
          </ac:grpSpMkLst>
        </pc:grpChg>
        <pc:grpChg chg="mod">
          <ac:chgData name="Katarzyna Kępka" userId="3211f38e-d85d-40b0-bc3a-d7996b5bb6a9" providerId="ADAL" clId="{9FC1580C-5977-4534-9330-AE91110F2716}" dt="2021-11-25T08:39:24.401" v="938" actId="1035"/>
          <ac:grpSpMkLst>
            <pc:docMk/>
            <pc:sldMk cId="2367390624" sldId="1171"/>
            <ac:grpSpMk id="139" creationId="{A5AE6860-A119-49DA-BD6D-F386966ED002}"/>
          </ac:grpSpMkLst>
        </pc:grpChg>
        <pc:grpChg chg="mod">
          <ac:chgData name="Katarzyna Kępka" userId="3211f38e-d85d-40b0-bc3a-d7996b5bb6a9" providerId="ADAL" clId="{9FC1580C-5977-4534-9330-AE91110F2716}" dt="2021-11-25T08:39:24.401" v="938" actId="1035"/>
          <ac:grpSpMkLst>
            <pc:docMk/>
            <pc:sldMk cId="2367390624" sldId="1171"/>
            <ac:grpSpMk id="142" creationId="{031F6F1B-5DDA-495E-BB91-0B89FB15DC54}"/>
          </ac:grpSpMkLst>
        </pc:grpChg>
        <pc:grpChg chg="mod">
          <ac:chgData name="Katarzyna Kępka" userId="3211f38e-d85d-40b0-bc3a-d7996b5bb6a9" providerId="ADAL" clId="{9FC1580C-5977-4534-9330-AE91110F2716}" dt="2021-11-25T08:39:30.856" v="939" actId="1076"/>
          <ac:grpSpMkLst>
            <pc:docMk/>
            <pc:sldMk cId="2367390624" sldId="1171"/>
            <ac:grpSpMk id="146" creationId="{E3DF2DBA-7B96-4747-A377-683493294479}"/>
          </ac:grpSpMkLst>
        </pc:grpChg>
        <pc:picChg chg="del">
          <ac:chgData name="Katarzyna Kępka" userId="3211f38e-d85d-40b0-bc3a-d7996b5bb6a9" providerId="ADAL" clId="{9FC1580C-5977-4534-9330-AE91110F2716}" dt="2021-11-25T08:37:34.853" v="407" actId="21"/>
          <ac:picMkLst>
            <pc:docMk/>
            <pc:sldMk cId="2367390624" sldId="1171"/>
            <ac:picMk id="4" creationId="{F5F82538-56C9-4BF1-9EAD-AEB40AF624F6}"/>
          </ac:picMkLst>
        </pc:picChg>
        <pc:picChg chg="mod">
          <ac:chgData name="Katarzyna Kępka" userId="3211f38e-d85d-40b0-bc3a-d7996b5bb6a9" providerId="ADAL" clId="{9FC1580C-5977-4534-9330-AE91110F2716}" dt="2021-11-25T08:39:40.142" v="975" actId="1036"/>
          <ac:picMkLst>
            <pc:docMk/>
            <pc:sldMk cId="2367390624" sldId="1171"/>
            <ac:picMk id="90" creationId="{AAC22A9A-5B37-4AE7-AEF7-A48924117D10}"/>
          </ac:picMkLst>
        </pc:picChg>
        <pc:picChg chg="add mod">
          <ac:chgData name="Katarzyna Kępka" userId="3211f38e-d85d-40b0-bc3a-d7996b5bb6a9" providerId="ADAL" clId="{9FC1580C-5977-4534-9330-AE91110F2716}" dt="2021-11-25T08:38:55.309" v="816" actId="1035"/>
          <ac:picMkLst>
            <pc:docMk/>
            <pc:sldMk cId="2367390624" sldId="1171"/>
            <ac:picMk id="98" creationId="{A365677B-5DF9-4672-8BEC-4A7895310BC3}"/>
          </ac:picMkLst>
        </pc:picChg>
        <pc:picChg chg="mod">
          <ac:chgData name="Katarzyna Kępka" userId="3211f38e-d85d-40b0-bc3a-d7996b5bb6a9" providerId="ADAL" clId="{9FC1580C-5977-4534-9330-AE91110F2716}" dt="2021-11-25T08:39:24.401" v="938" actId="1035"/>
          <ac:picMkLst>
            <pc:docMk/>
            <pc:sldMk cId="2367390624" sldId="1171"/>
            <ac:picMk id="115" creationId="{58B1B237-DDCC-45BF-9499-BEAC30415085}"/>
          </ac:picMkLst>
        </pc:picChg>
        <pc:picChg chg="mod">
          <ac:chgData name="Katarzyna Kępka" userId="3211f38e-d85d-40b0-bc3a-d7996b5bb6a9" providerId="ADAL" clId="{9FC1580C-5977-4534-9330-AE91110F2716}" dt="2021-11-25T08:38:44.822" v="722" actId="1036"/>
          <ac:picMkLst>
            <pc:docMk/>
            <pc:sldMk cId="2367390624" sldId="1171"/>
            <ac:picMk id="117" creationId="{54939824-1620-4E69-93A3-D33D9D5AEF94}"/>
          </ac:picMkLst>
        </pc:picChg>
        <pc:picChg chg="mod">
          <ac:chgData name="Katarzyna Kępka" userId="3211f38e-d85d-40b0-bc3a-d7996b5bb6a9" providerId="ADAL" clId="{9FC1580C-5977-4534-9330-AE91110F2716}" dt="2021-11-25T08:39:06.456" v="913" actId="1035"/>
          <ac:picMkLst>
            <pc:docMk/>
            <pc:sldMk cId="2367390624" sldId="1171"/>
            <ac:picMk id="134" creationId="{47DEFDF8-B7CF-483F-B3F2-65F7A8852526}"/>
          </ac:picMkLst>
        </pc:picChg>
        <pc:picChg chg="mod">
          <ac:chgData name="Katarzyna Kępka" userId="3211f38e-d85d-40b0-bc3a-d7996b5bb6a9" providerId="ADAL" clId="{9FC1580C-5977-4534-9330-AE91110F2716}" dt="2021-11-25T08:39:40.142" v="975" actId="1036"/>
          <ac:picMkLst>
            <pc:docMk/>
            <pc:sldMk cId="2367390624" sldId="1171"/>
            <ac:picMk id="145" creationId="{CD72D17E-BCF9-42D9-B1FE-CBBFF781DC23}"/>
          </ac:picMkLst>
        </pc:picChg>
        <pc:picChg chg="mod">
          <ac:chgData name="Katarzyna Kępka" userId="3211f38e-d85d-40b0-bc3a-d7996b5bb6a9" providerId="ADAL" clId="{9FC1580C-5977-4534-9330-AE91110F2716}" dt="2021-11-25T08:39:40.142" v="975" actId="1036"/>
          <ac:picMkLst>
            <pc:docMk/>
            <pc:sldMk cId="2367390624" sldId="1171"/>
            <ac:picMk id="168" creationId="{F4E78518-EEE0-405D-85C0-3A08CC48651F}"/>
          </ac:picMkLst>
        </pc:picChg>
      </pc:sldChg>
      <pc:sldChg chg="addSp delSp modSp mod">
        <pc:chgData name="Katarzyna Kępka" userId="3211f38e-d85d-40b0-bc3a-d7996b5bb6a9" providerId="ADAL" clId="{9FC1580C-5977-4534-9330-AE91110F2716}" dt="2021-11-25T09:31:49.196" v="2589" actId="478"/>
        <pc:sldMkLst>
          <pc:docMk/>
          <pc:sldMk cId="4120346710" sldId="1172"/>
        </pc:sldMkLst>
        <pc:graphicFrameChg chg="add del mod">
          <ac:chgData name="Katarzyna Kępka" userId="3211f38e-d85d-40b0-bc3a-d7996b5bb6a9" providerId="ADAL" clId="{9FC1580C-5977-4534-9330-AE91110F2716}" dt="2021-11-25T09:30:49.457" v="2573"/>
          <ac:graphicFrameMkLst>
            <pc:docMk/>
            <pc:sldMk cId="4120346710" sldId="1172"/>
            <ac:graphicFrameMk id="26" creationId="{8B95F946-FF68-494D-80DA-317304FBF5EC}"/>
          </ac:graphicFrameMkLst>
        </pc:graphicFrameChg>
        <pc:graphicFrameChg chg="add del mod">
          <ac:chgData name="Katarzyna Kępka" userId="3211f38e-d85d-40b0-bc3a-d7996b5bb6a9" providerId="ADAL" clId="{9FC1580C-5977-4534-9330-AE91110F2716}" dt="2021-11-25T09:31:24.940" v="2585" actId="478"/>
          <ac:graphicFrameMkLst>
            <pc:docMk/>
            <pc:sldMk cId="4120346710" sldId="1172"/>
            <ac:graphicFrameMk id="27" creationId="{54736F13-DB31-43F8-A79F-FAFC626054DE}"/>
          </ac:graphicFrameMkLst>
        </pc:graphicFrameChg>
        <pc:graphicFrameChg chg="add del mod">
          <ac:chgData name="Katarzyna Kępka" userId="3211f38e-d85d-40b0-bc3a-d7996b5bb6a9" providerId="ADAL" clId="{9FC1580C-5977-4534-9330-AE91110F2716}" dt="2021-11-25T09:31:49.196" v="2589" actId="478"/>
          <ac:graphicFrameMkLst>
            <pc:docMk/>
            <pc:sldMk cId="4120346710" sldId="1172"/>
            <ac:graphicFrameMk id="30" creationId="{9DEAB119-9555-4938-9D64-1757A75D4A9E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31:21.517" v="2584"/>
          <ac:graphicFrameMkLst>
            <pc:docMk/>
            <pc:sldMk cId="4120346710" sldId="1172"/>
            <ac:graphicFrameMk id="54" creationId="{37FAFCDA-7B1E-42B0-ACDC-81ACA9FA4CE9}"/>
          </ac:graphicFrameMkLst>
        </pc:graphicFrameChg>
      </pc:sldChg>
      <pc:sldChg chg="ord">
        <pc:chgData name="Katarzyna Kępka" userId="3211f38e-d85d-40b0-bc3a-d7996b5bb6a9" providerId="ADAL" clId="{9FC1580C-5977-4534-9330-AE91110F2716}" dt="2021-11-25T09:26:55.221" v="2526"/>
        <pc:sldMkLst>
          <pc:docMk/>
          <pc:sldMk cId="899146861" sldId="1173"/>
        </pc:sldMkLst>
      </pc:sldChg>
      <pc:sldChg chg="addSp delSp modSp mod delCm modNotesTx">
        <pc:chgData name="Katarzyna Kępka" userId="3211f38e-d85d-40b0-bc3a-d7996b5bb6a9" providerId="ADAL" clId="{9FC1580C-5977-4534-9330-AE91110F2716}" dt="2021-11-25T09:35:55.692" v="2728"/>
        <pc:sldMkLst>
          <pc:docMk/>
          <pc:sldMk cId="2755593576" sldId="1175"/>
        </pc:sldMkLst>
        <pc:spChg chg="mod">
          <ac:chgData name="Katarzyna Kępka" userId="3211f38e-d85d-40b0-bc3a-d7996b5bb6a9" providerId="ADAL" clId="{9FC1580C-5977-4534-9330-AE91110F2716}" dt="2021-11-25T09:35:51.745" v="2726" actId="20577"/>
          <ac:spMkLst>
            <pc:docMk/>
            <pc:sldMk cId="2755593576" sldId="1175"/>
            <ac:spMk id="3" creationId="{4188903B-014E-4C2F-B6CD-B50A565BBB75}"/>
          </ac:spMkLst>
        </pc:spChg>
        <pc:spChg chg="mod">
          <ac:chgData name="Katarzyna Kępka" userId="3211f38e-d85d-40b0-bc3a-d7996b5bb6a9" providerId="ADAL" clId="{9FC1580C-5977-4534-9330-AE91110F2716}" dt="2021-11-25T08:45:36.224" v="1375" actId="1038"/>
          <ac:spMkLst>
            <pc:docMk/>
            <pc:sldMk cId="2755593576" sldId="1175"/>
            <ac:spMk id="158" creationId="{D4A81B20-0FF6-46F3-9C9A-3317CB0CCE1C}"/>
          </ac:spMkLst>
        </pc:spChg>
        <pc:spChg chg="mod">
          <ac:chgData name="Katarzyna Kępka" userId="3211f38e-d85d-40b0-bc3a-d7996b5bb6a9" providerId="ADAL" clId="{9FC1580C-5977-4534-9330-AE91110F2716}" dt="2021-11-25T08:45:36.224" v="1375" actId="1038"/>
          <ac:spMkLst>
            <pc:docMk/>
            <pc:sldMk cId="2755593576" sldId="1175"/>
            <ac:spMk id="159" creationId="{E5EF9F49-6450-4119-B09D-1534BEEA9F45}"/>
          </ac:spMkLst>
        </pc:spChg>
        <pc:spChg chg="mod">
          <ac:chgData name="Katarzyna Kępka" userId="3211f38e-d85d-40b0-bc3a-d7996b5bb6a9" providerId="ADAL" clId="{9FC1580C-5977-4534-9330-AE91110F2716}" dt="2021-11-25T08:41:17.952" v="980" actId="20577"/>
          <ac:spMkLst>
            <pc:docMk/>
            <pc:sldMk cId="2755593576" sldId="1175"/>
            <ac:spMk id="181" creationId="{7F26A0A2-8AA5-44B8-84A8-9800D0996D90}"/>
          </ac:spMkLst>
        </pc:spChg>
        <pc:spChg chg="mod">
          <ac:chgData name="Katarzyna Kępka" userId="3211f38e-d85d-40b0-bc3a-d7996b5bb6a9" providerId="ADAL" clId="{9FC1580C-5977-4534-9330-AE91110F2716}" dt="2021-11-25T09:35:55.692" v="2728"/>
          <ac:spMkLst>
            <pc:docMk/>
            <pc:sldMk cId="2755593576" sldId="1175"/>
            <ac:spMk id="183" creationId="{3CD9232D-1241-4C2F-A9BC-4831664B1A0B}"/>
          </ac:spMkLst>
        </pc:spChg>
        <pc:grpChg chg="add mod">
          <ac:chgData name="Katarzyna Kępka" userId="3211f38e-d85d-40b0-bc3a-d7996b5bb6a9" providerId="ADAL" clId="{9FC1580C-5977-4534-9330-AE91110F2716}" dt="2021-11-25T08:44:01.968" v="1144" actId="1038"/>
          <ac:grpSpMkLst>
            <pc:docMk/>
            <pc:sldMk cId="2755593576" sldId="1175"/>
            <ac:grpSpMk id="47" creationId="{D894958E-B54B-41C2-A950-111190A7D0A6}"/>
          </ac:grpSpMkLst>
        </pc:grpChg>
        <pc:grpChg chg="add mod">
          <ac:chgData name="Katarzyna Kępka" userId="3211f38e-d85d-40b0-bc3a-d7996b5bb6a9" providerId="ADAL" clId="{9FC1580C-5977-4534-9330-AE91110F2716}" dt="2021-11-25T08:45:13.588" v="1361" actId="554"/>
          <ac:grpSpMkLst>
            <pc:docMk/>
            <pc:sldMk cId="2755593576" sldId="1175"/>
            <ac:grpSpMk id="50" creationId="{8ABEF184-DC6E-4B7B-90A2-8E94F57A9E88}"/>
          </ac:grpSpMkLst>
        </pc:grpChg>
        <pc:grpChg chg="add mod">
          <ac:chgData name="Katarzyna Kępka" userId="3211f38e-d85d-40b0-bc3a-d7996b5bb6a9" providerId="ADAL" clId="{9FC1580C-5977-4534-9330-AE91110F2716}" dt="2021-11-25T08:45:26.730" v="1364" actId="554"/>
          <ac:grpSpMkLst>
            <pc:docMk/>
            <pc:sldMk cId="2755593576" sldId="1175"/>
            <ac:grpSpMk id="53" creationId="{0F2F40E2-99A5-4818-BD04-12B78B28ECA8}"/>
          </ac:grpSpMkLst>
        </pc:grpChg>
        <pc:grpChg chg="mod">
          <ac:chgData name="Katarzyna Kępka" userId="3211f38e-d85d-40b0-bc3a-d7996b5bb6a9" providerId="ADAL" clId="{9FC1580C-5977-4534-9330-AE91110F2716}" dt="2021-11-25T08:45:36.224" v="1375" actId="1038"/>
          <ac:grpSpMkLst>
            <pc:docMk/>
            <pc:sldMk cId="2755593576" sldId="1175"/>
            <ac:grpSpMk id="138" creationId="{6F9FD93D-161E-4C6B-8F33-91CC027618E0}"/>
          </ac:grpSpMkLst>
        </pc:grpChg>
        <pc:grpChg chg="del">
          <ac:chgData name="Katarzyna Kępka" userId="3211f38e-d85d-40b0-bc3a-d7996b5bb6a9" providerId="ADAL" clId="{9FC1580C-5977-4534-9330-AE91110F2716}" dt="2021-11-25T08:43:38.271" v="1035" actId="478"/>
          <ac:grpSpMkLst>
            <pc:docMk/>
            <pc:sldMk cId="2755593576" sldId="1175"/>
            <ac:grpSpMk id="164" creationId="{D33D5055-7EC8-4ECC-BB83-94E9ABA4F67D}"/>
          </ac:grpSpMkLst>
        </pc:grpChg>
        <pc:grpChg chg="mod">
          <ac:chgData name="Katarzyna Kępka" userId="3211f38e-d85d-40b0-bc3a-d7996b5bb6a9" providerId="ADAL" clId="{9FC1580C-5977-4534-9330-AE91110F2716}" dt="2021-11-25T08:44:37.973" v="1236" actId="1037"/>
          <ac:grpSpMkLst>
            <pc:docMk/>
            <pc:sldMk cId="2755593576" sldId="1175"/>
            <ac:grpSpMk id="167" creationId="{DB7A312E-FAE3-4742-B170-38B5896843A0}"/>
          </ac:grpSpMkLst>
        </pc:grpChg>
        <pc:grpChg chg="mod">
          <ac:chgData name="Katarzyna Kępka" userId="3211f38e-d85d-40b0-bc3a-d7996b5bb6a9" providerId="ADAL" clId="{9FC1580C-5977-4534-9330-AE91110F2716}" dt="2021-11-25T08:45:26.730" v="1364" actId="554"/>
          <ac:grpSpMkLst>
            <pc:docMk/>
            <pc:sldMk cId="2755593576" sldId="1175"/>
            <ac:grpSpMk id="171" creationId="{08D6A0B8-E8B8-4446-B1FD-2D4489681BE0}"/>
          </ac:grpSpMkLst>
        </pc:grpChg>
        <pc:grpChg chg="mod">
          <ac:chgData name="Katarzyna Kępka" userId="3211f38e-d85d-40b0-bc3a-d7996b5bb6a9" providerId="ADAL" clId="{9FC1580C-5977-4534-9330-AE91110F2716}" dt="2021-11-25T08:45:13.588" v="1361" actId="554"/>
          <ac:grpSpMkLst>
            <pc:docMk/>
            <pc:sldMk cId="2755593576" sldId="1175"/>
            <ac:grpSpMk id="174" creationId="{4B665476-5F23-47F1-BC68-EA4F3BAE3D0F}"/>
          </ac:grpSpMkLst>
        </pc:grpChg>
        <pc:grpChg chg="del">
          <ac:chgData name="Katarzyna Kępka" userId="3211f38e-d85d-40b0-bc3a-d7996b5bb6a9" providerId="ADAL" clId="{9FC1580C-5977-4534-9330-AE91110F2716}" dt="2021-11-25T08:44:58.591" v="1306" actId="478"/>
          <ac:grpSpMkLst>
            <pc:docMk/>
            <pc:sldMk cId="2755593576" sldId="1175"/>
            <ac:grpSpMk id="177" creationId="{F7F1E472-BA86-4C0E-8D28-CB69F88030AB}"/>
          </ac:grpSpMkLst>
        </pc:grpChg>
        <pc:graphicFrameChg chg="mod modGraphic">
          <ac:chgData name="Katarzyna Kępka" userId="3211f38e-d85d-40b0-bc3a-d7996b5bb6a9" providerId="ADAL" clId="{9FC1580C-5977-4534-9330-AE91110F2716}" dt="2021-11-25T08:44:24.770" v="1176" actId="14734"/>
          <ac:graphicFrameMkLst>
            <pc:docMk/>
            <pc:sldMk cId="2755593576" sldId="1175"/>
            <ac:graphicFrameMk id="137" creationId="{4DD45B25-0CC7-4AFF-B0BC-EEABED9D3BB0}"/>
          </ac:graphicFrameMkLst>
        </pc:graphicFrameChg>
        <pc:picChg chg="add mod">
          <ac:chgData name="Katarzyna Kępka" userId="3211f38e-d85d-40b0-bc3a-d7996b5bb6a9" providerId="ADAL" clId="{9FC1580C-5977-4534-9330-AE91110F2716}" dt="2021-11-25T08:46:03.506" v="1420" actId="1037"/>
          <ac:picMkLst>
            <pc:docMk/>
            <pc:sldMk cId="2755593576" sldId="1175"/>
            <ac:picMk id="57" creationId="{D947EFFD-23A3-483C-8BF3-00C94180EA37}"/>
          </ac:picMkLst>
        </pc:picChg>
        <pc:picChg chg="mod">
          <ac:chgData name="Katarzyna Kępka" userId="3211f38e-d85d-40b0-bc3a-d7996b5bb6a9" providerId="ADAL" clId="{9FC1580C-5977-4534-9330-AE91110F2716}" dt="2021-11-25T08:44:06.743" v="1154" actId="1038"/>
          <ac:picMkLst>
            <pc:docMk/>
            <pc:sldMk cId="2755593576" sldId="1175"/>
            <ac:picMk id="160" creationId="{05C0C00F-B2E1-4118-8F75-71D513E20D1F}"/>
          </ac:picMkLst>
        </pc:picChg>
        <pc:picChg chg="mod">
          <ac:chgData name="Katarzyna Kępka" userId="3211f38e-d85d-40b0-bc3a-d7996b5bb6a9" providerId="ADAL" clId="{9FC1580C-5977-4534-9330-AE91110F2716}" dt="2021-11-25T08:46:08.417" v="1442" actId="1038"/>
          <ac:picMkLst>
            <pc:docMk/>
            <pc:sldMk cId="2755593576" sldId="1175"/>
            <ac:picMk id="161" creationId="{200C080F-BA7C-4A13-AB80-35CF45221AB6}"/>
          </ac:picMkLst>
        </pc:picChg>
        <pc:picChg chg="mod">
          <ac:chgData name="Katarzyna Kępka" userId="3211f38e-d85d-40b0-bc3a-d7996b5bb6a9" providerId="ADAL" clId="{9FC1580C-5977-4534-9330-AE91110F2716}" dt="2021-11-25T08:46:10.362" v="1447" actId="1038"/>
          <ac:picMkLst>
            <pc:docMk/>
            <pc:sldMk cId="2755593576" sldId="1175"/>
            <ac:picMk id="162" creationId="{0F3AC9E7-4512-484F-AA79-E4BD62A2BEF2}"/>
          </ac:picMkLst>
        </pc:picChg>
        <pc:picChg chg="mod">
          <ac:chgData name="Katarzyna Kępka" userId="3211f38e-d85d-40b0-bc3a-d7996b5bb6a9" providerId="ADAL" clId="{9FC1580C-5977-4534-9330-AE91110F2716}" dt="2021-11-25T08:45:41.119" v="1407" actId="1038"/>
          <ac:picMkLst>
            <pc:docMk/>
            <pc:sldMk cId="2755593576" sldId="1175"/>
            <ac:picMk id="163" creationId="{52854F70-4E31-473C-9B21-E5D775F9F512}"/>
          </ac:picMkLst>
        </pc:picChg>
        <pc:cxnChg chg="mod">
          <ac:chgData name="Katarzyna Kępka" userId="3211f38e-d85d-40b0-bc3a-d7996b5bb6a9" providerId="ADAL" clId="{9FC1580C-5977-4534-9330-AE91110F2716}" dt="2021-11-25T08:43:41.439" v="1036"/>
          <ac:cxnSpMkLst>
            <pc:docMk/>
            <pc:sldMk cId="2755593576" sldId="1175"/>
            <ac:cxnSpMk id="48" creationId="{BC16CF8A-D93A-4A7A-B613-8119C78187F9}"/>
          </ac:cxnSpMkLst>
        </pc:cxnChg>
        <pc:cxnChg chg="mod">
          <ac:chgData name="Katarzyna Kępka" userId="3211f38e-d85d-40b0-bc3a-d7996b5bb6a9" providerId="ADAL" clId="{9FC1580C-5977-4534-9330-AE91110F2716}" dt="2021-11-25T08:43:41.439" v="1036"/>
          <ac:cxnSpMkLst>
            <pc:docMk/>
            <pc:sldMk cId="2755593576" sldId="1175"/>
            <ac:cxnSpMk id="49" creationId="{63BA2952-1457-4BF7-9212-497833A66A49}"/>
          </ac:cxnSpMkLst>
        </pc:cxnChg>
        <pc:cxnChg chg="mod">
          <ac:chgData name="Katarzyna Kępka" userId="3211f38e-d85d-40b0-bc3a-d7996b5bb6a9" providerId="ADAL" clId="{9FC1580C-5977-4534-9330-AE91110F2716}" dt="2021-11-25T08:44:48.848" v="1282"/>
          <ac:cxnSpMkLst>
            <pc:docMk/>
            <pc:sldMk cId="2755593576" sldId="1175"/>
            <ac:cxnSpMk id="51" creationId="{BAECC3C5-AF81-4F5F-B0AB-CDBA3E519709}"/>
          </ac:cxnSpMkLst>
        </pc:cxnChg>
        <pc:cxnChg chg="mod">
          <ac:chgData name="Katarzyna Kępka" userId="3211f38e-d85d-40b0-bc3a-d7996b5bb6a9" providerId="ADAL" clId="{9FC1580C-5977-4534-9330-AE91110F2716}" dt="2021-11-25T08:44:48.848" v="1282"/>
          <ac:cxnSpMkLst>
            <pc:docMk/>
            <pc:sldMk cId="2755593576" sldId="1175"/>
            <ac:cxnSpMk id="52" creationId="{E2AEA143-0DAB-4F6D-A2D5-A0D663BD4394}"/>
          </ac:cxnSpMkLst>
        </pc:cxnChg>
        <pc:cxnChg chg="mod">
          <ac:chgData name="Katarzyna Kępka" userId="3211f38e-d85d-40b0-bc3a-d7996b5bb6a9" providerId="ADAL" clId="{9FC1580C-5977-4534-9330-AE91110F2716}" dt="2021-11-25T08:45:31.813" v="1365" actId="14100"/>
          <ac:cxnSpMkLst>
            <pc:docMk/>
            <pc:sldMk cId="2755593576" sldId="1175"/>
            <ac:cxnSpMk id="54" creationId="{0A7FC2FD-7AC4-461D-9A87-CC240E002957}"/>
          </ac:cxnSpMkLst>
        </pc:cxnChg>
        <pc:cxnChg chg="mod">
          <ac:chgData name="Katarzyna Kępka" userId="3211f38e-d85d-40b0-bc3a-d7996b5bb6a9" providerId="ADAL" clId="{9FC1580C-5977-4534-9330-AE91110F2716}" dt="2021-11-25T08:45:17.415" v="1362"/>
          <ac:cxnSpMkLst>
            <pc:docMk/>
            <pc:sldMk cId="2755593576" sldId="1175"/>
            <ac:cxnSpMk id="55" creationId="{A451B1AD-B5A5-40B4-A415-E3F2A73A13A6}"/>
          </ac:cxnSpMkLst>
        </pc:cxnChg>
      </pc:sldChg>
      <pc:sldChg chg="addSp delSp modSp mod delCm modNotesTx">
        <pc:chgData name="Katarzyna Kępka" userId="3211f38e-d85d-40b0-bc3a-d7996b5bb6a9" providerId="ADAL" clId="{9FC1580C-5977-4534-9330-AE91110F2716}" dt="2021-11-25T09:36:14.298" v="2741" actId="20577"/>
        <pc:sldMkLst>
          <pc:docMk/>
          <pc:sldMk cId="1999125422" sldId="1176"/>
        </pc:sldMkLst>
        <pc:spChg chg="mod ord">
          <ac:chgData name="Katarzyna Kępka" userId="3211f38e-d85d-40b0-bc3a-d7996b5bb6a9" providerId="ADAL" clId="{9FC1580C-5977-4534-9330-AE91110F2716}" dt="2021-11-25T09:36:07.942" v="2738" actId="20577"/>
          <ac:spMkLst>
            <pc:docMk/>
            <pc:sldMk cId="1999125422" sldId="1176"/>
            <ac:spMk id="3" creationId="{4188903B-014E-4C2F-B6CD-B50A565BBB75}"/>
          </ac:spMkLst>
        </pc:spChg>
        <pc:spChg chg="mod">
          <ac:chgData name="Katarzyna Kępka" userId="3211f38e-d85d-40b0-bc3a-d7996b5bb6a9" providerId="ADAL" clId="{9FC1580C-5977-4534-9330-AE91110F2716}" dt="2021-11-25T08:52:02.852" v="1839"/>
          <ac:spMkLst>
            <pc:docMk/>
            <pc:sldMk cId="1999125422" sldId="1176"/>
            <ac:spMk id="51" creationId="{D2984228-C928-40B5-B9FD-BAC528CE1CF4}"/>
          </ac:spMkLst>
        </pc:spChg>
        <pc:spChg chg="mod">
          <ac:chgData name="Katarzyna Kępka" userId="3211f38e-d85d-40b0-bc3a-d7996b5bb6a9" providerId="ADAL" clId="{9FC1580C-5977-4534-9330-AE91110F2716}" dt="2021-11-25T08:52:02.852" v="1839"/>
          <ac:spMkLst>
            <pc:docMk/>
            <pc:sldMk cId="1999125422" sldId="1176"/>
            <ac:spMk id="52" creationId="{2A3D1F61-A0A3-433C-8132-9BC397BD1ACB}"/>
          </ac:spMkLst>
        </pc:spChg>
        <pc:spChg chg="mod">
          <ac:chgData name="Katarzyna Kępka" userId="3211f38e-d85d-40b0-bc3a-d7996b5bb6a9" providerId="ADAL" clId="{9FC1580C-5977-4534-9330-AE91110F2716}" dt="2021-11-25T09:36:14.298" v="2741" actId="20577"/>
          <ac:spMkLst>
            <pc:docMk/>
            <pc:sldMk cId="1999125422" sldId="1176"/>
            <ac:spMk id="139" creationId="{F6C0DF6C-342F-4E05-9122-DD1DC0CE06B9}"/>
          </ac:spMkLst>
        </pc:spChg>
        <pc:grpChg chg="del">
          <ac:chgData name="Katarzyna Kępka" userId="3211f38e-d85d-40b0-bc3a-d7996b5bb6a9" providerId="ADAL" clId="{9FC1580C-5977-4534-9330-AE91110F2716}" dt="2021-11-25T08:50:57.589" v="1820" actId="478"/>
          <ac:grpSpMkLst>
            <pc:docMk/>
            <pc:sldMk cId="1999125422" sldId="1176"/>
            <ac:grpSpMk id="12" creationId="{D0BB4689-2147-4692-9DB4-127AC188CB47}"/>
          </ac:grpSpMkLst>
        </pc:grpChg>
        <pc:grpChg chg="del">
          <ac:chgData name="Katarzyna Kępka" userId="3211f38e-d85d-40b0-bc3a-d7996b5bb6a9" providerId="ADAL" clId="{9FC1580C-5977-4534-9330-AE91110F2716}" dt="2021-11-25T08:50:58.408" v="1821" actId="478"/>
          <ac:grpSpMkLst>
            <pc:docMk/>
            <pc:sldMk cId="1999125422" sldId="1176"/>
            <ac:grpSpMk id="14" creationId="{3B5D0163-AEB9-468C-B02F-226AF8A727FE}"/>
          </ac:grpSpMkLst>
        </pc:grpChg>
        <pc:grpChg chg="del">
          <ac:chgData name="Katarzyna Kępka" userId="3211f38e-d85d-40b0-bc3a-d7996b5bb6a9" providerId="ADAL" clId="{9FC1580C-5977-4534-9330-AE91110F2716}" dt="2021-11-25T08:50:59.330" v="1822" actId="478"/>
          <ac:grpSpMkLst>
            <pc:docMk/>
            <pc:sldMk cId="1999125422" sldId="1176"/>
            <ac:grpSpMk id="15" creationId="{6FD7ACED-3C17-45B0-A9D6-746F54140D4B}"/>
          </ac:grpSpMkLst>
        </pc:grpChg>
        <pc:grpChg chg="del">
          <ac:chgData name="Katarzyna Kępka" userId="3211f38e-d85d-40b0-bc3a-d7996b5bb6a9" providerId="ADAL" clId="{9FC1580C-5977-4534-9330-AE91110F2716}" dt="2021-11-25T08:51:00.485" v="1823" actId="478"/>
          <ac:grpSpMkLst>
            <pc:docMk/>
            <pc:sldMk cId="1999125422" sldId="1176"/>
            <ac:grpSpMk id="18" creationId="{273283FA-4DCF-45C0-B229-F961F6FC1059}"/>
          </ac:grpSpMkLst>
        </pc:grpChg>
        <pc:grpChg chg="del">
          <ac:chgData name="Katarzyna Kępka" userId="3211f38e-d85d-40b0-bc3a-d7996b5bb6a9" providerId="ADAL" clId="{9FC1580C-5977-4534-9330-AE91110F2716}" dt="2021-11-25T08:51:01.191" v="1824" actId="478"/>
          <ac:grpSpMkLst>
            <pc:docMk/>
            <pc:sldMk cId="1999125422" sldId="1176"/>
            <ac:grpSpMk id="19" creationId="{5915C166-C809-47B3-B510-6A2197A1580C}"/>
          </ac:grpSpMkLst>
        </pc:grpChg>
        <pc:grpChg chg="add mod">
          <ac:chgData name="Katarzyna Kępka" userId="3211f38e-d85d-40b0-bc3a-d7996b5bb6a9" providerId="ADAL" clId="{9FC1580C-5977-4534-9330-AE91110F2716}" dt="2021-11-25T08:52:02.852" v="1839"/>
          <ac:grpSpMkLst>
            <pc:docMk/>
            <pc:sldMk cId="1999125422" sldId="1176"/>
            <ac:grpSpMk id="50" creationId="{1864A827-96B8-4B03-98E8-1CB5027AE3DA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58" creationId="{8705119A-F65C-4CCA-9675-47BCF88FB52F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61" creationId="{77F453DC-3901-41A0-A6D3-1BB7EB8DE923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64" creationId="{1061BB76-38A0-4006-8EDC-99ED2A23D6E9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67" creationId="{1BF114CF-8A91-4C0D-A011-1DA07CC34F1C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86" creationId="{5C9C3563-5C2E-42A8-978C-64E64A80ECC3}"/>
          </ac:grpSpMkLst>
        </pc:grpChg>
        <pc:grpChg chg="add mod">
          <ac:chgData name="Katarzyna Kępka" userId="3211f38e-d85d-40b0-bc3a-d7996b5bb6a9" providerId="ADAL" clId="{9FC1580C-5977-4534-9330-AE91110F2716}" dt="2021-11-25T08:52:10.812" v="1840"/>
          <ac:grpSpMkLst>
            <pc:docMk/>
            <pc:sldMk cId="1999125422" sldId="1176"/>
            <ac:grpSpMk id="89" creationId="{191C628F-3708-4500-A777-A31AEB5F370E}"/>
          </ac:grpSpMkLst>
        </pc:grpChg>
        <pc:grpChg chg="del">
          <ac:chgData name="Katarzyna Kępka" userId="3211f38e-d85d-40b0-bc3a-d7996b5bb6a9" providerId="ADAL" clId="{9FC1580C-5977-4534-9330-AE91110F2716}" dt="2021-11-25T08:51:03.551" v="1828" actId="478"/>
          <ac:grpSpMkLst>
            <pc:docMk/>
            <pc:sldMk cId="1999125422" sldId="1176"/>
            <ac:grpSpMk id="111" creationId="{6AE286B4-0C3A-4A7C-80A5-97622A8B45EA}"/>
          </ac:grpSpMkLst>
        </pc:grpChg>
        <pc:graphicFrameChg chg="del modGraphic">
          <ac:chgData name="Katarzyna Kępka" userId="3211f38e-d85d-40b0-bc3a-d7996b5bb6a9" providerId="ADAL" clId="{9FC1580C-5977-4534-9330-AE91110F2716}" dt="2021-11-25T08:50:56.536" v="1819" actId="478"/>
          <ac:graphicFrameMkLst>
            <pc:docMk/>
            <pc:sldMk cId="1999125422" sldId="1176"/>
            <ac:graphicFrameMk id="48" creationId="{FDD4C116-E77F-4EDE-87D4-7C39DDB6C598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08:52:02.852" v="1839"/>
          <ac:graphicFrameMkLst>
            <pc:docMk/>
            <pc:sldMk cId="1999125422" sldId="1176"/>
            <ac:graphicFrameMk id="49" creationId="{C10E336B-B609-4290-B751-F3A1DE8A3F10}"/>
          </ac:graphicFrameMkLst>
        </pc:graphicFrameChg>
        <pc:graphicFrameChg chg="del">
          <ac:chgData name="Katarzyna Kępka" userId="3211f38e-d85d-40b0-bc3a-d7996b5bb6a9" providerId="ADAL" clId="{9FC1580C-5977-4534-9330-AE91110F2716}" dt="2021-11-25T08:50:54.051" v="1817" actId="478"/>
          <ac:graphicFrameMkLst>
            <pc:docMk/>
            <pc:sldMk cId="1999125422" sldId="1176"/>
            <ac:graphicFrameMk id="69" creationId="{61A2E075-BD28-4616-959F-8321C500DF11}"/>
          </ac:graphicFrameMkLst>
        </pc:graphicFrameChg>
        <pc:picChg chg="add mod">
          <ac:chgData name="Katarzyna Kępka" userId="3211f38e-d85d-40b0-bc3a-d7996b5bb6a9" providerId="ADAL" clId="{9FC1580C-5977-4534-9330-AE91110F2716}" dt="2021-11-25T08:52:02.852" v="1839"/>
          <ac:picMkLst>
            <pc:docMk/>
            <pc:sldMk cId="1999125422" sldId="1176"/>
            <ac:picMk id="53" creationId="{5DA0A163-FF2C-418D-A96C-3572DDEF25B1}"/>
          </ac:picMkLst>
        </pc:picChg>
        <pc:picChg chg="add mod">
          <ac:chgData name="Katarzyna Kępka" userId="3211f38e-d85d-40b0-bc3a-d7996b5bb6a9" providerId="ADAL" clId="{9FC1580C-5977-4534-9330-AE91110F2716}" dt="2021-11-25T08:52:02.852" v="1839"/>
          <ac:picMkLst>
            <pc:docMk/>
            <pc:sldMk cId="1999125422" sldId="1176"/>
            <ac:picMk id="54" creationId="{2E32FD2C-D337-44D7-9225-A240100583CE}"/>
          </ac:picMkLst>
        </pc:picChg>
        <pc:picChg chg="add mod">
          <ac:chgData name="Katarzyna Kępka" userId="3211f38e-d85d-40b0-bc3a-d7996b5bb6a9" providerId="ADAL" clId="{9FC1580C-5977-4534-9330-AE91110F2716}" dt="2021-11-25T08:52:02.852" v="1839"/>
          <ac:picMkLst>
            <pc:docMk/>
            <pc:sldMk cId="1999125422" sldId="1176"/>
            <ac:picMk id="55" creationId="{374B4BE5-E4A6-4822-8646-C7A59347EEF8}"/>
          </ac:picMkLst>
        </pc:picChg>
        <pc:picChg chg="add mod">
          <ac:chgData name="Katarzyna Kępka" userId="3211f38e-d85d-40b0-bc3a-d7996b5bb6a9" providerId="ADAL" clId="{9FC1580C-5977-4534-9330-AE91110F2716}" dt="2021-11-25T08:52:02.852" v="1839"/>
          <ac:picMkLst>
            <pc:docMk/>
            <pc:sldMk cId="1999125422" sldId="1176"/>
            <ac:picMk id="56" creationId="{CC07D4F4-862C-495D-9795-0D5F17E05BCC}"/>
          </ac:picMkLst>
        </pc:picChg>
        <pc:picChg chg="add mod">
          <ac:chgData name="Katarzyna Kępka" userId="3211f38e-d85d-40b0-bc3a-d7996b5bb6a9" providerId="ADAL" clId="{9FC1580C-5977-4534-9330-AE91110F2716}" dt="2021-11-25T08:52:02.852" v="1839"/>
          <ac:picMkLst>
            <pc:docMk/>
            <pc:sldMk cId="1999125422" sldId="1176"/>
            <ac:picMk id="57" creationId="{40FB5F58-CD1E-443A-A824-7D9900FF2567}"/>
          </ac:picMkLst>
        </pc:picChg>
        <pc:picChg chg="del">
          <ac:chgData name="Katarzyna Kępka" userId="3211f38e-d85d-40b0-bc3a-d7996b5bb6a9" providerId="ADAL" clId="{9FC1580C-5977-4534-9330-AE91110F2716}" dt="2021-11-25T08:51:04.023" v="1829" actId="478"/>
          <ac:picMkLst>
            <pc:docMk/>
            <pc:sldMk cId="1999125422" sldId="1176"/>
            <ac:picMk id="114" creationId="{2139569B-BA5C-44D6-80C1-102C0920F182}"/>
          </ac:picMkLst>
        </pc:picChg>
        <pc:picChg chg="del">
          <ac:chgData name="Katarzyna Kępka" userId="3211f38e-d85d-40b0-bc3a-d7996b5bb6a9" providerId="ADAL" clId="{9FC1580C-5977-4534-9330-AE91110F2716}" dt="2021-11-25T08:51:02.071" v="1826" actId="478"/>
          <ac:picMkLst>
            <pc:docMk/>
            <pc:sldMk cId="1999125422" sldId="1176"/>
            <ac:picMk id="115" creationId="{562C1BE3-F35E-4660-970B-90294C25C560}"/>
          </ac:picMkLst>
        </pc:picChg>
        <pc:picChg chg="del">
          <ac:chgData name="Katarzyna Kępka" userId="3211f38e-d85d-40b0-bc3a-d7996b5bb6a9" providerId="ADAL" clId="{9FC1580C-5977-4534-9330-AE91110F2716}" dt="2021-11-25T08:51:01.687" v="1825" actId="478"/>
          <ac:picMkLst>
            <pc:docMk/>
            <pc:sldMk cId="1999125422" sldId="1176"/>
            <ac:picMk id="137" creationId="{06E621FC-D6DE-41CD-9D8C-A8CA66F5BDF7}"/>
          </ac:picMkLst>
        </pc:picChg>
        <pc:picChg chg="del">
          <ac:chgData name="Katarzyna Kępka" userId="3211f38e-d85d-40b0-bc3a-d7996b5bb6a9" providerId="ADAL" clId="{9FC1580C-5977-4534-9330-AE91110F2716}" dt="2021-11-25T08:51:02.539" v="1827" actId="478"/>
          <ac:picMkLst>
            <pc:docMk/>
            <pc:sldMk cId="1999125422" sldId="1176"/>
            <ac:picMk id="138" creationId="{0543512F-F1DC-4A07-9588-318849DC4B8C}"/>
          </ac:picMkLst>
        </pc:pic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59" creationId="{857E695E-5DDB-4C83-88D5-7FED3792D0D2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0" creationId="{5B464463-E2FE-48E0-9620-A414090F0A5E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2" creationId="{D18A47AC-E5FA-45E5-AAC5-F66A826D4EA2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3" creationId="{D53CB7A1-BCFF-42D8-AFCA-B28EAF7A3D38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5" creationId="{11044A4F-1792-4EEF-A785-224EE8D73D9B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6" creationId="{1AFFE83A-2E6E-47E8-BBEB-CCE8E455C231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68" creationId="{7AA385F3-94C6-4583-B888-1BBADB2E742C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85" creationId="{B826DDA2-CAA6-4125-B5B1-2AD1B1243591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87" creationId="{3B839C50-FEA8-4CFD-B730-91DF2F186C81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88" creationId="{CDB6122A-47E8-40F6-AA82-8B361C7D79F8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90" creationId="{9686C9D5-300B-47C6-9ACB-BA8022DD3187}"/>
          </ac:cxnSpMkLst>
        </pc:cxnChg>
        <pc:cxnChg chg="mod">
          <ac:chgData name="Katarzyna Kępka" userId="3211f38e-d85d-40b0-bc3a-d7996b5bb6a9" providerId="ADAL" clId="{9FC1580C-5977-4534-9330-AE91110F2716}" dt="2021-11-25T08:52:10.812" v="1840"/>
          <ac:cxnSpMkLst>
            <pc:docMk/>
            <pc:sldMk cId="1999125422" sldId="1176"/>
            <ac:cxnSpMk id="91" creationId="{1EE2254D-97EE-42F8-9361-68E71B96C851}"/>
          </ac:cxnSpMkLst>
        </pc:cxnChg>
      </pc:sldChg>
      <pc:sldChg chg="modSp mod delCm">
        <pc:chgData name="Katarzyna Kępka" userId="3211f38e-d85d-40b0-bc3a-d7996b5bb6a9" providerId="ADAL" clId="{9FC1580C-5977-4534-9330-AE91110F2716}" dt="2021-11-25T09:38:04.195" v="2760"/>
        <pc:sldMkLst>
          <pc:docMk/>
          <pc:sldMk cId="3870774884" sldId="1177"/>
        </pc:sldMkLst>
        <pc:spChg chg="mod">
          <ac:chgData name="Katarzyna Kępka" userId="3211f38e-d85d-40b0-bc3a-d7996b5bb6a9" providerId="ADAL" clId="{9FC1580C-5977-4534-9330-AE91110F2716}" dt="2021-11-25T09:38:04.195" v="2760"/>
          <ac:spMkLst>
            <pc:docMk/>
            <pc:sldMk cId="3870774884" sldId="1177"/>
            <ac:spMk id="29" creationId="{3D3B4A6B-6DCB-4690-B65E-C5396D33374E}"/>
          </ac:spMkLst>
        </pc:spChg>
      </pc:sldChg>
      <pc:sldChg chg="modSp mod ord">
        <pc:chgData name="Katarzyna Kępka" userId="3211f38e-d85d-40b0-bc3a-d7996b5bb6a9" providerId="ADAL" clId="{9FC1580C-5977-4534-9330-AE91110F2716}" dt="2021-11-25T09:26:39.860" v="2522"/>
        <pc:sldMkLst>
          <pc:docMk/>
          <pc:sldMk cId="293069622" sldId="1178"/>
        </pc:sldMkLst>
        <pc:spChg chg="mod">
          <ac:chgData name="Katarzyna Kępka" userId="3211f38e-d85d-40b0-bc3a-d7996b5bb6a9" providerId="ADAL" clId="{9FC1580C-5977-4534-9330-AE91110F2716}" dt="2021-11-25T09:25:49.584" v="2518" actId="20577"/>
          <ac:spMkLst>
            <pc:docMk/>
            <pc:sldMk cId="293069622" sldId="1178"/>
            <ac:spMk id="3" creationId="{73DA9334-2BB9-40D3-BE8B-EE352E5CEADA}"/>
          </ac:spMkLst>
        </pc:spChg>
      </pc:sldChg>
      <pc:sldChg chg="del ord">
        <pc:chgData name="Katarzyna Kępka" userId="3211f38e-d85d-40b0-bc3a-d7996b5bb6a9" providerId="ADAL" clId="{9FC1580C-5977-4534-9330-AE91110F2716}" dt="2021-11-26T07:47:42.682" v="3083" actId="47"/>
        <pc:sldMkLst>
          <pc:docMk/>
          <pc:sldMk cId="3827062276" sldId="1187"/>
        </pc:sldMkLst>
      </pc:sldChg>
      <pc:sldChg chg="addSp delSp modSp add mod modNotesTx">
        <pc:chgData name="Katarzyna Kępka" userId="3211f38e-d85d-40b0-bc3a-d7996b5bb6a9" providerId="ADAL" clId="{9FC1580C-5977-4534-9330-AE91110F2716}" dt="2021-11-25T08:35:37.536" v="401" actId="6549"/>
        <pc:sldMkLst>
          <pc:docMk/>
          <pc:sldMk cId="3377228069" sldId="1188"/>
        </pc:sldMkLst>
        <pc:spChg chg="mod">
          <ac:chgData name="Katarzyna Kępka" userId="3211f38e-d85d-40b0-bc3a-d7996b5bb6a9" providerId="ADAL" clId="{9FC1580C-5977-4534-9330-AE91110F2716}" dt="2021-11-25T08:24:32.017" v="25" actId="207"/>
          <ac:spMkLst>
            <pc:docMk/>
            <pc:sldMk cId="3377228069" sldId="1188"/>
            <ac:spMk id="15" creationId="{F51FBCEF-0900-4109-83D3-D0109751B605}"/>
          </ac:spMkLst>
        </pc:spChg>
        <pc:spChg chg="mod">
          <ac:chgData name="Katarzyna Kępka" userId="3211f38e-d85d-40b0-bc3a-d7996b5bb6a9" providerId="ADAL" clId="{9FC1580C-5977-4534-9330-AE91110F2716}" dt="2021-11-25T08:24:16.205" v="12" actId="207"/>
          <ac:spMkLst>
            <pc:docMk/>
            <pc:sldMk cId="3377228069" sldId="1188"/>
            <ac:spMk id="42" creationId="{73B5CF78-3F4B-4370-97BA-BE92194E05F9}"/>
          </ac:spMkLst>
        </pc:spChg>
        <pc:spChg chg="mod">
          <ac:chgData name="Katarzyna Kępka" userId="3211f38e-d85d-40b0-bc3a-d7996b5bb6a9" providerId="ADAL" clId="{9FC1580C-5977-4534-9330-AE91110F2716}" dt="2021-11-25T08:24:02.097" v="9" actId="207"/>
          <ac:spMkLst>
            <pc:docMk/>
            <pc:sldMk cId="3377228069" sldId="1188"/>
            <ac:spMk id="43" creationId="{C97325C0-5DB5-4556-8476-78EA4BA93B01}"/>
          </ac:spMkLst>
        </pc:spChg>
        <pc:graphicFrameChg chg="mod ord">
          <ac:chgData name="Katarzyna Kępka" userId="3211f38e-d85d-40b0-bc3a-d7996b5bb6a9" providerId="ADAL" clId="{9FC1580C-5977-4534-9330-AE91110F2716}" dt="2021-11-25T08:23:52.628" v="6" actId="1037"/>
          <ac:graphicFrameMkLst>
            <pc:docMk/>
            <pc:sldMk cId="3377228069" sldId="1188"/>
            <ac:graphicFrameMk id="12" creationId="{2E8ED252-E115-4784-81FE-6EE0454DE4C6}"/>
          </ac:graphicFrameMkLst>
        </pc:graphicFrameChg>
        <pc:graphicFrameChg chg="ord">
          <ac:chgData name="Katarzyna Kępka" userId="3211f38e-d85d-40b0-bc3a-d7996b5bb6a9" providerId="ADAL" clId="{9FC1580C-5977-4534-9330-AE91110F2716}" dt="2021-11-25T08:23:39.203" v="3" actId="167"/>
          <ac:graphicFrameMkLst>
            <pc:docMk/>
            <pc:sldMk cId="3377228069" sldId="1188"/>
            <ac:graphicFrameMk id="33" creationId="{C4E6F6B3-4D2F-40C1-9C0E-7E827E61149D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08:31:52.087" v="76" actId="207"/>
          <ac:graphicFrameMkLst>
            <pc:docMk/>
            <pc:sldMk cId="3377228069" sldId="1188"/>
            <ac:graphicFrameMk id="35" creationId="{A65D2CCA-035E-4508-8596-D70E4E12734D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8:27:07.170" v="34" actId="207"/>
          <ac:graphicFrameMkLst>
            <pc:docMk/>
            <pc:sldMk cId="3377228069" sldId="1188"/>
            <ac:graphicFrameMk id="40" creationId="{F047B1E0-4131-4B08-8DE2-F06CC3760F57}"/>
          </ac:graphicFrameMkLst>
        </pc:graphicFrameChg>
        <pc:graphicFrameChg chg="del">
          <ac:chgData name="Katarzyna Kępka" userId="3211f38e-d85d-40b0-bc3a-d7996b5bb6a9" providerId="ADAL" clId="{9FC1580C-5977-4534-9330-AE91110F2716}" dt="2021-11-25T08:29:20.058" v="60" actId="478"/>
          <ac:graphicFrameMkLst>
            <pc:docMk/>
            <pc:sldMk cId="3377228069" sldId="1188"/>
            <ac:graphicFrameMk id="49" creationId="{7336C39F-721D-4FA2-BDFE-20B58B43D6BC}"/>
          </ac:graphicFrameMkLst>
        </pc:graphicFrameChg>
        <pc:picChg chg="mod">
          <ac:chgData name="Katarzyna Kępka" userId="3211f38e-d85d-40b0-bc3a-d7996b5bb6a9" providerId="ADAL" clId="{9FC1580C-5977-4534-9330-AE91110F2716}" dt="2021-11-25T08:24:20.936" v="13" actId="207"/>
          <ac:picMkLst>
            <pc:docMk/>
            <pc:sldMk cId="3377228069" sldId="1188"/>
            <ac:picMk id="14" creationId="{4CA62C96-BB6C-4D2A-B5E7-72AFAB3B113E}"/>
          </ac:picMkLst>
        </pc:picChg>
      </pc:sldChg>
      <pc:sldChg chg="modSp add mod modNotesTx">
        <pc:chgData name="Katarzyna Kępka" userId="3211f38e-d85d-40b0-bc3a-d7996b5bb6a9" providerId="ADAL" clId="{9FC1580C-5977-4534-9330-AE91110F2716}" dt="2021-11-25T09:05:12.621" v="2339" actId="20577"/>
        <pc:sldMkLst>
          <pc:docMk/>
          <pc:sldMk cId="3529416313" sldId="1189"/>
        </pc:sldMkLst>
        <pc:spChg chg="mod">
          <ac:chgData name="Katarzyna Kępka" userId="3211f38e-d85d-40b0-bc3a-d7996b5bb6a9" providerId="ADAL" clId="{9FC1580C-5977-4534-9330-AE91110F2716}" dt="2021-11-25T08:54:17.617" v="1858" actId="207"/>
          <ac:spMkLst>
            <pc:docMk/>
            <pc:sldMk cId="3529416313" sldId="1189"/>
            <ac:spMk id="39" creationId="{F9166581-8560-4E90-91B8-B5697C9BBC5A}"/>
          </ac:spMkLst>
        </pc:spChg>
        <pc:spChg chg="mod">
          <ac:chgData name="Katarzyna Kępka" userId="3211f38e-d85d-40b0-bc3a-d7996b5bb6a9" providerId="ADAL" clId="{9FC1580C-5977-4534-9330-AE91110F2716}" dt="2021-11-25T08:54:32.726" v="1868" actId="207"/>
          <ac:spMkLst>
            <pc:docMk/>
            <pc:sldMk cId="3529416313" sldId="1189"/>
            <ac:spMk id="41" creationId="{D6D102E2-08AD-4DDA-9BC6-7FA8ED57DEF1}"/>
          </ac:spMkLst>
        </pc:spChg>
        <pc:spChg chg="mod">
          <ac:chgData name="Katarzyna Kępka" userId="3211f38e-d85d-40b0-bc3a-d7996b5bb6a9" providerId="ADAL" clId="{9FC1580C-5977-4534-9330-AE91110F2716}" dt="2021-11-25T08:54:29.103" v="1867" actId="207"/>
          <ac:spMkLst>
            <pc:docMk/>
            <pc:sldMk cId="3529416313" sldId="1189"/>
            <ac:spMk id="42" creationId="{56BC890C-6FA4-476F-BCC0-593E81E8F218}"/>
          </ac:spMkLst>
        </pc:spChg>
        <pc:graphicFrameChg chg="mod">
          <ac:chgData name="Katarzyna Kępka" userId="3211f38e-d85d-40b0-bc3a-d7996b5bb6a9" providerId="ADAL" clId="{9FC1580C-5977-4534-9330-AE91110F2716}" dt="2021-11-25T08:59:58.789" v="1894" actId="207"/>
          <ac:graphicFrameMkLst>
            <pc:docMk/>
            <pc:sldMk cId="3529416313" sldId="1189"/>
            <ac:graphicFrameMk id="30" creationId="{F702272D-DEA7-4E32-88FF-B0DFADA1AE93}"/>
          </ac:graphicFrameMkLst>
        </pc:graphicFrameChg>
        <pc:graphicFrameChg chg="ord">
          <ac:chgData name="Katarzyna Kępka" userId="3211f38e-d85d-40b0-bc3a-d7996b5bb6a9" providerId="ADAL" clId="{9FC1580C-5977-4534-9330-AE91110F2716}" dt="2021-11-25T08:53:19.816" v="1843" actId="167"/>
          <ac:graphicFrameMkLst>
            <pc:docMk/>
            <pc:sldMk cId="3529416313" sldId="1189"/>
            <ac:graphicFrameMk id="34" creationId="{2989FC61-4039-4404-9FF5-369F5C7922CD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00:02.814" v="1895" actId="207"/>
          <ac:graphicFrameMkLst>
            <pc:docMk/>
            <pc:sldMk cId="3529416313" sldId="1189"/>
            <ac:graphicFrameMk id="59" creationId="{7EB84E7B-69A4-4866-889D-8800A761CD54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00:05.879" v="1896" actId="207"/>
          <ac:graphicFrameMkLst>
            <pc:docMk/>
            <pc:sldMk cId="3529416313" sldId="1189"/>
            <ac:graphicFrameMk id="61" creationId="{B5FE42FB-0859-405E-9812-2C639850DD76}"/>
          </ac:graphicFrameMkLst>
        </pc:graphicFrameChg>
        <pc:graphicFrameChg chg="ord">
          <ac:chgData name="Katarzyna Kępka" userId="3211f38e-d85d-40b0-bc3a-d7996b5bb6a9" providerId="ADAL" clId="{9FC1580C-5977-4534-9330-AE91110F2716}" dt="2021-11-25T08:53:14.411" v="1842" actId="167"/>
          <ac:graphicFrameMkLst>
            <pc:docMk/>
            <pc:sldMk cId="3529416313" sldId="1189"/>
            <ac:graphicFrameMk id="69" creationId="{0781E3E6-29B7-4B4D-ACB8-AFD5A134A904}"/>
          </ac:graphicFrameMkLst>
        </pc:graphicFrameChg>
        <pc:picChg chg="mod">
          <ac:chgData name="Katarzyna Kępka" userId="3211f38e-d85d-40b0-bc3a-d7996b5bb6a9" providerId="ADAL" clId="{9FC1580C-5977-4534-9330-AE91110F2716}" dt="2021-11-25T08:53:27.425" v="1844" actId="207"/>
          <ac:picMkLst>
            <pc:docMk/>
            <pc:sldMk cId="3529416313" sldId="1189"/>
            <ac:picMk id="38" creationId="{2A7E5497-FE4F-4621-8129-F3D29F665420}"/>
          </ac:picMkLst>
        </pc:picChg>
      </pc:sldChg>
      <pc:sldChg chg="modSp add mod modNotesTx">
        <pc:chgData name="Katarzyna Kępka" userId="3211f38e-d85d-40b0-bc3a-d7996b5bb6a9" providerId="ADAL" clId="{9FC1580C-5977-4534-9330-AE91110F2716}" dt="2021-11-25T09:23:26.474" v="2507" actId="20577"/>
        <pc:sldMkLst>
          <pc:docMk/>
          <pc:sldMk cId="3048586744" sldId="1190"/>
        </pc:sldMkLst>
        <pc:spChg chg="mod">
          <ac:chgData name="Katarzyna Kępka" userId="3211f38e-d85d-40b0-bc3a-d7996b5bb6a9" providerId="ADAL" clId="{9FC1580C-5977-4534-9330-AE91110F2716}" dt="2021-11-25T09:07:45.957" v="2353" actId="207"/>
          <ac:spMkLst>
            <pc:docMk/>
            <pc:sldMk cId="3048586744" sldId="1190"/>
            <ac:spMk id="18" creationId="{B28A8805-ED50-42E4-958A-9BF3CEBE8D37}"/>
          </ac:spMkLst>
        </pc:spChg>
        <pc:graphicFrameChg chg="mod">
          <ac:chgData name="Katarzyna Kępka" userId="3211f38e-d85d-40b0-bc3a-d7996b5bb6a9" providerId="ADAL" clId="{9FC1580C-5977-4534-9330-AE91110F2716}" dt="2021-11-25T09:13:51.070" v="2360" actId="207"/>
          <ac:graphicFrameMkLst>
            <pc:docMk/>
            <pc:sldMk cId="3048586744" sldId="1190"/>
            <ac:graphicFrameMk id="25" creationId="{8CD17B35-064A-4835-8D20-F089C35A958B}"/>
          </ac:graphicFrameMkLst>
        </pc:graphicFrameChg>
        <pc:graphicFrameChg chg="mod">
          <ac:chgData name="Katarzyna Kępka" userId="3211f38e-d85d-40b0-bc3a-d7996b5bb6a9" providerId="ADAL" clId="{9FC1580C-5977-4534-9330-AE91110F2716}" dt="2021-11-25T09:18:53.866" v="2444" actId="1076"/>
          <ac:graphicFrameMkLst>
            <pc:docMk/>
            <pc:sldMk cId="3048586744" sldId="1190"/>
            <ac:graphicFrameMk id="43" creationId="{B7E7B574-D4DE-4949-8916-CE8F64F4D436}"/>
          </ac:graphicFrameMkLst>
        </pc:graphicFrameChg>
        <pc:picChg chg="mod">
          <ac:chgData name="Katarzyna Kępka" userId="3211f38e-d85d-40b0-bc3a-d7996b5bb6a9" providerId="ADAL" clId="{9FC1580C-5977-4534-9330-AE91110F2716}" dt="2021-11-25T09:07:33.014" v="2341" actId="207"/>
          <ac:picMkLst>
            <pc:docMk/>
            <pc:sldMk cId="3048586744" sldId="1190"/>
            <ac:picMk id="17" creationId="{9017CFB5-B3D6-48C9-8F92-405C6FD926B1}"/>
          </ac:picMkLst>
        </pc:picChg>
      </pc:sldChg>
      <pc:sldChg chg="modSp mod modNotesTx">
        <pc:chgData name="Katarzyna Kępka" userId="3211f38e-d85d-40b0-bc3a-d7996b5bb6a9" providerId="ADAL" clId="{9FC1580C-5977-4534-9330-AE91110F2716}" dt="2021-11-26T07:35:10.736" v="3057" actId="20577"/>
        <pc:sldMkLst>
          <pc:docMk/>
          <pc:sldMk cId="2115910450" sldId="1191"/>
        </pc:sldMkLst>
        <pc:graphicFrameChg chg="mod">
          <ac:chgData name="Katarzyna Kępka" userId="3211f38e-d85d-40b0-bc3a-d7996b5bb6a9" providerId="ADAL" clId="{9FC1580C-5977-4534-9330-AE91110F2716}" dt="2021-11-26T07:16:36.643" v="3045" actId="207"/>
          <ac:graphicFrameMkLst>
            <pc:docMk/>
            <pc:sldMk cId="2115910450" sldId="1191"/>
            <ac:graphicFrameMk id="33" creationId="{15DACF39-FF4D-4BC8-AFF5-E679AD485DEF}"/>
          </ac:graphicFrameMkLst>
        </pc:graphicFrameChg>
        <pc:graphicFrameChg chg="mod">
          <ac:chgData name="Katarzyna Kępka" userId="3211f38e-d85d-40b0-bc3a-d7996b5bb6a9" providerId="ADAL" clId="{9FC1580C-5977-4534-9330-AE91110F2716}" dt="2021-11-26T07:16:10.544" v="3039" actId="962"/>
          <ac:graphicFrameMkLst>
            <pc:docMk/>
            <pc:sldMk cId="2115910450" sldId="1191"/>
            <ac:graphicFrameMk id="46" creationId="{8CCBD3DB-CEBE-4E5C-A7E5-F08A4E186EDB}"/>
          </ac:graphicFrameMkLst>
        </pc:graphicFrameChg>
      </pc:sldChg>
      <pc:sldChg chg="addSp delSp modSp new del mod">
        <pc:chgData name="Katarzyna Kępka" userId="3211f38e-d85d-40b0-bc3a-d7996b5bb6a9" providerId="ADAL" clId="{9FC1580C-5977-4534-9330-AE91110F2716}" dt="2021-11-25T12:08:25.217" v="2971" actId="2696"/>
        <pc:sldMkLst>
          <pc:docMk/>
          <pc:sldMk cId="2178008824" sldId="1191"/>
        </pc:sldMkLst>
        <pc:spChg chg="mod topLvl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" creationId="{40B62F44-49C2-4A74-8AB7-208758AF685D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18" creationId="{C5D5C688-2C98-4584-93EF-B9B9EA27C44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19" creationId="{5EEACF86-3535-4377-AB2E-50311D5019B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0" creationId="{4FC3E50D-FC8D-4421-8880-9675942F7A44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1" creationId="{65A75B6E-1F45-4627-BE38-5DC4750DB59E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2" creationId="{921226FB-F8E1-48B2-A08E-4D7262948F08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3" creationId="{61F4A04D-131E-432A-BA75-82A3CCC64485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4" creationId="{DBA78D08-BCEF-427A-938B-DF8DA0E1965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5" creationId="{8076CDB2-0B3D-4432-8F61-2DFCEEC6A55A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6" creationId="{B7CC1D3F-FBFF-4685-B23B-24939A0ED32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7" creationId="{91D4EEA0-A740-4979-8A95-6EC744544BA9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8" creationId="{69E4AE36-3480-468D-9B6C-09D5E18D2704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29" creationId="{DF06CD8C-16DE-46B7-A5A5-2EE00DE8B59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0" creationId="{07ED4789-0B6C-436A-AC14-C0A543950AB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1" creationId="{71E9E267-1F1E-413C-8932-D28A8CBB31C6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2" creationId="{4C6A285C-763B-419E-9A0E-8F36D216AC89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3" creationId="{CA41FFB3-23EA-4AAF-855E-D718AF475161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4" creationId="{1CE34511-7802-432C-BD3B-53DA62793242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5" creationId="{79ABC0DF-DD5B-4441-87AB-41CED9211E48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6" creationId="{9FB1AB89-3BC7-4F26-BC52-6842C9EDB940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7" creationId="{4BED5028-53BD-45D9-9AF3-695B220391CE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8" creationId="{26EAA6FC-88E9-4DED-9CB1-178B4BC0D918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39" creationId="{48DAC7CE-21E0-4AB5-BBE5-688E92F4B993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0" creationId="{BDC1044C-E1CF-4F87-9DA1-20C68597B34B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1" creationId="{64C9F09A-7AAE-49A5-A56F-538DC0E40AC1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2" creationId="{F6866F9A-A0E9-4FDD-A47D-8ADA8CF52EE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3" creationId="{A67235E0-1FBF-412E-953A-E97325BF01B0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4" creationId="{FA47FE1C-5D06-4FDD-8BC7-C53902261EC9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5" creationId="{4311CD6D-0657-4A3C-9DDB-3F636C6928C0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6" creationId="{62232A7C-C15E-4298-92D0-B91E84591C0E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7" creationId="{87EBDACA-F9F9-4342-A8B7-66B132622B14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8" creationId="{FF8424BB-264C-4B94-937C-5F154B1BE35F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49" creationId="{2D64EB60-9308-42EA-8323-A74E92117A62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0" creationId="{B44E3415-B304-4B24-9DFC-E058157523D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1" creationId="{6212410A-7CA3-4CA7-AFA3-C819074388C2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3" creationId="{4DE6DFC3-89CC-4FEF-AF4D-3537D2FE4D32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4" creationId="{65C01E09-A035-4438-8678-D5D3B3D924AB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5" creationId="{C357A163-CB04-4C08-9A45-9A5FC6714225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6" creationId="{2BB55F9E-C88B-4B81-8935-FC8F0A4B3F7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7" creationId="{2164BB24-CD24-4AE0-931B-81ADDFE72B9F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8" creationId="{9471B5C7-1FA1-45A6-B0A5-B1BBEE60727B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59" creationId="{1B289D09-F51B-4E3E-883F-73D1D0A0A4F6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0" creationId="{6406422A-44C6-4D14-8869-CB0D384C822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1" creationId="{7D180C91-931A-42EA-BDD4-3250C5FEE404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2" creationId="{4ABE397D-BD7A-4074-8501-C47BE4BE9090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3" creationId="{D6558E5B-2460-4EC8-9652-14531A541E2A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4" creationId="{56C070B6-7D15-41F3-BD9F-C37FF2018CE7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5" creationId="{9973F58B-7E01-4B9A-BB58-3D6F6F6C61AF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6" creationId="{18D2B538-93F9-448F-AC00-B87789C15E0E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7" creationId="{B64F7893-4F7B-49AC-9DC2-AAD5C61B6838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8" creationId="{3BC9BC8F-B29D-41CC-AC7F-6A08019DBB6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69" creationId="{E7273BB9-A054-4D79-B3FE-D7652EDF3332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71" creationId="{98E183DE-22D4-4350-BF4C-2AF0D94A279C}"/>
          </ac:spMkLst>
        </pc:spChg>
        <pc:spChg chg="mod">
          <ac:chgData name="Katarzyna Kępka" userId="3211f38e-d85d-40b0-bc3a-d7996b5bb6a9" providerId="ADAL" clId="{9FC1580C-5977-4534-9330-AE91110F2716}" dt="2021-11-25T11:06:15.439" v="2882" actId="14100"/>
          <ac:spMkLst>
            <pc:docMk/>
            <pc:sldMk cId="2178008824" sldId="1191"/>
            <ac:spMk id="72" creationId="{AAF32B7E-5437-44C5-9B1B-BDDC61768445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77" creationId="{A8D50FCA-F90C-4DB8-8106-FAA631A10070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79" creationId="{A9C7D131-3170-4D57-8161-0F49832EE897}"/>
          </ac:spMkLst>
        </pc:spChg>
        <pc:spChg chg="add del mod">
          <ac:chgData name="Katarzyna Kępka" userId="3211f38e-d85d-40b0-bc3a-d7996b5bb6a9" providerId="ADAL" clId="{9FC1580C-5977-4534-9330-AE91110F2716}" dt="2021-11-25T11:07:05.842" v="2896" actId="478"/>
          <ac:spMkLst>
            <pc:docMk/>
            <pc:sldMk cId="2178008824" sldId="1191"/>
            <ac:spMk id="80" creationId="{E772CA66-133A-464B-A2A3-6C469BFB79FF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1" creationId="{107C0F29-96EA-48BF-8C43-D4B19F18198A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2" creationId="{2433E4FC-32C1-425E-9290-49940923C345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3" creationId="{70438A64-49C9-4435-8BE7-381C044F6726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4" creationId="{4CDE26DE-38E9-4C7F-A3F4-7B7C46E0420D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5" creationId="{7FD2789A-6FD0-42F3-BA20-72DC2819DB25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6" creationId="{4E180BAC-17FF-471F-9CB5-7E8F9B8793FF}"/>
          </ac:spMkLst>
        </pc:spChg>
        <pc:spChg chg="add mod">
          <ac:chgData name="Katarzyna Kępka" userId="3211f38e-d85d-40b0-bc3a-d7996b5bb6a9" providerId="ADAL" clId="{9FC1580C-5977-4534-9330-AE91110F2716}" dt="2021-11-25T11:05:52.454" v="2795" actId="1076"/>
          <ac:spMkLst>
            <pc:docMk/>
            <pc:sldMk cId="2178008824" sldId="1191"/>
            <ac:spMk id="87" creationId="{2DBEAB35-F98B-4001-B0DC-0B1AF4230CFC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90" creationId="{71D3E6B6-A533-4C97-A521-BAAF921DE30B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97" creationId="{E8DA23DA-3CA1-4F1B-A2E2-363538FCF997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98" creationId="{18B5E53A-B6BC-4684-B717-AF5C3BC6B657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99" creationId="{392ABEA3-E767-467B-87E0-0801DB239EDD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0" creationId="{02E1EC2C-2AA2-4915-93AE-ABA41D1AFD4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1" creationId="{F4C29BD7-2A25-4109-BB8C-FA23BCA6F15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2" creationId="{BB021904-5832-4177-BD5B-2E80E7D84EC5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3" creationId="{EF3BFFEC-C43F-403A-AD08-4F8BA68BA10E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4" creationId="{32FBBD40-FA84-4579-B5BB-61CE1420ADE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5" creationId="{B0EDD9CD-47EC-4DE6-9F7E-7623078601DC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6" creationId="{E083C95B-7A10-443E-8FD7-87964AAB8BC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7" creationId="{447EF4EE-9933-4EB0-A245-BEB695CDE62B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8" creationId="{B805B673-189C-4BAB-B420-0F3C04217FDA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09" creationId="{C5649A40-EA50-49DF-8CA9-EA3FA056485C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0" creationId="{DFC79151-4095-493D-8D7F-A7E616762D4E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1" creationId="{472A7D80-602B-4BDD-AAD1-9EEF7E0A716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2" creationId="{36680608-A112-467F-A260-AE91C467C357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3" creationId="{677E0E21-D9A6-4A86-8787-544F69FD6FD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4" creationId="{F1BF52BB-5FE0-47E9-B89D-1A9E53DC443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5" creationId="{582287A0-65A1-418F-8237-0242BE44EEC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6" creationId="{B6AC197E-F301-4F1B-A747-EFD624A7901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7" creationId="{DAB1D72E-DB8F-4652-9FC4-6C2496F6A7F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8" creationId="{1D7358A5-B46D-4952-ACD7-B110D59C11A7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19" creationId="{48D5910D-C9F9-4E1F-97B7-5067F695CC8D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0" creationId="{042A1B55-795F-4C49-BFA7-53EFF581AB07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1" creationId="{80258F89-30DF-43CF-BD58-C8CC066B5F0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2" creationId="{4EDE4BD5-B993-44EE-8FC1-A4BE18852C6D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3" creationId="{E21FD808-C900-4DAE-B907-BBC799EF0C6F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4" creationId="{54CE2FD7-5D58-44F0-8A0F-9847D3541BEE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5" creationId="{1F25E764-FE4C-478A-83FE-8FF9C0B1F7D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6" creationId="{421451B9-CDC6-4A2C-85E1-8C8C0D271643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7" creationId="{B03CD86B-5BD8-4D12-A0E6-64B8F1D2FCF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8" creationId="{D570FA89-A7AB-4842-B1CE-41861FD23895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29" creationId="{B0DDADB5-1294-41FE-8B4D-999DDF71BF45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0" creationId="{30951C6F-4F3C-464A-B36E-C6BA67414E7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2" creationId="{7EB6FD78-848C-49AF-A51D-2C9AC637385D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3" creationId="{AEE88594-177A-4FEA-BF2E-3B7B08880D2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4" creationId="{22A27F3E-6FBD-468D-B87C-336940F84086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5" creationId="{A25F5A70-416B-403E-A3AF-99CF65B8A69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6" creationId="{F29468AB-9EBE-4099-8BFF-69C442500F65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7" creationId="{15F92A91-4513-4CCB-AE2D-5A367E2D4DD8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8" creationId="{830025E3-EF3F-49B9-8B75-0F0BEB8D306C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39" creationId="{2EE35F7C-70F8-4A91-8B05-52D11B2D6353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0" creationId="{783AE14D-2806-4415-9F4F-69820BBF9929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1" creationId="{557BD88A-8950-473E-B06E-AF94DF3F0B9E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2" creationId="{2B9A93F7-8C27-4A20-AA19-107F7E573B16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3" creationId="{9FC559EF-69C4-4798-AFF7-C8BEBCB6D67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4" creationId="{9FC7A8F1-33F5-4B38-BBA9-111900DAC274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5" creationId="{3ADB1A6C-5937-460B-9BEA-0F215884EC79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6" creationId="{DA8E9E26-5BA4-4088-BD09-B119AE7E6072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7" creationId="{D8AA1ABC-9D88-4F37-8198-7040FC2EB07A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48" creationId="{9D11228E-B8DF-40F3-A08F-D45338FCBDA0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50" creationId="{6FC2EA12-F1CE-480A-95A7-5CC2D70A9101}"/>
          </ac:spMkLst>
        </pc:spChg>
        <pc:spChg chg="mod">
          <ac:chgData name="Katarzyna Kępka" userId="3211f38e-d85d-40b0-bc3a-d7996b5bb6a9" providerId="ADAL" clId="{9FC1580C-5977-4534-9330-AE91110F2716}" dt="2021-11-25T11:07:02.122" v="2894" actId="1076"/>
          <ac:spMkLst>
            <pc:docMk/>
            <pc:sldMk cId="2178008824" sldId="1191"/>
            <ac:spMk id="151" creationId="{CBA2DD62-E803-45E8-B953-248DB417F15F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2" creationId="{2570009C-82AE-4AE8-A1C1-096F13A1675E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3" creationId="{5AC65C22-26D6-4CDB-903A-5D4C431199EF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4" creationId="{72F5A8A9-D184-4BD1-86FF-345A4200A482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5" creationId="{5410076A-5AC4-4C15-B17D-362F174491EE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6" creationId="{B7E00A93-889B-411E-8D6A-88E2FC606DBE}"/>
          </ac:spMkLst>
        </pc:spChg>
        <pc:spChg chg="add mod">
          <ac:chgData name="Katarzyna Kępka" userId="3211f38e-d85d-40b0-bc3a-d7996b5bb6a9" providerId="ADAL" clId="{9FC1580C-5977-4534-9330-AE91110F2716}" dt="2021-11-25T11:08:34.319" v="2935" actId="164"/>
          <ac:spMkLst>
            <pc:docMk/>
            <pc:sldMk cId="2178008824" sldId="1191"/>
            <ac:spMk id="157" creationId="{170900B9-642B-4E66-B756-1C963C89ADF1}"/>
          </ac:spMkLst>
        </pc:spChg>
        <pc:grpChg chg="add del mod">
          <ac:chgData name="Katarzyna Kępka" userId="3211f38e-d85d-40b0-bc3a-d7996b5bb6a9" providerId="ADAL" clId="{9FC1580C-5977-4534-9330-AE91110F2716}" dt="2021-11-25T11:03:25.417" v="2780" actId="165"/>
          <ac:grpSpMkLst>
            <pc:docMk/>
            <pc:sldMk cId="2178008824" sldId="1191"/>
            <ac:grpSpMk id="4" creationId="{81C5C683-CE1C-484B-9C71-A05636163781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6" creationId="{7A233A9A-7D64-4276-8768-AF506808D294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7" creationId="{A5594C22-900B-4710-89C5-B950FC5756D6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8" creationId="{5A3474A5-38BA-45D8-BB9B-84319CB4D04C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9" creationId="{CE7C527B-101B-43C2-BE0F-637C5744C5F4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10" creationId="{D1989070-F142-423F-9BCC-3B3B015A9D1C}"/>
          </ac:grpSpMkLst>
        </pc:grpChg>
        <pc:grpChg chg="mod topLvl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11" creationId="{C1F6A551-230F-4020-8A24-D7E76877FB08}"/>
          </ac:grpSpMkLst>
        </pc:grpChg>
        <pc:grpChg chg="mod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52" creationId="{4DD3CF96-7832-486F-84FF-9FCF8D0BA4FF}"/>
          </ac:grpSpMkLst>
        </pc:grpChg>
        <pc:grpChg chg="mod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70" creationId="{1C223534-D8DC-41C5-9985-97F67C4B83C8}"/>
          </ac:grpSpMkLst>
        </pc:grpChg>
        <pc:grpChg chg="add mod">
          <ac:chgData name="Katarzyna Kępka" userId="3211f38e-d85d-40b0-bc3a-d7996b5bb6a9" providerId="ADAL" clId="{9FC1580C-5977-4534-9330-AE91110F2716}" dt="2021-11-25T11:06:15.439" v="2882" actId="14100"/>
          <ac:grpSpMkLst>
            <pc:docMk/>
            <pc:sldMk cId="2178008824" sldId="1191"/>
            <ac:grpSpMk id="88" creationId="{30E285BE-B29E-460F-AAFA-672373450BEC}"/>
          </ac:grpSpMkLst>
        </pc:grpChg>
        <pc:grpChg chg="add mod">
          <ac:chgData name="Katarzyna Kępka" userId="3211f38e-d85d-40b0-bc3a-d7996b5bb6a9" providerId="ADAL" clId="{9FC1580C-5977-4534-9330-AE91110F2716}" dt="2021-11-25T11:08:34.319" v="2935" actId="164"/>
          <ac:grpSpMkLst>
            <pc:docMk/>
            <pc:sldMk cId="2178008824" sldId="1191"/>
            <ac:grpSpMk id="89" creationId="{1D175EBC-7B0A-4AD9-931F-199D7A248E3A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1" creationId="{722F226F-F00F-48A6-A280-8D88472C8E76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2" creationId="{0BDDFE5F-81F7-406E-A05B-B7514B922657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3" creationId="{D5E5741B-2728-47FA-A3FE-87D4E270194F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4" creationId="{843D3BA7-DA2A-4E92-9C50-0EB232DD3677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5" creationId="{22DDEB95-903B-4306-98C7-46CCB3583933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96" creationId="{07E351F4-8127-47C0-AF7E-D9C42BD8732C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131" creationId="{784094E2-B02C-4C42-839B-EB664ACCCCCD}"/>
          </ac:grpSpMkLst>
        </pc:grpChg>
        <pc:grpChg chg="mod">
          <ac:chgData name="Katarzyna Kępka" userId="3211f38e-d85d-40b0-bc3a-d7996b5bb6a9" providerId="ADAL" clId="{9FC1580C-5977-4534-9330-AE91110F2716}" dt="2021-11-25T11:07:02.122" v="2894" actId="1076"/>
          <ac:grpSpMkLst>
            <pc:docMk/>
            <pc:sldMk cId="2178008824" sldId="1191"/>
            <ac:grpSpMk id="149" creationId="{02910565-A3CC-4390-B397-7F40D6285A90}"/>
          </ac:grpSpMkLst>
        </pc:grpChg>
        <pc:grpChg chg="add mod">
          <ac:chgData name="Katarzyna Kępka" userId="3211f38e-d85d-40b0-bc3a-d7996b5bb6a9" providerId="ADAL" clId="{9FC1580C-5977-4534-9330-AE91110F2716}" dt="2021-11-25T11:08:34.319" v="2935" actId="164"/>
          <ac:grpSpMkLst>
            <pc:docMk/>
            <pc:sldMk cId="2178008824" sldId="1191"/>
            <ac:grpSpMk id="158" creationId="{C86B5001-A591-4F5C-9E59-CEB0221F7D45}"/>
          </ac:grpSpMkLst>
        </pc:grpChg>
        <pc:graphicFrameChg chg="del mod">
          <ac:chgData name="Katarzyna Kępka" userId="3211f38e-d85d-40b0-bc3a-d7996b5bb6a9" providerId="ADAL" clId="{9FC1580C-5977-4534-9330-AE91110F2716}" dt="2021-11-25T11:02:19.952" v="2768" actId="478"/>
          <ac:graphicFrameMkLst>
            <pc:docMk/>
            <pc:sldMk cId="2178008824" sldId="1191"/>
            <ac:graphicFrameMk id="12" creationId="{EF105864-305C-436F-ADE7-36F29480AB2B}"/>
          </ac:graphicFrameMkLst>
        </pc:graphicFrameChg>
        <pc:graphicFrameChg chg="del mod">
          <ac:chgData name="Katarzyna Kępka" userId="3211f38e-d85d-40b0-bc3a-d7996b5bb6a9" providerId="ADAL" clId="{9FC1580C-5977-4534-9330-AE91110F2716}" dt="2021-11-25T11:02:24.185" v="2770" actId="478"/>
          <ac:graphicFrameMkLst>
            <pc:docMk/>
            <pc:sldMk cId="2178008824" sldId="1191"/>
            <ac:graphicFrameMk id="13" creationId="{02396357-33A5-4A78-AB70-12F6D610AE10}"/>
          </ac:graphicFrameMkLst>
        </pc:graphicFrameChg>
        <pc:graphicFrameChg chg="del mod">
          <ac:chgData name="Katarzyna Kępka" userId="3211f38e-d85d-40b0-bc3a-d7996b5bb6a9" providerId="ADAL" clId="{9FC1580C-5977-4534-9330-AE91110F2716}" dt="2021-11-25T11:02:30.259" v="2773" actId="478"/>
          <ac:graphicFrameMkLst>
            <pc:docMk/>
            <pc:sldMk cId="2178008824" sldId="1191"/>
            <ac:graphicFrameMk id="14" creationId="{81E39684-E600-400C-9198-BF2A90782A4D}"/>
          </ac:graphicFrameMkLst>
        </pc:graphicFrameChg>
        <pc:graphicFrameChg chg="del mod">
          <ac:chgData name="Katarzyna Kępka" userId="3211f38e-d85d-40b0-bc3a-d7996b5bb6a9" providerId="ADAL" clId="{9FC1580C-5977-4534-9330-AE91110F2716}" dt="2021-11-25T11:02:27.928" v="2772" actId="478"/>
          <ac:graphicFrameMkLst>
            <pc:docMk/>
            <pc:sldMk cId="2178008824" sldId="1191"/>
            <ac:graphicFrameMk id="15" creationId="{915311B8-FFC6-457B-828F-C05DC4E7E90C}"/>
          </ac:graphicFrameMkLst>
        </pc:graphicFrameChg>
        <pc:graphicFrameChg chg="del mod">
          <ac:chgData name="Katarzyna Kępka" userId="3211f38e-d85d-40b0-bc3a-d7996b5bb6a9" providerId="ADAL" clId="{9FC1580C-5977-4534-9330-AE91110F2716}" dt="2021-11-25T11:02:26.049" v="2771" actId="478"/>
          <ac:graphicFrameMkLst>
            <pc:docMk/>
            <pc:sldMk cId="2178008824" sldId="1191"/>
            <ac:graphicFrameMk id="16" creationId="{FA36CDE6-2A56-445D-A2B6-ADE526FEE0FA}"/>
          </ac:graphicFrameMkLst>
        </pc:graphicFrameChg>
        <pc:graphicFrameChg chg="del mod">
          <ac:chgData name="Katarzyna Kępka" userId="3211f38e-d85d-40b0-bc3a-d7996b5bb6a9" providerId="ADAL" clId="{9FC1580C-5977-4534-9330-AE91110F2716}" dt="2021-11-25T11:02:22.139" v="2769" actId="478"/>
          <ac:graphicFrameMkLst>
            <pc:docMk/>
            <pc:sldMk cId="2178008824" sldId="1191"/>
            <ac:graphicFrameMk id="17" creationId="{E6EE8F7C-5ED4-4EB6-88C5-8530DAC82347}"/>
          </ac:graphicFrameMkLst>
        </pc:graphicFrameChg>
        <pc:graphicFrameChg chg="add del mod">
          <ac:chgData name="Katarzyna Kępka" userId="3211f38e-d85d-40b0-bc3a-d7996b5bb6a9" providerId="ADAL" clId="{9FC1580C-5977-4534-9330-AE91110F2716}" dt="2021-11-25T11:04:15.815" v="2784" actId="478"/>
          <ac:graphicFrameMkLst>
            <pc:docMk/>
            <pc:sldMk cId="2178008824" sldId="1191"/>
            <ac:graphicFrameMk id="73" creationId="{45E36BE9-26BC-4FCB-901F-150CF3534C1E}"/>
          </ac:graphicFrameMkLst>
        </pc:graphicFrameChg>
        <pc:graphicFrameChg chg="add del mod">
          <ac:chgData name="Katarzyna Kępka" userId="3211f38e-d85d-40b0-bc3a-d7996b5bb6a9" providerId="ADAL" clId="{9FC1580C-5977-4534-9330-AE91110F2716}" dt="2021-11-25T11:04:17.535" v="2785" actId="478"/>
          <ac:graphicFrameMkLst>
            <pc:docMk/>
            <pc:sldMk cId="2178008824" sldId="1191"/>
            <ac:graphicFrameMk id="74" creationId="{A675FD30-FC39-48D8-A55F-112734AA53C3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11:07:08.878" v="2897" actId="1076"/>
          <ac:graphicFrameMkLst>
            <pc:docMk/>
            <pc:sldMk cId="2178008824" sldId="1191"/>
            <ac:graphicFrameMk id="75" creationId="{C98F35EF-1936-4258-BBB0-CC8563C309E1}"/>
          </ac:graphicFrameMkLst>
        </pc:graphicFrameChg>
        <pc:graphicFrameChg chg="add mod">
          <ac:chgData name="Katarzyna Kępka" userId="3211f38e-d85d-40b0-bc3a-d7996b5bb6a9" providerId="ADAL" clId="{9FC1580C-5977-4534-9330-AE91110F2716}" dt="2021-11-25T11:05:52.454" v="2795" actId="1076"/>
          <ac:graphicFrameMkLst>
            <pc:docMk/>
            <pc:sldMk cId="2178008824" sldId="1191"/>
            <ac:graphicFrameMk id="76" creationId="{B76EC72F-CDFA-4FD4-8082-FC71DB46D479}"/>
          </ac:graphicFrameMkLst>
        </pc:graphicFrameChg>
        <pc:cxnChg chg="add mod">
          <ac:chgData name="Katarzyna Kępka" userId="3211f38e-d85d-40b0-bc3a-d7996b5bb6a9" providerId="ADAL" clId="{9FC1580C-5977-4534-9330-AE91110F2716}" dt="2021-11-25T11:05:52.454" v="2795" actId="1076"/>
          <ac:cxnSpMkLst>
            <pc:docMk/>
            <pc:sldMk cId="2178008824" sldId="1191"/>
            <ac:cxnSpMk id="78" creationId="{C3C0D4B1-6940-4708-A3E4-69DCED9CB30B}"/>
          </ac:cxnSpMkLst>
        </pc:cxnChg>
      </pc:sldChg>
      <pc:sldChg chg="modSp modNotesTx">
        <pc:chgData name="Katarzyna Kępka" userId="3211f38e-d85d-40b0-bc3a-d7996b5bb6a9" providerId="ADAL" clId="{9FC1580C-5977-4534-9330-AE91110F2716}" dt="2021-11-26T07:46:52.138" v="3076" actId="207"/>
        <pc:sldMkLst>
          <pc:docMk/>
          <pc:sldMk cId="3461750586" sldId="1192"/>
        </pc:sldMkLst>
        <pc:graphicFrameChg chg="mod">
          <ac:chgData name="Katarzyna Kępka" userId="3211f38e-d85d-40b0-bc3a-d7996b5bb6a9" providerId="ADAL" clId="{9FC1580C-5977-4534-9330-AE91110F2716}" dt="2021-11-26T07:17:27.455" v="3047" actId="207"/>
          <ac:graphicFrameMkLst>
            <pc:docMk/>
            <pc:sldMk cId="3461750586" sldId="1192"/>
            <ac:graphicFrameMk id="59" creationId="{5322D446-047A-45E2-BB0C-966D1AD8FD88}"/>
          </ac:graphicFrameMkLst>
        </pc:graphicFrameChg>
        <pc:graphicFrameChg chg="mod">
          <ac:chgData name="Katarzyna Kępka" userId="3211f38e-d85d-40b0-bc3a-d7996b5bb6a9" providerId="ADAL" clId="{9FC1580C-5977-4534-9330-AE91110F2716}" dt="2021-11-26T07:46:52.138" v="3076" actId="207"/>
          <ac:graphicFrameMkLst>
            <pc:docMk/>
            <pc:sldMk cId="3461750586" sldId="1192"/>
            <ac:graphicFrameMk id="70" creationId="{BBC2331A-703A-4B47-8BCC-0E4D4E839C8A}"/>
          </ac:graphicFrameMkLst>
        </pc:graphicFrameChg>
        <pc:graphicFrameChg chg="mod">
          <ac:chgData name="Katarzyna Kępka" userId="3211f38e-d85d-40b0-bc3a-d7996b5bb6a9" providerId="ADAL" clId="{9FC1580C-5977-4534-9330-AE91110F2716}" dt="2021-11-26T07:17:33.110" v="3049" actId="207"/>
          <ac:graphicFrameMkLst>
            <pc:docMk/>
            <pc:sldMk cId="3461750586" sldId="1192"/>
            <ac:graphicFrameMk id="83" creationId="{17A64461-24D3-4852-A8E4-3A3A0D3C33FE}"/>
          </ac:graphicFrameMkLst>
        </pc:graphicFrameChg>
      </pc:sldChg>
      <pc:sldChg chg="addSp delSp modSp mod modNotesTx">
        <pc:chgData name="Katarzyna Kępka" userId="3211f38e-d85d-40b0-bc3a-d7996b5bb6a9" providerId="ADAL" clId="{9FC1580C-5977-4534-9330-AE91110F2716}" dt="2021-11-26T07:41:16.221" v="3075" actId="207"/>
        <pc:sldMkLst>
          <pc:docMk/>
          <pc:sldMk cId="3689939868" sldId="1193"/>
        </pc:sldMkLst>
        <pc:spChg chg="add del mod">
          <ac:chgData name="Katarzyna Kępka" userId="3211f38e-d85d-40b0-bc3a-d7996b5bb6a9" providerId="ADAL" clId="{9FC1580C-5977-4534-9330-AE91110F2716}" dt="2021-11-26T06:46:17.388" v="3017" actId="478"/>
          <ac:spMkLst>
            <pc:docMk/>
            <pc:sldMk cId="3689939868" sldId="1193"/>
            <ac:spMk id="112" creationId="{729B1B85-6864-4283-87C6-AE8D45962B4D}"/>
          </ac:spMkLst>
        </pc:spChg>
        <pc:spChg chg="add mod">
          <ac:chgData name="Katarzyna Kępka" userId="3211f38e-d85d-40b0-bc3a-d7996b5bb6a9" providerId="ADAL" clId="{9FC1580C-5977-4534-9330-AE91110F2716}" dt="2021-11-26T06:46:17.871" v="3018"/>
          <ac:spMkLst>
            <pc:docMk/>
            <pc:sldMk cId="3689939868" sldId="1193"/>
            <ac:spMk id="113" creationId="{C5061419-C049-40CE-B623-2F36E8B16E3D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4" creationId="{F724D418-FB78-4864-BA9C-048909B367BF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5" creationId="{B6F092CE-2FC9-43CE-B1A3-756A885B1357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6" creationId="{B23A71F5-EA8A-4CC9-B6BF-91F5139C3F4E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7" creationId="{63E5BC9D-5397-4E48-A4AB-C5FAA6225E1A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8" creationId="{DB212568-B8CF-486F-9AD6-9AAFEF998D2A}"/>
          </ac:spMkLst>
        </pc:spChg>
        <pc:spChg chg="add del mod">
          <ac:chgData name="Katarzyna Kępka" userId="3211f38e-d85d-40b0-bc3a-d7996b5bb6a9" providerId="ADAL" clId="{9FC1580C-5977-4534-9330-AE91110F2716}" dt="2021-11-26T07:40:54.765" v="3066"/>
          <ac:spMkLst>
            <pc:docMk/>
            <pc:sldMk cId="3689939868" sldId="1193"/>
            <ac:spMk id="119" creationId="{C98526B3-8FF1-4AD2-ACBE-F8433E5EC37C}"/>
          </ac:spMkLst>
        </pc:spChg>
        <pc:spChg chg="add mod">
          <ac:chgData name="Katarzyna Kępka" userId="3211f38e-d85d-40b0-bc3a-d7996b5bb6a9" providerId="ADAL" clId="{9FC1580C-5977-4534-9330-AE91110F2716}" dt="2021-11-26T07:41:16.221" v="3075" actId="207"/>
          <ac:spMkLst>
            <pc:docMk/>
            <pc:sldMk cId="3689939868" sldId="1193"/>
            <ac:spMk id="120" creationId="{CF0EE7EC-FEF4-490A-83ED-F39E5D9FA858}"/>
          </ac:spMkLst>
        </pc:spChg>
        <pc:spChg chg="add mod">
          <ac:chgData name="Katarzyna Kępka" userId="3211f38e-d85d-40b0-bc3a-d7996b5bb6a9" providerId="ADAL" clId="{9FC1580C-5977-4534-9330-AE91110F2716}" dt="2021-11-26T07:41:10.571" v="3074"/>
          <ac:spMkLst>
            <pc:docMk/>
            <pc:sldMk cId="3689939868" sldId="1193"/>
            <ac:spMk id="121" creationId="{C82AFF40-2CAF-4AC3-930A-2C9CB818CB90}"/>
          </ac:spMkLst>
        </pc:spChg>
        <pc:spChg chg="add mod">
          <ac:chgData name="Katarzyna Kępka" userId="3211f38e-d85d-40b0-bc3a-d7996b5bb6a9" providerId="ADAL" clId="{9FC1580C-5977-4534-9330-AE91110F2716}" dt="2021-11-26T07:41:10.571" v="3074"/>
          <ac:spMkLst>
            <pc:docMk/>
            <pc:sldMk cId="3689939868" sldId="1193"/>
            <ac:spMk id="122" creationId="{B2226AC9-545A-4ED1-A83B-984B9100047A}"/>
          </ac:spMkLst>
        </pc:spChg>
        <pc:spChg chg="add mod">
          <ac:chgData name="Katarzyna Kępka" userId="3211f38e-d85d-40b0-bc3a-d7996b5bb6a9" providerId="ADAL" clId="{9FC1580C-5977-4534-9330-AE91110F2716}" dt="2021-11-26T07:41:10.571" v="3074"/>
          <ac:spMkLst>
            <pc:docMk/>
            <pc:sldMk cId="3689939868" sldId="1193"/>
            <ac:spMk id="123" creationId="{289AB5C1-BDD6-405F-8066-B85FC7284B0D}"/>
          </ac:spMkLst>
        </pc:spChg>
        <pc:spChg chg="add mod">
          <ac:chgData name="Katarzyna Kępka" userId="3211f38e-d85d-40b0-bc3a-d7996b5bb6a9" providerId="ADAL" clId="{9FC1580C-5977-4534-9330-AE91110F2716}" dt="2021-11-26T07:41:10.571" v="3074"/>
          <ac:spMkLst>
            <pc:docMk/>
            <pc:sldMk cId="3689939868" sldId="1193"/>
            <ac:spMk id="124" creationId="{B6263ABC-6ABC-417B-AEC3-7F3449938C4E}"/>
          </ac:spMkLst>
        </pc:spChg>
        <pc:spChg chg="add mod">
          <ac:chgData name="Katarzyna Kępka" userId="3211f38e-d85d-40b0-bc3a-d7996b5bb6a9" providerId="ADAL" clId="{9FC1580C-5977-4534-9330-AE91110F2716}" dt="2021-11-26T07:41:10.571" v="3074"/>
          <ac:spMkLst>
            <pc:docMk/>
            <pc:sldMk cId="3689939868" sldId="1193"/>
            <ac:spMk id="125" creationId="{F3768707-DB20-4EB6-B6A2-F8724680914D}"/>
          </ac:spMkLst>
        </pc:spChg>
        <pc:spChg chg="mod">
          <ac:chgData name="Katarzyna Kępka" userId="3211f38e-d85d-40b0-bc3a-d7996b5bb6a9" providerId="ADAL" clId="{9FC1580C-5977-4534-9330-AE91110F2716}" dt="2021-11-26T07:17:57.288" v="3052" actId="164"/>
          <ac:spMkLst>
            <pc:docMk/>
            <pc:sldMk cId="3689939868" sldId="1193"/>
            <ac:spMk id="136" creationId="{3CFB8D95-3661-46F0-AFA1-2E91C40C6D05}"/>
          </ac:spMkLst>
        </pc:spChg>
        <pc:spChg chg="del mod">
          <ac:chgData name="Katarzyna Kępka" userId="3211f38e-d85d-40b0-bc3a-d7996b5bb6a9" providerId="ADAL" clId="{9FC1580C-5977-4534-9330-AE91110F2716}" dt="2021-11-26T07:40:58.849" v="3067" actId="478"/>
          <ac:spMkLst>
            <pc:docMk/>
            <pc:sldMk cId="3689939868" sldId="1193"/>
            <ac:spMk id="198" creationId="{B665026F-D955-4A20-9357-E26D3178C3BC}"/>
          </ac:spMkLst>
        </pc:spChg>
        <pc:spChg chg="del mod">
          <ac:chgData name="Katarzyna Kępka" userId="3211f38e-d85d-40b0-bc3a-d7996b5bb6a9" providerId="ADAL" clId="{9FC1580C-5977-4534-9330-AE91110F2716}" dt="2021-11-26T07:41:03.816" v="3070" actId="478"/>
          <ac:spMkLst>
            <pc:docMk/>
            <pc:sldMk cId="3689939868" sldId="1193"/>
            <ac:spMk id="199" creationId="{86A99417-7E68-4A08-94A2-D9B56A9B77BF}"/>
          </ac:spMkLst>
        </pc:spChg>
        <pc:spChg chg="del mod">
          <ac:chgData name="Katarzyna Kępka" userId="3211f38e-d85d-40b0-bc3a-d7996b5bb6a9" providerId="ADAL" clId="{9FC1580C-5977-4534-9330-AE91110F2716}" dt="2021-11-26T07:41:09.123" v="3073" actId="478"/>
          <ac:spMkLst>
            <pc:docMk/>
            <pc:sldMk cId="3689939868" sldId="1193"/>
            <ac:spMk id="200" creationId="{AC7EEA84-E95D-4E3E-969B-2693659269B6}"/>
          </ac:spMkLst>
        </pc:spChg>
        <pc:spChg chg="del mod">
          <ac:chgData name="Katarzyna Kępka" userId="3211f38e-d85d-40b0-bc3a-d7996b5bb6a9" providerId="ADAL" clId="{9FC1580C-5977-4534-9330-AE91110F2716}" dt="2021-11-26T07:41:07.765" v="3072" actId="478"/>
          <ac:spMkLst>
            <pc:docMk/>
            <pc:sldMk cId="3689939868" sldId="1193"/>
            <ac:spMk id="201" creationId="{CFBA2CA0-B0E3-4EF7-B05F-DBD588025DF7}"/>
          </ac:spMkLst>
        </pc:spChg>
        <pc:spChg chg="del mod">
          <ac:chgData name="Katarzyna Kępka" userId="3211f38e-d85d-40b0-bc3a-d7996b5bb6a9" providerId="ADAL" clId="{9FC1580C-5977-4534-9330-AE91110F2716}" dt="2021-11-26T07:41:00.656" v="3068" actId="478"/>
          <ac:spMkLst>
            <pc:docMk/>
            <pc:sldMk cId="3689939868" sldId="1193"/>
            <ac:spMk id="202" creationId="{2D941EA5-1DD6-462F-83E2-AF028CF24BC8}"/>
          </ac:spMkLst>
        </pc:spChg>
        <pc:spChg chg="del mod">
          <ac:chgData name="Katarzyna Kępka" userId="3211f38e-d85d-40b0-bc3a-d7996b5bb6a9" providerId="ADAL" clId="{9FC1580C-5977-4534-9330-AE91110F2716}" dt="2021-11-26T07:41:06.323" v="3071" actId="478"/>
          <ac:spMkLst>
            <pc:docMk/>
            <pc:sldMk cId="3689939868" sldId="1193"/>
            <ac:spMk id="203" creationId="{9DEE5B76-60D9-4F0C-88F1-E35AC9A2955B}"/>
          </ac:spMkLst>
        </pc:spChg>
        <pc:grpChg chg="add mod">
          <ac:chgData name="Katarzyna Kępka" userId="3211f38e-d85d-40b0-bc3a-d7996b5bb6a9" providerId="ADAL" clId="{9FC1580C-5977-4534-9330-AE91110F2716}" dt="2021-11-26T07:18:07.706" v="3054" actId="962"/>
          <ac:grpSpMkLst>
            <pc:docMk/>
            <pc:sldMk cId="3689939868" sldId="1193"/>
            <ac:grpSpMk id="3" creationId="{6C2E36B8-595E-4739-9B76-9F06D8CEB339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37" creationId="{55E5A408-C186-4554-9CCC-A4059D5B333A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38" creationId="{BBE23FED-09C9-4B33-86F5-7D3F3F0AB63D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39" creationId="{5E8CCE34-314E-43A0-A827-287960EF4702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40" creationId="{B25ADD7C-C9D6-4A1F-BDDF-5D1FAF8F75E8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41" creationId="{C28E8B05-793C-4FA4-867F-35FA3EC0D706}"/>
          </ac:grpSpMkLst>
        </pc:grpChg>
        <pc:grpChg chg="mod">
          <ac:chgData name="Katarzyna Kępka" userId="3211f38e-d85d-40b0-bc3a-d7996b5bb6a9" providerId="ADAL" clId="{9FC1580C-5977-4534-9330-AE91110F2716}" dt="2021-11-26T07:17:57.288" v="3052" actId="164"/>
          <ac:grpSpMkLst>
            <pc:docMk/>
            <pc:sldMk cId="3689939868" sldId="1193"/>
            <ac:grpSpMk id="142" creationId="{76EBC070-F4E7-4181-891D-B9DDEF676BAC}"/>
          </ac:grpSpMkLst>
        </pc:grpChg>
        <pc:graphicFrameChg chg="ord">
          <ac:chgData name="Katarzyna Kępka" userId="3211f38e-d85d-40b0-bc3a-d7996b5bb6a9" providerId="ADAL" clId="{9FC1580C-5977-4534-9330-AE91110F2716}" dt="2021-11-26T07:17:50.417" v="3051" actId="167"/>
          <ac:graphicFrameMkLst>
            <pc:docMk/>
            <pc:sldMk cId="3689939868" sldId="1193"/>
            <ac:graphicFrameMk id="64" creationId="{5D0F532B-C09F-443F-B9B0-244A385DA362}"/>
          </ac:graphicFrameMkLst>
        </pc:graphicFrameChg>
        <pc:graphicFrameChg chg="ord">
          <ac:chgData name="Katarzyna Kępka" userId="3211f38e-d85d-40b0-bc3a-d7996b5bb6a9" providerId="ADAL" clId="{9FC1580C-5977-4534-9330-AE91110F2716}" dt="2021-11-26T06:45:21.466" v="2993" actId="167"/>
          <ac:graphicFrameMkLst>
            <pc:docMk/>
            <pc:sldMk cId="3689939868" sldId="1193"/>
            <ac:graphicFrameMk id="80" creationId="{D9F9197F-101F-44A7-B0E0-B43976F5AB24}"/>
          </ac:graphicFrameMkLst>
        </pc:graphicFrameChg>
        <pc:cxnChg chg="mod">
          <ac:chgData name="Katarzyna Kępka" userId="3211f38e-d85d-40b0-bc3a-d7996b5bb6a9" providerId="ADAL" clId="{9FC1580C-5977-4534-9330-AE91110F2716}" dt="2021-11-26T06:45:29.475" v="3003" actId="1035"/>
          <ac:cxnSpMkLst>
            <pc:docMk/>
            <pc:sldMk cId="3689939868" sldId="1193"/>
            <ac:cxnSpMk id="74" creationId="{B210EA5E-DA12-49D4-8A13-24F7DD029E5E}"/>
          </ac:cxnSpMkLst>
        </pc:cxnChg>
        <pc:cxnChg chg="del mod">
          <ac:chgData name="Katarzyna Kępka" userId="3211f38e-d85d-40b0-bc3a-d7996b5bb6a9" providerId="ADAL" clId="{9FC1580C-5977-4534-9330-AE91110F2716}" dt="2021-11-26T06:45:26.218" v="2998" actId="478"/>
          <ac:cxnSpMkLst>
            <pc:docMk/>
            <pc:sldMk cId="3689939868" sldId="1193"/>
            <ac:cxnSpMk id="127" creationId="{2F0F6F2C-D27D-40EE-88D4-992162F55A8A}"/>
          </ac:cxnSpMkLst>
        </pc:cxnChg>
      </pc:sldChg>
      <pc:sldChg chg="addSp delSp modSp add mod ord">
        <pc:chgData name="Katarzyna Kępka" userId="3211f38e-d85d-40b0-bc3a-d7996b5bb6a9" providerId="ADAL" clId="{9FC1580C-5977-4534-9330-AE91110F2716}" dt="2021-11-26T07:50:14.416" v="3124" actId="20577"/>
        <pc:sldMkLst>
          <pc:docMk/>
          <pc:sldMk cId="1109629365" sldId="1194"/>
        </pc:sldMkLst>
        <pc:spChg chg="del">
          <ac:chgData name="Katarzyna Kępka" userId="3211f38e-d85d-40b0-bc3a-d7996b5bb6a9" providerId="ADAL" clId="{9FC1580C-5977-4534-9330-AE91110F2716}" dt="2021-11-26T07:47:35.479" v="3080" actId="478"/>
          <ac:spMkLst>
            <pc:docMk/>
            <pc:sldMk cId="1109629365" sldId="1194"/>
            <ac:spMk id="2" creationId="{14A36952-F903-48EE-AA7E-54B9B9E54672}"/>
          </ac:spMkLst>
        </pc:spChg>
        <pc:spChg chg="add del mod">
          <ac:chgData name="Katarzyna Kępka" userId="3211f38e-d85d-40b0-bc3a-d7996b5bb6a9" providerId="ADAL" clId="{9FC1580C-5977-4534-9330-AE91110F2716}" dt="2021-11-26T07:47:37.522" v="3081" actId="478"/>
          <ac:spMkLst>
            <pc:docMk/>
            <pc:sldMk cId="1109629365" sldId="1194"/>
            <ac:spMk id="4" creationId="{342634B3-0624-496D-B1A5-69AC8109B6BF}"/>
          </ac:spMkLst>
        </pc:spChg>
        <pc:spChg chg="add mod">
          <ac:chgData name="Katarzyna Kępka" userId="3211f38e-d85d-40b0-bc3a-d7996b5bb6a9" providerId="ADAL" clId="{9FC1580C-5977-4534-9330-AE91110F2716}" dt="2021-11-26T07:50:14.416" v="3124" actId="20577"/>
          <ac:spMkLst>
            <pc:docMk/>
            <pc:sldMk cId="1109629365" sldId="1194"/>
            <ac:spMk id="23" creationId="{433A65FE-174F-490E-82E8-27D47E3E51FA}"/>
          </ac:spMkLst>
        </pc:spChg>
        <pc:spChg chg="add del mod">
          <ac:chgData name="Katarzyna Kępka" userId="3211f38e-d85d-40b0-bc3a-d7996b5bb6a9" providerId="ADAL" clId="{9FC1580C-5977-4534-9330-AE91110F2716}" dt="2021-11-26T07:50:07.773" v="3106" actId="478"/>
          <ac:spMkLst>
            <pc:docMk/>
            <pc:sldMk cId="1109629365" sldId="1194"/>
            <ac:spMk id="29" creationId="{42E89BCC-4F5F-4548-9142-B427F4FE0169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34" creationId="{FEBA0AB3-4094-419A-94C4-B2A27E94D416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35" creationId="{3833CBDA-038C-4F03-AC76-EE4F93DD457A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36" creationId="{F8ABD149-AD24-4E2A-88D5-7567DEDDD6A4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38" creationId="{4C597D08-1D0C-4801-B0D3-CEFFB606029F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39" creationId="{DEDDAEE1-E636-44B3-9CB5-8C5F20428151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0" creationId="{C1CF4C3B-641D-4352-92F7-E9EC857365A9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2" creationId="{6CF2BD52-C2BB-4A43-AF75-C35F791D9D08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3" creationId="{932CE9A4-0D67-4BE7-A0B7-AE89ED2E39B7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4" creationId="{A92FCF60-DD51-45A3-A1F1-CF858DA0B22B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6" creationId="{186F9740-9636-461C-8D55-36A5F727F073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7" creationId="{B5469BE2-536F-4BF4-87AA-25686E59A2D2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48" creationId="{1E6B05B1-98D4-40BD-84CA-76A5D7BBE918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50" creationId="{F776E50F-2D8F-4F60-A2C7-946B973F40CC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51" creationId="{BF8AD4DE-37BB-4E8F-A294-87ABBA70AFA5}"/>
          </ac:spMkLst>
        </pc:spChg>
        <pc:spChg chg="mod">
          <ac:chgData name="Katarzyna Kępka" userId="3211f38e-d85d-40b0-bc3a-d7996b5bb6a9" providerId="ADAL" clId="{9FC1580C-5977-4534-9330-AE91110F2716}" dt="2021-11-26T07:47:41.177" v="3082"/>
          <ac:spMkLst>
            <pc:docMk/>
            <pc:sldMk cId="1109629365" sldId="1194"/>
            <ac:spMk id="52" creationId="{3D4FB8C3-3A5C-4A9C-A120-B6E9A8E9DE1B}"/>
          </ac:spMkLst>
        </pc:spChg>
        <pc:grpChg chg="del">
          <ac:chgData name="Katarzyna Kępka" userId="3211f38e-d85d-40b0-bc3a-d7996b5bb6a9" providerId="ADAL" clId="{9FC1580C-5977-4534-9330-AE91110F2716}" dt="2021-11-26T07:47:35.479" v="3080" actId="478"/>
          <ac:grpSpMkLst>
            <pc:docMk/>
            <pc:sldMk cId="1109629365" sldId="1194"/>
            <ac:grpSpMk id="3" creationId="{849B7C9F-09E1-4436-B9EF-88F3898D4264}"/>
          </ac:grpSpMkLst>
        </pc:grpChg>
        <pc:grpChg chg="del">
          <ac:chgData name="Katarzyna Kępka" userId="3211f38e-d85d-40b0-bc3a-d7996b5bb6a9" providerId="ADAL" clId="{9FC1580C-5977-4534-9330-AE91110F2716}" dt="2021-11-26T07:47:35.479" v="3080" actId="478"/>
          <ac:grpSpMkLst>
            <pc:docMk/>
            <pc:sldMk cId="1109629365" sldId="1194"/>
            <ac:grpSpMk id="14" creationId="{43AFFDC0-3C0E-43CD-8B22-B668176EC5C7}"/>
          </ac:grpSpMkLst>
        </pc:grpChg>
        <pc:grpChg chg="del">
          <ac:chgData name="Katarzyna Kępka" userId="3211f38e-d85d-40b0-bc3a-d7996b5bb6a9" providerId="ADAL" clId="{9FC1580C-5977-4534-9330-AE91110F2716}" dt="2021-11-26T07:47:35.479" v="3080" actId="478"/>
          <ac:grpSpMkLst>
            <pc:docMk/>
            <pc:sldMk cId="1109629365" sldId="1194"/>
            <ac:grpSpMk id="20" creationId="{525B6A41-84BD-4A8B-B447-6CDAADB13AA8}"/>
          </ac:grpSpMkLst>
        </pc:grpChg>
        <pc:grpChg chg="del">
          <ac:chgData name="Katarzyna Kępka" userId="3211f38e-d85d-40b0-bc3a-d7996b5bb6a9" providerId="ADAL" clId="{9FC1580C-5977-4534-9330-AE91110F2716}" dt="2021-11-26T07:47:35.479" v="3080" actId="478"/>
          <ac:grpSpMkLst>
            <pc:docMk/>
            <pc:sldMk cId="1109629365" sldId="1194"/>
            <ac:grpSpMk id="24" creationId="{382A08A3-CB5A-4F99-8041-221DEC66C93C}"/>
          </ac:grpSpMkLst>
        </pc:grpChg>
        <pc:grpChg chg="del">
          <ac:chgData name="Katarzyna Kępka" userId="3211f38e-d85d-40b0-bc3a-d7996b5bb6a9" providerId="ADAL" clId="{9FC1580C-5977-4534-9330-AE91110F2716}" dt="2021-11-26T07:47:35.479" v="3080" actId="478"/>
          <ac:grpSpMkLst>
            <pc:docMk/>
            <pc:sldMk cId="1109629365" sldId="1194"/>
            <ac:grpSpMk id="28" creationId="{0F8A1E57-DB30-42DA-BFC5-C5A254765B5F}"/>
          </ac:grpSpMkLst>
        </pc:grpChg>
        <pc:grpChg chg="add mod">
          <ac:chgData name="Katarzyna Kępka" userId="3211f38e-d85d-40b0-bc3a-d7996b5bb6a9" providerId="ADAL" clId="{9FC1580C-5977-4534-9330-AE91110F2716}" dt="2021-11-26T07:47:41.177" v="3082"/>
          <ac:grpSpMkLst>
            <pc:docMk/>
            <pc:sldMk cId="1109629365" sldId="1194"/>
            <ac:grpSpMk id="33" creationId="{884D5F7B-F664-4B24-9D10-39E5B73A5452}"/>
          </ac:grpSpMkLst>
        </pc:grpChg>
        <pc:grpChg chg="add mod">
          <ac:chgData name="Katarzyna Kępka" userId="3211f38e-d85d-40b0-bc3a-d7996b5bb6a9" providerId="ADAL" clId="{9FC1580C-5977-4534-9330-AE91110F2716}" dt="2021-11-26T07:47:41.177" v="3082"/>
          <ac:grpSpMkLst>
            <pc:docMk/>
            <pc:sldMk cId="1109629365" sldId="1194"/>
            <ac:grpSpMk id="37" creationId="{ED03DB41-24B2-4DBA-91BA-38FB43872A3D}"/>
          </ac:grpSpMkLst>
        </pc:grpChg>
        <pc:grpChg chg="add mod">
          <ac:chgData name="Katarzyna Kępka" userId="3211f38e-d85d-40b0-bc3a-d7996b5bb6a9" providerId="ADAL" clId="{9FC1580C-5977-4534-9330-AE91110F2716}" dt="2021-11-26T07:47:41.177" v="3082"/>
          <ac:grpSpMkLst>
            <pc:docMk/>
            <pc:sldMk cId="1109629365" sldId="1194"/>
            <ac:grpSpMk id="41" creationId="{38FD0DB6-5D76-44DB-88AC-BC45B38EF0F7}"/>
          </ac:grpSpMkLst>
        </pc:grpChg>
        <pc:grpChg chg="add mod">
          <ac:chgData name="Katarzyna Kępka" userId="3211f38e-d85d-40b0-bc3a-d7996b5bb6a9" providerId="ADAL" clId="{9FC1580C-5977-4534-9330-AE91110F2716}" dt="2021-11-26T07:47:41.177" v="3082"/>
          <ac:grpSpMkLst>
            <pc:docMk/>
            <pc:sldMk cId="1109629365" sldId="1194"/>
            <ac:grpSpMk id="45" creationId="{80E3040A-911C-4795-8F45-71BBF2BF106F}"/>
          </ac:grpSpMkLst>
        </pc:grpChg>
        <pc:grpChg chg="add mod">
          <ac:chgData name="Katarzyna Kępka" userId="3211f38e-d85d-40b0-bc3a-d7996b5bb6a9" providerId="ADAL" clId="{9FC1580C-5977-4534-9330-AE91110F2716}" dt="2021-11-26T07:47:41.177" v="3082"/>
          <ac:grpSpMkLst>
            <pc:docMk/>
            <pc:sldMk cId="1109629365" sldId="1194"/>
            <ac:grpSpMk id="49" creationId="{742B58E4-B9E1-403F-8380-97CE30B6248D}"/>
          </ac:grpSpMkLst>
        </pc:grpChg>
      </pc:sldChg>
      <pc:sldMasterChg chg="delSldLayout">
        <pc:chgData name="Katarzyna Kępka" userId="3211f38e-d85d-40b0-bc3a-d7996b5bb6a9" providerId="ADAL" clId="{9FC1580C-5977-4534-9330-AE91110F2716}" dt="2021-11-26T07:47:42.682" v="3083" actId="47"/>
        <pc:sldMasterMkLst>
          <pc:docMk/>
          <pc:sldMasterMk cId="2945278184" sldId="2147483666"/>
        </pc:sldMasterMkLst>
        <pc:sldLayoutChg chg="del">
          <pc:chgData name="Katarzyna Kępka" userId="3211f38e-d85d-40b0-bc3a-d7996b5bb6a9" providerId="ADAL" clId="{9FC1580C-5977-4534-9330-AE91110F2716}" dt="2021-11-26T07:47:42.682" v="3083" actId="47"/>
          <pc:sldLayoutMkLst>
            <pc:docMk/>
            <pc:sldMasterMk cId="2945278184" sldId="2147483666"/>
            <pc:sldLayoutMk cId="2104424265" sldId="2147483810"/>
          </pc:sldLayoutMkLst>
        </pc:sldLayoutChg>
      </pc:sldMasterChg>
    </pc:docChg>
  </pc:docChgLst>
  <pc:docChgLst>
    <pc:chgData name="Natalia Matys" userId="502657b3-162b-4572-89c2-f50db03d0f00" providerId="ADAL" clId="{F58CF29C-FC3A-4BC2-80D5-03DF39098157}"/>
    <pc:docChg chg="undo custSel addSld delSld modSld modSection">
      <pc:chgData name="Natalia Matys" userId="502657b3-162b-4572-89c2-f50db03d0f00" providerId="ADAL" clId="{F58CF29C-FC3A-4BC2-80D5-03DF39098157}" dt="2021-11-25T14:37:24.906" v="167" actId="47"/>
      <pc:docMkLst>
        <pc:docMk/>
      </pc:docMkLst>
      <pc:sldChg chg="addSp modSp del mod">
        <pc:chgData name="Natalia Matys" userId="502657b3-162b-4572-89c2-f50db03d0f00" providerId="ADAL" clId="{F58CF29C-FC3A-4BC2-80D5-03DF39098157}" dt="2021-11-25T14:37:24.906" v="167" actId="47"/>
        <pc:sldMkLst>
          <pc:docMk/>
          <pc:sldMk cId="4216282774" sldId="933"/>
        </pc:sldMkLst>
        <pc:spChg chg="add mod">
          <ac:chgData name="Natalia Matys" userId="502657b3-162b-4572-89c2-f50db03d0f00" providerId="ADAL" clId="{F58CF29C-FC3A-4BC2-80D5-03DF39098157}" dt="2021-11-25T14:24:10.896" v="60" actId="1076"/>
          <ac:spMkLst>
            <pc:docMk/>
            <pc:sldMk cId="4216282774" sldId="933"/>
            <ac:spMk id="204" creationId="{55E30C8B-852A-489C-A30D-85B79EDAC3EA}"/>
          </ac:spMkLst>
        </pc:spChg>
      </pc:sldChg>
      <pc:sldChg chg="addSp modSp del mod">
        <pc:chgData name="Natalia Matys" userId="502657b3-162b-4572-89c2-f50db03d0f00" providerId="ADAL" clId="{F58CF29C-FC3A-4BC2-80D5-03DF39098157}" dt="2021-11-25T14:37:24.906" v="167" actId="47"/>
        <pc:sldMkLst>
          <pc:docMk/>
          <pc:sldMk cId="565550940" sldId="959"/>
        </pc:sldMkLst>
        <pc:spChg chg="add mod">
          <ac:chgData name="Natalia Matys" userId="502657b3-162b-4572-89c2-f50db03d0f00" providerId="ADAL" clId="{F58CF29C-FC3A-4BC2-80D5-03DF39098157}" dt="2021-11-25T14:32:47.883" v="133" actId="1076"/>
          <ac:spMkLst>
            <pc:docMk/>
            <pc:sldMk cId="565550940" sldId="959"/>
            <ac:spMk id="93" creationId="{C43BE9DB-FC0D-4571-A7E0-75D127482F85}"/>
          </ac:spMkLst>
        </pc:spChg>
      </pc:sldChg>
      <pc:sldChg chg="addSp modSp del mod">
        <pc:chgData name="Natalia Matys" userId="502657b3-162b-4572-89c2-f50db03d0f00" providerId="ADAL" clId="{F58CF29C-FC3A-4BC2-80D5-03DF39098157}" dt="2021-11-25T14:37:24.906" v="167" actId="47"/>
        <pc:sldMkLst>
          <pc:docMk/>
          <pc:sldMk cId="1763599374" sldId="1150"/>
        </pc:sldMkLst>
        <pc:spChg chg="add mod">
          <ac:chgData name="Natalia Matys" userId="502657b3-162b-4572-89c2-f50db03d0f00" providerId="ADAL" clId="{F58CF29C-FC3A-4BC2-80D5-03DF39098157}" dt="2021-11-25T14:21:38.327" v="4" actId="1076"/>
          <ac:spMkLst>
            <pc:docMk/>
            <pc:sldMk cId="1763599374" sldId="1150"/>
            <ac:spMk id="69" creationId="{87784CEC-EFC0-4D15-89AB-EE8978348BCE}"/>
          </ac:spMkLst>
        </pc:spChg>
        <pc:grpChg chg="ord">
          <ac:chgData name="Natalia Matys" userId="502657b3-162b-4572-89c2-f50db03d0f00" providerId="ADAL" clId="{F58CF29C-FC3A-4BC2-80D5-03DF39098157}" dt="2021-11-25T14:21:50.237" v="5" actId="167"/>
          <ac:grpSpMkLst>
            <pc:docMk/>
            <pc:sldMk cId="1763599374" sldId="1150"/>
            <ac:grpSpMk id="14" creationId="{AAFDDBB5-989C-41A4-B572-AA693CA650C7}"/>
          </ac:grpSpMkLst>
        </pc:grpChg>
      </pc:sldChg>
      <pc:sldChg chg="addSp delSp modSp add mod modNotesTx">
        <pc:chgData name="Natalia Matys" userId="502657b3-162b-4572-89c2-f50db03d0f00" providerId="ADAL" clId="{F58CF29C-FC3A-4BC2-80D5-03DF39098157}" dt="2021-11-25T14:30:47.527" v="123" actId="20577"/>
        <pc:sldMkLst>
          <pc:docMk/>
          <pc:sldMk cId="2115910450" sldId="1191"/>
        </pc:sldMkLst>
        <pc:spChg chg="mod topLvl">
          <ac:chgData name="Natalia Matys" userId="502657b3-162b-4572-89c2-f50db03d0f00" providerId="ADAL" clId="{F58CF29C-FC3A-4BC2-80D5-03DF39098157}" dt="2021-11-25T14:26:59.323" v="79" actId="207"/>
          <ac:spMkLst>
            <pc:docMk/>
            <pc:sldMk cId="2115910450" sldId="1191"/>
            <ac:spMk id="55" creationId="{BE9E4F25-1415-416C-99C6-465E6986511D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56" creationId="{30551DF0-43A2-4604-AC44-6B6B367A6333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57" creationId="{0283F1CE-9B2B-4162-9DCC-1CBA05D28530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58" creationId="{8CEFEF01-6BB2-4080-A48B-0D748D1DC87D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59" creationId="{2CD5E4D2-4790-42C7-B12A-862D0F37B889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60" creationId="{0084EAE8-E8F3-423E-8B1C-4ACF21EDACCB}"/>
          </ac:spMkLst>
        </pc:spChg>
        <pc:spChg chg="del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61" creationId="{F0104AAB-0E19-47A2-AFB5-481B3891068B}"/>
          </ac:spMkLst>
        </pc:spChg>
        <pc:spChg chg="del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62" creationId="{541AD1DC-ECD8-4A0C-B1C8-AFF33A4C61ED}"/>
          </ac:spMkLst>
        </pc:spChg>
        <pc:spChg chg="del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63" creationId="{8732E22B-31F6-4EDE-AF07-C7A1DA4E248B}"/>
          </ac:spMkLst>
        </pc:spChg>
        <pc:spChg chg="del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64" creationId="{787021E6-4A06-443C-8129-D3FC4E04A3EF}"/>
          </ac:spMkLst>
        </pc:spChg>
        <pc:spChg chg="del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65" creationId="{EF5B9CAF-7354-4A39-B0E3-385B1FD666F4}"/>
          </ac:spMkLst>
        </pc:spChg>
        <pc:spChg chg="mod topLvl">
          <ac:chgData name="Natalia Matys" userId="502657b3-162b-4572-89c2-f50db03d0f00" providerId="ADAL" clId="{F58CF29C-FC3A-4BC2-80D5-03DF39098157}" dt="2021-11-25T14:27:02.895" v="80" actId="207"/>
          <ac:spMkLst>
            <pc:docMk/>
            <pc:sldMk cId="2115910450" sldId="1191"/>
            <ac:spMk id="67" creationId="{0F3D7675-486B-40BD-9EFE-F40EF17EC20F}"/>
          </ac:spMkLst>
        </pc:spChg>
        <pc:spChg chg="del mod">
          <ac:chgData name="Natalia Matys" userId="502657b3-162b-4572-89c2-f50db03d0f00" providerId="ADAL" clId="{F58CF29C-FC3A-4BC2-80D5-03DF39098157}" dt="2021-11-25T14:27:35.529" v="92" actId="478"/>
          <ac:spMkLst>
            <pc:docMk/>
            <pc:sldMk cId="2115910450" sldId="1191"/>
            <ac:spMk id="68" creationId="{9CF3E63E-67E0-4BA6-85A3-F3403EE268B4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70" creationId="{6D548678-DCA2-493F-B9D3-9A5FC0B97ECC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78" creationId="{CFD19235-F39A-4448-A4C9-92994666E45C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79" creationId="{E8762A09-0080-44EB-9145-E1EA7A40466C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80" creationId="{E5B9ACD5-A0CD-4585-8E43-FEFCE46A3A28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81" creationId="{6F86ABD1-DCF2-44F1-B053-E81480DCE76A}"/>
          </ac:spMkLst>
        </pc:spChg>
        <pc:spChg chg="add del mod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82" creationId="{67A69FC3-BC15-4333-92A4-3191B77B592D}"/>
          </ac:spMkLst>
        </pc:spChg>
        <pc:spChg chg="add del mod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83" creationId="{4F8D8A9F-A12D-429E-9E90-46598F4B6B28}"/>
          </ac:spMkLst>
        </pc:spChg>
        <pc:spChg chg="add del mod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84" creationId="{8663F9AF-97A9-444C-8977-FC645C5418D7}"/>
          </ac:spMkLst>
        </pc:spChg>
        <pc:spChg chg="add del mod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85" creationId="{C2669BEE-277F-4ADA-84AA-E95B219B3F37}"/>
          </ac:spMkLst>
        </pc:spChg>
        <pc:spChg chg="add del mod">
          <ac:chgData name="Natalia Matys" userId="502657b3-162b-4572-89c2-f50db03d0f00" providerId="ADAL" clId="{F58CF29C-FC3A-4BC2-80D5-03DF39098157}" dt="2021-11-25T14:22:30.638" v="38" actId="478"/>
          <ac:spMkLst>
            <pc:docMk/>
            <pc:sldMk cId="2115910450" sldId="1191"/>
            <ac:spMk id="86" creationId="{FC95A663-D068-4438-90E6-BC0FB409E8E8}"/>
          </ac:spMkLst>
        </pc:spChg>
        <pc:spChg chg="add mod">
          <ac:chgData name="Natalia Matys" userId="502657b3-162b-4572-89c2-f50db03d0f00" providerId="ADAL" clId="{F58CF29C-FC3A-4BC2-80D5-03DF39098157}" dt="2021-11-25T14:27:44.445" v="93" actId="1076"/>
          <ac:spMkLst>
            <pc:docMk/>
            <pc:sldMk cId="2115910450" sldId="1191"/>
            <ac:spMk id="87" creationId="{0F3236D0-1B07-4745-BBA7-7EE744E99B46}"/>
          </ac:spMkLst>
        </pc:spChg>
        <pc:spChg chg="add mod">
          <ac:chgData name="Natalia Matys" userId="502657b3-162b-4572-89c2-f50db03d0f00" providerId="ADAL" clId="{F58CF29C-FC3A-4BC2-80D5-03DF39098157}" dt="2021-11-25T14:22:38.259" v="39"/>
          <ac:spMkLst>
            <pc:docMk/>
            <pc:sldMk cId="2115910450" sldId="1191"/>
            <ac:spMk id="89" creationId="{B1FA4EBD-98EB-4563-9EBA-A2B34EB4B51E}"/>
          </ac:spMkLst>
        </pc:spChg>
        <pc:spChg chg="add mod">
          <ac:chgData name="Natalia Matys" userId="502657b3-162b-4572-89c2-f50db03d0f00" providerId="ADAL" clId="{F58CF29C-FC3A-4BC2-80D5-03DF39098157}" dt="2021-11-25T14:22:38.259" v="39"/>
          <ac:spMkLst>
            <pc:docMk/>
            <pc:sldMk cId="2115910450" sldId="1191"/>
            <ac:spMk id="90" creationId="{45287D2A-8B40-4E26-80FE-62C71BF0B923}"/>
          </ac:spMkLst>
        </pc:spChg>
        <pc:spChg chg="add mod">
          <ac:chgData name="Natalia Matys" userId="502657b3-162b-4572-89c2-f50db03d0f00" providerId="ADAL" clId="{F58CF29C-FC3A-4BC2-80D5-03DF39098157}" dt="2021-11-25T14:22:38.259" v="39"/>
          <ac:spMkLst>
            <pc:docMk/>
            <pc:sldMk cId="2115910450" sldId="1191"/>
            <ac:spMk id="91" creationId="{871D2246-B361-49E5-B9E1-D8BA9C6ED43F}"/>
          </ac:spMkLst>
        </pc:spChg>
        <pc:spChg chg="add mod">
          <ac:chgData name="Natalia Matys" userId="502657b3-162b-4572-89c2-f50db03d0f00" providerId="ADAL" clId="{F58CF29C-FC3A-4BC2-80D5-03DF39098157}" dt="2021-11-25T14:22:38.259" v="39"/>
          <ac:spMkLst>
            <pc:docMk/>
            <pc:sldMk cId="2115910450" sldId="1191"/>
            <ac:spMk id="92" creationId="{9C6322F7-E2B7-41EF-8F0F-90B8441D5A89}"/>
          </ac:spMkLst>
        </pc:spChg>
        <pc:spChg chg="add mod">
          <ac:chgData name="Natalia Matys" userId="502657b3-162b-4572-89c2-f50db03d0f00" providerId="ADAL" clId="{F58CF29C-FC3A-4BC2-80D5-03DF39098157}" dt="2021-11-25T14:22:38.259" v="39"/>
          <ac:spMkLst>
            <pc:docMk/>
            <pc:sldMk cId="2115910450" sldId="1191"/>
            <ac:spMk id="93" creationId="{7B8188C7-8AE1-47AB-BDA4-077CA88BC6BA}"/>
          </ac:spMkLst>
        </pc:spChg>
        <pc:spChg chg="mod">
          <ac:chgData name="Natalia Matys" userId="502657b3-162b-4572-89c2-f50db03d0f00" providerId="ADAL" clId="{F58CF29C-FC3A-4BC2-80D5-03DF39098157}" dt="2021-11-25T14:23:36.218" v="52"/>
          <ac:spMkLst>
            <pc:docMk/>
            <pc:sldMk cId="2115910450" sldId="1191"/>
            <ac:spMk id="96" creationId="{C50F7007-995D-43F8-9A03-978E12A9BB37}"/>
          </ac:spMkLst>
        </pc:spChg>
        <pc:spChg chg="mod">
          <ac:chgData name="Natalia Matys" userId="502657b3-162b-4572-89c2-f50db03d0f00" providerId="ADAL" clId="{F58CF29C-FC3A-4BC2-80D5-03DF39098157}" dt="2021-11-25T14:23:36.218" v="52"/>
          <ac:spMkLst>
            <pc:docMk/>
            <pc:sldMk cId="2115910450" sldId="1191"/>
            <ac:spMk id="97" creationId="{23C55764-B20F-4CBC-9D03-949268955003}"/>
          </ac:spMkLst>
        </pc:spChg>
        <pc:spChg chg="mod">
          <ac:chgData name="Natalia Matys" userId="502657b3-162b-4572-89c2-f50db03d0f00" providerId="ADAL" clId="{F58CF29C-FC3A-4BC2-80D5-03DF39098157}" dt="2021-11-25T14:23:53.565" v="55"/>
          <ac:spMkLst>
            <pc:docMk/>
            <pc:sldMk cId="2115910450" sldId="1191"/>
            <ac:spMk id="100" creationId="{591F820D-3C5C-4797-AC70-C58BBD98C671}"/>
          </ac:spMkLst>
        </pc:spChg>
        <pc:spChg chg="mod">
          <ac:chgData name="Natalia Matys" userId="502657b3-162b-4572-89c2-f50db03d0f00" providerId="ADAL" clId="{F58CF29C-FC3A-4BC2-80D5-03DF39098157}" dt="2021-11-25T14:23:53.565" v="55"/>
          <ac:spMkLst>
            <pc:docMk/>
            <pc:sldMk cId="2115910450" sldId="1191"/>
            <ac:spMk id="101" creationId="{B58602C0-9FF2-44AE-84AF-E534BBBCDD6E}"/>
          </ac:spMkLst>
        </pc:spChg>
        <pc:grpChg chg="add del ord">
          <ac:chgData name="Natalia Matys" userId="502657b3-162b-4572-89c2-f50db03d0f00" providerId="ADAL" clId="{F58CF29C-FC3A-4BC2-80D5-03DF39098157}" dt="2021-11-25T14:26:08.151" v="75" actId="165"/>
          <ac:grpSpMkLst>
            <pc:docMk/>
            <pc:sldMk cId="2115910450" sldId="1191"/>
            <ac:grpSpMk id="14" creationId="{AAFDDBB5-989C-41A4-B572-AA693CA650C7}"/>
          </ac:grpSpMkLst>
        </pc:grpChg>
        <pc:grpChg chg="add del mod">
          <ac:chgData name="Natalia Matys" userId="502657b3-162b-4572-89c2-f50db03d0f00" providerId="ADAL" clId="{F58CF29C-FC3A-4BC2-80D5-03DF39098157}" dt="2021-11-25T14:23:41.600" v="53"/>
          <ac:grpSpMkLst>
            <pc:docMk/>
            <pc:sldMk cId="2115910450" sldId="1191"/>
            <ac:grpSpMk id="94" creationId="{B1768EB7-67F3-4AE8-9E32-7F8E1B39460D}"/>
          </ac:grpSpMkLst>
        </pc:grpChg>
        <pc:grpChg chg="add del mod">
          <ac:chgData name="Natalia Matys" userId="502657b3-162b-4572-89c2-f50db03d0f00" providerId="ADAL" clId="{F58CF29C-FC3A-4BC2-80D5-03DF39098157}" dt="2021-11-25T14:25:25.569" v="70" actId="478"/>
          <ac:grpSpMkLst>
            <pc:docMk/>
            <pc:sldMk cId="2115910450" sldId="1191"/>
            <ac:grpSpMk id="98" creationId="{A8892609-3557-43DF-86E1-BE5F13E25B75}"/>
          </ac:grpSpMkLst>
        </pc:grpChg>
        <pc:graphicFrameChg chg="mod">
          <ac:chgData name="Natalia Matys" userId="502657b3-162b-4572-89c2-f50db03d0f00" providerId="ADAL" clId="{F58CF29C-FC3A-4BC2-80D5-03DF39098157}" dt="2021-11-25T14:30:23.250" v="116" actId="207"/>
          <ac:graphicFrameMkLst>
            <pc:docMk/>
            <pc:sldMk cId="2115910450" sldId="1191"/>
            <ac:graphicFrameMk id="9" creationId="{D80A73CF-BF7A-4E5B-B56A-5F3A57C181BF}"/>
          </ac:graphicFrameMkLst>
        </pc:graphicFrameChg>
        <pc:graphicFrameChg chg="del mod">
          <ac:chgData name="Natalia Matys" userId="502657b3-162b-4572-89c2-f50db03d0f00" providerId="ADAL" clId="{F58CF29C-FC3A-4BC2-80D5-03DF39098157}" dt="2021-11-25T14:22:30.638" v="38" actId="478"/>
          <ac:graphicFrameMkLst>
            <pc:docMk/>
            <pc:sldMk cId="2115910450" sldId="1191"/>
            <ac:graphicFrameMk id="18" creationId="{05A48BBA-1EA6-4B41-8C49-0AD43346AFE4}"/>
          </ac:graphicFrameMkLst>
        </pc:graphicFrameChg>
        <pc:graphicFrameChg chg="mod">
          <ac:chgData name="Natalia Matys" userId="502657b3-162b-4572-89c2-f50db03d0f00" providerId="ADAL" clId="{F58CF29C-FC3A-4BC2-80D5-03DF39098157}" dt="2021-11-25T14:28:54.740" v="107" actId="14100"/>
          <ac:graphicFrameMkLst>
            <pc:docMk/>
            <pc:sldMk cId="2115910450" sldId="1191"/>
            <ac:graphicFrameMk id="32" creationId="{BBDCAD7E-3B5F-4E9E-B609-5261981A32B5}"/>
          </ac:graphicFrameMkLst>
        </pc:graphicFrameChg>
        <pc:graphicFrameChg chg="mod ord">
          <ac:chgData name="Natalia Matys" userId="502657b3-162b-4572-89c2-f50db03d0f00" providerId="ADAL" clId="{F58CF29C-FC3A-4BC2-80D5-03DF39098157}" dt="2021-11-25T14:28:32.909" v="101" actId="207"/>
          <ac:graphicFrameMkLst>
            <pc:docMk/>
            <pc:sldMk cId="2115910450" sldId="1191"/>
            <ac:graphicFrameMk id="33" creationId="{15DACF39-FF4D-4BC8-AFF5-E679AD485DEF}"/>
          </ac:graphicFrameMkLst>
        </pc:graphicFrameChg>
        <pc:graphicFrameChg chg="mod ord topLvl">
          <ac:chgData name="Natalia Matys" userId="502657b3-162b-4572-89c2-f50db03d0f00" providerId="ADAL" clId="{F58CF29C-FC3A-4BC2-80D5-03DF39098157}" dt="2021-11-25T14:26:12.882" v="76" actId="167"/>
          <ac:graphicFrameMkLst>
            <pc:docMk/>
            <pc:sldMk cId="2115910450" sldId="1191"/>
            <ac:graphicFrameMk id="46" creationId="{8CCBD3DB-CEBE-4E5C-A7E5-F08A4E186EDB}"/>
          </ac:graphicFrameMkLst>
        </pc:graphicFrameChg>
        <pc:graphicFrameChg chg="add del mod">
          <ac:chgData name="Natalia Matys" userId="502657b3-162b-4572-89c2-f50db03d0f00" providerId="ADAL" clId="{F58CF29C-FC3A-4BC2-80D5-03DF39098157}" dt="2021-11-25T14:22:14.923" v="7" actId="478"/>
          <ac:graphicFrameMkLst>
            <pc:docMk/>
            <pc:sldMk cId="2115910450" sldId="1191"/>
            <ac:graphicFrameMk id="69" creationId="{4E2CCE38-248D-4D91-B829-D12DD8D17315}"/>
          </ac:graphicFrameMkLst>
        </pc:graphicFrameChg>
        <pc:graphicFrameChg chg="add mod">
          <ac:chgData name="Natalia Matys" userId="502657b3-162b-4572-89c2-f50db03d0f00" providerId="ADAL" clId="{F58CF29C-FC3A-4BC2-80D5-03DF39098157}" dt="2021-11-25T14:22:38.259" v="39"/>
          <ac:graphicFrameMkLst>
            <pc:docMk/>
            <pc:sldMk cId="2115910450" sldId="1191"/>
            <ac:graphicFrameMk id="88" creationId="{FB83C68F-9DEB-4CF2-A8F5-6118649C00FD}"/>
          </ac:graphicFrameMkLst>
        </pc:graphicFrameChg>
        <pc:graphicFrameChg chg="mod">
          <ac:chgData name="Natalia Matys" userId="502657b3-162b-4572-89c2-f50db03d0f00" providerId="ADAL" clId="{F58CF29C-FC3A-4BC2-80D5-03DF39098157}" dt="2021-11-25T14:23:36.218" v="52"/>
          <ac:graphicFrameMkLst>
            <pc:docMk/>
            <pc:sldMk cId="2115910450" sldId="1191"/>
            <ac:graphicFrameMk id="95" creationId="{1EF7B2BD-42E4-44A6-85D3-AE251B17DF6B}"/>
          </ac:graphicFrameMkLst>
        </pc:graphicFrameChg>
        <pc:graphicFrameChg chg="mod">
          <ac:chgData name="Natalia Matys" userId="502657b3-162b-4572-89c2-f50db03d0f00" providerId="ADAL" clId="{F58CF29C-FC3A-4BC2-80D5-03DF39098157}" dt="2021-11-25T14:25:14.534" v="68" actId="1076"/>
          <ac:graphicFrameMkLst>
            <pc:docMk/>
            <pc:sldMk cId="2115910450" sldId="1191"/>
            <ac:graphicFrameMk id="99" creationId="{28A6D1C1-277D-4D14-9D33-9E0F89DB14F7}"/>
          </ac:graphicFrameMkLst>
        </pc:graphicFrameChg>
      </pc:sldChg>
      <pc:sldChg chg="addSp delSp modSp add mod">
        <pc:chgData name="Natalia Matys" userId="502657b3-162b-4572-89c2-f50db03d0f00" providerId="ADAL" clId="{F58CF29C-FC3A-4BC2-80D5-03DF39098157}" dt="2021-11-25T14:34:29.881" v="144" actId="207"/>
        <pc:sldMkLst>
          <pc:docMk/>
          <pc:sldMk cId="3461750586" sldId="1192"/>
        </pc:sldMkLst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66" creationId="{B94D4E04-8D48-47E6-B822-D13CDEF2E7E3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80" creationId="{57F69B05-1743-4949-A8A7-85B309758D83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0" creationId="{A23CB847-1409-48D0-98EB-2B831979913C}"/>
          </ac:spMkLst>
        </pc:spChg>
        <pc:spChg chg="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91" creationId="{6A1A11E0-DE02-43F5-88A4-8ADCC6FC45A2}"/>
          </ac:spMkLst>
        </pc:spChg>
        <pc:spChg chg="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92" creationId="{036FC60D-278B-48E4-94CF-93AFC93DB7BC}"/>
          </ac:spMkLst>
        </pc:spChg>
        <pc:spChg chg="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93" creationId="{C45F2F37-C14B-46F4-B7AA-7A7471B537AD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4" creationId="{54B29499-7612-4EA9-966A-226F93B6BFC7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5" creationId="{5AEA7531-A86F-405C-B3EF-7CCB67C3DAE9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6" creationId="{CFD419BD-1108-4527-A24E-2001BDAB0368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7" creationId="{91DCDB56-3BFB-4190-A31D-CC930503CF88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8" creationId="{1766D73F-F725-4F10-8AB8-F84778E5040C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99" creationId="{516B2493-9B22-4E19-A449-290AC58ADFAD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0" creationId="{B8EDE3FA-153A-4CBC-9B41-67BECCCBC879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1" creationId="{915732D7-B6DE-4131-B9AD-4CBF121469C1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2" creationId="{F2B93DEB-ADE3-48FB-AF73-DE9867D80802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3" creationId="{9621B625-3F9E-4F3D-BC6A-941BF87CDE9F}"/>
          </ac:spMkLst>
        </pc:spChg>
        <pc:spChg chg="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04" creationId="{9BE078D0-6913-46BB-BD42-3399DD97723E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5" creationId="{5B5C30D5-479A-4F71-BD48-986B21297787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6" creationId="{0301D453-BD31-45E2-9E19-8AEF441B0847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7" creationId="{01AA310C-B31B-4B12-9651-1597216E38B3}"/>
          </ac:spMkLst>
        </pc:spChg>
        <pc:spChg chg="del">
          <ac:chgData name="Natalia Matys" userId="502657b3-162b-4572-89c2-f50db03d0f00" providerId="ADAL" clId="{F58CF29C-FC3A-4BC2-80D5-03DF39098157}" dt="2021-11-25T14:23:16.064" v="47" actId="478"/>
          <ac:spMkLst>
            <pc:docMk/>
            <pc:sldMk cId="3461750586" sldId="1192"/>
            <ac:spMk id="108" creationId="{75D279A1-A332-4A3B-86FB-B10F02FBFAC4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0" creationId="{135E6D6B-B135-47AA-B8E3-C4FB50FF3155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1" creationId="{B363CAA3-890A-4321-8261-3B98BB0DE3A7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2" creationId="{39B0888D-FCF7-4C7E-B35E-4BA97A988FD7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3" creationId="{4F4E8BD2-14C9-4FBC-99B0-0A8C0E87F025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4" creationId="{73E920B8-12B7-41F7-962E-59C9499964CD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5" creationId="{67DDD523-EF75-4558-9810-78815768D49B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6" creationId="{5B726BBD-5CFD-414A-AAEB-0DA280D4BC43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7" creationId="{79005187-951C-462D-8CB4-2280F1E1F629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8" creationId="{53774835-019D-4859-B27E-9810DD2DECBB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19" creationId="{013C8022-E3A8-406F-A0B0-53239FFA8451}"/>
          </ac:spMkLst>
        </pc:spChg>
        <pc:spChg chg="add mod">
          <ac:chgData name="Natalia Matys" userId="502657b3-162b-4572-89c2-f50db03d0f00" providerId="ADAL" clId="{F58CF29C-FC3A-4BC2-80D5-03DF39098157}" dt="2021-11-25T14:23:22.493" v="50"/>
          <ac:spMkLst>
            <pc:docMk/>
            <pc:sldMk cId="3461750586" sldId="1192"/>
            <ac:spMk id="120" creationId="{806C099A-3600-4AC2-9657-788805634982}"/>
          </ac:spMkLst>
        </pc:spChg>
        <pc:grpChg chg="add mod">
          <ac:chgData name="Natalia Matys" userId="502657b3-162b-4572-89c2-f50db03d0f00" providerId="ADAL" clId="{F58CF29C-FC3A-4BC2-80D5-03DF39098157}" dt="2021-11-25T14:23:22.493" v="50"/>
          <ac:grpSpMkLst>
            <pc:docMk/>
            <pc:sldMk cId="3461750586" sldId="1192"/>
            <ac:grpSpMk id="81" creationId="{3225ED93-33C2-44B2-B96E-ED59C5ED4286}"/>
          </ac:grpSpMkLst>
        </pc:grpChg>
        <pc:graphicFrameChg chg="del">
          <ac:chgData name="Natalia Matys" userId="502657b3-162b-4572-89c2-f50db03d0f00" providerId="ADAL" clId="{F58CF29C-FC3A-4BC2-80D5-03DF39098157}" dt="2021-11-25T14:23:21.432" v="49" actId="478"/>
          <ac:graphicFrameMkLst>
            <pc:docMk/>
            <pc:sldMk cId="3461750586" sldId="1192"/>
            <ac:graphicFrameMk id="54" creationId="{F66EC305-F6B5-400B-8C32-6D603C5424B4}"/>
          </ac:graphicFrameMkLst>
        </pc:graphicFrameChg>
        <pc:graphicFrameChg chg="mod">
          <ac:chgData name="Natalia Matys" userId="502657b3-162b-4572-89c2-f50db03d0f00" providerId="ADAL" clId="{F58CF29C-FC3A-4BC2-80D5-03DF39098157}" dt="2021-11-25T14:32:04.934" v="127" actId="207"/>
          <ac:graphicFrameMkLst>
            <pc:docMk/>
            <pc:sldMk cId="3461750586" sldId="1192"/>
            <ac:graphicFrameMk id="59" creationId="{5322D446-047A-45E2-BB0C-966D1AD8FD88}"/>
          </ac:graphicFrameMkLst>
        </pc:graphicFrameChg>
        <pc:graphicFrameChg chg="del">
          <ac:chgData name="Natalia Matys" userId="502657b3-162b-4572-89c2-f50db03d0f00" providerId="ADAL" clId="{F58CF29C-FC3A-4BC2-80D5-03DF39098157}" dt="2021-11-25T14:23:19.688" v="48" actId="478"/>
          <ac:graphicFrameMkLst>
            <pc:docMk/>
            <pc:sldMk cId="3461750586" sldId="1192"/>
            <ac:graphicFrameMk id="60" creationId="{46FD5CDC-1B52-4246-8FE8-35173109DA59}"/>
          </ac:graphicFrameMkLst>
        </pc:graphicFrameChg>
        <pc:graphicFrameChg chg="del">
          <ac:chgData name="Natalia Matys" userId="502657b3-162b-4572-89c2-f50db03d0f00" providerId="ADAL" clId="{F58CF29C-FC3A-4BC2-80D5-03DF39098157}" dt="2021-11-25T14:23:16.064" v="47" actId="478"/>
          <ac:graphicFrameMkLst>
            <pc:docMk/>
            <pc:sldMk cId="3461750586" sldId="1192"/>
            <ac:graphicFrameMk id="65" creationId="{D940D3F8-74F5-424F-ADF7-402229BC4F1C}"/>
          </ac:graphicFrameMkLst>
        </pc:graphicFrameChg>
        <pc:graphicFrameChg chg="mod">
          <ac:chgData name="Natalia Matys" userId="502657b3-162b-4572-89c2-f50db03d0f00" providerId="ADAL" clId="{F58CF29C-FC3A-4BC2-80D5-03DF39098157}" dt="2021-11-25T14:34:13.726" v="143" actId="207"/>
          <ac:graphicFrameMkLst>
            <pc:docMk/>
            <pc:sldMk cId="3461750586" sldId="1192"/>
            <ac:graphicFrameMk id="70" creationId="{BBC2331A-703A-4B47-8BCC-0E4D4E839C8A}"/>
          </ac:graphicFrameMkLst>
        </pc:graphicFrameChg>
        <pc:graphicFrameChg chg="add mod">
          <ac:chgData name="Natalia Matys" userId="502657b3-162b-4572-89c2-f50db03d0f00" providerId="ADAL" clId="{F58CF29C-FC3A-4BC2-80D5-03DF39098157}" dt="2021-11-25T14:23:22.493" v="50"/>
          <ac:graphicFrameMkLst>
            <pc:docMk/>
            <pc:sldMk cId="3461750586" sldId="1192"/>
            <ac:graphicFrameMk id="79" creationId="{89CAB8AA-41E4-4116-B2C1-3FACB301A818}"/>
          </ac:graphicFrameMkLst>
        </pc:graphicFrameChg>
        <pc:graphicFrameChg chg="mod">
          <ac:chgData name="Natalia Matys" userId="502657b3-162b-4572-89c2-f50db03d0f00" providerId="ADAL" clId="{F58CF29C-FC3A-4BC2-80D5-03DF39098157}" dt="2021-11-25T14:23:22.493" v="50"/>
          <ac:graphicFrameMkLst>
            <pc:docMk/>
            <pc:sldMk cId="3461750586" sldId="1192"/>
            <ac:graphicFrameMk id="82" creationId="{6F55C30F-778B-4E8F-AAF6-362653A65D50}"/>
          </ac:graphicFrameMkLst>
        </pc:graphicFrameChg>
        <pc:graphicFrameChg chg="mod">
          <ac:chgData name="Natalia Matys" userId="502657b3-162b-4572-89c2-f50db03d0f00" providerId="ADAL" clId="{F58CF29C-FC3A-4BC2-80D5-03DF39098157}" dt="2021-11-25T14:34:29.881" v="144" actId="207"/>
          <ac:graphicFrameMkLst>
            <pc:docMk/>
            <pc:sldMk cId="3461750586" sldId="1192"/>
            <ac:graphicFrameMk id="83" creationId="{17A64461-24D3-4852-A8E4-3A3A0D3C33FE}"/>
          </ac:graphicFrameMkLst>
        </pc:graphicFrameChg>
        <pc:graphicFrameChg chg="add mod">
          <ac:chgData name="Natalia Matys" userId="502657b3-162b-4572-89c2-f50db03d0f00" providerId="ADAL" clId="{F58CF29C-FC3A-4BC2-80D5-03DF39098157}" dt="2021-11-25T14:23:22.493" v="50"/>
          <ac:graphicFrameMkLst>
            <pc:docMk/>
            <pc:sldMk cId="3461750586" sldId="1192"/>
            <ac:graphicFrameMk id="109" creationId="{096BCACA-D1FC-4949-8B96-70B31B9698AD}"/>
          </ac:graphicFrameMkLst>
        </pc:graphicFrameChg>
      </pc:sldChg>
      <pc:sldChg chg="addSp delSp modSp add mod">
        <pc:chgData name="Natalia Matys" userId="502657b3-162b-4572-89c2-f50db03d0f00" providerId="ADAL" clId="{F58CF29C-FC3A-4BC2-80D5-03DF39098157}" dt="2021-11-25T14:37:18.875" v="166" actId="478"/>
        <pc:sldMkLst>
          <pc:docMk/>
          <pc:sldMk cId="3689939868" sldId="1193"/>
        </pc:sldMkLst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49" creationId="{28C734AD-6E7B-4C6D-8C60-552518400759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50" creationId="{FD9280DE-743E-4796-9F17-88643810142B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52" creationId="{66433609-41C5-40B9-9DF2-ADAB3299DFDD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65" creationId="{8F884F5A-EC12-449C-B696-8DA475DA8069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66" creationId="{D40C3A12-D229-4027-A977-16D7C5541F64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67" creationId="{AE5CC5FB-1B7F-4685-82F3-09DB2385BE9D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68" creationId="{38EE34A5-DC21-4C7E-A334-F6224F8A4F3C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69" creationId="{BAC54295-C403-48BD-89D9-258AF553355C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70" creationId="{7E7EBDAB-61BB-4603-8814-37425425D6FA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71" creationId="{344F816F-CC92-4B25-AFF4-C7E1EB819585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72" creationId="{6733334C-1F2D-4F1B-9BE2-DC929D269BA6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76" creationId="{2A642A49-2FBC-483E-A07B-30FDB03310DD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77" creationId="{3AD0DD11-B146-4011-9369-DF740F884C80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4" creationId="{B474BEC9-30F4-4CBA-839D-CC3D537409E0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5" creationId="{CBC4C736-36F8-450D-B9EE-60FA74435B86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6" creationId="{8E523B6C-0DFB-47B9-9E40-646F5AFAEEEA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7" creationId="{16AE42F8-5651-4D2D-9EEB-C190F16A9902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8" creationId="{E5541B2E-8851-4DE0-A7D5-F64E92AF6F2D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19" creationId="{883A3C5E-BE8F-43DD-ACE8-2C1B4465985F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0" creationId="{45E93621-0CAB-49A9-886A-008501ABA5D7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1" creationId="{1E522337-9A99-423C-ADA8-4CB37241FD24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2" creationId="{D4D9BE15-66C0-45C8-BD18-F158295D8D7D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3" creationId="{A25DF60C-9470-401F-9EDA-D31232FCAF27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4" creationId="{7D4A87A5-988A-4CB9-ADC2-75B2EA4B819C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5" creationId="{88EDAB1E-D868-456B-ADA8-9118AA925647}"/>
          </ac:spMkLst>
        </pc:spChg>
        <pc:spChg chg="add del mod">
          <ac:chgData name="Natalia Matys" userId="502657b3-162b-4572-89c2-f50db03d0f00" providerId="ADAL" clId="{F58CF29C-FC3A-4BC2-80D5-03DF39098157}" dt="2021-11-25T14:24:32.983" v="62"/>
          <ac:spMkLst>
            <pc:docMk/>
            <pc:sldMk cId="3689939868" sldId="1193"/>
            <ac:spMk id="126" creationId="{B5D79D97-B78D-46BB-B13A-6B1DAEB9C00A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28" creationId="{F1A8BD36-1B37-4F21-A42F-73D0983328F0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29" creationId="{82EFB081-95C4-46FF-A363-AE4E48905016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0" creationId="{886469CD-D04F-43BC-959F-9ECAFD5D17F5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1" creationId="{7336BA3A-796D-4CA8-AB4C-3CB5634C5E31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2" creationId="{FE6263DE-BAEF-4D37-9E2D-980B0E64379C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3" creationId="{2E8008A9-FD4B-44AD-BD44-E349742DA67D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4" creationId="{90484DB3-7838-4535-A5F8-B3C7F1DF3F11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135" creationId="{6BB603C2-5C8E-438B-85FE-97C33350DA78}"/>
          </ac:spMkLst>
        </pc:spChg>
        <pc:spChg chg="mod topLvl">
          <ac:chgData name="Natalia Matys" userId="502657b3-162b-4572-89c2-f50db03d0f00" providerId="ADAL" clId="{F58CF29C-FC3A-4BC2-80D5-03DF39098157}" dt="2021-11-25T14:36:24.552" v="158" actId="207"/>
          <ac:spMkLst>
            <pc:docMk/>
            <pc:sldMk cId="3689939868" sldId="1193"/>
            <ac:spMk id="136" creationId="{3CFB8D95-3661-46F0-AFA1-2E91C40C6D0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3" creationId="{FA301E3A-6312-4544-A262-5AD15D027D3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4" creationId="{CF35D2CB-0F34-4352-9FD0-AFB0D4B377D4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5" creationId="{77ABEDBB-1EC0-4E02-BD46-1082928E0144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6" creationId="{5413AD79-9221-4C74-B4E7-E021399D51B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7" creationId="{591568A0-217C-4ACC-B163-6FB295151940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8" creationId="{6ECFD08B-3E53-4111-8567-BA3F4761146A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49" creationId="{3DC0628A-FBCE-48AD-A9B3-FA8A82752BA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0" creationId="{352D2277-4C88-4F65-955A-7A0180390991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1" creationId="{56709C19-3AC0-41AA-8B62-B19B6EF78D23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2" creationId="{5A525A63-85AA-4107-B1AD-3A3E419111A6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3" creationId="{5E234DB4-DCC7-42A7-AEEB-6D655DEBFDA9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4" creationId="{0DCE0192-31EB-4404-B967-031ECB723D3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5" creationId="{53175E4F-DA45-4B38-AD0D-3576A6CB271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6" creationId="{A574D44C-6B0A-444B-9A30-E8A822750F2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7" creationId="{076B2338-A6A6-467E-A794-20F28448C0AC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8" creationId="{2CF09244-CF56-42C6-9D8C-7816BDDBA13C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59" creationId="{38B29FDA-F368-491B-B6D6-913962B8012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0" creationId="{F6597804-C82D-440B-B5AC-E4E8E8196790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1" creationId="{D0A09817-167F-456D-83EE-8589EB8B57C3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2" creationId="{B327F73E-3B03-4A55-ACC9-76471DF30748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3" creationId="{D7F2A3AA-4BA6-491C-9E9A-3B5A0EE7418C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4" creationId="{70802FC5-BC0F-4DFA-84CC-C3E2D42487F3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5" creationId="{ADAC1EAA-D97D-4C4B-B5D9-E9F30DE0F580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6" creationId="{C8F52BD2-C803-4F56-9367-7A5759226C26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7" creationId="{414478F1-C92C-431D-8D1A-18F339E5B274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8" creationId="{EA6251E7-E3AD-4943-9112-6E81427EC1EE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69" creationId="{01404B64-2845-4FEB-9B6D-0C1302AD07F8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0" creationId="{A8518145-5130-4577-A5ED-01AEC464F7A0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1" creationId="{1BBB16FE-A488-48D7-9B2E-A2E845DCDE4E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2" creationId="{4B185BA7-BBA8-43A5-81EE-A071C03A629F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3" creationId="{930A5071-0277-438A-A4DC-073F1B71A758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4" creationId="{EB87485D-1A51-405B-BC49-AE12421C6A5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5" creationId="{9D13F751-9C99-448C-95EB-FEC0A7A24FF9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6" creationId="{12A037C9-E9A4-4E04-B805-18CF446C9206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8" creationId="{8D7ECD7D-89A0-45B0-AAC8-616CEAED95FD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79" creationId="{F3E6AA82-5A83-4D7B-884E-76A29A141D9F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0" creationId="{28F2542D-A354-47C3-B7B5-897088FF272B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1" creationId="{F9C67428-E433-4B06-BB7B-5314D0CD94EF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2" creationId="{961CAF53-90F7-4E65-9BDA-F5D8F2C3C373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3" creationId="{3399017C-C630-41C4-A75A-7778749D575B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4" creationId="{D58F7966-7E4D-49DA-8787-8254556EA3CD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5" creationId="{D0821AC2-9EE1-4DE8-A5DB-8A96EB93B0E2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6" creationId="{6FAFE605-E1B0-4A95-9D5F-0F9921A6F957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7" creationId="{9586998B-36E7-4B34-A187-E0AE9E98AA2D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8" creationId="{B79873B0-FEE8-4AF4-87BF-13B23B68ECA9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89" creationId="{E22969A9-9BEB-48BA-8F3B-18471FB1385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0" creationId="{6263E101-8218-44A1-B9F3-DD92F7707745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1" creationId="{91F361A0-7D74-4546-A6EE-8B6C8B2F8377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2" creationId="{FCE422B6-19B1-4A0B-922C-B883B4229AD1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3" creationId="{EE0F3223-CDBC-4CCD-B167-F877FC74B118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4" creationId="{A19F3407-6237-4D79-8F43-D176E92AC987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6" creationId="{7A36DF05-4E4D-4658-9EB3-365A425939A7}"/>
          </ac:spMkLst>
        </pc:spChg>
        <pc:spChg chg="mod">
          <ac:chgData name="Natalia Matys" userId="502657b3-162b-4572-89c2-f50db03d0f00" providerId="ADAL" clId="{F58CF29C-FC3A-4BC2-80D5-03DF39098157}" dt="2021-11-25T14:35:53.147" v="154" actId="165"/>
          <ac:spMkLst>
            <pc:docMk/>
            <pc:sldMk cId="3689939868" sldId="1193"/>
            <ac:spMk id="197" creationId="{A530E519-77EC-4ACE-9CB9-BF66B6AE6051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204" creationId="{EFAB62C1-A37B-4385-A4D6-81710F4C2223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205" creationId="{E2C07986-F722-4AE6-85DF-12EDCD61C179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206" creationId="{98CB71C4-BFA0-4FC3-B48F-5E79EC488DFE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207" creationId="{8D65826B-6413-4B6D-8BEC-C5EE8F57E3BE}"/>
          </ac:spMkLst>
        </pc:spChg>
        <pc:spChg chg="add mod">
          <ac:chgData name="Natalia Matys" userId="502657b3-162b-4572-89c2-f50db03d0f00" providerId="ADAL" clId="{F58CF29C-FC3A-4BC2-80D5-03DF39098157}" dt="2021-11-25T14:24:38.071" v="64"/>
          <ac:spMkLst>
            <pc:docMk/>
            <pc:sldMk cId="3689939868" sldId="1193"/>
            <ac:spMk id="208" creationId="{EB7C7B28-BAD5-419B-8E30-E8834C7FA8F4}"/>
          </ac:spMkLst>
        </pc:spChg>
        <pc:spChg chg="del">
          <ac:chgData name="Natalia Matys" userId="502657b3-162b-4572-89c2-f50db03d0f00" providerId="ADAL" clId="{F58CF29C-FC3A-4BC2-80D5-03DF39098157}" dt="2021-11-25T14:24:36.190" v="63" actId="478"/>
          <ac:spMkLst>
            <pc:docMk/>
            <pc:sldMk cId="3689939868" sldId="1193"/>
            <ac:spMk id="253" creationId="{AF7265F4-BC05-408E-BE63-1998FA9F4150}"/>
          </ac:spMkLst>
        </pc:spChg>
        <pc:grpChg chg="del">
          <ac:chgData name="Natalia Matys" userId="502657b3-162b-4572-89c2-f50db03d0f00" providerId="ADAL" clId="{F58CF29C-FC3A-4BC2-80D5-03DF39098157}" dt="2021-11-25T14:35:53.147" v="154" actId="165"/>
          <ac:grpSpMkLst>
            <pc:docMk/>
            <pc:sldMk cId="3689939868" sldId="1193"/>
            <ac:grpSpMk id="9" creationId="{ECB2B034-3678-4218-8C51-6E7C5471D268}"/>
          </ac:grpSpMkLst>
        </pc:grpChg>
        <pc:grpChg chg="mod topLvl">
          <ac:chgData name="Natalia Matys" userId="502657b3-162b-4572-89c2-f50db03d0f00" providerId="ADAL" clId="{F58CF29C-FC3A-4BC2-80D5-03DF39098157}" dt="2021-11-25T14:36:07.682" v="155" actId="207"/>
          <ac:grpSpMkLst>
            <pc:docMk/>
            <pc:sldMk cId="3689939868" sldId="1193"/>
            <ac:grpSpMk id="137" creationId="{55E5A408-C186-4554-9CCC-A4059D5B333A}"/>
          </ac:grpSpMkLst>
        </pc:grpChg>
        <pc:grpChg chg="mod topLvl">
          <ac:chgData name="Natalia Matys" userId="502657b3-162b-4572-89c2-f50db03d0f00" providerId="ADAL" clId="{F58CF29C-FC3A-4BC2-80D5-03DF39098157}" dt="2021-11-25T14:36:14.243" v="156" actId="207"/>
          <ac:grpSpMkLst>
            <pc:docMk/>
            <pc:sldMk cId="3689939868" sldId="1193"/>
            <ac:grpSpMk id="138" creationId="{BBE23FED-09C9-4B33-86F5-7D3F3F0AB63D}"/>
          </ac:grpSpMkLst>
        </pc:grpChg>
        <pc:grpChg chg="mod topLvl">
          <ac:chgData name="Natalia Matys" userId="502657b3-162b-4572-89c2-f50db03d0f00" providerId="ADAL" clId="{F58CF29C-FC3A-4BC2-80D5-03DF39098157}" dt="2021-11-25T14:36:54.008" v="162" actId="207"/>
          <ac:grpSpMkLst>
            <pc:docMk/>
            <pc:sldMk cId="3689939868" sldId="1193"/>
            <ac:grpSpMk id="139" creationId="{5E8CCE34-314E-43A0-A827-287960EF4702}"/>
          </ac:grpSpMkLst>
        </pc:grpChg>
        <pc:grpChg chg="mod topLvl">
          <ac:chgData name="Natalia Matys" userId="502657b3-162b-4572-89c2-f50db03d0f00" providerId="ADAL" clId="{F58CF29C-FC3A-4BC2-80D5-03DF39098157}" dt="2021-11-25T14:36:48.209" v="161" actId="207"/>
          <ac:grpSpMkLst>
            <pc:docMk/>
            <pc:sldMk cId="3689939868" sldId="1193"/>
            <ac:grpSpMk id="140" creationId="{B25ADD7C-C9D6-4A1F-BDDF-5D1FAF8F75E8}"/>
          </ac:grpSpMkLst>
        </pc:grpChg>
        <pc:grpChg chg="mod topLvl">
          <ac:chgData name="Natalia Matys" userId="502657b3-162b-4572-89c2-f50db03d0f00" providerId="ADAL" clId="{F58CF29C-FC3A-4BC2-80D5-03DF39098157}" dt="2021-11-25T14:36:39.861" v="160" actId="207"/>
          <ac:grpSpMkLst>
            <pc:docMk/>
            <pc:sldMk cId="3689939868" sldId="1193"/>
            <ac:grpSpMk id="141" creationId="{C28E8B05-793C-4FA4-867F-35FA3EC0D706}"/>
          </ac:grpSpMkLst>
        </pc:grpChg>
        <pc:grpChg chg="mod topLvl">
          <ac:chgData name="Natalia Matys" userId="502657b3-162b-4572-89c2-f50db03d0f00" providerId="ADAL" clId="{F58CF29C-FC3A-4BC2-80D5-03DF39098157}" dt="2021-11-25T14:36:30.124" v="159" actId="207"/>
          <ac:grpSpMkLst>
            <pc:docMk/>
            <pc:sldMk cId="3689939868" sldId="1193"/>
            <ac:grpSpMk id="142" creationId="{76EBC070-F4E7-4181-891D-B9DDEF676BAC}"/>
          </ac:grpSpMkLst>
        </pc:grpChg>
        <pc:grpChg chg="mod">
          <ac:chgData name="Natalia Matys" userId="502657b3-162b-4572-89c2-f50db03d0f00" providerId="ADAL" clId="{F58CF29C-FC3A-4BC2-80D5-03DF39098157}" dt="2021-11-25T14:35:53.147" v="154" actId="165"/>
          <ac:grpSpMkLst>
            <pc:docMk/>
            <pc:sldMk cId="3689939868" sldId="1193"/>
            <ac:grpSpMk id="177" creationId="{793674D6-E323-4618-95A8-255DDD8869CF}"/>
          </ac:grpSpMkLst>
        </pc:grpChg>
        <pc:grpChg chg="mod">
          <ac:chgData name="Natalia Matys" userId="502657b3-162b-4572-89c2-f50db03d0f00" providerId="ADAL" clId="{F58CF29C-FC3A-4BC2-80D5-03DF39098157}" dt="2021-11-25T14:35:53.147" v="154" actId="165"/>
          <ac:grpSpMkLst>
            <pc:docMk/>
            <pc:sldMk cId="3689939868" sldId="1193"/>
            <ac:grpSpMk id="195" creationId="{42B4888F-C043-411B-8FB8-65C34E0445E2}"/>
          </ac:grpSpMkLst>
        </pc:grpChg>
        <pc:graphicFrameChg chg="mod">
          <ac:chgData name="Natalia Matys" userId="502657b3-162b-4572-89c2-f50db03d0f00" providerId="ADAL" clId="{F58CF29C-FC3A-4BC2-80D5-03DF39098157}" dt="2021-11-25T14:37:15.331" v="165" actId="207"/>
          <ac:graphicFrameMkLst>
            <pc:docMk/>
            <pc:sldMk cId="3689939868" sldId="1193"/>
            <ac:graphicFrameMk id="8" creationId="{B3D1AAF2-4F69-48DF-B491-D5DCB55D5700}"/>
          </ac:graphicFrameMkLst>
        </pc:graphicFrameChg>
        <pc:graphicFrameChg chg="mod ord">
          <ac:chgData name="Natalia Matys" userId="502657b3-162b-4572-89c2-f50db03d0f00" providerId="ADAL" clId="{F58CF29C-FC3A-4BC2-80D5-03DF39098157}" dt="2021-11-25T14:35:45.166" v="153" actId="207"/>
          <ac:graphicFrameMkLst>
            <pc:docMk/>
            <pc:sldMk cId="3689939868" sldId="1193"/>
            <ac:graphicFrameMk id="80" creationId="{D9F9197F-101F-44A7-B0E0-B43976F5AB24}"/>
          </ac:graphicFrameMkLst>
        </pc:graphicFrameChg>
        <pc:graphicFrameChg chg="add del mod">
          <ac:chgData name="Natalia Matys" userId="502657b3-162b-4572-89c2-f50db03d0f00" providerId="ADAL" clId="{F58CF29C-FC3A-4BC2-80D5-03DF39098157}" dt="2021-11-25T14:37:18.875" v="166" actId="478"/>
          <ac:graphicFrameMkLst>
            <pc:docMk/>
            <pc:sldMk cId="3689939868" sldId="1193"/>
            <ac:graphicFrameMk id="209" creationId="{8026EAE7-111C-4504-8DFC-D09520534C06}"/>
          </ac:graphicFrameMkLst>
        </pc:graphicFrameChg>
        <pc:cxnChg chg="add del mod">
          <ac:chgData name="Natalia Matys" userId="502657b3-162b-4572-89c2-f50db03d0f00" providerId="ADAL" clId="{F58CF29C-FC3A-4BC2-80D5-03DF39098157}" dt="2021-11-25T14:24:32.983" v="62"/>
          <ac:cxnSpMkLst>
            <pc:docMk/>
            <pc:sldMk cId="3689939868" sldId="1193"/>
            <ac:cxnSpMk id="113" creationId="{C833CACD-D79F-4F98-8931-75C6DDC542A2}"/>
          </ac:cxnSpMkLst>
        </pc:cxnChg>
        <pc:cxnChg chg="add mod">
          <ac:chgData name="Natalia Matys" userId="502657b3-162b-4572-89c2-f50db03d0f00" providerId="ADAL" clId="{F58CF29C-FC3A-4BC2-80D5-03DF39098157}" dt="2021-11-25T14:24:38.071" v="64"/>
          <ac:cxnSpMkLst>
            <pc:docMk/>
            <pc:sldMk cId="3689939868" sldId="1193"/>
            <ac:cxnSpMk id="127" creationId="{2F0F6F2C-D27D-40EE-88D4-992162F55A8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5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38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6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80081551150955"/>
          <c:y val="0.55395542588443492"/>
          <c:w val="0.60306980611618555"/>
          <c:h val="0.3526828619386198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D-424F-AC89-E38890B98E1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D-424F-AC89-E38890B98E1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D-424F-AC89-E38890B98E1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D-424F-AC89-E38890B98E1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D-424F-AC89-E38890B98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709768"/>
        <c:axId val="368710160"/>
      </c:barChart>
      <c:catAx>
        <c:axId val="368709768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36871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101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7097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35-4CD8-A6A8-08F63CA7C76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35-4CD8-A6A8-08F63CA7C76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35-4CD8-A6A8-08F63CA7C769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35-4CD8-A6A8-08F63CA7C76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35-4CD8-A6A8-08F63CA7C76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35-4CD8-A6A8-08F63CA7C76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35-4CD8-A6A8-08F63CA7C769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635-4CD8-A6A8-08F63CA7C76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635-4CD8-A6A8-08F63CA7C769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35-4CD8-A6A8-08F63CA7C7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8635-4CD8-A6A8-08F63CA7C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45725806043985007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1-4433-96BE-5FEDA25693FC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1-4433-96BE-5FEDA25693FC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31-4433-96BE-5FEDA25693F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31-4433-96BE-5FEDA25693FC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31-4433-96BE-5FEDA25693FC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31-4433-96BE-5FEDA25693FC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D-6331-4433-96BE-5FEDA25693FC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6331-4433-96BE-5FEDA25693FC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331-4433-96BE-5FEDA25693FC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331-4433-96BE-5FEDA25693F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6331-4433-96BE-5FEDA25693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3-40EC-AC9D-60193F17E55E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3-40EC-AC9D-60193F17E55E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3-40EC-AC9D-60193F17E55E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83-40EC-AC9D-60193F17E55E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83-40EC-AC9D-60193F17E55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83-40EC-AC9D-60193F17E55E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83-40EC-AC9D-60193F17E5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83-40EC-AC9D-60193F17E5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83-40EC-AC9D-60193F17E55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083-40EC-AC9D-60193F17E55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83-40EC-AC9D-60193F17E55E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83-40EC-AC9D-60193F17E55E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083-40EC-AC9D-60193F17E55E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83-40EC-AC9D-60193F17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2083-40EC-AC9D-60193F17E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B-4833-8752-6CCC0AEB101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B-4833-8752-6CCC0AEB10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B-4833-8752-6CCC0AEB10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B-4833-8752-6CCC0AEB10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B-4833-8752-6CCC0AEB1011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B-4833-8752-6CCC0AEB1011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B-4833-8752-6CCC0AEB1011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3EB-4833-8752-6CCC0AEB1011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3EB-4833-8752-6CCC0AEB10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EB-4833-8752-6CCC0AEB101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EB-4833-8752-6CCC0AEB10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EB-4833-8752-6CCC0AEB101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EB-4833-8752-6CCC0AEB1011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B-4833-8752-6CCC0AEB1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  <c:pt idx="6">
                  <c:v>odmowa odpowiedzi (1%)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2-33EB-4833-8752-6CCC0AEB10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74262899811538141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rgbClr val="59595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dLbl>
              <c:idx val="5"/>
              <c:layout>
                <c:manualLayout>
                  <c:x val="1.4877570481025826E-2"/>
                  <c:y val="-0.1327605464925866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C4-46D2-86EF-B4597BF770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21 do 50 tys. mieszkańców</c:v>
                </c:pt>
                <c:pt idx="3">
                  <c:v>Miasto powyżej 51 do 200 tys. mieszkańców</c:v>
                </c:pt>
                <c:pt idx="4">
                  <c:v>Miasto powyżej 201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0.39045090213827377</c:v>
                </c:pt>
                <c:pt idx="1">
                  <c:v>0.12977181751501768</c:v>
                </c:pt>
                <c:pt idx="2">
                  <c:v>0.10993133820603118</c:v>
                </c:pt>
                <c:pt idx="3">
                  <c:v>0.16879994268079015</c:v>
                </c:pt>
                <c:pt idx="4">
                  <c:v>0.19008982416108031</c:v>
                </c:pt>
                <c:pt idx="5">
                  <c:v>1.0956175298804766E-2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5-4987-B1E2-F22648E62F46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5-4987-B1E2-F22648E62F4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5-4987-B1E2-F22648E62F4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5-4987-B1E2-F22648E62F4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5-4987-B1E2-F22648E62F4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5-4987-B1E2-F22648E62F4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B5-4987-B1E2-F22648E62F46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B5-4987-B1E2-F22648E62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5-4987-B1E2-F22648E62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B5-4987-B1E2-F22648E62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B5-4987-B1E2-F22648E62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B5-4987-B1E2-F22648E62F4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5-4987-B1E2-F22648E62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92B5-4987-B1E2-F22648E62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E955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Odmowa odpowiedzi</c:v>
                </c:pt>
              </c:strCache>
            </c:strRef>
          </c:cat>
          <c:val>
            <c:numRef>
              <c:f>Arkusz1!$B$2:$B$18</c:f>
              <c:numCache>
                <c:formatCode>###0.0%</c:formatCode>
                <c:ptCount val="17"/>
                <c:pt idx="0">
                  <c:v>7.9867206745412686E-2</c:v>
                </c:pt>
                <c:pt idx="1">
                  <c:v>3.6948494767633087E-2</c:v>
                </c:pt>
                <c:pt idx="2">
                  <c:v>5.4666021985617069E-2</c:v>
                </c:pt>
                <c:pt idx="3">
                  <c:v>2.5083147573220225E-2</c:v>
                </c:pt>
                <c:pt idx="4">
                  <c:v>5.3423826104169042E-2</c:v>
                </c:pt>
                <c:pt idx="5">
                  <c:v>8.6035878270718041E-2</c:v>
                </c:pt>
                <c:pt idx="6">
                  <c:v>0.14930190527125906</c:v>
                </c:pt>
                <c:pt idx="7">
                  <c:v>2.1405562572775684E-2</c:v>
                </c:pt>
                <c:pt idx="8">
                  <c:v>4.9596237227605554E-2</c:v>
                </c:pt>
                <c:pt idx="9">
                  <c:v>2.9148481329570125E-2</c:v>
                </c:pt>
                <c:pt idx="10">
                  <c:v>7.8967857022422192E-2</c:v>
                </c:pt>
                <c:pt idx="11">
                  <c:v>0.11922424986825439</c:v>
                </c:pt>
                <c:pt idx="12">
                  <c:v>4.1585824850681734E-2</c:v>
                </c:pt>
                <c:pt idx="13">
                  <c:v>3.4225972573629207E-2</c:v>
                </c:pt>
                <c:pt idx="14">
                  <c:v>9.1149152553917201E-2</c:v>
                </c:pt>
                <c:pt idx="15">
                  <c:v>4.3523948412002751E-2</c:v>
                </c:pt>
                <c:pt idx="16">
                  <c:v>5.8462328711104015E-3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9980916497065E-2"/>
          <c:y val="0.24081360724887912"/>
          <c:w val="0.89273531503543813"/>
          <c:h val="0.47986368031496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4B8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3D-4288-8ADF-1CF45925981E}"/>
              </c:ext>
            </c:extLst>
          </c:dPt>
          <c:dPt>
            <c:idx val="1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3D-4288-8ADF-1CF45925981E}"/>
              </c:ext>
            </c:extLst>
          </c:dPt>
          <c:dPt>
            <c:idx val="2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3D-4288-8ADF-1CF45925981E}"/>
              </c:ext>
            </c:extLst>
          </c:dPt>
          <c:dPt>
            <c:idx val="3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3D-4288-8ADF-1CF45925981E}"/>
              </c:ext>
            </c:extLst>
          </c:dPt>
          <c:dPt>
            <c:idx val="4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3D-4288-8ADF-1CF45925981E}"/>
              </c:ext>
            </c:extLst>
          </c:dPt>
          <c:dPt>
            <c:idx val="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3D-4288-8ADF-1CF45925981E}"/>
              </c:ext>
            </c:extLst>
          </c:dPt>
          <c:dPt>
            <c:idx val="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3D-4288-8ADF-1CF45925981E}"/>
              </c:ext>
            </c:extLst>
          </c:dPt>
          <c:dPt>
            <c:idx val="8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13D-4288-8ADF-1CF45925981E}"/>
              </c:ext>
            </c:extLst>
          </c:dPt>
          <c:dPt>
            <c:idx val="9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13D-4288-8ADF-1CF45925981E}"/>
              </c:ext>
            </c:extLst>
          </c:dPt>
          <c:dPt>
            <c:idx val="10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13D-4288-8ADF-1CF45925981E}"/>
              </c:ext>
            </c:extLst>
          </c:dPt>
          <c:dPt>
            <c:idx val="11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13D-4288-8ADF-1CF45925981E}"/>
              </c:ext>
            </c:extLst>
          </c:dPt>
          <c:dPt>
            <c:idx val="12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13D-4288-8ADF-1CF45925981E}"/>
              </c:ext>
            </c:extLst>
          </c:dPt>
          <c:dPt>
            <c:idx val="13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13D-4288-8ADF-1CF45925981E}"/>
              </c:ext>
            </c:extLst>
          </c:dPt>
          <c:dPt>
            <c:idx val="14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13D-4288-8ADF-1CF45925981E}"/>
              </c:ext>
            </c:extLst>
          </c:dPt>
          <c:dPt>
            <c:idx val="1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13D-4288-8ADF-1CF45925981E}"/>
              </c:ext>
            </c:extLst>
          </c:dPt>
          <c:dPt>
            <c:idx val="1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13D-4288-8ADF-1CF45925981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3D-4288-8ADF-1CF4592598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podstawowe, 
gimnazjalne</c:v>
                </c:pt>
                <c:pt idx="3">
                  <c:v>zasadnicze 
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###0.0">
                  <c:v>64.311297393267566</c:v>
                </c:pt>
                <c:pt idx="2" formatCode="###0.0">
                  <c:v>34.056457177378917</c:v>
                </c:pt>
                <c:pt idx="3" formatCode="###0.0">
                  <c:v>42.512867485004421</c:v>
                </c:pt>
                <c:pt idx="4" formatCode="###0.0">
                  <c:v>59.695051075182093</c:v>
                </c:pt>
                <c:pt idx="5" formatCode="###0.0">
                  <c:v>75.673567956789952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13D-4288-8ADF-1CF4592598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13431745390878E-2"/>
          <c:y val="0.24081360724887912"/>
          <c:w val="0.92279195893938581"/>
          <c:h val="0.47986368031496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9-4621-975E-D43462D8B26B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89-4621-975E-D43462D8B26B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9-4621-975E-D43462D8B26B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9-4621-975E-D43462D8B26B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89-4621-975E-D43462D8B26B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89-4621-975E-D43462D8B26B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89-4621-975E-D43462D8B26B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89-4621-975E-D43462D8B26B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89-4621-975E-D43462D8B26B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89-4621-975E-D43462D8B26B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289-4621-975E-D43462D8B26B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289-4621-975E-D43462D8B26B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289-4621-975E-D43462D8B26B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289-4621-975E-D43462D8B26B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289-4621-975E-D43462D8B26B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289-4621-975E-D43462D8B26B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89-4621-975E-D43462D8B2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###0.0">
                  <c:v>64.311297393267566</c:v>
                </c:pt>
                <c:pt idx="2" formatCode="###0.0">
                  <c:v>56.569092172317795</c:v>
                </c:pt>
                <c:pt idx="3" formatCode="###0.0">
                  <c:v>60.273607238021931</c:v>
                </c:pt>
                <c:pt idx="4" formatCode="###0.0">
                  <c:v>72.175766055646477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89-4621-975E-D43462D8B2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###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42833338702331"/>
          <c:y val="0.21227336860961921"/>
          <c:w val="0.64044237527264314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7.9826849565221708E-2"/>
                </c:manualLayout>
              </c:layout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Arial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E0-45FF-8A80-4CFE190E06D6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Arkusz1!$B$2:$B$4</c:f>
              <c:numCache>
                <c:formatCode>###0.0</c:formatCode>
                <c:ptCount val="3"/>
                <c:pt idx="0" formatCode="###0">
                  <c:v>1.0625839673087214</c:v>
                </c:pt>
                <c:pt idx="1">
                  <c:v>0.29927326640518775</c:v>
                </c:pt>
                <c:pt idx="2" formatCode="###0">
                  <c:v>3.7691126794043379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D-46B3-A40A-072CB779981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5B4A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Arkusz1!$C$2:$C$4</c:f>
              <c:numCache>
                <c:formatCode>###0</c:formatCode>
                <c:ptCount val="3"/>
                <c:pt idx="0">
                  <c:v>18.468128988942524</c:v>
                </c:pt>
                <c:pt idx="1">
                  <c:v>5.2050101206336885</c:v>
                </c:pt>
                <c:pt idx="2">
                  <c:v>5.3464188409969067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D-46B3-A40A-072CB779981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Arkusz1!$D$2:$D$4</c:f>
              <c:numCache>
                <c:formatCode>###0</c:formatCode>
                <c:ptCount val="3"/>
                <c:pt idx="0">
                  <c:v>37.26015894402606</c:v>
                </c:pt>
                <c:pt idx="1">
                  <c:v>49.162086263724277</c:v>
                </c:pt>
                <c:pt idx="2">
                  <c:v>41.467291481418066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D-46B3-A40A-072CB779981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Arkusz1!$E$2:$E$4</c:f>
              <c:numCache>
                <c:formatCode>###0</c:formatCode>
                <c:ptCount val="3"/>
                <c:pt idx="0">
                  <c:v>37.938334006898344</c:v>
                </c:pt>
                <c:pt idx="1">
                  <c:v>40.29811530892686</c:v>
                </c:pt>
                <c:pt idx="2">
                  <c:v>48.11254213517563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D-46B3-A40A-072CB779981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Już to robię</c:v>
                </c:pt>
              </c:strCache>
            </c:strRef>
          </c:tx>
          <c:spPr>
            <a:solidFill>
              <a:srgbClr val="FFCB2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Arkusz1!$F$2:$F$4</c:f>
              <c:numCache>
                <c:formatCode>###0</c:formatCode>
                <c:ptCount val="3"/>
                <c:pt idx="0">
                  <c:v>4.8549392685470325</c:v>
                </c:pt>
                <c:pt idx="1">
                  <c:v>2.9462863789203499</c:v>
                </c:pt>
                <c:pt idx="2">
                  <c:v>0.88510011554448587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D-46B3-A40A-072CB7799819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302093585262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E0-45FF-8A80-4CFE190E06D6}"/>
                </c:ext>
              </c:extLst>
            </c:dLbl>
            <c:dLbl>
              <c:idx val="1"/>
              <c:layout>
                <c:manualLayout>
                  <c:x val="1.2252230002334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0-45FF-8A80-4CFE190E06D6}"/>
                </c:ext>
              </c:extLst>
            </c:dLbl>
            <c:dLbl>
              <c:idx val="2"/>
              <c:layout>
                <c:manualLayout>
                  <c:x val="1.5315287502918346E-2"/>
                  <c:y val="7.142405811820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0-45FF-8A80-4CFE190E0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Arkusz1!$A$2:$A$4</c:f>
              <c:strCache>
                <c:ptCount val="3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</c:strCache>
            </c:strRef>
          </c:cat>
          <c:val>
            <c:numRef>
              <c:f>Arkusz1!$G$2:$G$4</c:f>
              <c:numCache>
                <c:formatCode>###0</c:formatCode>
                <c:ptCount val="3"/>
                <c:pt idx="0" formatCode="###0.0">
                  <c:v>0.41585482427737824</c:v>
                </c:pt>
                <c:pt idx="1">
                  <c:v>2.0892286613896731</c:v>
                </c:pt>
                <c:pt idx="2" formatCode="###0.0">
                  <c:v>0.41953474746073172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D-46B3-A40A-072CB7799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100"/>
        <c:axId val="671594968"/>
        <c:axId val="671588304"/>
      </c:barChart>
      <c:catAx>
        <c:axId val="67159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  <a:cs typeface="Calibri" panose="020F0502020204030204" pitchFamily="34" charset="0"/>
              </a:defRPr>
            </a:pPr>
            <a:endParaRPr lang="pl-PL"/>
          </a:p>
        </c:txPr>
        <c:crossAx val="67158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15883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15949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solidFill>
              <a:srgbClr val="FBE18D"/>
            </a:solidFill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6-43B4-B780-A63C9D0A91EA}"/>
              </c:ext>
            </c:extLst>
          </c:dPt>
          <c:dPt>
            <c:idx val="1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6-43B4-B780-A63C9D0A91EA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06-43B4-B780-A63C9D0A91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###0.0%</c:formatCode>
                <c:ptCount val="2"/>
                <c:pt idx="0">
                  <c:v>0.52593163848176172</c:v>
                </c:pt>
                <c:pt idx="1">
                  <c:v>0.47406836151823589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3B4-B780-A63C9D0A9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42833338702331"/>
          <c:y val="0.21227336860961921"/>
          <c:w val="0.64044237527264314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1">
                  <c:v>3.0516579380710747</c:v>
                </c:pt>
                <c:pt idx="2">
                  <c:v>1.6560145346117896</c:v>
                </c:pt>
                <c:pt idx="3">
                  <c:v>2.0998093359509351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0-4377-8B23-FDA5BF474C1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5B4A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10.798391935952987</c:v>
                </c:pt>
                <c:pt idx="1">
                  <c:v>19.624422446406889</c:v>
                </c:pt>
                <c:pt idx="2">
                  <c:v>10.021664589191573</c:v>
                </c:pt>
                <c:pt idx="3">
                  <c:v>3.2288588042904021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0-4377-8B23-FDA5BF474C11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36.174581128942165</c:v>
                </c:pt>
                <c:pt idx="1">
                  <c:v>35.353792371864181</c:v>
                </c:pt>
                <c:pt idx="2">
                  <c:v>43.458354566205841</c:v>
                </c:pt>
                <c:pt idx="3">
                  <c:v>44.073441439806345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0-4377-8B23-FDA5BF474C11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45.740492347897202</c:v>
                </c:pt>
                <c:pt idx="1">
                  <c:v>35.041694050518245</c:v>
                </c:pt>
                <c:pt idx="2">
                  <c:v>41.856516718596176</c:v>
                </c:pt>
                <c:pt idx="3">
                  <c:v>47.084185600373154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0-4377-8B23-FDA5BF474C11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Już to robię</c:v>
                </c:pt>
              </c:strCache>
            </c:strRef>
          </c:tx>
          <c:spPr>
            <a:solidFill>
              <a:srgbClr val="FFCB2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7.2865345872076492</c:v>
                </c:pt>
                <c:pt idx="1">
                  <c:v>1.8657334119654256</c:v>
                </c:pt>
                <c:pt idx="2">
                  <c:v>2.8436087204792266</c:v>
                </c:pt>
                <c:pt idx="3">
                  <c:v>2.4567634429143173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B0-4377-8B23-FDA5BF474C11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dLbl>
              <c:idx val="2"/>
              <c:layout>
                <c:manualLayout>
                  <c:x val="9.189172501750895E-3"/>
                  <c:y val="5.88195401291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7-4FA7-BA9B-EF1E5CD1777E}"/>
                </c:ext>
              </c:extLst>
            </c:dLbl>
            <c:dLbl>
              <c:idx val="3"/>
              <c:layout>
                <c:manualLayout>
                  <c:x val="6.1261150011672257E-3"/>
                  <c:y val="5.461847522417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7-4FA7-BA9B-EF1E5CD17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Arkusz1!$G$2:$G$5</c:f>
              <c:numCache>
                <c:formatCode>###0</c:formatCode>
                <c:ptCount val="4"/>
                <c:pt idx="1">
                  <c:v>5.0626997811741612</c:v>
                </c:pt>
                <c:pt idx="2" formatCode="###0.0">
                  <c:v>0.16384087091547728</c:v>
                </c:pt>
                <c:pt idx="3">
                  <c:v>1.0569413766650302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E-49BE-A3AE-93A09E0892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1594968"/>
        <c:axId val="671588304"/>
      </c:barChart>
      <c:catAx>
        <c:axId val="67159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  <a:cs typeface="Calibri" panose="020F0502020204030204" pitchFamily="34" charset="0"/>
              </a:defRPr>
            </a:pPr>
            <a:endParaRPr lang="pl-PL"/>
          </a:p>
        </c:txPr>
        <c:crossAx val="67158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15883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15949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53754284447576717"/>
          <c:w val="1"/>
          <c:h val="0.36909527834226652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###0</c:formatCode>
                <c:ptCount val="1"/>
                <c:pt idx="0">
                  <c:v>1.9560969949487885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7-45EA-81CA-8C4C1EF67A1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5B4A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###0</c:formatCode>
                <c:ptCount val="1"/>
                <c:pt idx="0">
                  <c:v>7.8898446600964984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7-45EA-81CA-8C4C1EF67A1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###0</c:formatCode>
                <c:ptCount val="1"/>
                <c:pt idx="0">
                  <c:v>42.476925206304017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67-45EA-81CA-8C4C1EF67A1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###0</c:formatCode>
                <c:ptCount val="1"/>
                <c:pt idx="0">
                  <c:v>43.859064024556382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67-45EA-81CA-8C4C1EF67A1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Już to robię</c:v>
                </c:pt>
              </c:strCache>
            </c:strRef>
          </c:tx>
          <c:spPr>
            <a:solidFill>
              <a:srgbClr val="FFCA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Arkusz1!$F$2</c:f>
              <c:numCache>
                <c:formatCode>###0</c:formatCode>
                <c:ptCount val="1"/>
                <c:pt idx="0">
                  <c:v>2.6913795815593664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67-45EA-81CA-8C4C1EF67A19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2.1713759308278277E-3"/>
                  <c:y val="0.2804062199448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D-40C1-83D4-B7DDD900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###0</c:formatCode>
                <c:ptCount val="1"/>
                <c:pt idx="0">
                  <c:v>1.1266895325348352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0-46FD-9146-8896F22AF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671594968"/>
        <c:axId val="671588304"/>
      </c:barChart>
      <c:catAx>
        <c:axId val="671594968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67158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15883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1594968"/>
        <c:crosses val="autoZero"/>
        <c:crossBetween val="between"/>
      </c:valAx>
      <c:spPr>
        <a:noFill/>
        <a:ln w="25527">
          <a:noFill/>
        </a:ln>
      </c:spPr>
    </c:plotArea>
    <c:legend>
      <c:legendPos val="t"/>
      <c:layout>
        <c:manualLayout>
          <c:xMode val="edge"/>
          <c:yMode val="edge"/>
          <c:x val="3.0735227890178303E-2"/>
          <c:y val="6.7297068868216972E-2"/>
          <c:w val="0.92115853677302073"/>
          <c:h val="0.41122394998467715"/>
        </c:manualLayout>
      </c:layout>
      <c:overlay val="0"/>
      <c:txPr>
        <a:bodyPr/>
        <a:lstStyle/>
        <a:p>
          <a:pPr>
            <a:defRPr sz="1000">
              <a:latin typeface="+mj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0955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F5-4400-A0E0-09353F613572}"/>
              </c:ext>
            </c:extLst>
          </c:dPt>
          <c:dPt>
            <c:idx val="1"/>
            <c:bubble3D val="0"/>
            <c:spPr>
              <a:solidFill>
                <a:srgbClr val="9BAB9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F5-4400-A0E0-09353F613572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F5-4400-A0E0-09353F61357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F5-4400-A0E0-09353F613572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F5-4400-A0E0-09353F6135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F5-4400-A0E0-09353F613572}"/>
              </c:ext>
            </c:extLst>
          </c:dPt>
          <c:dLbls>
            <c:dLbl>
              <c:idx val="3"/>
              <c:layout>
                <c:manualLayout>
                  <c:x val="-2.0510260205757823E-2"/>
                  <c:y val="-0.1214971308209229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lang="en-US"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B6A84D-4DDC-43F8-BF75-D11CC1F6755F}" type="VALUE">
                      <a:rPr lang="en-US" dirty="0">
                        <a:solidFill>
                          <a:srgbClr val="BC2419"/>
                        </a:solidFill>
                      </a:rPr>
                      <a:pPr algn="ctr"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F5-4400-A0E0-09353F61357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FF5-4400-A0E0-09353F613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Zmiany klimatu</c:v>
                </c:pt>
                <c:pt idx="1">
                  <c:v>Utrata różnorodności biologicznej</c:v>
                </c:pt>
                <c:pt idx="2">
                  <c:v>Oba problemy są tak równie ważne</c:v>
                </c:pt>
                <c:pt idx="3">
                  <c:v>Żadne z tych zjawisk nie stanowi realnego zagrożenia dla życia ludzi na Ziemi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66.219386735987626</c:v>
                </c:pt>
                <c:pt idx="1">
                  <c:v>21.967971276998874</c:v>
                </c:pt>
                <c:pt idx="2">
                  <c:v>8.7093795897739241</c:v>
                </c:pt>
                <c:pt idx="3">
                  <c:v>0.37689434754357665</c:v>
                </c:pt>
                <c:pt idx="4">
                  <c:v>2.7263680496958624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F5-4400-A0E0-09353F6135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Zmiany klimatu</c:v>
                </c:pt>
              </c:strCache>
            </c:strRef>
          </c:tx>
          <c:spPr>
            <a:solidFill>
              <a:srgbClr val="B0955A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72B-4E7A-B588-CAE8E9FBE4C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Utrata różnorodności biologicznej</c:v>
                </c:pt>
              </c:strCache>
            </c:strRef>
          </c:tx>
          <c:spPr>
            <a:solidFill>
              <a:srgbClr val="9BAB95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72B-4E7A-B588-CAE8E9FBE4CC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Oba problemy są tak równie ważne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72B-4E7A-B588-CAE8E9FBE4CC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Żadne z tych zjawisk nie stanowi realnego zagrożenia dla życia ludzi na Ziemi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E33-44E3-9C4B-8CCFA89F6DF4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E33-44E3-9C4B-8CCFA89F6D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8.3340501133625886E-2"/>
          <c:w val="1"/>
          <c:h val="0.9081065135782048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just"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42833338702331"/>
          <c:y val="0.21227336860961921"/>
          <c:w val="0.64044237527264314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Zmiany klimatu</c:v>
                </c:pt>
              </c:strCache>
            </c:strRef>
          </c:tx>
          <c:spPr>
            <a:solidFill>
              <a:srgbClr val="B0955A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Arkusz1!$B$2:$B$6</c:f>
              <c:numCache>
                <c:formatCode>###0.0</c:formatCode>
                <c:ptCount val="5"/>
                <c:pt idx="0">
                  <c:v>76.819175478767917</c:v>
                </c:pt>
                <c:pt idx="1">
                  <c:v>66.955010224865944</c:v>
                </c:pt>
                <c:pt idx="2">
                  <c:v>54.676749150775727</c:v>
                </c:pt>
                <c:pt idx="3">
                  <c:v>72.051476304383385</c:v>
                </c:pt>
                <c:pt idx="4" formatCode="###0">
                  <c:v>66.162133576656743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B-43E4-A565-CF658C1DA6B5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Utrata różnorodności biologicznej</c:v>
                </c:pt>
              </c:strCache>
            </c:strRef>
          </c:tx>
          <c:spPr>
            <a:solidFill>
              <a:srgbClr val="9BAB9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Arkusz1!$C$2:$C$6</c:f>
              <c:numCache>
                <c:formatCode>###0.0</c:formatCode>
                <c:ptCount val="5"/>
                <c:pt idx="0">
                  <c:v>17.564131798667358</c:v>
                </c:pt>
                <c:pt idx="1">
                  <c:v>27.776187348698571</c:v>
                </c:pt>
                <c:pt idx="2">
                  <c:v>34.572769393543837</c:v>
                </c:pt>
                <c:pt idx="3">
                  <c:v>15.96568846441458</c:v>
                </c:pt>
                <c:pt idx="4" formatCode="###0">
                  <c:v>16.372257582357307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B-43E4-A565-CF658C1DA6B5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Oba problemy są tak równie ważne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Arkusz1!$D$2:$D$6</c:f>
              <c:numCache>
                <c:formatCode>###0.0</c:formatCode>
                <c:ptCount val="5"/>
                <c:pt idx="0">
                  <c:v>3.8588506514573808</c:v>
                </c:pt>
                <c:pt idx="1">
                  <c:v>3.9447207643209596</c:v>
                </c:pt>
                <c:pt idx="2">
                  <c:v>7.3403631939988649</c:v>
                </c:pt>
                <c:pt idx="3">
                  <c:v>9.8699153325741413</c:v>
                </c:pt>
                <c:pt idx="4" formatCode="###0">
                  <c:v>12.649303116274096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B-43E4-A565-CF658C1DA6B5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Żadne z tych zjawisk nie stanowi realnego zagrożenia dla życia ludzi na Ziemi</c:v>
                </c:pt>
              </c:strCache>
            </c:strRef>
          </c:tx>
          <c:spPr>
            <a:solidFill>
              <a:srgbClr val="BC2419"/>
            </a:solidFill>
          </c:spPr>
          <c:invertIfNegative val="0"/>
          <c:dLbls>
            <c:dLbl>
              <c:idx val="2"/>
              <c:layout>
                <c:manualLayout>
                  <c:x val="-6.1261150011674504E-3"/>
                  <c:y val="6.302093585262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B3-4D50-96B5-0BE190F0D6BD}"/>
                </c:ext>
              </c:extLst>
            </c:dLbl>
            <c:dLbl>
              <c:idx val="3"/>
              <c:layout>
                <c:manualLayout>
                  <c:x val="-1.8378345003502015E-2"/>
                  <c:y val="6.302093585262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3-4D50-96B5-0BE190F0D6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rgbClr val="C00000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2" formatCode="###0.0">
                  <c:v>0.51721516409478208</c:v>
                </c:pt>
                <c:pt idx="3" formatCode="###0.0">
                  <c:v>1.1730191032598809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5B-43E4-A565-CF658C1DA6B5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Arkusz1!$F$2:$F$6</c:f>
              <c:numCache>
                <c:formatCode>###0.0</c:formatCode>
                <c:ptCount val="5"/>
                <c:pt idx="0">
                  <c:v>1.7578420711073985</c:v>
                </c:pt>
                <c:pt idx="1">
                  <c:v>1.3240816621147329</c:v>
                </c:pt>
                <c:pt idx="2">
                  <c:v>2.8929030975867724</c:v>
                </c:pt>
                <c:pt idx="3">
                  <c:v>0.93990079536797155</c:v>
                </c:pt>
                <c:pt idx="4" formatCode="###0">
                  <c:v>4.816305724711861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B-43E4-A565-CF658C1DA6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1594968"/>
        <c:axId val="671588304"/>
      </c:barChart>
      <c:catAx>
        <c:axId val="67159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  <a:cs typeface="Calibri" panose="020F0502020204030204" pitchFamily="34" charset="0"/>
              </a:defRPr>
            </a:pPr>
            <a:endParaRPr lang="pl-PL"/>
          </a:p>
        </c:txPr>
        <c:crossAx val="67158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15883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15949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99615652487366801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C-4705-A193-C63911F5A579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C-4705-A193-C63911F5A579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FC-4705-A193-C63911F5A579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FC-4705-A193-C63911F5A579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FC-4705-A193-C63911F5A57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Arkusz1!$B$4:$B$7</c:f>
              <c:numCache>
                <c:formatCode>###0</c:formatCode>
                <c:ptCount val="4"/>
                <c:pt idx="0">
                  <c:v>32.227510988834304</c:v>
                </c:pt>
                <c:pt idx="1">
                  <c:v>30.335759977084592</c:v>
                </c:pt>
                <c:pt idx="2">
                  <c:v>18.493041774237195</c:v>
                </c:pt>
                <c:pt idx="3">
                  <c:v>4.2804958633942496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FC-4705-A193-C63911F5A579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rgbClr val="42BEB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Arkusz1!$C$4:$C$7</c:f>
              <c:numCache>
                <c:formatCode>###0</c:formatCode>
                <c:ptCount val="4"/>
                <c:pt idx="0">
                  <c:v>38.973940698073193</c:v>
                </c:pt>
                <c:pt idx="1">
                  <c:v>17.647135869328974</c:v>
                </c:pt>
                <c:pt idx="2">
                  <c:v>24.513377840483873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FFC-4705-A193-C63911F5A579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rgbClr val="42BEB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Arkusz1!$D$4:$D$7</c:f>
              <c:numCache>
                <c:formatCode>###0</c:formatCode>
                <c:ptCount val="4"/>
                <c:pt idx="0">
                  <c:v>33.468547926306648</c:v>
                </c:pt>
                <c:pt idx="1">
                  <c:v>26.836361727847635</c:v>
                </c:pt>
                <c:pt idx="2">
                  <c:v>19.402014397891744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FC-4705-A193-C63911F5A579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9BA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Arkusz1!$E$4:$E$7</c:f>
              <c:numCache>
                <c:formatCode>###0</c:formatCode>
                <c:ptCount val="4"/>
                <c:pt idx="0">
                  <c:v>38.141486950477251</c:v>
                </c:pt>
                <c:pt idx="1">
                  <c:v>29.693693535074861</c:v>
                </c:pt>
                <c:pt idx="2">
                  <c:v>16.621325056781284</c:v>
                </c:pt>
                <c:pt idx="3">
                  <c:v>2.2155946216891289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FC-4705-A193-C63911F5A579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C4B7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Arkusz1!$F$4:$F$7</c:f>
              <c:numCache>
                <c:formatCode>###0</c:formatCode>
                <c:ptCount val="4"/>
                <c:pt idx="0">
                  <c:v>26.778104633864807</c:v>
                </c:pt>
                <c:pt idx="1">
                  <c:v>32.364048055790626</c:v>
                </c:pt>
                <c:pt idx="2">
                  <c:v>19.502992664227808</c:v>
                </c:pt>
                <c:pt idx="3">
                  <c:v>7.3297250463710721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FC-4705-A193-C63911F5A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7815444398094161"/>
          <c:w val="0.99615652487366801"/>
          <c:h val="0.62184555601905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4-4B5E-B67B-393369071F1E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D4-4B5E-B67B-393369071F1E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D4-4B5E-B67B-393369071F1E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D4-4B5E-B67B-393369071F1E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D4-4B5E-B67B-393369071F1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Arkusz1!$B$8:$B$11</c:f>
              <c:numCache>
                <c:formatCode>###0</c:formatCode>
                <c:ptCount val="4"/>
                <c:pt idx="0">
                  <c:v>3.3598957398144864</c:v>
                </c:pt>
                <c:pt idx="1">
                  <c:v>2.8297775220150982</c:v>
                </c:pt>
                <c:pt idx="2">
                  <c:v>3.3379417092757753</c:v>
                </c:pt>
                <c:pt idx="3">
                  <c:v>5.1355764253441682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D4-4B5E-B67B-393369071F1E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rgbClr val="318F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Arkusz1!$C$8:$C$11</c:f>
              <c:numCache>
                <c:formatCode>General</c:formatCode>
                <c:ptCount val="4"/>
                <c:pt idx="0" formatCode="###0">
                  <c:v>3.8184810092436119</c:v>
                </c:pt>
                <c:pt idx="3" formatCode="###0">
                  <c:v>15.047064582870343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4D4-4B5E-B67B-393369071F1E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rgbClr val="B3E5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Arkusz1!$D$8:$D$11</c:f>
              <c:numCache>
                <c:formatCode>General</c:formatCode>
                <c:ptCount val="4"/>
                <c:pt idx="0" formatCode="###0">
                  <c:v>7.2926579391898425</c:v>
                </c:pt>
                <c:pt idx="3" formatCode="###0">
                  <c:v>13.000418008764116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D4-4B5E-B67B-393369071F1E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9BA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Arkusz1!$E$8:$E$11</c:f>
              <c:numCache>
                <c:formatCode>###0</c:formatCode>
                <c:ptCount val="4"/>
                <c:pt idx="0">
                  <c:v>2.1460422818872513</c:v>
                </c:pt>
                <c:pt idx="1">
                  <c:v>3.2552661583613549</c:v>
                </c:pt>
                <c:pt idx="2">
                  <c:v>4.2003730222920073</c:v>
                </c:pt>
                <c:pt idx="3">
                  <c:v>3.7262183734369745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4D4-4B5E-B67B-393369071F1E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C4B7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Arkusz1!$F$8:$F$11</c:f>
              <c:numCache>
                <c:formatCode>###0</c:formatCode>
                <c:ptCount val="4"/>
                <c:pt idx="0">
                  <c:v>3.4003675712452517</c:v>
                </c:pt>
                <c:pt idx="1">
                  <c:v>3.3994363150550959</c:v>
                </c:pt>
                <c:pt idx="2">
                  <c:v>3.5065232634172432</c:v>
                </c:pt>
                <c:pt idx="3">
                  <c:v>3.7188024500283174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4D4-4B5E-B67B-393369071F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ax val="50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E-4627-94A8-CAFDA9E296D8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E-4627-94A8-CAFDA9E296D8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E-4627-94A8-CAFDA9E296D8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E-4627-94A8-CAFDA9E296D8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E-4627-94A8-CAFDA9E296D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Arkusz1!$B$4:$B$7</c:f>
              <c:numCache>
                <c:formatCode>###0</c:formatCode>
                <c:ptCount val="4"/>
                <c:pt idx="0">
                  <c:v>32.227510988834304</c:v>
                </c:pt>
                <c:pt idx="1">
                  <c:v>30.335759977084592</c:v>
                </c:pt>
                <c:pt idx="2">
                  <c:v>18.493041774237195</c:v>
                </c:pt>
                <c:pt idx="3">
                  <c:v>4.2804958633942496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3E-4627-94A8-CAFDA9E296D8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Do 1500 zł</c:v>
                </c:pt>
              </c:strCache>
            </c:strRef>
          </c:tx>
          <c:spPr>
            <a:solidFill>
              <a:srgbClr val="004B88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Arkusz1!$C$4:$C$7</c:f>
              <c:numCache>
                <c:formatCode>###0</c:formatCode>
                <c:ptCount val="4"/>
                <c:pt idx="0">
                  <c:v>37.581354195532271</c:v>
                </c:pt>
                <c:pt idx="1">
                  <c:v>30.132492893957451</c:v>
                </c:pt>
                <c:pt idx="2">
                  <c:v>16.205729087882879</c:v>
                </c:pt>
                <c:pt idx="3" formatCode="###0.0">
                  <c:v>0.35877820383865927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3E-4627-94A8-CAFDA9E296D8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1501-2500 zł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Arkusz1!$D$4:$D$7</c:f>
              <c:numCache>
                <c:formatCode>###0</c:formatCode>
                <c:ptCount val="4"/>
                <c:pt idx="0">
                  <c:v>32.294616336469723</c:v>
                </c:pt>
                <c:pt idx="1">
                  <c:v>31.812390502349491</c:v>
                </c:pt>
                <c:pt idx="2">
                  <c:v>18.103785728819748</c:v>
                </c:pt>
                <c:pt idx="3">
                  <c:v>5.4950121117951793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3E-4627-94A8-CAFDA9E296D8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Powyżej 2500 zł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Tylko jego mieszkańcy (np. mieszkańcy danej gminy)</c:v>
                </c:pt>
                <c:pt idx="1">
                  <c:v>Władze regionalne</c:v>
                </c:pt>
                <c:pt idx="2">
                  <c:v>Władze centralne</c:v>
                </c:pt>
                <c:pt idx="3">
                  <c:v>Naukowcy, organizacje badawcze, ekperci</c:v>
                </c:pt>
              </c:strCache>
            </c:strRef>
          </c:cat>
          <c:val>
            <c:numRef>
              <c:f>Arkusz1!$E$4:$E$7</c:f>
              <c:numCache>
                <c:formatCode>###0</c:formatCode>
                <c:ptCount val="4"/>
                <c:pt idx="0">
                  <c:v>28.423259971146837</c:v>
                </c:pt>
                <c:pt idx="1">
                  <c:v>31.233466347339078</c:v>
                </c:pt>
                <c:pt idx="2">
                  <c:v>19.382513865067278</c:v>
                </c:pt>
                <c:pt idx="3">
                  <c:v>4.8517682674755109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3E-4627-94A8-CAFDA9E29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7.0943305630615669E-2"/>
          <c:w val="0.94517441554847614"/>
          <c:h val="0.90350106503072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0E-4C09-8EEF-E2BE5FD4A8C4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0E-4C09-8EEF-E2BE5FD4A8C4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0E-4C09-8EEF-E2BE5FD4A8C4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0E-4C09-8EEF-E2BE5FD4A8C4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0E-4C09-8EEF-E2BE5FD4A8C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Arkusz1!$B$8:$B$11</c:f>
              <c:numCache>
                <c:formatCode>###0</c:formatCode>
                <c:ptCount val="4"/>
                <c:pt idx="0">
                  <c:v>3.3598957398144864</c:v>
                </c:pt>
                <c:pt idx="1">
                  <c:v>2.8297775220150982</c:v>
                </c:pt>
                <c:pt idx="2">
                  <c:v>3.3379417092757753</c:v>
                </c:pt>
                <c:pt idx="3">
                  <c:v>5.1355764253441682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0E-4C09-8EEF-E2BE5FD4A8C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Do 1500 zł</c:v>
                </c:pt>
              </c:strCache>
            </c:strRef>
          </c:tx>
          <c:spPr>
            <a:solidFill>
              <a:srgbClr val="0038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Arkusz1!$C$8:$C$11</c:f>
              <c:numCache>
                <c:formatCode>###0</c:formatCode>
                <c:ptCount val="4"/>
                <c:pt idx="0">
                  <c:v>4.3418397594715419</c:v>
                </c:pt>
                <c:pt idx="1">
                  <c:v>0.78205974287036473</c:v>
                </c:pt>
                <c:pt idx="2">
                  <c:v>0.9701158014426271</c:v>
                </c:pt>
                <c:pt idx="3">
                  <c:v>9.6276303150042768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0E-4C09-8EEF-E2BE5FD4A8C4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1501-2500 zł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Arkusz1!$D$8:$D$11</c:f>
              <c:numCache>
                <c:formatCode>###0</c:formatCode>
                <c:ptCount val="4"/>
                <c:pt idx="0">
                  <c:v>3.1723790067200759</c:v>
                </c:pt>
                <c:pt idx="1">
                  <c:v>2.0843301571823569</c:v>
                </c:pt>
                <c:pt idx="2">
                  <c:v>3.267121268042871</c:v>
                </c:pt>
                <c:pt idx="3">
                  <c:v>3.7703648886205974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0E-4C09-8EEF-E2BE5FD4A8C4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Powyżej 2500 zł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Arkusz1!$A$8:$A$11</c:f>
              <c:strCache>
                <c:ptCount val="4"/>
                <c:pt idx="0">
                  <c:v>Wszyscy powinni decydować (władze, mieszkańcy, inne podmioty)</c:v>
                </c:pt>
                <c:pt idx="1">
                  <c:v>Organizacje międzynarodowe, pozarządowe</c:v>
                </c:pt>
                <c:pt idx="2">
                  <c:v>4. Inne podmioty</c:v>
                </c:pt>
                <c:pt idx="3">
                  <c:v>Nie wiem, trudno powiedzieć</c:v>
                </c:pt>
              </c:strCache>
            </c:strRef>
          </c:cat>
          <c:val>
            <c:numRef>
              <c:f>Arkusz1!$E$8:$E$11</c:f>
              <c:numCache>
                <c:formatCode>###0</c:formatCode>
                <c:ptCount val="4"/>
                <c:pt idx="0">
                  <c:v>3.6465064109367966</c:v>
                </c:pt>
                <c:pt idx="1">
                  <c:v>4.8617515048012967</c:v>
                </c:pt>
                <c:pt idx="2">
                  <c:v>4.0393602913732183</c:v>
                </c:pt>
                <c:pt idx="3">
                  <c:v>3.5613733418602016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E0E-4C09-8EEF-E2BE5FD4A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ax val="40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D-4C26-AD8D-11FB908E5939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D-4C26-AD8D-11FB908E5939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D-4C26-AD8D-11FB908E593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7D-4C26-AD8D-11FB908E593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7D-4C26-AD8D-11FB908E59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7D-4C26-AD8D-11FB908E5939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31</c:v>
                </c:pt>
                <c:pt idx="1">
                  <c:v>62</c:v>
                </c:pt>
                <c:pt idx="2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7D-4C26-AD8D-11FB908E59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9256495120708399E-3"/>
                  <c:y val="-7.349456833155908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5"/>
              <c:layout>
                <c:manualLayout>
                  <c:x val="-2.619984637675379E-2"/>
                  <c:y val="-0.1384931705121570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18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8.668932846568414E-2</c:v>
                </c:pt>
                <c:pt idx="1">
                  <c:v>0.16452773303074986</c:v>
                </c:pt>
                <c:pt idx="2">
                  <c:v>0.20047749985482274</c:v>
                </c:pt>
                <c:pt idx="3">
                  <c:v>0.23290698659519124</c:v>
                </c:pt>
                <c:pt idx="4">
                  <c:v>0.31270438519643817</c:v>
                </c:pt>
                <c:pt idx="5">
                  <c:v>2.6940668571121804E-3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F8-4202-AA8E-3B9B81DA713A}"/>
              </c:ext>
            </c:extLst>
          </c:dPt>
          <c:dPt>
            <c:idx val="1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F8-4202-AA8E-3B9B81DA71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F8-4202-AA8E-3B9B81DA713A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F8-4202-AA8E-3B9B81DA713A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F8-4202-AA8E-3B9B81DA71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F8-4202-AA8E-3B9B81DA7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pozytywnie</c:v>
                </c:pt>
                <c:pt idx="1">
                  <c:v>Raczej pozytynie</c:v>
                </c:pt>
                <c:pt idx="2">
                  <c:v>Raczej negatywnie</c:v>
                </c:pt>
                <c:pt idx="3">
                  <c:v>Zdecydowanie negatywnie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4.7165943551258858</c:v>
                </c:pt>
                <c:pt idx="1">
                  <c:v>25.888398807299968</c:v>
                </c:pt>
                <c:pt idx="2">
                  <c:v>37.804313374919374</c:v>
                </c:pt>
                <c:pt idx="3">
                  <c:v>23.51644348862953</c:v>
                </c:pt>
                <c:pt idx="4">
                  <c:v>8.0742499740251414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F8-4202-AA8E-3B9B81DA71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E47-4F40-84B9-C263CFF269E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pozytywnie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E47-4F40-84B9-C263CFF269E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E47-4F40-84B9-C263CFF269E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E47-4F40-84B9-C263CFF269E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7-4F40-84B9-C263CFF26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E47-4F40-84B9-C263CFF26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0-4357-8E8E-9DC190D3D594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0-4357-8E8E-9DC190D3D594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A0-4357-8E8E-9DC190D3D594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A0-4357-8E8E-9DC190D3D594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A0-4357-8E8E-9DC190D3D594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A0-4357-8E8E-9DC190D3D594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3A0-4357-8E8E-9DC190D3D594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3A0-4357-8E8E-9DC190D3D594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A0-4357-8E8E-9DC190D3D594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3A0-4357-8E8E-9DC190D3D594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3A0-4357-8E8E-9DC190D3D594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3A0-4357-8E8E-9DC190D3D594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3A0-4357-8E8E-9DC190D3D594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3A0-4357-8E8E-9DC190D3D594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3A0-4357-8E8E-9DC190D3D594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3A0-4357-8E8E-9DC190D3D59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A0-4357-8E8E-9DC190D3D5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30.604993162425853</c:v>
                </c:pt>
                <c:pt idx="2" formatCode="0">
                  <c:v>32.376651763235209</c:v>
                </c:pt>
                <c:pt idx="3" formatCode="0">
                  <c:v>42.339259616958977</c:v>
                </c:pt>
                <c:pt idx="4" formatCode="0">
                  <c:v>23.801856740890265</c:v>
                </c:pt>
                <c:pt idx="5" formatCode="0">
                  <c:v>29.249670813521817</c:v>
                </c:pt>
                <c:pt idx="6" formatCode="0">
                  <c:v>29.379840851636452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3A0-4357-8E8E-9DC190D3D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1-455F-B7FE-7A22959844F9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1-455F-B7FE-7A22959844F9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1-455F-B7FE-7A22959844F9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B1-455F-B7FE-7A22959844F9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B1-455F-B7FE-7A22959844F9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B1-455F-B7FE-7A22959844F9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B1-455F-B7FE-7A22959844F9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B1-455F-B7FE-7A22959844F9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B1-455F-B7FE-7A22959844F9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B1-455F-B7FE-7A22959844F9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2B1-455F-B7FE-7A22959844F9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2B1-455F-B7FE-7A22959844F9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2B1-455F-B7FE-7A22959844F9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2B1-455F-B7FE-7A22959844F9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2B1-455F-B7FE-7A22959844F9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2B1-455F-B7FE-7A22959844F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B1-455F-B7FE-7A22959844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30.604993162425853</c:v>
                </c:pt>
                <c:pt idx="2" formatCode="0">
                  <c:v>36.350551560940161</c:v>
                </c:pt>
                <c:pt idx="3" formatCode="0">
                  <c:v>36.107586419406111</c:v>
                </c:pt>
                <c:pt idx="4" formatCode="0">
                  <c:v>26.002422215917285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B1-455F-B7FE-7A22959844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D-4C26-AD8D-11FB908E5939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D-4C26-AD8D-11FB908E5939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D-4C26-AD8D-11FB908E593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7D-4C26-AD8D-11FB908E593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7D-4C26-AD8D-11FB908E59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7D-4C26-AD8D-11FB908E5939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Zdecydowanie tak</c:v>
                </c:pt>
                <c:pt idx="1">
                  <c:v>Zdecydowanie 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31</c:v>
                </c:pt>
                <c:pt idx="1">
                  <c:v>62</c:v>
                </c:pt>
                <c:pt idx="2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7D-4C26-AD8D-11FB908E59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9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F8-4202-AA8E-3B9B81DA713A}"/>
              </c:ext>
            </c:extLst>
          </c:dPt>
          <c:dPt>
            <c:idx val="1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F8-4202-AA8E-3B9B81DA71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F8-4202-AA8E-3B9B81DA713A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F8-4202-AA8E-3B9B81DA713A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F8-4202-AA8E-3B9B81DA71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F8-4202-AA8E-3B9B81DA7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pozytywnie</c:v>
                </c:pt>
                <c:pt idx="1">
                  <c:v>Raczej pozytynie</c:v>
                </c:pt>
                <c:pt idx="2">
                  <c:v>Raczej negatywnie</c:v>
                </c:pt>
                <c:pt idx="3">
                  <c:v>Zdecydowanie negatywnie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4.7165943551258858</c:v>
                </c:pt>
                <c:pt idx="1">
                  <c:v>25.888398807299968</c:v>
                </c:pt>
                <c:pt idx="2">
                  <c:v>37.804313374919374</c:v>
                </c:pt>
                <c:pt idx="3">
                  <c:v>23.51644348862953</c:v>
                </c:pt>
                <c:pt idx="4">
                  <c:v>8.0742499740251414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F8-4202-AA8E-3B9B81DA71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9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E47-4F40-84B9-C263CFF269E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pozytywnie</c:v>
                </c:pt>
              </c:strCache>
            </c:strRef>
          </c:tx>
          <c:spPr>
            <a:solidFill>
              <a:srgbClr val="8ECF8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E47-4F40-84B9-C263CFF269E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E47-4F40-84B9-C263CFF269E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E47-4F40-84B9-C263CFF269E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7-4F40-84B9-C263CFF26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E47-4F40-84B9-C263CFF26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0-4357-8E8E-9DC190D3D594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0-4357-8E8E-9DC190D3D594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A0-4357-8E8E-9DC190D3D594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A0-4357-8E8E-9DC190D3D594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A0-4357-8E8E-9DC190D3D594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A0-4357-8E8E-9DC190D3D594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3A0-4357-8E8E-9DC190D3D594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3A0-4357-8E8E-9DC190D3D594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A0-4357-8E8E-9DC190D3D594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3A0-4357-8E8E-9DC190D3D594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3A0-4357-8E8E-9DC190D3D594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3A0-4357-8E8E-9DC190D3D594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3A0-4357-8E8E-9DC190D3D594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3A0-4357-8E8E-9DC190D3D594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3A0-4357-8E8E-9DC190D3D594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3A0-4357-8E8E-9DC190D3D59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A0-4357-8E8E-9DC190D3D5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62</c:v>
                </c:pt>
                <c:pt idx="2" formatCode="0">
                  <c:v>58.998058307899448</c:v>
                </c:pt>
                <c:pt idx="3" formatCode="0">
                  <c:v>53.094471013310816</c:v>
                </c:pt>
                <c:pt idx="4" formatCode="0">
                  <c:v>64.203852721922416</c:v>
                </c:pt>
                <c:pt idx="5" formatCode="0">
                  <c:v>59.162568036237438</c:v>
                </c:pt>
                <c:pt idx="6" formatCode="0">
                  <c:v>66.077168363940586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3A0-4357-8E8E-9DC190D3D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5-4520-967E-ABA56D8AFBA9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5-4520-967E-ABA56D8AFBA9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5-4520-967E-ABA56D8AFBA9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15-4520-967E-ABA56D8AFBA9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15-4520-967E-ABA56D8AFBA9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15-4520-967E-ABA56D8AFBA9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15-4520-967E-ABA56D8AFBA9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15-4520-967E-ABA56D8AFBA9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15-4520-967E-ABA56D8AFBA9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15-4520-967E-ABA56D8AFBA9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15-4520-967E-ABA56D8AFBA9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015-4520-967E-ABA56D8AFBA9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015-4520-967E-ABA56D8AFBA9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015-4520-967E-ABA56D8AFBA9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015-4520-967E-ABA56D8AFBA9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015-4520-967E-ABA56D8AFBA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15-4520-967E-ABA56D8AFB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62</c:v>
                </c:pt>
                <c:pt idx="2" formatCode="0">
                  <c:v>59.53753120054801</c:v>
                </c:pt>
                <c:pt idx="3" formatCode="0">
                  <c:v>55.138354026040219</c:v>
                </c:pt>
                <c:pt idx="4" formatCode="0">
                  <c:v>67.142234768091541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015-4520-967E-ABA56D8AFB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0-49E3-B292-F012BA178D2F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0-49E3-B292-F012BA178D2F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0-49E3-B292-F012BA178D2F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0-49E3-B292-F012BA178D2F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90-49E3-B292-F012BA178D2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Arkusz1!$B$4:$B$9</c:f>
              <c:numCache>
                <c:formatCode>###0</c:formatCode>
                <c:ptCount val="6"/>
                <c:pt idx="0">
                  <c:v>21.482329619117245</c:v>
                </c:pt>
                <c:pt idx="1">
                  <c:v>16.045316385422066</c:v>
                </c:pt>
                <c:pt idx="2">
                  <c:v>14.745086414891725</c:v>
                </c:pt>
                <c:pt idx="3">
                  <c:v>9.2167382885717011</c:v>
                </c:pt>
                <c:pt idx="4">
                  <c:v>7.8675924667376549</c:v>
                </c:pt>
                <c:pt idx="5">
                  <c:v>7.5416943631988946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90-49E3-B292-F012BA178D2F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rgbClr val="0038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Arkusz1!$C$4:$C$9</c:f>
              <c:numCache>
                <c:formatCode>###0</c:formatCode>
                <c:ptCount val="6"/>
                <c:pt idx="0">
                  <c:v>19.838096647482821</c:v>
                </c:pt>
                <c:pt idx="1">
                  <c:v>16.28672196117995</c:v>
                </c:pt>
                <c:pt idx="2">
                  <c:v>13.582017471648767</c:v>
                </c:pt>
                <c:pt idx="3">
                  <c:v>7.6067932850007569</c:v>
                </c:pt>
                <c:pt idx="4">
                  <c:v>10.32853146263051</c:v>
                </c:pt>
                <c:pt idx="5">
                  <c:v>10.6523355266277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90-49E3-B292-F012BA178D2F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Emeryt, rencista</c:v>
                </c:pt>
              </c:strCache>
            </c:strRef>
          </c:tx>
          <c:spPr>
            <a:solidFill>
              <a:srgbClr val="A1C1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Arkusz1!$D$4:$D$9</c:f>
              <c:numCache>
                <c:formatCode>###0</c:formatCode>
                <c:ptCount val="6"/>
                <c:pt idx="0">
                  <c:v>27.334358697096441</c:v>
                </c:pt>
                <c:pt idx="1">
                  <c:v>16.857213205118843</c:v>
                </c:pt>
                <c:pt idx="2">
                  <c:v>15.956784557880624</c:v>
                </c:pt>
                <c:pt idx="3">
                  <c:v>15.077022431857353</c:v>
                </c:pt>
                <c:pt idx="4">
                  <c:v>3.8848140504581345</c:v>
                </c:pt>
                <c:pt idx="5">
                  <c:v>0.8270881486383499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90-49E3-B292-F012BA178D2F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Uczeń, student</c:v>
                </c:pt>
              </c:strCache>
            </c:strRef>
          </c:tx>
          <c:spPr>
            <a:solidFill>
              <a:srgbClr val="CDEF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Arkusz1!$E$4:$E$9</c:f>
              <c:numCache>
                <c:formatCode>###0</c:formatCode>
                <c:ptCount val="6"/>
                <c:pt idx="0">
                  <c:v>15.700312885389611</c:v>
                </c:pt>
                <c:pt idx="1">
                  <c:v>14.773860585429432</c:v>
                </c:pt>
                <c:pt idx="2">
                  <c:v>12.506833598901073</c:v>
                </c:pt>
                <c:pt idx="3">
                  <c:v>3.6393890076559008</c:v>
                </c:pt>
                <c:pt idx="4">
                  <c:v>13.339220251729</c:v>
                </c:pt>
                <c:pt idx="5">
                  <c:v>10.102841552601452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90-49E3-B292-F012BA178D2F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Niepracujący</c:v>
                </c:pt>
              </c:strCache>
            </c:strRef>
          </c:tx>
          <c:spPr>
            <a:solidFill>
              <a:srgbClr val="9BA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Arkusz1!$F$4:$F$9</c:f>
              <c:numCache>
                <c:formatCode>###0</c:formatCode>
                <c:ptCount val="6"/>
                <c:pt idx="0">
                  <c:v>18.553310009527713</c:v>
                </c:pt>
                <c:pt idx="1">
                  <c:v>10.697048180338044</c:v>
                </c:pt>
                <c:pt idx="2">
                  <c:v>18.195182081632492</c:v>
                </c:pt>
                <c:pt idx="3">
                  <c:v>2.528243327411134</c:v>
                </c:pt>
                <c:pt idx="4">
                  <c:v>4.0527390079302874</c:v>
                </c:pt>
                <c:pt idx="5">
                  <c:v>6.9623007036423639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90-49E3-B292-F012BA178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C-4200-B759-05E925D775F8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C-4200-B759-05E925D775F8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C-4200-B759-05E925D775F8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C-4200-B759-05E925D775F8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C-4200-B759-05E925D775F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C-4200-B759-05E925D775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C-4200-B759-05E925D775F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C-4200-B759-05E925D775F8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C-4200-B759-05E925D775F8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C-4200-B759-05E925D775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18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386C-4200-B759-05E925D77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4.0293158029478207E-2"/>
          <c:w val="0.94517441554847614"/>
          <c:h val="0.9341516585860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B0955A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0-49E3-B292-F012BA178D2F}"/>
              </c:ext>
            </c:extLst>
          </c:dPt>
          <c:dPt>
            <c:idx val="1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0-49E3-B292-F012BA178D2F}"/>
              </c:ext>
            </c:extLst>
          </c:dPt>
          <c:dPt>
            <c:idx val="2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0-49E3-B292-F012BA178D2F}"/>
              </c:ext>
            </c:extLst>
          </c:dPt>
          <c:dPt>
            <c:idx val="3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0-49E3-B292-F012BA178D2F}"/>
              </c:ext>
            </c:extLst>
          </c:dPt>
          <c:dPt>
            <c:idx val="4"/>
            <c:invertIfNegative val="0"/>
            <c:bubble3D val="0"/>
            <c:spPr>
              <a:solidFill>
                <a:srgbClr val="B0955A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90-49E3-B292-F012BA178D2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Arkusz1!$B$4:$B$9</c:f>
              <c:numCache>
                <c:formatCode>###0</c:formatCode>
                <c:ptCount val="6"/>
                <c:pt idx="0">
                  <c:v>21.482329619117245</c:v>
                </c:pt>
                <c:pt idx="1">
                  <c:v>16.045316385422066</c:v>
                </c:pt>
                <c:pt idx="2">
                  <c:v>14.745086414891725</c:v>
                </c:pt>
                <c:pt idx="3">
                  <c:v>9.2167382885717011</c:v>
                </c:pt>
                <c:pt idx="4">
                  <c:v>7.8675924667376549</c:v>
                </c:pt>
                <c:pt idx="5">
                  <c:v>7.5416943631988946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90-49E3-B292-F012BA178D2F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rgbClr val="318F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Arkusz1!$C$4:$C$9</c:f>
              <c:numCache>
                <c:formatCode>###0</c:formatCode>
                <c:ptCount val="6"/>
                <c:pt idx="0">
                  <c:v>22.544461703838792</c:v>
                </c:pt>
                <c:pt idx="1">
                  <c:v>21.47272826483011</c:v>
                </c:pt>
                <c:pt idx="2">
                  <c:v>29.149980329454237</c:v>
                </c:pt>
                <c:pt idx="3">
                  <c:v>8.6628471864666601</c:v>
                </c:pt>
                <c:pt idx="4">
                  <c:v>8.6413889474486325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90-49E3-B292-F012BA178D2F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rgbClr val="B3E5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Arkusz1!$D$4:$D$9</c:f>
              <c:numCache>
                <c:formatCode>###0</c:formatCode>
                <c:ptCount val="6"/>
                <c:pt idx="0">
                  <c:v>9.0336393632790077</c:v>
                </c:pt>
                <c:pt idx="1">
                  <c:v>7.3057275005143936</c:v>
                </c:pt>
                <c:pt idx="2">
                  <c:v>2.7955580122442951</c:v>
                </c:pt>
                <c:pt idx="3">
                  <c:v>7.7436747125167154</c:v>
                </c:pt>
                <c:pt idx="4">
                  <c:v>0.585737331420215</c:v>
                </c:pt>
                <c:pt idx="5">
                  <c:v>4.2766614848495283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90-49E3-B292-F012BA178D2F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9BA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Arkusz1!$E$4:$E$9</c:f>
              <c:numCache>
                <c:formatCode>###0</c:formatCode>
                <c:ptCount val="6"/>
                <c:pt idx="0">
                  <c:v>21.223286709974477</c:v>
                </c:pt>
                <c:pt idx="1">
                  <c:v>14.470400298410336</c:v>
                </c:pt>
                <c:pt idx="2">
                  <c:v>13.736921582760564</c:v>
                </c:pt>
                <c:pt idx="3">
                  <c:v>6.9500139974531043</c:v>
                </c:pt>
                <c:pt idx="4">
                  <c:v>7.616778027990569</c:v>
                </c:pt>
                <c:pt idx="5">
                  <c:v>7.0777855120223903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90-49E3-B292-F012BA178D2F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C4B7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Dbać o tereny zielone (np. ograniczyć wycinki lasów, zalesiać, dbać o wody gruntowe)</c:v>
                </c:pt>
                <c:pt idx="1">
                  <c:v>Promować używanie odnawialnych źródeł energii</c:v>
                </c:pt>
                <c:pt idx="2">
                  <c:v>Odejść od energetyki węglowej</c:v>
                </c:pt>
                <c:pt idx="3">
                  <c:v>Ograniczyć emisję spalin, gazów cieplarnianych</c:v>
                </c:pt>
                <c:pt idx="4">
                  <c:v>Działania edukacyjne, uświadamiać ludzi ekologicznie</c:v>
                </c:pt>
                <c:pt idx="5">
                  <c:v>Segregować i przetwarzac odpady</c:v>
                </c:pt>
              </c:strCache>
            </c:strRef>
          </c:cat>
          <c:val>
            <c:numRef>
              <c:f>Arkusz1!$F$4:$F$9</c:f>
              <c:numCache>
                <c:formatCode>###0</c:formatCode>
                <c:ptCount val="6"/>
                <c:pt idx="0">
                  <c:v>23.935512732733898</c:v>
                </c:pt>
                <c:pt idx="1">
                  <c:v>18.720488597606462</c:v>
                </c:pt>
                <c:pt idx="2">
                  <c:v>17.01907498119796</c:v>
                </c:pt>
                <c:pt idx="3">
                  <c:v>11.221169160075183</c:v>
                </c:pt>
                <c:pt idx="4">
                  <c:v>9.5060556326652925</c:v>
                </c:pt>
                <c:pt idx="5">
                  <c:v>9.0604271708492856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90-49E3-B292-F012BA178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5837839030742E-3"/>
          <c:y val="0"/>
          <c:w val="0.99780416216096923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0955A"/>
            </a:solidFill>
            <a:ln w="3175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96-4ACD-96A3-0239944AA3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96-4ACD-96A3-0239944AA3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6-4ACD-96A3-0239944AA34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96-4ACD-96A3-0239944AA3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696-4ACD-96A3-0239944AA34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96-4ACD-96A3-0239944AA34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696-4ACD-96A3-0239944AA34E}"/>
              </c:ext>
            </c:extLst>
          </c:dPt>
          <c:dLbls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96-4ACD-96A3-0239944AA34E}"/>
                </c:ext>
              </c:extLst>
            </c:dLbl>
            <c:dLbl>
              <c:idx val="25"/>
              <c:layout>
                <c:manualLayout>
                  <c:x val="0"/>
                  <c:y val="1.0580604399001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96-4ACD-96A3-0239944AA34E}"/>
                </c:ext>
              </c:extLst>
            </c:dLbl>
            <c:dLbl>
              <c:idx val="26"/>
              <c:layout>
                <c:manualLayout>
                  <c:x val="0"/>
                  <c:y val="1.0580604399001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96-4ACD-96A3-0239944AA34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96-4ACD-96A3-0239944AA34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96-4ACD-96A3-0239944AA3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Arkusz1!$B$4:$B$11</c:f>
              <c:strCache>
                <c:ptCount val="8"/>
                <c:pt idx="0">
                  <c:v>Zgłaszam to na policję</c:v>
                </c:pt>
                <c:pt idx="1">
                  <c:v>Zgłaszam do inspektoratu ochrony środowiska</c:v>
                </c:pt>
                <c:pt idx="2">
                  <c:v>Zgłaszam do leśniczego</c:v>
                </c:pt>
                <c:pt idx="3">
                  <c:v>Nie miałem styczności z taką sytuacją</c:v>
                </c:pt>
                <c:pt idx="4">
                  <c:v>Publikuję informację w mediach społecznościowych lub w prasie</c:v>
                </c:pt>
                <c:pt idx="5">
                  <c:v>Robię zgłoszenie w aplikacji mobilnej</c:v>
                </c:pt>
                <c:pt idx="6">
                  <c:v>Inne działania</c:v>
                </c:pt>
                <c:pt idx="7">
                  <c:v>Nie wiem, trudno powiedzieć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6.3272613972258407</c:v>
                </c:pt>
                <c:pt idx="1">
                  <c:v>5.4282168751059103</c:v>
                </c:pt>
                <c:pt idx="2">
                  <c:v>5.0202470000705901</c:v>
                </c:pt>
                <c:pt idx="3">
                  <c:v>4.0454688976488304</c:v>
                </c:pt>
                <c:pt idx="4">
                  <c:v>1.18427112317701</c:v>
                </c:pt>
                <c:pt idx="5" formatCode="0.0">
                  <c:v>0.363871889548737</c:v>
                </c:pt>
                <c:pt idx="6">
                  <c:v>7.4082785970534903</c:v>
                </c:pt>
                <c:pt idx="7">
                  <c:v>5.9545462417341799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96-4ACD-96A3-0239944AA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81451808"/>
        <c:axId val="1181454552"/>
      </c:barChart>
      <c:catAx>
        <c:axId val="1181451808"/>
        <c:scaling>
          <c:orientation val="maxMin"/>
        </c:scaling>
        <c:delete val="1"/>
        <c:axPos val="l"/>
        <c:numFmt formatCode="#,##0" sourceLinked="0"/>
        <c:majorTickMark val="out"/>
        <c:minorTickMark val="none"/>
        <c:tickLblPos val="nextTo"/>
        <c:crossAx val="1181454552"/>
        <c:crosses val="autoZero"/>
        <c:auto val="1"/>
        <c:lblAlgn val="ctr"/>
        <c:lblOffset val="100"/>
        <c:noMultiLvlLbl val="0"/>
      </c:catAx>
      <c:valAx>
        <c:axId val="1181454552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181451808"/>
        <c:crosses val="max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61161403522213E-3"/>
          <c:y val="0"/>
          <c:w val="0.99780416216096923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0955A"/>
            </a:solidFill>
            <a:ln w="3175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10-4E3B-98C5-C26D253A90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10-4E3B-98C5-C26D253A90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910-4E3B-98C5-C26D253A907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910-4E3B-98C5-C26D253A907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910-4E3B-98C5-C26D253A907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10-4E3B-98C5-C26D253A907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910-4E3B-98C5-C26D253A907C}"/>
              </c:ext>
            </c:extLst>
          </c:dPt>
          <c:dLbls>
            <c:dLbl>
              <c:idx val="25"/>
              <c:layout>
                <c:manualLayout>
                  <c:x val="0"/>
                  <c:y val="1.0580604399001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10-4E3B-98C5-C26D253A907C}"/>
                </c:ext>
              </c:extLst>
            </c:dLbl>
            <c:dLbl>
              <c:idx val="26"/>
              <c:layout>
                <c:manualLayout>
                  <c:x val="0"/>
                  <c:y val="1.0580604399001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10-4E3B-98C5-C26D253A907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10-4E3B-98C5-C26D253A907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10-4E3B-98C5-C26D253A9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Arkusz1!$B$4:$B$11</c:f>
              <c:strCache>
                <c:ptCount val="8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  <c:pt idx="5">
                  <c:v>Zgłaszam do wójta/starosty/burmistrza/prezydenta miasta</c:v>
                </c:pt>
                <c:pt idx="6">
                  <c:v>Sam podejmuję działania (np. sprzątanie)</c:v>
                </c:pt>
                <c:pt idx="7">
                  <c:v>Wściekam się, denerwuję, jestem oburzony i smutny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23.297726092249597</c:v>
                </c:pt>
                <c:pt idx="1">
                  <c:v>17.771210959096599</c:v>
                </c:pt>
                <c:pt idx="2">
                  <c:v>12.0769203656488</c:v>
                </c:pt>
                <c:pt idx="3">
                  <c:v>8.9834589707672095</c:v>
                </c:pt>
                <c:pt idx="4">
                  <c:v>7.2861215463284692</c:v>
                </c:pt>
                <c:pt idx="5">
                  <c:v>6.8981114823251009</c:v>
                </c:pt>
                <c:pt idx="6">
                  <c:v>6.6152117117613303</c:v>
                </c:pt>
                <c:pt idx="7">
                  <c:v>6.4295915640370795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0-4E3B-98C5-C26D253A9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81451808"/>
        <c:axId val="1181454552"/>
      </c:barChart>
      <c:catAx>
        <c:axId val="1181451808"/>
        <c:scaling>
          <c:orientation val="maxMin"/>
        </c:scaling>
        <c:delete val="1"/>
        <c:axPos val="l"/>
        <c:numFmt formatCode="0.00%" sourceLinked="0"/>
        <c:majorTickMark val="out"/>
        <c:minorTickMark val="none"/>
        <c:tickLblPos val="nextTo"/>
        <c:crossAx val="1181454552"/>
        <c:crosses val="autoZero"/>
        <c:auto val="1"/>
        <c:lblAlgn val="ctr"/>
        <c:lblOffset val="100"/>
        <c:noMultiLvlLbl val="0"/>
      </c:catAx>
      <c:valAx>
        <c:axId val="1181454552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181451808"/>
        <c:crosses val="max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4.0293158029478207E-2"/>
          <c:w val="0.94517441554847614"/>
          <c:h val="0.9341516585860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7E-4F37-8722-B3D9910580E1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7E-4F37-8722-B3D9910580E1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7E-4F37-8722-B3D9910580E1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7E-4F37-8722-B3D9910580E1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7E-4F37-8722-B3D9910580E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23.297726092249594</c:v>
                </c:pt>
                <c:pt idx="1">
                  <c:v>17.771210959096635</c:v>
                </c:pt>
                <c:pt idx="2">
                  <c:v>12.076920365648753</c:v>
                </c:pt>
                <c:pt idx="3">
                  <c:v>8.983458970767213</c:v>
                </c:pt>
                <c:pt idx="4">
                  <c:v>7.2861215463284719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7E-4F37-8722-B3D9910580E1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E9E1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19.41413842006876</c:v>
                </c:pt>
                <c:pt idx="1">
                  <c:v>19.186345619381129</c:v>
                </c:pt>
                <c:pt idx="2">
                  <c:v>17.020130165652514</c:v>
                </c:pt>
                <c:pt idx="3">
                  <c:v>8.3094259354694344</c:v>
                </c:pt>
                <c:pt idx="4">
                  <c:v>6.4937663617945844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7E-4F37-8722-B3D9910580E1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BB62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14.935533629064194</c:v>
                </c:pt>
                <c:pt idx="1">
                  <c:v>21.595421214226501</c:v>
                </c:pt>
                <c:pt idx="2">
                  <c:v>12.138153331153079</c:v>
                </c:pt>
                <c:pt idx="3">
                  <c:v>11.489272776767882</c:v>
                </c:pt>
                <c:pt idx="4">
                  <c:v>5.2590901811416773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7E-4F37-8722-B3D9910580E1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7D40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27.137975230949586</c:v>
                </c:pt>
                <c:pt idx="1">
                  <c:v>12.812800891387688</c:v>
                </c:pt>
                <c:pt idx="2">
                  <c:v>8.8980625280330479</c:v>
                </c:pt>
                <c:pt idx="3">
                  <c:v>13.500537800622931</c:v>
                </c:pt>
                <c:pt idx="4">
                  <c:v>7.833034929894958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7E-4F37-8722-B3D9910580E1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ED9B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34.196072366786112</c:v>
                </c:pt>
                <c:pt idx="1">
                  <c:v>15.526914734399508</c:v>
                </c:pt>
                <c:pt idx="2">
                  <c:v>10.782208804445602</c:v>
                </c:pt>
                <c:pt idx="3">
                  <c:v>9.1970488200694334</c:v>
                </c:pt>
                <c:pt idx="4">
                  <c:v>9.0848239655901519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7E-4F37-8722-B3D9910580E1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FBE8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Zgłaszam to do straży miejskiej</c:v>
                </c:pt>
                <c:pt idx="1">
                  <c:v>Nic nie robię, zachowuję się biernie</c:v>
                </c:pt>
                <c:pt idx="2">
                  <c:v>Zgłaszam do urzędu gminy/miasta</c:v>
                </c:pt>
                <c:pt idx="3">
                  <c:v>Zwracam uwagę osobie, która tego dokonała</c:v>
                </c:pt>
                <c:pt idx="4">
                  <c:v>Zgłaszam do ODPOWIEDNIEGO/INNEGO miejsca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26.427705537130819</c:v>
                </c:pt>
                <c:pt idx="1">
                  <c:v>15.518607173516722</c:v>
                </c:pt>
                <c:pt idx="2">
                  <c:v>5.0417808012236973</c:v>
                </c:pt>
                <c:pt idx="3">
                  <c:v>5.8491148515850764</c:v>
                </c:pt>
                <c:pt idx="4">
                  <c:v>8.279914810876976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7E-4F37-8722-B3D9910580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B-45E7-80D5-86DB717651C0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B-45E7-80D5-86DB717651C0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DB-45E7-80D5-86DB717651C0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B-45E7-80D5-86DB717651C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DB-45E7-80D5-86DB717651C0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DB-45E7-80D5-86DB717651C0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4DB-45E7-80D5-86DB717651C0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4DB-45E7-80D5-86DB717651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DB-45E7-80D5-86DB717651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4DB-45E7-80D5-86DB717651C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4DB-45E7-80D5-86DB717651C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4DB-45E7-80D5-86DB717651C0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DB-45E7-80D5-86DB717651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04DB-45E7-80D5-86DB717651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E-43CD-94CC-0428393C1C88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E-43CD-94CC-0428393C1C88}"/>
              </c:ext>
            </c:extLst>
          </c:dPt>
          <c:dPt>
            <c:idx val="2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BE-43CD-94CC-0428393C1C88}"/>
              </c:ext>
            </c:extLst>
          </c:dPt>
          <c:dPt>
            <c:idx val="3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BE-43CD-94CC-0428393C1C88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BE-43CD-94CC-0428393C1C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BE-43CD-94CC-0428393C1C88}"/>
              </c:ext>
            </c:extLst>
          </c:dPt>
          <c:dLbls>
            <c:delete val="1"/>
          </c:dLbls>
          <c:cat>
            <c:strRef>
              <c:f>Arkusz1!$A$2:$A$6</c:f>
              <c:strCache>
                <c:ptCount val="5"/>
                <c:pt idx="0">
                  <c:v>Zdecydowanie nie ufam</c:v>
                </c:pt>
                <c:pt idx="1">
                  <c:v>Raczej nie ufam</c:v>
                </c:pt>
                <c:pt idx="2">
                  <c:v>Raczej ufam</c:v>
                </c:pt>
                <c:pt idx="3">
                  <c:v>Zdecydowanie ufam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22</c:v>
                </c:pt>
                <c:pt idx="1">
                  <c:v>37</c:v>
                </c:pt>
                <c:pt idx="2" formatCode="General">
                  <c:v>32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BE-43CD-94CC-0428393C1C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0-4674-9A7E-2232EF7D30C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0-4674-9A7E-2232EF7D30C4}"/>
              </c:ext>
            </c:extLst>
          </c:dPt>
          <c:dPt>
            <c:idx val="2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0-4674-9A7E-2232EF7D30C4}"/>
              </c:ext>
            </c:extLst>
          </c:dPt>
          <c:dPt>
            <c:idx val="3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0-4674-9A7E-2232EF7D30C4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D0-4674-9A7E-2232EF7D30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D0-4674-9A7E-2232EF7D30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Zdecydowanie nie ufam</c:v>
                </c:pt>
                <c:pt idx="1">
                  <c:v>Raczej nie ufam</c:v>
                </c:pt>
                <c:pt idx="2">
                  <c:v>Raczej ufam</c:v>
                </c:pt>
                <c:pt idx="3">
                  <c:v>Zdecydowanie ufam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22.448307618322126</c:v>
                </c:pt>
                <c:pt idx="1">
                  <c:v>37.099568629986237</c:v>
                </c:pt>
                <c:pt idx="2">
                  <c:v>32.458868457200154</c:v>
                </c:pt>
                <c:pt idx="3">
                  <c:v>3.6350845191458392</c:v>
                </c:pt>
                <c:pt idx="4">
                  <c:v>4.3581707753455206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D0-4674-9A7E-2232EF7D3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nie ufam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97E-458D-BCA9-0AF68F2EB7C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nie ufam</c:v>
                </c:pt>
              </c:strCache>
            </c:strRef>
          </c:tx>
          <c:spPr>
            <a:solidFill>
              <a:srgbClr val="F5B4A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97E-458D-BCA9-0AF68F2EB7C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ufam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97E-458D-BCA9-0AF68F2EB7C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ufam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97E-458D-BCA9-0AF68F2EB7C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97E-458D-BCA9-0AF68F2EB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99684753491451961"/>
          <c:h val="0.9378706205088164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A-49D7-AE46-F99B028D1EC1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A-49D7-AE46-F99B028D1EC1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A-49D7-AE46-F99B028D1EC1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CA-49D7-AE46-F99B028D1EC1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CA-49D7-AE46-F99B028D1EC1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DCA-49D7-AE46-F99B028D1EC1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DCA-49D7-AE46-F99B028D1EC1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DCA-49D7-AE46-F99B028D1EC1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DCA-49D7-AE46-F99B028D1EC1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DCA-49D7-AE46-F99B028D1EC1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DCA-49D7-AE46-F99B028D1EC1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DCA-49D7-AE46-F99B028D1EC1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DCA-49D7-AE46-F99B028D1EC1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DCA-49D7-AE46-F99B028D1EC1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DCA-49D7-AE46-F99B028D1EC1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DCA-49D7-AE46-F99B028D1EC1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CA-49D7-AE46-F99B028D1E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36.093952976345996</c:v>
                </c:pt>
                <c:pt idx="2" formatCode="0">
                  <c:v>47.729436784418233</c:v>
                </c:pt>
                <c:pt idx="3" formatCode="0">
                  <c:v>45.477218235508431</c:v>
                </c:pt>
                <c:pt idx="4" formatCode="0">
                  <c:v>36.25908454910396</c:v>
                </c:pt>
                <c:pt idx="5" formatCode="0">
                  <c:v>40.598241172432118</c:v>
                </c:pt>
                <c:pt idx="6" formatCode="0">
                  <c:v>24.442177394146682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DCA-49D7-AE46-F99B028D1E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BAB95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B-41D4-8F76-AB46480CA7BE}"/>
              </c:ext>
            </c:extLst>
          </c:dPt>
          <c:dPt>
            <c:idx val="1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B-41D4-8F76-AB46480CA7BE}"/>
              </c:ext>
            </c:extLst>
          </c:dPt>
          <c:dPt>
            <c:idx val="2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1B-41D4-8F76-AB46480CA7BE}"/>
              </c:ext>
            </c:extLst>
          </c:dPt>
          <c:dPt>
            <c:idx val="3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1B-41D4-8F76-AB46480CA7BE}"/>
              </c:ext>
            </c:extLst>
          </c:dPt>
          <c:dPt>
            <c:idx val="4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1D4-8F76-AB46480CA7BE}"/>
              </c:ext>
            </c:extLst>
          </c:dPt>
          <c:dPt>
            <c:idx val="5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1B-41D4-8F76-AB46480CA7BE}"/>
              </c:ext>
            </c:extLst>
          </c:dPt>
          <c:dPt>
            <c:idx val="6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1B-41D4-8F76-AB46480CA7BE}"/>
              </c:ext>
            </c:extLst>
          </c:dPt>
          <c:dPt>
            <c:idx val="8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1B-41D4-8F76-AB46480CA7BE}"/>
              </c:ext>
            </c:extLst>
          </c:dPt>
          <c:dPt>
            <c:idx val="9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1B-41D4-8F76-AB46480CA7BE}"/>
              </c:ext>
            </c:extLst>
          </c:dPt>
          <c:dPt>
            <c:idx val="10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C1B-41D4-8F76-AB46480CA7BE}"/>
              </c:ext>
            </c:extLst>
          </c:dPt>
          <c:dPt>
            <c:idx val="11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C1B-41D4-8F76-AB46480CA7BE}"/>
              </c:ext>
            </c:extLst>
          </c:dPt>
          <c:dPt>
            <c:idx val="12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C1B-41D4-8F76-AB46480CA7BE}"/>
              </c:ext>
            </c:extLst>
          </c:dPt>
          <c:dPt>
            <c:idx val="13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C1B-41D4-8F76-AB46480CA7BE}"/>
              </c:ext>
            </c:extLst>
          </c:dPt>
          <c:dPt>
            <c:idx val="14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C1B-41D4-8F76-AB46480CA7BE}"/>
              </c:ext>
            </c:extLst>
          </c:dPt>
          <c:dPt>
            <c:idx val="15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C1B-41D4-8F76-AB46480CA7BE}"/>
              </c:ext>
            </c:extLst>
          </c:dPt>
          <c:dPt>
            <c:idx val="16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C1B-41D4-8F76-AB46480CA7B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1B-41D4-8F76-AB46480CA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Pracujący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Niepracujący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36.093952976345996</c:v>
                </c:pt>
                <c:pt idx="2" formatCode="0">
                  <c:v>37.074007932747215</c:v>
                </c:pt>
                <c:pt idx="3" formatCode="0">
                  <c:v>25.825228026883337</c:v>
                </c:pt>
                <c:pt idx="4" formatCode="0">
                  <c:v>48.638928774976272</c:v>
                </c:pt>
                <c:pt idx="5" formatCode="0">
                  <c:v>54.497863409666074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C1B-41D4-8F76-AB46480CA7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6.4880171321600889E-3"/>
                  <c:y val="-5.336002077893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4"/>
              <c:layout>
                <c:manualLayout>
                  <c:x val="-7.9792589530269825E-2"/>
                  <c:y val="-0.132198026397968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3.4400840578464917E-2</c:v>
                </c:pt>
                <c:pt idx="1">
                  <c:v>0.11228228767963827</c:v>
                </c:pt>
                <c:pt idx="2">
                  <c:v>0.37910668250065155</c:v>
                </c:pt>
                <c:pt idx="3">
                  <c:v>0.46939675292496813</c:v>
                </c:pt>
                <c:pt idx="4">
                  <c:v>4.8134363162743504E-3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FD-4925-9F0B-4FB3272DFF04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FD-4925-9F0B-4FB3272DFF0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FD-4925-9F0B-4FB3272DFF04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FD-4925-9F0B-4FB3272DFF04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FD-4925-9F0B-4FB3272DFF04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FD-4925-9F0B-4FB3272DFF04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FD-4925-9F0B-4FB3272DFF04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FD-4925-9F0B-4FB3272DFF04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FD-4925-9F0B-4FB3272DFF04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FD-4925-9F0B-4FB3272DFF04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FD-4925-9F0B-4FB3272DFF04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FD-4925-9F0B-4FB3272DFF04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FD-4925-9F0B-4FB3272DFF04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FD-4925-9F0B-4FB3272DFF04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FD-4925-9F0B-4FB3272DFF04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FD-4925-9F0B-4FB3272DFF0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FD-4925-9F0B-4FB3272DFF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36.093952976345996</c:v>
                </c:pt>
                <c:pt idx="2" formatCode="0">
                  <c:v>44.707817842579935</c:v>
                </c:pt>
                <c:pt idx="3" formatCode="0">
                  <c:v>41.121031101597673</c:v>
                </c:pt>
                <c:pt idx="4" formatCode="0">
                  <c:v>29.594999643026799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7FD-4925-9F0B-4FB3272DF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"/>
          <c:w val="0.71049156333863661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E-43CD-94CC-0428393C1C88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E-43CD-94CC-0428393C1C88}"/>
              </c:ext>
            </c:extLst>
          </c:dPt>
          <c:dPt>
            <c:idx val="2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BE-43CD-94CC-0428393C1C88}"/>
              </c:ext>
            </c:extLst>
          </c:dPt>
          <c:dPt>
            <c:idx val="3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BE-43CD-94CC-0428393C1C88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BE-43CD-94CC-0428393C1C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BE-43CD-94CC-0428393C1C88}"/>
              </c:ext>
            </c:extLst>
          </c:dPt>
          <c:dLbls>
            <c:delete val="1"/>
          </c:dLbls>
          <c:cat>
            <c:strRef>
              <c:f>Arkusz1!$A$2:$A$6</c:f>
              <c:strCache>
                <c:ptCount val="5"/>
                <c:pt idx="0">
                  <c:v>Zdecydowanie nie ufam</c:v>
                </c:pt>
                <c:pt idx="1">
                  <c:v>Raczej nie ufam</c:v>
                </c:pt>
                <c:pt idx="2">
                  <c:v>Raczej ufam</c:v>
                </c:pt>
                <c:pt idx="3">
                  <c:v>Zdecydowanie ufam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22</c:v>
                </c:pt>
                <c:pt idx="1">
                  <c:v>37</c:v>
                </c:pt>
                <c:pt idx="2" formatCode="General">
                  <c:v>32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BE-43CD-94CC-0428393C1C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0-4674-9A7E-2232EF7D30C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0-4674-9A7E-2232EF7D30C4}"/>
              </c:ext>
            </c:extLst>
          </c:dPt>
          <c:dPt>
            <c:idx val="2"/>
            <c:bubble3D val="0"/>
            <c:spPr>
              <a:solidFill>
                <a:srgbClr val="8ECF8E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0-4674-9A7E-2232EF7D30C4}"/>
              </c:ext>
            </c:extLst>
          </c:dPt>
          <c:dPt>
            <c:idx val="3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0-4674-9A7E-2232EF7D30C4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D0-4674-9A7E-2232EF7D30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D0-4674-9A7E-2232EF7D30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Zdecydowanie nie ufam</c:v>
                </c:pt>
                <c:pt idx="1">
                  <c:v>Raczej nie ufam</c:v>
                </c:pt>
                <c:pt idx="2">
                  <c:v>Raczej ufam</c:v>
                </c:pt>
                <c:pt idx="3">
                  <c:v>Zdecydowanie ufam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22.448307618322126</c:v>
                </c:pt>
                <c:pt idx="1">
                  <c:v>37.099568629986237</c:v>
                </c:pt>
                <c:pt idx="2">
                  <c:v>32.458868457200154</c:v>
                </c:pt>
                <c:pt idx="3">
                  <c:v>3.6350845191458392</c:v>
                </c:pt>
                <c:pt idx="4">
                  <c:v>4.3581707753455206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D0-4674-9A7E-2232EF7D3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nie ufam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97E-458D-BCA9-0AF68F2EB7C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nie ufam</c:v>
                </c:pt>
              </c:strCache>
            </c:strRef>
          </c:tx>
          <c:spPr>
            <a:solidFill>
              <a:srgbClr val="F5B4A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97E-458D-BCA9-0AF68F2EB7C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ufam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97E-458D-BCA9-0AF68F2EB7C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ufam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97E-458D-BCA9-0AF68F2EB7C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97E-458D-BCA9-0AF68F2EB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99684753491451961"/>
          <c:h val="0.93787062050881642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A-49D7-AE46-F99B028D1EC1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A-49D7-AE46-F99B028D1EC1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A-49D7-AE46-F99B028D1EC1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CA-49D7-AE46-F99B028D1EC1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CA-49D7-AE46-F99B028D1EC1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DCA-49D7-AE46-F99B028D1EC1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DCA-49D7-AE46-F99B028D1EC1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DCA-49D7-AE46-F99B028D1EC1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DCA-49D7-AE46-F99B028D1EC1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DCA-49D7-AE46-F99B028D1EC1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DCA-49D7-AE46-F99B028D1EC1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DCA-49D7-AE46-F99B028D1EC1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DCA-49D7-AE46-F99B028D1EC1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DCA-49D7-AE46-F99B028D1EC1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DCA-49D7-AE46-F99B028D1EC1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DCA-49D7-AE46-F99B028D1EC1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CA-49D7-AE46-F99B028D1E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59</c:v>
                </c:pt>
                <c:pt idx="2" formatCode="0">
                  <c:v>48.431886076976731</c:v>
                </c:pt>
                <c:pt idx="3" formatCode="0">
                  <c:v>52.63970725619248</c:v>
                </c:pt>
                <c:pt idx="4" formatCode="0">
                  <c:v>61.284115503716407</c:v>
                </c:pt>
                <c:pt idx="5" formatCode="0">
                  <c:v>54.71554425535696</c:v>
                </c:pt>
                <c:pt idx="6" formatCode="0">
                  <c:v>68.741176190486911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DCA-49D7-AE46-F99B028D1E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BAB95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B-41D4-8F76-AB46480CA7BE}"/>
              </c:ext>
            </c:extLst>
          </c:dPt>
          <c:dPt>
            <c:idx val="1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B-41D4-8F76-AB46480CA7BE}"/>
              </c:ext>
            </c:extLst>
          </c:dPt>
          <c:dPt>
            <c:idx val="2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1B-41D4-8F76-AB46480CA7BE}"/>
              </c:ext>
            </c:extLst>
          </c:dPt>
          <c:dPt>
            <c:idx val="3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1B-41D4-8F76-AB46480CA7BE}"/>
              </c:ext>
            </c:extLst>
          </c:dPt>
          <c:dPt>
            <c:idx val="4"/>
            <c:invertIfNegative val="0"/>
            <c:bubble3D val="0"/>
            <c:spPr>
              <a:solidFill>
                <a:srgbClr val="9BAB95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1D4-8F76-AB46480CA7BE}"/>
              </c:ext>
            </c:extLst>
          </c:dPt>
          <c:dPt>
            <c:idx val="5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1B-41D4-8F76-AB46480CA7BE}"/>
              </c:ext>
            </c:extLst>
          </c:dPt>
          <c:dPt>
            <c:idx val="6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1B-41D4-8F76-AB46480CA7BE}"/>
              </c:ext>
            </c:extLst>
          </c:dPt>
          <c:dPt>
            <c:idx val="8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1B-41D4-8F76-AB46480CA7BE}"/>
              </c:ext>
            </c:extLst>
          </c:dPt>
          <c:dPt>
            <c:idx val="9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1B-41D4-8F76-AB46480CA7BE}"/>
              </c:ext>
            </c:extLst>
          </c:dPt>
          <c:dPt>
            <c:idx val="10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C1B-41D4-8F76-AB46480CA7BE}"/>
              </c:ext>
            </c:extLst>
          </c:dPt>
          <c:dPt>
            <c:idx val="11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C1B-41D4-8F76-AB46480CA7BE}"/>
              </c:ext>
            </c:extLst>
          </c:dPt>
          <c:dPt>
            <c:idx val="12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C1B-41D4-8F76-AB46480CA7BE}"/>
              </c:ext>
            </c:extLst>
          </c:dPt>
          <c:dPt>
            <c:idx val="13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C1B-41D4-8F76-AB46480CA7BE}"/>
              </c:ext>
            </c:extLst>
          </c:dPt>
          <c:dPt>
            <c:idx val="14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C1B-41D4-8F76-AB46480CA7BE}"/>
              </c:ext>
            </c:extLst>
          </c:dPt>
          <c:dPt>
            <c:idx val="15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C1B-41D4-8F76-AB46480CA7BE}"/>
              </c:ext>
            </c:extLst>
          </c:dPt>
          <c:dPt>
            <c:idx val="16"/>
            <c:invertIfNegative val="0"/>
            <c:bubble3D val="0"/>
            <c:spPr>
              <a:solidFill>
                <a:srgbClr val="9BAB9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C1B-41D4-8F76-AB46480CA7B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1B-41D4-8F76-AB46480CA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Pracujący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Niepracujący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59</c:v>
                </c:pt>
                <c:pt idx="2" formatCode="0">
                  <c:v>59.17653175509875</c:v>
                </c:pt>
                <c:pt idx="3" formatCode="0">
                  <c:v>68.134098006028196</c:v>
                </c:pt>
                <c:pt idx="4" formatCode="0">
                  <c:v>45.117932295091386</c:v>
                </c:pt>
                <c:pt idx="5" formatCode="0">
                  <c:v>42.891518453346386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C1B-41D4-8F76-AB46480CA7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29508539812822365"/>
          <c:w val="0.84631166644154787"/>
          <c:h val="0.425592231310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1C0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FD-4925-9F0B-4FB3272DFF04}"/>
              </c:ext>
            </c:extLst>
          </c:dPt>
          <c:dPt>
            <c:idx val="1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FD-4925-9F0B-4FB3272DFF04}"/>
              </c:ext>
            </c:extLst>
          </c:dPt>
          <c:dPt>
            <c:idx val="2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FD-4925-9F0B-4FB3272DFF04}"/>
              </c:ext>
            </c:extLst>
          </c:dPt>
          <c:dPt>
            <c:idx val="3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FD-4925-9F0B-4FB3272DFF04}"/>
              </c:ext>
            </c:extLst>
          </c:dPt>
          <c:dPt>
            <c:idx val="4"/>
            <c:invertIfNegative val="0"/>
            <c:bubble3D val="0"/>
            <c:spPr>
              <a:solidFill>
                <a:srgbClr val="A1C1C0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FD-4925-9F0B-4FB3272DFF04}"/>
              </c:ext>
            </c:extLst>
          </c:dPt>
          <c:dPt>
            <c:idx val="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FD-4925-9F0B-4FB3272DFF04}"/>
              </c:ext>
            </c:extLst>
          </c:dPt>
          <c:dPt>
            <c:idx val="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FD-4925-9F0B-4FB3272DFF04}"/>
              </c:ext>
            </c:extLst>
          </c:dPt>
          <c:dPt>
            <c:idx val="8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FD-4925-9F0B-4FB3272DFF04}"/>
              </c:ext>
            </c:extLst>
          </c:dPt>
          <c:dPt>
            <c:idx val="9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FD-4925-9F0B-4FB3272DFF04}"/>
              </c:ext>
            </c:extLst>
          </c:dPt>
          <c:dPt>
            <c:idx val="10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FD-4925-9F0B-4FB3272DFF04}"/>
              </c:ext>
            </c:extLst>
          </c:dPt>
          <c:dPt>
            <c:idx val="11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FD-4925-9F0B-4FB3272DFF04}"/>
              </c:ext>
            </c:extLst>
          </c:dPt>
          <c:dPt>
            <c:idx val="12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FD-4925-9F0B-4FB3272DFF04}"/>
              </c:ext>
            </c:extLst>
          </c:dPt>
          <c:dPt>
            <c:idx val="13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FD-4925-9F0B-4FB3272DFF04}"/>
              </c:ext>
            </c:extLst>
          </c:dPt>
          <c:dPt>
            <c:idx val="14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FD-4925-9F0B-4FB3272DFF04}"/>
              </c:ext>
            </c:extLst>
          </c:dPt>
          <c:dPt>
            <c:idx val="15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FD-4925-9F0B-4FB3272DFF04}"/>
              </c:ext>
            </c:extLst>
          </c:dPt>
          <c:dPt>
            <c:idx val="16"/>
            <c:invertIfNegative val="0"/>
            <c:bubble3D val="0"/>
            <c:spPr>
              <a:solidFill>
                <a:srgbClr val="A1C1C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FD-4925-9F0B-4FB3272DFF0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FD-4925-9F0B-4FB3272DFF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ogół</c:v>
                </c:pt>
                <c:pt idx="2">
                  <c:v>Do 1500 zł</c:v>
                </c:pt>
                <c:pt idx="3">
                  <c:v>1501-2500 zł</c:v>
                </c:pt>
                <c:pt idx="4">
                  <c:v>Powyżej 2500 zł</c:v>
                </c:pt>
              </c:strCache>
            </c:strRef>
          </c:cat>
          <c:val>
            <c:numRef>
              <c:f>Arkusz1!$B$4:$B$8</c:f>
              <c:numCache>
                <c:formatCode>General</c:formatCode>
                <c:ptCount val="5"/>
                <c:pt idx="0" formatCode="0">
                  <c:v>59</c:v>
                </c:pt>
                <c:pt idx="2" formatCode="0">
                  <c:v>51.948987871342936</c:v>
                </c:pt>
                <c:pt idx="3" formatCode="0">
                  <c:v>53.495658399142499</c:v>
                </c:pt>
                <c:pt idx="4" formatCode="0">
                  <c:v>67.121291985864715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7FD-4925-9F0B-4FB3272DF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D-40DE-A741-4E33E8B9DB29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D-40DE-A741-4E33E8B9DB29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D-40DE-A741-4E33E8B9DB2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3D-40DE-A741-4E33E8B9DB2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3D-40DE-A741-4E33E8B9DB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3D-40DE-A741-4E33E8B9D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35.423679396952565</c:v>
                </c:pt>
                <c:pt idx="1">
                  <c:v>62.308685710085577</c:v>
                </c:pt>
                <c:pt idx="2">
                  <c:v>2.2676348929618042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3D-40DE-A741-4E33E8B9DB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D37-40A3-B61B-E59E07052F3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D37-40A3-B61B-E59E07052F3C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D37-40A3-B61B-E59E07052F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A-451B-A38F-2D2367E13B5B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A-451B-A38F-2D2367E13B5B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A-451B-A38F-2D2367E13B5B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5A-451B-A38F-2D2367E13B5B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5A-451B-A38F-2D2367E13B5B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5A-451B-A38F-2D2367E13B5B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5A-451B-A38F-2D2367E13B5B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5A-451B-A38F-2D2367E13B5B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55A-451B-A38F-2D2367E13B5B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55A-451B-A38F-2D2367E13B5B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55A-451B-A38F-2D2367E13B5B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55A-451B-A38F-2D2367E13B5B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55A-451B-A38F-2D2367E13B5B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55A-451B-A38F-2D2367E13B5B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55A-451B-A38F-2D2367E13B5B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55A-451B-A38F-2D2367E13B5B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5A-451B-A38F-2D2367E13B5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35.423679396952529</c:v>
                </c:pt>
                <c:pt idx="2" formatCode="0">
                  <c:v>16.52706187657072</c:v>
                </c:pt>
                <c:pt idx="3" formatCode="0">
                  <c:v>22.546127216037839</c:v>
                </c:pt>
                <c:pt idx="4" formatCode="0">
                  <c:v>39.194841543533506</c:v>
                </c:pt>
                <c:pt idx="5" formatCode="0">
                  <c:v>40.455033208715108</c:v>
                </c:pt>
                <c:pt idx="6" formatCode="0">
                  <c:v>41.577775049790169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55A-451B-A38F-2D2367E13B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4-4B2E-A9FD-317E401DBE56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4-4B2E-A9FD-317E401DBE5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14-4B2E-A9FD-317E401DBE5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14-4B2E-A9FD-317E401DBE5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14-4B2E-A9FD-317E401DBE5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14-4B2E-A9FD-317E401DBE5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14-4B2E-A9FD-317E401DBE56}"/>
              </c:ext>
            </c:extLst>
          </c:dPt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14-4B2E-A9FD-317E401DB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494832096784901"/>
          <c:y val="1.3723530524930541E-2"/>
          <c:w val="0.6556090665792299"/>
          <c:h val="0.9348291445334179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08068976675414E-2"/>
          <c:y val="0"/>
          <c:w val="0.89647618095587167"/>
          <c:h val="0.8258185926243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1799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1-4DBC-899F-F81DCFE14B9E}"/>
              </c:ext>
            </c:extLst>
          </c:dPt>
          <c:dPt>
            <c:idx val="1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1-4DBC-899F-F81DCFE14B9E}"/>
              </c:ext>
            </c:extLst>
          </c:dPt>
          <c:dPt>
            <c:idx val="2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1-4DBC-899F-F81DCFE14B9E}"/>
              </c:ext>
            </c:extLst>
          </c:dPt>
          <c:dPt>
            <c:idx val="3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1-4DBC-899F-F81DCFE14B9E}"/>
              </c:ext>
            </c:extLst>
          </c:dPt>
          <c:dPt>
            <c:idx val="4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C1-4DBC-899F-F81DCFE14B9E}"/>
              </c:ext>
            </c:extLst>
          </c:dPt>
          <c:dPt>
            <c:idx val="5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C1-4DBC-899F-F81DCFE14B9E}"/>
              </c:ext>
            </c:extLst>
          </c:dPt>
          <c:dPt>
            <c:idx val="6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4C1-4DBC-899F-F81DCFE14B9E}"/>
              </c:ext>
            </c:extLst>
          </c:dPt>
          <c:dPt>
            <c:idx val="8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4C1-4DBC-899F-F81DCFE14B9E}"/>
              </c:ext>
            </c:extLst>
          </c:dPt>
          <c:dPt>
            <c:idx val="9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4C1-4DBC-899F-F81DCFE14B9E}"/>
              </c:ext>
            </c:extLst>
          </c:dPt>
          <c:dPt>
            <c:idx val="10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4C1-4DBC-899F-F81DCFE14B9E}"/>
              </c:ext>
            </c:extLst>
          </c:dPt>
          <c:dPt>
            <c:idx val="11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4C1-4DBC-899F-F81DCFE14B9E}"/>
              </c:ext>
            </c:extLst>
          </c:dPt>
          <c:dPt>
            <c:idx val="12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4C1-4DBC-899F-F81DCFE14B9E}"/>
              </c:ext>
            </c:extLst>
          </c:dPt>
          <c:dPt>
            <c:idx val="13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4C1-4DBC-899F-F81DCFE14B9E}"/>
              </c:ext>
            </c:extLst>
          </c:dPt>
          <c:dPt>
            <c:idx val="14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4C1-4DBC-899F-F81DCFE14B9E}"/>
              </c:ext>
            </c:extLst>
          </c:dPt>
          <c:dPt>
            <c:idx val="15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4C1-4DBC-899F-F81DCFE14B9E}"/>
              </c:ext>
            </c:extLst>
          </c:dPt>
          <c:dPt>
            <c:idx val="16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4C1-4DBC-899F-F81DCFE14B9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C1-4DBC-899F-F81DCFE14B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ogół</c:v>
                </c:pt>
                <c:pt idx="2">
                  <c:v>mężczyzna</c:v>
                </c:pt>
                <c:pt idx="3">
                  <c:v>kobieta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 formatCode="0">
                  <c:v>35.423679396952529</c:v>
                </c:pt>
                <c:pt idx="2" formatCode="0">
                  <c:v>39.222336765168855</c:v>
                </c:pt>
                <c:pt idx="3" formatCode="0">
                  <c:v>31.999615996397381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4C1-4DBC-899F-F81DCFE14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8AA48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D-40DE-A741-4E33E8B9DB29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D-40DE-A741-4E33E8B9DB29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D-40DE-A741-4E33E8B9DB2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3D-40DE-A741-4E33E8B9DB2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3D-40DE-A741-4E33E8B9DB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3D-40DE-A741-4E33E8B9D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35.423679396952565</c:v>
                </c:pt>
                <c:pt idx="1">
                  <c:v>62.308685710085577</c:v>
                </c:pt>
                <c:pt idx="2">
                  <c:v>2.2676348929618042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3D-40DE-A741-4E33E8B9DB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4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D37-40A3-B61B-E59E07052F3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D37-40A3-B61B-E59E07052F3C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BFBFB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D37-40A3-B61B-E59E07052F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BE18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E9-4550-91AB-17B766FE6BF3}"/>
              </c:ext>
            </c:extLst>
          </c:dPt>
          <c:dPt>
            <c:idx val="1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E9-4550-91AB-17B766FE6BF3}"/>
              </c:ext>
            </c:extLst>
          </c:dPt>
          <c:dPt>
            <c:idx val="2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9-4550-91AB-17B766FE6BF3}"/>
              </c:ext>
            </c:extLst>
          </c:dPt>
          <c:dPt>
            <c:idx val="3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E9-4550-91AB-17B766FE6BF3}"/>
              </c:ext>
            </c:extLst>
          </c:dPt>
          <c:dPt>
            <c:idx val="4"/>
            <c:invertIfNegative val="0"/>
            <c:bubble3D val="0"/>
            <c:spPr>
              <a:solidFill>
                <a:srgbClr val="FBE18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E9-4550-91AB-17B766FE6BF3}"/>
              </c:ext>
            </c:extLst>
          </c:dPt>
          <c:dPt>
            <c:idx val="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E9-4550-91AB-17B766FE6BF3}"/>
              </c:ext>
            </c:extLst>
          </c:dPt>
          <c:dPt>
            <c:idx val="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E9-4550-91AB-17B766FE6BF3}"/>
              </c:ext>
            </c:extLst>
          </c:dPt>
          <c:dPt>
            <c:idx val="8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E9-4550-91AB-17B766FE6BF3}"/>
              </c:ext>
            </c:extLst>
          </c:dPt>
          <c:dPt>
            <c:idx val="9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E9-4550-91AB-17B766FE6BF3}"/>
              </c:ext>
            </c:extLst>
          </c:dPt>
          <c:dPt>
            <c:idx val="10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2E9-4550-91AB-17B766FE6BF3}"/>
              </c:ext>
            </c:extLst>
          </c:dPt>
          <c:dPt>
            <c:idx val="11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2E9-4550-91AB-17B766FE6BF3}"/>
              </c:ext>
            </c:extLst>
          </c:dPt>
          <c:dPt>
            <c:idx val="12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2E9-4550-91AB-17B766FE6BF3}"/>
              </c:ext>
            </c:extLst>
          </c:dPt>
          <c:dPt>
            <c:idx val="13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2E9-4550-91AB-17B766FE6BF3}"/>
              </c:ext>
            </c:extLst>
          </c:dPt>
          <c:dPt>
            <c:idx val="14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2E9-4550-91AB-17B766FE6BF3}"/>
              </c:ext>
            </c:extLst>
          </c:dPt>
          <c:dPt>
            <c:idx val="15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2E9-4550-91AB-17B766FE6BF3}"/>
              </c:ext>
            </c:extLst>
          </c:dPt>
          <c:dPt>
            <c:idx val="16"/>
            <c:invertIfNegative val="0"/>
            <c:bubble3D val="0"/>
            <c:spPr>
              <a:solidFill>
                <a:srgbClr val="FBE18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2E9-4550-91AB-17B766FE6BF3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E9-4550-91AB-17B766FE6B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62.308685710085513</c:v>
                </c:pt>
                <c:pt idx="2" formatCode="0">
                  <c:v>83.472938123429316</c:v>
                </c:pt>
                <c:pt idx="3" formatCode="0">
                  <c:v>75.701231928347639</c:v>
                </c:pt>
                <c:pt idx="4" formatCode="0">
                  <c:v>59.387692282065629</c:v>
                </c:pt>
                <c:pt idx="5" formatCode="0">
                  <c:v>57.386948056199714</c:v>
                </c:pt>
                <c:pt idx="6" formatCode="0">
                  <c:v>54.608753802230794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2E9-4550-91AB-17B766FE6B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08068976675414E-2"/>
          <c:y val="0"/>
          <c:w val="0.89647618095587167"/>
          <c:h val="0.8258185926243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1799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0-4815-B717-718879ADF157}"/>
              </c:ext>
            </c:extLst>
          </c:dPt>
          <c:dPt>
            <c:idx val="1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0-4815-B717-718879ADF157}"/>
              </c:ext>
            </c:extLst>
          </c:dPt>
          <c:dPt>
            <c:idx val="2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0-4815-B717-718879ADF157}"/>
              </c:ext>
            </c:extLst>
          </c:dPt>
          <c:dPt>
            <c:idx val="3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D0-4815-B717-718879ADF157}"/>
              </c:ext>
            </c:extLst>
          </c:dPt>
          <c:dPt>
            <c:idx val="4"/>
            <c:invertIfNegative val="0"/>
            <c:bubble3D val="0"/>
            <c:spPr>
              <a:solidFill>
                <a:srgbClr val="51799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D0-4815-B717-718879ADF157}"/>
              </c:ext>
            </c:extLst>
          </c:dPt>
          <c:dPt>
            <c:idx val="5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D0-4815-B717-718879ADF157}"/>
              </c:ext>
            </c:extLst>
          </c:dPt>
          <c:dPt>
            <c:idx val="6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D0-4815-B717-718879ADF157}"/>
              </c:ext>
            </c:extLst>
          </c:dPt>
          <c:dPt>
            <c:idx val="8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BD0-4815-B717-718879ADF157}"/>
              </c:ext>
            </c:extLst>
          </c:dPt>
          <c:dPt>
            <c:idx val="9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D0-4815-B717-718879ADF157}"/>
              </c:ext>
            </c:extLst>
          </c:dPt>
          <c:dPt>
            <c:idx val="10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BD0-4815-B717-718879ADF157}"/>
              </c:ext>
            </c:extLst>
          </c:dPt>
          <c:dPt>
            <c:idx val="11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D0-4815-B717-718879ADF157}"/>
              </c:ext>
            </c:extLst>
          </c:dPt>
          <c:dPt>
            <c:idx val="12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BD0-4815-B717-718879ADF157}"/>
              </c:ext>
            </c:extLst>
          </c:dPt>
          <c:dPt>
            <c:idx val="13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BD0-4815-B717-718879ADF157}"/>
              </c:ext>
            </c:extLst>
          </c:dPt>
          <c:dPt>
            <c:idx val="14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BD0-4815-B717-718879ADF157}"/>
              </c:ext>
            </c:extLst>
          </c:dPt>
          <c:dPt>
            <c:idx val="15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BD0-4815-B717-718879ADF157}"/>
              </c:ext>
            </c:extLst>
          </c:dPt>
          <c:dPt>
            <c:idx val="16"/>
            <c:invertIfNegative val="0"/>
            <c:bubble3D val="0"/>
            <c:spPr>
              <a:solidFill>
                <a:srgbClr val="51799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BD0-4815-B717-718879ADF15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D0-4815-B717-718879ADF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ogół</c:v>
                </c:pt>
                <c:pt idx="2">
                  <c:v>mężczyzna</c:v>
                </c:pt>
                <c:pt idx="3">
                  <c:v>kobieta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 formatCode="0">
                  <c:v>62.308685710085513</c:v>
                </c:pt>
                <c:pt idx="2" formatCode="0">
                  <c:v>58.052216083019793</c:v>
                </c:pt>
                <c:pt idx="3" formatCode="0">
                  <c:v>66.14541549455015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BD0-4815-B717-718879ADF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rgbClr val="FFCA2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rgbClr val="CC33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800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3.5356978435252401E-2"/>
                  <c:y val="-0.1314562446436587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0.62054497909169715</c:v>
                </c:pt>
                <c:pt idx="1">
                  <c:v>0.28601351827554738</c:v>
                </c:pt>
                <c:pt idx="2">
                  <c:v>4.6029501257488566E-2</c:v>
                </c:pt>
                <c:pt idx="3">
                  <c:v>8.6313656415624093E-2</c:v>
                </c:pt>
                <c:pt idx="4">
                  <c:v>8.1071180564362688E-3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ilosc osob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rgbClr val="59595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0.12304474026277062</c:v>
                </c:pt>
                <c:pt idx="1">
                  <c:v>0.29284364818966091</c:v>
                </c:pt>
                <c:pt idx="2">
                  <c:v>0.20895181034600718</c:v>
                </c:pt>
                <c:pt idx="3">
                  <c:v>0.21186611611905612</c:v>
                </c:pt>
                <c:pt idx="4">
                  <c:v>0.15330225533344641</c:v>
                </c:pt>
                <c:pt idx="5">
                  <c:v>9.9914297490570573E-3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rgbClr val="595959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26-488D-A261-24D3D2020B07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Odmowa odpowiedzi</c:v>
                </c:pt>
              </c:strCache>
            </c:strRef>
          </c:cat>
          <c:val>
            <c:numRef>
              <c:f>Arkusz1!$B$2:$B$5</c:f>
              <c:numCache>
                <c:formatCode>###0.0%</c:formatCode>
                <c:ptCount val="4"/>
                <c:pt idx="0">
                  <c:v>0.21220202281077286</c:v>
                </c:pt>
                <c:pt idx="1">
                  <c:v>0.29569089380049463</c:v>
                </c:pt>
                <c:pt idx="2">
                  <c:v>0.39520724569072085</c:v>
                </c:pt>
                <c:pt idx="3">
                  <c:v>9.6899837698009555E-2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(47%) niż kobiet (53%).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60 lat i powyżej (31%) oraz mający 45-59 lata (23%), najmniej badanych miało od 18 do 24 lat (9%). 0,3 % respondentów odmówiło udzielenia odpowiedzi.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prawie połowę badanych (47%) stanowiła grupa z wykształceniem wyższym, 38% respondentów z wykształceniem średnim, a 11% respondentów to osoby z wykształceniem zasadniczym zawodowym. Pozostałe 3% badanych ma wykształcenie gimnazjalne, podstawowe, a 0,5% odmówiło udzielenia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3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Prawie jedna trzecia badanych pozytywnie ocenia działania </a:t>
            </a:r>
            <a:r>
              <a:rPr lang="pl-PL" err="1"/>
              <a:t>MKiŚ</a:t>
            </a:r>
            <a:r>
              <a:rPr lang="pl-PL"/>
              <a:t> </a:t>
            </a:r>
            <a:r>
              <a:rPr lang="pl-PL" sz="1200"/>
              <a:t>w zakresie ochrony środowiska naturalnego i wspierania efektywnego gospodarowania zasobami w Polsce. Jedynie co dwudziesty badany (5%) ocenia działania Ministerstwa zdecydowanie pozytywnie, zaś 26% raczej pozytywnie.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Prawie jedna czwarta (24%) ocenia działania zdecydowanie negatywnie. A 38% raczej negatywnie. 8% badanych nie potrafiło udzielić odpowiedzi.</a:t>
            </a:r>
            <a:endParaRPr lang="pl-PL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wyższymi dochodami (powyżej 2500 zł) surowiej oceniają działania Ministerstwa i jedynie 26% z nich uważa je za pozytywne. Działania Ministerstwa najlepiej oceniane są przez  osoby w wieku 25-34 lata (42% ocen pozytywnych).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54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Prawie jedna czwarta (24%) ocenia działania zdecydowanie negatywnie. A 38% raczej negatywnie. 8% badanych nie potrafiło udzielić odpowiedzi.</a:t>
            </a:r>
            <a:endParaRPr lang="pl-PL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wyższymi dochodami (powyżej 2500 zł) najbardziej negatywnie oceniają działania Ministerstwa, gdzie 67% przyznało ocenę raczej negatywną lub zdecydowanie negatywną. Działania Ministerstwa najbardziej surowo oceniają osoby w wieku 60 lat i więcej (66% negatywnych odpowiedzi).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30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Według respondentów </a:t>
            </a:r>
            <a:r>
              <a:rPr lang="pl-PL" sz="1200"/>
              <a:t>Ministerstwo Klimatu i Środowiska powinno podjąć takie działania, w zakresie ochrony środowiska i wspierania efektywnego gospodarowania zasobami:  dbać o tereny zielone  (np. ograniczyć wycinki lasów, zalesiać, dbać o wody gruntowe) (21%), p</a:t>
            </a:r>
            <a:r>
              <a:rPr lang="pl-PL" sz="1200" u="none" strike="noStrike">
                <a:effectLst/>
              </a:rPr>
              <a:t>romować używanie odnawialnych źródeł energii (16%), odejść od energetyki węglowej (15%).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Prawie co piąty respondent nie wiedział jaką udzielić odpowiedź (19%).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54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odpowiedzi ze względu na sytuację zawodową wykazała, że emeryci i renciści zdecydowanie częściej od innych grup zawodowych mają potrzebę dbania o tereny zielone </a:t>
            </a: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(np. ograniczyć wycinki lasów, zalesiać, dbać o wody gruntowe) (27%) oraz ograniczyć emisję spalin (15%), rzadziej natomiast zwracają uwagę na działania edukacyjne i uświadamianie ekologiczne ludzi (4%) oraz na segregowanie i przetwarzanie odpadów (1%).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Osoby pracujące oraz uczniowie i studenci istotnie częściej niż emeryci oraz renciści zwracają uwagę na segregację i przetwarzanie odpadów.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30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wykształceniem podstawowym, gimnazjalnym częściej niż osoby z wyższym wykształceniem uważają, że Ministerstwo powinno podjąć działania w kierunku odejścia od energetyki węglowej (29%) oraz działania promujące używanie odnawialnych źródeł energii.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wyższym wykształceniem z kolei częściej niż mniej wykształceni respondenci uważają, że to segregowanie i przetwarzanie odpadów  (9%) , działania edukacyjne (10%) oraz dbanie o tereny zielone (24%) powinny być działaniami podejmowanymi przez </a:t>
            </a:r>
            <a:r>
              <a:rPr lang="pl-PL" err="1"/>
              <a:t>MKiŚ</a:t>
            </a:r>
            <a:r>
              <a:rPr lang="pl-PL"/>
              <a:t> w zakresie </a:t>
            </a:r>
            <a:r>
              <a:rPr lang="pl-PL" sz="1200"/>
              <a:t>ochrony środowiska i wspierania efektywnego gospodarowania zasobami.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1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/>
              <a:t>Respondenci zapytani o to jak reagują gdy </a:t>
            </a:r>
            <a:r>
              <a:rPr lang="pl-PL" sz="1200"/>
              <a:t>widzą nielegalne działania dotyczące środowiska, np. wysypisko śmieci w lesie, odprowadzanie zanieczyszczeń do wód, spalanie śmieci najczęściej wymieniają takie działania: </a:t>
            </a:r>
            <a:r>
              <a:rPr lang="pl-PL" sz="18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zgłaszam to do straży miejskiej (23%)</a:t>
            </a:r>
            <a:r>
              <a:rPr lang="pl-PL" sz="1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</a:t>
            </a:r>
            <a:r>
              <a:rPr lang="pl-PL" sz="18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ic nie robię, zachowuję się biernie (18%)</a:t>
            </a:r>
            <a:r>
              <a:rPr lang="pl-PL" sz="1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pl-PL" sz="18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głaszam do urzędu gminy/miasta (12%). </a:t>
            </a: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Rzadziej zwracają uwagę osobie, która tego dokonała (9%), czy zgłaszają to do innych, odpowiednich według nich organów (7%).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pl-PL" sz="1800" b="0" i="0" u="none" strike="noStrike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0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pl-PL" sz="1800" b="0" i="0" u="none" strike="noStrike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Najczęściej nielegalne działania (</a:t>
            </a:r>
            <a:r>
              <a:rPr lang="pl-PL" sz="1200"/>
              <a:t>np. wysypisko śmieci w lesie, odprowadzanie zanieczyszczeń do wód, spalanie śmieci) do straży miejskiej zgłaszają mieszkańcy miast pomiędzy 50 001-200 000 mieszkańców (34%).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Mieszkańcy dużych miast powyżej 200 tys. mieszkańców rzadziej niż mieszkańcy mniejszych miast zgłaszają takie przypadki do urzędu miasta (5%) i rzadziej zwracają uwagę osobie, która takiego czynu dokonała (6%).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Najczęściej do urzędu gminy/ miasta zgłaszają to mieszkańcy wsi (17%).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Najbardziej biernie zachowują się osoby mieszkające w małych miastach do 20 tys. mieszkańców (22%).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262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Co szósty (59%) badany deklaruje brak zaufania do Ministerstwa Klimatu i Środowiska. 22% zdecydowanie nie ufa Ministerstwu, a 37% raczej nie ufa. Jedynie 4% deklaruje zdecydowanie zaufanie do działań Ministerstwa, a 1/3 badanych (32%) raczej ufa. 4% respondentów nie potrafiło udzielić odpowiedzi.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Zaufanie do ministerstwa maleje wraz z wiekiem respondentów i jedynie 24% wśród respondentów w wieku 60 lat i powyżej deklaruje zaufanie.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ze względu na sytuację zawodową wykazała, że to osoby niepracujące (54%) oraz uczące się, studenci (49%) deklarują największe zaufanie wobec działań Ministerstwa.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deklarujące najwyższe zarobki powyżej 2500 zł na członka rodziny netto, obdarzają ministerstwo najmniejszym zaufaniem (30%), a najmniej zarabiający, do 1500 zł na członka rodziny, największym (45%).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10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22% zdecydowanie nie ufa Ministerstwu, a 37% raczej nie ufa.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Największy brak zaufania do ministerstwa występuje wśród osób w wieku 60 lat i więcej – 69%.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 przypadku sytuacji zawodowej najmniej zaufania posiadają emeryci i renciści – 68% negatywnych odpowiedzi.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zarobkami powyżej 2500 zł na członka rodziny netto obdarzają ministerstwo najmniejszym zaufaniem – 67% negatywnych wskazań.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88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Ponad 1/3 badanych (35%) słyszała o rządowym programie „Moja Woda”. Jedynie 2% odpowiedziało „nie wiem, trudno powiedzieć”, natomiast 62% badanych zadeklarowała nieznajomość tego programu.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Znajomość programu rośnie wraz z wiekiem i najwyższa jest w grupie wiekowej 60 lat i powyżej (42%).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Mężczyźni częściej niż kobiety znają program rządowy „Moja Woda”.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83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(30%). Dochód do 1500 zł na 1 członka rodziny zanotowano dla 21% badanych. Co dziesiąty respondent (10%) odmówił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Prawie trzech na czterech badanych to osoby zamieszkujące dwuosobowe gospodarstwa domowe (29%). Do nieco mniej licznych grup należą gospodarstwa domowe składające się z 4 osób i 3 osób (po 21%). Najmniej liczną grupę stanowili badani mieszkający samotnie (12%) oraz w gospodarstwach z 5 osobami i więcej (15%). 1% badanych odmówił udzielenia odpowiedzi.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 przypadku sytuacji zawodowej najwięcej respondentów to osoby pracujące (62%). 29% stanowili emeryci i renciści, a 5% badanych jest w trakcie edukacji. 9% badanych aktualnie nie pracuje, a 1% badanych odmówił udzielenia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8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62% badanych zadeklarowała nieznajomość programu „Moja Woda”.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Znajomość programu rośnie wraz z wiekiem i najwyższa jest w grupie wiekowej 60 lat i powyżej (42%).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Kobiety częściej niż mężczyźni nie znają programu rządowego „Moja Woda”.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3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najliczniejszą grupę stanowili mieszkańcy wsi (39%). Drugą najliczniejszą grupę stanowili mieszkańcy dużych miast powyżej 200 tys. mieszkańców (19%), następnie pomiędzy 50, a 200 tys. mieszkańców (17%). Najmniej licznymi grupami byli mieszkańcy miast do 20 tys. (13%) oraz miast zamieszkanych przez 20-50 tys. mieszkańców (11%).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(20%), jedna piąta respondentów pochodziła właśnie z niego. Najmniej licznym regionem okazał się  region południowo-zachodni, który zamieszkuje co dziesiąty badany (10%).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(15%), a następnie śląskiego (12%) i wielkopolskiego (9%).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Najmniej respondentów pochodziło z województw opolskiego (2%).​</a:t>
            </a:r>
            <a:endParaRPr lang="pl-P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64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Prawie dwie trzecie (64%) respondentów twierdzi, że </a:t>
            </a:r>
            <a:r>
              <a:rPr lang="pl-PL" sz="1200"/>
              <a:t>różnorodność biologiczna na Ziemi, rozumiana jako: zróżnicowanie wszystkich żywych organizmów występujących na Ziemi, w ciągu ostatnich 50 lat, zmniejszyła się. 15% uważa, że różnorodność się zwiększyła, 13% respondentów twierdzi, że utrzymała się na tym samym poziomie, a 7% odpowiada, że nie zna odpowiedzi na to pytanie.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Im wyższe wykształcenie tym częściej respondenci twierdzą, że różnorodność biologiczna się zmniejszyła, tak deklaruje aż 76% respondentów z wykształceniem wyższym.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Podobną zależność można zaobserwować w wielkości zarobków netto na członka rodziny. Wśród najmniej zarabiających (do 1500 zł) jedynie 57% deklaruje, że się zmniejszyła.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6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Znacząca większość badanych (86%) deklaruje iż są skłonni do ograniczenia zakupu dóbr materialnych w trosce o zachowanie </a:t>
            </a:r>
            <a:r>
              <a:rPr lang="pl-PL" sz="1200"/>
              <a:t>zasobów naturalnych i zmniejszenie ilości wytwarzanych odpadów (w tym 42% raczej tak, a 44% zdecydowanie tak). 2% respondentów zdecydowanie nie zamierza wprowadzić takich zmian, 8% raczej nie jest skłonna, natomiast 3% respondentów już ogranicza zakupy dóbr materialnych. 1% badanych udzielił odpowiedzi „nie wiem, trudno powiedzieć”.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Najrzadziej skłonni do ograniczenia zakupów są osoby z niższymi zarobkami do 1500 zł (19%) oraz ci z wykształceniem zasadniczym zawodowym (23%).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/>
              <a:t>Ograniczenia w zakupach najczęściej deklarują osoby z wykształceniem wyższym (91%).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52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i="0"/>
              <a:t>Dwie trzecie (66%) badanych </a:t>
            </a:r>
            <a:r>
              <a:rPr lang="pl-PL" sz="1200" i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uważa, że zmiany klimatu mają większe znaczenie dla zachowania życia ludzi na ziemi. Ponad jedna piąta (22%) twierdzi natomiast, że to utrata różnorodności biologicznej jest większym problemem. Co dziesiąty badany (9%) zauważa, że oba problemy są równie ważne, a jedynie 0,4 % nie widzi w tych zjawiskach zagrożenia dla życia ludzi na Ziemi. 3% respondentów nie potrafiło wskazać żadnej odpowiedzi.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i="0" u="none" strike="noStrike" kern="12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 problem zmian klimatu częściej wskazywali (77%) ludzie młodzi wieku 18-24 lata, natomiast na problem utraty różnorodności biologicznej osoby w wieku 35-44 lata (35%)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1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Według największej części respondentów (32%)  to tylko </a:t>
            </a:r>
            <a:r>
              <a:rPr lang="pl-PL" sz="1200" u="none" strike="noStrike">
                <a:effectLst/>
              </a:rPr>
              <a:t>mieszkańcy (np. mieszkańcy danej gminy)</a:t>
            </a:r>
            <a:r>
              <a:rPr lang="pl-PL"/>
              <a:t> </a:t>
            </a:r>
            <a:r>
              <a:rPr lang="pl-PL" sz="1200"/>
              <a:t>powinni decydować o sposobie wykorzystania zasobów przyrody w danym regionie i o ich ochronie. 30% deklaruje, że to władze regionalne powinny podejmować decyzje, a 18%, że władze centralne.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54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Respondenci z wykształceniem wyższym częściej niż inne grupy twierdziły, że to władze regionalne (32%) oraz naukowcy, organizacje badawcze i eksperci (7%) powinni podejmować decyzje </a:t>
            </a:r>
            <a:r>
              <a:rPr lang="pl-PL" sz="1200"/>
              <a:t>o sposobie wykorzystania zasobów przyrody w danym regionie i o ich ochronie.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 wykształceniem podstawowym i gimnazjalnym najczęściej (15%) udzielały odpowiedzi „nie wiem, trudno powiedzieć”. Podobnie osoby z wykształceniem zasadniczym zawodowym (13%)</a:t>
            </a:r>
            <a:br>
              <a:rPr lang="pl-PL"/>
            </a:b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28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ze względu na wysokość zarobków wykazała, że zarabiający najwięcej (powyżej 2500 zł na członka rodziny netto), częściej niż inni chcieli by oddać decyzyjność władzom centralnym (19%) lub naukowcom i ekspertom (5%).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zarabiające najmniej (do 1500 zł netto na członka rodziny) częściej niż inne grupy uważało, że decyzje powinni podejmować mieszkańcy (38%) lub udzielało odpowiedzi „nie wiem, trudno powiedzieć” (10%).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1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C69DE62-BF38-4181-BCD7-BDD9FECA9E0C}"/>
              </a:ext>
            </a:extLst>
          </p:cNvPr>
          <p:cNvSpPr/>
          <p:nvPr userDrawn="1"/>
        </p:nvSpPr>
        <p:spPr>
          <a:xfrm>
            <a:off x="7257271" y="117446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 </a:t>
            </a:r>
          </a:p>
          <a:p>
            <a:pPr algn="ctr"/>
            <a:endParaRPr lang="pl-PL" sz="80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8.xml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chart" Target="../charts/chart17.xm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9.xm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11" Type="http://schemas.openxmlformats.org/officeDocument/2006/relationships/image" Target="../media/image50.svg"/><Relationship Id="rId5" Type="http://schemas.openxmlformats.org/officeDocument/2006/relationships/chart" Target="../charts/chart31.xml"/><Relationship Id="rId10" Type="http://schemas.openxmlformats.org/officeDocument/2006/relationships/image" Target="../media/image49.png"/><Relationship Id="rId4" Type="http://schemas.openxmlformats.org/officeDocument/2006/relationships/chart" Target="../charts/chart30.xml"/><Relationship Id="rId9" Type="http://schemas.openxmlformats.org/officeDocument/2006/relationships/chart" Target="../charts/chart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chart" Target="../charts/chart34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chart" Target="../charts/chart38.xml"/><Relationship Id="rId5" Type="http://schemas.openxmlformats.org/officeDocument/2006/relationships/chart" Target="../charts/chart36.xml"/><Relationship Id="rId10" Type="http://schemas.openxmlformats.org/officeDocument/2006/relationships/image" Target="../media/image50.svg"/><Relationship Id="rId4" Type="http://schemas.openxmlformats.org/officeDocument/2006/relationships/chart" Target="../charts/chart35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3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svg"/><Relationship Id="rId10" Type="http://schemas.openxmlformats.org/officeDocument/2006/relationships/image" Target="../media/image56.svg"/><Relationship Id="rId19" Type="http://schemas.openxmlformats.org/officeDocument/2006/relationships/image" Target="../media/image65.svg"/><Relationship Id="rId4" Type="http://schemas.openxmlformats.org/officeDocument/2006/relationships/image" Target="../media/image46.sv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svg"/><Relationship Id="rId3" Type="http://schemas.openxmlformats.org/officeDocument/2006/relationships/chart" Target="../charts/chart39.xml"/><Relationship Id="rId7" Type="http://schemas.openxmlformats.org/officeDocument/2006/relationships/image" Target="../media/image67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1" Type="http://schemas.openxmlformats.org/officeDocument/2006/relationships/image" Target="../media/image63.svg"/><Relationship Id="rId5" Type="http://schemas.openxmlformats.org/officeDocument/2006/relationships/image" Target="../media/image52.svg"/><Relationship Id="rId10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6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svg"/><Relationship Id="rId3" Type="http://schemas.openxmlformats.org/officeDocument/2006/relationships/chart" Target="../charts/chart40.xml"/><Relationship Id="rId7" Type="http://schemas.openxmlformats.org/officeDocument/2006/relationships/image" Target="../media/image67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1" Type="http://schemas.openxmlformats.org/officeDocument/2006/relationships/image" Target="../media/image63.svg"/><Relationship Id="rId5" Type="http://schemas.openxmlformats.org/officeDocument/2006/relationships/image" Target="../media/image52.svg"/><Relationship Id="rId10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41.xml"/><Relationship Id="rId7" Type="http://schemas.openxmlformats.org/officeDocument/2006/relationships/image" Target="../media/image7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5.xml"/><Relationship Id="rId7" Type="http://schemas.openxmlformats.org/officeDocument/2006/relationships/chart" Target="../charts/chart47.xml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sv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chart" Target="../charts/chart50.xml"/><Relationship Id="rId4" Type="http://schemas.openxmlformats.org/officeDocument/2006/relationships/chart" Target="../charts/chart46.xml"/><Relationship Id="rId9" Type="http://schemas.openxmlformats.org/officeDocument/2006/relationships/chart" Target="../charts/chart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51.xml"/><Relationship Id="rId7" Type="http://schemas.openxmlformats.org/officeDocument/2006/relationships/chart" Target="../charts/chart53.xml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11" Type="http://schemas.openxmlformats.org/officeDocument/2006/relationships/image" Target="../media/image49.png"/><Relationship Id="rId5" Type="http://schemas.openxmlformats.org/officeDocument/2006/relationships/image" Target="../media/image8.png"/><Relationship Id="rId10" Type="http://schemas.openxmlformats.org/officeDocument/2006/relationships/chart" Target="../charts/chart56.xml"/><Relationship Id="rId4" Type="http://schemas.openxmlformats.org/officeDocument/2006/relationships/chart" Target="../charts/chart52.xml"/><Relationship Id="rId9" Type="http://schemas.openxmlformats.org/officeDocument/2006/relationships/chart" Target="../charts/chart5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chart" Target="../charts/chart57.xml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chart" Target="../charts/chart60.xml"/><Relationship Id="rId4" Type="http://schemas.openxmlformats.org/officeDocument/2006/relationships/chart" Target="../charts/chart58.xml"/><Relationship Id="rId9" Type="http://schemas.openxmlformats.org/officeDocument/2006/relationships/chart" Target="../charts/chart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chart" Target="../charts/chart61.xml"/><Relationship Id="rId7" Type="http://schemas.openxmlformats.org/officeDocument/2006/relationships/chart" Target="../charts/chart6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77.svg"/><Relationship Id="rId4" Type="http://schemas.openxmlformats.org/officeDocument/2006/relationships/chart" Target="../charts/chart62.xml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2368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latin typeface="+mj-lt"/>
                <a:cs typeface="Calibri" panose="020F0502020204030204" pitchFamily="34" charset="0"/>
              </a:rPr>
              <a:t>Jednotematyczne badanie świadomości</a:t>
            </a:r>
            <a:br>
              <a:rPr lang="pl-PL" sz="2400" b="1">
                <a:latin typeface="+mj-lt"/>
                <a:cs typeface="Calibri" panose="020F0502020204030204" pitchFamily="34" charset="0"/>
              </a:rPr>
            </a:br>
            <a:r>
              <a:rPr lang="pl-PL" sz="2400" b="1">
                <a:latin typeface="+mj-lt"/>
                <a:cs typeface="Calibri" panose="020F0502020204030204" pitchFamily="34" charset="0"/>
              </a:rPr>
              <a:t>i </a:t>
            </a:r>
            <a:r>
              <a:rPr lang="pl-PL" sz="2400" b="1" err="1">
                <a:latin typeface="+mj-lt"/>
                <a:cs typeface="Calibri" panose="020F0502020204030204" pitchFamily="34" charset="0"/>
              </a:rPr>
              <a:t>zachowań</a:t>
            </a:r>
            <a:r>
              <a:rPr lang="pl-PL" sz="2400" b="1">
                <a:latin typeface="+mj-lt"/>
                <a:cs typeface="Calibri" panose="020F0502020204030204" pitchFamily="34" charset="0"/>
              </a:rPr>
              <a:t>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800" b="1">
                <a:latin typeface="+mj-lt"/>
                <a:cs typeface="Calibri" panose="020F0502020204030204" pitchFamily="34" charset="0"/>
              </a:rPr>
              <a:t>Zachowanie i ochrona środowiska naturalnego oraz wspieranie efektywnego gospodarowania zasobami</a:t>
            </a:r>
          </a:p>
          <a:p>
            <a:pPr marL="0" indent="0">
              <a:buNone/>
            </a:pPr>
            <a:br>
              <a:rPr lang="pl-PL" sz="1800" b="1">
                <a:latin typeface="+mj-lt"/>
              </a:rPr>
            </a:br>
            <a:r>
              <a:rPr lang="pl-PL" sz="140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>
                <a:latin typeface="+mj-lt"/>
              </a:rPr>
              <a:t>Listopad 2021 r.</a:t>
            </a:r>
            <a:endParaRPr lang="pl-PL" sz="2000"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777D47-42F9-4498-B2BF-5C4ACE02E086}"/>
              </a:ext>
            </a:extLst>
          </p:cNvPr>
          <p:cNvSpPr/>
          <p:nvPr/>
        </p:nvSpPr>
        <p:spPr>
          <a:xfrm>
            <a:off x="6645357" y="0"/>
            <a:ext cx="2498643" cy="6099986"/>
          </a:xfrm>
          <a:prstGeom prst="rect">
            <a:avLst/>
          </a:prstGeom>
          <a:solidFill>
            <a:srgbClr val="E0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3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WYNIKI BADANIA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05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138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dochód netto na 1 rodziny w gospodarstwie domowym: do 1500 zł: n= 180, 1501-2500 zł: n= 290, powyżej 2500 zł: n=425.</a:t>
            </a:r>
          </a:p>
        </p:txBody>
      </p:sp>
      <p:pic>
        <p:nvPicPr>
          <p:cNvPr id="51" name="Grafika 50">
            <a:extLst>
              <a:ext uri="{FF2B5EF4-FFF2-40B4-BE49-F238E27FC236}">
                <a16:creationId xmlns:a16="http://schemas.microsoft.com/office/drawing/2014/main" id="{00EBB11D-2DDE-4BEE-A871-6CC83EB00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9943" y="2845676"/>
            <a:ext cx="583036" cy="583036"/>
          </a:xfrm>
          <a:prstGeom prst="rect">
            <a:avLst/>
          </a:prstGeom>
        </p:spPr>
      </p:pic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84BCF1DC-C86C-4489-ADCA-6EE0633DE5B8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57" name="Symbol zastępczy tekstu 2">
            <a:extLst>
              <a:ext uri="{FF2B5EF4-FFF2-40B4-BE49-F238E27FC236}">
                <a16:creationId xmlns:a16="http://schemas.microsoft.com/office/drawing/2014/main" id="{BE2A25DE-C954-4E2A-896B-955AF29CDA61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6763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1. Czy w Pan(i) opinii różnorodność biologiczna na Ziemi, rozumiana jako: zróżnicowanie wszystkich żywych organizmów występujących na Ziemi, w ciągu ostatnich 50 lat: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46" name="Symbol zastępczy tekstu 5">
            <a:extLst>
              <a:ext uri="{FF2B5EF4-FFF2-40B4-BE49-F238E27FC236}">
                <a16:creationId xmlns:a16="http://schemas.microsoft.com/office/drawing/2014/main" id="{7F27ED4D-7D31-4F2E-8CA3-47E2DDC7D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Ocena różnorodności biologicznej</a:t>
            </a:r>
          </a:p>
        </p:txBody>
      </p:sp>
      <p:sp>
        <p:nvSpPr>
          <p:cNvPr id="30" name="Symbol zastępczy tekstu 7">
            <a:extLst>
              <a:ext uri="{FF2B5EF4-FFF2-40B4-BE49-F238E27FC236}">
                <a16:creationId xmlns:a16="http://schemas.microsoft.com/office/drawing/2014/main" id="{C39E5E48-D942-448F-A653-77E0C18CB567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A74D08F-A3B1-4C9B-B9FF-3EE21D6499E3}"/>
              </a:ext>
            </a:extLst>
          </p:cNvPr>
          <p:cNvSpPr txBox="1"/>
          <p:nvPr/>
        </p:nvSpPr>
        <p:spPr>
          <a:xfrm>
            <a:off x="2874251" y="3573948"/>
            <a:ext cx="1170040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E5433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twierdzących, że różnorodność się zmniejszyła</a:t>
            </a:r>
          </a:p>
        </p:txBody>
      </p:sp>
      <p:graphicFrame>
        <p:nvGraphicFramePr>
          <p:cNvPr id="58" name="Wykres 57">
            <a:extLst>
              <a:ext uri="{FF2B5EF4-FFF2-40B4-BE49-F238E27FC236}">
                <a16:creationId xmlns:a16="http://schemas.microsoft.com/office/drawing/2014/main" id="{183A9659-734A-457F-BE51-7BA27D9BB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928357"/>
              </p:ext>
            </p:extLst>
          </p:nvPr>
        </p:nvGraphicFramePr>
        <p:xfrm>
          <a:off x="3933131" y="1475192"/>
          <a:ext cx="4225363" cy="17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9" name="Grafika 6">
            <a:extLst>
              <a:ext uri="{FF2B5EF4-FFF2-40B4-BE49-F238E27FC236}">
                <a16:creationId xmlns:a16="http://schemas.microsoft.com/office/drawing/2014/main" id="{7D91BC32-DB27-45D7-8DA5-4024B9901E09}"/>
              </a:ext>
            </a:extLst>
          </p:cNvPr>
          <p:cNvGrpSpPr/>
          <p:nvPr/>
        </p:nvGrpSpPr>
        <p:grpSpPr>
          <a:xfrm>
            <a:off x="8082171" y="2339159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0B375855-578A-4013-A398-F8522E0E6E8F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D3B5AE9D-EBD6-4C19-8E8F-8F2ABB1E7783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2942BAD1-F9A7-4B6D-8961-CE45F460DEAF}"/>
              </a:ext>
            </a:extLst>
          </p:cNvPr>
          <p:cNvSpPr/>
          <p:nvPr/>
        </p:nvSpPr>
        <p:spPr>
          <a:xfrm>
            <a:off x="4114290" y="3386295"/>
            <a:ext cx="4583270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EF7F6B88-E240-4030-8EAF-DB06D0375F7A}"/>
              </a:ext>
            </a:extLst>
          </p:cNvPr>
          <p:cNvGrpSpPr>
            <a:grpSpLocks noChangeAspect="1"/>
          </p:cNvGrpSpPr>
          <p:nvPr/>
        </p:nvGrpSpPr>
        <p:grpSpPr>
          <a:xfrm>
            <a:off x="8055690" y="3951563"/>
            <a:ext cx="484000" cy="396000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8EE53A1B-95E0-4EC5-9957-5094BF176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156AA511-7ECA-4407-A17D-4A04454CE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2A189A17-C871-4BBB-8037-1B7862C74505}"/>
              </a:ext>
            </a:extLst>
          </p:cNvPr>
          <p:cNvSpPr/>
          <p:nvPr/>
        </p:nvSpPr>
        <p:spPr>
          <a:xfrm>
            <a:off x="4114290" y="1650657"/>
            <a:ext cx="4583270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A91AEFA5-06B5-48EB-814C-E56E260FE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476591"/>
              </p:ext>
            </p:extLst>
          </p:nvPr>
        </p:nvGraphicFramePr>
        <p:xfrm>
          <a:off x="3954370" y="3230023"/>
          <a:ext cx="4225363" cy="17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pole tekstowe 53">
            <a:extLst>
              <a:ext uri="{FF2B5EF4-FFF2-40B4-BE49-F238E27FC236}">
                <a16:creationId xmlns:a16="http://schemas.microsoft.com/office/drawing/2014/main" id="{D34C6D3D-D4CF-453F-AEF0-12BE37B0EC4E}"/>
              </a:ext>
            </a:extLst>
          </p:cNvPr>
          <p:cNvSpPr txBox="1"/>
          <p:nvPr/>
        </p:nvSpPr>
        <p:spPr>
          <a:xfrm>
            <a:off x="-5569" y="3853084"/>
            <a:ext cx="1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>
                <a:solidFill>
                  <a:srgbClr val="48AA48"/>
                </a:solidFill>
              </a:rPr>
              <a:t>15%</a:t>
            </a:r>
          </a:p>
          <a:p>
            <a:pPr algn="r"/>
            <a:r>
              <a:rPr lang="pl-PL" sz="1100"/>
              <a:t>Zwiększyła się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8DE7A2C9-5AF9-444D-BEDC-8869DF2A5506}"/>
              </a:ext>
            </a:extLst>
          </p:cNvPr>
          <p:cNvSpPr txBox="1"/>
          <p:nvPr/>
        </p:nvSpPr>
        <p:spPr>
          <a:xfrm>
            <a:off x="-50459" y="4284402"/>
            <a:ext cx="1503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>
                <a:solidFill>
                  <a:srgbClr val="FFDF7A"/>
                </a:solidFill>
              </a:rPr>
              <a:t>13%</a:t>
            </a:r>
          </a:p>
          <a:p>
            <a:pPr algn="r"/>
            <a:r>
              <a:rPr lang="pl-PL" sz="1100"/>
              <a:t>Jest na tym samym poziomie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CB2C9B3-BA44-4735-8775-3CA27A3EFB35}"/>
              </a:ext>
            </a:extLst>
          </p:cNvPr>
          <p:cNvSpPr txBox="1"/>
          <p:nvPr/>
        </p:nvSpPr>
        <p:spPr>
          <a:xfrm>
            <a:off x="1998868" y="1718057"/>
            <a:ext cx="1503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E54337"/>
                </a:solidFill>
              </a:rPr>
              <a:t>64%</a:t>
            </a:r>
          </a:p>
          <a:p>
            <a:r>
              <a:rPr lang="pl-PL" sz="1200"/>
              <a:t>Zmniejszyła się</a:t>
            </a:r>
          </a:p>
        </p:txBody>
      </p:sp>
      <p:grpSp>
        <p:nvGrpSpPr>
          <p:cNvPr id="62" name="Grupa 61" descr="Ocena różnorodności biologicznej&#10;&#10;Grafika przedstawia jak według respondenta zmieniła się różnorodność biologiczna na Ziemi, rozumiana jako: zróżnicowanie wszystkich żywych organizmów występujących na Ziemi, w ciągu ostatnich 50 lat (zmniejszyła się - 64%, zwiększyła się 15%, jest na tym samym poziomie - 13%, nie wiem, trudno powiedzieć - 7%).">
            <a:extLst>
              <a:ext uri="{FF2B5EF4-FFF2-40B4-BE49-F238E27FC236}">
                <a16:creationId xmlns:a16="http://schemas.microsoft.com/office/drawing/2014/main" id="{DE239BCF-2982-4F0F-8DEC-A2C4F726BD40}"/>
              </a:ext>
            </a:extLst>
          </p:cNvPr>
          <p:cNvGrpSpPr>
            <a:grpSpLocks noChangeAspect="1"/>
          </p:cNvGrpSpPr>
          <p:nvPr/>
        </p:nvGrpSpPr>
        <p:grpSpPr>
          <a:xfrm>
            <a:off x="697826" y="2131460"/>
            <a:ext cx="2092125" cy="2160000"/>
            <a:chOff x="3036369" y="2026023"/>
            <a:chExt cx="2624796" cy="2709949"/>
          </a:xfrm>
        </p:grpSpPr>
        <p:pic>
          <p:nvPicPr>
            <p:cNvPr id="63" name="Grafika 62" descr="Kula ziemska: Afryka i Europa z wypełnieniem pełnym">
              <a:extLst>
                <a:ext uri="{FF2B5EF4-FFF2-40B4-BE49-F238E27FC236}">
                  <a16:creationId xmlns:a16="http://schemas.microsoft.com/office/drawing/2014/main" id="{5C89CCDC-89E9-44F1-BFED-45BB406C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57790" y="2139729"/>
              <a:ext cx="2397373" cy="2397372"/>
            </a:xfrm>
            <a:prstGeom prst="rect">
              <a:avLst/>
            </a:prstGeom>
          </p:spPr>
        </p:pic>
        <p:pic>
          <p:nvPicPr>
            <p:cNvPr id="64" name="Grafika 63" descr="Kula ziemska: Afryka i Europa z wypełnieniem pełnym">
              <a:extLst>
                <a:ext uri="{FF2B5EF4-FFF2-40B4-BE49-F238E27FC236}">
                  <a16:creationId xmlns:a16="http://schemas.microsoft.com/office/drawing/2014/main" id="{E11BC544-2161-4018-9851-3BB7448DA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2594" r="1"/>
            <a:stretch/>
          </p:blipFill>
          <p:spPr>
            <a:xfrm>
              <a:off x="3699466" y="2139729"/>
              <a:ext cx="1855697" cy="2397372"/>
            </a:xfrm>
            <a:prstGeom prst="rect">
              <a:avLst/>
            </a:prstGeom>
          </p:spPr>
        </p:pic>
        <p:pic>
          <p:nvPicPr>
            <p:cNvPr id="65" name="Grafika 64" descr="Kula ziemska: Afryka i Europa z wypełnieniem pełnym">
              <a:extLst>
                <a:ext uri="{FF2B5EF4-FFF2-40B4-BE49-F238E27FC236}">
                  <a16:creationId xmlns:a16="http://schemas.microsoft.com/office/drawing/2014/main" id="{04A97E9A-3744-404E-9C42-8E4CBA1F0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2532" r="2" b="-8295"/>
            <a:stretch/>
          </p:blipFill>
          <p:spPr>
            <a:xfrm>
              <a:off x="3937708" y="2139729"/>
              <a:ext cx="1617455" cy="2596243"/>
            </a:xfrm>
            <a:prstGeom prst="rect">
              <a:avLst/>
            </a:prstGeom>
          </p:spPr>
        </p:pic>
        <p:pic>
          <p:nvPicPr>
            <p:cNvPr id="66" name="Grafika 65" descr="Kula ziemska: Afryka i Europa z wypełnieniem pełnym">
              <a:extLst>
                <a:ext uri="{FF2B5EF4-FFF2-40B4-BE49-F238E27FC236}">
                  <a16:creationId xmlns:a16="http://schemas.microsoft.com/office/drawing/2014/main" id="{53F909C6-3291-428F-9AAA-9FE6F1CFB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38533" r="-1" b="-8295"/>
            <a:stretch/>
          </p:blipFill>
          <p:spPr>
            <a:xfrm>
              <a:off x="4081546" y="2139729"/>
              <a:ext cx="1473617" cy="2596243"/>
            </a:xfrm>
            <a:prstGeom prst="rect">
              <a:avLst/>
            </a:prstGeom>
          </p:spPr>
        </p:pic>
        <p:pic>
          <p:nvPicPr>
            <p:cNvPr id="67" name="Grafika 66" descr="Delfin z wypełnieniem pełnym">
              <a:extLst>
                <a:ext uri="{FF2B5EF4-FFF2-40B4-BE49-F238E27FC236}">
                  <a16:creationId xmlns:a16="http://schemas.microsoft.com/office/drawing/2014/main" id="{F675BC1F-A5C6-4DEA-8849-018EDD33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6200000">
              <a:off x="3036369" y="3270430"/>
              <a:ext cx="398609" cy="398609"/>
            </a:xfrm>
            <a:prstGeom prst="rect">
              <a:avLst/>
            </a:prstGeom>
          </p:spPr>
        </p:pic>
        <p:pic>
          <p:nvPicPr>
            <p:cNvPr id="68" name="Grafika 67" descr="Wielbłąd z wypełnieniem pełnym">
              <a:extLst>
                <a:ext uri="{FF2B5EF4-FFF2-40B4-BE49-F238E27FC236}">
                  <a16:creationId xmlns:a16="http://schemas.microsoft.com/office/drawing/2014/main" id="{8B9EAF40-F88E-458F-9830-85BC8F764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7750405">
              <a:off x="4906786" y="4005568"/>
              <a:ext cx="398609" cy="398609"/>
            </a:xfrm>
            <a:prstGeom prst="rect">
              <a:avLst/>
            </a:prstGeom>
          </p:spPr>
        </p:pic>
        <p:pic>
          <p:nvPicPr>
            <p:cNvPr id="69" name="Grafika 68" descr="Żółw z wypełnieniem pełnym">
              <a:extLst>
                <a:ext uri="{FF2B5EF4-FFF2-40B4-BE49-F238E27FC236}">
                  <a16:creationId xmlns:a16="http://schemas.microsoft.com/office/drawing/2014/main" id="{3B7CB4F8-0415-4998-85F7-45F8FEA8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3608363">
              <a:off x="5014608" y="2497275"/>
              <a:ext cx="398609" cy="398609"/>
            </a:xfrm>
            <a:prstGeom prst="rect">
              <a:avLst/>
            </a:prstGeom>
          </p:spPr>
        </p:pic>
        <p:pic>
          <p:nvPicPr>
            <p:cNvPr id="71" name="Grafika 70" descr="Ryba z wypełnieniem pełnym">
              <a:extLst>
                <a:ext uri="{FF2B5EF4-FFF2-40B4-BE49-F238E27FC236}">
                  <a16:creationId xmlns:a16="http://schemas.microsoft.com/office/drawing/2014/main" id="{41D8E310-B7AD-47D4-ADEE-A68459EB6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9207301">
              <a:off x="3338892" y="2417738"/>
              <a:ext cx="398610" cy="398610"/>
            </a:xfrm>
            <a:prstGeom prst="rect">
              <a:avLst/>
            </a:prstGeom>
          </p:spPr>
        </p:pic>
        <p:pic>
          <p:nvPicPr>
            <p:cNvPr id="72" name="Grafika 71" descr="Niedźwiedź z wypełnieniem pełnym">
              <a:extLst>
                <a:ext uri="{FF2B5EF4-FFF2-40B4-BE49-F238E27FC236}">
                  <a16:creationId xmlns:a16="http://schemas.microsoft.com/office/drawing/2014/main" id="{3ADEB3F9-A2E8-4E02-9385-0A790E79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13558548">
              <a:off x="3435607" y="3985761"/>
              <a:ext cx="398609" cy="398609"/>
            </a:xfrm>
            <a:prstGeom prst="rect">
              <a:avLst/>
            </a:prstGeom>
          </p:spPr>
        </p:pic>
        <p:pic>
          <p:nvPicPr>
            <p:cNvPr id="73" name="Grafika 72" descr="Pingwin z wypełnieniem pełnym">
              <a:extLst>
                <a:ext uri="{FF2B5EF4-FFF2-40B4-BE49-F238E27FC236}">
                  <a16:creationId xmlns:a16="http://schemas.microsoft.com/office/drawing/2014/main" id="{0DE3F23F-708F-4043-9455-B2D2B97F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rot="10612668">
              <a:off x="4156194" y="4306568"/>
              <a:ext cx="398609" cy="398609"/>
            </a:xfrm>
            <a:prstGeom prst="rect">
              <a:avLst/>
            </a:prstGeom>
          </p:spPr>
        </p:pic>
        <p:pic>
          <p:nvPicPr>
            <p:cNvPr id="74" name="Grafika 73" descr="Baran z wypełnieniem pełnym">
              <a:extLst>
                <a:ext uri="{FF2B5EF4-FFF2-40B4-BE49-F238E27FC236}">
                  <a16:creationId xmlns:a16="http://schemas.microsoft.com/office/drawing/2014/main" id="{D5A26B4F-0F4F-48CA-885B-6C838C6CB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157478" y="2026023"/>
              <a:ext cx="398609" cy="398609"/>
            </a:xfrm>
            <a:prstGeom prst="rect">
              <a:avLst/>
            </a:prstGeom>
          </p:spPr>
        </p:pic>
        <p:pic>
          <p:nvPicPr>
            <p:cNvPr id="75" name="Grafika 74" descr="Słoń z wypełnieniem pełnym">
              <a:extLst>
                <a:ext uri="{FF2B5EF4-FFF2-40B4-BE49-F238E27FC236}">
                  <a16:creationId xmlns:a16="http://schemas.microsoft.com/office/drawing/2014/main" id="{4721A74D-322C-468E-A517-D80B90B1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rot="5862585">
              <a:off x="5262556" y="3195726"/>
              <a:ext cx="398609" cy="398609"/>
            </a:xfrm>
            <a:prstGeom prst="rect">
              <a:avLst/>
            </a:prstGeom>
          </p:spPr>
        </p:pic>
      </p:grp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15619196-B1D4-4074-BD33-277D9F8BBAFA}"/>
              </a:ext>
            </a:extLst>
          </p:cNvPr>
          <p:cNvSpPr txBox="1"/>
          <p:nvPr/>
        </p:nvSpPr>
        <p:spPr>
          <a:xfrm>
            <a:off x="1384288" y="4310509"/>
            <a:ext cx="15037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rgbClr val="BFBFBF"/>
                </a:solidFill>
              </a:rPr>
              <a:t>7%</a:t>
            </a:r>
          </a:p>
          <a:p>
            <a:r>
              <a:rPr lang="pl-PL" sz="1100"/>
              <a:t>Nie wiem, trudno powiedzieć</a:t>
            </a:r>
          </a:p>
        </p:txBody>
      </p:sp>
    </p:spTree>
    <p:extLst>
      <p:ext uri="{BB962C8B-B14F-4D97-AF65-F5344CB8AC3E}">
        <p14:creationId xmlns:p14="http://schemas.microsoft.com/office/powerpoint/2010/main" val="12772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A7972C8-A07C-4E84-9878-E8D4CDA05DAC}"/>
              </a:ext>
            </a:extLst>
          </p:cNvPr>
          <p:cNvSpPr/>
          <p:nvPr/>
        </p:nvSpPr>
        <p:spPr>
          <a:xfrm>
            <a:off x="4276676" y="2627495"/>
            <a:ext cx="4473346" cy="2846153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5" name="Symbol zastępczy zawartości 4">
            <a:extLst>
              <a:ext uri="{FF2B5EF4-FFF2-40B4-BE49-F238E27FC236}">
                <a16:creationId xmlns:a16="http://schemas.microsoft.com/office/drawing/2014/main" id="{7399F34C-2275-40CB-8BD6-3CAB00504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99977"/>
              </p:ext>
            </p:extLst>
          </p:nvPr>
        </p:nvGraphicFramePr>
        <p:xfrm>
          <a:off x="4472828" y="2561672"/>
          <a:ext cx="4146184" cy="30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018" y="908050"/>
            <a:ext cx="8117453" cy="676306"/>
          </a:xfrm>
        </p:spPr>
        <p:txBody>
          <a:bodyPr/>
          <a:lstStyle/>
          <a:p>
            <a:r>
              <a:rPr lang="pl-PL" sz="1100"/>
              <a:t>2. Czy jest Pan(i) skłonna ograniczyć zakup dóbr materialnych w trosce o zachowanie zasobów naturalnych i zmniejszenie ilości wytwarzanych odpadów?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dochód netto na 1 rodziny w gospodarstwie domowym: do 1500 zł: n= 180, 1501-2500 zł: n= 290, powyżej 2500 zł: n=425.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Ograniczenie zakupu dóbr materialnych</a:t>
            </a:r>
          </a:p>
        </p:txBody>
      </p:sp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4151EE19-8F0A-4D6E-9548-BE6AC52F2B5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D9AEE33-5359-4471-80B8-4F7475A0BD6A}"/>
              </a:ext>
            </a:extLst>
          </p:cNvPr>
          <p:cNvSpPr/>
          <p:nvPr/>
        </p:nvSpPr>
        <p:spPr>
          <a:xfrm>
            <a:off x="319458" y="2627497"/>
            <a:ext cx="3768421" cy="2846152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76DF4322-AB9E-4C5E-966A-C38A94DE7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98732"/>
              </p:ext>
            </p:extLst>
          </p:nvPr>
        </p:nvGraphicFramePr>
        <p:xfrm>
          <a:off x="256569" y="2561672"/>
          <a:ext cx="4146184" cy="30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20CA5AB-3374-40FA-91BC-34A6A3D98E32}"/>
              </a:ext>
            </a:extLst>
          </p:cNvPr>
          <p:cNvSpPr txBox="1"/>
          <p:nvPr/>
        </p:nvSpPr>
        <p:spPr>
          <a:xfrm>
            <a:off x="5819875" y="2835230"/>
            <a:ext cx="2464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/>
              <a:t>Dochód netto na 1 członka rodziny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26DB857-30C0-40D6-B0C5-FDB898EE658F}"/>
              </a:ext>
            </a:extLst>
          </p:cNvPr>
          <p:cNvSpPr txBox="1"/>
          <p:nvPr/>
        </p:nvSpPr>
        <p:spPr>
          <a:xfrm>
            <a:off x="1845999" y="2816851"/>
            <a:ext cx="127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Wykształcenie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E968506-C0F1-46F7-BF1C-7847580CC8F2}"/>
              </a:ext>
            </a:extLst>
          </p:cNvPr>
          <p:cNvSpPr txBox="1"/>
          <p:nvPr/>
        </p:nvSpPr>
        <p:spPr>
          <a:xfrm>
            <a:off x="554181" y="1919780"/>
            <a:ext cx="1332844" cy="30646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OGÓŁEM</a:t>
            </a:r>
          </a:p>
        </p:txBody>
      </p:sp>
      <p:graphicFrame>
        <p:nvGraphicFramePr>
          <p:cNvPr id="41" name="Symbol zastępczy zawartości 4" descr="Ograniczenie zakupu dóbr materialnych&#10;&#10;Wykres słupkowy skumulowany przedstawia czy respondent skłonny  jest do ograniczenia zakupu dóbr materialnych w trosce o zachowanie zasobów naturalnych i zmniejszenie ilości wytwarzanych odpadów (zdecydowanie nie - 2%, raczej nie - 8%, raczej tak - 42%, zdecydowanie tak - 44%, już to robię - 3%, nie wiem, trudno powiedzieć - 1%).">
            <a:extLst>
              <a:ext uri="{FF2B5EF4-FFF2-40B4-BE49-F238E27FC236}">
                <a16:creationId xmlns:a16="http://schemas.microsoft.com/office/drawing/2014/main" id="{7C9C6F4F-131D-4046-AC48-BFA5D77F1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42868"/>
              </p:ext>
            </p:extLst>
          </p:nvPr>
        </p:nvGraphicFramePr>
        <p:xfrm>
          <a:off x="2592156" y="1280600"/>
          <a:ext cx="5848826" cy="113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2" name="Grafika 6">
            <a:extLst>
              <a:ext uri="{FF2B5EF4-FFF2-40B4-BE49-F238E27FC236}">
                <a16:creationId xmlns:a16="http://schemas.microsoft.com/office/drawing/2014/main" id="{70F092A2-C252-40C5-8B12-5B30020E3272}"/>
              </a:ext>
            </a:extLst>
          </p:cNvPr>
          <p:cNvGrpSpPr/>
          <p:nvPr/>
        </p:nvGrpSpPr>
        <p:grpSpPr>
          <a:xfrm>
            <a:off x="774970" y="2802821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4537AE84-49A0-4033-ABD6-EA36BB11C109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F13C8644-8253-4EFB-8E63-27AAA6878EA3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D69ADE74-FA83-4757-8C07-CE6354F39978}"/>
              </a:ext>
            </a:extLst>
          </p:cNvPr>
          <p:cNvGrpSpPr>
            <a:grpSpLocks noChangeAspect="1"/>
          </p:cNvGrpSpPr>
          <p:nvPr/>
        </p:nvGrpSpPr>
        <p:grpSpPr>
          <a:xfrm>
            <a:off x="5129771" y="2699897"/>
            <a:ext cx="484000" cy="396000"/>
            <a:chOff x="2760663" y="1663700"/>
            <a:chExt cx="733425" cy="600075"/>
          </a:xfrm>
          <a:solidFill>
            <a:srgbClr val="C5C5C5"/>
          </a:solidFill>
        </p:grpSpPr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186BF5CB-3B81-4850-AF91-75E6E75EC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16D7C4CF-58BC-43CD-87C9-576A21E03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BB934A02-6E86-41B5-BE69-D9EF42CF394A}"/>
              </a:ext>
            </a:extLst>
          </p:cNvPr>
          <p:cNvSpPr/>
          <p:nvPr/>
        </p:nvSpPr>
        <p:spPr>
          <a:xfrm>
            <a:off x="5335263" y="1763103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86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087DF99-5BB6-488E-AAAC-718D0C7B699B}"/>
              </a:ext>
            </a:extLst>
          </p:cNvPr>
          <p:cNvSpPr/>
          <p:nvPr/>
        </p:nvSpPr>
        <p:spPr>
          <a:xfrm>
            <a:off x="2410850" y="3152786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82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6F4F3C88-03BC-47B4-98DD-20C75CFAE2C9}"/>
              </a:ext>
            </a:extLst>
          </p:cNvPr>
          <p:cNvSpPr/>
          <p:nvPr/>
        </p:nvSpPr>
        <p:spPr>
          <a:xfrm>
            <a:off x="2693091" y="3698916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70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D107AAFE-374F-4C93-8550-1D5BD4F87AB4}"/>
              </a:ext>
            </a:extLst>
          </p:cNvPr>
          <p:cNvSpPr/>
          <p:nvPr/>
        </p:nvSpPr>
        <p:spPr>
          <a:xfrm>
            <a:off x="2593889" y="4245046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85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408AE05E-55DA-4D19-A95E-D8A4FCA72353}"/>
              </a:ext>
            </a:extLst>
          </p:cNvPr>
          <p:cNvSpPr/>
          <p:nvPr/>
        </p:nvSpPr>
        <p:spPr>
          <a:xfrm>
            <a:off x="2461076" y="4791175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91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651717CD-D4AC-4B26-9F92-D5DEFC4BA0E0}"/>
              </a:ext>
            </a:extLst>
          </p:cNvPr>
          <p:cNvSpPr/>
          <p:nvPr/>
        </p:nvSpPr>
        <p:spPr>
          <a:xfrm>
            <a:off x="6875588" y="3301696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75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041C3DF-4087-402D-B79D-E3978BA44DB0}"/>
              </a:ext>
            </a:extLst>
          </p:cNvPr>
          <p:cNvSpPr/>
          <p:nvPr/>
        </p:nvSpPr>
        <p:spPr>
          <a:xfrm>
            <a:off x="6813618" y="397328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89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61E7434F-2575-4DB8-9F9A-4C8A2E144BA1}"/>
              </a:ext>
            </a:extLst>
          </p:cNvPr>
          <p:cNvSpPr/>
          <p:nvPr/>
        </p:nvSpPr>
        <p:spPr>
          <a:xfrm>
            <a:off x="6694282" y="4644881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4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0369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Wykres 28" descr="Ocena globalnych problemów dla zachowania życia ludzi na Ziemi&#10;&#10;Wykres kołowy prezentuje który według respondenta globalny problem ma większe znaczenia dla zachowania życia ludzi na Ziemi: zmiany klimatu czy utrata różnorodności biologicznej (zmiany klimatu - 66%, utrata różnorodności biologicznej - 22%, oba problemy są równie ważne - 9%, żadne z tych zjawisk nie stanowi realnego zagrożenia dla życia ludzi na Ziemi - 0,4%, nie wiem, trudno powiedzieć - 3%).">
            <a:extLst>
              <a:ext uri="{FF2B5EF4-FFF2-40B4-BE49-F238E27FC236}">
                <a16:creationId xmlns:a16="http://schemas.microsoft.com/office/drawing/2014/main" id="{B011A803-15D2-4938-95E8-5349642D4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751789"/>
              </p:ext>
            </p:extLst>
          </p:nvPr>
        </p:nvGraphicFramePr>
        <p:xfrm>
          <a:off x="420283" y="1555381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36" name="Symbol zastępczy zawartości 4">
            <a:extLst>
              <a:ext uri="{FF2B5EF4-FFF2-40B4-BE49-F238E27FC236}">
                <a16:creationId xmlns:a16="http://schemas.microsoft.com/office/drawing/2014/main" id="{215BEC3A-E86E-4954-A13C-77CDE74E2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59185"/>
              </p:ext>
            </p:extLst>
          </p:nvPr>
        </p:nvGraphicFramePr>
        <p:xfrm>
          <a:off x="-396495" y="3994298"/>
          <a:ext cx="7294005" cy="138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30" name="Symbol zastępczy tekstu 5">
            <a:extLst>
              <a:ext uri="{FF2B5EF4-FFF2-40B4-BE49-F238E27FC236}">
                <a16:creationId xmlns:a16="http://schemas.microsoft.com/office/drawing/2014/main" id="{D6DB9E8A-04E1-4453-A246-83A2EB3BE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Ocena globalnych problemów dla zachowania życia ludzi na Ziemi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7BA0AD07-FC34-47EF-BD99-D31421A86A75}"/>
              </a:ext>
            </a:extLst>
          </p:cNvPr>
          <p:cNvSpPr/>
          <p:nvPr/>
        </p:nvSpPr>
        <p:spPr>
          <a:xfrm>
            <a:off x="4114290" y="1816240"/>
            <a:ext cx="4554495" cy="2761946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id="{173CBF06-7401-4C24-9793-92BBF21AC325}"/>
              </a:ext>
            </a:extLst>
          </p:cNvPr>
          <p:cNvGrpSpPr/>
          <p:nvPr/>
        </p:nvGrpSpPr>
        <p:grpSpPr>
          <a:xfrm>
            <a:off x="8062426" y="2819324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8B1C3BE-D3EE-4893-8F49-3A243638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DA0A2FC9-C482-4A36-B2C7-6BEECEBF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D669EA1E-622F-4E1A-86F4-037931AE2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389F21B8-D5A7-4457-AB77-40FFB29E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F967C72D-3F24-49FB-8199-C2DC6FCE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46996BF5-9DE0-4C09-981B-6D05DD8F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2" name="Symbol zastępczy zawartości 4">
            <a:extLst>
              <a:ext uri="{FF2B5EF4-FFF2-40B4-BE49-F238E27FC236}">
                <a16:creationId xmlns:a16="http://schemas.microsoft.com/office/drawing/2014/main" id="{43DF1155-6A33-4B00-A3E9-9CD3D6B56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92509"/>
              </p:ext>
            </p:extLst>
          </p:nvPr>
        </p:nvGraphicFramePr>
        <p:xfrm>
          <a:off x="4126572" y="1520636"/>
          <a:ext cx="4146184" cy="30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8F2E3101-94F8-480E-9C29-37316A2B2FC6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F12098DC-134F-4C19-989E-FCE8B1E36C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019" y="908050"/>
            <a:ext cx="6748660" cy="676306"/>
          </a:xfrm>
        </p:spPr>
        <p:txBody>
          <a:bodyPr/>
          <a:lstStyle/>
          <a:p>
            <a:r>
              <a:rPr lang="pl-PL" sz="1100"/>
              <a:t>3. Który Pana(i) zdaniem globalny problem ma większe znaczenia dla zachowania życia ludzi na Ziemi: zmiany klimatu czy utrata różnorodności biologicznej?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774B01C-A817-49FB-BD78-193376BA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0" y="2672967"/>
            <a:ext cx="745459" cy="7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18FA5B0-3D97-4FEF-83D7-E27C448FA1CE}"/>
              </a:ext>
            </a:extLst>
          </p:cNvPr>
          <p:cNvSpPr txBox="1"/>
          <p:nvPr/>
        </p:nvSpPr>
        <p:spPr>
          <a:xfrm>
            <a:off x="2402802" y="1407490"/>
            <a:ext cx="2009671" cy="944940"/>
          </a:xfrm>
          <a:prstGeom prst="wedgeRoundRectCallout">
            <a:avLst>
              <a:gd name="adj1" fmla="val -46586"/>
              <a:gd name="adj2" fmla="val 91528"/>
              <a:gd name="adj3" fmla="val 16667"/>
            </a:avLst>
          </a:prstGeom>
          <a:solidFill>
            <a:schemeClr val="bg1"/>
          </a:solidFill>
          <a:ln>
            <a:solidFill>
              <a:srgbClr val="B0955A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2/3 osób </a:t>
            </a:r>
            <a:endParaRPr lang="pl-PL" i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defTabSz="914400" rtl="0" eaLnBrk="1" fontAlgn="t" latinLnBrk="0" hangingPunct="1"/>
            <a:r>
              <a:rPr lang="pl-PL" sz="1050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uważa, że zmiany klimatu mają większe znaczenie dla zachowania życia ludzi na ziemi</a:t>
            </a:r>
            <a:endParaRPr lang="pl-PL" sz="1050" i="1" u="none" strike="noStrike" kern="120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5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611158"/>
            <a:ext cx="8487418" cy="319992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odpadami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4. Kto według Pana(i) powinien decydować o sposobie wykorzystania zasobów przyrody w danym regionie i o ich ochronie?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BBB01B6E-28ED-4507-A1B5-507795E905E1}"/>
              </a:ext>
            </a:extLst>
          </p:cNvPr>
          <p:cNvSpPr/>
          <p:nvPr/>
        </p:nvSpPr>
        <p:spPr>
          <a:xfrm>
            <a:off x="2061443" y="1813445"/>
            <a:ext cx="4535650" cy="1421355"/>
          </a:xfrm>
          <a:prstGeom prst="roundRect">
            <a:avLst/>
          </a:prstGeom>
          <a:noFill/>
          <a:ln w="6350">
            <a:solidFill>
              <a:srgbClr val="B0955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1120F5D-91E9-4422-ABFD-643D9DBEF86F}"/>
              </a:ext>
            </a:extLst>
          </p:cNvPr>
          <p:cNvSpPr txBox="1"/>
          <p:nvPr/>
        </p:nvSpPr>
        <p:spPr>
          <a:xfrm>
            <a:off x="3212663" y="1710137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TOP3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BAC34CA0-1805-400C-ADE9-790A1BC6CE5F}"/>
              </a:ext>
            </a:extLst>
          </p:cNvPr>
          <p:cNvSpPr/>
          <p:nvPr/>
        </p:nvSpPr>
        <p:spPr>
          <a:xfrm>
            <a:off x="2166516" y="3447806"/>
            <a:ext cx="1352073" cy="1421355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D9F3B23C-7CB0-4395-BE70-9FF3F353FD4D}"/>
              </a:ext>
            </a:extLst>
          </p:cNvPr>
          <p:cNvSpPr/>
          <p:nvPr/>
        </p:nvSpPr>
        <p:spPr>
          <a:xfrm>
            <a:off x="3632417" y="3447806"/>
            <a:ext cx="1619936" cy="1421355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442F46ED-0659-4B63-A136-6CF2A89F3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55398"/>
              </p:ext>
            </p:extLst>
          </p:nvPr>
        </p:nvGraphicFramePr>
        <p:xfrm>
          <a:off x="2061443" y="2477164"/>
          <a:ext cx="6127436" cy="56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59">
                  <a:extLst>
                    <a:ext uri="{9D8B030D-6E8A-4147-A177-3AD203B41FA5}">
                      <a16:colId xmlns:a16="http://schemas.microsoft.com/office/drawing/2014/main" val="1005270550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160130815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872541281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720497422"/>
                    </a:ext>
                  </a:extLst>
                </a:gridCol>
              </a:tblGrid>
              <a:tr h="14270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3083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>
                          <a:effectLst/>
                        </a:rPr>
                        <a:t>Tylko jego mieszkańcy (np. mieszkańcy danej gminy)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>
                          <a:effectLst/>
                        </a:rPr>
                        <a:t>Władze regionalne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Władze centralne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u="none" strike="noStrike"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56077"/>
                  </a:ext>
                </a:extLst>
              </a:tr>
            </a:tbl>
          </a:graphicData>
        </a:graphic>
      </p:graphicFrame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197B6893-EAFA-4B49-9518-3D3865D8D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32382"/>
              </p:ext>
            </p:extLst>
          </p:nvPr>
        </p:nvGraphicFramePr>
        <p:xfrm>
          <a:off x="516897" y="4001827"/>
          <a:ext cx="7800920" cy="87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84">
                  <a:extLst>
                    <a:ext uri="{9D8B030D-6E8A-4147-A177-3AD203B41FA5}">
                      <a16:colId xmlns:a16="http://schemas.microsoft.com/office/drawing/2014/main" val="215036969"/>
                    </a:ext>
                  </a:extLst>
                </a:gridCol>
                <a:gridCol w="1560184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60184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60184">
                  <a:extLst>
                    <a:ext uri="{9D8B030D-6E8A-4147-A177-3AD203B41FA5}">
                      <a16:colId xmlns:a16="http://schemas.microsoft.com/office/drawing/2014/main" val="4181854498"/>
                    </a:ext>
                  </a:extLst>
                </a:gridCol>
                <a:gridCol w="1560184">
                  <a:extLst>
                    <a:ext uri="{9D8B030D-6E8A-4147-A177-3AD203B41FA5}">
                      <a16:colId xmlns:a16="http://schemas.microsoft.com/office/drawing/2014/main" val="3871111925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>
                          <a:effectLst/>
                        </a:rPr>
                        <a:t>Naukowcy, organizacje badawcze, eksperci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>
                          <a:effectLst/>
                        </a:rPr>
                        <a:t>Organizacje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międzynarodowe,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pozarządowe </a:t>
                      </a:r>
                    </a:p>
                    <a:p>
                      <a:pPr algn="ctr" fontAlgn="ctr"/>
                      <a:endParaRPr lang="pl-PL" sz="1000" u="none" strike="noStrike"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Wszyscy powinni decydować (władze, mieszkańcy, inne podmioty)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Inne podmioty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Nie wiem,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trudno powiedzieć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BFD484A4-F2C2-4517-846A-34BDC03E0EBE}"/>
              </a:ext>
            </a:extLst>
          </p:cNvPr>
          <p:cNvSpPr/>
          <p:nvPr/>
        </p:nvSpPr>
        <p:spPr>
          <a:xfrm>
            <a:off x="5302618" y="3447614"/>
            <a:ext cx="1352073" cy="1421355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7" name="Prostokąt: zaokrąglone rogi 56">
            <a:extLst>
              <a:ext uri="{FF2B5EF4-FFF2-40B4-BE49-F238E27FC236}">
                <a16:creationId xmlns:a16="http://schemas.microsoft.com/office/drawing/2014/main" id="{FA1DA9D4-9462-4CCD-8E79-08E7F12437CF}"/>
              </a:ext>
            </a:extLst>
          </p:cNvPr>
          <p:cNvSpPr/>
          <p:nvPr/>
        </p:nvSpPr>
        <p:spPr>
          <a:xfrm>
            <a:off x="6870670" y="3447614"/>
            <a:ext cx="1352073" cy="1421355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pSp>
        <p:nvGrpSpPr>
          <p:cNvPr id="58" name="Grupa 57" descr="Decydenci w sposobie wykorzystania zasobów przyrody&#10;&#10;Grafika przedstawia kto według respondenta powinien decydować o sposobie wykorzystania zasobów przyrody w danym regionie i o ich ochronie - władze centralne - 18%. &#10;">
            <a:extLst>
              <a:ext uri="{FF2B5EF4-FFF2-40B4-BE49-F238E27FC236}">
                <a16:creationId xmlns:a16="http://schemas.microsoft.com/office/drawing/2014/main" id="{B594480E-07DC-4F21-A62E-92FA61848BD8}"/>
              </a:ext>
            </a:extLst>
          </p:cNvPr>
          <p:cNvGrpSpPr/>
          <p:nvPr/>
        </p:nvGrpSpPr>
        <p:grpSpPr>
          <a:xfrm>
            <a:off x="5634450" y="2021557"/>
            <a:ext cx="509998" cy="424114"/>
            <a:chOff x="3748088" y="1628775"/>
            <a:chExt cx="695325" cy="669925"/>
          </a:xfrm>
          <a:solidFill>
            <a:srgbClr val="B0955A"/>
          </a:solidFill>
        </p:grpSpPr>
        <p:sp>
          <p:nvSpPr>
            <p:cNvPr id="59" name="Freeform 91">
              <a:extLst>
                <a:ext uri="{FF2B5EF4-FFF2-40B4-BE49-F238E27FC236}">
                  <a16:creationId xmlns:a16="http://schemas.microsoft.com/office/drawing/2014/main" id="{5E1E5E06-681F-4ECF-9648-12366881A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8088" y="1628775"/>
              <a:ext cx="695325" cy="669925"/>
            </a:xfrm>
            <a:custGeom>
              <a:avLst/>
              <a:gdLst>
                <a:gd name="T0" fmla="*/ 62 w 1752"/>
                <a:gd name="T1" fmla="*/ 1433 h 1689"/>
                <a:gd name="T2" fmla="*/ 62 w 1752"/>
                <a:gd name="T3" fmla="*/ 1535 h 1689"/>
                <a:gd name="T4" fmla="*/ 1691 w 1752"/>
                <a:gd name="T5" fmla="*/ 1535 h 1689"/>
                <a:gd name="T6" fmla="*/ 1691 w 1752"/>
                <a:gd name="T7" fmla="*/ 1433 h 1689"/>
                <a:gd name="T8" fmla="*/ 62 w 1752"/>
                <a:gd name="T9" fmla="*/ 1433 h 1689"/>
                <a:gd name="T10" fmla="*/ 0 w 1752"/>
                <a:gd name="T11" fmla="*/ 1586 h 1689"/>
                <a:gd name="T12" fmla="*/ 0 w 1752"/>
                <a:gd name="T13" fmla="*/ 1689 h 1689"/>
                <a:gd name="T14" fmla="*/ 1752 w 1752"/>
                <a:gd name="T15" fmla="*/ 1689 h 1689"/>
                <a:gd name="T16" fmla="*/ 1752 w 1752"/>
                <a:gd name="T17" fmla="*/ 1586 h 1689"/>
                <a:gd name="T18" fmla="*/ 0 w 1752"/>
                <a:gd name="T19" fmla="*/ 1586 h 1689"/>
                <a:gd name="T20" fmla="*/ 1595 w 1752"/>
                <a:gd name="T21" fmla="*/ 481 h 1689"/>
                <a:gd name="T22" fmla="*/ 872 w 1752"/>
                <a:gd name="T23" fmla="*/ 0 h 1689"/>
                <a:gd name="T24" fmla="*/ 130 w 1752"/>
                <a:gd name="T25" fmla="*/ 481 h 1689"/>
                <a:gd name="T26" fmla="*/ 62 w 1752"/>
                <a:gd name="T27" fmla="*/ 481 h 1689"/>
                <a:gd name="T28" fmla="*/ 62 w 1752"/>
                <a:gd name="T29" fmla="*/ 582 h 1689"/>
                <a:gd name="T30" fmla="*/ 1691 w 1752"/>
                <a:gd name="T31" fmla="*/ 582 h 1689"/>
                <a:gd name="T32" fmla="*/ 1691 w 1752"/>
                <a:gd name="T33" fmla="*/ 481 h 1689"/>
                <a:gd name="T34" fmla="*/ 1595 w 1752"/>
                <a:gd name="T35" fmla="*/ 481 h 1689"/>
                <a:gd name="T36" fmla="*/ 873 w 1752"/>
                <a:gd name="T37" fmla="*/ 110 h 1689"/>
                <a:gd name="T38" fmla="*/ 1431 w 1752"/>
                <a:gd name="T39" fmla="*/ 481 h 1689"/>
                <a:gd name="T40" fmla="*/ 1356 w 1752"/>
                <a:gd name="T41" fmla="*/ 481 h 1689"/>
                <a:gd name="T42" fmla="*/ 873 w 1752"/>
                <a:gd name="T43" fmla="*/ 158 h 1689"/>
                <a:gd name="T44" fmla="*/ 377 w 1752"/>
                <a:gd name="T45" fmla="*/ 481 h 1689"/>
                <a:gd name="T46" fmla="*/ 300 w 1752"/>
                <a:gd name="T47" fmla="*/ 481 h 1689"/>
                <a:gd name="T48" fmla="*/ 873 w 1752"/>
                <a:gd name="T49" fmla="*/ 11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2" h="1689">
                  <a:moveTo>
                    <a:pt x="62" y="1433"/>
                  </a:moveTo>
                  <a:lnTo>
                    <a:pt x="62" y="1535"/>
                  </a:lnTo>
                  <a:lnTo>
                    <a:pt x="1691" y="1535"/>
                  </a:lnTo>
                  <a:lnTo>
                    <a:pt x="1691" y="1433"/>
                  </a:lnTo>
                  <a:lnTo>
                    <a:pt x="62" y="1433"/>
                  </a:lnTo>
                  <a:close/>
                  <a:moveTo>
                    <a:pt x="0" y="1586"/>
                  </a:moveTo>
                  <a:lnTo>
                    <a:pt x="0" y="1689"/>
                  </a:lnTo>
                  <a:lnTo>
                    <a:pt x="1752" y="1689"/>
                  </a:lnTo>
                  <a:lnTo>
                    <a:pt x="1752" y="1586"/>
                  </a:lnTo>
                  <a:lnTo>
                    <a:pt x="0" y="1586"/>
                  </a:lnTo>
                  <a:close/>
                  <a:moveTo>
                    <a:pt x="1595" y="481"/>
                  </a:moveTo>
                  <a:lnTo>
                    <a:pt x="872" y="0"/>
                  </a:lnTo>
                  <a:lnTo>
                    <a:pt x="130" y="481"/>
                  </a:lnTo>
                  <a:lnTo>
                    <a:pt x="62" y="481"/>
                  </a:lnTo>
                  <a:lnTo>
                    <a:pt x="62" y="582"/>
                  </a:lnTo>
                  <a:lnTo>
                    <a:pt x="1691" y="582"/>
                  </a:lnTo>
                  <a:lnTo>
                    <a:pt x="1691" y="481"/>
                  </a:lnTo>
                  <a:lnTo>
                    <a:pt x="1595" y="481"/>
                  </a:lnTo>
                  <a:close/>
                  <a:moveTo>
                    <a:pt x="873" y="110"/>
                  </a:moveTo>
                  <a:lnTo>
                    <a:pt x="1431" y="481"/>
                  </a:lnTo>
                  <a:lnTo>
                    <a:pt x="1356" y="481"/>
                  </a:lnTo>
                  <a:lnTo>
                    <a:pt x="873" y="158"/>
                  </a:lnTo>
                  <a:lnTo>
                    <a:pt x="377" y="481"/>
                  </a:lnTo>
                  <a:lnTo>
                    <a:pt x="300" y="481"/>
                  </a:lnTo>
                  <a:lnTo>
                    <a:pt x="873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03877AC5-44F1-4958-9559-A6D56751C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1881188"/>
              <a:ext cx="133350" cy="296863"/>
            </a:xfrm>
            <a:custGeom>
              <a:avLst/>
              <a:gdLst>
                <a:gd name="T0" fmla="*/ 33 w 335"/>
                <a:gd name="T1" fmla="*/ 652 h 745"/>
                <a:gd name="T2" fmla="*/ 33 w 335"/>
                <a:gd name="T3" fmla="*/ 92 h 745"/>
                <a:gd name="T4" fmla="*/ 0 w 335"/>
                <a:gd name="T5" fmla="*/ 92 h 745"/>
                <a:gd name="T6" fmla="*/ 0 w 335"/>
                <a:gd name="T7" fmla="*/ 0 h 745"/>
                <a:gd name="T8" fmla="*/ 335 w 335"/>
                <a:gd name="T9" fmla="*/ 0 h 745"/>
                <a:gd name="T10" fmla="*/ 335 w 335"/>
                <a:gd name="T11" fmla="*/ 92 h 745"/>
                <a:gd name="T12" fmla="*/ 302 w 335"/>
                <a:gd name="T13" fmla="*/ 92 h 745"/>
                <a:gd name="T14" fmla="*/ 302 w 335"/>
                <a:gd name="T15" fmla="*/ 652 h 745"/>
                <a:gd name="T16" fmla="*/ 335 w 335"/>
                <a:gd name="T17" fmla="*/ 652 h 745"/>
                <a:gd name="T18" fmla="*/ 335 w 335"/>
                <a:gd name="T19" fmla="*/ 745 h 745"/>
                <a:gd name="T20" fmla="*/ 0 w 335"/>
                <a:gd name="T21" fmla="*/ 745 h 745"/>
                <a:gd name="T22" fmla="*/ 0 w 335"/>
                <a:gd name="T23" fmla="*/ 652 h 745"/>
                <a:gd name="T24" fmla="*/ 33 w 335"/>
                <a:gd name="T25" fmla="*/ 65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745">
                  <a:moveTo>
                    <a:pt x="33" y="652"/>
                  </a:move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5" y="0"/>
                  </a:lnTo>
                  <a:lnTo>
                    <a:pt x="335" y="92"/>
                  </a:lnTo>
                  <a:lnTo>
                    <a:pt x="302" y="92"/>
                  </a:lnTo>
                  <a:lnTo>
                    <a:pt x="302" y="652"/>
                  </a:lnTo>
                  <a:lnTo>
                    <a:pt x="335" y="652"/>
                  </a:lnTo>
                  <a:lnTo>
                    <a:pt x="335" y="745"/>
                  </a:lnTo>
                  <a:lnTo>
                    <a:pt x="0" y="745"/>
                  </a:lnTo>
                  <a:lnTo>
                    <a:pt x="0" y="652"/>
                  </a:lnTo>
                  <a:lnTo>
                    <a:pt x="33" y="6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E735F8C7-DBC1-49D1-850F-1AC37A0DC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1881188"/>
              <a:ext cx="131763" cy="296863"/>
            </a:xfrm>
            <a:custGeom>
              <a:avLst/>
              <a:gdLst>
                <a:gd name="T0" fmla="*/ 33 w 334"/>
                <a:gd name="T1" fmla="*/ 652 h 745"/>
                <a:gd name="T2" fmla="*/ 33 w 334"/>
                <a:gd name="T3" fmla="*/ 92 h 745"/>
                <a:gd name="T4" fmla="*/ 0 w 334"/>
                <a:gd name="T5" fmla="*/ 92 h 745"/>
                <a:gd name="T6" fmla="*/ 0 w 334"/>
                <a:gd name="T7" fmla="*/ 0 h 745"/>
                <a:gd name="T8" fmla="*/ 334 w 334"/>
                <a:gd name="T9" fmla="*/ 0 h 745"/>
                <a:gd name="T10" fmla="*/ 334 w 334"/>
                <a:gd name="T11" fmla="*/ 92 h 745"/>
                <a:gd name="T12" fmla="*/ 301 w 334"/>
                <a:gd name="T13" fmla="*/ 92 h 745"/>
                <a:gd name="T14" fmla="*/ 301 w 334"/>
                <a:gd name="T15" fmla="*/ 652 h 745"/>
                <a:gd name="T16" fmla="*/ 334 w 334"/>
                <a:gd name="T17" fmla="*/ 652 h 745"/>
                <a:gd name="T18" fmla="*/ 334 w 334"/>
                <a:gd name="T19" fmla="*/ 745 h 745"/>
                <a:gd name="T20" fmla="*/ 0 w 334"/>
                <a:gd name="T21" fmla="*/ 745 h 745"/>
                <a:gd name="T22" fmla="*/ 0 w 334"/>
                <a:gd name="T23" fmla="*/ 652 h 745"/>
                <a:gd name="T24" fmla="*/ 33 w 334"/>
                <a:gd name="T25" fmla="*/ 65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745">
                  <a:moveTo>
                    <a:pt x="33" y="652"/>
                  </a:move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92"/>
                  </a:lnTo>
                  <a:lnTo>
                    <a:pt x="301" y="92"/>
                  </a:lnTo>
                  <a:lnTo>
                    <a:pt x="301" y="652"/>
                  </a:lnTo>
                  <a:lnTo>
                    <a:pt x="334" y="652"/>
                  </a:lnTo>
                  <a:lnTo>
                    <a:pt x="334" y="745"/>
                  </a:lnTo>
                  <a:lnTo>
                    <a:pt x="0" y="745"/>
                  </a:lnTo>
                  <a:lnTo>
                    <a:pt x="0" y="652"/>
                  </a:lnTo>
                  <a:lnTo>
                    <a:pt x="33" y="6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94">
              <a:extLst>
                <a:ext uri="{FF2B5EF4-FFF2-40B4-BE49-F238E27FC236}">
                  <a16:creationId xmlns:a16="http://schemas.microsoft.com/office/drawing/2014/main" id="{615B5863-33AB-4D1E-A367-47CE6BCA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1881188"/>
              <a:ext cx="131763" cy="296863"/>
            </a:xfrm>
            <a:custGeom>
              <a:avLst/>
              <a:gdLst>
                <a:gd name="T0" fmla="*/ 33 w 336"/>
                <a:gd name="T1" fmla="*/ 652 h 745"/>
                <a:gd name="T2" fmla="*/ 33 w 336"/>
                <a:gd name="T3" fmla="*/ 92 h 745"/>
                <a:gd name="T4" fmla="*/ 0 w 336"/>
                <a:gd name="T5" fmla="*/ 92 h 745"/>
                <a:gd name="T6" fmla="*/ 0 w 336"/>
                <a:gd name="T7" fmla="*/ 0 h 745"/>
                <a:gd name="T8" fmla="*/ 336 w 336"/>
                <a:gd name="T9" fmla="*/ 0 h 745"/>
                <a:gd name="T10" fmla="*/ 336 w 336"/>
                <a:gd name="T11" fmla="*/ 92 h 745"/>
                <a:gd name="T12" fmla="*/ 302 w 336"/>
                <a:gd name="T13" fmla="*/ 92 h 745"/>
                <a:gd name="T14" fmla="*/ 302 w 336"/>
                <a:gd name="T15" fmla="*/ 652 h 745"/>
                <a:gd name="T16" fmla="*/ 336 w 336"/>
                <a:gd name="T17" fmla="*/ 652 h 745"/>
                <a:gd name="T18" fmla="*/ 336 w 336"/>
                <a:gd name="T19" fmla="*/ 745 h 745"/>
                <a:gd name="T20" fmla="*/ 0 w 336"/>
                <a:gd name="T21" fmla="*/ 745 h 745"/>
                <a:gd name="T22" fmla="*/ 0 w 336"/>
                <a:gd name="T23" fmla="*/ 652 h 745"/>
                <a:gd name="T24" fmla="*/ 33 w 336"/>
                <a:gd name="T25" fmla="*/ 65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6" h="745">
                  <a:moveTo>
                    <a:pt x="33" y="652"/>
                  </a:move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6" y="0"/>
                  </a:lnTo>
                  <a:lnTo>
                    <a:pt x="336" y="92"/>
                  </a:lnTo>
                  <a:lnTo>
                    <a:pt x="302" y="92"/>
                  </a:lnTo>
                  <a:lnTo>
                    <a:pt x="302" y="652"/>
                  </a:lnTo>
                  <a:lnTo>
                    <a:pt x="336" y="652"/>
                  </a:lnTo>
                  <a:lnTo>
                    <a:pt x="336" y="745"/>
                  </a:lnTo>
                  <a:lnTo>
                    <a:pt x="0" y="745"/>
                  </a:lnTo>
                  <a:lnTo>
                    <a:pt x="0" y="652"/>
                  </a:lnTo>
                  <a:lnTo>
                    <a:pt x="33" y="6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 descr="Decydenci w sposobie wykorzystania zasobów przyrody&#10;&#10;Grafika przedstawia kto według respondenta powinien decydować o sposobie wykorzystania zasobów przyrody w danym regionie i o ich ochronie - tylko jego mieszkańcy (np. mieszkańcy danej gminy) - 32%.&#10;&#10;">
            <a:extLst>
              <a:ext uri="{FF2B5EF4-FFF2-40B4-BE49-F238E27FC236}">
                <a16:creationId xmlns:a16="http://schemas.microsoft.com/office/drawing/2014/main" id="{C27D2AD6-318A-4E0E-AF23-8F7FAEC29DE4}"/>
              </a:ext>
            </a:extLst>
          </p:cNvPr>
          <p:cNvGrpSpPr>
            <a:grpSpLocks noChangeAspect="1"/>
          </p:cNvGrpSpPr>
          <p:nvPr/>
        </p:nvGrpSpPr>
        <p:grpSpPr>
          <a:xfrm>
            <a:off x="2664263" y="2033382"/>
            <a:ext cx="301900" cy="415799"/>
            <a:chOff x="3735388" y="1552575"/>
            <a:chExt cx="433388" cy="596900"/>
          </a:xfrm>
          <a:solidFill>
            <a:srgbClr val="B0955A"/>
          </a:solidFill>
        </p:grpSpPr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B56E39C-62D4-4689-B265-E23B8B37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538" y="1552575"/>
              <a:ext cx="319088" cy="319087"/>
            </a:xfrm>
            <a:custGeom>
              <a:avLst/>
              <a:gdLst>
                <a:gd name="T0" fmla="*/ 1405 w 1406"/>
                <a:gd name="T1" fmla="*/ 666 h 1405"/>
                <a:gd name="T2" fmla="*/ 1392 w 1406"/>
                <a:gd name="T3" fmla="*/ 561 h 1405"/>
                <a:gd name="T4" fmla="*/ 1363 w 1406"/>
                <a:gd name="T5" fmla="*/ 460 h 1405"/>
                <a:gd name="T6" fmla="*/ 1321 w 1406"/>
                <a:gd name="T7" fmla="*/ 367 h 1405"/>
                <a:gd name="T8" fmla="*/ 1267 w 1406"/>
                <a:gd name="T9" fmla="*/ 281 h 1405"/>
                <a:gd name="T10" fmla="*/ 1200 w 1406"/>
                <a:gd name="T11" fmla="*/ 205 h 1405"/>
                <a:gd name="T12" fmla="*/ 1123 w 1406"/>
                <a:gd name="T13" fmla="*/ 138 h 1405"/>
                <a:gd name="T14" fmla="*/ 1038 w 1406"/>
                <a:gd name="T15" fmla="*/ 84 h 1405"/>
                <a:gd name="T16" fmla="*/ 944 w 1406"/>
                <a:gd name="T17" fmla="*/ 42 h 1405"/>
                <a:gd name="T18" fmla="*/ 844 w 1406"/>
                <a:gd name="T19" fmla="*/ 14 h 1405"/>
                <a:gd name="T20" fmla="*/ 738 w 1406"/>
                <a:gd name="T21" fmla="*/ 0 h 1405"/>
                <a:gd name="T22" fmla="*/ 667 w 1406"/>
                <a:gd name="T23" fmla="*/ 0 h 1405"/>
                <a:gd name="T24" fmla="*/ 561 w 1406"/>
                <a:gd name="T25" fmla="*/ 14 h 1405"/>
                <a:gd name="T26" fmla="*/ 461 w 1406"/>
                <a:gd name="T27" fmla="*/ 42 h 1405"/>
                <a:gd name="T28" fmla="*/ 368 w 1406"/>
                <a:gd name="T29" fmla="*/ 84 h 1405"/>
                <a:gd name="T30" fmla="*/ 282 w 1406"/>
                <a:gd name="T31" fmla="*/ 138 h 1405"/>
                <a:gd name="T32" fmla="*/ 206 w 1406"/>
                <a:gd name="T33" fmla="*/ 205 h 1405"/>
                <a:gd name="T34" fmla="*/ 140 w 1406"/>
                <a:gd name="T35" fmla="*/ 281 h 1405"/>
                <a:gd name="T36" fmla="*/ 85 w 1406"/>
                <a:gd name="T37" fmla="*/ 367 h 1405"/>
                <a:gd name="T38" fmla="*/ 42 w 1406"/>
                <a:gd name="T39" fmla="*/ 460 h 1405"/>
                <a:gd name="T40" fmla="*/ 14 w 1406"/>
                <a:gd name="T41" fmla="*/ 561 h 1405"/>
                <a:gd name="T42" fmla="*/ 1 w 1406"/>
                <a:gd name="T43" fmla="*/ 666 h 1405"/>
                <a:gd name="T44" fmla="*/ 1 w 1406"/>
                <a:gd name="T45" fmla="*/ 739 h 1405"/>
                <a:gd name="T46" fmla="*/ 14 w 1406"/>
                <a:gd name="T47" fmla="*/ 845 h 1405"/>
                <a:gd name="T48" fmla="*/ 42 w 1406"/>
                <a:gd name="T49" fmla="*/ 945 h 1405"/>
                <a:gd name="T50" fmla="*/ 85 w 1406"/>
                <a:gd name="T51" fmla="*/ 1039 h 1405"/>
                <a:gd name="T52" fmla="*/ 140 w 1406"/>
                <a:gd name="T53" fmla="*/ 1124 h 1405"/>
                <a:gd name="T54" fmla="*/ 206 w 1406"/>
                <a:gd name="T55" fmla="*/ 1201 h 1405"/>
                <a:gd name="T56" fmla="*/ 282 w 1406"/>
                <a:gd name="T57" fmla="*/ 1267 h 1405"/>
                <a:gd name="T58" fmla="*/ 368 w 1406"/>
                <a:gd name="T59" fmla="*/ 1322 h 1405"/>
                <a:gd name="T60" fmla="*/ 461 w 1406"/>
                <a:gd name="T61" fmla="*/ 1364 h 1405"/>
                <a:gd name="T62" fmla="*/ 561 w 1406"/>
                <a:gd name="T63" fmla="*/ 1391 h 1405"/>
                <a:gd name="T64" fmla="*/ 667 w 1406"/>
                <a:gd name="T65" fmla="*/ 1405 h 1405"/>
                <a:gd name="T66" fmla="*/ 738 w 1406"/>
                <a:gd name="T67" fmla="*/ 1405 h 1405"/>
                <a:gd name="T68" fmla="*/ 844 w 1406"/>
                <a:gd name="T69" fmla="*/ 1391 h 1405"/>
                <a:gd name="T70" fmla="*/ 944 w 1406"/>
                <a:gd name="T71" fmla="*/ 1364 h 1405"/>
                <a:gd name="T72" fmla="*/ 1038 w 1406"/>
                <a:gd name="T73" fmla="*/ 1322 h 1405"/>
                <a:gd name="T74" fmla="*/ 1123 w 1406"/>
                <a:gd name="T75" fmla="*/ 1267 h 1405"/>
                <a:gd name="T76" fmla="*/ 1200 w 1406"/>
                <a:gd name="T77" fmla="*/ 1201 h 1405"/>
                <a:gd name="T78" fmla="*/ 1267 w 1406"/>
                <a:gd name="T79" fmla="*/ 1124 h 1405"/>
                <a:gd name="T80" fmla="*/ 1321 w 1406"/>
                <a:gd name="T81" fmla="*/ 1039 h 1405"/>
                <a:gd name="T82" fmla="*/ 1363 w 1406"/>
                <a:gd name="T83" fmla="*/ 945 h 1405"/>
                <a:gd name="T84" fmla="*/ 1392 w 1406"/>
                <a:gd name="T85" fmla="*/ 845 h 1405"/>
                <a:gd name="T86" fmla="*/ 1405 w 1406"/>
                <a:gd name="T87" fmla="*/ 739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6" h="1405">
                  <a:moveTo>
                    <a:pt x="1406" y="702"/>
                  </a:moveTo>
                  <a:lnTo>
                    <a:pt x="1406" y="702"/>
                  </a:lnTo>
                  <a:lnTo>
                    <a:pt x="1405" y="666"/>
                  </a:lnTo>
                  <a:lnTo>
                    <a:pt x="1403" y="630"/>
                  </a:lnTo>
                  <a:lnTo>
                    <a:pt x="1397" y="595"/>
                  </a:lnTo>
                  <a:lnTo>
                    <a:pt x="1392" y="561"/>
                  </a:lnTo>
                  <a:lnTo>
                    <a:pt x="1383" y="526"/>
                  </a:lnTo>
                  <a:lnTo>
                    <a:pt x="1374" y="493"/>
                  </a:lnTo>
                  <a:lnTo>
                    <a:pt x="1363" y="460"/>
                  </a:lnTo>
                  <a:lnTo>
                    <a:pt x="1350" y="428"/>
                  </a:lnTo>
                  <a:lnTo>
                    <a:pt x="1336" y="397"/>
                  </a:lnTo>
                  <a:lnTo>
                    <a:pt x="1321" y="367"/>
                  </a:lnTo>
                  <a:lnTo>
                    <a:pt x="1304" y="337"/>
                  </a:lnTo>
                  <a:lnTo>
                    <a:pt x="1286" y="309"/>
                  </a:lnTo>
                  <a:lnTo>
                    <a:pt x="1267" y="281"/>
                  </a:lnTo>
                  <a:lnTo>
                    <a:pt x="1245" y="254"/>
                  </a:lnTo>
                  <a:lnTo>
                    <a:pt x="1223" y="229"/>
                  </a:lnTo>
                  <a:lnTo>
                    <a:pt x="1200" y="205"/>
                  </a:lnTo>
                  <a:lnTo>
                    <a:pt x="1176" y="181"/>
                  </a:lnTo>
                  <a:lnTo>
                    <a:pt x="1150" y="160"/>
                  </a:lnTo>
                  <a:lnTo>
                    <a:pt x="1123" y="138"/>
                  </a:lnTo>
                  <a:lnTo>
                    <a:pt x="1096" y="119"/>
                  </a:lnTo>
                  <a:lnTo>
                    <a:pt x="1067" y="101"/>
                  </a:lnTo>
                  <a:lnTo>
                    <a:pt x="1038" y="84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1"/>
                  </a:lnTo>
                  <a:lnTo>
                    <a:pt x="879" y="22"/>
                  </a:lnTo>
                  <a:lnTo>
                    <a:pt x="844" y="14"/>
                  </a:lnTo>
                  <a:lnTo>
                    <a:pt x="810" y="8"/>
                  </a:lnTo>
                  <a:lnTo>
                    <a:pt x="775" y="3"/>
                  </a:lnTo>
                  <a:lnTo>
                    <a:pt x="738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67" y="0"/>
                  </a:lnTo>
                  <a:lnTo>
                    <a:pt x="630" y="3"/>
                  </a:lnTo>
                  <a:lnTo>
                    <a:pt x="596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3" y="31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4"/>
                  </a:lnTo>
                  <a:lnTo>
                    <a:pt x="338" y="101"/>
                  </a:lnTo>
                  <a:lnTo>
                    <a:pt x="310" y="119"/>
                  </a:lnTo>
                  <a:lnTo>
                    <a:pt x="282" y="138"/>
                  </a:lnTo>
                  <a:lnTo>
                    <a:pt x="255" y="160"/>
                  </a:lnTo>
                  <a:lnTo>
                    <a:pt x="230" y="181"/>
                  </a:lnTo>
                  <a:lnTo>
                    <a:pt x="206" y="205"/>
                  </a:lnTo>
                  <a:lnTo>
                    <a:pt x="182" y="229"/>
                  </a:lnTo>
                  <a:lnTo>
                    <a:pt x="160" y="254"/>
                  </a:lnTo>
                  <a:lnTo>
                    <a:pt x="140" y="281"/>
                  </a:lnTo>
                  <a:lnTo>
                    <a:pt x="120" y="309"/>
                  </a:lnTo>
                  <a:lnTo>
                    <a:pt x="102" y="337"/>
                  </a:lnTo>
                  <a:lnTo>
                    <a:pt x="85" y="367"/>
                  </a:lnTo>
                  <a:lnTo>
                    <a:pt x="69" y="397"/>
                  </a:lnTo>
                  <a:lnTo>
                    <a:pt x="55" y="428"/>
                  </a:lnTo>
                  <a:lnTo>
                    <a:pt x="42" y="460"/>
                  </a:lnTo>
                  <a:lnTo>
                    <a:pt x="31" y="493"/>
                  </a:lnTo>
                  <a:lnTo>
                    <a:pt x="22" y="526"/>
                  </a:lnTo>
                  <a:lnTo>
                    <a:pt x="14" y="561"/>
                  </a:lnTo>
                  <a:lnTo>
                    <a:pt x="8" y="595"/>
                  </a:lnTo>
                  <a:lnTo>
                    <a:pt x="3" y="630"/>
                  </a:lnTo>
                  <a:lnTo>
                    <a:pt x="1" y="666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1" y="739"/>
                  </a:lnTo>
                  <a:lnTo>
                    <a:pt x="3" y="775"/>
                  </a:lnTo>
                  <a:lnTo>
                    <a:pt x="8" y="810"/>
                  </a:lnTo>
                  <a:lnTo>
                    <a:pt x="14" y="845"/>
                  </a:lnTo>
                  <a:lnTo>
                    <a:pt x="22" y="879"/>
                  </a:lnTo>
                  <a:lnTo>
                    <a:pt x="31" y="912"/>
                  </a:lnTo>
                  <a:lnTo>
                    <a:pt x="42" y="945"/>
                  </a:lnTo>
                  <a:lnTo>
                    <a:pt x="55" y="977"/>
                  </a:lnTo>
                  <a:lnTo>
                    <a:pt x="69" y="1009"/>
                  </a:lnTo>
                  <a:lnTo>
                    <a:pt x="85" y="1039"/>
                  </a:lnTo>
                  <a:lnTo>
                    <a:pt x="102" y="1068"/>
                  </a:lnTo>
                  <a:lnTo>
                    <a:pt x="120" y="1097"/>
                  </a:lnTo>
                  <a:lnTo>
                    <a:pt x="140" y="1124"/>
                  </a:lnTo>
                  <a:lnTo>
                    <a:pt x="160" y="1150"/>
                  </a:lnTo>
                  <a:lnTo>
                    <a:pt x="182" y="1176"/>
                  </a:lnTo>
                  <a:lnTo>
                    <a:pt x="206" y="1201"/>
                  </a:lnTo>
                  <a:lnTo>
                    <a:pt x="230" y="1224"/>
                  </a:lnTo>
                  <a:lnTo>
                    <a:pt x="255" y="1246"/>
                  </a:lnTo>
                  <a:lnTo>
                    <a:pt x="282" y="1267"/>
                  </a:lnTo>
                  <a:lnTo>
                    <a:pt x="310" y="1286"/>
                  </a:lnTo>
                  <a:lnTo>
                    <a:pt x="338" y="1305"/>
                  </a:lnTo>
                  <a:lnTo>
                    <a:pt x="368" y="1322"/>
                  </a:lnTo>
                  <a:lnTo>
                    <a:pt x="398" y="1337"/>
                  </a:lnTo>
                  <a:lnTo>
                    <a:pt x="429" y="1351"/>
                  </a:lnTo>
                  <a:lnTo>
                    <a:pt x="461" y="1364"/>
                  </a:lnTo>
                  <a:lnTo>
                    <a:pt x="493" y="1374"/>
                  </a:lnTo>
                  <a:lnTo>
                    <a:pt x="527" y="1384"/>
                  </a:lnTo>
                  <a:lnTo>
                    <a:pt x="561" y="1391"/>
                  </a:lnTo>
                  <a:lnTo>
                    <a:pt x="596" y="1398"/>
                  </a:lnTo>
                  <a:lnTo>
                    <a:pt x="630" y="1402"/>
                  </a:lnTo>
                  <a:lnTo>
                    <a:pt x="667" y="1405"/>
                  </a:lnTo>
                  <a:lnTo>
                    <a:pt x="703" y="1405"/>
                  </a:lnTo>
                  <a:lnTo>
                    <a:pt x="703" y="1405"/>
                  </a:lnTo>
                  <a:lnTo>
                    <a:pt x="738" y="1405"/>
                  </a:lnTo>
                  <a:lnTo>
                    <a:pt x="775" y="1402"/>
                  </a:lnTo>
                  <a:lnTo>
                    <a:pt x="810" y="1398"/>
                  </a:lnTo>
                  <a:lnTo>
                    <a:pt x="844" y="1391"/>
                  </a:lnTo>
                  <a:lnTo>
                    <a:pt x="879" y="1384"/>
                  </a:lnTo>
                  <a:lnTo>
                    <a:pt x="912" y="1374"/>
                  </a:lnTo>
                  <a:lnTo>
                    <a:pt x="944" y="1364"/>
                  </a:lnTo>
                  <a:lnTo>
                    <a:pt x="976" y="1351"/>
                  </a:lnTo>
                  <a:lnTo>
                    <a:pt x="1007" y="1337"/>
                  </a:lnTo>
                  <a:lnTo>
                    <a:pt x="1038" y="1322"/>
                  </a:lnTo>
                  <a:lnTo>
                    <a:pt x="1067" y="1305"/>
                  </a:lnTo>
                  <a:lnTo>
                    <a:pt x="1096" y="1286"/>
                  </a:lnTo>
                  <a:lnTo>
                    <a:pt x="1123" y="1267"/>
                  </a:lnTo>
                  <a:lnTo>
                    <a:pt x="1150" y="1246"/>
                  </a:lnTo>
                  <a:lnTo>
                    <a:pt x="1176" y="1224"/>
                  </a:lnTo>
                  <a:lnTo>
                    <a:pt x="1200" y="1201"/>
                  </a:lnTo>
                  <a:lnTo>
                    <a:pt x="1223" y="1176"/>
                  </a:lnTo>
                  <a:lnTo>
                    <a:pt x="1245" y="1150"/>
                  </a:lnTo>
                  <a:lnTo>
                    <a:pt x="1267" y="1124"/>
                  </a:lnTo>
                  <a:lnTo>
                    <a:pt x="1286" y="1097"/>
                  </a:lnTo>
                  <a:lnTo>
                    <a:pt x="1304" y="1068"/>
                  </a:lnTo>
                  <a:lnTo>
                    <a:pt x="1321" y="1039"/>
                  </a:lnTo>
                  <a:lnTo>
                    <a:pt x="1336" y="1009"/>
                  </a:lnTo>
                  <a:lnTo>
                    <a:pt x="1350" y="977"/>
                  </a:lnTo>
                  <a:lnTo>
                    <a:pt x="1363" y="945"/>
                  </a:lnTo>
                  <a:lnTo>
                    <a:pt x="1374" y="912"/>
                  </a:lnTo>
                  <a:lnTo>
                    <a:pt x="1383" y="879"/>
                  </a:lnTo>
                  <a:lnTo>
                    <a:pt x="1392" y="845"/>
                  </a:lnTo>
                  <a:lnTo>
                    <a:pt x="1397" y="810"/>
                  </a:lnTo>
                  <a:lnTo>
                    <a:pt x="1403" y="775"/>
                  </a:lnTo>
                  <a:lnTo>
                    <a:pt x="1405" y="739"/>
                  </a:lnTo>
                  <a:lnTo>
                    <a:pt x="1406" y="702"/>
                  </a:lnTo>
                  <a:lnTo>
                    <a:pt x="1406" y="7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FE66F307-49B0-4AAA-A934-E54819E9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1936750"/>
              <a:ext cx="433388" cy="212725"/>
            </a:xfrm>
            <a:custGeom>
              <a:avLst/>
              <a:gdLst>
                <a:gd name="T0" fmla="*/ 955 w 1910"/>
                <a:gd name="T1" fmla="*/ 940 h 940"/>
                <a:gd name="T2" fmla="*/ 1087 w 1910"/>
                <a:gd name="T3" fmla="*/ 937 h 940"/>
                <a:gd name="T4" fmla="*/ 1216 w 1910"/>
                <a:gd name="T5" fmla="*/ 928 h 940"/>
                <a:gd name="T6" fmla="*/ 1345 w 1910"/>
                <a:gd name="T7" fmla="*/ 914 h 940"/>
                <a:gd name="T8" fmla="*/ 1468 w 1910"/>
                <a:gd name="T9" fmla="*/ 895 h 940"/>
                <a:gd name="T10" fmla="*/ 1588 w 1910"/>
                <a:gd name="T11" fmla="*/ 870 h 940"/>
                <a:gd name="T12" fmla="*/ 1702 w 1910"/>
                <a:gd name="T13" fmla="*/ 841 h 940"/>
                <a:gd name="T14" fmla="*/ 1810 w 1910"/>
                <a:gd name="T15" fmla="*/ 808 h 940"/>
                <a:gd name="T16" fmla="*/ 1910 w 1910"/>
                <a:gd name="T17" fmla="*/ 772 h 940"/>
                <a:gd name="T18" fmla="*/ 1909 w 1910"/>
                <a:gd name="T19" fmla="*/ 685 h 940"/>
                <a:gd name="T20" fmla="*/ 1905 w 1910"/>
                <a:gd name="T21" fmla="*/ 542 h 940"/>
                <a:gd name="T22" fmla="*/ 1899 w 1910"/>
                <a:gd name="T23" fmla="*/ 411 h 940"/>
                <a:gd name="T24" fmla="*/ 1897 w 1910"/>
                <a:gd name="T25" fmla="*/ 385 h 940"/>
                <a:gd name="T26" fmla="*/ 1896 w 1910"/>
                <a:gd name="T27" fmla="*/ 365 h 940"/>
                <a:gd name="T28" fmla="*/ 1891 w 1910"/>
                <a:gd name="T29" fmla="*/ 345 h 940"/>
                <a:gd name="T30" fmla="*/ 1876 w 1910"/>
                <a:gd name="T31" fmla="*/ 307 h 940"/>
                <a:gd name="T32" fmla="*/ 1851 w 1910"/>
                <a:gd name="T33" fmla="*/ 270 h 940"/>
                <a:gd name="T34" fmla="*/ 1817 w 1910"/>
                <a:gd name="T35" fmla="*/ 235 h 940"/>
                <a:gd name="T36" fmla="*/ 1775 w 1910"/>
                <a:gd name="T37" fmla="*/ 201 h 940"/>
                <a:gd name="T38" fmla="*/ 1725 w 1910"/>
                <a:gd name="T39" fmla="*/ 169 h 940"/>
                <a:gd name="T40" fmla="*/ 1669 w 1910"/>
                <a:gd name="T41" fmla="*/ 139 h 940"/>
                <a:gd name="T42" fmla="*/ 1605 w 1910"/>
                <a:gd name="T43" fmla="*/ 112 h 940"/>
                <a:gd name="T44" fmla="*/ 1537 w 1910"/>
                <a:gd name="T45" fmla="*/ 88 h 940"/>
                <a:gd name="T46" fmla="*/ 1463 w 1910"/>
                <a:gd name="T47" fmla="*/ 65 h 940"/>
                <a:gd name="T48" fmla="*/ 1386 w 1910"/>
                <a:gd name="T49" fmla="*/ 46 h 940"/>
                <a:gd name="T50" fmla="*/ 1304 w 1910"/>
                <a:gd name="T51" fmla="*/ 30 h 940"/>
                <a:gd name="T52" fmla="*/ 1220 w 1910"/>
                <a:gd name="T53" fmla="*/ 17 h 940"/>
                <a:gd name="T54" fmla="*/ 1133 w 1910"/>
                <a:gd name="T55" fmla="*/ 7 h 940"/>
                <a:gd name="T56" fmla="*/ 1044 w 1910"/>
                <a:gd name="T57" fmla="*/ 2 h 940"/>
                <a:gd name="T58" fmla="*/ 955 w 1910"/>
                <a:gd name="T59" fmla="*/ 0 h 940"/>
                <a:gd name="T60" fmla="*/ 910 w 1910"/>
                <a:gd name="T61" fmla="*/ 1 h 940"/>
                <a:gd name="T62" fmla="*/ 821 w 1910"/>
                <a:gd name="T63" fmla="*/ 4 h 940"/>
                <a:gd name="T64" fmla="*/ 733 w 1910"/>
                <a:gd name="T65" fmla="*/ 12 h 940"/>
                <a:gd name="T66" fmla="*/ 648 w 1910"/>
                <a:gd name="T67" fmla="*/ 23 h 940"/>
                <a:gd name="T68" fmla="*/ 564 w 1910"/>
                <a:gd name="T69" fmla="*/ 37 h 940"/>
                <a:gd name="T70" fmla="*/ 485 w 1910"/>
                <a:gd name="T71" fmla="*/ 56 h 940"/>
                <a:gd name="T72" fmla="*/ 409 w 1910"/>
                <a:gd name="T73" fmla="*/ 76 h 940"/>
                <a:gd name="T74" fmla="*/ 338 w 1910"/>
                <a:gd name="T75" fmla="*/ 99 h 940"/>
                <a:gd name="T76" fmla="*/ 272 w 1910"/>
                <a:gd name="T77" fmla="*/ 125 h 940"/>
                <a:gd name="T78" fmla="*/ 213 w 1910"/>
                <a:gd name="T79" fmla="*/ 154 h 940"/>
                <a:gd name="T80" fmla="*/ 159 w 1910"/>
                <a:gd name="T81" fmla="*/ 185 h 940"/>
                <a:gd name="T82" fmla="*/ 113 w 1910"/>
                <a:gd name="T83" fmla="*/ 217 h 940"/>
                <a:gd name="T84" fmla="*/ 74 w 1910"/>
                <a:gd name="T85" fmla="*/ 252 h 940"/>
                <a:gd name="T86" fmla="*/ 45 w 1910"/>
                <a:gd name="T87" fmla="*/ 288 h 940"/>
                <a:gd name="T88" fmla="*/ 25 w 1910"/>
                <a:gd name="T89" fmla="*/ 326 h 940"/>
                <a:gd name="T90" fmla="*/ 15 w 1910"/>
                <a:gd name="T91" fmla="*/ 356 h 940"/>
                <a:gd name="T92" fmla="*/ 13 w 1910"/>
                <a:gd name="T93" fmla="*/ 375 h 940"/>
                <a:gd name="T94" fmla="*/ 13 w 1910"/>
                <a:gd name="T95" fmla="*/ 385 h 940"/>
                <a:gd name="T96" fmla="*/ 7 w 1910"/>
                <a:gd name="T97" fmla="*/ 487 h 940"/>
                <a:gd name="T98" fmla="*/ 3 w 1910"/>
                <a:gd name="T99" fmla="*/ 609 h 940"/>
                <a:gd name="T100" fmla="*/ 0 w 1910"/>
                <a:gd name="T101" fmla="*/ 772 h 940"/>
                <a:gd name="T102" fmla="*/ 50 w 1910"/>
                <a:gd name="T103" fmla="*/ 791 h 940"/>
                <a:gd name="T104" fmla="*/ 153 w 1910"/>
                <a:gd name="T105" fmla="*/ 825 h 940"/>
                <a:gd name="T106" fmla="*/ 264 w 1910"/>
                <a:gd name="T107" fmla="*/ 856 h 940"/>
                <a:gd name="T108" fmla="*/ 381 w 1910"/>
                <a:gd name="T109" fmla="*/ 883 h 940"/>
                <a:gd name="T110" fmla="*/ 502 w 1910"/>
                <a:gd name="T111" fmla="*/ 906 h 940"/>
                <a:gd name="T112" fmla="*/ 628 w 1910"/>
                <a:gd name="T113" fmla="*/ 922 h 940"/>
                <a:gd name="T114" fmla="*/ 758 w 1910"/>
                <a:gd name="T115" fmla="*/ 933 h 940"/>
                <a:gd name="T116" fmla="*/ 889 w 1910"/>
                <a:gd name="T117" fmla="*/ 940 h 940"/>
                <a:gd name="T118" fmla="*/ 955 w 1910"/>
                <a:gd name="T119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0" h="940">
                  <a:moveTo>
                    <a:pt x="955" y="940"/>
                  </a:moveTo>
                  <a:lnTo>
                    <a:pt x="955" y="940"/>
                  </a:lnTo>
                  <a:lnTo>
                    <a:pt x="1020" y="940"/>
                  </a:lnTo>
                  <a:lnTo>
                    <a:pt x="1087" y="937"/>
                  </a:lnTo>
                  <a:lnTo>
                    <a:pt x="1152" y="933"/>
                  </a:lnTo>
                  <a:lnTo>
                    <a:pt x="1216" y="928"/>
                  </a:lnTo>
                  <a:lnTo>
                    <a:pt x="1281" y="922"/>
                  </a:lnTo>
                  <a:lnTo>
                    <a:pt x="1345" y="914"/>
                  </a:lnTo>
                  <a:lnTo>
                    <a:pt x="1407" y="906"/>
                  </a:lnTo>
                  <a:lnTo>
                    <a:pt x="1468" y="895"/>
                  </a:lnTo>
                  <a:lnTo>
                    <a:pt x="1529" y="883"/>
                  </a:lnTo>
                  <a:lnTo>
                    <a:pt x="1588" y="870"/>
                  </a:lnTo>
                  <a:lnTo>
                    <a:pt x="1646" y="856"/>
                  </a:lnTo>
                  <a:lnTo>
                    <a:pt x="1702" y="841"/>
                  </a:lnTo>
                  <a:lnTo>
                    <a:pt x="1756" y="825"/>
                  </a:lnTo>
                  <a:lnTo>
                    <a:pt x="1810" y="808"/>
                  </a:lnTo>
                  <a:lnTo>
                    <a:pt x="1860" y="790"/>
                  </a:lnTo>
                  <a:lnTo>
                    <a:pt x="1910" y="772"/>
                  </a:lnTo>
                  <a:lnTo>
                    <a:pt x="1910" y="772"/>
                  </a:lnTo>
                  <a:lnTo>
                    <a:pt x="1909" y="685"/>
                  </a:lnTo>
                  <a:lnTo>
                    <a:pt x="1907" y="609"/>
                  </a:lnTo>
                  <a:lnTo>
                    <a:pt x="1905" y="542"/>
                  </a:lnTo>
                  <a:lnTo>
                    <a:pt x="1903" y="487"/>
                  </a:lnTo>
                  <a:lnTo>
                    <a:pt x="1899" y="411"/>
                  </a:lnTo>
                  <a:lnTo>
                    <a:pt x="1897" y="385"/>
                  </a:lnTo>
                  <a:lnTo>
                    <a:pt x="1897" y="385"/>
                  </a:lnTo>
                  <a:lnTo>
                    <a:pt x="1897" y="375"/>
                  </a:lnTo>
                  <a:lnTo>
                    <a:pt x="1896" y="365"/>
                  </a:lnTo>
                  <a:lnTo>
                    <a:pt x="1894" y="356"/>
                  </a:lnTo>
                  <a:lnTo>
                    <a:pt x="1891" y="345"/>
                  </a:lnTo>
                  <a:lnTo>
                    <a:pt x="1885" y="326"/>
                  </a:lnTo>
                  <a:lnTo>
                    <a:pt x="1876" y="307"/>
                  </a:lnTo>
                  <a:lnTo>
                    <a:pt x="1865" y="288"/>
                  </a:lnTo>
                  <a:lnTo>
                    <a:pt x="1851" y="270"/>
                  </a:lnTo>
                  <a:lnTo>
                    <a:pt x="1835" y="252"/>
                  </a:lnTo>
                  <a:lnTo>
                    <a:pt x="1817" y="235"/>
                  </a:lnTo>
                  <a:lnTo>
                    <a:pt x="1797" y="217"/>
                  </a:lnTo>
                  <a:lnTo>
                    <a:pt x="1775" y="201"/>
                  </a:lnTo>
                  <a:lnTo>
                    <a:pt x="1751" y="185"/>
                  </a:lnTo>
                  <a:lnTo>
                    <a:pt x="1725" y="169"/>
                  </a:lnTo>
                  <a:lnTo>
                    <a:pt x="1697" y="154"/>
                  </a:lnTo>
                  <a:lnTo>
                    <a:pt x="1669" y="139"/>
                  </a:lnTo>
                  <a:lnTo>
                    <a:pt x="1637" y="125"/>
                  </a:lnTo>
                  <a:lnTo>
                    <a:pt x="1605" y="112"/>
                  </a:lnTo>
                  <a:lnTo>
                    <a:pt x="1572" y="99"/>
                  </a:lnTo>
                  <a:lnTo>
                    <a:pt x="1537" y="88"/>
                  </a:lnTo>
                  <a:lnTo>
                    <a:pt x="1500" y="76"/>
                  </a:lnTo>
                  <a:lnTo>
                    <a:pt x="1463" y="65"/>
                  </a:lnTo>
                  <a:lnTo>
                    <a:pt x="1425" y="56"/>
                  </a:lnTo>
                  <a:lnTo>
                    <a:pt x="1386" y="46"/>
                  </a:lnTo>
                  <a:lnTo>
                    <a:pt x="1345" y="37"/>
                  </a:lnTo>
                  <a:lnTo>
                    <a:pt x="1304" y="30"/>
                  </a:lnTo>
                  <a:lnTo>
                    <a:pt x="1263" y="23"/>
                  </a:lnTo>
                  <a:lnTo>
                    <a:pt x="1220" y="17"/>
                  </a:lnTo>
                  <a:lnTo>
                    <a:pt x="1177" y="12"/>
                  </a:lnTo>
                  <a:lnTo>
                    <a:pt x="1133" y="7"/>
                  </a:lnTo>
                  <a:lnTo>
                    <a:pt x="1089" y="4"/>
                  </a:lnTo>
                  <a:lnTo>
                    <a:pt x="1044" y="2"/>
                  </a:lnTo>
                  <a:lnTo>
                    <a:pt x="999" y="1"/>
                  </a:lnTo>
                  <a:lnTo>
                    <a:pt x="955" y="0"/>
                  </a:lnTo>
                  <a:lnTo>
                    <a:pt x="955" y="0"/>
                  </a:lnTo>
                  <a:lnTo>
                    <a:pt x="910" y="1"/>
                  </a:lnTo>
                  <a:lnTo>
                    <a:pt x="865" y="2"/>
                  </a:lnTo>
                  <a:lnTo>
                    <a:pt x="821" y="4"/>
                  </a:lnTo>
                  <a:lnTo>
                    <a:pt x="777" y="7"/>
                  </a:lnTo>
                  <a:lnTo>
                    <a:pt x="733" y="12"/>
                  </a:lnTo>
                  <a:lnTo>
                    <a:pt x="690" y="17"/>
                  </a:lnTo>
                  <a:lnTo>
                    <a:pt x="648" y="23"/>
                  </a:lnTo>
                  <a:lnTo>
                    <a:pt x="606" y="30"/>
                  </a:lnTo>
                  <a:lnTo>
                    <a:pt x="564" y="37"/>
                  </a:lnTo>
                  <a:lnTo>
                    <a:pt x="524" y="46"/>
                  </a:lnTo>
                  <a:lnTo>
                    <a:pt x="485" y="56"/>
                  </a:lnTo>
                  <a:lnTo>
                    <a:pt x="446" y="65"/>
                  </a:lnTo>
                  <a:lnTo>
                    <a:pt x="409" y="76"/>
                  </a:lnTo>
                  <a:lnTo>
                    <a:pt x="373" y="88"/>
                  </a:lnTo>
                  <a:lnTo>
                    <a:pt x="338" y="99"/>
                  </a:lnTo>
                  <a:lnTo>
                    <a:pt x="305" y="112"/>
                  </a:lnTo>
                  <a:lnTo>
                    <a:pt x="272" y="125"/>
                  </a:lnTo>
                  <a:lnTo>
                    <a:pt x="242" y="139"/>
                  </a:lnTo>
                  <a:lnTo>
                    <a:pt x="213" y="154"/>
                  </a:lnTo>
                  <a:lnTo>
                    <a:pt x="185" y="169"/>
                  </a:lnTo>
                  <a:lnTo>
                    <a:pt x="159" y="185"/>
                  </a:lnTo>
                  <a:lnTo>
                    <a:pt x="134" y="201"/>
                  </a:lnTo>
                  <a:lnTo>
                    <a:pt x="113" y="217"/>
                  </a:lnTo>
                  <a:lnTo>
                    <a:pt x="93" y="235"/>
                  </a:lnTo>
                  <a:lnTo>
                    <a:pt x="74" y="252"/>
                  </a:lnTo>
                  <a:lnTo>
                    <a:pt x="58" y="270"/>
                  </a:lnTo>
                  <a:lnTo>
                    <a:pt x="45" y="288"/>
                  </a:lnTo>
                  <a:lnTo>
                    <a:pt x="34" y="307"/>
                  </a:lnTo>
                  <a:lnTo>
                    <a:pt x="25" y="326"/>
                  </a:lnTo>
                  <a:lnTo>
                    <a:pt x="19" y="345"/>
                  </a:lnTo>
                  <a:lnTo>
                    <a:pt x="15" y="356"/>
                  </a:lnTo>
                  <a:lnTo>
                    <a:pt x="14" y="365"/>
                  </a:lnTo>
                  <a:lnTo>
                    <a:pt x="13" y="375"/>
                  </a:lnTo>
                  <a:lnTo>
                    <a:pt x="13" y="385"/>
                  </a:lnTo>
                  <a:lnTo>
                    <a:pt x="13" y="385"/>
                  </a:lnTo>
                  <a:lnTo>
                    <a:pt x="11" y="411"/>
                  </a:lnTo>
                  <a:lnTo>
                    <a:pt x="7" y="487"/>
                  </a:lnTo>
                  <a:lnTo>
                    <a:pt x="5" y="542"/>
                  </a:lnTo>
                  <a:lnTo>
                    <a:pt x="3" y="609"/>
                  </a:lnTo>
                  <a:lnTo>
                    <a:pt x="2" y="685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50" y="791"/>
                  </a:lnTo>
                  <a:lnTo>
                    <a:pt x="100" y="808"/>
                  </a:lnTo>
                  <a:lnTo>
                    <a:pt x="153" y="825"/>
                  </a:lnTo>
                  <a:lnTo>
                    <a:pt x="207" y="841"/>
                  </a:lnTo>
                  <a:lnTo>
                    <a:pt x="264" y="856"/>
                  </a:lnTo>
                  <a:lnTo>
                    <a:pt x="322" y="870"/>
                  </a:lnTo>
                  <a:lnTo>
                    <a:pt x="381" y="883"/>
                  </a:lnTo>
                  <a:lnTo>
                    <a:pt x="441" y="895"/>
                  </a:lnTo>
                  <a:lnTo>
                    <a:pt x="502" y="906"/>
                  </a:lnTo>
                  <a:lnTo>
                    <a:pt x="565" y="914"/>
                  </a:lnTo>
                  <a:lnTo>
                    <a:pt x="628" y="922"/>
                  </a:lnTo>
                  <a:lnTo>
                    <a:pt x="693" y="928"/>
                  </a:lnTo>
                  <a:lnTo>
                    <a:pt x="758" y="933"/>
                  </a:lnTo>
                  <a:lnTo>
                    <a:pt x="823" y="937"/>
                  </a:lnTo>
                  <a:lnTo>
                    <a:pt x="889" y="940"/>
                  </a:lnTo>
                  <a:lnTo>
                    <a:pt x="955" y="940"/>
                  </a:lnTo>
                  <a:lnTo>
                    <a:pt x="955" y="9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78" name="Grafika 77" descr="Decydenci w sposobie wykorzystania zasobów przyrody&#10;&#10;Grafika przedstawia kto według respondenta powinien decydować o sposobie wykorzystania zasobów przyrody w danym regionie i o ich ochronie - nie wiem, trudno powiedzieć - 5%.&#10;">
            <a:extLst>
              <a:ext uri="{FF2B5EF4-FFF2-40B4-BE49-F238E27FC236}">
                <a16:creationId xmlns:a16="http://schemas.microsoft.com/office/drawing/2014/main" id="{C7ECA43F-F853-45B1-9C8E-E006EF01E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4447" y="3571598"/>
            <a:ext cx="394054" cy="394054"/>
          </a:xfrm>
          <a:prstGeom prst="rect">
            <a:avLst/>
          </a:prstGeom>
        </p:spPr>
      </p:pic>
      <p:sp>
        <p:nvSpPr>
          <p:cNvPr id="79" name="Freeform 27" descr="Decydenci w sposobie wykorzystania zasobów przyrody&#10;&#10;Grafika przedstawia kto według respondenta powinien decydować o sposobie wykorzystania zasobów przyrody w danym regionie i o ich ochronie - władze regionalne - 30%.&#10;">
            <a:extLst>
              <a:ext uri="{FF2B5EF4-FFF2-40B4-BE49-F238E27FC236}">
                <a16:creationId xmlns:a16="http://schemas.microsoft.com/office/drawing/2014/main" id="{F495A90A-2BE1-43D7-AF8D-4BC7BCA9B616}"/>
              </a:ext>
            </a:extLst>
          </p:cNvPr>
          <p:cNvSpPr>
            <a:spLocks noChangeAspect="1"/>
          </p:cNvSpPr>
          <p:nvPr/>
        </p:nvSpPr>
        <p:spPr bwMode="auto">
          <a:xfrm>
            <a:off x="4171075" y="1974396"/>
            <a:ext cx="360449" cy="534600"/>
          </a:xfrm>
          <a:custGeom>
            <a:avLst/>
            <a:gdLst>
              <a:gd name="T0" fmla="*/ 656 w 1248"/>
              <a:gd name="T1" fmla="*/ 0 h 1848"/>
              <a:gd name="T2" fmla="*/ 592 w 1248"/>
              <a:gd name="T3" fmla="*/ 11 h 1848"/>
              <a:gd name="T4" fmla="*/ 582 w 1248"/>
              <a:gd name="T5" fmla="*/ 15 h 1848"/>
              <a:gd name="T6" fmla="*/ 563 w 1248"/>
              <a:gd name="T7" fmla="*/ 24 h 1848"/>
              <a:gd name="T8" fmla="*/ 553 w 1248"/>
              <a:gd name="T9" fmla="*/ 26 h 1848"/>
              <a:gd name="T10" fmla="*/ 529 w 1248"/>
              <a:gd name="T11" fmla="*/ 27 h 1848"/>
              <a:gd name="T12" fmla="*/ 479 w 1248"/>
              <a:gd name="T13" fmla="*/ 27 h 1848"/>
              <a:gd name="T14" fmla="*/ 403 w 1248"/>
              <a:gd name="T15" fmla="*/ 19 h 1848"/>
              <a:gd name="T16" fmla="*/ 328 w 1248"/>
              <a:gd name="T17" fmla="*/ 12 h 1848"/>
              <a:gd name="T18" fmla="*/ 279 w 1248"/>
              <a:gd name="T19" fmla="*/ 13 h 1848"/>
              <a:gd name="T20" fmla="*/ 232 w 1248"/>
              <a:gd name="T21" fmla="*/ 20 h 1848"/>
              <a:gd name="T22" fmla="*/ 208 w 1248"/>
              <a:gd name="T23" fmla="*/ 27 h 1848"/>
              <a:gd name="T24" fmla="*/ 187 w 1248"/>
              <a:gd name="T25" fmla="*/ 37 h 1848"/>
              <a:gd name="T26" fmla="*/ 165 w 1248"/>
              <a:gd name="T27" fmla="*/ 50 h 1848"/>
              <a:gd name="T28" fmla="*/ 170 w 1248"/>
              <a:gd name="T29" fmla="*/ 70 h 1848"/>
              <a:gd name="T30" fmla="*/ 177 w 1248"/>
              <a:gd name="T31" fmla="*/ 107 h 1848"/>
              <a:gd name="T32" fmla="*/ 179 w 1248"/>
              <a:gd name="T33" fmla="*/ 147 h 1848"/>
              <a:gd name="T34" fmla="*/ 177 w 1248"/>
              <a:gd name="T35" fmla="*/ 207 h 1848"/>
              <a:gd name="T36" fmla="*/ 174 w 1248"/>
              <a:gd name="T37" fmla="*/ 286 h 1848"/>
              <a:gd name="T38" fmla="*/ 174 w 1248"/>
              <a:gd name="T39" fmla="*/ 325 h 1848"/>
              <a:gd name="T40" fmla="*/ 178 w 1248"/>
              <a:gd name="T41" fmla="*/ 362 h 1848"/>
              <a:gd name="T42" fmla="*/ 211 w 1248"/>
              <a:gd name="T43" fmla="*/ 352 h 1848"/>
              <a:gd name="T44" fmla="*/ 275 w 1248"/>
              <a:gd name="T45" fmla="*/ 339 h 1848"/>
              <a:gd name="T46" fmla="*/ 332 w 1248"/>
              <a:gd name="T47" fmla="*/ 335 h 1848"/>
              <a:gd name="T48" fmla="*/ 386 w 1248"/>
              <a:gd name="T49" fmla="*/ 338 h 1848"/>
              <a:gd name="T50" fmla="*/ 460 w 1248"/>
              <a:gd name="T51" fmla="*/ 345 h 1848"/>
              <a:gd name="T52" fmla="*/ 506 w 1248"/>
              <a:gd name="T53" fmla="*/ 349 h 1848"/>
              <a:gd name="T54" fmla="*/ 550 w 1248"/>
              <a:gd name="T55" fmla="*/ 349 h 1848"/>
              <a:gd name="T56" fmla="*/ 592 w 1248"/>
              <a:gd name="T57" fmla="*/ 344 h 1848"/>
              <a:gd name="T58" fmla="*/ 0 w 1248"/>
              <a:gd name="T59" fmla="*/ 928 h 1848"/>
              <a:gd name="T60" fmla="*/ 312 w 1248"/>
              <a:gd name="T61" fmla="*/ 1848 h 1848"/>
              <a:gd name="T62" fmla="*/ 936 w 1248"/>
              <a:gd name="T63" fmla="*/ 1260 h 1848"/>
              <a:gd name="T64" fmla="*/ 1248 w 1248"/>
              <a:gd name="T65" fmla="*/ 1848 h 1848"/>
              <a:gd name="T66" fmla="*/ 656 w 1248"/>
              <a:gd name="T67" fmla="*/ 534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8" h="1848">
                <a:moveTo>
                  <a:pt x="656" y="534"/>
                </a:moveTo>
                <a:lnTo>
                  <a:pt x="656" y="0"/>
                </a:lnTo>
                <a:lnTo>
                  <a:pt x="592" y="0"/>
                </a:lnTo>
                <a:lnTo>
                  <a:pt x="592" y="11"/>
                </a:lnTo>
                <a:lnTo>
                  <a:pt x="592" y="11"/>
                </a:lnTo>
                <a:lnTo>
                  <a:pt x="582" y="15"/>
                </a:lnTo>
                <a:lnTo>
                  <a:pt x="573" y="19"/>
                </a:lnTo>
                <a:lnTo>
                  <a:pt x="563" y="24"/>
                </a:lnTo>
                <a:lnTo>
                  <a:pt x="558" y="25"/>
                </a:lnTo>
                <a:lnTo>
                  <a:pt x="553" y="26"/>
                </a:lnTo>
                <a:lnTo>
                  <a:pt x="553" y="26"/>
                </a:lnTo>
                <a:lnTo>
                  <a:pt x="529" y="27"/>
                </a:lnTo>
                <a:lnTo>
                  <a:pt x="504" y="28"/>
                </a:lnTo>
                <a:lnTo>
                  <a:pt x="479" y="27"/>
                </a:lnTo>
                <a:lnTo>
                  <a:pt x="454" y="25"/>
                </a:lnTo>
                <a:lnTo>
                  <a:pt x="403" y="19"/>
                </a:lnTo>
                <a:lnTo>
                  <a:pt x="353" y="14"/>
                </a:lnTo>
                <a:lnTo>
                  <a:pt x="328" y="12"/>
                </a:lnTo>
                <a:lnTo>
                  <a:pt x="304" y="12"/>
                </a:lnTo>
                <a:lnTo>
                  <a:pt x="279" y="13"/>
                </a:lnTo>
                <a:lnTo>
                  <a:pt x="255" y="15"/>
                </a:lnTo>
                <a:lnTo>
                  <a:pt x="232" y="20"/>
                </a:lnTo>
                <a:lnTo>
                  <a:pt x="220" y="24"/>
                </a:lnTo>
                <a:lnTo>
                  <a:pt x="208" y="27"/>
                </a:lnTo>
                <a:lnTo>
                  <a:pt x="197" y="32"/>
                </a:lnTo>
                <a:lnTo>
                  <a:pt x="187" y="37"/>
                </a:lnTo>
                <a:lnTo>
                  <a:pt x="176" y="44"/>
                </a:lnTo>
                <a:lnTo>
                  <a:pt x="165" y="50"/>
                </a:lnTo>
                <a:lnTo>
                  <a:pt x="165" y="50"/>
                </a:lnTo>
                <a:lnTo>
                  <a:pt x="170" y="70"/>
                </a:lnTo>
                <a:lnTo>
                  <a:pt x="174" y="88"/>
                </a:lnTo>
                <a:lnTo>
                  <a:pt x="177" y="107"/>
                </a:lnTo>
                <a:lnTo>
                  <a:pt x="178" y="126"/>
                </a:lnTo>
                <a:lnTo>
                  <a:pt x="179" y="147"/>
                </a:lnTo>
                <a:lnTo>
                  <a:pt x="179" y="166"/>
                </a:lnTo>
                <a:lnTo>
                  <a:pt x="177" y="207"/>
                </a:lnTo>
                <a:lnTo>
                  <a:pt x="175" y="246"/>
                </a:lnTo>
                <a:lnTo>
                  <a:pt x="174" y="286"/>
                </a:lnTo>
                <a:lnTo>
                  <a:pt x="173" y="305"/>
                </a:lnTo>
                <a:lnTo>
                  <a:pt x="174" y="325"/>
                </a:lnTo>
                <a:lnTo>
                  <a:pt x="175" y="344"/>
                </a:lnTo>
                <a:lnTo>
                  <a:pt x="178" y="362"/>
                </a:lnTo>
                <a:lnTo>
                  <a:pt x="178" y="362"/>
                </a:lnTo>
                <a:lnTo>
                  <a:pt x="211" y="352"/>
                </a:lnTo>
                <a:lnTo>
                  <a:pt x="244" y="344"/>
                </a:lnTo>
                <a:lnTo>
                  <a:pt x="275" y="339"/>
                </a:lnTo>
                <a:lnTo>
                  <a:pt x="304" y="337"/>
                </a:lnTo>
                <a:lnTo>
                  <a:pt x="332" y="335"/>
                </a:lnTo>
                <a:lnTo>
                  <a:pt x="359" y="335"/>
                </a:lnTo>
                <a:lnTo>
                  <a:pt x="386" y="338"/>
                </a:lnTo>
                <a:lnTo>
                  <a:pt x="412" y="340"/>
                </a:lnTo>
                <a:lnTo>
                  <a:pt x="460" y="345"/>
                </a:lnTo>
                <a:lnTo>
                  <a:pt x="484" y="347"/>
                </a:lnTo>
                <a:lnTo>
                  <a:pt x="506" y="349"/>
                </a:lnTo>
                <a:lnTo>
                  <a:pt x="528" y="350"/>
                </a:lnTo>
                <a:lnTo>
                  <a:pt x="550" y="349"/>
                </a:lnTo>
                <a:lnTo>
                  <a:pt x="570" y="347"/>
                </a:lnTo>
                <a:lnTo>
                  <a:pt x="592" y="344"/>
                </a:lnTo>
                <a:lnTo>
                  <a:pt x="592" y="534"/>
                </a:lnTo>
                <a:lnTo>
                  <a:pt x="0" y="928"/>
                </a:lnTo>
                <a:lnTo>
                  <a:pt x="0" y="1848"/>
                </a:lnTo>
                <a:lnTo>
                  <a:pt x="312" y="1848"/>
                </a:lnTo>
                <a:lnTo>
                  <a:pt x="312" y="1260"/>
                </a:lnTo>
                <a:lnTo>
                  <a:pt x="936" y="1260"/>
                </a:lnTo>
                <a:lnTo>
                  <a:pt x="936" y="1848"/>
                </a:lnTo>
                <a:lnTo>
                  <a:pt x="1248" y="1848"/>
                </a:lnTo>
                <a:lnTo>
                  <a:pt x="1248" y="928"/>
                </a:lnTo>
                <a:lnTo>
                  <a:pt x="656" y="534"/>
                </a:lnTo>
                <a:close/>
              </a:path>
            </a:pathLst>
          </a:custGeom>
          <a:solidFill>
            <a:srgbClr val="B095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5" name="Grafika 84" descr="Decydenci w sposobie wykorzystania zasobów przyrody&#10;&#10;Grafika przedstawia kto według respondenta powinien decydować o sposobie wykorzystania zasobów przyrody w danym regionie i o ich ochronie - organizacje międzynarodowe, pozarządowe - 3%.&#10;&#10;">
            <a:extLst>
              <a:ext uri="{FF2B5EF4-FFF2-40B4-BE49-F238E27FC236}">
                <a16:creationId xmlns:a16="http://schemas.microsoft.com/office/drawing/2014/main" id="{AB1C0B19-4CAF-4BE6-A285-569452BF2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4263" y="3515624"/>
            <a:ext cx="462516" cy="462516"/>
          </a:xfrm>
          <a:prstGeom prst="rect">
            <a:avLst/>
          </a:prstGeom>
        </p:spPr>
      </p:pic>
      <p:pic>
        <p:nvPicPr>
          <p:cNvPr id="86" name="Grafika 85" descr="Decydenci w sposobie wykorzystania zasobów przyrody&#10;&#10;Grafika przedstawia kto według respondenta powinien decydować o sposobie wykorzystania zasobów przyrody w danym regionie i o ich ochronie - naukowcy, organizacje badawcze, eksperci - 4%.&#10;&#10;">
            <a:extLst>
              <a:ext uri="{FF2B5EF4-FFF2-40B4-BE49-F238E27FC236}">
                <a16:creationId xmlns:a16="http://schemas.microsoft.com/office/drawing/2014/main" id="{A34863F0-89EA-4EF3-A97E-921DF19AC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720" y="3532050"/>
            <a:ext cx="473149" cy="473149"/>
          </a:xfrm>
          <a:prstGeom prst="rect">
            <a:avLst/>
          </a:prstGeom>
        </p:spPr>
      </p:pic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Decydenci w sposobie wykorzystania zasobów przyrody</a:t>
            </a:r>
          </a:p>
        </p:txBody>
      </p:sp>
      <p:grpSp>
        <p:nvGrpSpPr>
          <p:cNvPr id="4" name="Grupa 3" descr="Decydenci w sposobie wykorzystania zasobów przyrody&#10;&#10;Grafika przedstawia kto według respondenta powinien decydować o sposobie wykorzystania zasobów przyrody w danym regionie i o ich ochronie - wszyscy powinni decydować (władze, mieszkańcy, inne podmioty) - 3%.&#10;&#10;">
            <a:extLst>
              <a:ext uri="{FF2B5EF4-FFF2-40B4-BE49-F238E27FC236}">
                <a16:creationId xmlns:a16="http://schemas.microsoft.com/office/drawing/2014/main" id="{29C6688E-64E6-4A3A-B9C4-33AF4E3AF0FD}"/>
              </a:ext>
            </a:extLst>
          </p:cNvPr>
          <p:cNvGrpSpPr/>
          <p:nvPr/>
        </p:nvGrpSpPr>
        <p:grpSpPr>
          <a:xfrm>
            <a:off x="4196794" y="3515624"/>
            <a:ext cx="464172" cy="408386"/>
            <a:chOff x="4716016" y="4509120"/>
            <a:chExt cx="736603" cy="648072"/>
          </a:xfrm>
          <a:solidFill>
            <a:srgbClr val="CDCDCD"/>
          </a:solidFill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6C8EDD22-3D8C-4D8F-B002-DF4E06066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9131" y="4610100"/>
              <a:ext cx="140404" cy="446111"/>
            </a:xfrm>
            <a:custGeom>
              <a:avLst/>
              <a:gdLst>
                <a:gd name="T0" fmla="*/ 708 w 812"/>
                <a:gd name="T1" fmla="*/ 318 h 2580"/>
                <a:gd name="T2" fmla="*/ 682 w 812"/>
                <a:gd name="T3" fmla="*/ 216 h 2580"/>
                <a:gd name="T4" fmla="*/ 630 w 812"/>
                <a:gd name="T5" fmla="*/ 128 h 2580"/>
                <a:gd name="T6" fmla="*/ 554 w 812"/>
                <a:gd name="T7" fmla="*/ 60 h 2580"/>
                <a:gd name="T8" fmla="*/ 460 w 812"/>
                <a:gd name="T9" fmla="*/ 16 h 2580"/>
                <a:gd name="T10" fmla="*/ 356 w 812"/>
                <a:gd name="T11" fmla="*/ 0 h 2580"/>
                <a:gd name="T12" fmla="*/ 284 w 812"/>
                <a:gd name="T13" fmla="*/ 8 h 2580"/>
                <a:gd name="T14" fmla="*/ 186 w 812"/>
                <a:gd name="T15" fmla="*/ 42 h 2580"/>
                <a:gd name="T16" fmla="*/ 104 w 812"/>
                <a:gd name="T17" fmla="*/ 104 h 2580"/>
                <a:gd name="T18" fmla="*/ 42 w 812"/>
                <a:gd name="T19" fmla="*/ 186 h 2580"/>
                <a:gd name="T20" fmla="*/ 8 w 812"/>
                <a:gd name="T21" fmla="*/ 284 h 2580"/>
                <a:gd name="T22" fmla="*/ 0 w 812"/>
                <a:gd name="T23" fmla="*/ 354 h 2580"/>
                <a:gd name="T24" fmla="*/ 16 w 812"/>
                <a:gd name="T25" fmla="*/ 460 h 2580"/>
                <a:gd name="T26" fmla="*/ 60 w 812"/>
                <a:gd name="T27" fmla="*/ 554 h 2580"/>
                <a:gd name="T28" fmla="*/ 130 w 812"/>
                <a:gd name="T29" fmla="*/ 630 h 2580"/>
                <a:gd name="T30" fmla="*/ 216 w 812"/>
                <a:gd name="T31" fmla="*/ 682 h 2580"/>
                <a:gd name="T32" fmla="*/ 318 w 812"/>
                <a:gd name="T33" fmla="*/ 708 h 2580"/>
                <a:gd name="T34" fmla="*/ 392 w 812"/>
                <a:gd name="T35" fmla="*/ 708 h 2580"/>
                <a:gd name="T36" fmla="*/ 494 w 812"/>
                <a:gd name="T37" fmla="*/ 682 h 2580"/>
                <a:gd name="T38" fmla="*/ 580 w 812"/>
                <a:gd name="T39" fmla="*/ 630 h 2580"/>
                <a:gd name="T40" fmla="*/ 650 w 812"/>
                <a:gd name="T41" fmla="*/ 554 h 2580"/>
                <a:gd name="T42" fmla="*/ 694 w 812"/>
                <a:gd name="T43" fmla="*/ 460 h 2580"/>
                <a:gd name="T44" fmla="*/ 710 w 812"/>
                <a:gd name="T45" fmla="*/ 354 h 2580"/>
                <a:gd name="T46" fmla="*/ 806 w 812"/>
                <a:gd name="T47" fmla="*/ 994 h 2580"/>
                <a:gd name="T48" fmla="*/ 796 w 812"/>
                <a:gd name="T49" fmla="*/ 958 h 2580"/>
                <a:gd name="T50" fmla="*/ 748 w 812"/>
                <a:gd name="T51" fmla="*/ 910 h 2580"/>
                <a:gd name="T52" fmla="*/ 666 w 812"/>
                <a:gd name="T53" fmla="*/ 868 h 2580"/>
                <a:gd name="T54" fmla="*/ 562 w 812"/>
                <a:gd name="T55" fmla="*/ 838 h 2580"/>
                <a:gd name="T56" fmla="*/ 440 w 812"/>
                <a:gd name="T57" fmla="*/ 820 h 2580"/>
                <a:gd name="T58" fmla="*/ 356 w 812"/>
                <a:gd name="T59" fmla="*/ 816 h 2580"/>
                <a:gd name="T60" fmla="*/ 186 w 812"/>
                <a:gd name="T61" fmla="*/ 832 h 2580"/>
                <a:gd name="T62" fmla="*/ 134 w 812"/>
                <a:gd name="T63" fmla="*/ 850 h 2580"/>
                <a:gd name="T64" fmla="*/ 142 w 812"/>
                <a:gd name="T65" fmla="*/ 1018 h 2580"/>
                <a:gd name="T66" fmla="*/ 142 w 812"/>
                <a:gd name="T67" fmla="*/ 1204 h 2580"/>
                <a:gd name="T68" fmla="*/ 130 w 812"/>
                <a:gd name="T69" fmla="*/ 1488 h 2580"/>
                <a:gd name="T70" fmla="*/ 96 w 812"/>
                <a:gd name="T71" fmla="*/ 1832 h 2580"/>
                <a:gd name="T72" fmla="*/ 72 w 812"/>
                <a:gd name="T73" fmla="*/ 1984 h 2580"/>
                <a:gd name="T74" fmla="*/ 48 w 812"/>
                <a:gd name="T75" fmla="*/ 2060 h 2580"/>
                <a:gd name="T76" fmla="*/ 86 w 812"/>
                <a:gd name="T77" fmla="*/ 2292 h 2580"/>
                <a:gd name="T78" fmla="*/ 130 w 812"/>
                <a:gd name="T79" fmla="*/ 2494 h 2580"/>
                <a:gd name="T80" fmla="*/ 152 w 812"/>
                <a:gd name="T81" fmla="*/ 2554 h 2580"/>
                <a:gd name="T82" fmla="*/ 174 w 812"/>
                <a:gd name="T83" fmla="*/ 2576 h 2580"/>
                <a:gd name="T84" fmla="*/ 512 w 812"/>
                <a:gd name="T85" fmla="*/ 2580 h 2580"/>
                <a:gd name="T86" fmla="*/ 536 w 812"/>
                <a:gd name="T87" fmla="*/ 2576 h 2580"/>
                <a:gd name="T88" fmla="*/ 558 w 812"/>
                <a:gd name="T89" fmla="*/ 2554 h 2580"/>
                <a:gd name="T90" fmla="*/ 580 w 812"/>
                <a:gd name="T91" fmla="*/ 2494 h 2580"/>
                <a:gd name="T92" fmla="*/ 626 w 812"/>
                <a:gd name="T93" fmla="*/ 2284 h 2580"/>
                <a:gd name="T94" fmla="*/ 676 w 812"/>
                <a:gd name="T95" fmla="*/ 1970 h 2580"/>
                <a:gd name="T96" fmla="*/ 696 w 812"/>
                <a:gd name="T97" fmla="*/ 1876 h 2580"/>
                <a:gd name="T98" fmla="*/ 730 w 812"/>
                <a:gd name="T99" fmla="*/ 1818 h 2580"/>
                <a:gd name="T100" fmla="*/ 762 w 812"/>
                <a:gd name="T101" fmla="*/ 1764 h 2580"/>
                <a:gd name="T102" fmla="*/ 780 w 812"/>
                <a:gd name="T103" fmla="*/ 1656 h 2580"/>
                <a:gd name="T104" fmla="*/ 802 w 812"/>
                <a:gd name="T105" fmla="*/ 1440 h 2580"/>
                <a:gd name="T106" fmla="*/ 812 w 812"/>
                <a:gd name="T107" fmla="*/ 1116 h 2580"/>
                <a:gd name="T108" fmla="*/ 806 w 812"/>
                <a:gd name="T109" fmla="*/ 994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2" h="2580">
                  <a:moveTo>
                    <a:pt x="710" y="354"/>
                  </a:moveTo>
                  <a:lnTo>
                    <a:pt x="710" y="354"/>
                  </a:lnTo>
                  <a:lnTo>
                    <a:pt x="708" y="318"/>
                  </a:lnTo>
                  <a:lnTo>
                    <a:pt x="702" y="284"/>
                  </a:lnTo>
                  <a:lnTo>
                    <a:pt x="694" y="250"/>
                  </a:lnTo>
                  <a:lnTo>
                    <a:pt x="682" y="216"/>
                  </a:lnTo>
                  <a:lnTo>
                    <a:pt x="668" y="186"/>
                  </a:lnTo>
                  <a:lnTo>
                    <a:pt x="650" y="156"/>
                  </a:lnTo>
                  <a:lnTo>
                    <a:pt x="630" y="128"/>
                  </a:lnTo>
                  <a:lnTo>
                    <a:pt x="606" y="104"/>
                  </a:lnTo>
                  <a:lnTo>
                    <a:pt x="580" y="80"/>
                  </a:lnTo>
                  <a:lnTo>
                    <a:pt x="554" y="60"/>
                  </a:lnTo>
                  <a:lnTo>
                    <a:pt x="524" y="42"/>
                  </a:lnTo>
                  <a:lnTo>
                    <a:pt x="494" y="28"/>
                  </a:lnTo>
                  <a:lnTo>
                    <a:pt x="460" y="16"/>
                  </a:lnTo>
                  <a:lnTo>
                    <a:pt x="426" y="8"/>
                  </a:lnTo>
                  <a:lnTo>
                    <a:pt x="392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18" y="2"/>
                  </a:lnTo>
                  <a:lnTo>
                    <a:pt x="284" y="8"/>
                  </a:lnTo>
                  <a:lnTo>
                    <a:pt x="250" y="16"/>
                  </a:lnTo>
                  <a:lnTo>
                    <a:pt x="216" y="28"/>
                  </a:lnTo>
                  <a:lnTo>
                    <a:pt x="186" y="42"/>
                  </a:lnTo>
                  <a:lnTo>
                    <a:pt x="156" y="60"/>
                  </a:lnTo>
                  <a:lnTo>
                    <a:pt x="130" y="80"/>
                  </a:lnTo>
                  <a:lnTo>
                    <a:pt x="104" y="104"/>
                  </a:lnTo>
                  <a:lnTo>
                    <a:pt x="82" y="128"/>
                  </a:lnTo>
                  <a:lnTo>
                    <a:pt x="60" y="156"/>
                  </a:lnTo>
                  <a:lnTo>
                    <a:pt x="42" y="186"/>
                  </a:lnTo>
                  <a:lnTo>
                    <a:pt x="28" y="216"/>
                  </a:lnTo>
                  <a:lnTo>
                    <a:pt x="16" y="250"/>
                  </a:lnTo>
                  <a:lnTo>
                    <a:pt x="8" y="284"/>
                  </a:lnTo>
                  <a:lnTo>
                    <a:pt x="2" y="318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2" y="392"/>
                  </a:lnTo>
                  <a:lnTo>
                    <a:pt x="8" y="426"/>
                  </a:lnTo>
                  <a:lnTo>
                    <a:pt x="16" y="460"/>
                  </a:lnTo>
                  <a:lnTo>
                    <a:pt x="28" y="494"/>
                  </a:lnTo>
                  <a:lnTo>
                    <a:pt x="42" y="524"/>
                  </a:lnTo>
                  <a:lnTo>
                    <a:pt x="60" y="554"/>
                  </a:lnTo>
                  <a:lnTo>
                    <a:pt x="82" y="582"/>
                  </a:lnTo>
                  <a:lnTo>
                    <a:pt x="104" y="606"/>
                  </a:lnTo>
                  <a:lnTo>
                    <a:pt x="130" y="630"/>
                  </a:lnTo>
                  <a:lnTo>
                    <a:pt x="156" y="650"/>
                  </a:lnTo>
                  <a:lnTo>
                    <a:pt x="186" y="668"/>
                  </a:lnTo>
                  <a:lnTo>
                    <a:pt x="216" y="682"/>
                  </a:lnTo>
                  <a:lnTo>
                    <a:pt x="250" y="694"/>
                  </a:lnTo>
                  <a:lnTo>
                    <a:pt x="284" y="702"/>
                  </a:lnTo>
                  <a:lnTo>
                    <a:pt x="318" y="708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92" y="708"/>
                  </a:lnTo>
                  <a:lnTo>
                    <a:pt x="426" y="702"/>
                  </a:lnTo>
                  <a:lnTo>
                    <a:pt x="460" y="694"/>
                  </a:lnTo>
                  <a:lnTo>
                    <a:pt x="494" y="682"/>
                  </a:lnTo>
                  <a:lnTo>
                    <a:pt x="524" y="668"/>
                  </a:lnTo>
                  <a:lnTo>
                    <a:pt x="554" y="650"/>
                  </a:lnTo>
                  <a:lnTo>
                    <a:pt x="580" y="630"/>
                  </a:lnTo>
                  <a:lnTo>
                    <a:pt x="606" y="606"/>
                  </a:lnTo>
                  <a:lnTo>
                    <a:pt x="630" y="582"/>
                  </a:lnTo>
                  <a:lnTo>
                    <a:pt x="650" y="554"/>
                  </a:lnTo>
                  <a:lnTo>
                    <a:pt x="668" y="524"/>
                  </a:lnTo>
                  <a:lnTo>
                    <a:pt x="682" y="494"/>
                  </a:lnTo>
                  <a:lnTo>
                    <a:pt x="694" y="460"/>
                  </a:lnTo>
                  <a:lnTo>
                    <a:pt x="702" y="426"/>
                  </a:lnTo>
                  <a:lnTo>
                    <a:pt x="708" y="392"/>
                  </a:lnTo>
                  <a:lnTo>
                    <a:pt x="710" y="354"/>
                  </a:lnTo>
                  <a:lnTo>
                    <a:pt x="710" y="354"/>
                  </a:lnTo>
                  <a:close/>
                  <a:moveTo>
                    <a:pt x="806" y="994"/>
                  </a:moveTo>
                  <a:lnTo>
                    <a:pt x="806" y="994"/>
                  </a:lnTo>
                  <a:lnTo>
                    <a:pt x="806" y="984"/>
                  </a:lnTo>
                  <a:lnTo>
                    <a:pt x="804" y="976"/>
                  </a:lnTo>
                  <a:lnTo>
                    <a:pt x="796" y="958"/>
                  </a:lnTo>
                  <a:lnTo>
                    <a:pt x="784" y="940"/>
                  </a:lnTo>
                  <a:lnTo>
                    <a:pt x="768" y="924"/>
                  </a:lnTo>
                  <a:lnTo>
                    <a:pt x="748" y="910"/>
                  </a:lnTo>
                  <a:lnTo>
                    <a:pt x="724" y="894"/>
                  </a:lnTo>
                  <a:lnTo>
                    <a:pt x="696" y="880"/>
                  </a:lnTo>
                  <a:lnTo>
                    <a:pt x="666" y="868"/>
                  </a:lnTo>
                  <a:lnTo>
                    <a:pt x="634" y="856"/>
                  </a:lnTo>
                  <a:lnTo>
                    <a:pt x="598" y="846"/>
                  </a:lnTo>
                  <a:lnTo>
                    <a:pt x="562" y="838"/>
                  </a:lnTo>
                  <a:lnTo>
                    <a:pt x="522" y="830"/>
                  </a:lnTo>
                  <a:lnTo>
                    <a:pt x="482" y="824"/>
                  </a:lnTo>
                  <a:lnTo>
                    <a:pt x="440" y="820"/>
                  </a:lnTo>
                  <a:lnTo>
                    <a:pt x="398" y="818"/>
                  </a:lnTo>
                  <a:lnTo>
                    <a:pt x="356" y="816"/>
                  </a:lnTo>
                  <a:lnTo>
                    <a:pt x="356" y="816"/>
                  </a:lnTo>
                  <a:lnTo>
                    <a:pt x="298" y="818"/>
                  </a:lnTo>
                  <a:lnTo>
                    <a:pt x="240" y="824"/>
                  </a:lnTo>
                  <a:lnTo>
                    <a:pt x="186" y="832"/>
                  </a:lnTo>
                  <a:lnTo>
                    <a:pt x="132" y="842"/>
                  </a:lnTo>
                  <a:lnTo>
                    <a:pt x="132" y="842"/>
                  </a:lnTo>
                  <a:lnTo>
                    <a:pt x="134" y="850"/>
                  </a:lnTo>
                  <a:lnTo>
                    <a:pt x="134" y="850"/>
                  </a:lnTo>
                  <a:lnTo>
                    <a:pt x="138" y="934"/>
                  </a:lnTo>
                  <a:lnTo>
                    <a:pt x="142" y="1018"/>
                  </a:lnTo>
                  <a:lnTo>
                    <a:pt x="142" y="1124"/>
                  </a:lnTo>
                  <a:lnTo>
                    <a:pt x="142" y="1124"/>
                  </a:lnTo>
                  <a:lnTo>
                    <a:pt x="142" y="1204"/>
                  </a:lnTo>
                  <a:lnTo>
                    <a:pt x="140" y="1292"/>
                  </a:lnTo>
                  <a:lnTo>
                    <a:pt x="136" y="1386"/>
                  </a:lnTo>
                  <a:lnTo>
                    <a:pt x="130" y="1488"/>
                  </a:lnTo>
                  <a:lnTo>
                    <a:pt x="122" y="1598"/>
                  </a:lnTo>
                  <a:lnTo>
                    <a:pt x="110" y="1712"/>
                  </a:lnTo>
                  <a:lnTo>
                    <a:pt x="96" y="1832"/>
                  </a:lnTo>
                  <a:lnTo>
                    <a:pt x="78" y="1958"/>
                  </a:lnTo>
                  <a:lnTo>
                    <a:pt x="78" y="1958"/>
                  </a:lnTo>
                  <a:lnTo>
                    <a:pt x="72" y="1984"/>
                  </a:lnTo>
                  <a:lnTo>
                    <a:pt x="66" y="2012"/>
                  </a:lnTo>
                  <a:lnTo>
                    <a:pt x="58" y="2036"/>
                  </a:lnTo>
                  <a:lnTo>
                    <a:pt x="48" y="2060"/>
                  </a:lnTo>
                  <a:lnTo>
                    <a:pt x="48" y="2060"/>
                  </a:lnTo>
                  <a:lnTo>
                    <a:pt x="66" y="2176"/>
                  </a:lnTo>
                  <a:lnTo>
                    <a:pt x="86" y="2292"/>
                  </a:lnTo>
                  <a:lnTo>
                    <a:pt x="108" y="2402"/>
                  </a:lnTo>
                  <a:lnTo>
                    <a:pt x="118" y="2452"/>
                  </a:lnTo>
                  <a:lnTo>
                    <a:pt x="130" y="2494"/>
                  </a:lnTo>
                  <a:lnTo>
                    <a:pt x="130" y="2494"/>
                  </a:lnTo>
                  <a:lnTo>
                    <a:pt x="144" y="2538"/>
                  </a:lnTo>
                  <a:lnTo>
                    <a:pt x="152" y="2554"/>
                  </a:lnTo>
                  <a:lnTo>
                    <a:pt x="158" y="2564"/>
                  </a:lnTo>
                  <a:lnTo>
                    <a:pt x="166" y="2572"/>
                  </a:lnTo>
                  <a:lnTo>
                    <a:pt x="174" y="2576"/>
                  </a:lnTo>
                  <a:lnTo>
                    <a:pt x="186" y="2580"/>
                  </a:lnTo>
                  <a:lnTo>
                    <a:pt x="198" y="2580"/>
                  </a:lnTo>
                  <a:lnTo>
                    <a:pt x="512" y="2580"/>
                  </a:lnTo>
                  <a:lnTo>
                    <a:pt x="512" y="2580"/>
                  </a:lnTo>
                  <a:lnTo>
                    <a:pt x="524" y="2580"/>
                  </a:lnTo>
                  <a:lnTo>
                    <a:pt x="536" y="2576"/>
                  </a:lnTo>
                  <a:lnTo>
                    <a:pt x="544" y="2572"/>
                  </a:lnTo>
                  <a:lnTo>
                    <a:pt x="552" y="2564"/>
                  </a:lnTo>
                  <a:lnTo>
                    <a:pt x="558" y="2554"/>
                  </a:lnTo>
                  <a:lnTo>
                    <a:pt x="566" y="2538"/>
                  </a:lnTo>
                  <a:lnTo>
                    <a:pt x="580" y="2494"/>
                  </a:lnTo>
                  <a:lnTo>
                    <a:pt x="580" y="2494"/>
                  </a:lnTo>
                  <a:lnTo>
                    <a:pt x="596" y="2434"/>
                  </a:lnTo>
                  <a:lnTo>
                    <a:pt x="610" y="2362"/>
                  </a:lnTo>
                  <a:lnTo>
                    <a:pt x="626" y="2284"/>
                  </a:lnTo>
                  <a:lnTo>
                    <a:pt x="640" y="2202"/>
                  </a:lnTo>
                  <a:lnTo>
                    <a:pt x="664" y="2042"/>
                  </a:lnTo>
                  <a:lnTo>
                    <a:pt x="676" y="1970"/>
                  </a:lnTo>
                  <a:lnTo>
                    <a:pt x="688" y="1908"/>
                  </a:lnTo>
                  <a:lnTo>
                    <a:pt x="688" y="1908"/>
                  </a:lnTo>
                  <a:lnTo>
                    <a:pt x="696" y="1876"/>
                  </a:lnTo>
                  <a:lnTo>
                    <a:pt x="708" y="1852"/>
                  </a:lnTo>
                  <a:lnTo>
                    <a:pt x="718" y="1834"/>
                  </a:lnTo>
                  <a:lnTo>
                    <a:pt x="730" y="1818"/>
                  </a:lnTo>
                  <a:lnTo>
                    <a:pt x="742" y="1804"/>
                  </a:lnTo>
                  <a:lnTo>
                    <a:pt x="752" y="1788"/>
                  </a:lnTo>
                  <a:lnTo>
                    <a:pt x="762" y="1764"/>
                  </a:lnTo>
                  <a:lnTo>
                    <a:pt x="768" y="1734"/>
                  </a:lnTo>
                  <a:lnTo>
                    <a:pt x="768" y="1734"/>
                  </a:lnTo>
                  <a:lnTo>
                    <a:pt x="780" y="1656"/>
                  </a:lnTo>
                  <a:lnTo>
                    <a:pt x="790" y="1580"/>
                  </a:lnTo>
                  <a:lnTo>
                    <a:pt x="796" y="1508"/>
                  </a:lnTo>
                  <a:lnTo>
                    <a:pt x="802" y="1440"/>
                  </a:lnTo>
                  <a:lnTo>
                    <a:pt x="810" y="1314"/>
                  </a:lnTo>
                  <a:lnTo>
                    <a:pt x="812" y="1206"/>
                  </a:lnTo>
                  <a:lnTo>
                    <a:pt x="812" y="1116"/>
                  </a:lnTo>
                  <a:lnTo>
                    <a:pt x="810" y="1050"/>
                  </a:lnTo>
                  <a:lnTo>
                    <a:pt x="806" y="994"/>
                  </a:lnTo>
                  <a:lnTo>
                    <a:pt x="806" y="9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B816BAF9-3701-4FC9-9056-DB3C6EF25A1B}"/>
                </a:ext>
              </a:extLst>
            </p:cNvPr>
            <p:cNvGrpSpPr/>
            <p:nvPr/>
          </p:nvGrpSpPr>
          <p:grpSpPr>
            <a:xfrm>
              <a:off x="4969504" y="4509120"/>
              <a:ext cx="229626" cy="648072"/>
              <a:chOff x="4969504" y="4509120"/>
              <a:chExt cx="229626" cy="648072"/>
            </a:xfrm>
            <a:grpFill/>
          </p:grpSpPr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60B88D2C-1F01-42DD-A601-09EF3C01F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095" y="4509120"/>
                <a:ext cx="178445" cy="178099"/>
              </a:xfrm>
              <a:custGeom>
                <a:avLst/>
                <a:gdLst>
                  <a:gd name="T0" fmla="*/ 1032 w 1032"/>
                  <a:gd name="T1" fmla="*/ 514 h 1030"/>
                  <a:gd name="T2" fmla="*/ 1030 w 1032"/>
                  <a:gd name="T3" fmla="*/ 462 h 1030"/>
                  <a:gd name="T4" fmla="*/ 1022 w 1032"/>
                  <a:gd name="T5" fmla="*/ 410 h 1030"/>
                  <a:gd name="T6" fmla="*/ 1008 w 1032"/>
                  <a:gd name="T7" fmla="*/ 360 h 1030"/>
                  <a:gd name="T8" fmla="*/ 992 w 1032"/>
                  <a:gd name="T9" fmla="*/ 314 h 1030"/>
                  <a:gd name="T10" fmla="*/ 970 w 1032"/>
                  <a:gd name="T11" fmla="*/ 268 h 1030"/>
                  <a:gd name="T12" fmla="*/ 944 w 1032"/>
                  <a:gd name="T13" fmla="*/ 226 h 1030"/>
                  <a:gd name="T14" fmla="*/ 880 w 1032"/>
                  <a:gd name="T15" fmla="*/ 150 h 1030"/>
                  <a:gd name="T16" fmla="*/ 804 w 1032"/>
                  <a:gd name="T17" fmla="*/ 86 h 1030"/>
                  <a:gd name="T18" fmla="*/ 762 w 1032"/>
                  <a:gd name="T19" fmla="*/ 62 h 1030"/>
                  <a:gd name="T20" fmla="*/ 716 w 1032"/>
                  <a:gd name="T21" fmla="*/ 40 h 1030"/>
                  <a:gd name="T22" fmla="*/ 670 w 1032"/>
                  <a:gd name="T23" fmla="*/ 22 h 1030"/>
                  <a:gd name="T24" fmla="*/ 620 w 1032"/>
                  <a:gd name="T25" fmla="*/ 10 h 1030"/>
                  <a:gd name="T26" fmla="*/ 568 w 1032"/>
                  <a:gd name="T27" fmla="*/ 2 h 1030"/>
                  <a:gd name="T28" fmla="*/ 516 w 1032"/>
                  <a:gd name="T29" fmla="*/ 0 h 1030"/>
                  <a:gd name="T30" fmla="*/ 490 w 1032"/>
                  <a:gd name="T31" fmla="*/ 0 h 1030"/>
                  <a:gd name="T32" fmla="*/ 438 w 1032"/>
                  <a:gd name="T33" fmla="*/ 6 h 1030"/>
                  <a:gd name="T34" fmla="*/ 386 w 1032"/>
                  <a:gd name="T35" fmla="*/ 16 h 1030"/>
                  <a:gd name="T36" fmla="*/ 338 w 1032"/>
                  <a:gd name="T37" fmla="*/ 30 h 1030"/>
                  <a:gd name="T38" fmla="*/ 292 w 1032"/>
                  <a:gd name="T39" fmla="*/ 50 h 1030"/>
                  <a:gd name="T40" fmla="*/ 248 w 1032"/>
                  <a:gd name="T41" fmla="*/ 74 h 1030"/>
                  <a:gd name="T42" fmla="*/ 188 w 1032"/>
                  <a:gd name="T43" fmla="*/ 116 h 1030"/>
                  <a:gd name="T44" fmla="*/ 118 w 1032"/>
                  <a:gd name="T45" fmla="*/ 186 h 1030"/>
                  <a:gd name="T46" fmla="*/ 74 w 1032"/>
                  <a:gd name="T47" fmla="*/ 246 h 1030"/>
                  <a:gd name="T48" fmla="*/ 50 w 1032"/>
                  <a:gd name="T49" fmla="*/ 290 h 1030"/>
                  <a:gd name="T50" fmla="*/ 32 w 1032"/>
                  <a:gd name="T51" fmla="*/ 336 h 1030"/>
                  <a:gd name="T52" fmla="*/ 16 w 1032"/>
                  <a:gd name="T53" fmla="*/ 386 h 1030"/>
                  <a:gd name="T54" fmla="*/ 6 w 1032"/>
                  <a:gd name="T55" fmla="*/ 436 h 1030"/>
                  <a:gd name="T56" fmla="*/ 0 w 1032"/>
                  <a:gd name="T57" fmla="*/ 488 h 1030"/>
                  <a:gd name="T58" fmla="*/ 0 w 1032"/>
                  <a:gd name="T59" fmla="*/ 514 h 1030"/>
                  <a:gd name="T60" fmla="*/ 2 w 1032"/>
                  <a:gd name="T61" fmla="*/ 568 h 1030"/>
                  <a:gd name="T62" fmla="*/ 10 w 1032"/>
                  <a:gd name="T63" fmla="*/ 620 h 1030"/>
                  <a:gd name="T64" fmla="*/ 24 w 1032"/>
                  <a:gd name="T65" fmla="*/ 668 h 1030"/>
                  <a:gd name="T66" fmla="*/ 40 w 1032"/>
                  <a:gd name="T67" fmla="*/ 716 h 1030"/>
                  <a:gd name="T68" fmla="*/ 62 w 1032"/>
                  <a:gd name="T69" fmla="*/ 762 h 1030"/>
                  <a:gd name="T70" fmla="*/ 88 w 1032"/>
                  <a:gd name="T71" fmla="*/ 804 h 1030"/>
                  <a:gd name="T72" fmla="*/ 150 w 1032"/>
                  <a:gd name="T73" fmla="*/ 880 h 1030"/>
                  <a:gd name="T74" fmla="*/ 228 w 1032"/>
                  <a:gd name="T75" fmla="*/ 944 h 1030"/>
                  <a:gd name="T76" fmla="*/ 270 w 1032"/>
                  <a:gd name="T77" fmla="*/ 968 h 1030"/>
                  <a:gd name="T78" fmla="*/ 314 w 1032"/>
                  <a:gd name="T79" fmla="*/ 990 h 1030"/>
                  <a:gd name="T80" fmla="*/ 362 w 1032"/>
                  <a:gd name="T81" fmla="*/ 1008 h 1030"/>
                  <a:gd name="T82" fmla="*/ 412 w 1032"/>
                  <a:gd name="T83" fmla="*/ 1020 h 1030"/>
                  <a:gd name="T84" fmla="*/ 464 w 1032"/>
                  <a:gd name="T85" fmla="*/ 1028 h 1030"/>
                  <a:gd name="T86" fmla="*/ 516 w 1032"/>
                  <a:gd name="T87" fmla="*/ 1030 h 1030"/>
                  <a:gd name="T88" fmla="*/ 542 w 1032"/>
                  <a:gd name="T89" fmla="*/ 1030 h 1030"/>
                  <a:gd name="T90" fmla="*/ 594 w 1032"/>
                  <a:gd name="T91" fmla="*/ 1024 h 1030"/>
                  <a:gd name="T92" fmla="*/ 644 w 1032"/>
                  <a:gd name="T93" fmla="*/ 1014 h 1030"/>
                  <a:gd name="T94" fmla="*/ 694 w 1032"/>
                  <a:gd name="T95" fmla="*/ 1000 h 1030"/>
                  <a:gd name="T96" fmla="*/ 740 w 1032"/>
                  <a:gd name="T97" fmla="*/ 980 h 1030"/>
                  <a:gd name="T98" fmla="*/ 784 w 1032"/>
                  <a:gd name="T99" fmla="*/ 956 h 1030"/>
                  <a:gd name="T100" fmla="*/ 844 w 1032"/>
                  <a:gd name="T101" fmla="*/ 914 h 1030"/>
                  <a:gd name="T102" fmla="*/ 914 w 1032"/>
                  <a:gd name="T103" fmla="*/ 844 h 1030"/>
                  <a:gd name="T104" fmla="*/ 958 w 1032"/>
                  <a:gd name="T105" fmla="*/ 782 h 1030"/>
                  <a:gd name="T106" fmla="*/ 982 w 1032"/>
                  <a:gd name="T107" fmla="*/ 740 h 1030"/>
                  <a:gd name="T108" fmla="*/ 1000 w 1032"/>
                  <a:gd name="T109" fmla="*/ 692 h 1030"/>
                  <a:gd name="T110" fmla="*/ 1016 w 1032"/>
                  <a:gd name="T111" fmla="*/ 644 h 1030"/>
                  <a:gd name="T112" fmla="*/ 1026 w 1032"/>
                  <a:gd name="T113" fmla="*/ 594 h 1030"/>
                  <a:gd name="T114" fmla="*/ 1032 w 1032"/>
                  <a:gd name="T115" fmla="*/ 542 h 1030"/>
                  <a:gd name="T116" fmla="*/ 1032 w 1032"/>
                  <a:gd name="T117" fmla="*/ 514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2" h="1030">
                    <a:moveTo>
                      <a:pt x="1032" y="514"/>
                    </a:moveTo>
                    <a:lnTo>
                      <a:pt x="1032" y="514"/>
                    </a:lnTo>
                    <a:lnTo>
                      <a:pt x="1032" y="488"/>
                    </a:lnTo>
                    <a:lnTo>
                      <a:pt x="1030" y="462"/>
                    </a:lnTo>
                    <a:lnTo>
                      <a:pt x="1026" y="436"/>
                    </a:lnTo>
                    <a:lnTo>
                      <a:pt x="1022" y="410"/>
                    </a:lnTo>
                    <a:lnTo>
                      <a:pt x="1016" y="386"/>
                    </a:lnTo>
                    <a:lnTo>
                      <a:pt x="1008" y="360"/>
                    </a:lnTo>
                    <a:lnTo>
                      <a:pt x="1000" y="336"/>
                    </a:lnTo>
                    <a:lnTo>
                      <a:pt x="992" y="314"/>
                    </a:lnTo>
                    <a:lnTo>
                      <a:pt x="982" y="290"/>
                    </a:lnTo>
                    <a:lnTo>
                      <a:pt x="970" y="268"/>
                    </a:lnTo>
                    <a:lnTo>
                      <a:pt x="958" y="246"/>
                    </a:lnTo>
                    <a:lnTo>
                      <a:pt x="944" y="226"/>
                    </a:lnTo>
                    <a:lnTo>
                      <a:pt x="914" y="186"/>
                    </a:lnTo>
                    <a:lnTo>
                      <a:pt x="880" y="150"/>
                    </a:lnTo>
                    <a:lnTo>
                      <a:pt x="844" y="116"/>
                    </a:lnTo>
                    <a:lnTo>
                      <a:pt x="804" y="86"/>
                    </a:lnTo>
                    <a:lnTo>
                      <a:pt x="784" y="74"/>
                    </a:lnTo>
                    <a:lnTo>
                      <a:pt x="762" y="62"/>
                    </a:lnTo>
                    <a:lnTo>
                      <a:pt x="740" y="50"/>
                    </a:lnTo>
                    <a:lnTo>
                      <a:pt x="716" y="40"/>
                    </a:lnTo>
                    <a:lnTo>
                      <a:pt x="694" y="30"/>
                    </a:lnTo>
                    <a:lnTo>
                      <a:pt x="670" y="22"/>
                    </a:lnTo>
                    <a:lnTo>
                      <a:pt x="644" y="16"/>
                    </a:lnTo>
                    <a:lnTo>
                      <a:pt x="620" y="10"/>
                    </a:lnTo>
                    <a:lnTo>
                      <a:pt x="594" y="6"/>
                    </a:lnTo>
                    <a:lnTo>
                      <a:pt x="568" y="2"/>
                    </a:lnTo>
                    <a:lnTo>
                      <a:pt x="542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490" y="0"/>
                    </a:lnTo>
                    <a:lnTo>
                      <a:pt x="464" y="2"/>
                    </a:lnTo>
                    <a:lnTo>
                      <a:pt x="438" y="6"/>
                    </a:lnTo>
                    <a:lnTo>
                      <a:pt x="412" y="10"/>
                    </a:lnTo>
                    <a:lnTo>
                      <a:pt x="386" y="16"/>
                    </a:lnTo>
                    <a:lnTo>
                      <a:pt x="362" y="22"/>
                    </a:lnTo>
                    <a:lnTo>
                      <a:pt x="338" y="30"/>
                    </a:lnTo>
                    <a:lnTo>
                      <a:pt x="314" y="40"/>
                    </a:lnTo>
                    <a:lnTo>
                      <a:pt x="292" y="50"/>
                    </a:lnTo>
                    <a:lnTo>
                      <a:pt x="270" y="62"/>
                    </a:lnTo>
                    <a:lnTo>
                      <a:pt x="248" y="74"/>
                    </a:lnTo>
                    <a:lnTo>
                      <a:pt x="228" y="86"/>
                    </a:lnTo>
                    <a:lnTo>
                      <a:pt x="188" y="116"/>
                    </a:lnTo>
                    <a:lnTo>
                      <a:pt x="150" y="150"/>
                    </a:lnTo>
                    <a:lnTo>
                      <a:pt x="118" y="186"/>
                    </a:lnTo>
                    <a:lnTo>
                      <a:pt x="88" y="226"/>
                    </a:lnTo>
                    <a:lnTo>
                      <a:pt x="74" y="246"/>
                    </a:lnTo>
                    <a:lnTo>
                      <a:pt x="62" y="268"/>
                    </a:lnTo>
                    <a:lnTo>
                      <a:pt x="50" y="290"/>
                    </a:lnTo>
                    <a:lnTo>
                      <a:pt x="40" y="314"/>
                    </a:lnTo>
                    <a:lnTo>
                      <a:pt x="32" y="336"/>
                    </a:lnTo>
                    <a:lnTo>
                      <a:pt x="24" y="360"/>
                    </a:lnTo>
                    <a:lnTo>
                      <a:pt x="16" y="386"/>
                    </a:lnTo>
                    <a:lnTo>
                      <a:pt x="10" y="410"/>
                    </a:lnTo>
                    <a:lnTo>
                      <a:pt x="6" y="436"/>
                    </a:lnTo>
                    <a:lnTo>
                      <a:pt x="2" y="462"/>
                    </a:lnTo>
                    <a:lnTo>
                      <a:pt x="0" y="488"/>
                    </a:lnTo>
                    <a:lnTo>
                      <a:pt x="0" y="514"/>
                    </a:lnTo>
                    <a:lnTo>
                      <a:pt x="0" y="514"/>
                    </a:lnTo>
                    <a:lnTo>
                      <a:pt x="0" y="542"/>
                    </a:lnTo>
                    <a:lnTo>
                      <a:pt x="2" y="568"/>
                    </a:lnTo>
                    <a:lnTo>
                      <a:pt x="6" y="594"/>
                    </a:lnTo>
                    <a:lnTo>
                      <a:pt x="10" y="620"/>
                    </a:lnTo>
                    <a:lnTo>
                      <a:pt x="16" y="644"/>
                    </a:lnTo>
                    <a:lnTo>
                      <a:pt x="24" y="668"/>
                    </a:lnTo>
                    <a:lnTo>
                      <a:pt x="32" y="692"/>
                    </a:lnTo>
                    <a:lnTo>
                      <a:pt x="40" y="716"/>
                    </a:lnTo>
                    <a:lnTo>
                      <a:pt x="50" y="740"/>
                    </a:lnTo>
                    <a:lnTo>
                      <a:pt x="62" y="762"/>
                    </a:lnTo>
                    <a:lnTo>
                      <a:pt x="74" y="782"/>
                    </a:lnTo>
                    <a:lnTo>
                      <a:pt x="88" y="804"/>
                    </a:lnTo>
                    <a:lnTo>
                      <a:pt x="118" y="844"/>
                    </a:lnTo>
                    <a:lnTo>
                      <a:pt x="150" y="880"/>
                    </a:lnTo>
                    <a:lnTo>
                      <a:pt x="188" y="914"/>
                    </a:lnTo>
                    <a:lnTo>
                      <a:pt x="228" y="944"/>
                    </a:lnTo>
                    <a:lnTo>
                      <a:pt x="248" y="956"/>
                    </a:lnTo>
                    <a:lnTo>
                      <a:pt x="270" y="968"/>
                    </a:lnTo>
                    <a:lnTo>
                      <a:pt x="292" y="980"/>
                    </a:lnTo>
                    <a:lnTo>
                      <a:pt x="314" y="990"/>
                    </a:lnTo>
                    <a:lnTo>
                      <a:pt x="338" y="1000"/>
                    </a:lnTo>
                    <a:lnTo>
                      <a:pt x="362" y="1008"/>
                    </a:lnTo>
                    <a:lnTo>
                      <a:pt x="386" y="1014"/>
                    </a:lnTo>
                    <a:lnTo>
                      <a:pt x="412" y="1020"/>
                    </a:lnTo>
                    <a:lnTo>
                      <a:pt x="438" y="1024"/>
                    </a:lnTo>
                    <a:lnTo>
                      <a:pt x="464" y="1028"/>
                    </a:lnTo>
                    <a:lnTo>
                      <a:pt x="490" y="1030"/>
                    </a:lnTo>
                    <a:lnTo>
                      <a:pt x="516" y="1030"/>
                    </a:lnTo>
                    <a:lnTo>
                      <a:pt x="516" y="1030"/>
                    </a:lnTo>
                    <a:lnTo>
                      <a:pt x="542" y="1030"/>
                    </a:lnTo>
                    <a:lnTo>
                      <a:pt x="568" y="1028"/>
                    </a:lnTo>
                    <a:lnTo>
                      <a:pt x="594" y="1024"/>
                    </a:lnTo>
                    <a:lnTo>
                      <a:pt x="620" y="1020"/>
                    </a:lnTo>
                    <a:lnTo>
                      <a:pt x="644" y="1014"/>
                    </a:lnTo>
                    <a:lnTo>
                      <a:pt x="670" y="1008"/>
                    </a:lnTo>
                    <a:lnTo>
                      <a:pt x="694" y="1000"/>
                    </a:lnTo>
                    <a:lnTo>
                      <a:pt x="716" y="990"/>
                    </a:lnTo>
                    <a:lnTo>
                      <a:pt x="740" y="980"/>
                    </a:lnTo>
                    <a:lnTo>
                      <a:pt x="762" y="968"/>
                    </a:lnTo>
                    <a:lnTo>
                      <a:pt x="784" y="956"/>
                    </a:lnTo>
                    <a:lnTo>
                      <a:pt x="804" y="944"/>
                    </a:lnTo>
                    <a:lnTo>
                      <a:pt x="844" y="914"/>
                    </a:lnTo>
                    <a:lnTo>
                      <a:pt x="880" y="880"/>
                    </a:lnTo>
                    <a:lnTo>
                      <a:pt x="914" y="844"/>
                    </a:lnTo>
                    <a:lnTo>
                      <a:pt x="944" y="804"/>
                    </a:lnTo>
                    <a:lnTo>
                      <a:pt x="958" y="782"/>
                    </a:lnTo>
                    <a:lnTo>
                      <a:pt x="970" y="762"/>
                    </a:lnTo>
                    <a:lnTo>
                      <a:pt x="982" y="740"/>
                    </a:lnTo>
                    <a:lnTo>
                      <a:pt x="992" y="716"/>
                    </a:lnTo>
                    <a:lnTo>
                      <a:pt x="1000" y="692"/>
                    </a:lnTo>
                    <a:lnTo>
                      <a:pt x="1008" y="668"/>
                    </a:lnTo>
                    <a:lnTo>
                      <a:pt x="1016" y="644"/>
                    </a:lnTo>
                    <a:lnTo>
                      <a:pt x="1022" y="620"/>
                    </a:lnTo>
                    <a:lnTo>
                      <a:pt x="1026" y="594"/>
                    </a:lnTo>
                    <a:lnTo>
                      <a:pt x="1030" y="568"/>
                    </a:lnTo>
                    <a:lnTo>
                      <a:pt x="1032" y="542"/>
                    </a:lnTo>
                    <a:lnTo>
                      <a:pt x="1032" y="514"/>
                    </a:lnTo>
                    <a:lnTo>
                      <a:pt x="1032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43D10951-B028-4148-BE0B-64671D1E7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504" y="4714193"/>
                <a:ext cx="229626" cy="442999"/>
              </a:xfrm>
              <a:custGeom>
                <a:avLst/>
                <a:gdLst>
                  <a:gd name="T0" fmla="*/ 910 w 1328"/>
                  <a:gd name="T1" fmla="*/ 2562 h 2562"/>
                  <a:gd name="T2" fmla="*/ 950 w 1328"/>
                  <a:gd name="T3" fmla="*/ 2540 h 2562"/>
                  <a:gd name="T4" fmla="*/ 980 w 1328"/>
                  <a:gd name="T5" fmla="*/ 2474 h 2562"/>
                  <a:gd name="T6" fmla="*/ 1002 w 1328"/>
                  <a:gd name="T7" fmla="*/ 2396 h 2562"/>
                  <a:gd name="T8" fmla="*/ 1056 w 1328"/>
                  <a:gd name="T9" fmla="*/ 2132 h 2562"/>
                  <a:gd name="T10" fmla="*/ 1132 w 1328"/>
                  <a:gd name="T11" fmla="*/ 1676 h 2562"/>
                  <a:gd name="T12" fmla="*/ 1154 w 1328"/>
                  <a:gd name="T13" fmla="*/ 1560 h 2562"/>
                  <a:gd name="T14" fmla="*/ 1176 w 1328"/>
                  <a:gd name="T15" fmla="*/ 1504 h 2562"/>
                  <a:gd name="T16" fmla="*/ 1210 w 1328"/>
                  <a:gd name="T17" fmla="*/ 1456 h 2562"/>
                  <a:gd name="T18" fmla="*/ 1242 w 1328"/>
                  <a:gd name="T19" fmla="*/ 1410 h 2562"/>
                  <a:gd name="T20" fmla="*/ 1260 w 1328"/>
                  <a:gd name="T21" fmla="*/ 1358 h 2562"/>
                  <a:gd name="T22" fmla="*/ 1282 w 1328"/>
                  <a:gd name="T23" fmla="*/ 1220 h 2562"/>
                  <a:gd name="T24" fmla="*/ 1314 w 1328"/>
                  <a:gd name="T25" fmla="*/ 906 h 2562"/>
                  <a:gd name="T26" fmla="*/ 1328 w 1328"/>
                  <a:gd name="T27" fmla="*/ 640 h 2562"/>
                  <a:gd name="T28" fmla="*/ 1324 w 1328"/>
                  <a:gd name="T29" fmla="*/ 340 h 2562"/>
                  <a:gd name="T30" fmla="*/ 1320 w 1328"/>
                  <a:gd name="T31" fmla="*/ 258 h 2562"/>
                  <a:gd name="T32" fmla="*/ 1312 w 1328"/>
                  <a:gd name="T33" fmla="*/ 218 h 2562"/>
                  <a:gd name="T34" fmla="*/ 1288 w 1328"/>
                  <a:gd name="T35" fmla="*/ 180 h 2562"/>
                  <a:gd name="T36" fmla="*/ 1234 w 1328"/>
                  <a:gd name="T37" fmla="*/ 134 h 2562"/>
                  <a:gd name="T38" fmla="*/ 1116 w 1328"/>
                  <a:gd name="T39" fmla="*/ 76 h 2562"/>
                  <a:gd name="T40" fmla="*/ 964 w 1328"/>
                  <a:gd name="T41" fmla="*/ 30 h 2562"/>
                  <a:gd name="T42" fmla="*/ 788 w 1328"/>
                  <a:gd name="T43" fmla="*/ 6 h 2562"/>
                  <a:gd name="T44" fmla="*/ 664 w 1328"/>
                  <a:gd name="T45" fmla="*/ 0 h 2562"/>
                  <a:gd name="T46" fmla="*/ 480 w 1328"/>
                  <a:gd name="T47" fmla="*/ 12 h 2562"/>
                  <a:gd name="T48" fmla="*/ 310 w 1328"/>
                  <a:gd name="T49" fmla="*/ 44 h 2562"/>
                  <a:gd name="T50" fmla="*/ 168 w 1328"/>
                  <a:gd name="T51" fmla="*/ 94 h 2562"/>
                  <a:gd name="T52" fmla="*/ 64 w 1328"/>
                  <a:gd name="T53" fmla="*/ 156 h 2562"/>
                  <a:gd name="T54" fmla="*/ 30 w 1328"/>
                  <a:gd name="T55" fmla="*/ 192 h 2562"/>
                  <a:gd name="T56" fmla="*/ 12 w 1328"/>
                  <a:gd name="T57" fmla="*/ 230 h 2562"/>
                  <a:gd name="T58" fmla="*/ 8 w 1328"/>
                  <a:gd name="T59" fmla="*/ 258 h 2562"/>
                  <a:gd name="T60" fmla="*/ 0 w 1328"/>
                  <a:gd name="T61" fmla="*/ 436 h 2562"/>
                  <a:gd name="T62" fmla="*/ 4 w 1328"/>
                  <a:gd name="T63" fmla="*/ 724 h 2562"/>
                  <a:gd name="T64" fmla="*/ 22 w 1328"/>
                  <a:gd name="T65" fmla="*/ 1006 h 2562"/>
                  <a:gd name="T66" fmla="*/ 64 w 1328"/>
                  <a:gd name="T67" fmla="*/ 1334 h 2562"/>
                  <a:gd name="T68" fmla="*/ 74 w 1328"/>
                  <a:gd name="T69" fmla="*/ 1378 h 2562"/>
                  <a:gd name="T70" fmla="*/ 94 w 1328"/>
                  <a:gd name="T71" fmla="*/ 1424 h 2562"/>
                  <a:gd name="T72" fmla="*/ 136 w 1328"/>
                  <a:gd name="T73" fmla="*/ 1478 h 2562"/>
                  <a:gd name="T74" fmla="*/ 160 w 1328"/>
                  <a:gd name="T75" fmla="*/ 1520 h 2562"/>
                  <a:gd name="T76" fmla="*/ 180 w 1328"/>
                  <a:gd name="T77" fmla="*/ 1586 h 2562"/>
                  <a:gd name="T78" fmla="*/ 214 w 1328"/>
                  <a:gd name="T79" fmla="*/ 1780 h 2562"/>
                  <a:gd name="T80" fmla="*/ 292 w 1328"/>
                  <a:gd name="T81" fmla="*/ 2246 h 2562"/>
                  <a:gd name="T82" fmla="*/ 336 w 1328"/>
                  <a:gd name="T83" fmla="*/ 2438 h 2562"/>
                  <a:gd name="T84" fmla="*/ 358 w 1328"/>
                  <a:gd name="T85" fmla="*/ 2502 h 2562"/>
                  <a:gd name="T86" fmla="*/ 390 w 1328"/>
                  <a:gd name="T87" fmla="*/ 2552 h 2562"/>
                  <a:gd name="T88" fmla="*/ 436 w 1328"/>
                  <a:gd name="T89" fmla="*/ 256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28" h="2562">
                    <a:moveTo>
                      <a:pt x="892" y="2562"/>
                    </a:moveTo>
                    <a:lnTo>
                      <a:pt x="892" y="2562"/>
                    </a:lnTo>
                    <a:lnTo>
                      <a:pt x="910" y="2562"/>
                    </a:lnTo>
                    <a:lnTo>
                      <a:pt x="926" y="2558"/>
                    </a:lnTo>
                    <a:lnTo>
                      <a:pt x="938" y="2552"/>
                    </a:lnTo>
                    <a:lnTo>
                      <a:pt x="950" y="2540"/>
                    </a:lnTo>
                    <a:lnTo>
                      <a:pt x="960" y="2524"/>
                    </a:lnTo>
                    <a:lnTo>
                      <a:pt x="970" y="2502"/>
                    </a:lnTo>
                    <a:lnTo>
                      <a:pt x="980" y="2474"/>
                    </a:lnTo>
                    <a:lnTo>
                      <a:pt x="990" y="2438"/>
                    </a:lnTo>
                    <a:lnTo>
                      <a:pt x="990" y="2438"/>
                    </a:lnTo>
                    <a:lnTo>
                      <a:pt x="1002" y="2396"/>
                    </a:lnTo>
                    <a:lnTo>
                      <a:pt x="1014" y="2350"/>
                    </a:lnTo>
                    <a:lnTo>
                      <a:pt x="1036" y="2246"/>
                    </a:lnTo>
                    <a:lnTo>
                      <a:pt x="1056" y="2132"/>
                    </a:lnTo>
                    <a:lnTo>
                      <a:pt x="1076" y="2014"/>
                    </a:lnTo>
                    <a:lnTo>
                      <a:pt x="1114" y="1780"/>
                    </a:lnTo>
                    <a:lnTo>
                      <a:pt x="1132" y="1676"/>
                    </a:lnTo>
                    <a:lnTo>
                      <a:pt x="1148" y="1586"/>
                    </a:lnTo>
                    <a:lnTo>
                      <a:pt x="1148" y="1586"/>
                    </a:lnTo>
                    <a:lnTo>
                      <a:pt x="1154" y="1560"/>
                    </a:lnTo>
                    <a:lnTo>
                      <a:pt x="1160" y="1538"/>
                    </a:lnTo>
                    <a:lnTo>
                      <a:pt x="1168" y="1520"/>
                    </a:lnTo>
                    <a:lnTo>
                      <a:pt x="1176" y="1504"/>
                    </a:lnTo>
                    <a:lnTo>
                      <a:pt x="1184" y="1490"/>
                    </a:lnTo>
                    <a:lnTo>
                      <a:pt x="1192" y="1478"/>
                    </a:lnTo>
                    <a:lnTo>
                      <a:pt x="1210" y="1456"/>
                    </a:lnTo>
                    <a:lnTo>
                      <a:pt x="1226" y="1436"/>
                    </a:lnTo>
                    <a:lnTo>
                      <a:pt x="1234" y="1424"/>
                    </a:lnTo>
                    <a:lnTo>
                      <a:pt x="1242" y="1410"/>
                    </a:lnTo>
                    <a:lnTo>
                      <a:pt x="1248" y="1396"/>
                    </a:lnTo>
                    <a:lnTo>
                      <a:pt x="1254" y="1378"/>
                    </a:lnTo>
                    <a:lnTo>
                      <a:pt x="1260" y="1358"/>
                    </a:lnTo>
                    <a:lnTo>
                      <a:pt x="1264" y="1334"/>
                    </a:lnTo>
                    <a:lnTo>
                      <a:pt x="1264" y="1334"/>
                    </a:lnTo>
                    <a:lnTo>
                      <a:pt x="1282" y="1220"/>
                    </a:lnTo>
                    <a:lnTo>
                      <a:pt x="1294" y="1110"/>
                    </a:lnTo>
                    <a:lnTo>
                      <a:pt x="1306" y="1006"/>
                    </a:lnTo>
                    <a:lnTo>
                      <a:pt x="1314" y="906"/>
                    </a:lnTo>
                    <a:lnTo>
                      <a:pt x="1320" y="812"/>
                    </a:lnTo>
                    <a:lnTo>
                      <a:pt x="1324" y="724"/>
                    </a:lnTo>
                    <a:lnTo>
                      <a:pt x="1328" y="640"/>
                    </a:lnTo>
                    <a:lnTo>
                      <a:pt x="1328" y="566"/>
                    </a:lnTo>
                    <a:lnTo>
                      <a:pt x="1328" y="436"/>
                    </a:lnTo>
                    <a:lnTo>
                      <a:pt x="1324" y="340"/>
                    </a:lnTo>
                    <a:lnTo>
                      <a:pt x="1322" y="278"/>
                    </a:lnTo>
                    <a:lnTo>
                      <a:pt x="1320" y="258"/>
                    </a:lnTo>
                    <a:lnTo>
                      <a:pt x="1320" y="258"/>
                    </a:lnTo>
                    <a:lnTo>
                      <a:pt x="1318" y="244"/>
                    </a:lnTo>
                    <a:lnTo>
                      <a:pt x="1316" y="230"/>
                    </a:lnTo>
                    <a:lnTo>
                      <a:pt x="1312" y="218"/>
                    </a:lnTo>
                    <a:lnTo>
                      <a:pt x="1306" y="206"/>
                    </a:lnTo>
                    <a:lnTo>
                      <a:pt x="1298" y="192"/>
                    </a:lnTo>
                    <a:lnTo>
                      <a:pt x="1288" y="180"/>
                    </a:lnTo>
                    <a:lnTo>
                      <a:pt x="1276" y="168"/>
                    </a:lnTo>
                    <a:lnTo>
                      <a:pt x="1264" y="156"/>
                    </a:lnTo>
                    <a:lnTo>
                      <a:pt x="1234" y="134"/>
                    </a:lnTo>
                    <a:lnTo>
                      <a:pt x="1200" y="114"/>
                    </a:lnTo>
                    <a:lnTo>
                      <a:pt x="1160" y="94"/>
                    </a:lnTo>
                    <a:lnTo>
                      <a:pt x="1116" y="76"/>
                    </a:lnTo>
                    <a:lnTo>
                      <a:pt x="1070" y="58"/>
                    </a:lnTo>
                    <a:lnTo>
                      <a:pt x="1018" y="44"/>
                    </a:lnTo>
                    <a:lnTo>
                      <a:pt x="964" y="30"/>
                    </a:lnTo>
                    <a:lnTo>
                      <a:pt x="908" y="20"/>
                    </a:lnTo>
                    <a:lnTo>
                      <a:pt x="848" y="12"/>
                    </a:lnTo>
                    <a:lnTo>
                      <a:pt x="788" y="6"/>
                    </a:lnTo>
                    <a:lnTo>
                      <a:pt x="726" y="2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02" y="2"/>
                    </a:lnTo>
                    <a:lnTo>
                      <a:pt x="540" y="6"/>
                    </a:lnTo>
                    <a:lnTo>
                      <a:pt x="480" y="12"/>
                    </a:lnTo>
                    <a:lnTo>
                      <a:pt x="420" y="20"/>
                    </a:lnTo>
                    <a:lnTo>
                      <a:pt x="364" y="30"/>
                    </a:lnTo>
                    <a:lnTo>
                      <a:pt x="310" y="44"/>
                    </a:lnTo>
                    <a:lnTo>
                      <a:pt x="258" y="58"/>
                    </a:lnTo>
                    <a:lnTo>
                      <a:pt x="210" y="76"/>
                    </a:lnTo>
                    <a:lnTo>
                      <a:pt x="168" y="94"/>
                    </a:lnTo>
                    <a:lnTo>
                      <a:pt x="128" y="114"/>
                    </a:lnTo>
                    <a:lnTo>
                      <a:pt x="94" y="134"/>
                    </a:lnTo>
                    <a:lnTo>
                      <a:pt x="64" y="156"/>
                    </a:lnTo>
                    <a:lnTo>
                      <a:pt x="52" y="168"/>
                    </a:lnTo>
                    <a:lnTo>
                      <a:pt x="40" y="180"/>
                    </a:lnTo>
                    <a:lnTo>
                      <a:pt x="30" y="192"/>
                    </a:lnTo>
                    <a:lnTo>
                      <a:pt x="22" y="206"/>
                    </a:lnTo>
                    <a:lnTo>
                      <a:pt x="16" y="218"/>
                    </a:lnTo>
                    <a:lnTo>
                      <a:pt x="12" y="230"/>
                    </a:lnTo>
                    <a:lnTo>
                      <a:pt x="10" y="244"/>
                    </a:lnTo>
                    <a:lnTo>
                      <a:pt x="8" y="258"/>
                    </a:lnTo>
                    <a:lnTo>
                      <a:pt x="8" y="258"/>
                    </a:lnTo>
                    <a:lnTo>
                      <a:pt x="6" y="278"/>
                    </a:lnTo>
                    <a:lnTo>
                      <a:pt x="4" y="340"/>
                    </a:lnTo>
                    <a:lnTo>
                      <a:pt x="0" y="436"/>
                    </a:lnTo>
                    <a:lnTo>
                      <a:pt x="0" y="566"/>
                    </a:lnTo>
                    <a:lnTo>
                      <a:pt x="0" y="640"/>
                    </a:lnTo>
                    <a:lnTo>
                      <a:pt x="4" y="724"/>
                    </a:lnTo>
                    <a:lnTo>
                      <a:pt x="8" y="812"/>
                    </a:lnTo>
                    <a:lnTo>
                      <a:pt x="14" y="906"/>
                    </a:lnTo>
                    <a:lnTo>
                      <a:pt x="22" y="1006"/>
                    </a:lnTo>
                    <a:lnTo>
                      <a:pt x="34" y="1110"/>
                    </a:lnTo>
                    <a:lnTo>
                      <a:pt x="46" y="1220"/>
                    </a:lnTo>
                    <a:lnTo>
                      <a:pt x="64" y="1334"/>
                    </a:lnTo>
                    <a:lnTo>
                      <a:pt x="64" y="1334"/>
                    </a:lnTo>
                    <a:lnTo>
                      <a:pt x="68" y="1358"/>
                    </a:lnTo>
                    <a:lnTo>
                      <a:pt x="74" y="1378"/>
                    </a:lnTo>
                    <a:lnTo>
                      <a:pt x="80" y="1396"/>
                    </a:lnTo>
                    <a:lnTo>
                      <a:pt x="86" y="1410"/>
                    </a:lnTo>
                    <a:lnTo>
                      <a:pt x="94" y="1424"/>
                    </a:lnTo>
                    <a:lnTo>
                      <a:pt x="102" y="1436"/>
                    </a:lnTo>
                    <a:lnTo>
                      <a:pt x="118" y="1456"/>
                    </a:lnTo>
                    <a:lnTo>
                      <a:pt x="136" y="1478"/>
                    </a:lnTo>
                    <a:lnTo>
                      <a:pt x="144" y="1490"/>
                    </a:lnTo>
                    <a:lnTo>
                      <a:pt x="152" y="1504"/>
                    </a:lnTo>
                    <a:lnTo>
                      <a:pt x="160" y="1520"/>
                    </a:lnTo>
                    <a:lnTo>
                      <a:pt x="166" y="1538"/>
                    </a:lnTo>
                    <a:lnTo>
                      <a:pt x="174" y="1560"/>
                    </a:lnTo>
                    <a:lnTo>
                      <a:pt x="180" y="1586"/>
                    </a:lnTo>
                    <a:lnTo>
                      <a:pt x="180" y="1586"/>
                    </a:lnTo>
                    <a:lnTo>
                      <a:pt x="196" y="1676"/>
                    </a:lnTo>
                    <a:lnTo>
                      <a:pt x="214" y="1780"/>
                    </a:lnTo>
                    <a:lnTo>
                      <a:pt x="252" y="2014"/>
                    </a:lnTo>
                    <a:lnTo>
                      <a:pt x="272" y="2132"/>
                    </a:lnTo>
                    <a:lnTo>
                      <a:pt x="292" y="2246"/>
                    </a:lnTo>
                    <a:lnTo>
                      <a:pt x="314" y="2350"/>
                    </a:lnTo>
                    <a:lnTo>
                      <a:pt x="326" y="2396"/>
                    </a:lnTo>
                    <a:lnTo>
                      <a:pt x="336" y="2438"/>
                    </a:lnTo>
                    <a:lnTo>
                      <a:pt x="336" y="2438"/>
                    </a:lnTo>
                    <a:lnTo>
                      <a:pt x="348" y="2474"/>
                    </a:lnTo>
                    <a:lnTo>
                      <a:pt x="358" y="2502"/>
                    </a:lnTo>
                    <a:lnTo>
                      <a:pt x="368" y="2524"/>
                    </a:lnTo>
                    <a:lnTo>
                      <a:pt x="378" y="2540"/>
                    </a:lnTo>
                    <a:lnTo>
                      <a:pt x="390" y="2552"/>
                    </a:lnTo>
                    <a:lnTo>
                      <a:pt x="402" y="2558"/>
                    </a:lnTo>
                    <a:lnTo>
                      <a:pt x="418" y="2562"/>
                    </a:lnTo>
                    <a:lnTo>
                      <a:pt x="436" y="2562"/>
                    </a:lnTo>
                    <a:lnTo>
                      <a:pt x="892" y="25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350EB6F3-DF2F-418D-8085-E732942515CD}"/>
                </a:ext>
              </a:extLst>
            </p:cNvPr>
            <p:cNvGrpSpPr/>
            <p:nvPr/>
          </p:nvGrpSpPr>
          <p:grpSpPr>
            <a:xfrm>
              <a:off x="4716016" y="4671311"/>
              <a:ext cx="108243" cy="348244"/>
              <a:chOff x="4716016" y="4671311"/>
              <a:chExt cx="108243" cy="348244"/>
            </a:xfrm>
            <a:grpFill/>
          </p:grpSpPr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3D4EF127-CA92-45CA-940E-D6FECF784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503" y="4671311"/>
                <a:ext cx="94756" cy="94410"/>
              </a:xfrm>
              <a:custGeom>
                <a:avLst/>
                <a:gdLst>
                  <a:gd name="T0" fmla="*/ 274 w 548"/>
                  <a:gd name="T1" fmla="*/ 546 h 546"/>
                  <a:gd name="T2" fmla="*/ 330 w 548"/>
                  <a:gd name="T3" fmla="*/ 542 h 546"/>
                  <a:gd name="T4" fmla="*/ 380 w 548"/>
                  <a:gd name="T5" fmla="*/ 526 h 546"/>
                  <a:gd name="T6" fmla="*/ 428 w 548"/>
                  <a:gd name="T7" fmla="*/ 500 h 546"/>
                  <a:gd name="T8" fmla="*/ 468 w 548"/>
                  <a:gd name="T9" fmla="*/ 468 h 546"/>
                  <a:gd name="T10" fmla="*/ 502 w 548"/>
                  <a:gd name="T11" fmla="*/ 426 h 546"/>
                  <a:gd name="T12" fmla="*/ 526 w 548"/>
                  <a:gd name="T13" fmla="*/ 380 h 546"/>
                  <a:gd name="T14" fmla="*/ 542 w 548"/>
                  <a:gd name="T15" fmla="*/ 328 h 546"/>
                  <a:gd name="T16" fmla="*/ 548 w 548"/>
                  <a:gd name="T17" fmla="*/ 274 h 546"/>
                  <a:gd name="T18" fmla="*/ 546 w 548"/>
                  <a:gd name="T19" fmla="*/ 246 h 546"/>
                  <a:gd name="T20" fmla="*/ 536 w 548"/>
                  <a:gd name="T21" fmla="*/ 192 h 546"/>
                  <a:gd name="T22" fmla="*/ 514 w 548"/>
                  <a:gd name="T23" fmla="*/ 142 h 546"/>
                  <a:gd name="T24" fmla="*/ 486 w 548"/>
                  <a:gd name="T25" fmla="*/ 98 h 546"/>
                  <a:gd name="T26" fmla="*/ 448 w 548"/>
                  <a:gd name="T27" fmla="*/ 62 h 546"/>
                  <a:gd name="T28" fmla="*/ 404 w 548"/>
                  <a:gd name="T29" fmla="*/ 32 h 546"/>
                  <a:gd name="T30" fmla="*/ 356 w 548"/>
                  <a:gd name="T31" fmla="*/ 12 h 546"/>
                  <a:gd name="T32" fmla="*/ 302 w 548"/>
                  <a:gd name="T33" fmla="*/ 2 h 546"/>
                  <a:gd name="T34" fmla="*/ 274 w 548"/>
                  <a:gd name="T35" fmla="*/ 0 h 546"/>
                  <a:gd name="T36" fmla="*/ 220 w 548"/>
                  <a:gd name="T37" fmla="*/ 6 h 546"/>
                  <a:gd name="T38" fmla="*/ 168 w 548"/>
                  <a:gd name="T39" fmla="*/ 22 h 546"/>
                  <a:gd name="T40" fmla="*/ 122 w 548"/>
                  <a:gd name="T41" fmla="*/ 46 h 546"/>
                  <a:gd name="T42" fmla="*/ 80 w 548"/>
                  <a:gd name="T43" fmla="*/ 80 h 546"/>
                  <a:gd name="T44" fmla="*/ 48 w 548"/>
                  <a:gd name="T45" fmla="*/ 120 h 546"/>
                  <a:gd name="T46" fmla="*/ 22 w 548"/>
                  <a:gd name="T47" fmla="*/ 166 h 546"/>
                  <a:gd name="T48" fmla="*/ 6 w 548"/>
                  <a:gd name="T49" fmla="*/ 218 h 546"/>
                  <a:gd name="T50" fmla="*/ 0 w 548"/>
                  <a:gd name="T51" fmla="*/ 274 h 546"/>
                  <a:gd name="T52" fmla="*/ 2 w 548"/>
                  <a:gd name="T53" fmla="*/ 302 h 546"/>
                  <a:gd name="T54" fmla="*/ 12 w 548"/>
                  <a:gd name="T55" fmla="*/ 354 h 546"/>
                  <a:gd name="T56" fmla="*/ 34 w 548"/>
                  <a:gd name="T57" fmla="*/ 404 h 546"/>
                  <a:gd name="T58" fmla="*/ 64 w 548"/>
                  <a:gd name="T59" fmla="*/ 448 h 546"/>
                  <a:gd name="T60" fmla="*/ 100 w 548"/>
                  <a:gd name="T61" fmla="*/ 484 h 546"/>
                  <a:gd name="T62" fmla="*/ 144 w 548"/>
                  <a:gd name="T63" fmla="*/ 514 h 546"/>
                  <a:gd name="T64" fmla="*/ 192 w 548"/>
                  <a:gd name="T65" fmla="*/ 534 h 546"/>
                  <a:gd name="T66" fmla="*/ 246 w 548"/>
                  <a:gd name="T67" fmla="*/ 546 h 546"/>
                  <a:gd name="T68" fmla="*/ 274 w 548"/>
                  <a:gd name="T69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546">
                    <a:moveTo>
                      <a:pt x="274" y="546"/>
                    </a:moveTo>
                    <a:lnTo>
                      <a:pt x="274" y="546"/>
                    </a:lnTo>
                    <a:lnTo>
                      <a:pt x="302" y="546"/>
                    </a:lnTo>
                    <a:lnTo>
                      <a:pt x="330" y="542"/>
                    </a:lnTo>
                    <a:lnTo>
                      <a:pt x="356" y="534"/>
                    </a:lnTo>
                    <a:lnTo>
                      <a:pt x="380" y="526"/>
                    </a:lnTo>
                    <a:lnTo>
                      <a:pt x="404" y="514"/>
                    </a:lnTo>
                    <a:lnTo>
                      <a:pt x="428" y="500"/>
                    </a:lnTo>
                    <a:lnTo>
                      <a:pt x="448" y="484"/>
                    </a:lnTo>
                    <a:lnTo>
                      <a:pt x="468" y="468"/>
                    </a:lnTo>
                    <a:lnTo>
                      <a:pt x="486" y="448"/>
                    </a:lnTo>
                    <a:lnTo>
                      <a:pt x="502" y="426"/>
                    </a:lnTo>
                    <a:lnTo>
                      <a:pt x="514" y="404"/>
                    </a:lnTo>
                    <a:lnTo>
                      <a:pt x="526" y="380"/>
                    </a:lnTo>
                    <a:lnTo>
                      <a:pt x="536" y="354"/>
                    </a:lnTo>
                    <a:lnTo>
                      <a:pt x="542" y="328"/>
                    </a:lnTo>
                    <a:lnTo>
                      <a:pt x="546" y="302"/>
                    </a:lnTo>
                    <a:lnTo>
                      <a:pt x="548" y="274"/>
                    </a:lnTo>
                    <a:lnTo>
                      <a:pt x="548" y="274"/>
                    </a:lnTo>
                    <a:lnTo>
                      <a:pt x="546" y="246"/>
                    </a:lnTo>
                    <a:lnTo>
                      <a:pt x="542" y="218"/>
                    </a:lnTo>
                    <a:lnTo>
                      <a:pt x="536" y="192"/>
                    </a:lnTo>
                    <a:lnTo>
                      <a:pt x="526" y="166"/>
                    </a:lnTo>
                    <a:lnTo>
                      <a:pt x="514" y="142"/>
                    </a:lnTo>
                    <a:lnTo>
                      <a:pt x="502" y="120"/>
                    </a:lnTo>
                    <a:lnTo>
                      <a:pt x="486" y="98"/>
                    </a:lnTo>
                    <a:lnTo>
                      <a:pt x="468" y="80"/>
                    </a:lnTo>
                    <a:lnTo>
                      <a:pt x="448" y="62"/>
                    </a:lnTo>
                    <a:lnTo>
                      <a:pt x="428" y="46"/>
                    </a:lnTo>
                    <a:lnTo>
                      <a:pt x="404" y="32"/>
                    </a:lnTo>
                    <a:lnTo>
                      <a:pt x="380" y="22"/>
                    </a:lnTo>
                    <a:lnTo>
                      <a:pt x="356" y="12"/>
                    </a:lnTo>
                    <a:lnTo>
                      <a:pt x="330" y="6"/>
                    </a:lnTo>
                    <a:lnTo>
                      <a:pt x="302" y="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46" y="2"/>
                    </a:lnTo>
                    <a:lnTo>
                      <a:pt x="220" y="6"/>
                    </a:lnTo>
                    <a:lnTo>
                      <a:pt x="192" y="12"/>
                    </a:lnTo>
                    <a:lnTo>
                      <a:pt x="168" y="22"/>
                    </a:lnTo>
                    <a:lnTo>
                      <a:pt x="144" y="32"/>
                    </a:lnTo>
                    <a:lnTo>
                      <a:pt x="122" y="46"/>
                    </a:lnTo>
                    <a:lnTo>
                      <a:pt x="100" y="62"/>
                    </a:lnTo>
                    <a:lnTo>
                      <a:pt x="80" y="80"/>
                    </a:lnTo>
                    <a:lnTo>
                      <a:pt x="64" y="98"/>
                    </a:lnTo>
                    <a:lnTo>
                      <a:pt x="48" y="120"/>
                    </a:lnTo>
                    <a:lnTo>
                      <a:pt x="34" y="142"/>
                    </a:lnTo>
                    <a:lnTo>
                      <a:pt x="22" y="166"/>
                    </a:lnTo>
                    <a:lnTo>
                      <a:pt x="12" y="192"/>
                    </a:lnTo>
                    <a:lnTo>
                      <a:pt x="6" y="218"/>
                    </a:lnTo>
                    <a:lnTo>
                      <a:pt x="2" y="246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" y="302"/>
                    </a:lnTo>
                    <a:lnTo>
                      <a:pt x="6" y="328"/>
                    </a:lnTo>
                    <a:lnTo>
                      <a:pt x="12" y="354"/>
                    </a:lnTo>
                    <a:lnTo>
                      <a:pt x="22" y="380"/>
                    </a:lnTo>
                    <a:lnTo>
                      <a:pt x="34" y="404"/>
                    </a:lnTo>
                    <a:lnTo>
                      <a:pt x="48" y="426"/>
                    </a:lnTo>
                    <a:lnTo>
                      <a:pt x="64" y="448"/>
                    </a:lnTo>
                    <a:lnTo>
                      <a:pt x="80" y="468"/>
                    </a:lnTo>
                    <a:lnTo>
                      <a:pt x="100" y="484"/>
                    </a:lnTo>
                    <a:lnTo>
                      <a:pt x="122" y="500"/>
                    </a:lnTo>
                    <a:lnTo>
                      <a:pt x="144" y="514"/>
                    </a:lnTo>
                    <a:lnTo>
                      <a:pt x="168" y="526"/>
                    </a:lnTo>
                    <a:lnTo>
                      <a:pt x="192" y="534"/>
                    </a:lnTo>
                    <a:lnTo>
                      <a:pt x="220" y="542"/>
                    </a:lnTo>
                    <a:lnTo>
                      <a:pt x="246" y="546"/>
                    </a:lnTo>
                    <a:lnTo>
                      <a:pt x="274" y="546"/>
                    </a:lnTo>
                    <a:lnTo>
                      <a:pt x="274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FB2F5FA2-24AA-45F0-B549-26D469FC4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016" y="4776787"/>
                <a:ext cx="103401" cy="242768"/>
              </a:xfrm>
              <a:custGeom>
                <a:avLst/>
                <a:gdLst>
                  <a:gd name="T0" fmla="*/ 556 w 598"/>
                  <a:gd name="T1" fmla="*/ 792 h 1404"/>
                  <a:gd name="T2" fmla="*/ 534 w 598"/>
                  <a:gd name="T3" fmla="*/ 620 h 1404"/>
                  <a:gd name="T4" fmla="*/ 520 w 598"/>
                  <a:gd name="T5" fmla="*/ 464 h 1404"/>
                  <a:gd name="T6" fmla="*/ 512 w 598"/>
                  <a:gd name="T7" fmla="*/ 326 h 1404"/>
                  <a:gd name="T8" fmla="*/ 510 w 598"/>
                  <a:gd name="T9" fmla="*/ 210 h 1404"/>
                  <a:gd name="T10" fmla="*/ 514 w 598"/>
                  <a:gd name="T11" fmla="*/ 82 h 1404"/>
                  <a:gd name="T12" fmla="*/ 518 w 598"/>
                  <a:gd name="T13" fmla="*/ 20 h 1404"/>
                  <a:gd name="T14" fmla="*/ 518 w 598"/>
                  <a:gd name="T15" fmla="*/ 18 h 1404"/>
                  <a:gd name="T16" fmla="*/ 438 w 598"/>
                  <a:gd name="T17" fmla="*/ 4 h 1404"/>
                  <a:gd name="T18" fmla="*/ 352 w 598"/>
                  <a:gd name="T19" fmla="*/ 0 h 1404"/>
                  <a:gd name="T20" fmla="*/ 320 w 598"/>
                  <a:gd name="T21" fmla="*/ 0 h 1404"/>
                  <a:gd name="T22" fmla="*/ 254 w 598"/>
                  <a:gd name="T23" fmla="*/ 6 h 1404"/>
                  <a:gd name="T24" fmla="*/ 194 w 598"/>
                  <a:gd name="T25" fmla="*/ 16 h 1404"/>
                  <a:gd name="T26" fmla="*/ 138 w 598"/>
                  <a:gd name="T27" fmla="*/ 30 h 1404"/>
                  <a:gd name="T28" fmla="*/ 88 w 598"/>
                  <a:gd name="T29" fmla="*/ 50 h 1404"/>
                  <a:gd name="T30" fmla="*/ 50 w 598"/>
                  <a:gd name="T31" fmla="*/ 72 h 1404"/>
                  <a:gd name="T32" fmla="*/ 22 w 598"/>
                  <a:gd name="T33" fmla="*/ 96 h 1404"/>
                  <a:gd name="T34" fmla="*/ 6 w 598"/>
                  <a:gd name="T35" fmla="*/ 122 h 1404"/>
                  <a:gd name="T36" fmla="*/ 4 w 598"/>
                  <a:gd name="T37" fmla="*/ 136 h 1404"/>
                  <a:gd name="T38" fmla="*/ 0 w 598"/>
                  <a:gd name="T39" fmla="*/ 232 h 1404"/>
                  <a:gd name="T40" fmla="*/ 2 w 598"/>
                  <a:gd name="T41" fmla="*/ 384 h 1404"/>
                  <a:gd name="T42" fmla="*/ 18 w 598"/>
                  <a:gd name="T43" fmla="*/ 588 h 1404"/>
                  <a:gd name="T44" fmla="*/ 34 w 598"/>
                  <a:gd name="T45" fmla="*/ 706 h 1404"/>
                  <a:gd name="T46" fmla="*/ 40 w 598"/>
                  <a:gd name="T47" fmla="*/ 730 h 1404"/>
                  <a:gd name="T48" fmla="*/ 54 w 598"/>
                  <a:gd name="T49" fmla="*/ 762 h 1404"/>
                  <a:gd name="T50" fmla="*/ 72 w 598"/>
                  <a:gd name="T51" fmla="*/ 784 h 1404"/>
                  <a:gd name="T52" fmla="*/ 88 w 598"/>
                  <a:gd name="T53" fmla="*/ 816 h 1404"/>
                  <a:gd name="T54" fmla="*/ 96 w 598"/>
                  <a:gd name="T55" fmla="*/ 842 h 1404"/>
                  <a:gd name="T56" fmla="*/ 114 w 598"/>
                  <a:gd name="T57" fmla="*/ 952 h 1404"/>
                  <a:gd name="T58" fmla="*/ 144 w 598"/>
                  <a:gd name="T59" fmla="*/ 1162 h 1404"/>
                  <a:gd name="T60" fmla="*/ 166 w 598"/>
                  <a:gd name="T61" fmla="*/ 1288 h 1404"/>
                  <a:gd name="T62" fmla="*/ 180 w 598"/>
                  <a:gd name="T63" fmla="*/ 1338 h 1404"/>
                  <a:gd name="T64" fmla="*/ 196 w 598"/>
                  <a:gd name="T65" fmla="*/ 1384 h 1404"/>
                  <a:gd name="T66" fmla="*/ 206 w 598"/>
                  <a:gd name="T67" fmla="*/ 1398 h 1404"/>
                  <a:gd name="T68" fmla="*/ 222 w 598"/>
                  <a:gd name="T69" fmla="*/ 1404 h 1404"/>
                  <a:gd name="T70" fmla="*/ 472 w 598"/>
                  <a:gd name="T71" fmla="*/ 1404 h 1404"/>
                  <a:gd name="T72" fmla="*/ 482 w 598"/>
                  <a:gd name="T73" fmla="*/ 1404 h 1404"/>
                  <a:gd name="T74" fmla="*/ 498 w 598"/>
                  <a:gd name="T75" fmla="*/ 1398 h 1404"/>
                  <a:gd name="T76" fmla="*/ 510 w 598"/>
                  <a:gd name="T77" fmla="*/ 1384 h 1404"/>
                  <a:gd name="T78" fmla="*/ 526 w 598"/>
                  <a:gd name="T79" fmla="*/ 1338 h 1404"/>
                  <a:gd name="T80" fmla="*/ 536 w 598"/>
                  <a:gd name="T81" fmla="*/ 1298 h 1404"/>
                  <a:gd name="T82" fmla="*/ 564 w 598"/>
                  <a:gd name="T83" fmla="*/ 1136 h 1404"/>
                  <a:gd name="T84" fmla="*/ 598 w 598"/>
                  <a:gd name="T85" fmla="*/ 908 h 1404"/>
                  <a:gd name="T86" fmla="*/ 572 w 598"/>
                  <a:gd name="T87" fmla="*/ 854 h 1404"/>
                  <a:gd name="T88" fmla="*/ 558 w 598"/>
                  <a:gd name="T89" fmla="*/ 808 h 1404"/>
                  <a:gd name="T90" fmla="*/ 556 w 598"/>
                  <a:gd name="T91" fmla="*/ 792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8" h="1404">
                    <a:moveTo>
                      <a:pt x="556" y="792"/>
                    </a:moveTo>
                    <a:lnTo>
                      <a:pt x="556" y="792"/>
                    </a:lnTo>
                    <a:lnTo>
                      <a:pt x="544" y="704"/>
                    </a:lnTo>
                    <a:lnTo>
                      <a:pt x="534" y="620"/>
                    </a:lnTo>
                    <a:lnTo>
                      <a:pt x="526" y="540"/>
                    </a:lnTo>
                    <a:lnTo>
                      <a:pt x="520" y="464"/>
                    </a:lnTo>
                    <a:lnTo>
                      <a:pt x="516" y="394"/>
                    </a:lnTo>
                    <a:lnTo>
                      <a:pt x="512" y="326"/>
                    </a:lnTo>
                    <a:lnTo>
                      <a:pt x="510" y="210"/>
                    </a:lnTo>
                    <a:lnTo>
                      <a:pt x="510" y="210"/>
                    </a:lnTo>
                    <a:lnTo>
                      <a:pt x="512" y="138"/>
                    </a:lnTo>
                    <a:lnTo>
                      <a:pt x="514" y="82"/>
                    </a:lnTo>
                    <a:lnTo>
                      <a:pt x="518" y="20"/>
                    </a:lnTo>
                    <a:lnTo>
                      <a:pt x="518" y="20"/>
                    </a:lnTo>
                    <a:lnTo>
                      <a:pt x="518" y="18"/>
                    </a:lnTo>
                    <a:lnTo>
                      <a:pt x="518" y="18"/>
                    </a:lnTo>
                    <a:lnTo>
                      <a:pt x="478" y="10"/>
                    </a:lnTo>
                    <a:lnTo>
                      <a:pt x="438" y="4"/>
                    </a:lnTo>
                    <a:lnTo>
                      <a:pt x="396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20" y="0"/>
                    </a:lnTo>
                    <a:lnTo>
                      <a:pt x="286" y="2"/>
                    </a:lnTo>
                    <a:lnTo>
                      <a:pt x="254" y="6"/>
                    </a:lnTo>
                    <a:lnTo>
                      <a:pt x="224" y="10"/>
                    </a:lnTo>
                    <a:lnTo>
                      <a:pt x="194" y="16"/>
                    </a:lnTo>
                    <a:lnTo>
                      <a:pt x="164" y="24"/>
                    </a:lnTo>
                    <a:lnTo>
                      <a:pt x="138" y="30"/>
                    </a:lnTo>
                    <a:lnTo>
                      <a:pt x="112" y="40"/>
                    </a:lnTo>
                    <a:lnTo>
                      <a:pt x="88" y="50"/>
                    </a:lnTo>
                    <a:lnTo>
                      <a:pt x="68" y="60"/>
                    </a:lnTo>
                    <a:lnTo>
                      <a:pt x="50" y="72"/>
                    </a:lnTo>
                    <a:lnTo>
                      <a:pt x="34" y="84"/>
                    </a:lnTo>
                    <a:lnTo>
                      <a:pt x="22" y="96"/>
                    </a:lnTo>
                    <a:lnTo>
                      <a:pt x="12" y="108"/>
                    </a:lnTo>
                    <a:lnTo>
                      <a:pt x="6" y="122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2" y="180"/>
                    </a:lnTo>
                    <a:lnTo>
                      <a:pt x="0" y="232"/>
                    </a:lnTo>
                    <a:lnTo>
                      <a:pt x="0" y="300"/>
                    </a:lnTo>
                    <a:lnTo>
                      <a:pt x="2" y="384"/>
                    </a:lnTo>
                    <a:lnTo>
                      <a:pt x="8" y="480"/>
                    </a:lnTo>
                    <a:lnTo>
                      <a:pt x="18" y="588"/>
                    </a:lnTo>
                    <a:lnTo>
                      <a:pt x="26" y="646"/>
                    </a:lnTo>
                    <a:lnTo>
                      <a:pt x="34" y="706"/>
                    </a:lnTo>
                    <a:lnTo>
                      <a:pt x="34" y="706"/>
                    </a:lnTo>
                    <a:lnTo>
                      <a:pt x="40" y="730"/>
                    </a:lnTo>
                    <a:lnTo>
                      <a:pt x="46" y="748"/>
                    </a:lnTo>
                    <a:lnTo>
                      <a:pt x="54" y="762"/>
                    </a:lnTo>
                    <a:lnTo>
                      <a:pt x="64" y="772"/>
                    </a:lnTo>
                    <a:lnTo>
                      <a:pt x="72" y="784"/>
                    </a:lnTo>
                    <a:lnTo>
                      <a:pt x="80" y="798"/>
                    </a:lnTo>
                    <a:lnTo>
                      <a:pt x="88" y="816"/>
                    </a:lnTo>
                    <a:lnTo>
                      <a:pt x="96" y="842"/>
                    </a:lnTo>
                    <a:lnTo>
                      <a:pt x="96" y="842"/>
                    </a:lnTo>
                    <a:lnTo>
                      <a:pt x="104" y="890"/>
                    </a:lnTo>
                    <a:lnTo>
                      <a:pt x="114" y="952"/>
                    </a:lnTo>
                    <a:lnTo>
                      <a:pt x="134" y="1090"/>
                    </a:lnTo>
                    <a:lnTo>
                      <a:pt x="144" y="1162"/>
                    </a:lnTo>
                    <a:lnTo>
                      <a:pt x="156" y="1228"/>
                    </a:lnTo>
                    <a:lnTo>
                      <a:pt x="166" y="1288"/>
                    </a:lnTo>
                    <a:lnTo>
                      <a:pt x="180" y="1338"/>
                    </a:lnTo>
                    <a:lnTo>
                      <a:pt x="180" y="1338"/>
                    </a:lnTo>
                    <a:lnTo>
                      <a:pt x="190" y="1372"/>
                    </a:lnTo>
                    <a:lnTo>
                      <a:pt x="196" y="1384"/>
                    </a:lnTo>
                    <a:lnTo>
                      <a:pt x="200" y="1392"/>
                    </a:lnTo>
                    <a:lnTo>
                      <a:pt x="206" y="1398"/>
                    </a:lnTo>
                    <a:lnTo>
                      <a:pt x="214" y="1402"/>
                    </a:lnTo>
                    <a:lnTo>
                      <a:pt x="222" y="1404"/>
                    </a:lnTo>
                    <a:lnTo>
                      <a:pt x="232" y="1404"/>
                    </a:lnTo>
                    <a:lnTo>
                      <a:pt x="472" y="1404"/>
                    </a:lnTo>
                    <a:lnTo>
                      <a:pt x="472" y="1404"/>
                    </a:lnTo>
                    <a:lnTo>
                      <a:pt x="482" y="1404"/>
                    </a:lnTo>
                    <a:lnTo>
                      <a:pt x="490" y="1402"/>
                    </a:lnTo>
                    <a:lnTo>
                      <a:pt x="498" y="1398"/>
                    </a:lnTo>
                    <a:lnTo>
                      <a:pt x="504" y="1392"/>
                    </a:lnTo>
                    <a:lnTo>
                      <a:pt x="510" y="1384"/>
                    </a:lnTo>
                    <a:lnTo>
                      <a:pt x="514" y="1372"/>
                    </a:lnTo>
                    <a:lnTo>
                      <a:pt x="526" y="1338"/>
                    </a:lnTo>
                    <a:lnTo>
                      <a:pt x="526" y="1338"/>
                    </a:lnTo>
                    <a:lnTo>
                      <a:pt x="536" y="1298"/>
                    </a:lnTo>
                    <a:lnTo>
                      <a:pt x="546" y="1248"/>
                    </a:lnTo>
                    <a:lnTo>
                      <a:pt x="564" y="1136"/>
                    </a:lnTo>
                    <a:lnTo>
                      <a:pt x="598" y="908"/>
                    </a:lnTo>
                    <a:lnTo>
                      <a:pt x="598" y="908"/>
                    </a:lnTo>
                    <a:lnTo>
                      <a:pt x="584" y="882"/>
                    </a:lnTo>
                    <a:lnTo>
                      <a:pt x="572" y="854"/>
                    </a:lnTo>
                    <a:lnTo>
                      <a:pt x="562" y="824"/>
                    </a:lnTo>
                    <a:lnTo>
                      <a:pt x="558" y="808"/>
                    </a:lnTo>
                    <a:lnTo>
                      <a:pt x="556" y="792"/>
                    </a:lnTo>
                    <a:lnTo>
                      <a:pt x="556" y="7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8BBE180C-BDAA-4C8F-A779-3A0FA5C0C8AD}"/>
                </a:ext>
              </a:extLst>
            </p:cNvPr>
            <p:cNvGrpSpPr/>
            <p:nvPr/>
          </p:nvGrpSpPr>
          <p:grpSpPr>
            <a:xfrm>
              <a:off x="5344376" y="4671311"/>
              <a:ext cx="108243" cy="348244"/>
              <a:chOff x="5344376" y="4671311"/>
              <a:chExt cx="108243" cy="348244"/>
            </a:xfrm>
            <a:grpFill/>
          </p:grpSpPr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EA1A7AAD-EE3D-4513-8399-97213A1C7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4376" y="4671311"/>
                <a:ext cx="94756" cy="94410"/>
              </a:xfrm>
              <a:custGeom>
                <a:avLst/>
                <a:gdLst>
                  <a:gd name="T0" fmla="*/ 274 w 548"/>
                  <a:gd name="T1" fmla="*/ 546 h 546"/>
                  <a:gd name="T2" fmla="*/ 218 w 548"/>
                  <a:gd name="T3" fmla="*/ 542 h 546"/>
                  <a:gd name="T4" fmla="*/ 166 w 548"/>
                  <a:gd name="T5" fmla="*/ 526 h 546"/>
                  <a:gd name="T6" fmla="*/ 120 w 548"/>
                  <a:gd name="T7" fmla="*/ 500 h 546"/>
                  <a:gd name="T8" fmla="*/ 80 w 548"/>
                  <a:gd name="T9" fmla="*/ 468 h 546"/>
                  <a:gd name="T10" fmla="*/ 46 w 548"/>
                  <a:gd name="T11" fmla="*/ 426 h 546"/>
                  <a:gd name="T12" fmla="*/ 22 w 548"/>
                  <a:gd name="T13" fmla="*/ 380 h 546"/>
                  <a:gd name="T14" fmla="*/ 6 w 548"/>
                  <a:gd name="T15" fmla="*/ 328 h 546"/>
                  <a:gd name="T16" fmla="*/ 0 w 548"/>
                  <a:gd name="T17" fmla="*/ 274 h 546"/>
                  <a:gd name="T18" fmla="*/ 2 w 548"/>
                  <a:gd name="T19" fmla="*/ 246 h 546"/>
                  <a:gd name="T20" fmla="*/ 12 w 548"/>
                  <a:gd name="T21" fmla="*/ 192 h 546"/>
                  <a:gd name="T22" fmla="*/ 32 w 548"/>
                  <a:gd name="T23" fmla="*/ 142 h 546"/>
                  <a:gd name="T24" fmla="*/ 62 w 548"/>
                  <a:gd name="T25" fmla="*/ 98 h 546"/>
                  <a:gd name="T26" fmla="*/ 100 w 548"/>
                  <a:gd name="T27" fmla="*/ 62 h 546"/>
                  <a:gd name="T28" fmla="*/ 144 w 548"/>
                  <a:gd name="T29" fmla="*/ 32 h 546"/>
                  <a:gd name="T30" fmla="*/ 192 w 548"/>
                  <a:gd name="T31" fmla="*/ 12 h 546"/>
                  <a:gd name="T32" fmla="*/ 246 w 548"/>
                  <a:gd name="T33" fmla="*/ 2 h 546"/>
                  <a:gd name="T34" fmla="*/ 274 w 548"/>
                  <a:gd name="T35" fmla="*/ 0 h 546"/>
                  <a:gd name="T36" fmla="*/ 328 w 548"/>
                  <a:gd name="T37" fmla="*/ 6 h 546"/>
                  <a:gd name="T38" fmla="*/ 380 w 548"/>
                  <a:gd name="T39" fmla="*/ 22 h 546"/>
                  <a:gd name="T40" fmla="*/ 426 w 548"/>
                  <a:gd name="T41" fmla="*/ 46 h 546"/>
                  <a:gd name="T42" fmla="*/ 466 w 548"/>
                  <a:gd name="T43" fmla="*/ 80 h 546"/>
                  <a:gd name="T44" fmla="*/ 500 w 548"/>
                  <a:gd name="T45" fmla="*/ 120 h 546"/>
                  <a:gd name="T46" fmla="*/ 526 w 548"/>
                  <a:gd name="T47" fmla="*/ 166 h 546"/>
                  <a:gd name="T48" fmla="*/ 542 w 548"/>
                  <a:gd name="T49" fmla="*/ 218 h 546"/>
                  <a:gd name="T50" fmla="*/ 548 w 548"/>
                  <a:gd name="T51" fmla="*/ 274 h 546"/>
                  <a:gd name="T52" fmla="*/ 546 w 548"/>
                  <a:gd name="T53" fmla="*/ 302 h 546"/>
                  <a:gd name="T54" fmla="*/ 534 w 548"/>
                  <a:gd name="T55" fmla="*/ 354 h 546"/>
                  <a:gd name="T56" fmla="*/ 514 w 548"/>
                  <a:gd name="T57" fmla="*/ 404 h 546"/>
                  <a:gd name="T58" fmla="*/ 484 w 548"/>
                  <a:gd name="T59" fmla="*/ 448 h 546"/>
                  <a:gd name="T60" fmla="*/ 448 w 548"/>
                  <a:gd name="T61" fmla="*/ 484 h 546"/>
                  <a:gd name="T62" fmla="*/ 404 w 548"/>
                  <a:gd name="T63" fmla="*/ 514 h 546"/>
                  <a:gd name="T64" fmla="*/ 354 w 548"/>
                  <a:gd name="T65" fmla="*/ 534 h 546"/>
                  <a:gd name="T66" fmla="*/ 302 w 548"/>
                  <a:gd name="T67" fmla="*/ 546 h 546"/>
                  <a:gd name="T68" fmla="*/ 274 w 548"/>
                  <a:gd name="T69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546">
                    <a:moveTo>
                      <a:pt x="274" y="546"/>
                    </a:moveTo>
                    <a:lnTo>
                      <a:pt x="274" y="546"/>
                    </a:lnTo>
                    <a:lnTo>
                      <a:pt x="246" y="546"/>
                    </a:lnTo>
                    <a:lnTo>
                      <a:pt x="218" y="542"/>
                    </a:lnTo>
                    <a:lnTo>
                      <a:pt x="192" y="534"/>
                    </a:lnTo>
                    <a:lnTo>
                      <a:pt x="166" y="526"/>
                    </a:lnTo>
                    <a:lnTo>
                      <a:pt x="144" y="514"/>
                    </a:lnTo>
                    <a:lnTo>
                      <a:pt x="120" y="500"/>
                    </a:lnTo>
                    <a:lnTo>
                      <a:pt x="100" y="484"/>
                    </a:lnTo>
                    <a:lnTo>
                      <a:pt x="80" y="468"/>
                    </a:lnTo>
                    <a:lnTo>
                      <a:pt x="62" y="448"/>
                    </a:lnTo>
                    <a:lnTo>
                      <a:pt x="46" y="426"/>
                    </a:lnTo>
                    <a:lnTo>
                      <a:pt x="32" y="404"/>
                    </a:lnTo>
                    <a:lnTo>
                      <a:pt x="22" y="380"/>
                    </a:lnTo>
                    <a:lnTo>
                      <a:pt x="12" y="354"/>
                    </a:lnTo>
                    <a:lnTo>
                      <a:pt x="6" y="328"/>
                    </a:lnTo>
                    <a:lnTo>
                      <a:pt x="2" y="30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" y="246"/>
                    </a:lnTo>
                    <a:lnTo>
                      <a:pt x="6" y="218"/>
                    </a:lnTo>
                    <a:lnTo>
                      <a:pt x="12" y="192"/>
                    </a:lnTo>
                    <a:lnTo>
                      <a:pt x="22" y="166"/>
                    </a:lnTo>
                    <a:lnTo>
                      <a:pt x="32" y="142"/>
                    </a:lnTo>
                    <a:lnTo>
                      <a:pt x="46" y="120"/>
                    </a:lnTo>
                    <a:lnTo>
                      <a:pt x="62" y="98"/>
                    </a:lnTo>
                    <a:lnTo>
                      <a:pt x="80" y="80"/>
                    </a:lnTo>
                    <a:lnTo>
                      <a:pt x="100" y="62"/>
                    </a:lnTo>
                    <a:lnTo>
                      <a:pt x="120" y="46"/>
                    </a:lnTo>
                    <a:lnTo>
                      <a:pt x="144" y="32"/>
                    </a:lnTo>
                    <a:lnTo>
                      <a:pt x="166" y="22"/>
                    </a:lnTo>
                    <a:lnTo>
                      <a:pt x="192" y="12"/>
                    </a:lnTo>
                    <a:lnTo>
                      <a:pt x="218" y="6"/>
                    </a:lnTo>
                    <a:lnTo>
                      <a:pt x="246" y="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302" y="2"/>
                    </a:lnTo>
                    <a:lnTo>
                      <a:pt x="328" y="6"/>
                    </a:lnTo>
                    <a:lnTo>
                      <a:pt x="354" y="12"/>
                    </a:lnTo>
                    <a:lnTo>
                      <a:pt x="380" y="22"/>
                    </a:lnTo>
                    <a:lnTo>
                      <a:pt x="404" y="32"/>
                    </a:lnTo>
                    <a:lnTo>
                      <a:pt x="426" y="46"/>
                    </a:lnTo>
                    <a:lnTo>
                      <a:pt x="448" y="62"/>
                    </a:lnTo>
                    <a:lnTo>
                      <a:pt x="466" y="80"/>
                    </a:lnTo>
                    <a:lnTo>
                      <a:pt x="484" y="98"/>
                    </a:lnTo>
                    <a:lnTo>
                      <a:pt x="500" y="120"/>
                    </a:lnTo>
                    <a:lnTo>
                      <a:pt x="514" y="142"/>
                    </a:lnTo>
                    <a:lnTo>
                      <a:pt x="526" y="166"/>
                    </a:lnTo>
                    <a:lnTo>
                      <a:pt x="534" y="192"/>
                    </a:lnTo>
                    <a:lnTo>
                      <a:pt x="542" y="218"/>
                    </a:lnTo>
                    <a:lnTo>
                      <a:pt x="546" y="246"/>
                    </a:lnTo>
                    <a:lnTo>
                      <a:pt x="548" y="274"/>
                    </a:lnTo>
                    <a:lnTo>
                      <a:pt x="548" y="274"/>
                    </a:lnTo>
                    <a:lnTo>
                      <a:pt x="546" y="302"/>
                    </a:lnTo>
                    <a:lnTo>
                      <a:pt x="542" y="328"/>
                    </a:lnTo>
                    <a:lnTo>
                      <a:pt x="534" y="354"/>
                    </a:lnTo>
                    <a:lnTo>
                      <a:pt x="526" y="380"/>
                    </a:lnTo>
                    <a:lnTo>
                      <a:pt x="514" y="404"/>
                    </a:lnTo>
                    <a:lnTo>
                      <a:pt x="500" y="426"/>
                    </a:lnTo>
                    <a:lnTo>
                      <a:pt x="484" y="448"/>
                    </a:lnTo>
                    <a:lnTo>
                      <a:pt x="466" y="468"/>
                    </a:lnTo>
                    <a:lnTo>
                      <a:pt x="448" y="484"/>
                    </a:lnTo>
                    <a:lnTo>
                      <a:pt x="426" y="500"/>
                    </a:lnTo>
                    <a:lnTo>
                      <a:pt x="404" y="514"/>
                    </a:lnTo>
                    <a:lnTo>
                      <a:pt x="380" y="526"/>
                    </a:lnTo>
                    <a:lnTo>
                      <a:pt x="354" y="534"/>
                    </a:lnTo>
                    <a:lnTo>
                      <a:pt x="328" y="542"/>
                    </a:lnTo>
                    <a:lnTo>
                      <a:pt x="302" y="546"/>
                    </a:lnTo>
                    <a:lnTo>
                      <a:pt x="274" y="546"/>
                    </a:lnTo>
                    <a:lnTo>
                      <a:pt x="274" y="5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27BA419C-2AC4-4A72-943C-3E2814B85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218" y="4776787"/>
                <a:ext cx="103401" cy="242768"/>
              </a:xfrm>
              <a:custGeom>
                <a:avLst/>
                <a:gdLst>
                  <a:gd name="T0" fmla="*/ 594 w 598"/>
                  <a:gd name="T1" fmla="*/ 136 h 1404"/>
                  <a:gd name="T2" fmla="*/ 586 w 598"/>
                  <a:gd name="T3" fmla="*/ 108 h 1404"/>
                  <a:gd name="T4" fmla="*/ 564 w 598"/>
                  <a:gd name="T5" fmla="*/ 84 h 1404"/>
                  <a:gd name="T6" fmla="*/ 530 w 598"/>
                  <a:gd name="T7" fmla="*/ 60 h 1404"/>
                  <a:gd name="T8" fmla="*/ 486 w 598"/>
                  <a:gd name="T9" fmla="*/ 40 h 1404"/>
                  <a:gd name="T10" fmla="*/ 434 w 598"/>
                  <a:gd name="T11" fmla="*/ 24 h 1404"/>
                  <a:gd name="T12" fmla="*/ 374 w 598"/>
                  <a:gd name="T13" fmla="*/ 10 h 1404"/>
                  <a:gd name="T14" fmla="*/ 312 w 598"/>
                  <a:gd name="T15" fmla="*/ 2 h 1404"/>
                  <a:gd name="T16" fmla="*/ 246 w 598"/>
                  <a:gd name="T17" fmla="*/ 0 h 1404"/>
                  <a:gd name="T18" fmla="*/ 202 w 598"/>
                  <a:gd name="T19" fmla="*/ 2 h 1404"/>
                  <a:gd name="T20" fmla="*/ 120 w 598"/>
                  <a:gd name="T21" fmla="*/ 10 h 1404"/>
                  <a:gd name="T22" fmla="*/ 80 w 598"/>
                  <a:gd name="T23" fmla="*/ 18 h 1404"/>
                  <a:gd name="T24" fmla="*/ 80 w 598"/>
                  <a:gd name="T25" fmla="*/ 20 h 1404"/>
                  <a:gd name="T26" fmla="*/ 86 w 598"/>
                  <a:gd name="T27" fmla="*/ 136 h 1404"/>
                  <a:gd name="T28" fmla="*/ 86 w 598"/>
                  <a:gd name="T29" fmla="*/ 210 h 1404"/>
                  <a:gd name="T30" fmla="*/ 82 w 598"/>
                  <a:gd name="T31" fmla="*/ 394 h 1404"/>
                  <a:gd name="T32" fmla="*/ 72 w 598"/>
                  <a:gd name="T33" fmla="*/ 540 h 1404"/>
                  <a:gd name="T34" fmla="*/ 54 w 598"/>
                  <a:gd name="T35" fmla="*/ 704 h 1404"/>
                  <a:gd name="T36" fmla="*/ 40 w 598"/>
                  <a:gd name="T37" fmla="*/ 792 h 1404"/>
                  <a:gd name="T38" fmla="*/ 36 w 598"/>
                  <a:gd name="T39" fmla="*/ 824 h 1404"/>
                  <a:gd name="T40" fmla="*/ 14 w 598"/>
                  <a:gd name="T41" fmla="*/ 882 h 1404"/>
                  <a:gd name="T42" fmla="*/ 0 w 598"/>
                  <a:gd name="T43" fmla="*/ 906 h 1404"/>
                  <a:gd name="T44" fmla="*/ 52 w 598"/>
                  <a:gd name="T45" fmla="*/ 1248 h 1404"/>
                  <a:gd name="T46" fmla="*/ 72 w 598"/>
                  <a:gd name="T47" fmla="*/ 1338 h 1404"/>
                  <a:gd name="T48" fmla="*/ 84 w 598"/>
                  <a:gd name="T49" fmla="*/ 1372 h 1404"/>
                  <a:gd name="T50" fmla="*/ 94 w 598"/>
                  <a:gd name="T51" fmla="*/ 1392 h 1404"/>
                  <a:gd name="T52" fmla="*/ 106 w 598"/>
                  <a:gd name="T53" fmla="*/ 1402 h 1404"/>
                  <a:gd name="T54" fmla="*/ 124 w 598"/>
                  <a:gd name="T55" fmla="*/ 1404 h 1404"/>
                  <a:gd name="T56" fmla="*/ 366 w 598"/>
                  <a:gd name="T57" fmla="*/ 1404 h 1404"/>
                  <a:gd name="T58" fmla="*/ 384 w 598"/>
                  <a:gd name="T59" fmla="*/ 1402 h 1404"/>
                  <a:gd name="T60" fmla="*/ 398 w 598"/>
                  <a:gd name="T61" fmla="*/ 1392 h 1404"/>
                  <a:gd name="T62" fmla="*/ 408 w 598"/>
                  <a:gd name="T63" fmla="*/ 1372 h 1404"/>
                  <a:gd name="T64" fmla="*/ 418 w 598"/>
                  <a:gd name="T65" fmla="*/ 1338 h 1404"/>
                  <a:gd name="T66" fmla="*/ 442 w 598"/>
                  <a:gd name="T67" fmla="*/ 1228 h 1404"/>
                  <a:gd name="T68" fmla="*/ 464 w 598"/>
                  <a:gd name="T69" fmla="*/ 1090 h 1404"/>
                  <a:gd name="T70" fmla="*/ 494 w 598"/>
                  <a:gd name="T71" fmla="*/ 890 h 1404"/>
                  <a:gd name="T72" fmla="*/ 502 w 598"/>
                  <a:gd name="T73" fmla="*/ 842 h 1404"/>
                  <a:gd name="T74" fmla="*/ 516 w 598"/>
                  <a:gd name="T75" fmla="*/ 798 h 1404"/>
                  <a:gd name="T76" fmla="*/ 534 w 598"/>
                  <a:gd name="T77" fmla="*/ 772 h 1404"/>
                  <a:gd name="T78" fmla="*/ 552 w 598"/>
                  <a:gd name="T79" fmla="*/ 748 h 1404"/>
                  <a:gd name="T80" fmla="*/ 564 w 598"/>
                  <a:gd name="T81" fmla="*/ 706 h 1404"/>
                  <a:gd name="T82" fmla="*/ 572 w 598"/>
                  <a:gd name="T83" fmla="*/ 646 h 1404"/>
                  <a:gd name="T84" fmla="*/ 590 w 598"/>
                  <a:gd name="T85" fmla="*/ 480 h 1404"/>
                  <a:gd name="T86" fmla="*/ 598 w 598"/>
                  <a:gd name="T87" fmla="*/ 300 h 1404"/>
                  <a:gd name="T88" fmla="*/ 596 w 598"/>
                  <a:gd name="T89" fmla="*/ 180 h 1404"/>
                  <a:gd name="T90" fmla="*/ 594 w 598"/>
                  <a:gd name="T91" fmla="*/ 136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8" h="1404">
                    <a:moveTo>
                      <a:pt x="594" y="136"/>
                    </a:moveTo>
                    <a:lnTo>
                      <a:pt x="594" y="136"/>
                    </a:lnTo>
                    <a:lnTo>
                      <a:pt x="592" y="122"/>
                    </a:lnTo>
                    <a:lnTo>
                      <a:pt x="586" y="108"/>
                    </a:lnTo>
                    <a:lnTo>
                      <a:pt x="576" y="96"/>
                    </a:lnTo>
                    <a:lnTo>
                      <a:pt x="564" y="84"/>
                    </a:lnTo>
                    <a:lnTo>
                      <a:pt x="548" y="72"/>
                    </a:lnTo>
                    <a:lnTo>
                      <a:pt x="530" y="60"/>
                    </a:lnTo>
                    <a:lnTo>
                      <a:pt x="508" y="50"/>
                    </a:lnTo>
                    <a:lnTo>
                      <a:pt x="486" y="40"/>
                    </a:lnTo>
                    <a:lnTo>
                      <a:pt x="460" y="30"/>
                    </a:lnTo>
                    <a:lnTo>
                      <a:pt x="434" y="24"/>
                    </a:lnTo>
                    <a:lnTo>
                      <a:pt x="404" y="16"/>
                    </a:lnTo>
                    <a:lnTo>
                      <a:pt x="374" y="10"/>
                    </a:lnTo>
                    <a:lnTo>
                      <a:pt x="344" y="6"/>
                    </a:lnTo>
                    <a:lnTo>
                      <a:pt x="312" y="2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02" y="2"/>
                    </a:lnTo>
                    <a:lnTo>
                      <a:pt x="160" y="4"/>
                    </a:lnTo>
                    <a:lnTo>
                      <a:pt x="120" y="10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4" y="80"/>
                    </a:lnTo>
                    <a:lnTo>
                      <a:pt x="86" y="136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326"/>
                    </a:lnTo>
                    <a:lnTo>
                      <a:pt x="82" y="394"/>
                    </a:lnTo>
                    <a:lnTo>
                      <a:pt x="78" y="464"/>
                    </a:lnTo>
                    <a:lnTo>
                      <a:pt x="72" y="540"/>
                    </a:lnTo>
                    <a:lnTo>
                      <a:pt x="64" y="620"/>
                    </a:lnTo>
                    <a:lnTo>
                      <a:pt x="54" y="704"/>
                    </a:lnTo>
                    <a:lnTo>
                      <a:pt x="40" y="792"/>
                    </a:lnTo>
                    <a:lnTo>
                      <a:pt x="40" y="792"/>
                    </a:lnTo>
                    <a:lnTo>
                      <a:pt x="38" y="808"/>
                    </a:lnTo>
                    <a:lnTo>
                      <a:pt x="36" y="824"/>
                    </a:lnTo>
                    <a:lnTo>
                      <a:pt x="26" y="854"/>
                    </a:lnTo>
                    <a:lnTo>
                      <a:pt x="14" y="88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34" y="1136"/>
                    </a:lnTo>
                    <a:lnTo>
                      <a:pt x="52" y="1248"/>
                    </a:lnTo>
                    <a:lnTo>
                      <a:pt x="62" y="1298"/>
                    </a:lnTo>
                    <a:lnTo>
                      <a:pt x="72" y="1338"/>
                    </a:lnTo>
                    <a:lnTo>
                      <a:pt x="72" y="1338"/>
                    </a:lnTo>
                    <a:lnTo>
                      <a:pt x="84" y="1372"/>
                    </a:lnTo>
                    <a:lnTo>
                      <a:pt x="88" y="1384"/>
                    </a:lnTo>
                    <a:lnTo>
                      <a:pt x="94" y="1392"/>
                    </a:lnTo>
                    <a:lnTo>
                      <a:pt x="100" y="1398"/>
                    </a:lnTo>
                    <a:lnTo>
                      <a:pt x="106" y="1402"/>
                    </a:lnTo>
                    <a:lnTo>
                      <a:pt x="114" y="1404"/>
                    </a:lnTo>
                    <a:lnTo>
                      <a:pt x="124" y="1404"/>
                    </a:lnTo>
                    <a:lnTo>
                      <a:pt x="366" y="1404"/>
                    </a:lnTo>
                    <a:lnTo>
                      <a:pt x="366" y="1404"/>
                    </a:lnTo>
                    <a:lnTo>
                      <a:pt x="376" y="1404"/>
                    </a:lnTo>
                    <a:lnTo>
                      <a:pt x="384" y="1402"/>
                    </a:lnTo>
                    <a:lnTo>
                      <a:pt x="392" y="1398"/>
                    </a:lnTo>
                    <a:lnTo>
                      <a:pt x="398" y="1392"/>
                    </a:lnTo>
                    <a:lnTo>
                      <a:pt x="402" y="1384"/>
                    </a:lnTo>
                    <a:lnTo>
                      <a:pt x="408" y="1372"/>
                    </a:lnTo>
                    <a:lnTo>
                      <a:pt x="418" y="1338"/>
                    </a:lnTo>
                    <a:lnTo>
                      <a:pt x="418" y="1338"/>
                    </a:lnTo>
                    <a:lnTo>
                      <a:pt x="430" y="1288"/>
                    </a:lnTo>
                    <a:lnTo>
                      <a:pt x="442" y="1228"/>
                    </a:lnTo>
                    <a:lnTo>
                      <a:pt x="454" y="1162"/>
                    </a:lnTo>
                    <a:lnTo>
                      <a:pt x="464" y="1090"/>
                    </a:lnTo>
                    <a:lnTo>
                      <a:pt x="484" y="952"/>
                    </a:lnTo>
                    <a:lnTo>
                      <a:pt x="494" y="890"/>
                    </a:lnTo>
                    <a:lnTo>
                      <a:pt x="502" y="842"/>
                    </a:lnTo>
                    <a:lnTo>
                      <a:pt x="502" y="842"/>
                    </a:lnTo>
                    <a:lnTo>
                      <a:pt x="508" y="816"/>
                    </a:lnTo>
                    <a:lnTo>
                      <a:pt x="516" y="798"/>
                    </a:lnTo>
                    <a:lnTo>
                      <a:pt x="526" y="784"/>
                    </a:lnTo>
                    <a:lnTo>
                      <a:pt x="534" y="772"/>
                    </a:lnTo>
                    <a:lnTo>
                      <a:pt x="544" y="762"/>
                    </a:lnTo>
                    <a:lnTo>
                      <a:pt x="552" y="748"/>
                    </a:lnTo>
                    <a:lnTo>
                      <a:pt x="558" y="730"/>
                    </a:lnTo>
                    <a:lnTo>
                      <a:pt x="564" y="706"/>
                    </a:lnTo>
                    <a:lnTo>
                      <a:pt x="564" y="706"/>
                    </a:lnTo>
                    <a:lnTo>
                      <a:pt x="572" y="646"/>
                    </a:lnTo>
                    <a:lnTo>
                      <a:pt x="580" y="588"/>
                    </a:lnTo>
                    <a:lnTo>
                      <a:pt x="590" y="480"/>
                    </a:lnTo>
                    <a:lnTo>
                      <a:pt x="596" y="384"/>
                    </a:lnTo>
                    <a:lnTo>
                      <a:pt x="598" y="300"/>
                    </a:lnTo>
                    <a:lnTo>
                      <a:pt x="598" y="232"/>
                    </a:lnTo>
                    <a:lnTo>
                      <a:pt x="596" y="180"/>
                    </a:lnTo>
                    <a:lnTo>
                      <a:pt x="594" y="136"/>
                    </a:lnTo>
                    <a:lnTo>
                      <a:pt x="594" y="1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06CE32B4-9B3F-4962-AAFA-D8C3F99270AF}"/>
                </a:ext>
              </a:extLst>
            </p:cNvPr>
            <p:cNvGrpSpPr/>
            <p:nvPr/>
          </p:nvGrpSpPr>
          <p:grpSpPr>
            <a:xfrm>
              <a:off x="4829100" y="4610100"/>
              <a:ext cx="140404" cy="446112"/>
              <a:chOff x="4829100" y="4610100"/>
              <a:chExt cx="140404" cy="446112"/>
            </a:xfrm>
            <a:grpFill/>
          </p:grpSpPr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07A2769B-00A9-48DE-8341-007A66CD1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737" y="4610100"/>
                <a:ext cx="122767" cy="122767"/>
              </a:xfrm>
              <a:custGeom>
                <a:avLst/>
                <a:gdLst>
                  <a:gd name="T0" fmla="*/ 710 w 710"/>
                  <a:gd name="T1" fmla="*/ 354 h 710"/>
                  <a:gd name="T2" fmla="*/ 702 w 710"/>
                  <a:gd name="T3" fmla="*/ 284 h 710"/>
                  <a:gd name="T4" fmla="*/ 682 w 710"/>
                  <a:gd name="T5" fmla="*/ 216 h 710"/>
                  <a:gd name="T6" fmla="*/ 650 w 710"/>
                  <a:gd name="T7" fmla="*/ 156 h 710"/>
                  <a:gd name="T8" fmla="*/ 606 w 710"/>
                  <a:gd name="T9" fmla="*/ 104 h 710"/>
                  <a:gd name="T10" fmla="*/ 554 w 710"/>
                  <a:gd name="T11" fmla="*/ 60 h 710"/>
                  <a:gd name="T12" fmla="*/ 492 w 710"/>
                  <a:gd name="T13" fmla="*/ 28 h 710"/>
                  <a:gd name="T14" fmla="*/ 426 w 710"/>
                  <a:gd name="T15" fmla="*/ 8 h 710"/>
                  <a:gd name="T16" fmla="*/ 354 w 710"/>
                  <a:gd name="T17" fmla="*/ 0 h 710"/>
                  <a:gd name="T18" fmla="*/ 318 w 710"/>
                  <a:gd name="T19" fmla="*/ 2 h 710"/>
                  <a:gd name="T20" fmla="*/ 248 w 710"/>
                  <a:gd name="T21" fmla="*/ 16 h 710"/>
                  <a:gd name="T22" fmla="*/ 186 w 710"/>
                  <a:gd name="T23" fmla="*/ 42 h 710"/>
                  <a:gd name="T24" fmla="*/ 128 w 710"/>
                  <a:gd name="T25" fmla="*/ 80 h 710"/>
                  <a:gd name="T26" fmla="*/ 80 w 710"/>
                  <a:gd name="T27" fmla="*/ 128 h 710"/>
                  <a:gd name="T28" fmla="*/ 42 w 710"/>
                  <a:gd name="T29" fmla="*/ 186 h 710"/>
                  <a:gd name="T30" fmla="*/ 16 w 710"/>
                  <a:gd name="T31" fmla="*/ 250 h 710"/>
                  <a:gd name="T32" fmla="*/ 2 w 710"/>
                  <a:gd name="T33" fmla="*/ 318 h 710"/>
                  <a:gd name="T34" fmla="*/ 0 w 710"/>
                  <a:gd name="T35" fmla="*/ 354 h 710"/>
                  <a:gd name="T36" fmla="*/ 6 w 710"/>
                  <a:gd name="T37" fmla="*/ 426 h 710"/>
                  <a:gd name="T38" fmla="*/ 28 w 710"/>
                  <a:gd name="T39" fmla="*/ 494 h 710"/>
                  <a:gd name="T40" fmla="*/ 60 w 710"/>
                  <a:gd name="T41" fmla="*/ 554 h 710"/>
                  <a:gd name="T42" fmla="*/ 104 w 710"/>
                  <a:gd name="T43" fmla="*/ 606 h 710"/>
                  <a:gd name="T44" fmla="*/ 156 w 710"/>
                  <a:gd name="T45" fmla="*/ 650 h 710"/>
                  <a:gd name="T46" fmla="*/ 216 w 710"/>
                  <a:gd name="T47" fmla="*/ 682 h 710"/>
                  <a:gd name="T48" fmla="*/ 284 w 710"/>
                  <a:gd name="T49" fmla="*/ 702 h 710"/>
                  <a:gd name="T50" fmla="*/ 354 w 710"/>
                  <a:gd name="T51" fmla="*/ 710 h 710"/>
                  <a:gd name="T52" fmla="*/ 390 w 710"/>
                  <a:gd name="T53" fmla="*/ 708 h 710"/>
                  <a:gd name="T54" fmla="*/ 460 w 710"/>
                  <a:gd name="T55" fmla="*/ 694 h 710"/>
                  <a:gd name="T56" fmla="*/ 524 w 710"/>
                  <a:gd name="T57" fmla="*/ 668 h 710"/>
                  <a:gd name="T58" fmla="*/ 580 w 710"/>
                  <a:gd name="T59" fmla="*/ 630 h 710"/>
                  <a:gd name="T60" fmla="*/ 628 w 710"/>
                  <a:gd name="T61" fmla="*/ 582 h 710"/>
                  <a:gd name="T62" fmla="*/ 666 w 710"/>
                  <a:gd name="T63" fmla="*/ 524 h 710"/>
                  <a:gd name="T64" fmla="*/ 694 w 710"/>
                  <a:gd name="T65" fmla="*/ 460 h 710"/>
                  <a:gd name="T66" fmla="*/ 708 w 710"/>
                  <a:gd name="T67" fmla="*/ 392 h 710"/>
                  <a:gd name="T68" fmla="*/ 710 w 710"/>
                  <a:gd name="T69" fmla="*/ 354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0" h="710">
                    <a:moveTo>
                      <a:pt x="710" y="354"/>
                    </a:moveTo>
                    <a:lnTo>
                      <a:pt x="710" y="354"/>
                    </a:lnTo>
                    <a:lnTo>
                      <a:pt x="708" y="318"/>
                    </a:lnTo>
                    <a:lnTo>
                      <a:pt x="702" y="284"/>
                    </a:lnTo>
                    <a:lnTo>
                      <a:pt x="694" y="250"/>
                    </a:lnTo>
                    <a:lnTo>
                      <a:pt x="682" y="216"/>
                    </a:lnTo>
                    <a:lnTo>
                      <a:pt x="666" y="186"/>
                    </a:lnTo>
                    <a:lnTo>
                      <a:pt x="650" y="156"/>
                    </a:lnTo>
                    <a:lnTo>
                      <a:pt x="628" y="128"/>
                    </a:lnTo>
                    <a:lnTo>
                      <a:pt x="606" y="104"/>
                    </a:lnTo>
                    <a:lnTo>
                      <a:pt x="580" y="80"/>
                    </a:lnTo>
                    <a:lnTo>
                      <a:pt x="554" y="60"/>
                    </a:lnTo>
                    <a:lnTo>
                      <a:pt x="524" y="42"/>
                    </a:lnTo>
                    <a:lnTo>
                      <a:pt x="492" y="28"/>
                    </a:lnTo>
                    <a:lnTo>
                      <a:pt x="460" y="16"/>
                    </a:lnTo>
                    <a:lnTo>
                      <a:pt x="426" y="8"/>
                    </a:lnTo>
                    <a:lnTo>
                      <a:pt x="390" y="2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18" y="2"/>
                    </a:lnTo>
                    <a:lnTo>
                      <a:pt x="284" y="8"/>
                    </a:lnTo>
                    <a:lnTo>
                      <a:pt x="248" y="16"/>
                    </a:lnTo>
                    <a:lnTo>
                      <a:pt x="216" y="28"/>
                    </a:lnTo>
                    <a:lnTo>
                      <a:pt x="186" y="42"/>
                    </a:lnTo>
                    <a:lnTo>
                      <a:pt x="156" y="60"/>
                    </a:lnTo>
                    <a:lnTo>
                      <a:pt x="128" y="80"/>
                    </a:lnTo>
                    <a:lnTo>
                      <a:pt x="104" y="104"/>
                    </a:lnTo>
                    <a:lnTo>
                      <a:pt x="80" y="128"/>
                    </a:lnTo>
                    <a:lnTo>
                      <a:pt x="60" y="156"/>
                    </a:lnTo>
                    <a:lnTo>
                      <a:pt x="42" y="186"/>
                    </a:lnTo>
                    <a:lnTo>
                      <a:pt x="28" y="216"/>
                    </a:lnTo>
                    <a:lnTo>
                      <a:pt x="16" y="250"/>
                    </a:lnTo>
                    <a:lnTo>
                      <a:pt x="6" y="284"/>
                    </a:lnTo>
                    <a:lnTo>
                      <a:pt x="2" y="318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2" y="392"/>
                    </a:lnTo>
                    <a:lnTo>
                      <a:pt x="6" y="426"/>
                    </a:lnTo>
                    <a:lnTo>
                      <a:pt x="16" y="460"/>
                    </a:lnTo>
                    <a:lnTo>
                      <a:pt x="28" y="494"/>
                    </a:lnTo>
                    <a:lnTo>
                      <a:pt x="42" y="524"/>
                    </a:lnTo>
                    <a:lnTo>
                      <a:pt x="60" y="554"/>
                    </a:lnTo>
                    <a:lnTo>
                      <a:pt x="80" y="582"/>
                    </a:lnTo>
                    <a:lnTo>
                      <a:pt x="104" y="606"/>
                    </a:lnTo>
                    <a:lnTo>
                      <a:pt x="128" y="630"/>
                    </a:lnTo>
                    <a:lnTo>
                      <a:pt x="156" y="650"/>
                    </a:lnTo>
                    <a:lnTo>
                      <a:pt x="186" y="668"/>
                    </a:lnTo>
                    <a:lnTo>
                      <a:pt x="216" y="682"/>
                    </a:lnTo>
                    <a:lnTo>
                      <a:pt x="248" y="694"/>
                    </a:lnTo>
                    <a:lnTo>
                      <a:pt x="284" y="702"/>
                    </a:lnTo>
                    <a:lnTo>
                      <a:pt x="318" y="708"/>
                    </a:lnTo>
                    <a:lnTo>
                      <a:pt x="354" y="710"/>
                    </a:lnTo>
                    <a:lnTo>
                      <a:pt x="354" y="710"/>
                    </a:lnTo>
                    <a:lnTo>
                      <a:pt x="390" y="708"/>
                    </a:lnTo>
                    <a:lnTo>
                      <a:pt x="426" y="702"/>
                    </a:lnTo>
                    <a:lnTo>
                      <a:pt x="460" y="694"/>
                    </a:lnTo>
                    <a:lnTo>
                      <a:pt x="492" y="682"/>
                    </a:lnTo>
                    <a:lnTo>
                      <a:pt x="524" y="668"/>
                    </a:lnTo>
                    <a:lnTo>
                      <a:pt x="554" y="650"/>
                    </a:lnTo>
                    <a:lnTo>
                      <a:pt x="580" y="630"/>
                    </a:lnTo>
                    <a:lnTo>
                      <a:pt x="606" y="606"/>
                    </a:lnTo>
                    <a:lnTo>
                      <a:pt x="628" y="582"/>
                    </a:lnTo>
                    <a:lnTo>
                      <a:pt x="650" y="554"/>
                    </a:lnTo>
                    <a:lnTo>
                      <a:pt x="666" y="524"/>
                    </a:lnTo>
                    <a:lnTo>
                      <a:pt x="682" y="494"/>
                    </a:lnTo>
                    <a:lnTo>
                      <a:pt x="694" y="460"/>
                    </a:lnTo>
                    <a:lnTo>
                      <a:pt x="702" y="426"/>
                    </a:lnTo>
                    <a:lnTo>
                      <a:pt x="708" y="392"/>
                    </a:lnTo>
                    <a:lnTo>
                      <a:pt x="710" y="354"/>
                    </a:lnTo>
                    <a:lnTo>
                      <a:pt x="710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997F6DB6-720C-4958-BAD5-BE69309C1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100" y="4751196"/>
                <a:ext cx="132104" cy="305016"/>
              </a:xfrm>
              <a:custGeom>
                <a:avLst/>
                <a:gdLst>
                  <a:gd name="T0" fmla="*/ 734 w 764"/>
                  <a:gd name="T1" fmla="*/ 1142 h 1764"/>
                  <a:gd name="T2" fmla="*/ 702 w 764"/>
                  <a:gd name="T3" fmla="*/ 896 h 1764"/>
                  <a:gd name="T4" fmla="*/ 682 w 764"/>
                  <a:gd name="T5" fmla="*/ 672 h 1764"/>
                  <a:gd name="T6" fmla="*/ 672 w 764"/>
                  <a:gd name="T7" fmla="*/ 474 h 1764"/>
                  <a:gd name="T8" fmla="*/ 670 w 764"/>
                  <a:gd name="T9" fmla="*/ 308 h 1764"/>
                  <a:gd name="T10" fmla="*/ 670 w 764"/>
                  <a:gd name="T11" fmla="*/ 204 h 1764"/>
                  <a:gd name="T12" fmla="*/ 678 w 764"/>
                  <a:gd name="T13" fmla="*/ 36 h 1764"/>
                  <a:gd name="T14" fmla="*/ 678 w 764"/>
                  <a:gd name="T15" fmla="*/ 26 h 1764"/>
                  <a:gd name="T16" fmla="*/ 626 w 764"/>
                  <a:gd name="T17" fmla="*/ 16 h 1764"/>
                  <a:gd name="T18" fmla="*/ 514 w 764"/>
                  <a:gd name="T19" fmla="*/ 2 h 1764"/>
                  <a:gd name="T20" fmla="*/ 456 w 764"/>
                  <a:gd name="T21" fmla="*/ 0 h 1764"/>
                  <a:gd name="T22" fmla="*/ 372 w 764"/>
                  <a:gd name="T23" fmla="*/ 4 h 1764"/>
                  <a:gd name="T24" fmla="*/ 290 w 764"/>
                  <a:gd name="T25" fmla="*/ 14 h 1764"/>
                  <a:gd name="T26" fmla="*/ 212 w 764"/>
                  <a:gd name="T27" fmla="*/ 30 h 1764"/>
                  <a:gd name="T28" fmla="*/ 144 w 764"/>
                  <a:gd name="T29" fmla="*/ 52 h 1764"/>
                  <a:gd name="T30" fmla="*/ 88 w 764"/>
                  <a:gd name="T31" fmla="*/ 78 h 1764"/>
                  <a:gd name="T32" fmla="*/ 44 w 764"/>
                  <a:gd name="T33" fmla="*/ 108 h 1764"/>
                  <a:gd name="T34" fmla="*/ 16 w 764"/>
                  <a:gd name="T35" fmla="*/ 142 h 1764"/>
                  <a:gd name="T36" fmla="*/ 6 w 764"/>
                  <a:gd name="T37" fmla="*/ 168 h 1764"/>
                  <a:gd name="T38" fmla="*/ 6 w 764"/>
                  <a:gd name="T39" fmla="*/ 178 h 1764"/>
                  <a:gd name="T40" fmla="*/ 0 w 764"/>
                  <a:gd name="T41" fmla="*/ 300 h 1764"/>
                  <a:gd name="T42" fmla="*/ 2 w 764"/>
                  <a:gd name="T43" fmla="*/ 498 h 1764"/>
                  <a:gd name="T44" fmla="*/ 16 w 764"/>
                  <a:gd name="T45" fmla="*/ 692 h 1764"/>
                  <a:gd name="T46" fmla="*/ 32 w 764"/>
                  <a:gd name="T47" fmla="*/ 840 h 1764"/>
                  <a:gd name="T48" fmla="*/ 44 w 764"/>
                  <a:gd name="T49" fmla="*/ 918 h 1764"/>
                  <a:gd name="T50" fmla="*/ 60 w 764"/>
                  <a:gd name="T51" fmla="*/ 972 h 1764"/>
                  <a:gd name="T52" fmla="*/ 82 w 764"/>
                  <a:gd name="T53" fmla="*/ 1002 h 1764"/>
                  <a:gd name="T54" fmla="*/ 104 w 764"/>
                  <a:gd name="T55" fmla="*/ 1036 h 1764"/>
                  <a:gd name="T56" fmla="*/ 124 w 764"/>
                  <a:gd name="T57" fmla="*/ 1092 h 1764"/>
                  <a:gd name="T58" fmla="*/ 134 w 764"/>
                  <a:gd name="T59" fmla="*/ 1154 h 1764"/>
                  <a:gd name="T60" fmla="*/ 172 w 764"/>
                  <a:gd name="T61" fmla="*/ 1386 h 1764"/>
                  <a:gd name="T62" fmla="*/ 200 w 764"/>
                  <a:gd name="T63" fmla="*/ 1546 h 1764"/>
                  <a:gd name="T64" fmla="*/ 232 w 764"/>
                  <a:gd name="T65" fmla="*/ 1678 h 1764"/>
                  <a:gd name="T66" fmla="*/ 246 w 764"/>
                  <a:gd name="T67" fmla="*/ 1722 h 1764"/>
                  <a:gd name="T68" fmla="*/ 260 w 764"/>
                  <a:gd name="T69" fmla="*/ 1748 h 1764"/>
                  <a:gd name="T70" fmla="*/ 276 w 764"/>
                  <a:gd name="T71" fmla="*/ 1760 h 1764"/>
                  <a:gd name="T72" fmla="*/ 300 w 764"/>
                  <a:gd name="T73" fmla="*/ 1764 h 1764"/>
                  <a:gd name="T74" fmla="*/ 614 w 764"/>
                  <a:gd name="T75" fmla="*/ 1764 h 1764"/>
                  <a:gd name="T76" fmla="*/ 636 w 764"/>
                  <a:gd name="T77" fmla="*/ 1760 h 1764"/>
                  <a:gd name="T78" fmla="*/ 654 w 764"/>
                  <a:gd name="T79" fmla="*/ 1748 h 1764"/>
                  <a:gd name="T80" fmla="*/ 666 w 764"/>
                  <a:gd name="T81" fmla="*/ 1722 h 1764"/>
                  <a:gd name="T82" fmla="*/ 682 w 764"/>
                  <a:gd name="T83" fmla="*/ 1678 h 1764"/>
                  <a:gd name="T84" fmla="*/ 704 w 764"/>
                  <a:gd name="T85" fmla="*/ 1586 h 1764"/>
                  <a:gd name="T86" fmla="*/ 746 w 764"/>
                  <a:gd name="T87" fmla="*/ 1358 h 1764"/>
                  <a:gd name="T88" fmla="*/ 764 w 764"/>
                  <a:gd name="T89" fmla="*/ 1244 h 1764"/>
                  <a:gd name="T90" fmla="*/ 746 w 764"/>
                  <a:gd name="T91" fmla="*/ 1196 h 1764"/>
                  <a:gd name="T92" fmla="*/ 734 w 764"/>
                  <a:gd name="T93" fmla="*/ 1142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4" h="1764">
                    <a:moveTo>
                      <a:pt x="734" y="1142"/>
                    </a:moveTo>
                    <a:lnTo>
                      <a:pt x="734" y="1142"/>
                    </a:lnTo>
                    <a:lnTo>
                      <a:pt x="716" y="1016"/>
                    </a:lnTo>
                    <a:lnTo>
                      <a:pt x="702" y="896"/>
                    </a:lnTo>
                    <a:lnTo>
                      <a:pt x="690" y="780"/>
                    </a:lnTo>
                    <a:lnTo>
                      <a:pt x="682" y="672"/>
                    </a:lnTo>
                    <a:lnTo>
                      <a:pt x="676" y="570"/>
                    </a:lnTo>
                    <a:lnTo>
                      <a:pt x="672" y="474"/>
                    </a:lnTo>
                    <a:lnTo>
                      <a:pt x="670" y="386"/>
                    </a:lnTo>
                    <a:lnTo>
                      <a:pt x="670" y="308"/>
                    </a:lnTo>
                    <a:lnTo>
                      <a:pt x="670" y="308"/>
                    </a:lnTo>
                    <a:lnTo>
                      <a:pt x="670" y="204"/>
                    </a:lnTo>
                    <a:lnTo>
                      <a:pt x="672" y="122"/>
                    </a:lnTo>
                    <a:lnTo>
                      <a:pt x="678" y="36"/>
                    </a:lnTo>
                    <a:lnTo>
                      <a:pt x="678" y="36"/>
                    </a:lnTo>
                    <a:lnTo>
                      <a:pt x="678" y="26"/>
                    </a:lnTo>
                    <a:lnTo>
                      <a:pt x="678" y="26"/>
                    </a:lnTo>
                    <a:lnTo>
                      <a:pt x="626" y="16"/>
                    </a:lnTo>
                    <a:lnTo>
                      <a:pt x="572" y="8"/>
                    </a:lnTo>
                    <a:lnTo>
                      <a:pt x="514" y="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14" y="2"/>
                    </a:lnTo>
                    <a:lnTo>
                      <a:pt x="372" y="4"/>
                    </a:lnTo>
                    <a:lnTo>
                      <a:pt x="330" y="8"/>
                    </a:lnTo>
                    <a:lnTo>
                      <a:pt x="290" y="14"/>
                    </a:lnTo>
                    <a:lnTo>
                      <a:pt x="250" y="22"/>
                    </a:lnTo>
                    <a:lnTo>
                      <a:pt x="212" y="30"/>
                    </a:lnTo>
                    <a:lnTo>
                      <a:pt x="178" y="40"/>
                    </a:lnTo>
                    <a:lnTo>
                      <a:pt x="144" y="52"/>
                    </a:lnTo>
                    <a:lnTo>
                      <a:pt x="114" y="64"/>
                    </a:lnTo>
                    <a:lnTo>
                      <a:pt x="88" y="78"/>
                    </a:lnTo>
                    <a:lnTo>
                      <a:pt x="64" y="94"/>
                    </a:lnTo>
                    <a:lnTo>
                      <a:pt x="44" y="108"/>
                    </a:lnTo>
                    <a:lnTo>
                      <a:pt x="28" y="124"/>
                    </a:lnTo>
                    <a:lnTo>
                      <a:pt x="16" y="142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6" y="178"/>
                    </a:lnTo>
                    <a:lnTo>
                      <a:pt x="6" y="178"/>
                    </a:lnTo>
                    <a:lnTo>
                      <a:pt x="2" y="234"/>
                    </a:lnTo>
                    <a:lnTo>
                      <a:pt x="0" y="300"/>
                    </a:lnTo>
                    <a:lnTo>
                      <a:pt x="0" y="390"/>
                    </a:lnTo>
                    <a:lnTo>
                      <a:pt x="2" y="498"/>
                    </a:lnTo>
                    <a:lnTo>
                      <a:pt x="10" y="624"/>
                    </a:lnTo>
                    <a:lnTo>
                      <a:pt x="16" y="692"/>
                    </a:lnTo>
                    <a:lnTo>
                      <a:pt x="22" y="764"/>
                    </a:lnTo>
                    <a:lnTo>
                      <a:pt x="32" y="840"/>
                    </a:lnTo>
                    <a:lnTo>
                      <a:pt x="44" y="918"/>
                    </a:lnTo>
                    <a:lnTo>
                      <a:pt x="44" y="918"/>
                    </a:lnTo>
                    <a:lnTo>
                      <a:pt x="50" y="948"/>
                    </a:lnTo>
                    <a:lnTo>
                      <a:pt x="60" y="972"/>
                    </a:lnTo>
                    <a:lnTo>
                      <a:pt x="70" y="988"/>
                    </a:lnTo>
                    <a:lnTo>
                      <a:pt x="82" y="1002"/>
                    </a:lnTo>
                    <a:lnTo>
                      <a:pt x="92" y="1018"/>
                    </a:lnTo>
                    <a:lnTo>
                      <a:pt x="104" y="1036"/>
                    </a:lnTo>
                    <a:lnTo>
                      <a:pt x="114" y="1060"/>
                    </a:lnTo>
                    <a:lnTo>
                      <a:pt x="124" y="1092"/>
                    </a:lnTo>
                    <a:lnTo>
                      <a:pt x="124" y="1092"/>
                    </a:lnTo>
                    <a:lnTo>
                      <a:pt x="134" y="1154"/>
                    </a:lnTo>
                    <a:lnTo>
                      <a:pt x="146" y="1226"/>
                    </a:lnTo>
                    <a:lnTo>
                      <a:pt x="172" y="1386"/>
                    </a:lnTo>
                    <a:lnTo>
                      <a:pt x="186" y="1468"/>
                    </a:lnTo>
                    <a:lnTo>
                      <a:pt x="200" y="1546"/>
                    </a:lnTo>
                    <a:lnTo>
                      <a:pt x="216" y="1618"/>
                    </a:lnTo>
                    <a:lnTo>
                      <a:pt x="232" y="1678"/>
                    </a:lnTo>
                    <a:lnTo>
                      <a:pt x="232" y="1678"/>
                    </a:lnTo>
                    <a:lnTo>
                      <a:pt x="246" y="1722"/>
                    </a:lnTo>
                    <a:lnTo>
                      <a:pt x="252" y="1738"/>
                    </a:lnTo>
                    <a:lnTo>
                      <a:pt x="260" y="1748"/>
                    </a:lnTo>
                    <a:lnTo>
                      <a:pt x="268" y="1756"/>
                    </a:lnTo>
                    <a:lnTo>
                      <a:pt x="276" y="1760"/>
                    </a:lnTo>
                    <a:lnTo>
                      <a:pt x="288" y="1764"/>
                    </a:lnTo>
                    <a:lnTo>
                      <a:pt x="300" y="1764"/>
                    </a:lnTo>
                    <a:lnTo>
                      <a:pt x="614" y="1764"/>
                    </a:lnTo>
                    <a:lnTo>
                      <a:pt x="614" y="1764"/>
                    </a:lnTo>
                    <a:lnTo>
                      <a:pt x="626" y="1764"/>
                    </a:lnTo>
                    <a:lnTo>
                      <a:pt x="636" y="1760"/>
                    </a:lnTo>
                    <a:lnTo>
                      <a:pt x="646" y="1756"/>
                    </a:lnTo>
                    <a:lnTo>
                      <a:pt x="654" y="1748"/>
                    </a:lnTo>
                    <a:lnTo>
                      <a:pt x="660" y="1738"/>
                    </a:lnTo>
                    <a:lnTo>
                      <a:pt x="666" y="1722"/>
                    </a:lnTo>
                    <a:lnTo>
                      <a:pt x="682" y="1678"/>
                    </a:lnTo>
                    <a:lnTo>
                      <a:pt x="682" y="1678"/>
                    </a:lnTo>
                    <a:lnTo>
                      <a:pt x="692" y="1636"/>
                    </a:lnTo>
                    <a:lnTo>
                      <a:pt x="704" y="1586"/>
                    </a:lnTo>
                    <a:lnTo>
                      <a:pt x="726" y="1476"/>
                    </a:lnTo>
                    <a:lnTo>
                      <a:pt x="746" y="1358"/>
                    </a:lnTo>
                    <a:lnTo>
                      <a:pt x="764" y="1244"/>
                    </a:lnTo>
                    <a:lnTo>
                      <a:pt x="764" y="1244"/>
                    </a:lnTo>
                    <a:lnTo>
                      <a:pt x="754" y="1220"/>
                    </a:lnTo>
                    <a:lnTo>
                      <a:pt x="746" y="1196"/>
                    </a:lnTo>
                    <a:lnTo>
                      <a:pt x="740" y="1168"/>
                    </a:lnTo>
                    <a:lnTo>
                      <a:pt x="734" y="1142"/>
                    </a:lnTo>
                    <a:lnTo>
                      <a:pt x="734" y="1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64" name="Grafika 63" descr="Decydenci w sposobie wykorzystania zasobów przyrody&#10;&#10;Grafika przedstawia kto według respondenta powinien decydować o sposobie wykorzystania zasobów przyrody w danym regionie i o ich ochronie - inne podmioty - 3%. &#10;">
            <a:extLst>
              <a:ext uri="{FF2B5EF4-FFF2-40B4-BE49-F238E27FC236}">
                <a16:creationId xmlns:a16="http://schemas.microsoft.com/office/drawing/2014/main" id="{8E1A2AD7-DC5B-4107-A0F2-6B80A8846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3788" y="3540038"/>
            <a:ext cx="504000" cy="504000"/>
          </a:xfrm>
          <a:prstGeom prst="rect">
            <a:avLst/>
          </a:prstGeom>
        </p:spPr>
      </p:pic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C0348CC3-D862-40CF-97C6-14C66F303529}"/>
              </a:ext>
            </a:extLst>
          </p:cNvPr>
          <p:cNvSpPr/>
          <p:nvPr/>
        </p:nvSpPr>
        <p:spPr>
          <a:xfrm>
            <a:off x="598465" y="3429000"/>
            <a:ext cx="1352073" cy="1421355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166441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611158"/>
            <a:ext cx="8487418" cy="319992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n=483.</a:t>
            </a: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odpadami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4. Kto według Pana(i) powinien decydować o sposobie wykorzystania zasobów przyrody w danym regionie i o ich ochronie?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Decydenci w sposobie wykorzystania zasobów przyrody</a:t>
            </a: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FB978E14-06F1-49F9-90DD-F735B8900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99016"/>
              </p:ext>
            </p:extLst>
          </p:nvPr>
        </p:nvGraphicFramePr>
        <p:xfrm>
          <a:off x="1508282" y="3128093"/>
          <a:ext cx="6127436" cy="31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59">
                  <a:extLst>
                    <a:ext uri="{9D8B030D-6E8A-4147-A177-3AD203B41FA5}">
                      <a16:colId xmlns:a16="http://schemas.microsoft.com/office/drawing/2014/main" val="1005270550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160130815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872541281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720497422"/>
                    </a:ext>
                  </a:extLst>
                </a:gridCol>
              </a:tblGrid>
              <a:tr h="2374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Tylko jego mieszkańcy (np. mieszkańcy danej gminy)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Władze regionalne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Władze centralne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Naukowcy, organizacje badawcze, eksperci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56077"/>
                  </a:ext>
                </a:extLst>
              </a:tr>
            </a:tbl>
          </a:graphicData>
        </a:graphic>
      </p:graphicFrame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FE2B530D-A606-4188-81CD-82D065AE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48351"/>
              </p:ext>
            </p:extLst>
          </p:nvPr>
        </p:nvGraphicFramePr>
        <p:xfrm>
          <a:off x="1349782" y="5147082"/>
          <a:ext cx="6445104" cy="61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4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4181854498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87111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Organizacje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międzynarodowe,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pozarządowe </a:t>
                      </a:r>
                    </a:p>
                    <a:p>
                      <a:pPr algn="ctr" fontAlgn="ctr"/>
                      <a:endParaRPr lang="pl-PL" sz="1000" b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Wszyscy powinni decydować (władze, mieszkańcy, inne podmioty)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Inne podmioty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Nie wiem,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trudno powiedzieć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42" name="Grafika 6">
            <a:extLst>
              <a:ext uri="{FF2B5EF4-FFF2-40B4-BE49-F238E27FC236}">
                <a16:creationId xmlns:a16="http://schemas.microsoft.com/office/drawing/2014/main" id="{C019E112-3879-46C9-9796-C35F20473699}"/>
              </a:ext>
            </a:extLst>
          </p:cNvPr>
          <p:cNvGrpSpPr/>
          <p:nvPr/>
        </p:nvGrpSpPr>
        <p:grpSpPr>
          <a:xfrm>
            <a:off x="7886859" y="1404152"/>
            <a:ext cx="593198" cy="326531"/>
            <a:chOff x="4156710" y="3200400"/>
            <a:chExt cx="830579" cy="457199"/>
          </a:xfrm>
          <a:solidFill>
            <a:srgbClr val="BFBFBF"/>
          </a:solidFill>
        </p:grpSpPr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CD3ED08F-DDFE-4936-BD30-E1E49DE6F63B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18506A4D-9261-4D17-8145-F7BC83A396F9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aphicFrame>
        <p:nvGraphicFramePr>
          <p:cNvPr id="57" name="Wykres 56">
            <a:extLst>
              <a:ext uri="{FF2B5EF4-FFF2-40B4-BE49-F238E27FC236}">
                <a16:creationId xmlns:a16="http://schemas.microsoft.com/office/drawing/2014/main" id="{349738D9-B97E-444E-ADFF-E98C73345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14656"/>
              </p:ext>
            </p:extLst>
          </p:nvPr>
        </p:nvGraphicFramePr>
        <p:xfrm>
          <a:off x="1508282" y="599449"/>
          <a:ext cx="6127436" cy="229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Wykres 61">
            <a:extLst>
              <a:ext uri="{FF2B5EF4-FFF2-40B4-BE49-F238E27FC236}">
                <a16:creationId xmlns:a16="http://schemas.microsoft.com/office/drawing/2014/main" id="{3B7DF41A-FE61-4776-976F-D771597A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393255"/>
              </p:ext>
            </p:extLst>
          </p:nvPr>
        </p:nvGraphicFramePr>
        <p:xfrm>
          <a:off x="1508282" y="2766838"/>
          <a:ext cx="6127436" cy="229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5" name="Grupa 44">
            <a:extLst>
              <a:ext uri="{FF2B5EF4-FFF2-40B4-BE49-F238E27FC236}">
                <a16:creationId xmlns:a16="http://schemas.microsoft.com/office/drawing/2014/main" id="{1B4137A6-84AE-478A-BEE6-B02098EBE6E9}"/>
              </a:ext>
            </a:extLst>
          </p:cNvPr>
          <p:cNvGrpSpPr/>
          <p:nvPr/>
        </p:nvGrpSpPr>
        <p:grpSpPr>
          <a:xfrm>
            <a:off x="5869021" y="1190998"/>
            <a:ext cx="2448451" cy="663176"/>
            <a:chOff x="5918407" y="825256"/>
            <a:chExt cx="2448451" cy="663176"/>
          </a:xfrm>
        </p:grpSpPr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96DD13F6-9EAB-4CBC-AF97-EDA463D97E30}"/>
                </a:ext>
              </a:extLst>
            </p:cNvPr>
            <p:cNvSpPr txBox="1"/>
            <p:nvPr/>
          </p:nvSpPr>
          <p:spPr>
            <a:xfrm>
              <a:off x="5940642" y="967671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id="{FB8A55E3-5A3B-4BFF-8287-2128686B2B5E}"/>
                </a:ext>
              </a:extLst>
            </p:cNvPr>
            <p:cNvGrpSpPr/>
            <p:nvPr/>
          </p:nvGrpSpPr>
          <p:grpSpPr>
            <a:xfrm>
              <a:off x="6543970" y="825256"/>
              <a:ext cx="1822888" cy="663176"/>
              <a:chOff x="7219059" y="1423626"/>
              <a:chExt cx="1822888" cy="663176"/>
            </a:xfrm>
          </p:grpSpPr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08F01BE1-6739-458E-8BD8-0A9D72548931}"/>
                  </a:ext>
                </a:extLst>
              </p:cNvPr>
              <p:cNvSpPr txBox="1"/>
              <p:nvPr/>
            </p:nvSpPr>
            <p:spPr>
              <a:xfrm>
                <a:off x="7248444" y="1572055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Zasadnicze zawodowe</a:t>
                </a:r>
              </a:p>
            </p:txBody>
          </p:sp>
          <p:sp>
            <p:nvSpPr>
              <p:cNvPr id="50" name="pole tekstowe 49">
                <a:extLst>
                  <a:ext uri="{FF2B5EF4-FFF2-40B4-BE49-F238E27FC236}">
                    <a16:creationId xmlns:a16="http://schemas.microsoft.com/office/drawing/2014/main" id="{EC1E839A-3300-46E6-BDF6-C64361411EC2}"/>
                  </a:ext>
                </a:extLst>
              </p:cNvPr>
              <p:cNvSpPr txBox="1"/>
              <p:nvPr/>
            </p:nvSpPr>
            <p:spPr>
              <a:xfrm>
                <a:off x="7248444" y="1707230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Średnie</a:t>
                </a:r>
              </a:p>
            </p:txBody>
          </p:sp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65470CF3-BD7B-4102-A9C0-91F081560F78}"/>
                  </a:ext>
                </a:extLst>
              </p:cNvPr>
              <p:cNvSpPr txBox="1"/>
              <p:nvPr/>
            </p:nvSpPr>
            <p:spPr>
              <a:xfrm>
                <a:off x="7248444" y="1423626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Podstawowe, gimnazjalne</a:t>
                </a:r>
                <a:endParaRPr lang="pl-PL" sz="10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Prostokąt 51">
                <a:extLst>
                  <a:ext uri="{FF2B5EF4-FFF2-40B4-BE49-F238E27FC236}">
                    <a16:creationId xmlns:a16="http://schemas.microsoft.com/office/drawing/2014/main" id="{43B9BFA6-C1EB-4D02-A3F9-6A06E5406505}"/>
                  </a:ext>
                </a:extLst>
              </p:cNvPr>
              <p:cNvSpPr/>
              <p:nvPr/>
            </p:nvSpPr>
            <p:spPr>
              <a:xfrm rot="16200000">
                <a:off x="7216411" y="1489339"/>
                <a:ext cx="83119" cy="77824"/>
              </a:xfrm>
              <a:prstGeom prst="rect">
                <a:avLst/>
              </a:prstGeom>
              <a:solidFill>
                <a:srgbClr val="318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rostokąt 52">
                <a:extLst>
                  <a:ext uri="{FF2B5EF4-FFF2-40B4-BE49-F238E27FC236}">
                    <a16:creationId xmlns:a16="http://schemas.microsoft.com/office/drawing/2014/main" id="{CC2F9742-2A9F-463D-9E0C-8C28A4D6EFCE}"/>
                  </a:ext>
                </a:extLst>
              </p:cNvPr>
              <p:cNvSpPr/>
              <p:nvPr/>
            </p:nvSpPr>
            <p:spPr>
              <a:xfrm rot="16200000">
                <a:off x="7216413" y="1629168"/>
                <a:ext cx="83119" cy="77824"/>
              </a:xfrm>
              <a:prstGeom prst="rect">
                <a:avLst/>
              </a:prstGeom>
              <a:solidFill>
                <a:srgbClr val="B3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rostokąt 53">
                <a:extLst>
                  <a:ext uri="{FF2B5EF4-FFF2-40B4-BE49-F238E27FC236}">
                    <a16:creationId xmlns:a16="http://schemas.microsoft.com/office/drawing/2014/main" id="{6CCBDB7B-72A8-470C-A7FF-FEEA671FED70}"/>
                  </a:ext>
                </a:extLst>
              </p:cNvPr>
              <p:cNvSpPr/>
              <p:nvPr/>
            </p:nvSpPr>
            <p:spPr>
              <a:xfrm rot="16200000">
                <a:off x="7216414" y="1766515"/>
                <a:ext cx="83119" cy="77824"/>
              </a:xfrm>
              <a:prstGeom prst="rect">
                <a:avLst/>
              </a:prstGeom>
              <a:solidFill>
                <a:srgbClr val="9BA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9EC9ED4B-0487-48A3-A593-AFDC4DC200B9}"/>
                  </a:ext>
                </a:extLst>
              </p:cNvPr>
              <p:cNvSpPr txBox="1"/>
              <p:nvPr/>
            </p:nvSpPr>
            <p:spPr>
              <a:xfrm>
                <a:off x="7248444" y="1840581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Wyższe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7F6BC645-32FC-4E90-97D5-B29CB2C183A8}"/>
                  </a:ext>
                </a:extLst>
              </p:cNvPr>
              <p:cNvSpPr/>
              <p:nvPr/>
            </p:nvSpPr>
            <p:spPr>
              <a:xfrm rot="16200000">
                <a:off x="7216411" y="1899866"/>
                <a:ext cx="83119" cy="77824"/>
              </a:xfrm>
              <a:prstGeom prst="rect">
                <a:avLst/>
              </a:prstGeom>
              <a:solidFill>
                <a:srgbClr val="C4B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62B87BB9-B6AA-4805-B7E6-B8CA9D04A110}"/>
                </a:ext>
              </a:extLst>
            </p:cNvPr>
            <p:cNvSpPr/>
            <p:nvPr/>
          </p:nvSpPr>
          <p:spPr>
            <a:xfrm rot="16200000">
              <a:off x="5915759" y="1051868"/>
              <a:ext cx="83119" cy="77824"/>
            </a:xfrm>
            <a:prstGeom prst="rect">
              <a:avLst/>
            </a:prstGeom>
            <a:solidFill>
              <a:srgbClr val="B0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25" name="Symbol zastępczy tekstu 7">
            <a:extLst>
              <a:ext uri="{FF2B5EF4-FFF2-40B4-BE49-F238E27FC236}">
                <a16:creationId xmlns:a16="http://schemas.microsoft.com/office/drawing/2014/main" id="{4819EFFF-DE1C-4772-B2DF-8330B622BCA1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</p:spTree>
    <p:extLst>
      <p:ext uri="{BB962C8B-B14F-4D97-AF65-F5344CB8AC3E}">
        <p14:creationId xmlns:p14="http://schemas.microsoft.com/office/powerpoint/2010/main" val="278208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Wykres 40">
            <a:extLst>
              <a:ext uri="{FF2B5EF4-FFF2-40B4-BE49-F238E27FC236}">
                <a16:creationId xmlns:a16="http://schemas.microsoft.com/office/drawing/2014/main" id="{F870E875-50D1-41B9-81A6-71769715E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38583"/>
              </p:ext>
            </p:extLst>
          </p:nvPr>
        </p:nvGraphicFramePr>
        <p:xfrm>
          <a:off x="1126929" y="1369833"/>
          <a:ext cx="6445105" cy="156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upa 47">
            <a:extLst>
              <a:ext uri="{FF2B5EF4-FFF2-40B4-BE49-F238E27FC236}">
                <a16:creationId xmlns:a16="http://schemas.microsoft.com/office/drawing/2014/main" id="{2173417B-6521-4DF6-88B7-2F0557F052E7}"/>
              </a:ext>
            </a:extLst>
          </p:cNvPr>
          <p:cNvGrpSpPr/>
          <p:nvPr/>
        </p:nvGrpSpPr>
        <p:grpSpPr>
          <a:xfrm>
            <a:off x="5869021" y="1190998"/>
            <a:ext cx="2448451" cy="529825"/>
            <a:chOff x="5918407" y="825256"/>
            <a:chExt cx="2448451" cy="529825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A81E9F83-FDA8-489C-AAE0-AFBB9BB952CE}"/>
                </a:ext>
              </a:extLst>
            </p:cNvPr>
            <p:cNvSpPr txBox="1"/>
            <p:nvPr/>
          </p:nvSpPr>
          <p:spPr>
            <a:xfrm>
              <a:off x="5940642" y="967671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E0E59FE4-D515-4805-83AB-74DFCE820D70}"/>
                </a:ext>
              </a:extLst>
            </p:cNvPr>
            <p:cNvGrpSpPr/>
            <p:nvPr/>
          </p:nvGrpSpPr>
          <p:grpSpPr>
            <a:xfrm>
              <a:off x="6543970" y="825256"/>
              <a:ext cx="1822888" cy="529825"/>
              <a:chOff x="7219059" y="1423626"/>
              <a:chExt cx="1822888" cy="529825"/>
            </a:xfrm>
          </p:grpSpPr>
          <p:sp>
            <p:nvSpPr>
              <p:cNvPr id="53" name="pole tekstowe 52">
                <a:extLst>
                  <a:ext uri="{FF2B5EF4-FFF2-40B4-BE49-F238E27FC236}">
                    <a16:creationId xmlns:a16="http://schemas.microsoft.com/office/drawing/2014/main" id="{05523629-DA8B-422F-9DEF-71B6CE9A63E0}"/>
                  </a:ext>
                </a:extLst>
              </p:cNvPr>
              <p:cNvSpPr txBox="1"/>
              <p:nvPr/>
            </p:nvSpPr>
            <p:spPr>
              <a:xfrm>
                <a:off x="7248444" y="1572055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1501-2500 zł</a:t>
                </a:r>
              </a:p>
            </p:txBody>
          </p: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38C0FA7-8DFA-4384-8DA4-C857ED9A3C1F}"/>
                  </a:ext>
                </a:extLst>
              </p:cNvPr>
              <p:cNvSpPr txBox="1"/>
              <p:nvPr/>
            </p:nvSpPr>
            <p:spPr>
              <a:xfrm>
                <a:off x="7248444" y="1707230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Powyżej 2500 zł</a:t>
                </a:r>
              </a:p>
            </p:txBody>
          </p:sp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CBBCE9A7-E13A-4039-A088-BBA6A534DC0D}"/>
                  </a:ext>
                </a:extLst>
              </p:cNvPr>
              <p:cNvSpPr txBox="1"/>
              <p:nvPr/>
            </p:nvSpPr>
            <p:spPr>
              <a:xfrm>
                <a:off x="7248444" y="1423626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Do 1500 zł</a:t>
                </a:r>
                <a:endParaRPr lang="pl-PL" sz="10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D085E5B5-479E-4AFF-AFE0-6CCA4D10ABB6}"/>
                  </a:ext>
                </a:extLst>
              </p:cNvPr>
              <p:cNvSpPr/>
              <p:nvPr/>
            </p:nvSpPr>
            <p:spPr>
              <a:xfrm rot="16200000">
                <a:off x="7216411" y="1489339"/>
                <a:ext cx="83119" cy="77824"/>
              </a:xfrm>
              <a:prstGeom prst="rect">
                <a:avLst/>
              </a:prstGeom>
              <a:solidFill>
                <a:srgbClr val="0038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4D6430FB-C0C0-4725-A00E-A45A6EE8AAA1}"/>
                  </a:ext>
                </a:extLst>
              </p:cNvPr>
              <p:cNvSpPr/>
              <p:nvPr/>
            </p:nvSpPr>
            <p:spPr>
              <a:xfrm rot="16200000">
                <a:off x="7216413" y="1629168"/>
                <a:ext cx="83119" cy="77824"/>
              </a:xfrm>
              <a:prstGeom prst="rect">
                <a:avLst/>
              </a:prstGeom>
              <a:solidFill>
                <a:srgbClr val="A1C1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3DE67169-DFCE-4107-A111-B04565DC581D}"/>
                  </a:ext>
                </a:extLst>
              </p:cNvPr>
              <p:cNvSpPr/>
              <p:nvPr/>
            </p:nvSpPr>
            <p:spPr>
              <a:xfrm rot="16200000">
                <a:off x="7216414" y="1766515"/>
                <a:ext cx="83119" cy="77824"/>
              </a:xfrm>
              <a:prstGeom prst="rect">
                <a:avLst/>
              </a:prstGeom>
              <a:solidFill>
                <a:srgbClr val="CDE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FE0E85F3-5D9C-4869-8BF1-77069A49EC80}"/>
                </a:ext>
              </a:extLst>
            </p:cNvPr>
            <p:cNvSpPr/>
            <p:nvPr/>
          </p:nvSpPr>
          <p:spPr>
            <a:xfrm rot="16200000">
              <a:off x="5915759" y="1051868"/>
              <a:ext cx="83119" cy="77824"/>
            </a:xfrm>
            <a:prstGeom prst="rect">
              <a:avLst/>
            </a:prstGeom>
            <a:solidFill>
              <a:srgbClr val="B0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611158"/>
            <a:ext cx="8487418" cy="319992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dochód netto na 1 rodziny w gospodarstwie domowym: do 1500 zł: n= 180, 1501-2500 zł: n= 290, powyżej 2500 zł: n=425.</a:t>
            </a: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odpadami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4. Kto według Pana(i) powinien decydować o sposobie wykorzystania zasobów przyrody w danym regionie i o ich ochronie?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Decydenci w sposobie wykorzystania zasobów przyrody</a:t>
            </a: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FB978E14-06F1-49F9-90DD-F735B8900619}"/>
              </a:ext>
            </a:extLst>
          </p:cNvPr>
          <p:cNvGraphicFramePr>
            <a:graphicFrameLocks noGrp="1"/>
          </p:cNvGraphicFramePr>
          <p:nvPr/>
        </p:nvGraphicFramePr>
        <p:xfrm>
          <a:off x="1508282" y="3128093"/>
          <a:ext cx="6127436" cy="31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59">
                  <a:extLst>
                    <a:ext uri="{9D8B030D-6E8A-4147-A177-3AD203B41FA5}">
                      <a16:colId xmlns:a16="http://schemas.microsoft.com/office/drawing/2014/main" val="1005270550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160130815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2872541281"/>
                    </a:ext>
                  </a:extLst>
                </a:gridCol>
                <a:gridCol w="1531859">
                  <a:extLst>
                    <a:ext uri="{9D8B030D-6E8A-4147-A177-3AD203B41FA5}">
                      <a16:colId xmlns:a16="http://schemas.microsoft.com/office/drawing/2014/main" val="720497422"/>
                    </a:ext>
                  </a:extLst>
                </a:gridCol>
              </a:tblGrid>
              <a:tr h="2374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Tylko jego mieszkańcy (np. mieszkańcy danej gminy)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Władze regionalne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Władze centralne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Naukowcy, organizacje badawcze, eksperci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56077"/>
                  </a:ext>
                </a:extLst>
              </a:tr>
            </a:tbl>
          </a:graphicData>
        </a:graphic>
      </p:graphicFrame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FE2B530D-A606-4188-81CD-82D065AE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59924"/>
              </p:ext>
            </p:extLst>
          </p:nvPr>
        </p:nvGraphicFramePr>
        <p:xfrm>
          <a:off x="1230083" y="5052882"/>
          <a:ext cx="6445104" cy="61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4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4181854498"/>
                    </a:ext>
                  </a:extLst>
                </a:gridCol>
                <a:gridCol w="1533121">
                  <a:extLst>
                    <a:ext uri="{9D8B030D-6E8A-4147-A177-3AD203B41FA5}">
                      <a16:colId xmlns:a16="http://schemas.microsoft.com/office/drawing/2014/main" val="387111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Organizacje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międzynarodowe,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pozarządowe </a:t>
                      </a:r>
                    </a:p>
                    <a:p>
                      <a:pPr algn="ctr" fontAlgn="ctr"/>
                      <a:endParaRPr lang="pl-PL" sz="1000" b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Wszyscy powinni decydować (władze, mieszkańcy, inne podmioty)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Inne podmioty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Nie wiem, </a:t>
                      </a:r>
                      <a:b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trudno powiedzieć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43" name="Grupa 42">
            <a:extLst>
              <a:ext uri="{FF2B5EF4-FFF2-40B4-BE49-F238E27FC236}">
                <a16:creationId xmlns:a16="http://schemas.microsoft.com/office/drawing/2014/main" id="{28BE78A2-FE93-4F0E-8811-1BA539C19244}"/>
              </a:ext>
            </a:extLst>
          </p:cNvPr>
          <p:cNvGrpSpPr>
            <a:grpSpLocks noChangeAspect="1"/>
          </p:cNvGrpSpPr>
          <p:nvPr/>
        </p:nvGrpSpPr>
        <p:grpSpPr>
          <a:xfrm>
            <a:off x="7633947" y="1240522"/>
            <a:ext cx="508887" cy="432000"/>
            <a:chOff x="3044208" y="3927440"/>
            <a:chExt cx="286927" cy="274910"/>
          </a:xfrm>
        </p:grpSpPr>
        <p:sp>
          <p:nvSpPr>
            <p:cNvPr id="44" name="Freeform 108">
              <a:extLst>
                <a:ext uri="{FF2B5EF4-FFF2-40B4-BE49-F238E27FC236}">
                  <a16:creationId xmlns:a16="http://schemas.microsoft.com/office/drawing/2014/main" id="{59D69446-0445-49B5-8F6B-452F8E6A9F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109">
              <a:extLst>
                <a:ext uri="{FF2B5EF4-FFF2-40B4-BE49-F238E27FC236}">
                  <a16:creationId xmlns:a16="http://schemas.microsoft.com/office/drawing/2014/main" id="{7A019769-3D58-4A41-AF13-F4039DFC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10">
              <a:extLst>
                <a:ext uri="{FF2B5EF4-FFF2-40B4-BE49-F238E27FC236}">
                  <a16:creationId xmlns:a16="http://schemas.microsoft.com/office/drawing/2014/main" id="{7E445F87-0691-4F7C-8759-302B6830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111">
              <a:extLst>
                <a:ext uri="{FF2B5EF4-FFF2-40B4-BE49-F238E27FC236}">
                  <a16:creationId xmlns:a16="http://schemas.microsoft.com/office/drawing/2014/main" id="{05F1F268-FFAC-4675-8B40-CE9CAB308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4" name="Wykres 53">
            <a:extLst>
              <a:ext uri="{FF2B5EF4-FFF2-40B4-BE49-F238E27FC236}">
                <a16:creationId xmlns:a16="http://schemas.microsoft.com/office/drawing/2014/main" id="{37FAFCDA-7B1E-42B0-ACDC-81ACA9FA4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547273"/>
              </p:ext>
            </p:extLst>
          </p:nvPr>
        </p:nvGraphicFramePr>
        <p:xfrm>
          <a:off x="1126929" y="3428405"/>
          <a:ext cx="6445105" cy="156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ymbol zastępczy tekstu 7">
            <a:extLst>
              <a:ext uri="{FF2B5EF4-FFF2-40B4-BE49-F238E27FC236}">
                <a16:creationId xmlns:a16="http://schemas.microsoft.com/office/drawing/2014/main" id="{740B3FBF-49C2-4A76-A0BE-95F8A2C46ACB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</p:spTree>
    <p:extLst>
      <p:ext uri="{BB962C8B-B14F-4D97-AF65-F5344CB8AC3E}">
        <p14:creationId xmlns:p14="http://schemas.microsoft.com/office/powerpoint/2010/main" val="412034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Wykres 32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C4E6F6B3-4D2F-40C1-9C0E-7E827E611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757368"/>
              </p:ext>
            </p:extLst>
          </p:nvPr>
        </p:nvGraphicFramePr>
        <p:xfrm>
          <a:off x="411960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360CDE44-731C-498F-ADBB-D7F55C7AF1CB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5. Jak ocenia Pan(i) działania Ministerstwa Klimatu i Środowiska w zakresie ochrony środowiska naturalnego i wspierania efektywnego gospodarowania zasobami w Polsce?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Ocena działania Ministerstwa Klimatu i Środowiska</a:t>
            </a:r>
          </a:p>
        </p:txBody>
      </p:sp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4151EE19-8F0A-4D6E-9548-BE6AC52F2B5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9DF1419D-3B05-4651-82AC-132550439E30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dochód netto na 1 rodziny w gospodarstwie domowym: do 1500 zł: n= 180, 1501-2500 zł: n= 290, powyżej 2500 zł: n=425.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70E2F21E-426D-4DBA-ABAC-8B57C78D443C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2" name="Wykres 11" descr="Ocena działania Ministerstwa Klimatu i Środowiska&#10;&#10;Wykres kołowy przedstawiający ocenę respondenta działania Ministerstwa Klimatu i Środowiska w zakresie ochrony środowiska naturalnego i wspierania efektywnego gospodarowania zasobami w Polsce (zdecydowanie pozytywnie - 5%, raczej pozytywnie - 26%, raczej negatywnie  - 38%, zdecydowanie negatywnie - 24%, nie wiem, trudno powiedzieć - 8%).">
            <a:extLst>
              <a:ext uri="{FF2B5EF4-FFF2-40B4-BE49-F238E27FC236}">
                <a16:creationId xmlns:a16="http://schemas.microsoft.com/office/drawing/2014/main" id="{2E8ED252-E115-4784-81FE-6EE0454DE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471960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Symbol zastępczy zawartości 4">
            <a:extLst>
              <a:ext uri="{FF2B5EF4-FFF2-40B4-BE49-F238E27FC236}">
                <a16:creationId xmlns:a16="http://schemas.microsoft.com/office/drawing/2014/main" id="{8ED4E6F6-0402-4446-8EE7-0536D41EE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907349"/>
              </p:ext>
            </p:extLst>
          </p:nvPr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4CA62C96-BB6C-4D2A-B5E7-72AFAB3B1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51FBCEF-0900-4109-83D3-D0109751B605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AE0FB974-B7BF-4756-86B6-FA891CAAC614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2E98DF1-81CA-4D98-9E1E-3B02500A4652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F214DA54-CC19-434A-B171-5DA9C7D732D2}"/>
              </a:ext>
            </a:extLst>
          </p:cNvPr>
          <p:cNvGrpSpPr/>
          <p:nvPr/>
        </p:nvGrpSpPr>
        <p:grpSpPr>
          <a:xfrm>
            <a:off x="8078337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E9435DA-60FF-4B23-8B8A-4E59CA1B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6BE34BAD-4F85-4100-AE22-13C2634B4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CC3BAE8C-F8DB-4A88-AB90-69CEF97A4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56F737B-F7A2-42DD-AC03-9159E9DB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602EA70-1DFB-4D7A-86FB-1F2659DC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BA3316AA-D9EE-448A-B174-119EF953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7" name="Symbol zastępczy tekstu 12">
            <a:extLst>
              <a:ext uri="{FF2B5EF4-FFF2-40B4-BE49-F238E27FC236}">
                <a16:creationId xmlns:a16="http://schemas.microsoft.com/office/drawing/2014/main" id="{44ECB0D8-A6C6-42A0-8DA3-4D3830108399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ABF060F-3E45-4B3D-971B-D405551198FA}"/>
              </a:ext>
            </a:extLst>
          </p:cNvPr>
          <p:cNvGrpSpPr>
            <a:grpSpLocks noChangeAspect="1"/>
          </p:cNvGrpSpPr>
          <p:nvPr/>
        </p:nvGrpSpPr>
        <p:grpSpPr>
          <a:xfrm>
            <a:off x="8029477" y="4026738"/>
            <a:ext cx="484000" cy="396000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38" name="Freeform 84">
              <a:extLst>
                <a:ext uri="{FF2B5EF4-FFF2-40B4-BE49-F238E27FC236}">
                  <a16:creationId xmlns:a16="http://schemas.microsoft.com/office/drawing/2014/main" id="{A939EBAD-A508-4FAA-BF46-C193E677C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0B4EBA12-0D20-4D16-80F6-158DC27B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40" name="Wykres 39">
            <a:extLst>
              <a:ext uri="{FF2B5EF4-FFF2-40B4-BE49-F238E27FC236}">
                <a16:creationId xmlns:a16="http://schemas.microsoft.com/office/drawing/2014/main" id="{F047B1E0-4131-4B08-8DE2-F06CC3760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020073"/>
              </p:ext>
            </p:extLst>
          </p:nvPr>
        </p:nvGraphicFramePr>
        <p:xfrm>
          <a:off x="3789564" y="1631813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9" name="Wykres 48">
            <a:extLst>
              <a:ext uri="{FF2B5EF4-FFF2-40B4-BE49-F238E27FC236}">
                <a16:creationId xmlns:a16="http://schemas.microsoft.com/office/drawing/2014/main" id="{7336C39F-721D-4FA2-BDFE-20B58B43D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580135"/>
              </p:ext>
            </p:extLst>
          </p:nvPr>
        </p:nvGraphicFramePr>
        <p:xfrm>
          <a:off x="3739924" y="3362614"/>
          <a:ext cx="4377079" cy="15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B5CF78-3F4B-4370-97BA-BE92194E05F9}"/>
              </a:ext>
            </a:extLst>
          </p:cNvPr>
          <p:cNvSpPr txBox="1"/>
          <p:nvPr/>
        </p:nvSpPr>
        <p:spPr>
          <a:xfrm>
            <a:off x="2711250" y="168489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31%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C97325C0-5DB5-4556-8476-78EA4BA93B01}"/>
              </a:ext>
            </a:extLst>
          </p:cNvPr>
          <p:cNvSpPr txBox="1"/>
          <p:nvPr/>
        </p:nvSpPr>
        <p:spPr>
          <a:xfrm>
            <a:off x="446128" y="3942285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62%</a:t>
            </a:r>
          </a:p>
        </p:txBody>
      </p:sp>
      <p:pic>
        <p:nvPicPr>
          <p:cNvPr id="44" name="Grafika 43" descr="Wstecz kontur">
            <a:extLst>
              <a:ext uri="{FF2B5EF4-FFF2-40B4-BE49-F238E27FC236}">
                <a16:creationId xmlns:a16="http://schemas.microsoft.com/office/drawing/2014/main" id="{CB8B6FC9-B67D-4990-9279-A6A9696CDA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99430" y="1688828"/>
            <a:ext cx="366217" cy="366217"/>
          </a:xfrm>
          <a:prstGeom prst="rect">
            <a:avLst/>
          </a:prstGeom>
        </p:spPr>
      </p:pic>
      <p:pic>
        <p:nvPicPr>
          <p:cNvPr id="45" name="Grafika 44" descr="Wstecz kontur">
            <a:extLst>
              <a:ext uri="{FF2B5EF4-FFF2-40B4-BE49-F238E27FC236}">
                <a16:creationId xmlns:a16="http://schemas.microsoft.com/office/drawing/2014/main" id="{051F4D46-4468-4287-BD2F-573C99D554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 flipV="1">
            <a:off x="492513" y="3662391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Wykres 32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C4E6F6B3-4D2F-40C1-9C0E-7E827E61149D}"/>
              </a:ext>
            </a:extLst>
          </p:cNvPr>
          <p:cNvGraphicFramePr/>
          <p:nvPr/>
        </p:nvGraphicFramePr>
        <p:xfrm>
          <a:off x="411960" y="1798758"/>
          <a:ext cx="288232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 descr="Ocena działania Ministerstwa Klimatu i Środowiska&#10;&#10;Wykres kołowy przedstawiający ocenę respondenta działania Ministerstwa Klimatu i Środowiska w zakresie ochrony środowiska naturalnego i wspierania efektywnego gospodarowania zasobami w Polsce (zdecydowanie pozytywnie - 5%, raczej pozytywnie - 26%, raczej negatywnie  - 38%, zdecydowanie negatywnie - 24%, nie wiem, trudno powiedzieć - 8%).">
            <a:extLst>
              <a:ext uri="{FF2B5EF4-FFF2-40B4-BE49-F238E27FC236}">
                <a16:creationId xmlns:a16="http://schemas.microsoft.com/office/drawing/2014/main" id="{2E8ED252-E115-4784-81FE-6EE0454DE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807015"/>
              </p:ext>
            </p:extLst>
          </p:nvPr>
        </p:nvGraphicFramePr>
        <p:xfrm>
          <a:off x="364039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360CDE44-731C-498F-ADBB-D7F55C7AF1CB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5. Jak ocenia Pan(i) działania Ministerstwa Klimatu i Środowiska w zakresie ochrony środowiska naturalnego i wspierania efektywnego gospodarowania zasobami w Polsce?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Ocena działania Ministerstwa Klimatu i Środowiska</a:t>
            </a:r>
          </a:p>
        </p:txBody>
      </p:sp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4151EE19-8F0A-4D6E-9548-BE6AC52F2B5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9DF1419D-3B05-4651-82AC-132550439E30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dochód netto na 1 rodziny w gospodarstwie domowym: do 1500 zł: n= 180, 1501-2500 zł: n= 290, powyżej 2500 zł: n=425.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70E2F21E-426D-4DBA-ABAC-8B57C78D443C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3" name="Symbol zastępczy zawartości 4">
            <a:extLst>
              <a:ext uri="{FF2B5EF4-FFF2-40B4-BE49-F238E27FC236}">
                <a16:creationId xmlns:a16="http://schemas.microsoft.com/office/drawing/2014/main" id="{8ED4E6F6-0402-4446-8EE7-0536D41EE4D9}"/>
              </a:ext>
            </a:extLst>
          </p:cNvPr>
          <p:cNvGraphicFramePr>
            <a:graphicFrameLocks/>
          </p:cNvGraphicFramePr>
          <p:nvPr/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4CA62C96-BB6C-4D2A-B5E7-72AFAB3B1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51FBCEF-0900-4109-83D3-D0109751B605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E5433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negatywnych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AE0FB974-B7BF-4756-86B6-FA891CAAC614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2E98DF1-81CA-4D98-9E1E-3B02500A4652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F214DA54-CC19-434A-B171-5DA9C7D732D2}"/>
              </a:ext>
            </a:extLst>
          </p:cNvPr>
          <p:cNvGrpSpPr/>
          <p:nvPr/>
        </p:nvGrpSpPr>
        <p:grpSpPr>
          <a:xfrm>
            <a:off x="8078337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E9435DA-60FF-4B23-8B8A-4E59CA1B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6BE34BAD-4F85-4100-AE22-13C2634B4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CC3BAE8C-F8DB-4A88-AB90-69CEF97A4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56F737B-F7A2-42DD-AC03-9159E9DB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602EA70-1DFB-4D7A-86FB-1F2659DC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BA3316AA-D9EE-448A-B174-119EF953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7" name="Symbol zastępczy tekstu 12">
            <a:extLst>
              <a:ext uri="{FF2B5EF4-FFF2-40B4-BE49-F238E27FC236}">
                <a16:creationId xmlns:a16="http://schemas.microsoft.com/office/drawing/2014/main" id="{44ECB0D8-A6C6-42A0-8DA3-4D3830108399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ABF060F-3E45-4B3D-971B-D405551198FA}"/>
              </a:ext>
            </a:extLst>
          </p:cNvPr>
          <p:cNvGrpSpPr>
            <a:grpSpLocks noChangeAspect="1"/>
          </p:cNvGrpSpPr>
          <p:nvPr/>
        </p:nvGrpSpPr>
        <p:grpSpPr>
          <a:xfrm>
            <a:off x="8029477" y="4026738"/>
            <a:ext cx="484000" cy="396000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38" name="Freeform 84">
              <a:extLst>
                <a:ext uri="{FF2B5EF4-FFF2-40B4-BE49-F238E27FC236}">
                  <a16:creationId xmlns:a16="http://schemas.microsoft.com/office/drawing/2014/main" id="{A939EBAD-A508-4FAA-BF46-C193E677C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0B4EBA12-0D20-4D16-80F6-158DC27B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40" name="Wykres 39">
            <a:extLst>
              <a:ext uri="{FF2B5EF4-FFF2-40B4-BE49-F238E27FC236}">
                <a16:creationId xmlns:a16="http://schemas.microsoft.com/office/drawing/2014/main" id="{F047B1E0-4131-4B08-8DE2-F06CC3760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498958"/>
              </p:ext>
            </p:extLst>
          </p:nvPr>
        </p:nvGraphicFramePr>
        <p:xfrm>
          <a:off x="3789564" y="1631813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B5CF78-3F4B-4370-97BA-BE92194E05F9}"/>
              </a:ext>
            </a:extLst>
          </p:cNvPr>
          <p:cNvSpPr txBox="1"/>
          <p:nvPr/>
        </p:nvSpPr>
        <p:spPr>
          <a:xfrm>
            <a:off x="2711250" y="1684898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62%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C97325C0-5DB5-4556-8476-78EA4BA93B01}"/>
              </a:ext>
            </a:extLst>
          </p:cNvPr>
          <p:cNvSpPr txBox="1"/>
          <p:nvPr/>
        </p:nvSpPr>
        <p:spPr>
          <a:xfrm>
            <a:off x="446128" y="3942285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31%</a:t>
            </a:r>
          </a:p>
        </p:txBody>
      </p:sp>
      <p:pic>
        <p:nvPicPr>
          <p:cNvPr id="44" name="Grafika 43" descr="Wstecz kontur">
            <a:extLst>
              <a:ext uri="{FF2B5EF4-FFF2-40B4-BE49-F238E27FC236}">
                <a16:creationId xmlns:a16="http://schemas.microsoft.com/office/drawing/2014/main" id="{CB8B6FC9-B67D-4990-9279-A6A9696CD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9430" y="1688828"/>
            <a:ext cx="366217" cy="366217"/>
          </a:xfrm>
          <a:prstGeom prst="rect">
            <a:avLst/>
          </a:prstGeom>
        </p:spPr>
      </p:pic>
      <p:pic>
        <p:nvPicPr>
          <p:cNvPr id="45" name="Grafika 44" descr="Wstecz kontur">
            <a:extLst>
              <a:ext uri="{FF2B5EF4-FFF2-40B4-BE49-F238E27FC236}">
                <a16:creationId xmlns:a16="http://schemas.microsoft.com/office/drawing/2014/main" id="{051F4D46-4468-4287-BD2F-573C99D55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V="1">
            <a:off x="492513" y="3662391"/>
            <a:ext cx="366217" cy="366217"/>
          </a:xfrm>
          <a:prstGeom prst="rect">
            <a:avLst/>
          </a:prstGeom>
        </p:spPr>
      </p:pic>
      <p:graphicFrame>
        <p:nvGraphicFramePr>
          <p:cNvPr id="35" name="Wykres 34">
            <a:extLst>
              <a:ext uri="{FF2B5EF4-FFF2-40B4-BE49-F238E27FC236}">
                <a16:creationId xmlns:a16="http://schemas.microsoft.com/office/drawing/2014/main" id="{A65D2CCA-035E-4508-8596-D70E4E127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98708"/>
              </p:ext>
            </p:extLst>
          </p:nvPr>
        </p:nvGraphicFramePr>
        <p:xfrm>
          <a:off x="3739924" y="3362614"/>
          <a:ext cx="4377079" cy="15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37722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075" y="908050"/>
            <a:ext cx="8076396" cy="1080790"/>
          </a:xfrm>
        </p:spPr>
        <p:txBody>
          <a:bodyPr/>
          <a:lstStyle/>
          <a:p>
            <a:r>
              <a:rPr lang="pl-PL" sz="1100"/>
              <a:t>6. Jakie według Pana(i) Ministerstwo Klimatu i Środowiska powinno podjąć jeszcze działania, w zakresie ochrony środowiska i wspierania efektywnego gospodarowania zasobami?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 nie miał do wyboru odpowiedzi z kafeterii. Odpowiedzi zostały uszeregowane zgodnie z odpowiedziami respondentów.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Działania Ministerstwa Klimatu i Środowiska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B5463FA6-1B7E-4C9D-A909-984C9C0A6D1C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7C5525EE-CE8E-4A4A-B93E-27A5AFF2DE0A}"/>
              </a:ext>
            </a:extLst>
          </p:cNvPr>
          <p:cNvSpPr/>
          <p:nvPr/>
        </p:nvSpPr>
        <p:spPr>
          <a:xfrm>
            <a:off x="744075" y="351585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2F56FEE-0618-4114-81BA-1DCDD7463A20}"/>
              </a:ext>
            </a:extLst>
          </p:cNvPr>
          <p:cNvSpPr/>
          <p:nvPr/>
        </p:nvSpPr>
        <p:spPr>
          <a:xfrm>
            <a:off x="744075" y="421263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77B915F3-8700-437B-A023-A1EFF3524DE1}"/>
              </a:ext>
            </a:extLst>
          </p:cNvPr>
          <p:cNvSpPr/>
          <p:nvPr/>
        </p:nvSpPr>
        <p:spPr>
          <a:xfrm>
            <a:off x="744075" y="4909415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9C7E2BAE-79A1-4C02-8EBC-ED06B6BDBF71}"/>
              </a:ext>
            </a:extLst>
          </p:cNvPr>
          <p:cNvSpPr/>
          <p:nvPr/>
        </p:nvSpPr>
        <p:spPr>
          <a:xfrm>
            <a:off x="3317351" y="212229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E8AD9B8-5316-414F-9171-B6218D9DA5DF}"/>
              </a:ext>
            </a:extLst>
          </p:cNvPr>
          <p:cNvSpPr/>
          <p:nvPr/>
        </p:nvSpPr>
        <p:spPr>
          <a:xfrm>
            <a:off x="3317351" y="281907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EAE48BCD-9161-4AE9-99C8-E8B620F17209}"/>
              </a:ext>
            </a:extLst>
          </p:cNvPr>
          <p:cNvSpPr/>
          <p:nvPr/>
        </p:nvSpPr>
        <p:spPr>
          <a:xfrm>
            <a:off x="3317351" y="351585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207FAE88-62EE-4E38-9BD7-01EE56DB73D0}"/>
              </a:ext>
            </a:extLst>
          </p:cNvPr>
          <p:cNvSpPr/>
          <p:nvPr/>
        </p:nvSpPr>
        <p:spPr>
          <a:xfrm>
            <a:off x="3317351" y="421263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1305F6F-5D0A-40F0-ABA9-19CFD190704F}"/>
              </a:ext>
            </a:extLst>
          </p:cNvPr>
          <p:cNvSpPr/>
          <p:nvPr/>
        </p:nvSpPr>
        <p:spPr>
          <a:xfrm>
            <a:off x="3317351" y="4909415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E1EE860B-36A7-49B0-B1C1-ABEED1FEB464}"/>
              </a:ext>
            </a:extLst>
          </p:cNvPr>
          <p:cNvSpPr/>
          <p:nvPr/>
        </p:nvSpPr>
        <p:spPr>
          <a:xfrm>
            <a:off x="3317351" y="1425514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AD66A9E-AFD3-4EBC-AC31-1C2934C280C5}"/>
              </a:ext>
            </a:extLst>
          </p:cNvPr>
          <p:cNvSpPr txBox="1"/>
          <p:nvPr/>
        </p:nvSpPr>
        <p:spPr>
          <a:xfrm>
            <a:off x="1279083" y="1466092"/>
            <a:ext cx="19455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solidFill>
                  <a:srgbClr val="B0955A"/>
                </a:solidFill>
                <a:effectLst/>
              </a:rPr>
              <a:t>21% </a:t>
            </a:r>
            <a:r>
              <a:rPr lang="pl-PL" sz="1050"/>
              <a:t>Dbać o tereny zielone </a:t>
            </a:r>
            <a:br>
              <a:rPr lang="pl-PL" sz="1050"/>
            </a:br>
            <a:r>
              <a:rPr lang="pl-PL" sz="1050"/>
              <a:t>(np. ograniczyć wycinki lasów, zalesiać, dbać o wody gruntowe)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924D5820-5810-438A-83A0-1B98DCC6FD46}"/>
              </a:ext>
            </a:extLst>
          </p:cNvPr>
          <p:cNvSpPr txBox="1"/>
          <p:nvPr/>
        </p:nvSpPr>
        <p:spPr>
          <a:xfrm>
            <a:off x="1279083" y="2230891"/>
            <a:ext cx="20222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solidFill>
                  <a:srgbClr val="B0955A"/>
                </a:solidFill>
                <a:effectLst/>
              </a:rPr>
              <a:t>16%</a:t>
            </a:r>
            <a:r>
              <a:rPr lang="pl-PL" sz="1300" b="1">
                <a:solidFill>
                  <a:srgbClr val="B0955A"/>
                </a:solidFill>
                <a:latin typeface="Calibri" panose="020F0502020204030204" pitchFamily="34" charset="0"/>
              </a:rPr>
              <a:t> </a:t>
            </a:r>
            <a:r>
              <a:rPr lang="pl-PL" sz="1050" u="none" strike="noStrike">
                <a:effectLst/>
              </a:rPr>
              <a:t>Promować używanie odnawialnych źródeł energii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EB628D9-6019-4F5D-AB3E-D17DDED4FA97}"/>
              </a:ext>
            </a:extLst>
          </p:cNvPr>
          <p:cNvSpPr txBox="1"/>
          <p:nvPr/>
        </p:nvSpPr>
        <p:spPr>
          <a:xfrm>
            <a:off x="1279083" y="2917251"/>
            <a:ext cx="171495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solidFill>
                  <a:srgbClr val="B0955A"/>
                </a:solidFill>
                <a:effectLst/>
              </a:rPr>
              <a:t>15%</a:t>
            </a:r>
            <a:r>
              <a:rPr lang="pl-PL" sz="1050" b="1">
                <a:solidFill>
                  <a:srgbClr val="B0955A"/>
                </a:solidFill>
                <a:latin typeface="Calibri" panose="020F0502020204030204" pitchFamily="34" charset="0"/>
              </a:rPr>
              <a:t> </a:t>
            </a:r>
            <a:r>
              <a:rPr lang="pl-PL" sz="1050" u="none" strike="noStrike">
                <a:effectLst/>
              </a:rPr>
              <a:t>Odejść od energetyki węglowej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1BAF8E3-F855-4C6E-A4CC-A79AB48B6AD3}"/>
              </a:ext>
            </a:extLst>
          </p:cNvPr>
          <p:cNvSpPr txBox="1"/>
          <p:nvPr/>
        </p:nvSpPr>
        <p:spPr>
          <a:xfrm>
            <a:off x="1279083" y="4276267"/>
            <a:ext cx="197951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8%</a:t>
            </a:r>
            <a:r>
              <a:rPr lang="pl-PL" sz="1050" u="none" strike="noStrike">
                <a:effectLst/>
              </a:rPr>
              <a:t> Działania edukacyjne, uświadamiać ludzi ekologicznie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5A925C-1324-4311-90BE-B86B16BA40F3}"/>
              </a:ext>
            </a:extLst>
          </p:cNvPr>
          <p:cNvSpPr txBox="1"/>
          <p:nvPr/>
        </p:nvSpPr>
        <p:spPr>
          <a:xfrm>
            <a:off x="1189639" y="4960917"/>
            <a:ext cx="195912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8%</a:t>
            </a:r>
            <a:r>
              <a:rPr lang="pl-PL" sz="105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050" u="none" strike="noStrike">
                <a:effectLst/>
              </a:rPr>
              <a:t>Segregować i przetwarzać odpady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A9B5B4A-47F0-48C2-82E0-735C6DC294F3}"/>
              </a:ext>
            </a:extLst>
          </p:cNvPr>
          <p:cNvSpPr txBox="1"/>
          <p:nvPr/>
        </p:nvSpPr>
        <p:spPr>
          <a:xfrm>
            <a:off x="3873574" y="1517175"/>
            <a:ext cx="165077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6%</a:t>
            </a:r>
            <a:r>
              <a:rPr lang="pl-PL" sz="13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050" u="none" strike="noStrike">
                <a:effectLst/>
              </a:rPr>
              <a:t>Dofinansowania i dotacje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868F85-A624-42A1-A144-41D7D8D1EFBD}"/>
              </a:ext>
            </a:extLst>
          </p:cNvPr>
          <p:cNvSpPr txBox="1"/>
          <p:nvPr/>
        </p:nvSpPr>
        <p:spPr>
          <a:xfrm>
            <a:off x="3873574" y="4323029"/>
            <a:ext cx="1930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2% </a:t>
            </a:r>
            <a:r>
              <a:rPr lang="pl-PL" sz="1050" u="none" strike="noStrike">
                <a:effectLst/>
              </a:rPr>
              <a:t>Zwiększyć kontrole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EFFCD9D-F735-4F1B-8321-EEC17BD9F7EA}"/>
              </a:ext>
            </a:extLst>
          </p:cNvPr>
          <p:cNvSpPr txBox="1"/>
          <p:nvPr/>
        </p:nvSpPr>
        <p:spPr>
          <a:xfrm>
            <a:off x="6571071" y="1478507"/>
            <a:ext cx="160382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</a:t>
            </a:r>
            <a:r>
              <a:rPr lang="pl-PL" sz="1300" b="1" u="none" strike="noStrike">
                <a:effectLst/>
              </a:rPr>
              <a:t>% </a:t>
            </a:r>
            <a:r>
              <a:rPr lang="pl-PL" sz="1050" u="none" strike="noStrike">
                <a:effectLst/>
              </a:rPr>
              <a:t>Konsultacje z naukowcami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D76DA54-E934-49B7-BB8F-8DCEA3A04023}"/>
              </a:ext>
            </a:extLst>
          </p:cNvPr>
          <p:cNvSpPr txBox="1"/>
          <p:nvPr/>
        </p:nvSpPr>
        <p:spPr>
          <a:xfrm>
            <a:off x="6571071" y="2174478"/>
            <a:ext cx="1981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</a:t>
            </a:r>
            <a:r>
              <a:rPr lang="pl-PL" sz="1300" b="1" u="none" strike="noStrike">
                <a:effectLst/>
              </a:rPr>
              <a:t>% </a:t>
            </a:r>
            <a:r>
              <a:rPr lang="pl-PL" sz="1050" u="none" strike="noStrike">
                <a:effectLst/>
              </a:rPr>
              <a:t>Podjąć działania przeciwdziałające ociepleniu klimatu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0E3A1A3-A989-41B5-A957-AB4EF6CAD897}"/>
              </a:ext>
            </a:extLst>
          </p:cNvPr>
          <p:cNvSpPr txBox="1"/>
          <p:nvPr/>
        </p:nvSpPr>
        <p:spPr>
          <a:xfrm>
            <a:off x="6571071" y="2936143"/>
            <a:ext cx="809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u="none" strike="noStrike">
                <a:effectLst/>
              </a:rPr>
              <a:t> </a:t>
            </a:r>
            <a:r>
              <a:rPr lang="pl-PL" sz="1300" b="1"/>
              <a:t>19</a:t>
            </a:r>
            <a:r>
              <a:rPr lang="pl-PL" sz="1300" b="1" u="none" strike="noStrike">
                <a:effectLst/>
              </a:rPr>
              <a:t>% </a:t>
            </a:r>
            <a:r>
              <a:rPr lang="pl-PL" sz="1050" u="none" strike="noStrike">
                <a:effectLst/>
              </a:rPr>
              <a:t>Inne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BB9457A-48AD-46C7-8EAD-BA7E7E8440C1}"/>
              </a:ext>
            </a:extLst>
          </p:cNvPr>
          <p:cNvSpPr txBox="1"/>
          <p:nvPr/>
        </p:nvSpPr>
        <p:spPr>
          <a:xfrm>
            <a:off x="6571071" y="3567033"/>
            <a:ext cx="132210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19</a:t>
            </a:r>
            <a:r>
              <a:rPr lang="pl-PL" sz="1300" b="1" u="none" strike="noStrike">
                <a:effectLst/>
              </a:rPr>
              <a:t>% </a:t>
            </a:r>
            <a:r>
              <a:rPr lang="pl-PL" sz="1050" u="none" strike="noStrike">
                <a:effectLst/>
              </a:rPr>
              <a:t>Nie wiem, trudno powiedzieć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F2402111-0F91-4643-A63F-43C211A13D79}"/>
              </a:ext>
            </a:extLst>
          </p:cNvPr>
          <p:cNvSpPr/>
          <p:nvPr/>
        </p:nvSpPr>
        <p:spPr>
          <a:xfrm>
            <a:off x="5862098" y="2125832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37F0519F-A52E-4DC8-911D-D2ED58FAC4EE}"/>
              </a:ext>
            </a:extLst>
          </p:cNvPr>
          <p:cNvSpPr/>
          <p:nvPr/>
        </p:nvSpPr>
        <p:spPr>
          <a:xfrm>
            <a:off x="5862098" y="2822612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A2469093-D0C3-42F2-B866-76B77F69E670}"/>
              </a:ext>
            </a:extLst>
          </p:cNvPr>
          <p:cNvSpPr/>
          <p:nvPr/>
        </p:nvSpPr>
        <p:spPr>
          <a:xfrm>
            <a:off x="5862098" y="3519392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EFE7622D-0021-4B1E-8235-6A4766592F42}"/>
              </a:ext>
            </a:extLst>
          </p:cNvPr>
          <p:cNvSpPr/>
          <p:nvPr/>
        </p:nvSpPr>
        <p:spPr>
          <a:xfrm>
            <a:off x="5862098" y="1429052"/>
            <a:ext cx="2448000" cy="576000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E6894D3-7FFE-4D47-99FE-ADFCC0A41875}"/>
              </a:ext>
            </a:extLst>
          </p:cNvPr>
          <p:cNvSpPr txBox="1"/>
          <p:nvPr/>
        </p:nvSpPr>
        <p:spPr>
          <a:xfrm>
            <a:off x="1319221" y="3567947"/>
            <a:ext cx="199843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9%</a:t>
            </a:r>
            <a:r>
              <a:rPr lang="pl-PL" sz="1050" b="1" u="none" strike="noStrike">
                <a:effectLst/>
              </a:rPr>
              <a:t> </a:t>
            </a:r>
            <a:r>
              <a:rPr lang="pl-PL" sz="1050" u="none" strike="noStrike">
                <a:effectLst/>
              </a:rPr>
              <a:t>Ograniczyć emisję spalin, gazów cieplarnianych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B266DF9E-CD0C-48D2-8C6A-4066D0ECA6CB}"/>
              </a:ext>
            </a:extLst>
          </p:cNvPr>
          <p:cNvSpPr txBox="1"/>
          <p:nvPr/>
        </p:nvSpPr>
        <p:spPr>
          <a:xfrm>
            <a:off x="3873574" y="2212958"/>
            <a:ext cx="202559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4% </a:t>
            </a:r>
            <a:r>
              <a:rPr lang="pl-PL" sz="1050" u="none" strike="noStrike">
                <a:effectLst/>
              </a:rPr>
              <a:t>Ograniczyć produkcję odpadów (np. plastiku)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EE656CF-4694-48A5-9A8F-1CB0D8931FB3}"/>
              </a:ext>
            </a:extLst>
          </p:cNvPr>
          <p:cNvSpPr txBox="1"/>
          <p:nvPr/>
        </p:nvSpPr>
        <p:spPr>
          <a:xfrm>
            <a:off x="3873574" y="2897474"/>
            <a:ext cx="176688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4% </a:t>
            </a:r>
            <a:r>
              <a:rPr lang="pl-PL" sz="1050" u="none" strike="noStrike">
                <a:effectLst/>
              </a:rPr>
              <a:t>Modyfikacja i egzekwowanie przepisów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D4F0FF8-1470-4DBC-9DB2-445A28578D6C}"/>
              </a:ext>
            </a:extLst>
          </p:cNvPr>
          <p:cNvSpPr txBox="1"/>
          <p:nvPr/>
        </p:nvSpPr>
        <p:spPr>
          <a:xfrm>
            <a:off x="3873574" y="3614197"/>
            <a:ext cx="17287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 u="none" strike="noStrike">
                <a:effectLst/>
              </a:rPr>
              <a:t>2% </a:t>
            </a:r>
            <a:r>
              <a:rPr lang="pl-PL" sz="1050" u="none" strike="noStrike">
                <a:effectLst/>
              </a:rPr>
              <a:t>Wybudować nowoczesne elektrownie</a:t>
            </a:r>
            <a:endParaRPr lang="pl-PL" sz="105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F7258F86-330C-4DB3-97C5-270FFB1170D2}"/>
              </a:ext>
            </a:extLst>
          </p:cNvPr>
          <p:cNvSpPr txBox="1"/>
          <p:nvPr/>
        </p:nvSpPr>
        <p:spPr>
          <a:xfrm>
            <a:off x="3909471" y="4956877"/>
            <a:ext cx="1967224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l-PL" sz="1300" b="1"/>
              <a:t>2</a:t>
            </a:r>
            <a:r>
              <a:rPr lang="pl-PL" sz="1300" b="1" u="none" strike="noStrike">
                <a:effectLst/>
              </a:rPr>
              <a:t>% </a:t>
            </a:r>
            <a:r>
              <a:rPr lang="pl-PL" sz="1050" u="none" strike="noStrike">
                <a:effectLst/>
              </a:rPr>
              <a:t>Konsultacje społeczne, kontakt ze społeczeństwem</a:t>
            </a:r>
          </a:p>
        </p:txBody>
      </p:sp>
      <p:graphicFrame>
        <p:nvGraphicFramePr>
          <p:cNvPr id="48" name="Tabela 23">
            <a:extLst>
              <a:ext uri="{FF2B5EF4-FFF2-40B4-BE49-F238E27FC236}">
                <a16:creationId xmlns:a16="http://schemas.microsoft.com/office/drawing/2014/main" id="{FDD4C116-E77F-4EDE-87D4-7C39DDB6C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97030"/>
              </p:ext>
            </p:extLst>
          </p:nvPr>
        </p:nvGraphicFramePr>
        <p:xfrm>
          <a:off x="768445" y="1465869"/>
          <a:ext cx="602512" cy="4112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512">
                  <a:extLst>
                    <a:ext uri="{9D8B030D-6E8A-4147-A177-3AD203B41FA5}">
                      <a16:colId xmlns:a16="http://schemas.microsoft.com/office/drawing/2014/main" val="2362654522"/>
                    </a:ext>
                  </a:extLst>
                </a:gridCol>
              </a:tblGrid>
              <a:tr h="698856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16469"/>
                  </a:ext>
                </a:extLst>
              </a:tr>
              <a:tr h="695433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3132233"/>
                  </a:ext>
                </a:extLst>
              </a:tr>
              <a:tr h="723014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5129969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0931356"/>
                  </a:ext>
                </a:extLst>
              </a:tr>
              <a:tr h="712381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2669111"/>
                  </a:ext>
                </a:extLst>
              </a:tr>
              <a:tr h="612756">
                <a:tc>
                  <a:txBody>
                    <a:bodyPr/>
                    <a:lstStyle/>
                    <a:p>
                      <a:pPr algn="ctr" fontAlgn="t"/>
                      <a:endParaRPr lang="pl-PL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7632310"/>
                  </a:ext>
                </a:extLst>
              </a:tr>
            </a:tbl>
          </a:graphicData>
        </a:graphic>
      </p:graphicFrame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3F962186-A19E-4B3D-9DB7-F5A2365C0D93}"/>
              </a:ext>
            </a:extLst>
          </p:cNvPr>
          <p:cNvSpPr/>
          <p:nvPr/>
        </p:nvSpPr>
        <p:spPr>
          <a:xfrm>
            <a:off x="747807" y="1439686"/>
            <a:ext cx="2448000" cy="1979969"/>
          </a:xfrm>
          <a:prstGeom prst="roundRect">
            <a:avLst>
              <a:gd name="adj" fmla="val 17701"/>
            </a:avLst>
          </a:prstGeom>
          <a:noFill/>
          <a:ln w="6350">
            <a:solidFill>
              <a:srgbClr val="B0955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C96CE761-5FEE-4EA2-8A28-588A523859E4}"/>
              </a:ext>
            </a:extLst>
          </p:cNvPr>
          <p:cNvSpPr txBox="1"/>
          <p:nvPr/>
        </p:nvSpPr>
        <p:spPr>
          <a:xfrm>
            <a:off x="298128" y="1981502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latin typeface="Calibri" panose="020F0502020204030204" pitchFamily="34" charset="0"/>
                <a:cs typeface="Calibri" panose="020F0502020204030204" pitchFamily="34" charset="0"/>
              </a:rPr>
              <a:t>TOP3</a:t>
            </a:r>
          </a:p>
        </p:txBody>
      </p:sp>
      <p:grpSp>
        <p:nvGrpSpPr>
          <p:cNvPr id="74" name="Grupa 73" descr="Działania Ministerstwa Klimatu i Środowiska&#10;&#10;Obraz przedstawia jakie według respondenta Ministerstwo Klimatu i Środowiska powinno podjąć jeszcze działania, w zakresie ochrony środowiska i wspierania efektywnego gospodarowania zasobami - dofinansowania i dotacje - 6%. ">
            <a:extLst>
              <a:ext uri="{FF2B5EF4-FFF2-40B4-BE49-F238E27FC236}">
                <a16:creationId xmlns:a16="http://schemas.microsoft.com/office/drawing/2014/main" id="{9018C35D-C17A-4AFF-BC5B-AFDEB90DEB50}"/>
              </a:ext>
            </a:extLst>
          </p:cNvPr>
          <p:cNvGrpSpPr>
            <a:grpSpLocks noChangeAspect="1"/>
          </p:cNvGrpSpPr>
          <p:nvPr/>
        </p:nvGrpSpPr>
        <p:grpSpPr>
          <a:xfrm>
            <a:off x="3454573" y="1592652"/>
            <a:ext cx="395520" cy="288000"/>
            <a:chOff x="4657726" y="4568825"/>
            <a:chExt cx="817562" cy="595313"/>
          </a:xfrm>
          <a:solidFill>
            <a:srgbClr val="CDCDCD"/>
          </a:solidFill>
        </p:grpSpPr>
        <p:sp>
          <p:nvSpPr>
            <p:cNvPr id="75" name="Freeform 112">
              <a:extLst>
                <a:ext uri="{FF2B5EF4-FFF2-40B4-BE49-F238E27FC236}">
                  <a16:creationId xmlns:a16="http://schemas.microsoft.com/office/drawing/2014/main" id="{FB7DF8A1-0C2A-435A-9058-BECBE4A6B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4568825"/>
              <a:ext cx="704850" cy="533400"/>
            </a:xfrm>
            <a:custGeom>
              <a:avLst/>
              <a:gdLst>
                <a:gd name="T0" fmla="*/ 293 w 1776"/>
                <a:gd name="T1" fmla="*/ 1343 h 1343"/>
                <a:gd name="T2" fmla="*/ 1484 w 1776"/>
                <a:gd name="T3" fmla="*/ 0 h 1343"/>
                <a:gd name="T4" fmla="*/ 1154 w 1776"/>
                <a:gd name="T5" fmla="*/ 574 h 1343"/>
                <a:gd name="T6" fmla="*/ 1142 w 1776"/>
                <a:gd name="T7" fmla="*/ 545 h 1343"/>
                <a:gd name="T8" fmla="*/ 1110 w 1776"/>
                <a:gd name="T9" fmla="*/ 493 h 1343"/>
                <a:gd name="T10" fmla="*/ 1071 w 1776"/>
                <a:gd name="T11" fmla="*/ 446 h 1343"/>
                <a:gd name="T12" fmla="*/ 1026 w 1776"/>
                <a:gd name="T13" fmla="*/ 411 h 1343"/>
                <a:gd name="T14" fmla="*/ 976 w 1776"/>
                <a:gd name="T15" fmla="*/ 384 h 1343"/>
                <a:gd name="T16" fmla="*/ 922 w 1776"/>
                <a:gd name="T17" fmla="*/ 368 h 1343"/>
                <a:gd name="T18" fmla="*/ 866 w 1776"/>
                <a:gd name="T19" fmla="*/ 363 h 1343"/>
                <a:gd name="T20" fmla="*/ 809 w 1776"/>
                <a:gd name="T21" fmla="*/ 371 h 1343"/>
                <a:gd name="T22" fmla="*/ 782 w 1776"/>
                <a:gd name="T23" fmla="*/ 379 h 1343"/>
                <a:gd name="T24" fmla="*/ 768 w 1776"/>
                <a:gd name="T25" fmla="*/ 384 h 1343"/>
                <a:gd name="T26" fmla="*/ 730 w 1776"/>
                <a:gd name="T27" fmla="*/ 404 h 1343"/>
                <a:gd name="T28" fmla="*/ 686 w 1776"/>
                <a:gd name="T29" fmla="*/ 440 h 1343"/>
                <a:gd name="T30" fmla="*/ 652 w 1776"/>
                <a:gd name="T31" fmla="*/ 483 h 1343"/>
                <a:gd name="T32" fmla="*/ 626 w 1776"/>
                <a:gd name="T33" fmla="*/ 533 h 1343"/>
                <a:gd name="T34" fmla="*/ 609 w 1776"/>
                <a:gd name="T35" fmla="*/ 588 h 1343"/>
                <a:gd name="T36" fmla="*/ 602 w 1776"/>
                <a:gd name="T37" fmla="*/ 647 h 1343"/>
                <a:gd name="T38" fmla="*/ 606 w 1776"/>
                <a:gd name="T39" fmla="*/ 706 h 1343"/>
                <a:gd name="T40" fmla="*/ 623 w 1776"/>
                <a:gd name="T41" fmla="*/ 767 h 1343"/>
                <a:gd name="T42" fmla="*/ 635 w 1776"/>
                <a:gd name="T43" fmla="*/ 798 h 1343"/>
                <a:gd name="T44" fmla="*/ 667 w 1776"/>
                <a:gd name="T45" fmla="*/ 850 h 1343"/>
                <a:gd name="T46" fmla="*/ 705 w 1776"/>
                <a:gd name="T47" fmla="*/ 895 h 1343"/>
                <a:gd name="T48" fmla="*/ 751 w 1776"/>
                <a:gd name="T49" fmla="*/ 931 h 1343"/>
                <a:gd name="T50" fmla="*/ 801 w 1776"/>
                <a:gd name="T51" fmla="*/ 957 h 1343"/>
                <a:gd name="T52" fmla="*/ 856 w 1776"/>
                <a:gd name="T53" fmla="*/ 973 h 1343"/>
                <a:gd name="T54" fmla="*/ 911 w 1776"/>
                <a:gd name="T55" fmla="*/ 979 h 1343"/>
                <a:gd name="T56" fmla="*/ 966 w 1776"/>
                <a:gd name="T57" fmla="*/ 972 h 1343"/>
                <a:gd name="T58" fmla="*/ 994 w 1776"/>
                <a:gd name="T59" fmla="*/ 963 h 1343"/>
                <a:gd name="T60" fmla="*/ 1007 w 1776"/>
                <a:gd name="T61" fmla="*/ 957 h 1343"/>
                <a:gd name="T62" fmla="*/ 1046 w 1776"/>
                <a:gd name="T63" fmla="*/ 938 h 1343"/>
                <a:gd name="T64" fmla="*/ 1089 w 1776"/>
                <a:gd name="T65" fmla="*/ 902 h 1343"/>
                <a:gd name="T66" fmla="*/ 1125 w 1776"/>
                <a:gd name="T67" fmla="*/ 860 h 1343"/>
                <a:gd name="T68" fmla="*/ 1151 w 1776"/>
                <a:gd name="T69" fmla="*/ 809 h 1343"/>
                <a:gd name="T70" fmla="*/ 1169 w 1776"/>
                <a:gd name="T71" fmla="*/ 754 h 1343"/>
                <a:gd name="T72" fmla="*/ 1175 w 1776"/>
                <a:gd name="T73" fmla="*/ 696 h 1343"/>
                <a:gd name="T74" fmla="*/ 1170 w 1776"/>
                <a:gd name="T75" fmla="*/ 635 h 1343"/>
                <a:gd name="T76" fmla="*/ 1154 w 1776"/>
                <a:gd name="T77" fmla="*/ 57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6" h="1343">
                  <a:moveTo>
                    <a:pt x="1776" y="803"/>
                  </a:moveTo>
                  <a:lnTo>
                    <a:pt x="293" y="1343"/>
                  </a:lnTo>
                  <a:lnTo>
                    <a:pt x="0" y="540"/>
                  </a:lnTo>
                  <a:lnTo>
                    <a:pt x="1484" y="0"/>
                  </a:lnTo>
                  <a:lnTo>
                    <a:pt x="1776" y="803"/>
                  </a:lnTo>
                  <a:close/>
                  <a:moveTo>
                    <a:pt x="1154" y="574"/>
                  </a:moveTo>
                  <a:lnTo>
                    <a:pt x="1154" y="574"/>
                  </a:lnTo>
                  <a:lnTo>
                    <a:pt x="1142" y="545"/>
                  </a:lnTo>
                  <a:lnTo>
                    <a:pt x="1128" y="518"/>
                  </a:lnTo>
                  <a:lnTo>
                    <a:pt x="1110" y="493"/>
                  </a:lnTo>
                  <a:lnTo>
                    <a:pt x="1092" y="469"/>
                  </a:lnTo>
                  <a:lnTo>
                    <a:pt x="1071" y="446"/>
                  </a:lnTo>
                  <a:lnTo>
                    <a:pt x="1050" y="428"/>
                  </a:lnTo>
                  <a:lnTo>
                    <a:pt x="1026" y="411"/>
                  </a:lnTo>
                  <a:lnTo>
                    <a:pt x="1001" y="396"/>
                  </a:lnTo>
                  <a:lnTo>
                    <a:pt x="976" y="384"/>
                  </a:lnTo>
                  <a:lnTo>
                    <a:pt x="949" y="375"/>
                  </a:lnTo>
                  <a:lnTo>
                    <a:pt x="922" y="368"/>
                  </a:lnTo>
                  <a:lnTo>
                    <a:pt x="894" y="364"/>
                  </a:lnTo>
                  <a:lnTo>
                    <a:pt x="866" y="363"/>
                  </a:lnTo>
                  <a:lnTo>
                    <a:pt x="838" y="366"/>
                  </a:lnTo>
                  <a:lnTo>
                    <a:pt x="809" y="371"/>
                  </a:lnTo>
                  <a:lnTo>
                    <a:pt x="796" y="375"/>
                  </a:lnTo>
                  <a:lnTo>
                    <a:pt x="782" y="379"/>
                  </a:lnTo>
                  <a:lnTo>
                    <a:pt x="782" y="379"/>
                  </a:lnTo>
                  <a:lnTo>
                    <a:pt x="768" y="384"/>
                  </a:lnTo>
                  <a:lnTo>
                    <a:pt x="755" y="391"/>
                  </a:lnTo>
                  <a:lnTo>
                    <a:pt x="730" y="404"/>
                  </a:lnTo>
                  <a:lnTo>
                    <a:pt x="708" y="421"/>
                  </a:lnTo>
                  <a:lnTo>
                    <a:pt x="686" y="440"/>
                  </a:lnTo>
                  <a:lnTo>
                    <a:pt x="668" y="461"/>
                  </a:lnTo>
                  <a:lnTo>
                    <a:pt x="652" y="483"/>
                  </a:lnTo>
                  <a:lnTo>
                    <a:pt x="638" y="507"/>
                  </a:lnTo>
                  <a:lnTo>
                    <a:pt x="626" y="533"/>
                  </a:lnTo>
                  <a:lnTo>
                    <a:pt x="615" y="560"/>
                  </a:lnTo>
                  <a:lnTo>
                    <a:pt x="609" y="588"/>
                  </a:lnTo>
                  <a:lnTo>
                    <a:pt x="605" y="617"/>
                  </a:lnTo>
                  <a:lnTo>
                    <a:pt x="602" y="647"/>
                  </a:lnTo>
                  <a:lnTo>
                    <a:pt x="603" y="676"/>
                  </a:lnTo>
                  <a:lnTo>
                    <a:pt x="606" y="706"/>
                  </a:lnTo>
                  <a:lnTo>
                    <a:pt x="612" y="737"/>
                  </a:lnTo>
                  <a:lnTo>
                    <a:pt x="623" y="767"/>
                  </a:lnTo>
                  <a:lnTo>
                    <a:pt x="623" y="767"/>
                  </a:lnTo>
                  <a:lnTo>
                    <a:pt x="635" y="798"/>
                  </a:lnTo>
                  <a:lnTo>
                    <a:pt x="649" y="824"/>
                  </a:lnTo>
                  <a:lnTo>
                    <a:pt x="667" y="850"/>
                  </a:lnTo>
                  <a:lnTo>
                    <a:pt x="685" y="874"/>
                  </a:lnTo>
                  <a:lnTo>
                    <a:pt x="705" y="895"/>
                  </a:lnTo>
                  <a:lnTo>
                    <a:pt x="727" y="914"/>
                  </a:lnTo>
                  <a:lnTo>
                    <a:pt x="751" y="931"/>
                  </a:lnTo>
                  <a:lnTo>
                    <a:pt x="775" y="946"/>
                  </a:lnTo>
                  <a:lnTo>
                    <a:pt x="801" y="957"/>
                  </a:lnTo>
                  <a:lnTo>
                    <a:pt x="828" y="967"/>
                  </a:lnTo>
                  <a:lnTo>
                    <a:pt x="856" y="973"/>
                  </a:lnTo>
                  <a:lnTo>
                    <a:pt x="883" y="977"/>
                  </a:lnTo>
                  <a:lnTo>
                    <a:pt x="911" y="979"/>
                  </a:lnTo>
                  <a:lnTo>
                    <a:pt x="939" y="976"/>
                  </a:lnTo>
                  <a:lnTo>
                    <a:pt x="966" y="972"/>
                  </a:lnTo>
                  <a:lnTo>
                    <a:pt x="981" y="968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1007" y="957"/>
                  </a:lnTo>
                  <a:lnTo>
                    <a:pt x="1021" y="952"/>
                  </a:lnTo>
                  <a:lnTo>
                    <a:pt x="1046" y="938"/>
                  </a:lnTo>
                  <a:lnTo>
                    <a:pt x="1068" y="920"/>
                  </a:lnTo>
                  <a:lnTo>
                    <a:pt x="1089" y="902"/>
                  </a:lnTo>
                  <a:lnTo>
                    <a:pt x="1108" y="882"/>
                  </a:lnTo>
                  <a:lnTo>
                    <a:pt x="1125" y="860"/>
                  </a:lnTo>
                  <a:lnTo>
                    <a:pt x="1139" y="835"/>
                  </a:lnTo>
                  <a:lnTo>
                    <a:pt x="1151" y="809"/>
                  </a:lnTo>
                  <a:lnTo>
                    <a:pt x="1161" y="782"/>
                  </a:lnTo>
                  <a:lnTo>
                    <a:pt x="1169" y="754"/>
                  </a:lnTo>
                  <a:lnTo>
                    <a:pt x="1172" y="725"/>
                  </a:lnTo>
                  <a:lnTo>
                    <a:pt x="1175" y="696"/>
                  </a:lnTo>
                  <a:lnTo>
                    <a:pt x="1174" y="666"/>
                  </a:lnTo>
                  <a:lnTo>
                    <a:pt x="1170" y="635"/>
                  </a:lnTo>
                  <a:lnTo>
                    <a:pt x="1163" y="605"/>
                  </a:lnTo>
                  <a:lnTo>
                    <a:pt x="1154" y="574"/>
                  </a:lnTo>
                  <a:lnTo>
                    <a:pt x="115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13">
              <a:extLst>
                <a:ext uri="{FF2B5EF4-FFF2-40B4-BE49-F238E27FC236}">
                  <a16:creationId xmlns:a16="http://schemas.microsoft.com/office/drawing/2014/main" id="{3E07D2A6-65AE-4C45-84A1-0FBA09CE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4630738"/>
              <a:ext cx="600075" cy="533400"/>
            </a:xfrm>
            <a:custGeom>
              <a:avLst/>
              <a:gdLst>
                <a:gd name="T0" fmla="*/ 1513 w 1513"/>
                <a:gd name="T1" fmla="*/ 803 h 1343"/>
                <a:gd name="T2" fmla="*/ 28 w 1513"/>
                <a:gd name="T3" fmla="*/ 1343 h 1343"/>
                <a:gd name="T4" fmla="*/ 0 w 1513"/>
                <a:gd name="T5" fmla="*/ 1267 h 1343"/>
                <a:gd name="T6" fmla="*/ 1423 w 1513"/>
                <a:gd name="T7" fmla="*/ 749 h 1343"/>
                <a:gd name="T8" fmla="*/ 1408 w 1513"/>
                <a:gd name="T9" fmla="*/ 711 h 1343"/>
                <a:gd name="T10" fmla="*/ 1159 w 1513"/>
                <a:gd name="T11" fmla="*/ 23 h 1343"/>
                <a:gd name="T12" fmla="*/ 1221 w 1513"/>
                <a:gd name="T13" fmla="*/ 0 h 1343"/>
                <a:gd name="T14" fmla="*/ 1513 w 1513"/>
                <a:gd name="T15" fmla="*/ 80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3" h="1343">
                  <a:moveTo>
                    <a:pt x="1513" y="803"/>
                  </a:moveTo>
                  <a:lnTo>
                    <a:pt x="28" y="1343"/>
                  </a:lnTo>
                  <a:lnTo>
                    <a:pt x="0" y="1267"/>
                  </a:lnTo>
                  <a:lnTo>
                    <a:pt x="1423" y="749"/>
                  </a:lnTo>
                  <a:lnTo>
                    <a:pt x="1408" y="711"/>
                  </a:lnTo>
                  <a:lnTo>
                    <a:pt x="1159" y="23"/>
                  </a:lnTo>
                  <a:lnTo>
                    <a:pt x="1221" y="0"/>
                  </a:lnTo>
                  <a:lnTo>
                    <a:pt x="1513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4">
              <a:extLst>
                <a:ext uri="{FF2B5EF4-FFF2-40B4-BE49-F238E27FC236}">
                  <a16:creationId xmlns:a16="http://schemas.microsoft.com/office/drawing/2014/main" id="{DB5B83CE-8604-4741-B639-4B892B73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4600575"/>
              <a:ext cx="598488" cy="531813"/>
            </a:xfrm>
            <a:custGeom>
              <a:avLst/>
              <a:gdLst>
                <a:gd name="T0" fmla="*/ 1219 w 1511"/>
                <a:gd name="T1" fmla="*/ 0 h 1342"/>
                <a:gd name="T2" fmla="*/ 1157 w 1511"/>
                <a:gd name="T3" fmla="*/ 23 h 1342"/>
                <a:gd name="T4" fmla="*/ 1408 w 1511"/>
                <a:gd name="T5" fmla="*/ 709 h 1342"/>
                <a:gd name="T6" fmla="*/ 1421 w 1511"/>
                <a:gd name="T7" fmla="*/ 748 h 1342"/>
                <a:gd name="T8" fmla="*/ 0 w 1511"/>
                <a:gd name="T9" fmla="*/ 1265 h 1342"/>
                <a:gd name="T10" fmla="*/ 27 w 1511"/>
                <a:gd name="T11" fmla="*/ 1342 h 1342"/>
                <a:gd name="T12" fmla="*/ 1511 w 1511"/>
                <a:gd name="T13" fmla="*/ 802 h 1342"/>
                <a:gd name="T14" fmla="*/ 1219 w 1511"/>
                <a:gd name="T15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1" h="1342">
                  <a:moveTo>
                    <a:pt x="1219" y="0"/>
                  </a:moveTo>
                  <a:lnTo>
                    <a:pt x="1157" y="23"/>
                  </a:lnTo>
                  <a:lnTo>
                    <a:pt x="1408" y="709"/>
                  </a:lnTo>
                  <a:lnTo>
                    <a:pt x="1421" y="748"/>
                  </a:lnTo>
                  <a:lnTo>
                    <a:pt x="0" y="1265"/>
                  </a:lnTo>
                  <a:lnTo>
                    <a:pt x="27" y="1342"/>
                  </a:lnTo>
                  <a:lnTo>
                    <a:pt x="1511" y="802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15">
              <a:extLst>
                <a:ext uri="{FF2B5EF4-FFF2-40B4-BE49-F238E27FC236}">
                  <a16:creationId xmlns:a16="http://schemas.microsoft.com/office/drawing/2014/main" id="{7FED81E7-EC83-4B5D-B9FF-B7B77464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4748213"/>
              <a:ext cx="114300" cy="174625"/>
            </a:xfrm>
            <a:custGeom>
              <a:avLst/>
              <a:gdLst>
                <a:gd name="T0" fmla="*/ 232 w 289"/>
                <a:gd name="T1" fmla="*/ 363 h 438"/>
                <a:gd name="T2" fmla="*/ 241 w 289"/>
                <a:gd name="T3" fmla="*/ 356 h 438"/>
                <a:gd name="T4" fmla="*/ 274 w 289"/>
                <a:gd name="T5" fmla="*/ 321 h 438"/>
                <a:gd name="T6" fmla="*/ 289 w 289"/>
                <a:gd name="T7" fmla="*/ 269 h 438"/>
                <a:gd name="T8" fmla="*/ 285 w 289"/>
                <a:gd name="T9" fmla="*/ 243 h 438"/>
                <a:gd name="T10" fmla="*/ 282 w 289"/>
                <a:gd name="T11" fmla="*/ 235 h 438"/>
                <a:gd name="T12" fmla="*/ 265 w 289"/>
                <a:gd name="T13" fmla="*/ 203 h 438"/>
                <a:gd name="T14" fmla="*/ 247 w 289"/>
                <a:gd name="T15" fmla="*/ 187 h 438"/>
                <a:gd name="T16" fmla="*/ 204 w 289"/>
                <a:gd name="T17" fmla="*/ 170 h 438"/>
                <a:gd name="T18" fmla="*/ 159 w 289"/>
                <a:gd name="T19" fmla="*/ 167 h 438"/>
                <a:gd name="T20" fmla="*/ 118 w 289"/>
                <a:gd name="T21" fmla="*/ 165 h 438"/>
                <a:gd name="T22" fmla="*/ 111 w 289"/>
                <a:gd name="T23" fmla="*/ 162 h 438"/>
                <a:gd name="T24" fmla="*/ 97 w 289"/>
                <a:gd name="T25" fmla="*/ 155 h 438"/>
                <a:gd name="T26" fmla="*/ 96 w 289"/>
                <a:gd name="T27" fmla="*/ 153 h 438"/>
                <a:gd name="T28" fmla="*/ 97 w 289"/>
                <a:gd name="T29" fmla="*/ 141 h 438"/>
                <a:gd name="T30" fmla="*/ 100 w 289"/>
                <a:gd name="T31" fmla="*/ 137 h 438"/>
                <a:gd name="T32" fmla="*/ 121 w 289"/>
                <a:gd name="T33" fmla="*/ 125 h 438"/>
                <a:gd name="T34" fmla="*/ 133 w 289"/>
                <a:gd name="T35" fmla="*/ 121 h 438"/>
                <a:gd name="T36" fmla="*/ 181 w 289"/>
                <a:gd name="T37" fmla="*/ 116 h 438"/>
                <a:gd name="T38" fmla="*/ 198 w 289"/>
                <a:gd name="T39" fmla="*/ 37 h 438"/>
                <a:gd name="T40" fmla="*/ 188 w 289"/>
                <a:gd name="T41" fmla="*/ 35 h 438"/>
                <a:gd name="T42" fmla="*/ 140 w 289"/>
                <a:gd name="T43" fmla="*/ 38 h 438"/>
                <a:gd name="T44" fmla="*/ 37 w 289"/>
                <a:gd name="T45" fmla="*/ 25 h 438"/>
                <a:gd name="T46" fmla="*/ 54 w 289"/>
                <a:gd name="T47" fmla="*/ 72 h 438"/>
                <a:gd name="T48" fmla="*/ 14 w 289"/>
                <a:gd name="T49" fmla="*/ 113 h 438"/>
                <a:gd name="T50" fmla="*/ 0 w 289"/>
                <a:gd name="T51" fmla="*/ 162 h 438"/>
                <a:gd name="T52" fmla="*/ 6 w 289"/>
                <a:gd name="T53" fmla="*/ 195 h 438"/>
                <a:gd name="T54" fmla="*/ 10 w 289"/>
                <a:gd name="T55" fmla="*/ 204 h 438"/>
                <a:gd name="T56" fmla="*/ 26 w 289"/>
                <a:gd name="T57" fmla="*/ 228 h 438"/>
                <a:gd name="T58" fmla="*/ 47 w 289"/>
                <a:gd name="T59" fmla="*/ 244 h 438"/>
                <a:gd name="T60" fmla="*/ 56 w 289"/>
                <a:gd name="T61" fmla="*/ 248 h 438"/>
                <a:gd name="T62" fmla="*/ 113 w 289"/>
                <a:gd name="T63" fmla="*/ 258 h 438"/>
                <a:gd name="T64" fmla="*/ 134 w 289"/>
                <a:gd name="T65" fmla="*/ 258 h 438"/>
                <a:gd name="T66" fmla="*/ 177 w 289"/>
                <a:gd name="T67" fmla="*/ 262 h 438"/>
                <a:gd name="T68" fmla="*/ 183 w 289"/>
                <a:gd name="T69" fmla="*/ 265 h 438"/>
                <a:gd name="T70" fmla="*/ 191 w 289"/>
                <a:gd name="T71" fmla="*/ 276 h 438"/>
                <a:gd name="T72" fmla="*/ 192 w 289"/>
                <a:gd name="T73" fmla="*/ 280 h 438"/>
                <a:gd name="T74" fmla="*/ 188 w 289"/>
                <a:gd name="T75" fmla="*/ 293 h 438"/>
                <a:gd name="T76" fmla="*/ 183 w 289"/>
                <a:gd name="T77" fmla="*/ 297 h 438"/>
                <a:gd name="T78" fmla="*/ 162 w 289"/>
                <a:gd name="T79" fmla="*/ 309 h 438"/>
                <a:gd name="T80" fmla="*/ 151 w 289"/>
                <a:gd name="T81" fmla="*/ 313 h 438"/>
                <a:gd name="T82" fmla="*/ 97 w 289"/>
                <a:gd name="T83" fmla="*/ 318 h 438"/>
                <a:gd name="T84" fmla="*/ 75 w 289"/>
                <a:gd name="T85" fmla="*/ 397 h 438"/>
                <a:gd name="T86" fmla="*/ 81 w 289"/>
                <a:gd name="T87" fmla="*/ 398 h 438"/>
                <a:gd name="T88" fmla="*/ 144 w 289"/>
                <a:gd name="T89" fmla="*/ 397 h 438"/>
                <a:gd name="T90" fmla="*/ 194 w 289"/>
                <a:gd name="T91" fmla="*/ 434 h 438"/>
                <a:gd name="T92" fmla="*/ 190 w 289"/>
                <a:gd name="T93" fmla="*/ 42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9" h="438">
                  <a:moveTo>
                    <a:pt x="194" y="434"/>
                  </a:moveTo>
                  <a:lnTo>
                    <a:pt x="251" y="414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41" y="356"/>
                  </a:lnTo>
                  <a:lnTo>
                    <a:pt x="249" y="350"/>
                  </a:lnTo>
                  <a:lnTo>
                    <a:pt x="264" y="336"/>
                  </a:lnTo>
                  <a:lnTo>
                    <a:pt x="274" y="321"/>
                  </a:lnTo>
                  <a:lnTo>
                    <a:pt x="282" y="303"/>
                  </a:lnTo>
                  <a:lnTo>
                    <a:pt x="287" y="286"/>
                  </a:lnTo>
                  <a:lnTo>
                    <a:pt x="289" y="269"/>
                  </a:lnTo>
                  <a:lnTo>
                    <a:pt x="289" y="261"/>
                  </a:lnTo>
                  <a:lnTo>
                    <a:pt x="287" y="252"/>
                  </a:lnTo>
                  <a:lnTo>
                    <a:pt x="285" y="243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76" y="218"/>
                  </a:lnTo>
                  <a:lnTo>
                    <a:pt x="270" y="211"/>
                  </a:lnTo>
                  <a:lnTo>
                    <a:pt x="265" y="203"/>
                  </a:lnTo>
                  <a:lnTo>
                    <a:pt x="260" y="198"/>
                  </a:lnTo>
                  <a:lnTo>
                    <a:pt x="253" y="191"/>
                  </a:lnTo>
                  <a:lnTo>
                    <a:pt x="247" y="187"/>
                  </a:lnTo>
                  <a:lnTo>
                    <a:pt x="240" y="182"/>
                  </a:lnTo>
                  <a:lnTo>
                    <a:pt x="223" y="175"/>
                  </a:lnTo>
                  <a:lnTo>
                    <a:pt x="204" y="170"/>
                  </a:lnTo>
                  <a:lnTo>
                    <a:pt x="183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30" y="166"/>
                  </a:lnTo>
                  <a:lnTo>
                    <a:pt x="118" y="165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7" y="15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144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0" y="137"/>
                  </a:lnTo>
                  <a:lnTo>
                    <a:pt x="105" y="133"/>
                  </a:lnTo>
                  <a:lnTo>
                    <a:pt x="112" y="129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33" y="121"/>
                  </a:lnTo>
                  <a:lnTo>
                    <a:pt x="145" y="118"/>
                  </a:lnTo>
                  <a:lnTo>
                    <a:pt x="165" y="116"/>
                  </a:lnTo>
                  <a:lnTo>
                    <a:pt x="181" y="116"/>
                  </a:lnTo>
                  <a:lnTo>
                    <a:pt x="192" y="116"/>
                  </a:lnTo>
                  <a:lnTo>
                    <a:pt x="206" y="117"/>
                  </a:lnTo>
                  <a:lnTo>
                    <a:pt x="19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74" y="35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18" y="43"/>
                  </a:lnTo>
                  <a:lnTo>
                    <a:pt x="103" y="0"/>
                  </a:lnTo>
                  <a:lnTo>
                    <a:pt x="37" y="25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8" y="84"/>
                  </a:lnTo>
                  <a:lnTo>
                    <a:pt x="25" y="97"/>
                  </a:lnTo>
                  <a:lnTo>
                    <a:pt x="14" y="113"/>
                  </a:lnTo>
                  <a:lnTo>
                    <a:pt x="6" y="128"/>
                  </a:lnTo>
                  <a:lnTo>
                    <a:pt x="1" y="145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87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26" y="228"/>
                  </a:lnTo>
                  <a:lnTo>
                    <a:pt x="33" y="235"/>
                  </a:lnTo>
                  <a:lnTo>
                    <a:pt x="39" y="240"/>
                  </a:lnTo>
                  <a:lnTo>
                    <a:pt x="47" y="244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74" y="253"/>
                  </a:lnTo>
                  <a:lnTo>
                    <a:pt x="93" y="257"/>
                  </a:lnTo>
                  <a:lnTo>
                    <a:pt x="11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59" y="260"/>
                  </a:lnTo>
                  <a:lnTo>
                    <a:pt x="170" y="261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3" y="265"/>
                  </a:lnTo>
                  <a:lnTo>
                    <a:pt x="186" y="268"/>
                  </a:lnTo>
                  <a:lnTo>
                    <a:pt x="190" y="272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2" y="280"/>
                  </a:lnTo>
                  <a:lnTo>
                    <a:pt x="192" y="284"/>
                  </a:lnTo>
                  <a:lnTo>
                    <a:pt x="191" y="287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3" y="297"/>
                  </a:lnTo>
                  <a:lnTo>
                    <a:pt x="178" y="301"/>
                  </a:lnTo>
                  <a:lnTo>
                    <a:pt x="171" y="305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1" y="313"/>
                  </a:lnTo>
                  <a:lnTo>
                    <a:pt x="140" y="315"/>
                  </a:lnTo>
                  <a:lnTo>
                    <a:pt x="118" y="318"/>
                  </a:lnTo>
                  <a:lnTo>
                    <a:pt x="97" y="318"/>
                  </a:lnTo>
                  <a:lnTo>
                    <a:pt x="79" y="317"/>
                  </a:lnTo>
                  <a:lnTo>
                    <a:pt x="66" y="314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100" y="400"/>
                  </a:lnTo>
                  <a:lnTo>
                    <a:pt x="121" y="400"/>
                  </a:lnTo>
                  <a:lnTo>
                    <a:pt x="144" y="397"/>
                  </a:lnTo>
                  <a:lnTo>
                    <a:pt x="167" y="392"/>
                  </a:lnTo>
                  <a:lnTo>
                    <a:pt x="184" y="438"/>
                  </a:lnTo>
                  <a:lnTo>
                    <a:pt x="194" y="434"/>
                  </a:lnTo>
                  <a:lnTo>
                    <a:pt x="190" y="425"/>
                  </a:lnTo>
                  <a:lnTo>
                    <a:pt x="200" y="421"/>
                  </a:lnTo>
                  <a:lnTo>
                    <a:pt x="190" y="425"/>
                  </a:lnTo>
                  <a:lnTo>
                    <a:pt x="194" y="434"/>
                  </a:lnTo>
                  <a:lnTo>
                    <a:pt x="194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7" name="Grupa 86" descr="Działania Ministerstwa Klimatu i Środowiska&#10;&#10;Obraz przedstawia jakie według respondenta Ministerstwo Klimatu i Środowiska powinno podjąć jeszcze działania, w zakresie ochrony środowiska i wspierania efektywnego gospodarowania zasobami - promować używanie odnawialnych źródeł energii - 16%.">
            <a:extLst>
              <a:ext uri="{FF2B5EF4-FFF2-40B4-BE49-F238E27FC236}">
                <a16:creationId xmlns:a16="http://schemas.microsoft.com/office/drawing/2014/main" id="{6D2F6343-E719-4696-BA6F-569F6C2051F6}"/>
              </a:ext>
            </a:extLst>
          </p:cNvPr>
          <p:cNvGrpSpPr/>
          <p:nvPr/>
        </p:nvGrpSpPr>
        <p:grpSpPr>
          <a:xfrm>
            <a:off x="889249" y="2252101"/>
            <a:ext cx="360905" cy="392651"/>
            <a:chOff x="3673475" y="2644776"/>
            <a:chExt cx="685800" cy="746125"/>
          </a:xfrm>
          <a:solidFill>
            <a:srgbClr val="D5C7A7"/>
          </a:solidFill>
        </p:grpSpPr>
        <p:sp>
          <p:nvSpPr>
            <p:cNvPr id="88" name="Freeform 49">
              <a:extLst>
                <a:ext uri="{FF2B5EF4-FFF2-40B4-BE49-F238E27FC236}">
                  <a16:creationId xmlns:a16="http://schemas.microsoft.com/office/drawing/2014/main" id="{7BC6AC5A-307A-4631-AA0E-EC23B0A2E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5" y="2644776"/>
              <a:ext cx="685800" cy="652463"/>
            </a:xfrm>
            <a:custGeom>
              <a:avLst/>
              <a:gdLst>
                <a:gd name="T0" fmla="*/ 67 w 862"/>
                <a:gd name="T1" fmla="*/ 803 h 822"/>
                <a:gd name="T2" fmla="*/ 106 w 862"/>
                <a:gd name="T3" fmla="*/ 822 h 822"/>
                <a:gd name="T4" fmla="*/ 379 w 862"/>
                <a:gd name="T5" fmla="*/ 719 h 822"/>
                <a:gd name="T6" fmla="*/ 401 w 862"/>
                <a:gd name="T7" fmla="*/ 656 h 822"/>
                <a:gd name="T8" fmla="*/ 468 w 862"/>
                <a:gd name="T9" fmla="*/ 483 h 822"/>
                <a:gd name="T10" fmla="*/ 524 w 862"/>
                <a:gd name="T11" fmla="*/ 435 h 822"/>
                <a:gd name="T12" fmla="*/ 635 w 862"/>
                <a:gd name="T13" fmla="*/ 407 h 822"/>
                <a:gd name="T14" fmla="*/ 725 w 862"/>
                <a:gd name="T15" fmla="*/ 389 h 822"/>
                <a:gd name="T16" fmla="*/ 781 w 862"/>
                <a:gd name="T17" fmla="*/ 356 h 822"/>
                <a:gd name="T18" fmla="*/ 823 w 862"/>
                <a:gd name="T19" fmla="*/ 288 h 822"/>
                <a:gd name="T20" fmla="*/ 834 w 862"/>
                <a:gd name="T21" fmla="*/ 207 h 822"/>
                <a:gd name="T22" fmla="*/ 826 w 862"/>
                <a:gd name="T23" fmla="*/ 106 h 822"/>
                <a:gd name="T24" fmla="*/ 850 w 862"/>
                <a:gd name="T25" fmla="*/ 30 h 822"/>
                <a:gd name="T26" fmla="*/ 862 w 862"/>
                <a:gd name="T27" fmla="*/ 7 h 822"/>
                <a:gd name="T28" fmla="*/ 823 w 862"/>
                <a:gd name="T29" fmla="*/ 0 h 822"/>
                <a:gd name="T30" fmla="*/ 696 w 862"/>
                <a:gd name="T31" fmla="*/ 19 h 822"/>
                <a:gd name="T32" fmla="*/ 573 w 862"/>
                <a:gd name="T33" fmla="*/ 64 h 822"/>
                <a:gd name="T34" fmla="*/ 449 w 862"/>
                <a:gd name="T35" fmla="*/ 151 h 822"/>
                <a:gd name="T36" fmla="*/ 395 w 862"/>
                <a:gd name="T37" fmla="*/ 240 h 822"/>
                <a:gd name="T38" fmla="*/ 381 w 862"/>
                <a:gd name="T39" fmla="*/ 317 h 822"/>
                <a:gd name="T40" fmla="*/ 391 w 862"/>
                <a:gd name="T41" fmla="*/ 387 h 822"/>
                <a:gd name="T42" fmla="*/ 461 w 862"/>
                <a:gd name="T43" fmla="*/ 317 h 822"/>
                <a:gd name="T44" fmla="*/ 584 w 862"/>
                <a:gd name="T45" fmla="*/ 160 h 822"/>
                <a:gd name="T46" fmla="*/ 648 w 862"/>
                <a:gd name="T47" fmla="*/ 120 h 822"/>
                <a:gd name="T48" fmla="*/ 721 w 862"/>
                <a:gd name="T49" fmla="*/ 100 h 822"/>
                <a:gd name="T50" fmla="*/ 710 w 862"/>
                <a:gd name="T51" fmla="*/ 117 h 822"/>
                <a:gd name="T52" fmla="*/ 629 w 862"/>
                <a:gd name="T53" fmla="*/ 164 h 822"/>
                <a:gd name="T54" fmla="*/ 539 w 862"/>
                <a:gd name="T55" fmla="*/ 254 h 822"/>
                <a:gd name="T56" fmla="*/ 433 w 862"/>
                <a:gd name="T57" fmla="*/ 443 h 822"/>
                <a:gd name="T58" fmla="*/ 402 w 862"/>
                <a:gd name="T59" fmla="*/ 510 h 822"/>
                <a:gd name="T60" fmla="*/ 390 w 862"/>
                <a:gd name="T61" fmla="*/ 502 h 822"/>
                <a:gd name="T62" fmla="*/ 303 w 862"/>
                <a:gd name="T63" fmla="*/ 386 h 822"/>
                <a:gd name="T64" fmla="*/ 194 w 862"/>
                <a:gd name="T65" fmla="*/ 295 h 822"/>
                <a:gd name="T66" fmla="*/ 129 w 862"/>
                <a:gd name="T67" fmla="*/ 272 h 822"/>
                <a:gd name="T68" fmla="*/ 107 w 862"/>
                <a:gd name="T69" fmla="*/ 258 h 822"/>
                <a:gd name="T70" fmla="*/ 196 w 862"/>
                <a:gd name="T71" fmla="*/ 272 h 822"/>
                <a:gd name="T72" fmla="*/ 273 w 862"/>
                <a:gd name="T73" fmla="*/ 327 h 822"/>
                <a:gd name="T74" fmla="*/ 368 w 862"/>
                <a:gd name="T75" fmla="*/ 435 h 822"/>
                <a:gd name="T76" fmla="*/ 360 w 862"/>
                <a:gd name="T77" fmla="*/ 333 h 822"/>
                <a:gd name="T78" fmla="*/ 297 w 862"/>
                <a:gd name="T79" fmla="*/ 254 h 822"/>
                <a:gd name="T80" fmla="*/ 202 w 862"/>
                <a:gd name="T81" fmla="*/ 213 h 822"/>
                <a:gd name="T82" fmla="*/ 113 w 862"/>
                <a:gd name="T83" fmla="*/ 201 h 822"/>
                <a:gd name="T84" fmla="*/ 25 w 862"/>
                <a:gd name="T85" fmla="*/ 207 h 822"/>
                <a:gd name="T86" fmla="*/ 0 w 862"/>
                <a:gd name="T87" fmla="*/ 218 h 822"/>
                <a:gd name="T88" fmla="*/ 25 w 862"/>
                <a:gd name="T89" fmla="*/ 246 h 822"/>
                <a:gd name="T90" fmla="*/ 45 w 862"/>
                <a:gd name="T91" fmla="*/ 336 h 822"/>
                <a:gd name="T92" fmla="*/ 67 w 862"/>
                <a:gd name="T93" fmla="*/ 400 h 822"/>
                <a:gd name="T94" fmla="*/ 129 w 862"/>
                <a:gd name="T95" fmla="*/ 449 h 822"/>
                <a:gd name="T96" fmla="*/ 210 w 862"/>
                <a:gd name="T97" fmla="*/ 452 h 822"/>
                <a:gd name="T98" fmla="*/ 298 w 862"/>
                <a:gd name="T99" fmla="*/ 457 h 822"/>
                <a:gd name="T100" fmla="*/ 332 w 862"/>
                <a:gd name="T101" fmla="*/ 479 h 822"/>
                <a:gd name="T102" fmla="*/ 382 w 862"/>
                <a:gd name="T103" fmla="*/ 552 h 822"/>
                <a:gd name="T104" fmla="*/ 353 w 862"/>
                <a:gd name="T105" fmla="*/ 654 h 822"/>
                <a:gd name="T106" fmla="*/ 401 w 862"/>
                <a:gd name="T107" fmla="*/ 65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822">
                  <a:moveTo>
                    <a:pt x="61" y="772"/>
                  </a:moveTo>
                  <a:lnTo>
                    <a:pt x="61" y="772"/>
                  </a:lnTo>
                  <a:lnTo>
                    <a:pt x="61" y="783"/>
                  </a:lnTo>
                  <a:lnTo>
                    <a:pt x="64" y="794"/>
                  </a:lnTo>
                  <a:lnTo>
                    <a:pt x="67" y="803"/>
                  </a:lnTo>
                  <a:lnTo>
                    <a:pt x="73" y="809"/>
                  </a:lnTo>
                  <a:lnTo>
                    <a:pt x="79" y="816"/>
                  </a:lnTo>
                  <a:lnTo>
                    <a:pt x="87" y="819"/>
                  </a:lnTo>
                  <a:lnTo>
                    <a:pt x="95" y="822"/>
                  </a:lnTo>
                  <a:lnTo>
                    <a:pt x="106" y="822"/>
                  </a:lnTo>
                  <a:lnTo>
                    <a:pt x="505" y="822"/>
                  </a:lnTo>
                  <a:lnTo>
                    <a:pt x="505" y="757"/>
                  </a:lnTo>
                  <a:lnTo>
                    <a:pt x="126" y="757"/>
                  </a:lnTo>
                  <a:lnTo>
                    <a:pt x="126" y="719"/>
                  </a:lnTo>
                  <a:lnTo>
                    <a:pt x="379" y="71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90" y="688"/>
                  </a:lnTo>
                  <a:lnTo>
                    <a:pt x="401" y="656"/>
                  </a:lnTo>
                  <a:lnTo>
                    <a:pt x="401" y="656"/>
                  </a:lnTo>
                  <a:lnTo>
                    <a:pt x="436" y="558"/>
                  </a:lnTo>
                  <a:lnTo>
                    <a:pt x="454" y="513"/>
                  </a:lnTo>
                  <a:lnTo>
                    <a:pt x="468" y="483"/>
                  </a:lnTo>
                  <a:lnTo>
                    <a:pt x="468" y="483"/>
                  </a:lnTo>
                  <a:lnTo>
                    <a:pt x="475" y="471"/>
                  </a:lnTo>
                  <a:lnTo>
                    <a:pt x="486" y="460"/>
                  </a:lnTo>
                  <a:lnTo>
                    <a:pt x="497" y="451"/>
                  </a:lnTo>
                  <a:lnTo>
                    <a:pt x="510" y="441"/>
                  </a:lnTo>
                  <a:lnTo>
                    <a:pt x="524" y="435"/>
                  </a:lnTo>
                  <a:lnTo>
                    <a:pt x="539" y="429"/>
                  </a:lnTo>
                  <a:lnTo>
                    <a:pt x="553" y="424"/>
                  </a:lnTo>
                  <a:lnTo>
                    <a:pt x="570" y="420"/>
                  </a:lnTo>
                  <a:lnTo>
                    <a:pt x="603" y="413"/>
                  </a:lnTo>
                  <a:lnTo>
                    <a:pt x="635" y="407"/>
                  </a:lnTo>
                  <a:lnTo>
                    <a:pt x="668" y="403"/>
                  </a:lnTo>
                  <a:lnTo>
                    <a:pt x="696" y="398"/>
                  </a:lnTo>
                  <a:lnTo>
                    <a:pt x="696" y="398"/>
                  </a:lnTo>
                  <a:lnTo>
                    <a:pt x="712" y="393"/>
                  </a:lnTo>
                  <a:lnTo>
                    <a:pt x="725" y="389"/>
                  </a:lnTo>
                  <a:lnTo>
                    <a:pt x="739" y="384"/>
                  </a:lnTo>
                  <a:lnTo>
                    <a:pt x="750" y="378"/>
                  </a:lnTo>
                  <a:lnTo>
                    <a:pt x="763" y="372"/>
                  </a:lnTo>
                  <a:lnTo>
                    <a:pt x="772" y="364"/>
                  </a:lnTo>
                  <a:lnTo>
                    <a:pt x="781" y="356"/>
                  </a:lnTo>
                  <a:lnTo>
                    <a:pt x="791" y="348"/>
                  </a:lnTo>
                  <a:lnTo>
                    <a:pt x="797" y="339"/>
                  </a:lnTo>
                  <a:lnTo>
                    <a:pt x="805" y="330"/>
                  </a:lnTo>
                  <a:lnTo>
                    <a:pt x="816" y="309"/>
                  </a:lnTo>
                  <a:lnTo>
                    <a:pt x="823" y="288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3" y="244"/>
                  </a:lnTo>
                  <a:lnTo>
                    <a:pt x="834" y="226"/>
                  </a:lnTo>
                  <a:lnTo>
                    <a:pt x="834" y="207"/>
                  </a:lnTo>
                  <a:lnTo>
                    <a:pt x="834" y="191"/>
                  </a:lnTo>
                  <a:lnTo>
                    <a:pt x="831" y="157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6" y="106"/>
                  </a:lnTo>
                  <a:lnTo>
                    <a:pt x="828" y="94"/>
                  </a:lnTo>
                  <a:lnTo>
                    <a:pt x="831" y="73"/>
                  </a:lnTo>
                  <a:lnTo>
                    <a:pt x="836" y="56"/>
                  </a:lnTo>
                  <a:lnTo>
                    <a:pt x="844" y="42"/>
                  </a:lnTo>
                  <a:lnTo>
                    <a:pt x="850" y="30"/>
                  </a:lnTo>
                  <a:lnTo>
                    <a:pt x="856" y="21"/>
                  </a:lnTo>
                  <a:lnTo>
                    <a:pt x="861" y="14"/>
                  </a:lnTo>
                  <a:lnTo>
                    <a:pt x="862" y="8"/>
                  </a:lnTo>
                  <a:lnTo>
                    <a:pt x="862" y="8"/>
                  </a:lnTo>
                  <a:lnTo>
                    <a:pt x="862" y="7"/>
                  </a:lnTo>
                  <a:lnTo>
                    <a:pt x="861" y="4"/>
                  </a:lnTo>
                  <a:lnTo>
                    <a:pt x="853" y="2"/>
                  </a:lnTo>
                  <a:lnTo>
                    <a:pt x="84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2" y="2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29" y="11"/>
                  </a:lnTo>
                  <a:lnTo>
                    <a:pt x="696" y="19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28" y="39"/>
                  </a:lnTo>
                  <a:lnTo>
                    <a:pt x="600" y="50"/>
                  </a:lnTo>
                  <a:lnTo>
                    <a:pt x="573" y="64"/>
                  </a:lnTo>
                  <a:lnTo>
                    <a:pt x="545" y="78"/>
                  </a:lnTo>
                  <a:lnTo>
                    <a:pt x="519" y="94"/>
                  </a:lnTo>
                  <a:lnTo>
                    <a:pt x="494" y="111"/>
                  </a:lnTo>
                  <a:lnTo>
                    <a:pt x="471" y="131"/>
                  </a:lnTo>
                  <a:lnTo>
                    <a:pt x="449" y="151"/>
                  </a:lnTo>
                  <a:lnTo>
                    <a:pt x="430" y="174"/>
                  </a:lnTo>
                  <a:lnTo>
                    <a:pt x="413" y="199"/>
                  </a:lnTo>
                  <a:lnTo>
                    <a:pt x="405" y="212"/>
                  </a:lnTo>
                  <a:lnTo>
                    <a:pt x="399" y="226"/>
                  </a:lnTo>
                  <a:lnTo>
                    <a:pt x="395" y="240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4" y="285"/>
                  </a:lnTo>
                  <a:lnTo>
                    <a:pt x="382" y="300"/>
                  </a:lnTo>
                  <a:lnTo>
                    <a:pt x="381" y="317"/>
                  </a:lnTo>
                  <a:lnTo>
                    <a:pt x="382" y="334"/>
                  </a:lnTo>
                  <a:lnTo>
                    <a:pt x="384" y="351"/>
                  </a:lnTo>
                  <a:lnTo>
                    <a:pt x="387" y="368"/>
                  </a:lnTo>
                  <a:lnTo>
                    <a:pt x="391" y="387"/>
                  </a:lnTo>
                  <a:lnTo>
                    <a:pt x="391" y="387"/>
                  </a:lnTo>
                  <a:lnTo>
                    <a:pt x="404" y="432"/>
                  </a:lnTo>
                  <a:lnTo>
                    <a:pt x="404" y="432"/>
                  </a:lnTo>
                  <a:lnTo>
                    <a:pt x="423" y="392"/>
                  </a:lnTo>
                  <a:lnTo>
                    <a:pt x="441" y="353"/>
                  </a:lnTo>
                  <a:lnTo>
                    <a:pt x="461" y="317"/>
                  </a:lnTo>
                  <a:lnTo>
                    <a:pt x="483" y="282"/>
                  </a:lnTo>
                  <a:lnTo>
                    <a:pt x="505" y="247"/>
                  </a:lnTo>
                  <a:lnTo>
                    <a:pt x="530" y="216"/>
                  </a:lnTo>
                  <a:lnTo>
                    <a:pt x="556" y="187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600" y="148"/>
                  </a:lnTo>
                  <a:lnTo>
                    <a:pt x="617" y="137"/>
                  </a:lnTo>
                  <a:lnTo>
                    <a:pt x="632" y="128"/>
                  </a:lnTo>
                  <a:lnTo>
                    <a:pt x="648" y="120"/>
                  </a:lnTo>
                  <a:lnTo>
                    <a:pt x="663" y="112"/>
                  </a:lnTo>
                  <a:lnTo>
                    <a:pt x="679" y="108"/>
                  </a:lnTo>
                  <a:lnTo>
                    <a:pt x="704" y="101"/>
                  </a:lnTo>
                  <a:lnTo>
                    <a:pt x="713" y="100"/>
                  </a:lnTo>
                  <a:lnTo>
                    <a:pt x="721" y="100"/>
                  </a:lnTo>
                  <a:lnTo>
                    <a:pt x="725" y="100"/>
                  </a:lnTo>
                  <a:lnTo>
                    <a:pt x="727" y="103"/>
                  </a:lnTo>
                  <a:lnTo>
                    <a:pt x="725" y="106"/>
                  </a:lnTo>
                  <a:lnTo>
                    <a:pt x="719" y="111"/>
                  </a:lnTo>
                  <a:lnTo>
                    <a:pt x="710" y="117"/>
                  </a:lnTo>
                  <a:lnTo>
                    <a:pt x="696" y="125"/>
                  </a:lnTo>
                  <a:lnTo>
                    <a:pt x="696" y="125"/>
                  </a:lnTo>
                  <a:lnTo>
                    <a:pt x="671" y="137"/>
                  </a:lnTo>
                  <a:lnTo>
                    <a:pt x="649" y="150"/>
                  </a:lnTo>
                  <a:lnTo>
                    <a:pt x="629" y="164"/>
                  </a:lnTo>
                  <a:lnTo>
                    <a:pt x="609" y="179"/>
                  </a:lnTo>
                  <a:lnTo>
                    <a:pt x="590" y="196"/>
                  </a:lnTo>
                  <a:lnTo>
                    <a:pt x="572" y="215"/>
                  </a:lnTo>
                  <a:lnTo>
                    <a:pt x="556" y="233"/>
                  </a:lnTo>
                  <a:lnTo>
                    <a:pt x="539" y="254"/>
                  </a:lnTo>
                  <a:lnTo>
                    <a:pt x="525" y="274"/>
                  </a:lnTo>
                  <a:lnTo>
                    <a:pt x="510" y="295"/>
                  </a:lnTo>
                  <a:lnTo>
                    <a:pt x="483" y="342"/>
                  </a:lnTo>
                  <a:lnTo>
                    <a:pt x="458" y="390"/>
                  </a:lnTo>
                  <a:lnTo>
                    <a:pt x="433" y="443"/>
                  </a:lnTo>
                  <a:lnTo>
                    <a:pt x="433" y="443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4" y="508"/>
                  </a:lnTo>
                  <a:lnTo>
                    <a:pt x="402" y="510"/>
                  </a:lnTo>
                  <a:lnTo>
                    <a:pt x="401" y="511"/>
                  </a:lnTo>
                  <a:lnTo>
                    <a:pt x="398" y="510"/>
                  </a:lnTo>
                  <a:lnTo>
                    <a:pt x="396" y="508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70" y="474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26" y="415"/>
                  </a:lnTo>
                  <a:lnTo>
                    <a:pt x="303" y="386"/>
                  </a:lnTo>
                  <a:lnTo>
                    <a:pt x="278" y="359"/>
                  </a:lnTo>
                  <a:lnTo>
                    <a:pt x="252" y="334"/>
                  </a:lnTo>
                  <a:lnTo>
                    <a:pt x="224" y="314"/>
                  </a:lnTo>
                  <a:lnTo>
                    <a:pt x="210" y="305"/>
                  </a:lnTo>
                  <a:lnTo>
                    <a:pt x="194" y="295"/>
                  </a:lnTo>
                  <a:lnTo>
                    <a:pt x="179" y="288"/>
                  </a:lnTo>
                  <a:lnTo>
                    <a:pt x="163" y="282"/>
                  </a:lnTo>
                  <a:lnTo>
                    <a:pt x="146" y="275"/>
                  </a:lnTo>
                  <a:lnTo>
                    <a:pt x="129" y="272"/>
                  </a:lnTo>
                  <a:lnTo>
                    <a:pt x="129" y="272"/>
                  </a:lnTo>
                  <a:lnTo>
                    <a:pt x="110" y="266"/>
                  </a:lnTo>
                  <a:lnTo>
                    <a:pt x="106" y="264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7" y="258"/>
                  </a:lnTo>
                  <a:lnTo>
                    <a:pt x="120" y="257"/>
                  </a:lnTo>
                  <a:lnTo>
                    <a:pt x="137" y="258"/>
                  </a:lnTo>
                  <a:lnTo>
                    <a:pt x="158" y="261"/>
                  </a:lnTo>
                  <a:lnTo>
                    <a:pt x="183" y="268"/>
                  </a:lnTo>
                  <a:lnTo>
                    <a:pt x="196" y="272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30" y="292"/>
                  </a:lnTo>
                  <a:lnTo>
                    <a:pt x="253" y="308"/>
                  </a:lnTo>
                  <a:lnTo>
                    <a:pt x="273" y="327"/>
                  </a:lnTo>
                  <a:lnTo>
                    <a:pt x="294" y="345"/>
                  </a:lnTo>
                  <a:lnTo>
                    <a:pt x="312" y="365"/>
                  </a:lnTo>
                  <a:lnTo>
                    <a:pt x="331" y="387"/>
                  </a:lnTo>
                  <a:lnTo>
                    <a:pt x="368" y="435"/>
                  </a:lnTo>
                  <a:lnTo>
                    <a:pt x="368" y="43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78"/>
                  </a:lnTo>
                  <a:lnTo>
                    <a:pt x="367" y="354"/>
                  </a:lnTo>
                  <a:lnTo>
                    <a:pt x="360" y="333"/>
                  </a:lnTo>
                  <a:lnTo>
                    <a:pt x="353" y="314"/>
                  </a:lnTo>
                  <a:lnTo>
                    <a:pt x="342" y="295"/>
                  </a:lnTo>
                  <a:lnTo>
                    <a:pt x="328" y="280"/>
                  </a:lnTo>
                  <a:lnTo>
                    <a:pt x="314" y="266"/>
                  </a:lnTo>
                  <a:lnTo>
                    <a:pt x="297" y="254"/>
                  </a:lnTo>
                  <a:lnTo>
                    <a:pt x="280" y="243"/>
                  </a:lnTo>
                  <a:lnTo>
                    <a:pt x="261" y="233"/>
                  </a:lnTo>
                  <a:lnTo>
                    <a:pt x="241" y="226"/>
                  </a:lnTo>
                  <a:lnTo>
                    <a:pt x="222" y="218"/>
                  </a:lnTo>
                  <a:lnTo>
                    <a:pt x="202" y="213"/>
                  </a:lnTo>
                  <a:lnTo>
                    <a:pt x="182" y="209"/>
                  </a:lnTo>
                  <a:lnTo>
                    <a:pt x="161" y="205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13" y="201"/>
                  </a:lnTo>
                  <a:lnTo>
                    <a:pt x="90" y="201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5" y="204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14" y="210"/>
                  </a:lnTo>
                  <a:lnTo>
                    <a:pt x="5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5" y="226"/>
                  </a:lnTo>
                  <a:lnTo>
                    <a:pt x="17" y="238"/>
                  </a:lnTo>
                  <a:lnTo>
                    <a:pt x="25" y="246"/>
                  </a:lnTo>
                  <a:lnTo>
                    <a:pt x="31" y="257"/>
                  </a:lnTo>
                  <a:lnTo>
                    <a:pt x="36" y="271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5" y="336"/>
                  </a:lnTo>
                  <a:lnTo>
                    <a:pt x="50" y="359"/>
                  </a:lnTo>
                  <a:lnTo>
                    <a:pt x="54" y="372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67" y="400"/>
                  </a:lnTo>
                  <a:lnTo>
                    <a:pt x="74" y="412"/>
                  </a:lnTo>
                  <a:lnTo>
                    <a:pt x="85" y="424"/>
                  </a:lnTo>
                  <a:lnTo>
                    <a:pt x="98" y="435"/>
                  </a:lnTo>
                  <a:lnTo>
                    <a:pt x="112" y="443"/>
                  </a:lnTo>
                  <a:lnTo>
                    <a:pt x="129" y="449"/>
                  </a:lnTo>
                  <a:lnTo>
                    <a:pt x="148" y="452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88" y="454"/>
                  </a:lnTo>
                  <a:lnTo>
                    <a:pt x="210" y="452"/>
                  </a:lnTo>
                  <a:lnTo>
                    <a:pt x="233" y="451"/>
                  </a:lnTo>
                  <a:lnTo>
                    <a:pt x="255" y="451"/>
                  </a:lnTo>
                  <a:lnTo>
                    <a:pt x="278" y="452"/>
                  </a:lnTo>
                  <a:lnTo>
                    <a:pt x="289" y="454"/>
                  </a:lnTo>
                  <a:lnTo>
                    <a:pt x="298" y="457"/>
                  </a:lnTo>
                  <a:lnTo>
                    <a:pt x="309" y="460"/>
                  </a:lnTo>
                  <a:lnTo>
                    <a:pt x="317" y="465"/>
                  </a:lnTo>
                  <a:lnTo>
                    <a:pt x="326" y="471"/>
                  </a:lnTo>
                  <a:lnTo>
                    <a:pt x="332" y="479"/>
                  </a:lnTo>
                  <a:lnTo>
                    <a:pt x="332" y="479"/>
                  </a:lnTo>
                  <a:lnTo>
                    <a:pt x="346" y="496"/>
                  </a:lnTo>
                  <a:lnTo>
                    <a:pt x="359" y="514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82" y="552"/>
                  </a:lnTo>
                  <a:lnTo>
                    <a:pt x="384" y="556"/>
                  </a:lnTo>
                  <a:lnTo>
                    <a:pt x="384" y="563"/>
                  </a:lnTo>
                  <a:lnTo>
                    <a:pt x="382" y="569"/>
                  </a:lnTo>
                  <a:lnTo>
                    <a:pt x="382" y="569"/>
                  </a:lnTo>
                  <a:lnTo>
                    <a:pt x="353" y="654"/>
                  </a:lnTo>
                  <a:lnTo>
                    <a:pt x="61" y="654"/>
                  </a:lnTo>
                  <a:lnTo>
                    <a:pt x="61" y="772"/>
                  </a:lnTo>
                  <a:lnTo>
                    <a:pt x="61" y="772"/>
                  </a:lnTo>
                  <a:close/>
                  <a:moveTo>
                    <a:pt x="353" y="654"/>
                  </a:moveTo>
                  <a:lnTo>
                    <a:pt x="401" y="654"/>
                  </a:lnTo>
                  <a:lnTo>
                    <a:pt x="401" y="656"/>
                  </a:lnTo>
                  <a:lnTo>
                    <a:pt x="353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50">
              <a:extLst>
                <a:ext uri="{FF2B5EF4-FFF2-40B4-BE49-F238E27FC236}">
                  <a16:creationId xmlns:a16="http://schemas.microsoft.com/office/drawing/2014/main" id="{65FD2546-5E87-41BA-9182-6EC7A5BC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154363"/>
              <a:ext cx="254000" cy="236538"/>
            </a:xfrm>
            <a:custGeom>
              <a:avLst/>
              <a:gdLst>
                <a:gd name="T0" fmla="*/ 208 w 318"/>
                <a:gd name="T1" fmla="*/ 18 h 298"/>
                <a:gd name="T2" fmla="*/ 208 w 318"/>
                <a:gd name="T3" fmla="*/ 68 h 298"/>
                <a:gd name="T4" fmla="*/ 314 w 318"/>
                <a:gd name="T5" fmla="*/ 68 h 298"/>
                <a:gd name="T6" fmla="*/ 314 w 318"/>
                <a:gd name="T7" fmla="*/ 68 h 298"/>
                <a:gd name="T8" fmla="*/ 315 w 318"/>
                <a:gd name="T9" fmla="*/ 70 h 298"/>
                <a:gd name="T10" fmla="*/ 317 w 318"/>
                <a:gd name="T11" fmla="*/ 70 h 298"/>
                <a:gd name="T12" fmla="*/ 318 w 318"/>
                <a:gd name="T13" fmla="*/ 74 h 298"/>
                <a:gd name="T14" fmla="*/ 318 w 318"/>
                <a:gd name="T15" fmla="*/ 112 h 298"/>
                <a:gd name="T16" fmla="*/ 318 w 318"/>
                <a:gd name="T17" fmla="*/ 112 h 298"/>
                <a:gd name="T18" fmla="*/ 317 w 318"/>
                <a:gd name="T19" fmla="*/ 116 h 298"/>
                <a:gd name="T20" fmla="*/ 315 w 318"/>
                <a:gd name="T21" fmla="*/ 118 h 298"/>
                <a:gd name="T22" fmla="*/ 314 w 318"/>
                <a:gd name="T23" fmla="*/ 118 h 298"/>
                <a:gd name="T24" fmla="*/ 208 w 318"/>
                <a:gd name="T25" fmla="*/ 118 h 298"/>
                <a:gd name="T26" fmla="*/ 208 w 318"/>
                <a:gd name="T27" fmla="*/ 178 h 298"/>
                <a:gd name="T28" fmla="*/ 314 w 318"/>
                <a:gd name="T29" fmla="*/ 178 h 298"/>
                <a:gd name="T30" fmla="*/ 314 w 318"/>
                <a:gd name="T31" fmla="*/ 178 h 298"/>
                <a:gd name="T32" fmla="*/ 315 w 318"/>
                <a:gd name="T33" fmla="*/ 180 h 298"/>
                <a:gd name="T34" fmla="*/ 317 w 318"/>
                <a:gd name="T35" fmla="*/ 181 h 298"/>
                <a:gd name="T36" fmla="*/ 318 w 318"/>
                <a:gd name="T37" fmla="*/ 185 h 298"/>
                <a:gd name="T38" fmla="*/ 318 w 318"/>
                <a:gd name="T39" fmla="*/ 222 h 298"/>
                <a:gd name="T40" fmla="*/ 318 w 318"/>
                <a:gd name="T41" fmla="*/ 222 h 298"/>
                <a:gd name="T42" fmla="*/ 317 w 318"/>
                <a:gd name="T43" fmla="*/ 226 h 298"/>
                <a:gd name="T44" fmla="*/ 315 w 318"/>
                <a:gd name="T45" fmla="*/ 228 h 298"/>
                <a:gd name="T46" fmla="*/ 314 w 318"/>
                <a:gd name="T47" fmla="*/ 228 h 298"/>
                <a:gd name="T48" fmla="*/ 208 w 318"/>
                <a:gd name="T49" fmla="*/ 228 h 298"/>
                <a:gd name="T50" fmla="*/ 208 w 318"/>
                <a:gd name="T51" fmla="*/ 279 h 298"/>
                <a:gd name="T52" fmla="*/ 208 w 318"/>
                <a:gd name="T53" fmla="*/ 289 h 298"/>
                <a:gd name="T54" fmla="*/ 208 w 318"/>
                <a:gd name="T55" fmla="*/ 289 h 298"/>
                <a:gd name="T56" fmla="*/ 207 w 318"/>
                <a:gd name="T57" fmla="*/ 292 h 298"/>
                <a:gd name="T58" fmla="*/ 205 w 318"/>
                <a:gd name="T59" fmla="*/ 295 h 298"/>
                <a:gd name="T60" fmla="*/ 202 w 318"/>
                <a:gd name="T61" fmla="*/ 296 h 298"/>
                <a:gd name="T62" fmla="*/ 199 w 318"/>
                <a:gd name="T63" fmla="*/ 298 h 298"/>
                <a:gd name="T64" fmla="*/ 169 w 318"/>
                <a:gd name="T65" fmla="*/ 298 h 298"/>
                <a:gd name="T66" fmla="*/ 169 w 318"/>
                <a:gd name="T67" fmla="*/ 298 h 298"/>
                <a:gd name="T68" fmla="*/ 165 w 318"/>
                <a:gd name="T69" fmla="*/ 296 h 298"/>
                <a:gd name="T70" fmla="*/ 163 w 318"/>
                <a:gd name="T71" fmla="*/ 295 h 298"/>
                <a:gd name="T72" fmla="*/ 160 w 318"/>
                <a:gd name="T73" fmla="*/ 292 h 298"/>
                <a:gd name="T74" fmla="*/ 160 w 318"/>
                <a:gd name="T75" fmla="*/ 289 h 298"/>
                <a:gd name="T76" fmla="*/ 160 w 318"/>
                <a:gd name="T77" fmla="*/ 275 h 298"/>
                <a:gd name="T78" fmla="*/ 0 w 318"/>
                <a:gd name="T79" fmla="*/ 209 h 298"/>
                <a:gd name="T80" fmla="*/ 0 w 318"/>
                <a:gd name="T81" fmla="*/ 87 h 298"/>
                <a:gd name="T82" fmla="*/ 160 w 318"/>
                <a:gd name="T83" fmla="*/ 23 h 298"/>
                <a:gd name="T84" fmla="*/ 160 w 318"/>
                <a:gd name="T85" fmla="*/ 9 h 298"/>
                <a:gd name="T86" fmla="*/ 160 w 318"/>
                <a:gd name="T87" fmla="*/ 9 h 298"/>
                <a:gd name="T88" fmla="*/ 160 w 318"/>
                <a:gd name="T89" fmla="*/ 6 h 298"/>
                <a:gd name="T90" fmla="*/ 163 w 318"/>
                <a:gd name="T91" fmla="*/ 3 h 298"/>
                <a:gd name="T92" fmla="*/ 165 w 318"/>
                <a:gd name="T93" fmla="*/ 1 h 298"/>
                <a:gd name="T94" fmla="*/ 169 w 318"/>
                <a:gd name="T95" fmla="*/ 0 h 298"/>
                <a:gd name="T96" fmla="*/ 199 w 318"/>
                <a:gd name="T97" fmla="*/ 0 h 298"/>
                <a:gd name="T98" fmla="*/ 199 w 318"/>
                <a:gd name="T99" fmla="*/ 0 h 298"/>
                <a:gd name="T100" fmla="*/ 202 w 318"/>
                <a:gd name="T101" fmla="*/ 1 h 298"/>
                <a:gd name="T102" fmla="*/ 205 w 318"/>
                <a:gd name="T103" fmla="*/ 3 h 298"/>
                <a:gd name="T104" fmla="*/ 207 w 318"/>
                <a:gd name="T105" fmla="*/ 6 h 298"/>
                <a:gd name="T106" fmla="*/ 208 w 318"/>
                <a:gd name="T107" fmla="*/ 9 h 298"/>
                <a:gd name="T108" fmla="*/ 208 w 318"/>
                <a:gd name="T109" fmla="*/ 18 h 298"/>
                <a:gd name="T110" fmla="*/ 208 w 318"/>
                <a:gd name="T111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298">
                  <a:moveTo>
                    <a:pt x="208" y="18"/>
                  </a:moveTo>
                  <a:lnTo>
                    <a:pt x="208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8" y="74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17" y="116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208" y="118"/>
                  </a:lnTo>
                  <a:lnTo>
                    <a:pt x="208" y="178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5" y="180"/>
                  </a:lnTo>
                  <a:lnTo>
                    <a:pt x="317" y="181"/>
                  </a:lnTo>
                  <a:lnTo>
                    <a:pt x="318" y="185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7" y="226"/>
                  </a:lnTo>
                  <a:lnTo>
                    <a:pt x="315" y="228"/>
                  </a:lnTo>
                  <a:lnTo>
                    <a:pt x="314" y="228"/>
                  </a:lnTo>
                  <a:lnTo>
                    <a:pt x="208" y="228"/>
                  </a:lnTo>
                  <a:lnTo>
                    <a:pt x="208" y="27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7" y="292"/>
                  </a:lnTo>
                  <a:lnTo>
                    <a:pt x="205" y="295"/>
                  </a:lnTo>
                  <a:lnTo>
                    <a:pt x="202" y="296"/>
                  </a:lnTo>
                  <a:lnTo>
                    <a:pt x="19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5" y="296"/>
                  </a:lnTo>
                  <a:lnTo>
                    <a:pt x="163" y="295"/>
                  </a:lnTo>
                  <a:lnTo>
                    <a:pt x="160" y="292"/>
                  </a:lnTo>
                  <a:lnTo>
                    <a:pt x="160" y="289"/>
                  </a:lnTo>
                  <a:lnTo>
                    <a:pt x="160" y="275"/>
                  </a:lnTo>
                  <a:lnTo>
                    <a:pt x="0" y="209"/>
                  </a:lnTo>
                  <a:lnTo>
                    <a:pt x="0" y="87"/>
                  </a:lnTo>
                  <a:lnTo>
                    <a:pt x="160" y="2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07" y="6"/>
                  </a:lnTo>
                  <a:lnTo>
                    <a:pt x="208" y="9"/>
                  </a:lnTo>
                  <a:lnTo>
                    <a:pt x="208" y="18"/>
                  </a:lnTo>
                  <a:lnTo>
                    <a:pt x="2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90" name="Grafika 89" descr="Działania Ministerstwa Klimatu i Środowiska&#10;&#10;Obraz przedstawia jakie według respondenta Ministerstwo Klimatu i Środowiska powinno podjąć jeszcze działania, w zakresie ochrony środowiska i wspierania efektywnego gospodarowania zasobami - inne - 19%. ">
            <a:extLst>
              <a:ext uri="{FF2B5EF4-FFF2-40B4-BE49-F238E27FC236}">
                <a16:creationId xmlns:a16="http://schemas.microsoft.com/office/drawing/2014/main" id="{AAC22A9A-5B37-4AE7-AEF7-A4892411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1675" y="2858049"/>
            <a:ext cx="504000" cy="504000"/>
          </a:xfrm>
          <a:prstGeom prst="rect">
            <a:avLst/>
          </a:prstGeom>
        </p:spPr>
      </p:pic>
      <p:sp>
        <p:nvSpPr>
          <p:cNvPr id="91" name="Freeform 8" descr="Działania Ministerstwa Klimatu i Środowiska&#10;&#10;Obraz przedstawia jakie według respondenta Ministerstwo Klimatu i Środowiska powinno podjąć jeszcze działania, w zakresie ochrony środowiska i wspierania efektywnego gospodarowania zasobami - nie wiem, trudno powiedzieć - 19%. ">
            <a:extLst>
              <a:ext uri="{FF2B5EF4-FFF2-40B4-BE49-F238E27FC236}">
                <a16:creationId xmlns:a16="http://schemas.microsoft.com/office/drawing/2014/main" id="{A04D7093-94B4-4BA5-B6EC-F8C5E2A48263}"/>
              </a:ext>
            </a:extLst>
          </p:cNvPr>
          <p:cNvSpPr>
            <a:spLocks noEditPoints="1"/>
          </p:cNvSpPr>
          <p:nvPr/>
        </p:nvSpPr>
        <p:spPr bwMode="auto">
          <a:xfrm>
            <a:off x="6131856" y="3643166"/>
            <a:ext cx="283638" cy="328246"/>
          </a:xfrm>
          <a:custGeom>
            <a:avLst/>
            <a:gdLst>
              <a:gd name="T0" fmla="*/ 1214 w 1347"/>
              <a:gd name="T1" fmla="*/ 648 h 1560"/>
              <a:gd name="T2" fmla="*/ 1188 w 1347"/>
              <a:gd name="T3" fmla="*/ 547 h 1560"/>
              <a:gd name="T4" fmla="*/ 1212 w 1347"/>
              <a:gd name="T5" fmla="*/ 472 h 1560"/>
              <a:gd name="T6" fmla="*/ 1147 w 1347"/>
              <a:gd name="T7" fmla="*/ 300 h 1560"/>
              <a:gd name="T8" fmla="*/ 983 w 1347"/>
              <a:gd name="T9" fmla="*/ 120 h 1560"/>
              <a:gd name="T10" fmla="*/ 764 w 1347"/>
              <a:gd name="T11" fmla="*/ 18 h 1560"/>
              <a:gd name="T12" fmla="*/ 516 w 1347"/>
              <a:gd name="T13" fmla="*/ 10 h 1560"/>
              <a:gd name="T14" fmla="*/ 323 w 1347"/>
              <a:gd name="T15" fmla="*/ 75 h 1560"/>
              <a:gd name="T16" fmla="*/ 160 w 1347"/>
              <a:gd name="T17" fmla="*/ 206 h 1560"/>
              <a:gd name="T18" fmla="*/ 49 w 1347"/>
              <a:gd name="T19" fmla="*/ 380 h 1560"/>
              <a:gd name="T20" fmla="*/ 2 w 1347"/>
              <a:gd name="T21" fmla="*/ 584 h 1560"/>
              <a:gd name="T22" fmla="*/ 22 w 1347"/>
              <a:gd name="T23" fmla="*/ 778 h 1560"/>
              <a:gd name="T24" fmla="*/ 119 w 1347"/>
              <a:gd name="T25" fmla="*/ 984 h 1560"/>
              <a:gd name="T26" fmla="*/ 230 w 1347"/>
              <a:gd name="T27" fmla="*/ 1106 h 1560"/>
              <a:gd name="T28" fmla="*/ 235 w 1347"/>
              <a:gd name="T29" fmla="*/ 1514 h 1560"/>
              <a:gd name="T30" fmla="*/ 558 w 1347"/>
              <a:gd name="T31" fmla="*/ 1559 h 1560"/>
              <a:gd name="T32" fmla="*/ 811 w 1347"/>
              <a:gd name="T33" fmla="*/ 1546 h 1560"/>
              <a:gd name="T34" fmla="*/ 1067 w 1347"/>
              <a:gd name="T35" fmla="*/ 1335 h 1560"/>
              <a:gd name="T36" fmla="*/ 1156 w 1347"/>
              <a:gd name="T37" fmla="*/ 1306 h 1560"/>
              <a:gd name="T38" fmla="*/ 1203 w 1347"/>
              <a:gd name="T39" fmla="*/ 1214 h 1560"/>
              <a:gd name="T40" fmla="*/ 1196 w 1347"/>
              <a:gd name="T41" fmla="*/ 1121 h 1560"/>
              <a:gd name="T42" fmla="*/ 1167 w 1347"/>
              <a:gd name="T43" fmla="*/ 1089 h 1560"/>
              <a:gd name="T44" fmla="*/ 1194 w 1347"/>
              <a:gd name="T45" fmla="*/ 1059 h 1560"/>
              <a:gd name="T46" fmla="*/ 1203 w 1347"/>
              <a:gd name="T47" fmla="*/ 1021 h 1560"/>
              <a:gd name="T48" fmla="*/ 1260 w 1347"/>
              <a:gd name="T49" fmla="*/ 980 h 1560"/>
              <a:gd name="T50" fmla="*/ 1333 w 1347"/>
              <a:gd name="T51" fmla="*/ 937 h 1560"/>
              <a:gd name="T52" fmla="*/ 1346 w 1347"/>
              <a:gd name="T53" fmla="*/ 881 h 1560"/>
              <a:gd name="T54" fmla="*/ 663 w 1347"/>
              <a:gd name="T55" fmla="*/ 1304 h 1560"/>
              <a:gd name="T56" fmla="*/ 580 w 1347"/>
              <a:gd name="T57" fmla="*/ 1316 h 1560"/>
              <a:gd name="T58" fmla="*/ 509 w 1347"/>
              <a:gd name="T59" fmla="*/ 1273 h 1560"/>
              <a:gd name="T60" fmla="*/ 482 w 1347"/>
              <a:gd name="T61" fmla="*/ 1196 h 1560"/>
              <a:gd name="T62" fmla="*/ 518 w 1347"/>
              <a:gd name="T63" fmla="*/ 1109 h 1560"/>
              <a:gd name="T64" fmla="*/ 591 w 1347"/>
              <a:gd name="T65" fmla="*/ 1074 h 1560"/>
              <a:gd name="T66" fmla="*/ 673 w 1347"/>
              <a:gd name="T67" fmla="*/ 1094 h 1560"/>
              <a:gd name="T68" fmla="*/ 724 w 1347"/>
              <a:gd name="T69" fmla="*/ 1160 h 1560"/>
              <a:gd name="T70" fmla="*/ 720 w 1347"/>
              <a:gd name="T71" fmla="*/ 1243 h 1560"/>
              <a:gd name="T72" fmla="*/ 931 w 1347"/>
              <a:gd name="T73" fmla="*/ 596 h 1560"/>
              <a:gd name="T74" fmla="*/ 815 w 1347"/>
              <a:gd name="T75" fmla="*/ 744 h 1560"/>
              <a:gd name="T76" fmla="*/ 723 w 1347"/>
              <a:gd name="T77" fmla="*/ 851 h 1560"/>
              <a:gd name="T78" fmla="*/ 504 w 1347"/>
              <a:gd name="T79" fmla="*/ 992 h 1560"/>
              <a:gd name="T80" fmla="*/ 523 w 1347"/>
              <a:gd name="T81" fmla="*/ 827 h 1560"/>
              <a:gd name="T82" fmla="*/ 598 w 1347"/>
              <a:gd name="T83" fmla="*/ 693 h 1560"/>
              <a:gd name="T84" fmla="*/ 738 w 1347"/>
              <a:gd name="T85" fmla="*/ 555 h 1560"/>
              <a:gd name="T86" fmla="*/ 758 w 1347"/>
              <a:gd name="T87" fmla="*/ 479 h 1560"/>
              <a:gd name="T88" fmla="*/ 720 w 1347"/>
              <a:gd name="T89" fmla="*/ 413 h 1560"/>
              <a:gd name="T90" fmla="*/ 618 w 1347"/>
              <a:gd name="T91" fmla="*/ 381 h 1560"/>
              <a:gd name="T92" fmla="*/ 521 w 1347"/>
              <a:gd name="T93" fmla="*/ 411 h 1560"/>
              <a:gd name="T94" fmla="*/ 470 w 1347"/>
              <a:gd name="T95" fmla="*/ 490 h 1560"/>
              <a:gd name="T96" fmla="*/ 286 w 1347"/>
              <a:gd name="T97" fmla="*/ 453 h 1560"/>
              <a:gd name="T98" fmla="*/ 333 w 1347"/>
              <a:gd name="T99" fmla="*/ 340 h 1560"/>
              <a:gd name="T100" fmla="*/ 413 w 1347"/>
              <a:gd name="T101" fmla="*/ 261 h 1560"/>
              <a:gd name="T102" fmla="*/ 535 w 1347"/>
              <a:gd name="T103" fmla="*/ 211 h 1560"/>
              <a:gd name="T104" fmla="*/ 675 w 1347"/>
              <a:gd name="T105" fmla="*/ 205 h 1560"/>
              <a:gd name="T106" fmla="*/ 815 w 1347"/>
              <a:gd name="T107" fmla="*/ 249 h 1560"/>
              <a:gd name="T108" fmla="*/ 911 w 1347"/>
              <a:gd name="T109" fmla="*/ 347 h 1560"/>
              <a:gd name="T110" fmla="*/ 954 w 1347"/>
              <a:gd name="T111" fmla="*/ 493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47" h="1560">
                <a:moveTo>
                  <a:pt x="1341" y="866"/>
                </a:moveTo>
                <a:lnTo>
                  <a:pt x="1341" y="866"/>
                </a:lnTo>
                <a:lnTo>
                  <a:pt x="1334" y="850"/>
                </a:lnTo>
                <a:lnTo>
                  <a:pt x="1325" y="833"/>
                </a:lnTo>
                <a:lnTo>
                  <a:pt x="1302" y="795"/>
                </a:lnTo>
                <a:lnTo>
                  <a:pt x="1251" y="710"/>
                </a:lnTo>
                <a:lnTo>
                  <a:pt x="1226" y="669"/>
                </a:lnTo>
                <a:lnTo>
                  <a:pt x="1214" y="648"/>
                </a:lnTo>
                <a:lnTo>
                  <a:pt x="1205" y="629"/>
                </a:lnTo>
                <a:lnTo>
                  <a:pt x="1196" y="611"/>
                </a:lnTo>
                <a:lnTo>
                  <a:pt x="1191" y="595"/>
                </a:lnTo>
                <a:lnTo>
                  <a:pt x="1187" y="582"/>
                </a:lnTo>
                <a:lnTo>
                  <a:pt x="1186" y="569"/>
                </a:lnTo>
                <a:lnTo>
                  <a:pt x="1186" y="569"/>
                </a:lnTo>
                <a:lnTo>
                  <a:pt x="1186" y="557"/>
                </a:lnTo>
                <a:lnTo>
                  <a:pt x="1188" y="547"/>
                </a:lnTo>
                <a:lnTo>
                  <a:pt x="1191" y="537"/>
                </a:lnTo>
                <a:lnTo>
                  <a:pt x="1196" y="526"/>
                </a:lnTo>
                <a:lnTo>
                  <a:pt x="1196" y="526"/>
                </a:lnTo>
                <a:lnTo>
                  <a:pt x="1202" y="515"/>
                </a:lnTo>
                <a:lnTo>
                  <a:pt x="1206" y="506"/>
                </a:lnTo>
                <a:lnTo>
                  <a:pt x="1209" y="496"/>
                </a:lnTo>
                <a:lnTo>
                  <a:pt x="1211" y="484"/>
                </a:lnTo>
                <a:lnTo>
                  <a:pt x="1212" y="472"/>
                </a:lnTo>
                <a:lnTo>
                  <a:pt x="1212" y="458"/>
                </a:lnTo>
                <a:lnTo>
                  <a:pt x="1209" y="445"/>
                </a:lnTo>
                <a:lnTo>
                  <a:pt x="1209" y="445"/>
                </a:lnTo>
                <a:lnTo>
                  <a:pt x="1200" y="414"/>
                </a:lnTo>
                <a:lnTo>
                  <a:pt x="1189" y="384"/>
                </a:lnTo>
                <a:lnTo>
                  <a:pt x="1176" y="356"/>
                </a:lnTo>
                <a:lnTo>
                  <a:pt x="1163" y="327"/>
                </a:lnTo>
                <a:lnTo>
                  <a:pt x="1147" y="300"/>
                </a:lnTo>
                <a:lnTo>
                  <a:pt x="1131" y="274"/>
                </a:lnTo>
                <a:lnTo>
                  <a:pt x="1113" y="248"/>
                </a:lnTo>
                <a:lnTo>
                  <a:pt x="1094" y="225"/>
                </a:lnTo>
                <a:lnTo>
                  <a:pt x="1073" y="202"/>
                </a:lnTo>
                <a:lnTo>
                  <a:pt x="1052" y="179"/>
                </a:lnTo>
                <a:lnTo>
                  <a:pt x="1030" y="158"/>
                </a:lnTo>
                <a:lnTo>
                  <a:pt x="1008" y="139"/>
                </a:lnTo>
                <a:lnTo>
                  <a:pt x="983" y="120"/>
                </a:lnTo>
                <a:lnTo>
                  <a:pt x="959" y="103"/>
                </a:lnTo>
                <a:lnTo>
                  <a:pt x="932" y="87"/>
                </a:lnTo>
                <a:lnTo>
                  <a:pt x="906" y="72"/>
                </a:lnTo>
                <a:lnTo>
                  <a:pt x="879" y="58"/>
                </a:lnTo>
                <a:lnTo>
                  <a:pt x="851" y="47"/>
                </a:lnTo>
                <a:lnTo>
                  <a:pt x="823" y="35"/>
                </a:lnTo>
                <a:lnTo>
                  <a:pt x="794" y="27"/>
                </a:lnTo>
                <a:lnTo>
                  <a:pt x="764" y="18"/>
                </a:lnTo>
                <a:lnTo>
                  <a:pt x="734" y="12"/>
                </a:lnTo>
                <a:lnTo>
                  <a:pt x="704" y="6"/>
                </a:lnTo>
                <a:lnTo>
                  <a:pt x="674" y="3"/>
                </a:lnTo>
                <a:lnTo>
                  <a:pt x="642" y="1"/>
                </a:lnTo>
                <a:lnTo>
                  <a:pt x="611" y="0"/>
                </a:lnTo>
                <a:lnTo>
                  <a:pt x="579" y="2"/>
                </a:lnTo>
                <a:lnTo>
                  <a:pt x="548" y="4"/>
                </a:lnTo>
                <a:lnTo>
                  <a:pt x="516" y="10"/>
                </a:lnTo>
                <a:lnTo>
                  <a:pt x="484" y="15"/>
                </a:lnTo>
                <a:lnTo>
                  <a:pt x="452" y="23"/>
                </a:lnTo>
                <a:lnTo>
                  <a:pt x="421" y="33"/>
                </a:lnTo>
                <a:lnTo>
                  <a:pt x="421" y="33"/>
                </a:lnTo>
                <a:lnTo>
                  <a:pt x="396" y="42"/>
                </a:lnTo>
                <a:lnTo>
                  <a:pt x="371" y="52"/>
                </a:lnTo>
                <a:lnTo>
                  <a:pt x="346" y="64"/>
                </a:lnTo>
                <a:lnTo>
                  <a:pt x="323" y="75"/>
                </a:lnTo>
                <a:lnTo>
                  <a:pt x="299" y="89"/>
                </a:lnTo>
                <a:lnTo>
                  <a:pt x="277" y="103"/>
                </a:lnTo>
                <a:lnTo>
                  <a:pt x="256" y="118"/>
                </a:lnTo>
                <a:lnTo>
                  <a:pt x="235" y="134"/>
                </a:lnTo>
                <a:lnTo>
                  <a:pt x="215" y="151"/>
                </a:lnTo>
                <a:lnTo>
                  <a:pt x="196" y="169"/>
                </a:lnTo>
                <a:lnTo>
                  <a:pt x="178" y="187"/>
                </a:lnTo>
                <a:lnTo>
                  <a:pt x="160" y="206"/>
                </a:lnTo>
                <a:lnTo>
                  <a:pt x="143" y="225"/>
                </a:lnTo>
                <a:lnTo>
                  <a:pt x="127" y="246"/>
                </a:lnTo>
                <a:lnTo>
                  <a:pt x="112" y="266"/>
                </a:lnTo>
                <a:lnTo>
                  <a:pt x="97" y="289"/>
                </a:lnTo>
                <a:lnTo>
                  <a:pt x="83" y="311"/>
                </a:lnTo>
                <a:lnTo>
                  <a:pt x="72" y="333"/>
                </a:lnTo>
                <a:lnTo>
                  <a:pt x="60" y="357"/>
                </a:lnTo>
                <a:lnTo>
                  <a:pt x="49" y="380"/>
                </a:lnTo>
                <a:lnTo>
                  <a:pt x="40" y="404"/>
                </a:lnTo>
                <a:lnTo>
                  <a:pt x="31" y="429"/>
                </a:lnTo>
                <a:lnTo>
                  <a:pt x="23" y="454"/>
                </a:lnTo>
                <a:lnTo>
                  <a:pt x="16" y="480"/>
                </a:lnTo>
                <a:lnTo>
                  <a:pt x="11" y="505"/>
                </a:lnTo>
                <a:lnTo>
                  <a:pt x="7" y="531"/>
                </a:lnTo>
                <a:lnTo>
                  <a:pt x="4" y="557"/>
                </a:lnTo>
                <a:lnTo>
                  <a:pt x="2" y="584"/>
                </a:lnTo>
                <a:lnTo>
                  <a:pt x="0" y="610"/>
                </a:lnTo>
                <a:lnTo>
                  <a:pt x="0" y="637"/>
                </a:lnTo>
                <a:lnTo>
                  <a:pt x="3" y="663"/>
                </a:lnTo>
                <a:lnTo>
                  <a:pt x="5" y="690"/>
                </a:lnTo>
                <a:lnTo>
                  <a:pt x="5" y="690"/>
                </a:lnTo>
                <a:lnTo>
                  <a:pt x="9" y="720"/>
                </a:lnTo>
                <a:lnTo>
                  <a:pt x="15" y="749"/>
                </a:lnTo>
                <a:lnTo>
                  <a:pt x="22" y="778"/>
                </a:lnTo>
                <a:lnTo>
                  <a:pt x="29" y="805"/>
                </a:lnTo>
                <a:lnTo>
                  <a:pt x="39" y="833"/>
                </a:lnTo>
                <a:lnTo>
                  <a:pt x="49" y="860"/>
                </a:lnTo>
                <a:lnTo>
                  <a:pt x="61" y="886"/>
                </a:lnTo>
                <a:lnTo>
                  <a:pt x="74" y="912"/>
                </a:lnTo>
                <a:lnTo>
                  <a:pt x="87" y="936"/>
                </a:lnTo>
                <a:lnTo>
                  <a:pt x="102" y="960"/>
                </a:lnTo>
                <a:lnTo>
                  <a:pt x="119" y="984"/>
                </a:lnTo>
                <a:lnTo>
                  <a:pt x="137" y="1007"/>
                </a:lnTo>
                <a:lnTo>
                  <a:pt x="155" y="1029"/>
                </a:lnTo>
                <a:lnTo>
                  <a:pt x="175" y="1051"/>
                </a:lnTo>
                <a:lnTo>
                  <a:pt x="197" y="1072"/>
                </a:lnTo>
                <a:lnTo>
                  <a:pt x="219" y="1092"/>
                </a:lnTo>
                <a:lnTo>
                  <a:pt x="219" y="1092"/>
                </a:lnTo>
                <a:lnTo>
                  <a:pt x="224" y="1098"/>
                </a:lnTo>
                <a:lnTo>
                  <a:pt x="230" y="1106"/>
                </a:lnTo>
                <a:lnTo>
                  <a:pt x="233" y="1113"/>
                </a:lnTo>
                <a:lnTo>
                  <a:pt x="234" y="1122"/>
                </a:lnTo>
                <a:lnTo>
                  <a:pt x="234" y="1122"/>
                </a:lnTo>
                <a:lnTo>
                  <a:pt x="235" y="1156"/>
                </a:lnTo>
                <a:lnTo>
                  <a:pt x="235" y="1190"/>
                </a:lnTo>
                <a:lnTo>
                  <a:pt x="235" y="1259"/>
                </a:lnTo>
                <a:lnTo>
                  <a:pt x="235" y="1259"/>
                </a:lnTo>
                <a:lnTo>
                  <a:pt x="235" y="1514"/>
                </a:lnTo>
                <a:lnTo>
                  <a:pt x="235" y="1514"/>
                </a:lnTo>
                <a:lnTo>
                  <a:pt x="279" y="1525"/>
                </a:lnTo>
                <a:lnTo>
                  <a:pt x="325" y="1533"/>
                </a:lnTo>
                <a:lnTo>
                  <a:pt x="371" y="1542"/>
                </a:lnTo>
                <a:lnTo>
                  <a:pt x="416" y="1548"/>
                </a:lnTo>
                <a:lnTo>
                  <a:pt x="463" y="1554"/>
                </a:lnTo>
                <a:lnTo>
                  <a:pt x="510" y="1557"/>
                </a:lnTo>
                <a:lnTo>
                  <a:pt x="558" y="1559"/>
                </a:lnTo>
                <a:lnTo>
                  <a:pt x="606" y="1560"/>
                </a:lnTo>
                <a:lnTo>
                  <a:pt x="606" y="1560"/>
                </a:lnTo>
                <a:lnTo>
                  <a:pt x="640" y="1560"/>
                </a:lnTo>
                <a:lnTo>
                  <a:pt x="675" y="1559"/>
                </a:lnTo>
                <a:lnTo>
                  <a:pt x="709" y="1557"/>
                </a:lnTo>
                <a:lnTo>
                  <a:pt x="744" y="1554"/>
                </a:lnTo>
                <a:lnTo>
                  <a:pt x="778" y="1550"/>
                </a:lnTo>
                <a:lnTo>
                  <a:pt x="811" y="1546"/>
                </a:lnTo>
                <a:lnTo>
                  <a:pt x="844" y="1541"/>
                </a:lnTo>
                <a:lnTo>
                  <a:pt x="877" y="1536"/>
                </a:lnTo>
                <a:lnTo>
                  <a:pt x="877" y="1536"/>
                </a:lnTo>
                <a:lnTo>
                  <a:pt x="877" y="1338"/>
                </a:lnTo>
                <a:lnTo>
                  <a:pt x="877" y="1338"/>
                </a:lnTo>
                <a:lnTo>
                  <a:pt x="885" y="1336"/>
                </a:lnTo>
                <a:lnTo>
                  <a:pt x="885" y="1336"/>
                </a:lnTo>
                <a:lnTo>
                  <a:pt x="1067" y="1335"/>
                </a:lnTo>
                <a:lnTo>
                  <a:pt x="1067" y="1335"/>
                </a:lnTo>
                <a:lnTo>
                  <a:pt x="1082" y="1335"/>
                </a:lnTo>
                <a:lnTo>
                  <a:pt x="1096" y="1333"/>
                </a:lnTo>
                <a:lnTo>
                  <a:pt x="1110" y="1330"/>
                </a:lnTo>
                <a:lnTo>
                  <a:pt x="1123" y="1325"/>
                </a:lnTo>
                <a:lnTo>
                  <a:pt x="1135" y="1320"/>
                </a:lnTo>
                <a:lnTo>
                  <a:pt x="1146" y="1314"/>
                </a:lnTo>
                <a:lnTo>
                  <a:pt x="1156" y="1306"/>
                </a:lnTo>
                <a:lnTo>
                  <a:pt x="1166" y="1298"/>
                </a:lnTo>
                <a:lnTo>
                  <a:pt x="1174" y="1288"/>
                </a:lnTo>
                <a:lnTo>
                  <a:pt x="1182" y="1279"/>
                </a:lnTo>
                <a:lnTo>
                  <a:pt x="1188" y="1267"/>
                </a:lnTo>
                <a:lnTo>
                  <a:pt x="1193" y="1255"/>
                </a:lnTo>
                <a:lnTo>
                  <a:pt x="1198" y="1242"/>
                </a:lnTo>
                <a:lnTo>
                  <a:pt x="1201" y="1228"/>
                </a:lnTo>
                <a:lnTo>
                  <a:pt x="1203" y="1214"/>
                </a:lnTo>
                <a:lnTo>
                  <a:pt x="1203" y="1199"/>
                </a:lnTo>
                <a:lnTo>
                  <a:pt x="1203" y="1199"/>
                </a:lnTo>
                <a:lnTo>
                  <a:pt x="1204" y="1133"/>
                </a:lnTo>
                <a:lnTo>
                  <a:pt x="1204" y="1133"/>
                </a:lnTo>
                <a:lnTo>
                  <a:pt x="1203" y="1130"/>
                </a:lnTo>
                <a:lnTo>
                  <a:pt x="1203" y="1128"/>
                </a:lnTo>
                <a:lnTo>
                  <a:pt x="1200" y="1124"/>
                </a:lnTo>
                <a:lnTo>
                  <a:pt x="1196" y="1121"/>
                </a:lnTo>
                <a:lnTo>
                  <a:pt x="1193" y="1119"/>
                </a:lnTo>
                <a:lnTo>
                  <a:pt x="1193" y="1119"/>
                </a:lnTo>
                <a:lnTo>
                  <a:pt x="1182" y="1112"/>
                </a:lnTo>
                <a:lnTo>
                  <a:pt x="1173" y="1106"/>
                </a:lnTo>
                <a:lnTo>
                  <a:pt x="1171" y="1102"/>
                </a:lnTo>
                <a:lnTo>
                  <a:pt x="1168" y="1097"/>
                </a:lnTo>
                <a:lnTo>
                  <a:pt x="1167" y="1093"/>
                </a:lnTo>
                <a:lnTo>
                  <a:pt x="1167" y="1089"/>
                </a:lnTo>
                <a:lnTo>
                  <a:pt x="1167" y="1089"/>
                </a:lnTo>
                <a:lnTo>
                  <a:pt x="1167" y="1085"/>
                </a:lnTo>
                <a:lnTo>
                  <a:pt x="1169" y="1080"/>
                </a:lnTo>
                <a:lnTo>
                  <a:pt x="1171" y="1076"/>
                </a:lnTo>
                <a:lnTo>
                  <a:pt x="1174" y="1073"/>
                </a:lnTo>
                <a:lnTo>
                  <a:pt x="1178" y="1069"/>
                </a:lnTo>
                <a:lnTo>
                  <a:pt x="1183" y="1065"/>
                </a:lnTo>
                <a:lnTo>
                  <a:pt x="1194" y="1059"/>
                </a:lnTo>
                <a:lnTo>
                  <a:pt x="1194" y="1059"/>
                </a:lnTo>
                <a:lnTo>
                  <a:pt x="1199" y="1056"/>
                </a:lnTo>
                <a:lnTo>
                  <a:pt x="1202" y="1052"/>
                </a:lnTo>
                <a:lnTo>
                  <a:pt x="1203" y="1048"/>
                </a:lnTo>
                <a:lnTo>
                  <a:pt x="1203" y="1045"/>
                </a:lnTo>
                <a:lnTo>
                  <a:pt x="1203" y="1045"/>
                </a:lnTo>
                <a:lnTo>
                  <a:pt x="1203" y="1021"/>
                </a:lnTo>
                <a:lnTo>
                  <a:pt x="1203" y="1021"/>
                </a:lnTo>
                <a:lnTo>
                  <a:pt x="1204" y="1011"/>
                </a:lnTo>
                <a:lnTo>
                  <a:pt x="1205" y="1007"/>
                </a:lnTo>
                <a:lnTo>
                  <a:pt x="1207" y="1003"/>
                </a:lnTo>
                <a:lnTo>
                  <a:pt x="1210" y="1000"/>
                </a:lnTo>
                <a:lnTo>
                  <a:pt x="1213" y="998"/>
                </a:lnTo>
                <a:lnTo>
                  <a:pt x="1222" y="993"/>
                </a:lnTo>
                <a:lnTo>
                  <a:pt x="1222" y="993"/>
                </a:lnTo>
                <a:lnTo>
                  <a:pt x="1260" y="980"/>
                </a:lnTo>
                <a:lnTo>
                  <a:pt x="1296" y="965"/>
                </a:lnTo>
                <a:lnTo>
                  <a:pt x="1296" y="965"/>
                </a:lnTo>
                <a:lnTo>
                  <a:pt x="1304" y="961"/>
                </a:lnTo>
                <a:lnTo>
                  <a:pt x="1311" y="957"/>
                </a:lnTo>
                <a:lnTo>
                  <a:pt x="1317" y="953"/>
                </a:lnTo>
                <a:lnTo>
                  <a:pt x="1323" y="948"/>
                </a:lnTo>
                <a:lnTo>
                  <a:pt x="1328" y="942"/>
                </a:lnTo>
                <a:lnTo>
                  <a:pt x="1333" y="937"/>
                </a:lnTo>
                <a:lnTo>
                  <a:pt x="1336" y="931"/>
                </a:lnTo>
                <a:lnTo>
                  <a:pt x="1341" y="924"/>
                </a:lnTo>
                <a:lnTo>
                  <a:pt x="1343" y="918"/>
                </a:lnTo>
                <a:lnTo>
                  <a:pt x="1345" y="911"/>
                </a:lnTo>
                <a:lnTo>
                  <a:pt x="1346" y="903"/>
                </a:lnTo>
                <a:lnTo>
                  <a:pt x="1347" y="896"/>
                </a:lnTo>
                <a:lnTo>
                  <a:pt x="1347" y="888"/>
                </a:lnTo>
                <a:lnTo>
                  <a:pt x="1346" y="881"/>
                </a:lnTo>
                <a:lnTo>
                  <a:pt x="1344" y="873"/>
                </a:lnTo>
                <a:lnTo>
                  <a:pt x="1341" y="866"/>
                </a:lnTo>
                <a:lnTo>
                  <a:pt x="1341" y="866"/>
                </a:lnTo>
                <a:close/>
                <a:moveTo>
                  <a:pt x="693" y="1283"/>
                </a:moveTo>
                <a:lnTo>
                  <a:pt x="693" y="1283"/>
                </a:lnTo>
                <a:lnTo>
                  <a:pt x="683" y="1292"/>
                </a:lnTo>
                <a:lnTo>
                  <a:pt x="674" y="1298"/>
                </a:lnTo>
                <a:lnTo>
                  <a:pt x="663" y="1304"/>
                </a:lnTo>
                <a:lnTo>
                  <a:pt x="653" y="1310"/>
                </a:lnTo>
                <a:lnTo>
                  <a:pt x="642" y="1314"/>
                </a:lnTo>
                <a:lnTo>
                  <a:pt x="630" y="1316"/>
                </a:lnTo>
                <a:lnTo>
                  <a:pt x="618" y="1318"/>
                </a:lnTo>
                <a:lnTo>
                  <a:pt x="605" y="1319"/>
                </a:lnTo>
                <a:lnTo>
                  <a:pt x="605" y="1319"/>
                </a:lnTo>
                <a:lnTo>
                  <a:pt x="592" y="1318"/>
                </a:lnTo>
                <a:lnTo>
                  <a:pt x="580" y="1316"/>
                </a:lnTo>
                <a:lnTo>
                  <a:pt x="569" y="1314"/>
                </a:lnTo>
                <a:lnTo>
                  <a:pt x="558" y="1310"/>
                </a:lnTo>
                <a:lnTo>
                  <a:pt x="547" y="1304"/>
                </a:lnTo>
                <a:lnTo>
                  <a:pt x="537" y="1298"/>
                </a:lnTo>
                <a:lnTo>
                  <a:pt x="527" y="1292"/>
                </a:lnTo>
                <a:lnTo>
                  <a:pt x="518" y="1283"/>
                </a:lnTo>
                <a:lnTo>
                  <a:pt x="518" y="1283"/>
                </a:lnTo>
                <a:lnTo>
                  <a:pt x="509" y="1273"/>
                </a:lnTo>
                <a:lnTo>
                  <a:pt x="502" y="1264"/>
                </a:lnTo>
                <a:lnTo>
                  <a:pt x="496" y="1253"/>
                </a:lnTo>
                <a:lnTo>
                  <a:pt x="490" y="1243"/>
                </a:lnTo>
                <a:lnTo>
                  <a:pt x="487" y="1232"/>
                </a:lnTo>
                <a:lnTo>
                  <a:pt x="484" y="1220"/>
                </a:lnTo>
                <a:lnTo>
                  <a:pt x="482" y="1209"/>
                </a:lnTo>
                <a:lnTo>
                  <a:pt x="482" y="1196"/>
                </a:lnTo>
                <a:lnTo>
                  <a:pt x="482" y="1196"/>
                </a:lnTo>
                <a:lnTo>
                  <a:pt x="482" y="1183"/>
                </a:lnTo>
                <a:lnTo>
                  <a:pt x="484" y="1172"/>
                </a:lnTo>
                <a:lnTo>
                  <a:pt x="487" y="1160"/>
                </a:lnTo>
                <a:lnTo>
                  <a:pt x="490" y="1149"/>
                </a:lnTo>
                <a:lnTo>
                  <a:pt x="496" y="1139"/>
                </a:lnTo>
                <a:lnTo>
                  <a:pt x="502" y="1128"/>
                </a:lnTo>
                <a:lnTo>
                  <a:pt x="509" y="1119"/>
                </a:lnTo>
                <a:lnTo>
                  <a:pt x="518" y="1109"/>
                </a:lnTo>
                <a:lnTo>
                  <a:pt x="518" y="1109"/>
                </a:lnTo>
                <a:lnTo>
                  <a:pt x="526" y="1102"/>
                </a:lnTo>
                <a:lnTo>
                  <a:pt x="536" y="1094"/>
                </a:lnTo>
                <a:lnTo>
                  <a:pt x="547" y="1088"/>
                </a:lnTo>
                <a:lnTo>
                  <a:pt x="557" y="1082"/>
                </a:lnTo>
                <a:lnTo>
                  <a:pt x="568" y="1079"/>
                </a:lnTo>
                <a:lnTo>
                  <a:pt x="579" y="1076"/>
                </a:lnTo>
                <a:lnTo>
                  <a:pt x="591" y="1074"/>
                </a:lnTo>
                <a:lnTo>
                  <a:pt x="604" y="1074"/>
                </a:lnTo>
                <a:lnTo>
                  <a:pt x="604" y="1074"/>
                </a:lnTo>
                <a:lnTo>
                  <a:pt x="616" y="1074"/>
                </a:lnTo>
                <a:lnTo>
                  <a:pt x="629" y="1076"/>
                </a:lnTo>
                <a:lnTo>
                  <a:pt x="641" y="1079"/>
                </a:lnTo>
                <a:lnTo>
                  <a:pt x="651" y="1082"/>
                </a:lnTo>
                <a:lnTo>
                  <a:pt x="663" y="1088"/>
                </a:lnTo>
                <a:lnTo>
                  <a:pt x="673" y="1094"/>
                </a:lnTo>
                <a:lnTo>
                  <a:pt x="683" y="1102"/>
                </a:lnTo>
                <a:lnTo>
                  <a:pt x="693" y="1109"/>
                </a:lnTo>
                <a:lnTo>
                  <a:pt x="693" y="1109"/>
                </a:lnTo>
                <a:lnTo>
                  <a:pt x="701" y="1119"/>
                </a:lnTo>
                <a:lnTo>
                  <a:pt x="709" y="1128"/>
                </a:lnTo>
                <a:lnTo>
                  <a:pt x="715" y="1139"/>
                </a:lnTo>
                <a:lnTo>
                  <a:pt x="720" y="1149"/>
                </a:lnTo>
                <a:lnTo>
                  <a:pt x="724" y="1160"/>
                </a:lnTo>
                <a:lnTo>
                  <a:pt x="727" y="1172"/>
                </a:lnTo>
                <a:lnTo>
                  <a:pt x="729" y="1183"/>
                </a:lnTo>
                <a:lnTo>
                  <a:pt x="729" y="1196"/>
                </a:lnTo>
                <a:lnTo>
                  <a:pt x="729" y="1196"/>
                </a:lnTo>
                <a:lnTo>
                  <a:pt x="729" y="1209"/>
                </a:lnTo>
                <a:lnTo>
                  <a:pt x="727" y="1220"/>
                </a:lnTo>
                <a:lnTo>
                  <a:pt x="725" y="1232"/>
                </a:lnTo>
                <a:lnTo>
                  <a:pt x="720" y="1243"/>
                </a:lnTo>
                <a:lnTo>
                  <a:pt x="715" y="1253"/>
                </a:lnTo>
                <a:lnTo>
                  <a:pt x="709" y="1264"/>
                </a:lnTo>
                <a:lnTo>
                  <a:pt x="701" y="1273"/>
                </a:lnTo>
                <a:lnTo>
                  <a:pt x="693" y="1283"/>
                </a:lnTo>
                <a:lnTo>
                  <a:pt x="693" y="1283"/>
                </a:lnTo>
                <a:close/>
                <a:moveTo>
                  <a:pt x="940" y="576"/>
                </a:moveTo>
                <a:lnTo>
                  <a:pt x="940" y="576"/>
                </a:lnTo>
                <a:lnTo>
                  <a:pt x="931" y="596"/>
                </a:lnTo>
                <a:lnTo>
                  <a:pt x="922" y="618"/>
                </a:lnTo>
                <a:lnTo>
                  <a:pt x="910" y="639"/>
                </a:lnTo>
                <a:lnTo>
                  <a:pt x="896" y="660"/>
                </a:lnTo>
                <a:lnTo>
                  <a:pt x="896" y="660"/>
                </a:lnTo>
                <a:lnTo>
                  <a:pt x="885" y="675"/>
                </a:lnTo>
                <a:lnTo>
                  <a:pt x="868" y="693"/>
                </a:lnTo>
                <a:lnTo>
                  <a:pt x="844" y="716"/>
                </a:lnTo>
                <a:lnTo>
                  <a:pt x="815" y="744"/>
                </a:lnTo>
                <a:lnTo>
                  <a:pt x="815" y="744"/>
                </a:lnTo>
                <a:lnTo>
                  <a:pt x="787" y="770"/>
                </a:lnTo>
                <a:lnTo>
                  <a:pt x="764" y="792"/>
                </a:lnTo>
                <a:lnTo>
                  <a:pt x="748" y="810"/>
                </a:lnTo>
                <a:lnTo>
                  <a:pt x="737" y="824"/>
                </a:lnTo>
                <a:lnTo>
                  <a:pt x="737" y="824"/>
                </a:lnTo>
                <a:lnTo>
                  <a:pt x="730" y="836"/>
                </a:lnTo>
                <a:lnTo>
                  <a:pt x="723" y="851"/>
                </a:lnTo>
                <a:lnTo>
                  <a:pt x="716" y="867"/>
                </a:lnTo>
                <a:lnTo>
                  <a:pt x="711" y="885"/>
                </a:lnTo>
                <a:lnTo>
                  <a:pt x="711" y="885"/>
                </a:lnTo>
                <a:lnTo>
                  <a:pt x="706" y="906"/>
                </a:lnTo>
                <a:lnTo>
                  <a:pt x="702" y="932"/>
                </a:lnTo>
                <a:lnTo>
                  <a:pt x="699" y="960"/>
                </a:lnTo>
                <a:lnTo>
                  <a:pt x="697" y="992"/>
                </a:lnTo>
                <a:lnTo>
                  <a:pt x="504" y="992"/>
                </a:lnTo>
                <a:lnTo>
                  <a:pt x="503" y="960"/>
                </a:lnTo>
                <a:lnTo>
                  <a:pt x="503" y="960"/>
                </a:lnTo>
                <a:lnTo>
                  <a:pt x="504" y="937"/>
                </a:lnTo>
                <a:lnTo>
                  <a:pt x="505" y="914"/>
                </a:lnTo>
                <a:lnTo>
                  <a:pt x="508" y="891"/>
                </a:lnTo>
                <a:lnTo>
                  <a:pt x="512" y="869"/>
                </a:lnTo>
                <a:lnTo>
                  <a:pt x="517" y="848"/>
                </a:lnTo>
                <a:lnTo>
                  <a:pt x="523" y="827"/>
                </a:lnTo>
                <a:lnTo>
                  <a:pt x="530" y="807"/>
                </a:lnTo>
                <a:lnTo>
                  <a:pt x="538" y="786"/>
                </a:lnTo>
                <a:lnTo>
                  <a:pt x="538" y="786"/>
                </a:lnTo>
                <a:lnTo>
                  <a:pt x="548" y="767"/>
                </a:lnTo>
                <a:lnTo>
                  <a:pt x="558" y="748"/>
                </a:lnTo>
                <a:lnTo>
                  <a:pt x="571" y="729"/>
                </a:lnTo>
                <a:lnTo>
                  <a:pt x="584" y="711"/>
                </a:lnTo>
                <a:lnTo>
                  <a:pt x="598" y="693"/>
                </a:lnTo>
                <a:lnTo>
                  <a:pt x="615" y="675"/>
                </a:lnTo>
                <a:lnTo>
                  <a:pt x="632" y="657"/>
                </a:lnTo>
                <a:lnTo>
                  <a:pt x="651" y="640"/>
                </a:lnTo>
                <a:lnTo>
                  <a:pt x="651" y="640"/>
                </a:lnTo>
                <a:lnTo>
                  <a:pt x="685" y="609"/>
                </a:lnTo>
                <a:lnTo>
                  <a:pt x="712" y="584"/>
                </a:lnTo>
                <a:lnTo>
                  <a:pt x="731" y="564"/>
                </a:lnTo>
                <a:lnTo>
                  <a:pt x="738" y="555"/>
                </a:lnTo>
                <a:lnTo>
                  <a:pt x="743" y="549"/>
                </a:lnTo>
                <a:lnTo>
                  <a:pt x="743" y="549"/>
                </a:lnTo>
                <a:lnTo>
                  <a:pt x="750" y="536"/>
                </a:lnTo>
                <a:lnTo>
                  <a:pt x="754" y="521"/>
                </a:lnTo>
                <a:lnTo>
                  <a:pt x="758" y="506"/>
                </a:lnTo>
                <a:lnTo>
                  <a:pt x="759" y="490"/>
                </a:lnTo>
                <a:lnTo>
                  <a:pt x="759" y="490"/>
                </a:lnTo>
                <a:lnTo>
                  <a:pt x="758" y="479"/>
                </a:lnTo>
                <a:lnTo>
                  <a:pt x="756" y="468"/>
                </a:lnTo>
                <a:lnTo>
                  <a:pt x="753" y="457"/>
                </a:lnTo>
                <a:lnTo>
                  <a:pt x="749" y="448"/>
                </a:lnTo>
                <a:lnTo>
                  <a:pt x="744" y="438"/>
                </a:lnTo>
                <a:lnTo>
                  <a:pt x="737" y="430"/>
                </a:lnTo>
                <a:lnTo>
                  <a:pt x="729" y="420"/>
                </a:lnTo>
                <a:lnTo>
                  <a:pt x="720" y="413"/>
                </a:lnTo>
                <a:lnTo>
                  <a:pt x="720" y="413"/>
                </a:lnTo>
                <a:lnTo>
                  <a:pt x="711" y="405"/>
                </a:lnTo>
                <a:lnTo>
                  <a:pt x="699" y="399"/>
                </a:lnTo>
                <a:lnTo>
                  <a:pt x="688" y="394"/>
                </a:lnTo>
                <a:lnTo>
                  <a:pt x="676" y="388"/>
                </a:lnTo>
                <a:lnTo>
                  <a:pt x="662" y="385"/>
                </a:lnTo>
                <a:lnTo>
                  <a:pt x="648" y="383"/>
                </a:lnTo>
                <a:lnTo>
                  <a:pt x="633" y="381"/>
                </a:lnTo>
                <a:lnTo>
                  <a:pt x="618" y="381"/>
                </a:lnTo>
                <a:lnTo>
                  <a:pt x="618" y="381"/>
                </a:lnTo>
                <a:lnTo>
                  <a:pt x="602" y="381"/>
                </a:lnTo>
                <a:lnTo>
                  <a:pt x="587" y="383"/>
                </a:lnTo>
                <a:lnTo>
                  <a:pt x="572" y="386"/>
                </a:lnTo>
                <a:lnTo>
                  <a:pt x="558" y="391"/>
                </a:lnTo>
                <a:lnTo>
                  <a:pt x="545" y="396"/>
                </a:lnTo>
                <a:lnTo>
                  <a:pt x="533" y="402"/>
                </a:lnTo>
                <a:lnTo>
                  <a:pt x="521" y="411"/>
                </a:lnTo>
                <a:lnTo>
                  <a:pt x="510" y="419"/>
                </a:lnTo>
                <a:lnTo>
                  <a:pt x="510" y="419"/>
                </a:lnTo>
                <a:lnTo>
                  <a:pt x="501" y="430"/>
                </a:lnTo>
                <a:lnTo>
                  <a:pt x="491" y="440"/>
                </a:lnTo>
                <a:lnTo>
                  <a:pt x="485" y="452"/>
                </a:lnTo>
                <a:lnTo>
                  <a:pt x="479" y="464"/>
                </a:lnTo>
                <a:lnTo>
                  <a:pt x="473" y="476"/>
                </a:lnTo>
                <a:lnTo>
                  <a:pt x="470" y="490"/>
                </a:lnTo>
                <a:lnTo>
                  <a:pt x="468" y="504"/>
                </a:lnTo>
                <a:lnTo>
                  <a:pt x="468" y="519"/>
                </a:lnTo>
                <a:lnTo>
                  <a:pt x="280" y="519"/>
                </a:lnTo>
                <a:lnTo>
                  <a:pt x="280" y="519"/>
                </a:lnTo>
                <a:lnTo>
                  <a:pt x="280" y="502"/>
                </a:lnTo>
                <a:lnTo>
                  <a:pt x="281" y="486"/>
                </a:lnTo>
                <a:lnTo>
                  <a:pt x="284" y="469"/>
                </a:lnTo>
                <a:lnTo>
                  <a:pt x="286" y="453"/>
                </a:lnTo>
                <a:lnTo>
                  <a:pt x="289" y="438"/>
                </a:lnTo>
                <a:lnTo>
                  <a:pt x="293" y="422"/>
                </a:lnTo>
                <a:lnTo>
                  <a:pt x="298" y="409"/>
                </a:lnTo>
                <a:lnTo>
                  <a:pt x="304" y="394"/>
                </a:lnTo>
                <a:lnTo>
                  <a:pt x="310" y="380"/>
                </a:lnTo>
                <a:lnTo>
                  <a:pt x="316" y="366"/>
                </a:lnTo>
                <a:lnTo>
                  <a:pt x="325" y="352"/>
                </a:lnTo>
                <a:lnTo>
                  <a:pt x="333" y="340"/>
                </a:lnTo>
                <a:lnTo>
                  <a:pt x="342" y="328"/>
                </a:lnTo>
                <a:lnTo>
                  <a:pt x="352" y="315"/>
                </a:lnTo>
                <a:lnTo>
                  <a:pt x="363" y="304"/>
                </a:lnTo>
                <a:lnTo>
                  <a:pt x="375" y="292"/>
                </a:lnTo>
                <a:lnTo>
                  <a:pt x="375" y="292"/>
                </a:lnTo>
                <a:lnTo>
                  <a:pt x="387" y="281"/>
                </a:lnTo>
                <a:lnTo>
                  <a:pt x="400" y="271"/>
                </a:lnTo>
                <a:lnTo>
                  <a:pt x="413" y="261"/>
                </a:lnTo>
                <a:lnTo>
                  <a:pt x="427" y="253"/>
                </a:lnTo>
                <a:lnTo>
                  <a:pt x="440" y="245"/>
                </a:lnTo>
                <a:lnTo>
                  <a:pt x="455" y="238"/>
                </a:lnTo>
                <a:lnTo>
                  <a:pt x="470" y="230"/>
                </a:lnTo>
                <a:lnTo>
                  <a:pt x="485" y="225"/>
                </a:lnTo>
                <a:lnTo>
                  <a:pt x="502" y="220"/>
                </a:lnTo>
                <a:lnTo>
                  <a:pt x="518" y="215"/>
                </a:lnTo>
                <a:lnTo>
                  <a:pt x="535" y="211"/>
                </a:lnTo>
                <a:lnTo>
                  <a:pt x="552" y="208"/>
                </a:lnTo>
                <a:lnTo>
                  <a:pt x="570" y="206"/>
                </a:lnTo>
                <a:lnTo>
                  <a:pt x="589" y="204"/>
                </a:lnTo>
                <a:lnTo>
                  <a:pt x="607" y="203"/>
                </a:lnTo>
                <a:lnTo>
                  <a:pt x="626" y="203"/>
                </a:lnTo>
                <a:lnTo>
                  <a:pt x="626" y="203"/>
                </a:lnTo>
                <a:lnTo>
                  <a:pt x="651" y="203"/>
                </a:lnTo>
                <a:lnTo>
                  <a:pt x="675" y="205"/>
                </a:lnTo>
                <a:lnTo>
                  <a:pt x="698" y="208"/>
                </a:lnTo>
                <a:lnTo>
                  <a:pt x="719" y="211"/>
                </a:lnTo>
                <a:lnTo>
                  <a:pt x="741" y="216"/>
                </a:lnTo>
                <a:lnTo>
                  <a:pt x="761" y="223"/>
                </a:lnTo>
                <a:lnTo>
                  <a:pt x="780" y="230"/>
                </a:lnTo>
                <a:lnTo>
                  <a:pt x="798" y="240"/>
                </a:lnTo>
                <a:lnTo>
                  <a:pt x="798" y="240"/>
                </a:lnTo>
                <a:lnTo>
                  <a:pt x="815" y="249"/>
                </a:lnTo>
                <a:lnTo>
                  <a:pt x="832" y="260"/>
                </a:lnTo>
                <a:lnTo>
                  <a:pt x="847" y="272"/>
                </a:lnTo>
                <a:lnTo>
                  <a:pt x="861" y="284"/>
                </a:lnTo>
                <a:lnTo>
                  <a:pt x="875" y="298"/>
                </a:lnTo>
                <a:lnTo>
                  <a:pt x="888" y="314"/>
                </a:lnTo>
                <a:lnTo>
                  <a:pt x="900" y="330"/>
                </a:lnTo>
                <a:lnTo>
                  <a:pt x="911" y="347"/>
                </a:lnTo>
                <a:lnTo>
                  <a:pt x="911" y="347"/>
                </a:lnTo>
                <a:lnTo>
                  <a:pt x="921" y="364"/>
                </a:lnTo>
                <a:lnTo>
                  <a:pt x="929" y="382"/>
                </a:lnTo>
                <a:lnTo>
                  <a:pt x="937" y="400"/>
                </a:lnTo>
                <a:lnTo>
                  <a:pt x="943" y="418"/>
                </a:lnTo>
                <a:lnTo>
                  <a:pt x="947" y="437"/>
                </a:lnTo>
                <a:lnTo>
                  <a:pt x="950" y="455"/>
                </a:lnTo>
                <a:lnTo>
                  <a:pt x="953" y="474"/>
                </a:lnTo>
                <a:lnTo>
                  <a:pt x="954" y="493"/>
                </a:lnTo>
                <a:lnTo>
                  <a:pt x="954" y="493"/>
                </a:lnTo>
                <a:lnTo>
                  <a:pt x="953" y="515"/>
                </a:lnTo>
                <a:lnTo>
                  <a:pt x="949" y="535"/>
                </a:lnTo>
                <a:lnTo>
                  <a:pt x="945" y="556"/>
                </a:lnTo>
                <a:lnTo>
                  <a:pt x="940" y="576"/>
                </a:lnTo>
                <a:lnTo>
                  <a:pt x="940" y="576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92" name="Grupa 91" descr="Działania Ministerstwa Klimatu i Środowiska&#10;&#10;Obraz przedstawia jakie według respondenta Ministerstwo Klimatu i Środowiska powinno podjąć jeszcze działania, w zakresie ochrony środowiska i wspierania efektywnego gospodarowania zasobami - wybudować nowoczesne elektrownie - 2%.">
            <a:extLst>
              <a:ext uri="{FF2B5EF4-FFF2-40B4-BE49-F238E27FC236}">
                <a16:creationId xmlns:a16="http://schemas.microsoft.com/office/drawing/2014/main" id="{88F8B17A-31AD-4102-8398-97E0BBDB4185}"/>
              </a:ext>
            </a:extLst>
          </p:cNvPr>
          <p:cNvGrpSpPr>
            <a:grpSpLocks noChangeAspect="1"/>
          </p:cNvGrpSpPr>
          <p:nvPr/>
        </p:nvGrpSpPr>
        <p:grpSpPr>
          <a:xfrm>
            <a:off x="3441779" y="3614197"/>
            <a:ext cx="386622" cy="431999"/>
            <a:chOff x="5748338" y="1414463"/>
            <a:chExt cx="676275" cy="755651"/>
          </a:xfrm>
          <a:solidFill>
            <a:srgbClr val="D9D9D9"/>
          </a:solidFill>
        </p:grpSpPr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E7B3F468-9728-4C66-904C-6EFA27D0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111376"/>
              <a:ext cx="676275" cy="58738"/>
            </a:xfrm>
            <a:custGeom>
              <a:avLst/>
              <a:gdLst>
                <a:gd name="T0" fmla="*/ 36 w 852"/>
                <a:gd name="T1" fmla="*/ 75 h 75"/>
                <a:gd name="T2" fmla="*/ 814 w 852"/>
                <a:gd name="T3" fmla="*/ 75 h 75"/>
                <a:gd name="T4" fmla="*/ 814 w 852"/>
                <a:gd name="T5" fmla="*/ 75 h 75"/>
                <a:gd name="T6" fmla="*/ 814 w 852"/>
                <a:gd name="T7" fmla="*/ 75 h 75"/>
                <a:gd name="T8" fmla="*/ 822 w 852"/>
                <a:gd name="T9" fmla="*/ 73 h 75"/>
                <a:gd name="T10" fmla="*/ 830 w 852"/>
                <a:gd name="T11" fmla="*/ 72 h 75"/>
                <a:gd name="T12" fmla="*/ 836 w 852"/>
                <a:gd name="T13" fmla="*/ 68 h 75"/>
                <a:gd name="T14" fmla="*/ 841 w 852"/>
                <a:gd name="T15" fmla="*/ 64 h 75"/>
                <a:gd name="T16" fmla="*/ 845 w 852"/>
                <a:gd name="T17" fmla="*/ 58 h 75"/>
                <a:gd name="T18" fmla="*/ 849 w 852"/>
                <a:gd name="T19" fmla="*/ 51 h 75"/>
                <a:gd name="T20" fmla="*/ 852 w 852"/>
                <a:gd name="T21" fmla="*/ 45 h 75"/>
                <a:gd name="T22" fmla="*/ 852 w 852"/>
                <a:gd name="T23" fmla="*/ 37 h 75"/>
                <a:gd name="T24" fmla="*/ 852 w 852"/>
                <a:gd name="T25" fmla="*/ 37 h 75"/>
                <a:gd name="T26" fmla="*/ 852 w 852"/>
                <a:gd name="T27" fmla="*/ 37 h 75"/>
                <a:gd name="T28" fmla="*/ 852 w 852"/>
                <a:gd name="T29" fmla="*/ 30 h 75"/>
                <a:gd name="T30" fmla="*/ 849 w 852"/>
                <a:gd name="T31" fmla="*/ 23 h 75"/>
                <a:gd name="T32" fmla="*/ 845 w 852"/>
                <a:gd name="T33" fmla="*/ 17 h 75"/>
                <a:gd name="T34" fmla="*/ 841 w 852"/>
                <a:gd name="T35" fmla="*/ 11 h 75"/>
                <a:gd name="T36" fmla="*/ 836 w 852"/>
                <a:gd name="T37" fmla="*/ 6 h 75"/>
                <a:gd name="T38" fmla="*/ 830 w 852"/>
                <a:gd name="T39" fmla="*/ 3 h 75"/>
                <a:gd name="T40" fmla="*/ 822 w 852"/>
                <a:gd name="T41" fmla="*/ 2 h 75"/>
                <a:gd name="T42" fmla="*/ 814 w 852"/>
                <a:gd name="T43" fmla="*/ 0 h 75"/>
                <a:gd name="T44" fmla="*/ 36 w 852"/>
                <a:gd name="T45" fmla="*/ 0 h 75"/>
                <a:gd name="T46" fmla="*/ 36 w 852"/>
                <a:gd name="T47" fmla="*/ 0 h 75"/>
                <a:gd name="T48" fmla="*/ 36 w 852"/>
                <a:gd name="T49" fmla="*/ 0 h 75"/>
                <a:gd name="T50" fmla="*/ 30 w 852"/>
                <a:gd name="T51" fmla="*/ 2 h 75"/>
                <a:gd name="T52" fmla="*/ 22 w 852"/>
                <a:gd name="T53" fmla="*/ 3 h 75"/>
                <a:gd name="T54" fmla="*/ 16 w 852"/>
                <a:gd name="T55" fmla="*/ 6 h 75"/>
                <a:gd name="T56" fmla="*/ 11 w 852"/>
                <a:gd name="T57" fmla="*/ 11 h 75"/>
                <a:gd name="T58" fmla="*/ 6 w 852"/>
                <a:gd name="T59" fmla="*/ 17 h 75"/>
                <a:gd name="T60" fmla="*/ 2 w 852"/>
                <a:gd name="T61" fmla="*/ 23 h 75"/>
                <a:gd name="T62" fmla="*/ 0 w 852"/>
                <a:gd name="T63" fmla="*/ 30 h 75"/>
                <a:gd name="T64" fmla="*/ 0 w 852"/>
                <a:gd name="T65" fmla="*/ 37 h 75"/>
                <a:gd name="T66" fmla="*/ 0 w 852"/>
                <a:gd name="T67" fmla="*/ 37 h 75"/>
                <a:gd name="T68" fmla="*/ 0 w 852"/>
                <a:gd name="T69" fmla="*/ 37 h 75"/>
                <a:gd name="T70" fmla="*/ 0 w 852"/>
                <a:gd name="T71" fmla="*/ 45 h 75"/>
                <a:gd name="T72" fmla="*/ 2 w 852"/>
                <a:gd name="T73" fmla="*/ 51 h 75"/>
                <a:gd name="T74" fmla="*/ 6 w 852"/>
                <a:gd name="T75" fmla="*/ 58 h 75"/>
                <a:gd name="T76" fmla="*/ 11 w 852"/>
                <a:gd name="T77" fmla="*/ 64 h 75"/>
                <a:gd name="T78" fmla="*/ 16 w 852"/>
                <a:gd name="T79" fmla="*/ 68 h 75"/>
                <a:gd name="T80" fmla="*/ 22 w 852"/>
                <a:gd name="T81" fmla="*/ 72 h 75"/>
                <a:gd name="T82" fmla="*/ 30 w 852"/>
                <a:gd name="T83" fmla="*/ 73 h 75"/>
                <a:gd name="T84" fmla="*/ 36 w 852"/>
                <a:gd name="T85" fmla="*/ 75 h 75"/>
                <a:gd name="T86" fmla="*/ 36 w 852"/>
                <a:gd name="T8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2" h="75">
                  <a:moveTo>
                    <a:pt x="36" y="75"/>
                  </a:moveTo>
                  <a:lnTo>
                    <a:pt x="814" y="75"/>
                  </a:lnTo>
                  <a:lnTo>
                    <a:pt x="814" y="75"/>
                  </a:lnTo>
                  <a:lnTo>
                    <a:pt x="814" y="75"/>
                  </a:lnTo>
                  <a:lnTo>
                    <a:pt x="822" y="73"/>
                  </a:lnTo>
                  <a:lnTo>
                    <a:pt x="830" y="72"/>
                  </a:lnTo>
                  <a:lnTo>
                    <a:pt x="836" y="68"/>
                  </a:lnTo>
                  <a:lnTo>
                    <a:pt x="841" y="64"/>
                  </a:lnTo>
                  <a:lnTo>
                    <a:pt x="845" y="58"/>
                  </a:lnTo>
                  <a:lnTo>
                    <a:pt x="849" y="51"/>
                  </a:lnTo>
                  <a:lnTo>
                    <a:pt x="852" y="45"/>
                  </a:lnTo>
                  <a:lnTo>
                    <a:pt x="852" y="37"/>
                  </a:lnTo>
                  <a:lnTo>
                    <a:pt x="852" y="37"/>
                  </a:lnTo>
                  <a:lnTo>
                    <a:pt x="852" y="37"/>
                  </a:lnTo>
                  <a:lnTo>
                    <a:pt x="852" y="30"/>
                  </a:lnTo>
                  <a:lnTo>
                    <a:pt x="849" y="23"/>
                  </a:lnTo>
                  <a:lnTo>
                    <a:pt x="845" y="17"/>
                  </a:lnTo>
                  <a:lnTo>
                    <a:pt x="841" y="11"/>
                  </a:lnTo>
                  <a:lnTo>
                    <a:pt x="836" y="6"/>
                  </a:lnTo>
                  <a:lnTo>
                    <a:pt x="830" y="3"/>
                  </a:lnTo>
                  <a:lnTo>
                    <a:pt x="822" y="2"/>
                  </a:lnTo>
                  <a:lnTo>
                    <a:pt x="81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3"/>
                  </a:lnTo>
                  <a:lnTo>
                    <a:pt x="36" y="75"/>
                  </a:lnTo>
                  <a:lnTo>
                    <a:pt x="3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id="{B649AE13-C311-4BE5-A5E3-D9C447C30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1651001"/>
              <a:ext cx="179388" cy="290513"/>
            </a:xfrm>
            <a:custGeom>
              <a:avLst/>
              <a:gdLst>
                <a:gd name="T0" fmla="*/ 56 w 227"/>
                <a:gd name="T1" fmla="*/ 360 h 365"/>
                <a:gd name="T2" fmla="*/ 56 w 227"/>
                <a:gd name="T3" fmla="*/ 68 h 365"/>
                <a:gd name="T4" fmla="*/ 56 w 227"/>
                <a:gd name="T5" fmla="*/ 68 h 365"/>
                <a:gd name="T6" fmla="*/ 58 w 227"/>
                <a:gd name="T7" fmla="*/ 62 h 365"/>
                <a:gd name="T8" fmla="*/ 59 w 227"/>
                <a:gd name="T9" fmla="*/ 59 h 365"/>
                <a:gd name="T10" fmla="*/ 62 w 227"/>
                <a:gd name="T11" fmla="*/ 56 h 365"/>
                <a:gd name="T12" fmla="*/ 67 w 227"/>
                <a:gd name="T13" fmla="*/ 56 h 365"/>
                <a:gd name="T14" fmla="*/ 162 w 227"/>
                <a:gd name="T15" fmla="*/ 56 h 365"/>
                <a:gd name="T16" fmla="*/ 162 w 227"/>
                <a:gd name="T17" fmla="*/ 56 h 365"/>
                <a:gd name="T18" fmla="*/ 165 w 227"/>
                <a:gd name="T19" fmla="*/ 57 h 365"/>
                <a:gd name="T20" fmla="*/ 168 w 227"/>
                <a:gd name="T21" fmla="*/ 59 h 365"/>
                <a:gd name="T22" fmla="*/ 170 w 227"/>
                <a:gd name="T23" fmla="*/ 62 h 365"/>
                <a:gd name="T24" fmla="*/ 171 w 227"/>
                <a:gd name="T25" fmla="*/ 65 h 365"/>
                <a:gd name="T26" fmla="*/ 171 w 227"/>
                <a:gd name="T27" fmla="*/ 87 h 365"/>
                <a:gd name="T28" fmla="*/ 227 w 227"/>
                <a:gd name="T29" fmla="*/ 87 h 365"/>
                <a:gd name="T30" fmla="*/ 227 w 227"/>
                <a:gd name="T31" fmla="*/ 57 h 365"/>
                <a:gd name="T32" fmla="*/ 227 w 227"/>
                <a:gd name="T33" fmla="*/ 57 h 365"/>
                <a:gd name="T34" fmla="*/ 227 w 227"/>
                <a:gd name="T35" fmla="*/ 45 h 365"/>
                <a:gd name="T36" fmla="*/ 224 w 227"/>
                <a:gd name="T37" fmla="*/ 33 h 365"/>
                <a:gd name="T38" fmla="*/ 219 w 227"/>
                <a:gd name="T39" fmla="*/ 23 h 365"/>
                <a:gd name="T40" fmla="*/ 213 w 227"/>
                <a:gd name="T41" fmla="*/ 14 h 365"/>
                <a:gd name="T42" fmla="*/ 204 w 227"/>
                <a:gd name="T43" fmla="*/ 8 h 365"/>
                <a:gd name="T44" fmla="*/ 194 w 227"/>
                <a:gd name="T45" fmla="*/ 3 h 365"/>
                <a:gd name="T46" fmla="*/ 184 w 227"/>
                <a:gd name="T47" fmla="*/ 0 h 365"/>
                <a:gd name="T48" fmla="*/ 170 w 227"/>
                <a:gd name="T49" fmla="*/ 0 h 365"/>
                <a:gd name="T50" fmla="*/ 61 w 227"/>
                <a:gd name="T51" fmla="*/ 0 h 365"/>
                <a:gd name="T52" fmla="*/ 61 w 227"/>
                <a:gd name="T53" fmla="*/ 0 h 365"/>
                <a:gd name="T54" fmla="*/ 47 w 227"/>
                <a:gd name="T55" fmla="*/ 0 h 365"/>
                <a:gd name="T56" fmla="*/ 34 w 227"/>
                <a:gd name="T57" fmla="*/ 3 h 365"/>
                <a:gd name="T58" fmla="*/ 25 w 227"/>
                <a:gd name="T59" fmla="*/ 8 h 365"/>
                <a:gd name="T60" fmla="*/ 16 w 227"/>
                <a:gd name="T61" fmla="*/ 16 h 365"/>
                <a:gd name="T62" fmla="*/ 10 w 227"/>
                <a:gd name="T63" fmla="*/ 25 h 365"/>
                <a:gd name="T64" fmla="*/ 5 w 227"/>
                <a:gd name="T65" fmla="*/ 34 h 365"/>
                <a:gd name="T66" fmla="*/ 2 w 227"/>
                <a:gd name="T67" fmla="*/ 47 h 365"/>
                <a:gd name="T68" fmla="*/ 0 w 227"/>
                <a:gd name="T69" fmla="*/ 61 h 365"/>
                <a:gd name="T70" fmla="*/ 0 w 227"/>
                <a:gd name="T71" fmla="*/ 365 h 365"/>
                <a:gd name="T72" fmla="*/ 0 w 227"/>
                <a:gd name="T73" fmla="*/ 365 h 365"/>
                <a:gd name="T74" fmla="*/ 19 w 227"/>
                <a:gd name="T75" fmla="*/ 362 h 365"/>
                <a:gd name="T76" fmla="*/ 39 w 227"/>
                <a:gd name="T77" fmla="*/ 360 h 365"/>
                <a:gd name="T78" fmla="*/ 56 w 227"/>
                <a:gd name="T79" fmla="*/ 36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7" h="365">
                  <a:moveTo>
                    <a:pt x="56" y="360"/>
                  </a:moveTo>
                  <a:lnTo>
                    <a:pt x="56" y="68"/>
                  </a:lnTo>
                  <a:lnTo>
                    <a:pt x="56" y="68"/>
                  </a:lnTo>
                  <a:lnTo>
                    <a:pt x="58" y="62"/>
                  </a:lnTo>
                  <a:lnTo>
                    <a:pt x="59" y="59"/>
                  </a:lnTo>
                  <a:lnTo>
                    <a:pt x="62" y="56"/>
                  </a:lnTo>
                  <a:lnTo>
                    <a:pt x="67" y="56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5" y="57"/>
                  </a:lnTo>
                  <a:lnTo>
                    <a:pt x="168" y="59"/>
                  </a:lnTo>
                  <a:lnTo>
                    <a:pt x="170" y="62"/>
                  </a:lnTo>
                  <a:lnTo>
                    <a:pt x="171" y="65"/>
                  </a:lnTo>
                  <a:lnTo>
                    <a:pt x="171" y="87"/>
                  </a:lnTo>
                  <a:lnTo>
                    <a:pt x="227" y="8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45"/>
                  </a:lnTo>
                  <a:lnTo>
                    <a:pt x="224" y="33"/>
                  </a:lnTo>
                  <a:lnTo>
                    <a:pt x="219" y="23"/>
                  </a:lnTo>
                  <a:lnTo>
                    <a:pt x="213" y="14"/>
                  </a:lnTo>
                  <a:lnTo>
                    <a:pt x="204" y="8"/>
                  </a:lnTo>
                  <a:lnTo>
                    <a:pt x="194" y="3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0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2" y="47"/>
                  </a:lnTo>
                  <a:lnTo>
                    <a:pt x="0" y="61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19" y="362"/>
                  </a:lnTo>
                  <a:lnTo>
                    <a:pt x="39" y="360"/>
                  </a:lnTo>
                  <a:lnTo>
                    <a:pt x="5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id="{78C983C8-F867-4B47-85D7-5C90D6B5E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1414463"/>
              <a:ext cx="123825" cy="673100"/>
            </a:xfrm>
            <a:custGeom>
              <a:avLst/>
              <a:gdLst>
                <a:gd name="T0" fmla="*/ 132 w 156"/>
                <a:gd name="T1" fmla="*/ 107 h 848"/>
                <a:gd name="T2" fmla="*/ 156 w 156"/>
                <a:gd name="T3" fmla="*/ 79 h 848"/>
                <a:gd name="T4" fmla="*/ 156 w 156"/>
                <a:gd name="T5" fmla="*/ 31 h 848"/>
                <a:gd name="T6" fmla="*/ 125 w 156"/>
                <a:gd name="T7" fmla="*/ 31 h 848"/>
                <a:gd name="T8" fmla="*/ 125 w 156"/>
                <a:gd name="T9" fmla="*/ 0 h 848"/>
                <a:gd name="T10" fmla="*/ 29 w 156"/>
                <a:gd name="T11" fmla="*/ 0 h 848"/>
                <a:gd name="T12" fmla="*/ 29 w 156"/>
                <a:gd name="T13" fmla="*/ 31 h 848"/>
                <a:gd name="T14" fmla="*/ 0 w 156"/>
                <a:gd name="T15" fmla="*/ 31 h 848"/>
                <a:gd name="T16" fmla="*/ 0 w 156"/>
                <a:gd name="T17" fmla="*/ 79 h 848"/>
                <a:gd name="T18" fmla="*/ 23 w 156"/>
                <a:gd name="T19" fmla="*/ 107 h 848"/>
                <a:gd name="T20" fmla="*/ 21 w 156"/>
                <a:gd name="T21" fmla="*/ 390 h 848"/>
                <a:gd name="T22" fmla="*/ 21 w 156"/>
                <a:gd name="T23" fmla="*/ 390 h 848"/>
                <a:gd name="T24" fmla="*/ 32 w 156"/>
                <a:gd name="T25" fmla="*/ 394 h 848"/>
                <a:gd name="T26" fmla="*/ 41 w 156"/>
                <a:gd name="T27" fmla="*/ 400 h 848"/>
                <a:gd name="T28" fmla="*/ 49 w 156"/>
                <a:gd name="T29" fmla="*/ 408 h 848"/>
                <a:gd name="T30" fmla="*/ 57 w 156"/>
                <a:gd name="T31" fmla="*/ 418 h 848"/>
                <a:gd name="T32" fmla="*/ 62 w 156"/>
                <a:gd name="T33" fmla="*/ 427 h 848"/>
                <a:gd name="T34" fmla="*/ 66 w 156"/>
                <a:gd name="T35" fmla="*/ 438 h 848"/>
                <a:gd name="T36" fmla="*/ 69 w 156"/>
                <a:gd name="T37" fmla="*/ 450 h 848"/>
                <a:gd name="T38" fmla="*/ 71 w 156"/>
                <a:gd name="T39" fmla="*/ 463 h 848"/>
                <a:gd name="T40" fmla="*/ 71 w 156"/>
                <a:gd name="T41" fmla="*/ 848 h 848"/>
                <a:gd name="T42" fmla="*/ 136 w 156"/>
                <a:gd name="T43" fmla="*/ 848 h 848"/>
                <a:gd name="T44" fmla="*/ 132 w 156"/>
                <a:gd name="T45" fmla="*/ 10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848">
                  <a:moveTo>
                    <a:pt x="132" y="107"/>
                  </a:moveTo>
                  <a:lnTo>
                    <a:pt x="156" y="79"/>
                  </a:lnTo>
                  <a:lnTo>
                    <a:pt x="156" y="31"/>
                  </a:lnTo>
                  <a:lnTo>
                    <a:pt x="125" y="31"/>
                  </a:lnTo>
                  <a:lnTo>
                    <a:pt x="125" y="0"/>
                  </a:lnTo>
                  <a:lnTo>
                    <a:pt x="29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0" y="79"/>
                  </a:lnTo>
                  <a:lnTo>
                    <a:pt x="23" y="107"/>
                  </a:lnTo>
                  <a:lnTo>
                    <a:pt x="21" y="390"/>
                  </a:lnTo>
                  <a:lnTo>
                    <a:pt x="21" y="390"/>
                  </a:lnTo>
                  <a:lnTo>
                    <a:pt x="32" y="394"/>
                  </a:lnTo>
                  <a:lnTo>
                    <a:pt x="41" y="400"/>
                  </a:lnTo>
                  <a:lnTo>
                    <a:pt x="49" y="408"/>
                  </a:lnTo>
                  <a:lnTo>
                    <a:pt x="57" y="418"/>
                  </a:lnTo>
                  <a:lnTo>
                    <a:pt x="62" y="427"/>
                  </a:lnTo>
                  <a:lnTo>
                    <a:pt x="66" y="438"/>
                  </a:lnTo>
                  <a:lnTo>
                    <a:pt x="69" y="450"/>
                  </a:lnTo>
                  <a:lnTo>
                    <a:pt x="71" y="463"/>
                  </a:lnTo>
                  <a:lnTo>
                    <a:pt x="71" y="848"/>
                  </a:lnTo>
                  <a:lnTo>
                    <a:pt x="136" y="84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id="{2F2FE482-71A7-483E-A375-DB3399C0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1557338"/>
              <a:ext cx="187325" cy="530225"/>
            </a:xfrm>
            <a:custGeom>
              <a:avLst/>
              <a:gdLst>
                <a:gd name="T0" fmla="*/ 165 w 237"/>
                <a:gd name="T1" fmla="*/ 109 h 668"/>
                <a:gd name="T2" fmla="*/ 165 w 237"/>
                <a:gd name="T3" fmla="*/ 109 h 668"/>
                <a:gd name="T4" fmla="*/ 165 w 237"/>
                <a:gd name="T5" fmla="*/ 101 h 668"/>
                <a:gd name="T6" fmla="*/ 162 w 237"/>
                <a:gd name="T7" fmla="*/ 93 h 668"/>
                <a:gd name="T8" fmla="*/ 159 w 237"/>
                <a:gd name="T9" fmla="*/ 87 h 668"/>
                <a:gd name="T10" fmla="*/ 154 w 237"/>
                <a:gd name="T11" fmla="*/ 81 h 668"/>
                <a:gd name="T12" fmla="*/ 148 w 237"/>
                <a:gd name="T13" fmla="*/ 76 h 668"/>
                <a:gd name="T14" fmla="*/ 142 w 237"/>
                <a:gd name="T15" fmla="*/ 73 h 668"/>
                <a:gd name="T16" fmla="*/ 134 w 237"/>
                <a:gd name="T17" fmla="*/ 70 h 668"/>
                <a:gd name="T18" fmla="*/ 126 w 237"/>
                <a:gd name="T19" fmla="*/ 70 h 668"/>
                <a:gd name="T20" fmla="*/ 100 w 237"/>
                <a:gd name="T21" fmla="*/ 70 h 668"/>
                <a:gd name="T22" fmla="*/ 100 w 237"/>
                <a:gd name="T23" fmla="*/ 48 h 668"/>
                <a:gd name="T24" fmla="*/ 100 w 237"/>
                <a:gd name="T25" fmla="*/ 48 h 668"/>
                <a:gd name="T26" fmla="*/ 101 w 237"/>
                <a:gd name="T27" fmla="*/ 42 h 668"/>
                <a:gd name="T28" fmla="*/ 103 w 237"/>
                <a:gd name="T29" fmla="*/ 37 h 668"/>
                <a:gd name="T30" fmla="*/ 106 w 237"/>
                <a:gd name="T31" fmla="*/ 34 h 668"/>
                <a:gd name="T32" fmla="*/ 114 w 237"/>
                <a:gd name="T33" fmla="*/ 34 h 668"/>
                <a:gd name="T34" fmla="*/ 191 w 237"/>
                <a:gd name="T35" fmla="*/ 34 h 668"/>
                <a:gd name="T36" fmla="*/ 191 w 237"/>
                <a:gd name="T37" fmla="*/ 34 h 668"/>
                <a:gd name="T38" fmla="*/ 198 w 237"/>
                <a:gd name="T39" fmla="*/ 36 h 668"/>
                <a:gd name="T40" fmla="*/ 201 w 237"/>
                <a:gd name="T41" fmla="*/ 39 h 668"/>
                <a:gd name="T42" fmla="*/ 202 w 237"/>
                <a:gd name="T43" fmla="*/ 45 h 668"/>
                <a:gd name="T44" fmla="*/ 202 w 237"/>
                <a:gd name="T45" fmla="*/ 50 h 668"/>
                <a:gd name="T46" fmla="*/ 202 w 237"/>
                <a:gd name="T47" fmla="*/ 668 h 668"/>
                <a:gd name="T48" fmla="*/ 237 w 237"/>
                <a:gd name="T49" fmla="*/ 668 h 668"/>
                <a:gd name="T50" fmla="*/ 237 w 237"/>
                <a:gd name="T51" fmla="*/ 50 h 668"/>
                <a:gd name="T52" fmla="*/ 237 w 237"/>
                <a:gd name="T53" fmla="*/ 50 h 668"/>
                <a:gd name="T54" fmla="*/ 237 w 237"/>
                <a:gd name="T55" fmla="*/ 40 h 668"/>
                <a:gd name="T56" fmla="*/ 233 w 237"/>
                <a:gd name="T57" fmla="*/ 31 h 668"/>
                <a:gd name="T58" fmla="*/ 230 w 237"/>
                <a:gd name="T59" fmla="*/ 23 h 668"/>
                <a:gd name="T60" fmla="*/ 226 w 237"/>
                <a:gd name="T61" fmla="*/ 16 h 668"/>
                <a:gd name="T62" fmla="*/ 226 w 237"/>
                <a:gd name="T63" fmla="*/ 16 h 668"/>
                <a:gd name="T64" fmla="*/ 219 w 237"/>
                <a:gd name="T65" fmla="*/ 8 h 668"/>
                <a:gd name="T66" fmla="*/ 212 w 237"/>
                <a:gd name="T67" fmla="*/ 3 h 668"/>
                <a:gd name="T68" fmla="*/ 202 w 237"/>
                <a:gd name="T69" fmla="*/ 2 h 668"/>
                <a:gd name="T70" fmla="*/ 193 w 237"/>
                <a:gd name="T71" fmla="*/ 0 h 668"/>
                <a:gd name="T72" fmla="*/ 108 w 237"/>
                <a:gd name="T73" fmla="*/ 0 h 668"/>
                <a:gd name="T74" fmla="*/ 108 w 237"/>
                <a:gd name="T75" fmla="*/ 0 h 668"/>
                <a:gd name="T76" fmla="*/ 97 w 237"/>
                <a:gd name="T77" fmla="*/ 2 h 668"/>
                <a:gd name="T78" fmla="*/ 89 w 237"/>
                <a:gd name="T79" fmla="*/ 3 h 668"/>
                <a:gd name="T80" fmla="*/ 81 w 237"/>
                <a:gd name="T81" fmla="*/ 8 h 668"/>
                <a:gd name="T82" fmla="*/ 75 w 237"/>
                <a:gd name="T83" fmla="*/ 14 h 668"/>
                <a:gd name="T84" fmla="*/ 72 w 237"/>
                <a:gd name="T85" fmla="*/ 20 h 668"/>
                <a:gd name="T86" fmla="*/ 69 w 237"/>
                <a:gd name="T87" fmla="*/ 29 h 668"/>
                <a:gd name="T88" fmla="*/ 67 w 237"/>
                <a:gd name="T89" fmla="*/ 39 h 668"/>
                <a:gd name="T90" fmla="*/ 66 w 237"/>
                <a:gd name="T91" fmla="*/ 48 h 668"/>
                <a:gd name="T92" fmla="*/ 66 w 237"/>
                <a:gd name="T93" fmla="*/ 70 h 668"/>
                <a:gd name="T94" fmla="*/ 41 w 237"/>
                <a:gd name="T95" fmla="*/ 70 h 668"/>
                <a:gd name="T96" fmla="*/ 41 w 237"/>
                <a:gd name="T97" fmla="*/ 70 h 668"/>
                <a:gd name="T98" fmla="*/ 31 w 237"/>
                <a:gd name="T99" fmla="*/ 70 h 668"/>
                <a:gd name="T100" fmla="*/ 25 w 237"/>
                <a:gd name="T101" fmla="*/ 73 h 668"/>
                <a:gd name="T102" fmla="*/ 17 w 237"/>
                <a:gd name="T103" fmla="*/ 76 h 668"/>
                <a:gd name="T104" fmla="*/ 13 w 237"/>
                <a:gd name="T105" fmla="*/ 81 h 668"/>
                <a:gd name="T106" fmla="*/ 7 w 237"/>
                <a:gd name="T107" fmla="*/ 87 h 668"/>
                <a:gd name="T108" fmla="*/ 3 w 237"/>
                <a:gd name="T109" fmla="*/ 93 h 668"/>
                <a:gd name="T110" fmla="*/ 2 w 237"/>
                <a:gd name="T111" fmla="*/ 101 h 668"/>
                <a:gd name="T112" fmla="*/ 0 w 237"/>
                <a:gd name="T113" fmla="*/ 109 h 668"/>
                <a:gd name="T114" fmla="*/ 0 w 237"/>
                <a:gd name="T115" fmla="*/ 668 h 668"/>
                <a:gd name="T116" fmla="*/ 165 w 237"/>
                <a:gd name="T117" fmla="*/ 668 h 668"/>
                <a:gd name="T118" fmla="*/ 165 w 237"/>
                <a:gd name="T119" fmla="*/ 10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" h="668">
                  <a:moveTo>
                    <a:pt x="165" y="109"/>
                  </a:moveTo>
                  <a:lnTo>
                    <a:pt x="165" y="109"/>
                  </a:lnTo>
                  <a:lnTo>
                    <a:pt x="165" y="101"/>
                  </a:lnTo>
                  <a:lnTo>
                    <a:pt x="162" y="93"/>
                  </a:lnTo>
                  <a:lnTo>
                    <a:pt x="159" y="87"/>
                  </a:lnTo>
                  <a:lnTo>
                    <a:pt x="154" y="81"/>
                  </a:lnTo>
                  <a:lnTo>
                    <a:pt x="148" y="76"/>
                  </a:lnTo>
                  <a:lnTo>
                    <a:pt x="142" y="73"/>
                  </a:lnTo>
                  <a:lnTo>
                    <a:pt x="134" y="70"/>
                  </a:lnTo>
                  <a:lnTo>
                    <a:pt x="126" y="70"/>
                  </a:lnTo>
                  <a:lnTo>
                    <a:pt x="100" y="70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2"/>
                  </a:lnTo>
                  <a:lnTo>
                    <a:pt x="103" y="37"/>
                  </a:lnTo>
                  <a:lnTo>
                    <a:pt x="106" y="34"/>
                  </a:lnTo>
                  <a:lnTo>
                    <a:pt x="114" y="34"/>
                  </a:lnTo>
                  <a:lnTo>
                    <a:pt x="191" y="34"/>
                  </a:lnTo>
                  <a:lnTo>
                    <a:pt x="191" y="34"/>
                  </a:lnTo>
                  <a:lnTo>
                    <a:pt x="198" y="36"/>
                  </a:lnTo>
                  <a:lnTo>
                    <a:pt x="201" y="39"/>
                  </a:lnTo>
                  <a:lnTo>
                    <a:pt x="202" y="45"/>
                  </a:lnTo>
                  <a:lnTo>
                    <a:pt x="202" y="50"/>
                  </a:lnTo>
                  <a:lnTo>
                    <a:pt x="202" y="668"/>
                  </a:lnTo>
                  <a:lnTo>
                    <a:pt x="237" y="668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7" y="40"/>
                  </a:lnTo>
                  <a:lnTo>
                    <a:pt x="233" y="31"/>
                  </a:lnTo>
                  <a:lnTo>
                    <a:pt x="230" y="23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19" y="8"/>
                  </a:lnTo>
                  <a:lnTo>
                    <a:pt x="212" y="3"/>
                  </a:lnTo>
                  <a:lnTo>
                    <a:pt x="202" y="2"/>
                  </a:lnTo>
                  <a:lnTo>
                    <a:pt x="193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9" y="3"/>
                  </a:lnTo>
                  <a:lnTo>
                    <a:pt x="81" y="8"/>
                  </a:lnTo>
                  <a:lnTo>
                    <a:pt x="75" y="14"/>
                  </a:lnTo>
                  <a:lnTo>
                    <a:pt x="72" y="20"/>
                  </a:lnTo>
                  <a:lnTo>
                    <a:pt x="69" y="29"/>
                  </a:lnTo>
                  <a:lnTo>
                    <a:pt x="67" y="39"/>
                  </a:lnTo>
                  <a:lnTo>
                    <a:pt x="66" y="48"/>
                  </a:lnTo>
                  <a:lnTo>
                    <a:pt x="6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1" y="70"/>
                  </a:lnTo>
                  <a:lnTo>
                    <a:pt x="25" y="73"/>
                  </a:lnTo>
                  <a:lnTo>
                    <a:pt x="17" y="76"/>
                  </a:lnTo>
                  <a:lnTo>
                    <a:pt x="13" y="81"/>
                  </a:lnTo>
                  <a:lnTo>
                    <a:pt x="7" y="87"/>
                  </a:lnTo>
                  <a:lnTo>
                    <a:pt x="3" y="93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0" y="668"/>
                  </a:lnTo>
                  <a:lnTo>
                    <a:pt x="165" y="668"/>
                  </a:ln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B116D049-2C2E-46B6-82B8-B1925B02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1739901"/>
              <a:ext cx="295275" cy="347663"/>
            </a:xfrm>
            <a:custGeom>
              <a:avLst/>
              <a:gdLst>
                <a:gd name="T0" fmla="*/ 27 w 372"/>
                <a:gd name="T1" fmla="*/ 364 h 440"/>
                <a:gd name="T2" fmla="*/ 31 w 372"/>
                <a:gd name="T3" fmla="*/ 329 h 440"/>
                <a:gd name="T4" fmla="*/ 47 w 372"/>
                <a:gd name="T5" fmla="*/ 308 h 440"/>
                <a:gd name="T6" fmla="*/ 72 w 372"/>
                <a:gd name="T7" fmla="*/ 295 h 440"/>
                <a:gd name="T8" fmla="*/ 106 w 372"/>
                <a:gd name="T9" fmla="*/ 291 h 440"/>
                <a:gd name="T10" fmla="*/ 265 w 372"/>
                <a:gd name="T11" fmla="*/ 308 h 440"/>
                <a:gd name="T12" fmla="*/ 112 w 372"/>
                <a:gd name="T13" fmla="*/ 308 h 440"/>
                <a:gd name="T14" fmla="*/ 86 w 372"/>
                <a:gd name="T15" fmla="*/ 311 h 440"/>
                <a:gd name="T16" fmla="*/ 63 w 372"/>
                <a:gd name="T17" fmla="*/ 322 h 440"/>
                <a:gd name="T18" fmla="*/ 58 w 372"/>
                <a:gd name="T19" fmla="*/ 326 h 440"/>
                <a:gd name="T20" fmla="*/ 47 w 372"/>
                <a:gd name="T21" fmla="*/ 343 h 440"/>
                <a:gd name="T22" fmla="*/ 42 w 372"/>
                <a:gd name="T23" fmla="*/ 371 h 440"/>
                <a:gd name="T24" fmla="*/ 94 w 372"/>
                <a:gd name="T25" fmla="*/ 440 h 440"/>
                <a:gd name="T26" fmla="*/ 94 w 372"/>
                <a:gd name="T27" fmla="*/ 374 h 440"/>
                <a:gd name="T28" fmla="*/ 98 w 372"/>
                <a:gd name="T29" fmla="*/ 364 h 440"/>
                <a:gd name="T30" fmla="*/ 112 w 372"/>
                <a:gd name="T31" fmla="*/ 360 h 440"/>
                <a:gd name="T32" fmla="*/ 157 w 372"/>
                <a:gd name="T33" fmla="*/ 440 h 440"/>
                <a:gd name="T34" fmla="*/ 372 w 372"/>
                <a:gd name="T35" fmla="*/ 51 h 440"/>
                <a:gd name="T36" fmla="*/ 370 w 372"/>
                <a:gd name="T37" fmla="*/ 42 h 440"/>
                <a:gd name="T38" fmla="*/ 362 w 372"/>
                <a:gd name="T39" fmla="*/ 24 h 440"/>
                <a:gd name="T40" fmla="*/ 348 w 372"/>
                <a:gd name="T41" fmla="*/ 10 h 440"/>
                <a:gd name="T42" fmla="*/ 330 w 372"/>
                <a:gd name="T43" fmla="*/ 2 h 440"/>
                <a:gd name="T44" fmla="*/ 209 w 372"/>
                <a:gd name="T45" fmla="*/ 0 h 440"/>
                <a:gd name="T46" fmla="*/ 199 w 372"/>
                <a:gd name="T47" fmla="*/ 2 h 440"/>
                <a:gd name="T48" fmla="*/ 181 w 372"/>
                <a:gd name="T49" fmla="*/ 10 h 440"/>
                <a:gd name="T50" fmla="*/ 167 w 372"/>
                <a:gd name="T51" fmla="*/ 24 h 440"/>
                <a:gd name="T52" fmla="*/ 159 w 372"/>
                <a:gd name="T53" fmla="*/ 42 h 440"/>
                <a:gd name="T54" fmla="*/ 157 w 372"/>
                <a:gd name="T55" fmla="*/ 250 h 440"/>
                <a:gd name="T56" fmla="*/ 265 w 372"/>
                <a:gd name="T57" fmla="*/ 264 h 440"/>
                <a:gd name="T58" fmla="*/ 106 w 372"/>
                <a:gd name="T59" fmla="*/ 264 h 440"/>
                <a:gd name="T60" fmla="*/ 63 w 372"/>
                <a:gd name="T61" fmla="*/ 270 h 440"/>
                <a:gd name="T62" fmla="*/ 44 w 372"/>
                <a:gd name="T63" fmla="*/ 278 h 440"/>
                <a:gd name="T64" fmla="*/ 28 w 372"/>
                <a:gd name="T65" fmla="*/ 289 h 440"/>
                <a:gd name="T66" fmla="*/ 16 w 372"/>
                <a:gd name="T67" fmla="*/ 303 h 440"/>
                <a:gd name="T68" fmla="*/ 8 w 372"/>
                <a:gd name="T69" fmla="*/ 320 h 440"/>
                <a:gd name="T70" fmla="*/ 2 w 372"/>
                <a:gd name="T71" fmla="*/ 340 h 440"/>
                <a:gd name="T72" fmla="*/ 0 w 372"/>
                <a:gd name="T73" fmla="*/ 364 h 440"/>
                <a:gd name="T74" fmla="*/ 27 w 372"/>
                <a:gd name="T7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440">
                  <a:moveTo>
                    <a:pt x="27" y="364"/>
                  </a:moveTo>
                  <a:lnTo>
                    <a:pt x="27" y="364"/>
                  </a:lnTo>
                  <a:lnTo>
                    <a:pt x="27" y="345"/>
                  </a:lnTo>
                  <a:lnTo>
                    <a:pt x="31" y="329"/>
                  </a:lnTo>
                  <a:lnTo>
                    <a:pt x="38" y="317"/>
                  </a:lnTo>
                  <a:lnTo>
                    <a:pt x="47" y="308"/>
                  </a:lnTo>
                  <a:lnTo>
                    <a:pt x="59" y="300"/>
                  </a:lnTo>
                  <a:lnTo>
                    <a:pt x="72" y="295"/>
                  </a:lnTo>
                  <a:lnTo>
                    <a:pt x="87" y="292"/>
                  </a:lnTo>
                  <a:lnTo>
                    <a:pt x="106" y="291"/>
                  </a:lnTo>
                  <a:lnTo>
                    <a:pt x="265" y="291"/>
                  </a:lnTo>
                  <a:lnTo>
                    <a:pt x="265" y="308"/>
                  </a:lnTo>
                  <a:lnTo>
                    <a:pt x="112" y="308"/>
                  </a:lnTo>
                  <a:lnTo>
                    <a:pt x="112" y="308"/>
                  </a:lnTo>
                  <a:lnTo>
                    <a:pt x="100" y="308"/>
                  </a:lnTo>
                  <a:lnTo>
                    <a:pt x="86" y="311"/>
                  </a:lnTo>
                  <a:lnTo>
                    <a:pt x="75" y="315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26"/>
                  </a:lnTo>
                  <a:lnTo>
                    <a:pt x="53" y="333"/>
                  </a:lnTo>
                  <a:lnTo>
                    <a:pt x="47" y="343"/>
                  </a:lnTo>
                  <a:lnTo>
                    <a:pt x="44" y="357"/>
                  </a:lnTo>
                  <a:lnTo>
                    <a:pt x="42" y="371"/>
                  </a:lnTo>
                  <a:lnTo>
                    <a:pt x="42" y="440"/>
                  </a:lnTo>
                  <a:lnTo>
                    <a:pt x="94" y="440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5" y="368"/>
                  </a:lnTo>
                  <a:lnTo>
                    <a:pt x="98" y="364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57" y="360"/>
                  </a:lnTo>
                  <a:lnTo>
                    <a:pt x="157" y="440"/>
                  </a:lnTo>
                  <a:lnTo>
                    <a:pt x="372" y="440"/>
                  </a:lnTo>
                  <a:lnTo>
                    <a:pt x="372" y="51"/>
                  </a:lnTo>
                  <a:lnTo>
                    <a:pt x="372" y="51"/>
                  </a:lnTo>
                  <a:lnTo>
                    <a:pt x="370" y="42"/>
                  </a:lnTo>
                  <a:lnTo>
                    <a:pt x="367" y="33"/>
                  </a:lnTo>
                  <a:lnTo>
                    <a:pt x="362" y="24"/>
                  </a:lnTo>
                  <a:lnTo>
                    <a:pt x="356" y="16"/>
                  </a:lnTo>
                  <a:lnTo>
                    <a:pt x="348" y="10"/>
                  </a:lnTo>
                  <a:lnTo>
                    <a:pt x="341" y="5"/>
                  </a:lnTo>
                  <a:lnTo>
                    <a:pt x="330" y="2"/>
                  </a:lnTo>
                  <a:lnTo>
                    <a:pt x="320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9" y="2"/>
                  </a:lnTo>
                  <a:lnTo>
                    <a:pt x="188" y="5"/>
                  </a:lnTo>
                  <a:lnTo>
                    <a:pt x="181" y="10"/>
                  </a:lnTo>
                  <a:lnTo>
                    <a:pt x="173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9" y="42"/>
                  </a:lnTo>
                  <a:lnTo>
                    <a:pt x="157" y="51"/>
                  </a:lnTo>
                  <a:lnTo>
                    <a:pt x="157" y="250"/>
                  </a:lnTo>
                  <a:lnTo>
                    <a:pt x="265" y="250"/>
                  </a:lnTo>
                  <a:lnTo>
                    <a:pt x="265" y="264"/>
                  </a:lnTo>
                  <a:lnTo>
                    <a:pt x="106" y="264"/>
                  </a:lnTo>
                  <a:lnTo>
                    <a:pt x="106" y="264"/>
                  </a:lnTo>
                  <a:lnTo>
                    <a:pt x="83" y="266"/>
                  </a:lnTo>
                  <a:lnTo>
                    <a:pt x="63" y="270"/>
                  </a:lnTo>
                  <a:lnTo>
                    <a:pt x="53" y="275"/>
                  </a:lnTo>
                  <a:lnTo>
                    <a:pt x="44" y="278"/>
                  </a:lnTo>
                  <a:lnTo>
                    <a:pt x="36" y="283"/>
                  </a:lnTo>
                  <a:lnTo>
                    <a:pt x="28" y="289"/>
                  </a:lnTo>
                  <a:lnTo>
                    <a:pt x="22" y="295"/>
                  </a:lnTo>
                  <a:lnTo>
                    <a:pt x="16" y="303"/>
                  </a:lnTo>
                  <a:lnTo>
                    <a:pt x="11" y="311"/>
                  </a:lnTo>
                  <a:lnTo>
                    <a:pt x="8" y="320"/>
                  </a:lnTo>
                  <a:lnTo>
                    <a:pt x="5" y="329"/>
                  </a:lnTo>
                  <a:lnTo>
                    <a:pt x="2" y="340"/>
                  </a:lnTo>
                  <a:lnTo>
                    <a:pt x="0" y="351"/>
                  </a:lnTo>
                  <a:lnTo>
                    <a:pt x="0" y="364"/>
                  </a:lnTo>
                  <a:lnTo>
                    <a:pt x="0" y="440"/>
                  </a:lnTo>
                  <a:lnTo>
                    <a:pt x="27" y="440"/>
                  </a:lnTo>
                  <a:lnTo>
                    <a:pt x="27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99" name="Grafika 98" descr="Działania Ministerstwa Klimatu i Środowiska&#10;&#10;Obraz przedstawia jakie według respondenta Ministerstwo Klimatu i Środowiska powinno podjąć jeszcze działania, w zakresie ochrony środowiska i wspierania efektywnego gospodarowania zasobami - dbać o tereny zielone (np. ograniczyć wycinki lasów, zalesiać, dbać o wody gruntowe) - 21%.">
            <a:extLst>
              <a:ext uri="{FF2B5EF4-FFF2-40B4-BE49-F238E27FC236}">
                <a16:creationId xmlns:a16="http://schemas.microsoft.com/office/drawing/2014/main" id="{154944C2-0B6A-4011-A282-6A1BAC6AC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701" y="1613183"/>
            <a:ext cx="396000" cy="396000"/>
          </a:xfrm>
          <a:prstGeom prst="rect">
            <a:avLst/>
          </a:prstGeom>
        </p:spPr>
      </p:pic>
      <p:pic>
        <p:nvPicPr>
          <p:cNvPr id="115" name="Grafika 114" descr="Działania Ministerstwa Klimatu i Środowiska&#10;&#10;Obraz przedstawia jakie według respondenta Ministerstwo Klimatu i Środowiska powinno podjąć jeszcze działania, w zakresie ochrony środowiska i wspierania efektywnego gospodarowania zasobami - modyfikacja i egzekwowanie przepisów - 4%. ">
            <a:extLst>
              <a:ext uri="{FF2B5EF4-FFF2-40B4-BE49-F238E27FC236}">
                <a16:creationId xmlns:a16="http://schemas.microsoft.com/office/drawing/2014/main" id="{58B1B237-DDCC-45BF-9499-BEAC304150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7090" y="2955897"/>
            <a:ext cx="396000" cy="396000"/>
          </a:xfrm>
          <a:prstGeom prst="rect">
            <a:avLst/>
          </a:prstGeom>
        </p:spPr>
      </p:pic>
      <p:pic>
        <p:nvPicPr>
          <p:cNvPr id="117" name="Grafika 116" descr="Działania Ministerstwa Klimatu i Środowiska&#10;&#10;Obraz przedstawia jakie według respondenta Ministerstwo Klimatu i Środowiska powinno podjąć jeszcze działania, w zakresie ochrony środowiska i wspierania efektywnego gospodarowania zasobami - działania edukacyjne, uświadamiać ludzi ekologicznie - 8%.">
            <a:extLst>
              <a:ext uri="{FF2B5EF4-FFF2-40B4-BE49-F238E27FC236}">
                <a16:creationId xmlns:a16="http://schemas.microsoft.com/office/drawing/2014/main" id="{54939824-1620-4E69-93A3-D33D9D5AE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701" y="4320224"/>
            <a:ext cx="396000" cy="396000"/>
          </a:xfrm>
          <a:prstGeom prst="rect">
            <a:avLst/>
          </a:prstGeom>
        </p:spPr>
      </p:pic>
      <p:pic>
        <p:nvPicPr>
          <p:cNvPr id="134" name="Grafika 12" descr="Działania Ministerstwa Klimatu i Środowiska&#10;&#10;Obraz przedstawia jakie według respondenta Ministerstwo Klimatu i Środowiska powinno podjąć jeszcze działania, w zakresie ochrony środowiska i wspierania efektywnego gospodarowania zasobami - segregować i przetwarzać odpady - 8%.">
            <a:extLst>
              <a:ext uri="{FF2B5EF4-FFF2-40B4-BE49-F238E27FC236}">
                <a16:creationId xmlns:a16="http://schemas.microsoft.com/office/drawing/2014/main" id="{47DEFDF8-B7CF-483F-B3F2-65F7A885252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191" y="4981245"/>
            <a:ext cx="438132" cy="438133"/>
          </a:xfrm>
          <a:prstGeom prst="rect">
            <a:avLst/>
          </a:prstGeom>
        </p:spPr>
      </p:pic>
      <p:grpSp>
        <p:nvGrpSpPr>
          <p:cNvPr id="139" name="Grupa 138" descr="Działania Ministerstwa Klimatu i Środowiska&#10;&#10;Obraz przedstawia jakie według respondenta Ministerstwo Klimatu i Środowiska powinno podjąć jeszcze działania, w zakresie ochrony środowiska i wspierania efektywnego gospodarowania zasobami - zwiększyć kontrolę - 2%.">
            <a:extLst>
              <a:ext uri="{FF2B5EF4-FFF2-40B4-BE49-F238E27FC236}">
                <a16:creationId xmlns:a16="http://schemas.microsoft.com/office/drawing/2014/main" id="{A5AE6860-A119-49DA-BD6D-F386966ED002}"/>
              </a:ext>
            </a:extLst>
          </p:cNvPr>
          <p:cNvGrpSpPr/>
          <p:nvPr/>
        </p:nvGrpSpPr>
        <p:grpSpPr>
          <a:xfrm>
            <a:off x="3453154" y="4343814"/>
            <a:ext cx="363873" cy="361031"/>
            <a:chOff x="6284267" y="3832027"/>
            <a:chExt cx="609600" cy="604838"/>
          </a:xfrm>
          <a:solidFill>
            <a:srgbClr val="CDCDCD"/>
          </a:solidFill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DC036C0D-108C-4B00-A752-D03CAB61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992" y="3935214"/>
              <a:ext cx="161925" cy="161925"/>
            </a:xfrm>
            <a:custGeom>
              <a:avLst/>
              <a:gdLst>
                <a:gd name="T0" fmla="*/ 185 w 205"/>
                <a:gd name="T1" fmla="*/ 0 h 205"/>
                <a:gd name="T2" fmla="*/ 148 w 205"/>
                <a:gd name="T3" fmla="*/ 4 h 205"/>
                <a:gd name="T4" fmla="*/ 114 w 205"/>
                <a:gd name="T5" fmla="*/ 15 h 205"/>
                <a:gd name="T6" fmla="*/ 82 w 205"/>
                <a:gd name="T7" fmla="*/ 32 h 205"/>
                <a:gd name="T8" fmla="*/ 55 w 205"/>
                <a:gd name="T9" fmla="*/ 55 h 205"/>
                <a:gd name="T10" fmla="*/ 32 w 205"/>
                <a:gd name="T11" fmla="*/ 81 h 205"/>
                <a:gd name="T12" fmla="*/ 15 w 205"/>
                <a:gd name="T13" fmla="*/ 113 h 205"/>
                <a:gd name="T14" fmla="*/ 4 w 205"/>
                <a:gd name="T15" fmla="*/ 148 h 205"/>
                <a:gd name="T16" fmla="*/ 0 w 205"/>
                <a:gd name="T17" fmla="*/ 186 h 205"/>
                <a:gd name="T18" fmla="*/ 1 w 205"/>
                <a:gd name="T19" fmla="*/ 189 h 205"/>
                <a:gd name="T20" fmla="*/ 4 w 205"/>
                <a:gd name="T21" fmla="*/ 197 h 205"/>
                <a:gd name="T22" fmla="*/ 9 w 205"/>
                <a:gd name="T23" fmla="*/ 201 h 205"/>
                <a:gd name="T24" fmla="*/ 16 w 205"/>
                <a:gd name="T25" fmla="*/ 205 h 205"/>
                <a:gd name="T26" fmla="*/ 19 w 205"/>
                <a:gd name="T27" fmla="*/ 205 h 205"/>
                <a:gd name="T28" fmla="*/ 28 w 205"/>
                <a:gd name="T29" fmla="*/ 204 h 205"/>
                <a:gd name="T30" fmla="*/ 34 w 205"/>
                <a:gd name="T31" fmla="*/ 199 h 205"/>
                <a:gd name="T32" fmla="*/ 38 w 205"/>
                <a:gd name="T33" fmla="*/ 193 h 205"/>
                <a:gd name="T34" fmla="*/ 40 w 205"/>
                <a:gd name="T35" fmla="*/ 186 h 205"/>
                <a:gd name="T36" fmla="*/ 40 w 205"/>
                <a:gd name="T37" fmla="*/ 170 h 205"/>
                <a:gd name="T38" fmla="*/ 46 w 205"/>
                <a:gd name="T39" fmla="*/ 142 h 205"/>
                <a:gd name="T40" fmla="*/ 57 w 205"/>
                <a:gd name="T41" fmla="*/ 115 h 205"/>
                <a:gd name="T42" fmla="*/ 73 w 205"/>
                <a:gd name="T43" fmla="*/ 92 h 205"/>
                <a:gd name="T44" fmla="*/ 93 w 205"/>
                <a:gd name="T45" fmla="*/ 73 h 205"/>
                <a:gd name="T46" fmla="*/ 116 w 205"/>
                <a:gd name="T47" fmla="*/ 57 h 205"/>
                <a:gd name="T48" fmla="*/ 142 w 205"/>
                <a:gd name="T49" fmla="*/ 46 h 205"/>
                <a:gd name="T50" fmla="*/ 171 w 205"/>
                <a:gd name="T51" fmla="*/ 40 h 205"/>
                <a:gd name="T52" fmla="*/ 185 w 205"/>
                <a:gd name="T53" fmla="*/ 39 h 205"/>
                <a:gd name="T54" fmla="*/ 193 w 205"/>
                <a:gd name="T55" fmla="*/ 38 h 205"/>
                <a:gd name="T56" fmla="*/ 200 w 205"/>
                <a:gd name="T57" fmla="*/ 34 h 205"/>
                <a:gd name="T58" fmla="*/ 204 w 205"/>
                <a:gd name="T59" fmla="*/ 28 h 205"/>
                <a:gd name="T60" fmla="*/ 205 w 205"/>
                <a:gd name="T61" fmla="*/ 20 h 205"/>
                <a:gd name="T62" fmla="*/ 205 w 205"/>
                <a:gd name="T63" fmla="*/ 16 h 205"/>
                <a:gd name="T64" fmla="*/ 201 w 205"/>
                <a:gd name="T65" fmla="*/ 9 h 205"/>
                <a:gd name="T66" fmla="*/ 196 w 205"/>
                <a:gd name="T67" fmla="*/ 4 h 205"/>
                <a:gd name="T68" fmla="*/ 189 w 205"/>
                <a:gd name="T69" fmla="*/ 0 h 205"/>
                <a:gd name="T70" fmla="*/ 185 w 205"/>
                <a:gd name="T7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205">
                  <a:moveTo>
                    <a:pt x="185" y="0"/>
                  </a:moveTo>
                  <a:lnTo>
                    <a:pt x="185" y="0"/>
                  </a:lnTo>
                  <a:lnTo>
                    <a:pt x="166" y="2"/>
                  </a:lnTo>
                  <a:lnTo>
                    <a:pt x="148" y="4"/>
                  </a:lnTo>
                  <a:lnTo>
                    <a:pt x="131" y="9"/>
                  </a:lnTo>
                  <a:lnTo>
                    <a:pt x="114" y="15"/>
                  </a:lnTo>
                  <a:lnTo>
                    <a:pt x="97" y="22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5" y="55"/>
                  </a:lnTo>
                  <a:lnTo>
                    <a:pt x="42" y="68"/>
                  </a:lnTo>
                  <a:lnTo>
                    <a:pt x="32" y="81"/>
                  </a:lnTo>
                  <a:lnTo>
                    <a:pt x="23" y="97"/>
                  </a:lnTo>
                  <a:lnTo>
                    <a:pt x="15" y="113"/>
                  </a:lnTo>
                  <a:lnTo>
                    <a:pt x="9" y="130"/>
                  </a:lnTo>
                  <a:lnTo>
                    <a:pt x="4" y="148"/>
                  </a:lnTo>
                  <a:lnTo>
                    <a:pt x="1" y="16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9"/>
                  </a:lnTo>
                  <a:lnTo>
                    <a:pt x="1" y="193"/>
                  </a:lnTo>
                  <a:lnTo>
                    <a:pt x="4" y="197"/>
                  </a:lnTo>
                  <a:lnTo>
                    <a:pt x="6" y="199"/>
                  </a:lnTo>
                  <a:lnTo>
                    <a:pt x="9" y="201"/>
                  </a:lnTo>
                  <a:lnTo>
                    <a:pt x="12" y="204"/>
                  </a:lnTo>
                  <a:lnTo>
                    <a:pt x="16" y="205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24" y="205"/>
                  </a:lnTo>
                  <a:lnTo>
                    <a:pt x="28" y="204"/>
                  </a:lnTo>
                  <a:lnTo>
                    <a:pt x="32" y="201"/>
                  </a:lnTo>
                  <a:lnTo>
                    <a:pt x="34" y="199"/>
                  </a:lnTo>
                  <a:lnTo>
                    <a:pt x="36" y="197"/>
                  </a:lnTo>
                  <a:lnTo>
                    <a:pt x="38" y="193"/>
                  </a:lnTo>
                  <a:lnTo>
                    <a:pt x="39" y="189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70"/>
                  </a:lnTo>
                  <a:lnTo>
                    <a:pt x="42" y="157"/>
                  </a:lnTo>
                  <a:lnTo>
                    <a:pt x="46" y="142"/>
                  </a:lnTo>
                  <a:lnTo>
                    <a:pt x="51" y="129"/>
                  </a:lnTo>
                  <a:lnTo>
                    <a:pt x="57" y="115"/>
                  </a:lnTo>
                  <a:lnTo>
                    <a:pt x="64" y="104"/>
                  </a:lnTo>
                  <a:lnTo>
                    <a:pt x="73" y="92"/>
                  </a:lnTo>
                  <a:lnTo>
                    <a:pt x="82" y="83"/>
                  </a:lnTo>
                  <a:lnTo>
                    <a:pt x="93" y="73"/>
                  </a:lnTo>
                  <a:lnTo>
                    <a:pt x="104" y="65"/>
                  </a:lnTo>
                  <a:lnTo>
                    <a:pt x="116" y="57"/>
                  </a:lnTo>
                  <a:lnTo>
                    <a:pt x="128" y="51"/>
                  </a:lnTo>
                  <a:lnTo>
                    <a:pt x="142" y="46"/>
                  </a:lnTo>
                  <a:lnTo>
                    <a:pt x="156" y="43"/>
                  </a:lnTo>
                  <a:lnTo>
                    <a:pt x="171" y="40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9" y="39"/>
                  </a:lnTo>
                  <a:lnTo>
                    <a:pt x="193" y="38"/>
                  </a:lnTo>
                  <a:lnTo>
                    <a:pt x="196" y="37"/>
                  </a:lnTo>
                  <a:lnTo>
                    <a:pt x="200" y="34"/>
                  </a:lnTo>
                  <a:lnTo>
                    <a:pt x="201" y="31"/>
                  </a:lnTo>
                  <a:lnTo>
                    <a:pt x="204" y="28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16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200" y="6"/>
                  </a:lnTo>
                  <a:lnTo>
                    <a:pt x="196" y="4"/>
                  </a:lnTo>
                  <a:lnTo>
                    <a:pt x="193" y="2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1CFA1F8B-00DE-44D5-BD52-32ADEEA53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4267" y="3832027"/>
              <a:ext cx="609600" cy="604838"/>
            </a:xfrm>
            <a:custGeom>
              <a:avLst/>
              <a:gdLst>
                <a:gd name="T0" fmla="*/ 422 w 767"/>
                <a:gd name="T1" fmla="*/ 2 h 761"/>
                <a:gd name="T2" fmla="*/ 360 w 767"/>
                <a:gd name="T3" fmla="*/ 14 h 761"/>
                <a:gd name="T4" fmla="*/ 304 w 767"/>
                <a:gd name="T5" fmla="*/ 37 h 761"/>
                <a:gd name="T6" fmla="*/ 232 w 767"/>
                <a:gd name="T7" fmla="*/ 92 h 761"/>
                <a:gd name="T8" fmla="*/ 178 w 767"/>
                <a:gd name="T9" fmla="*/ 165 h 761"/>
                <a:gd name="T10" fmla="*/ 154 w 767"/>
                <a:gd name="T11" fmla="*/ 220 h 761"/>
                <a:gd name="T12" fmla="*/ 142 w 767"/>
                <a:gd name="T13" fmla="*/ 281 h 761"/>
                <a:gd name="T14" fmla="*/ 141 w 767"/>
                <a:gd name="T15" fmla="*/ 338 h 761"/>
                <a:gd name="T16" fmla="*/ 163 w 767"/>
                <a:gd name="T17" fmla="*/ 430 h 761"/>
                <a:gd name="T18" fmla="*/ 195 w 767"/>
                <a:gd name="T19" fmla="*/ 492 h 761"/>
                <a:gd name="T20" fmla="*/ 79 w 767"/>
                <a:gd name="T21" fmla="*/ 575 h 761"/>
                <a:gd name="T22" fmla="*/ 19 w 767"/>
                <a:gd name="T23" fmla="*/ 637 h 761"/>
                <a:gd name="T24" fmla="*/ 2 w 767"/>
                <a:gd name="T25" fmla="*/ 673 h 761"/>
                <a:gd name="T26" fmla="*/ 4 w 767"/>
                <a:gd name="T27" fmla="*/ 691 h 761"/>
                <a:gd name="T28" fmla="*/ 34 w 767"/>
                <a:gd name="T29" fmla="*/ 731 h 761"/>
                <a:gd name="T30" fmla="*/ 78 w 767"/>
                <a:gd name="T31" fmla="*/ 758 h 761"/>
                <a:gd name="T32" fmla="*/ 97 w 767"/>
                <a:gd name="T33" fmla="*/ 759 h 761"/>
                <a:gd name="T34" fmla="*/ 132 w 767"/>
                <a:gd name="T35" fmla="*/ 742 h 761"/>
                <a:gd name="T36" fmla="*/ 193 w 767"/>
                <a:gd name="T37" fmla="*/ 682 h 761"/>
                <a:gd name="T38" fmla="*/ 274 w 767"/>
                <a:gd name="T39" fmla="*/ 570 h 761"/>
                <a:gd name="T40" fmla="*/ 336 w 767"/>
                <a:gd name="T41" fmla="*/ 604 h 761"/>
                <a:gd name="T42" fmla="*/ 429 w 767"/>
                <a:gd name="T43" fmla="*/ 626 h 761"/>
                <a:gd name="T44" fmla="*/ 485 w 767"/>
                <a:gd name="T45" fmla="*/ 625 h 761"/>
                <a:gd name="T46" fmla="*/ 547 w 767"/>
                <a:gd name="T47" fmla="*/ 613 h 761"/>
                <a:gd name="T48" fmla="*/ 602 w 767"/>
                <a:gd name="T49" fmla="*/ 589 h 761"/>
                <a:gd name="T50" fmla="*/ 675 w 767"/>
                <a:gd name="T51" fmla="*/ 535 h 761"/>
                <a:gd name="T52" fmla="*/ 728 w 767"/>
                <a:gd name="T53" fmla="*/ 463 h 761"/>
                <a:gd name="T54" fmla="*/ 753 w 767"/>
                <a:gd name="T55" fmla="*/ 407 h 761"/>
                <a:gd name="T56" fmla="*/ 765 w 767"/>
                <a:gd name="T57" fmla="*/ 345 h 761"/>
                <a:gd name="T58" fmla="*/ 766 w 767"/>
                <a:gd name="T59" fmla="*/ 297 h 761"/>
                <a:gd name="T60" fmla="*/ 756 w 767"/>
                <a:gd name="T61" fmla="*/ 235 h 761"/>
                <a:gd name="T62" fmla="*/ 736 w 767"/>
                <a:gd name="T63" fmla="*/ 178 h 761"/>
                <a:gd name="T64" fmla="*/ 696 w 767"/>
                <a:gd name="T65" fmla="*/ 114 h 761"/>
                <a:gd name="T66" fmla="*/ 616 w 767"/>
                <a:gd name="T67" fmla="*/ 46 h 761"/>
                <a:gd name="T68" fmla="*/ 561 w 767"/>
                <a:gd name="T69" fmla="*/ 19 h 761"/>
                <a:gd name="T70" fmla="*/ 501 w 767"/>
                <a:gd name="T71" fmla="*/ 4 h 761"/>
                <a:gd name="T72" fmla="*/ 453 w 767"/>
                <a:gd name="T73" fmla="*/ 0 h 761"/>
                <a:gd name="T74" fmla="*/ 403 w 767"/>
                <a:gd name="T75" fmla="*/ 562 h 761"/>
                <a:gd name="T76" fmla="*/ 312 w 767"/>
                <a:gd name="T77" fmla="*/ 524 h 761"/>
                <a:gd name="T78" fmla="*/ 243 w 767"/>
                <a:gd name="T79" fmla="*/ 455 h 761"/>
                <a:gd name="T80" fmla="*/ 205 w 767"/>
                <a:gd name="T81" fmla="*/ 364 h 761"/>
                <a:gd name="T82" fmla="*/ 200 w 767"/>
                <a:gd name="T83" fmla="*/ 287 h 761"/>
                <a:gd name="T84" fmla="*/ 231 w 767"/>
                <a:gd name="T85" fmla="*/ 193 h 761"/>
                <a:gd name="T86" fmla="*/ 292 w 767"/>
                <a:gd name="T87" fmla="*/ 117 h 761"/>
                <a:gd name="T88" fmla="*/ 378 w 767"/>
                <a:gd name="T89" fmla="*/ 70 h 761"/>
                <a:gd name="T90" fmla="*/ 453 w 767"/>
                <a:gd name="T91" fmla="*/ 59 h 761"/>
                <a:gd name="T92" fmla="*/ 553 w 767"/>
                <a:gd name="T93" fmla="*/ 80 h 761"/>
                <a:gd name="T94" fmla="*/ 633 w 767"/>
                <a:gd name="T95" fmla="*/ 133 h 761"/>
                <a:gd name="T96" fmla="*/ 687 w 767"/>
                <a:gd name="T97" fmla="*/ 214 h 761"/>
                <a:gd name="T98" fmla="*/ 708 w 767"/>
                <a:gd name="T99" fmla="*/ 314 h 761"/>
                <a:gd name="T100" fmla="*/ 696 w 767"/>
                <a:gd name="T101" fmla="*/ 389 h 761"/>
                <a:gd name="T102" fmla="*/ 650 w 767"/>
                <a:gd name="T103" fmla="*/ 475 h 761"/>
                <a:gd name="T104" fmla="*/ 574 w 767"/>
                <a:gd name="T105" fmla="*/ 536 h 761"/>
                <a:gd name="T106" fmla="*/ 479 w 767"/>
                <a:gd name="T107" fmla="*/ 5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7" h="761">
                  <a:moveTo>
                    <a:pt x="453" y="0"/>
                  </a:moveTo>
                  <a:lnTo>
                    <a:pt x="453" y="0"/>
                  </a:lnTo>
                  <a:lnTo>
                    <a:pt x="438" y="1"/>
                  </a:lnTo>
                  <a:lnTo>
                    <a:pt x="422" y="2"/>
                  </a:lnTo>
                  <a:lnTo>
                    <a:pt x="406" y="4"/>
                  </a:lnTo>
                  <a:lnTo>
                    <a:pt x="390" y="6"/>
                  </a:lnTo>
                  <a:lnTo>
                    <a:pt x="375" y="10"/>
                  </a:lnTo>
                  <a:lnTo>
                    <a:pt x="360" y="14"/>
                  </a:lnTo>
                  <a:lnTo>
                    <a:pt x="346" y="19"/>
                  </a:lnTo>
                  <a:lnTo>
                    <a:pt x="331" y="25"/>
                  </a:lnTo>
                  <a:lnTo>
                    <a:pt x="318" y="31"/>
                  </a:lnTo>
                  <a:lnTo>
                    <a:pt x="304" y="37"/>
                  </a:lnTo>
                  <a:lnTo>
                    <a:pt x="291" y="46"/>
                  </a:lnTo>
                  <a:lnTo>
                    <a:pt x="278" y="53"/>
                  </a:lnTo>
                  <a:lnTo>
                    <a:pt x="255" y="71"/>
                  </a:lnTo>
                  <a:lnTo>
                    <a:pt x="232" y="92"/>
                  </a:lnTo>
                  <a:lnTo>
                    <a:pt x="211" y="114"/>
                  </a:lnTo>
                  <a:lnTo>
                    <a:pt x="194" y="138"/>
                  </a:lnTo>
                  <a:lnTo>
                    <a:pt x="186" y="151"/>
                  </a:lnTo>
                  <a:lnTo>
                    <a:pt x="178" y="165"/>
                  </a:lnTo>
                  <a:lnTo>
                    <a:pt x="171" y="178"/>
                  </a:lnTo>
                  <a:lnTo>
                    <a:pt x="165" y="191"/>
                  </a:lnTo>
                  <a:lnTo>
                    <a:pt x="159" y="206"/>
                  </a:lnTo>
                  <a:lnTo>
                    <a:pt x="154" y="220"/>
                  </a:lnTo>
                  <a:lnTo>
                    <a:pt x="151" y="235"/>
                  </a:lnTo>
                  <a:lnTo>
                    <a:pt x="147" y="251"/>
                  </a:lnTo>
                  <a:lnTo>
                    <a:pt x="143" y="265"/>
                  </a:lnTo>
                  <a:lnTo>
                    <a:pt x="142" y="281"/>
                  </a:lnTo>
                  <a:lnTo>
                    <a:pt x="141" y="297"/>
                  </a:lnTo>
                  <a:lnTo>
                    <a:pt x="140" y="314"/>
                  </a:lnTo>
                  <a:lnTo>
                    <a:pt x="140" y="314"/>
                  </a:lnTo>
                  <a:lnTo>
                    <a:pt x="141" y="338"/>
                  </a:lnTo>
                  <a:lnTo>
                    <a:pt x="145" y="362"/>
                  </a:lnTo>
                  <a:lnTo>
                    <a:pt x="148" y="385"/>
                  </a:lnTo>
                  <a:lnTo>
                    <a:pt x="155" y="408"/>
                  </a:lnTo>
                  <a:lnTo>
                    <a:pt x="163" y="430"/>
                  </a:lnTo>
                  <a:lnTo>
                    <a:pt x="172" y="452"/>
                  </a:lnTo>
                  <a:lnTo>
                    <a:pt x="183" y="472"/>
                  </a:lnTo>
                  <a:lnTo>
                    <a:pt x="195" y="492"/>
                  </a:lnTo>
                  <a:lnTo>
                    <a:pt x="195" y="492"/>
                  </a:lnTo>
                  <a:lnTo>
                    <a:pt x="165" y="511"/>
                  </a:lnTo>
                  <a:lnTo>
                    <a:pt x="134" y="533"/>
                  </a:lnTo>
                  <a:lnTo>
                    <a:pt x="97" y="559"/>
                  </a:lnTo>
                  <a:lnTo>
                    <a:pt x="79" y="575"/>
                  </a:lnTo>
                  <a:lnTo>
                    <a:pt x="62" y="590"/>
                  </a:lnTo>
                  <a:lnTo>
                    <a:pt x="45" y="605"/>
                  </a:lnTo>
                  <a:lnTo>
                    <a:pt x="31" y="621"/>
                  </a:lnTo>
                  <a:lnTo>
                    <a:pt x="19" y="637"/>
                  </a:lnTo>
                  <a:lnTo>
                    <a:pt x="9" y="653"/>
                  </a:lnTo>
                  <a:lnTo>
                    <a:pt x="5" y="660"/>
                  </a:lnTo>
                  <a:lnTo>
                    <a:pt x="3" y="666"/>
                  </a:lnTo>
                  <a:lnTo>
                    <a:pt x="2" y="673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2" y="685"/>
                  </a:lnTo>
                  <a:lnTo>
                    <a:pt x="4" y="691"/>
                  </a:lnTo>
                  <a:lnTo>
                    <a:pt x="6" y="699"/>
                  </a:lnTo>
                  <a:lnTo>
                    <a:pt x="11" y="705"/>
                  </a:lnTo>
                  <a:lnTo>
                    <a:pt x="21" y="719"/>
                  </a:lnTo>
                  <a:lnTo>
                    <a:pt x="34" y="731"/>
                  </a:lnTo>
                  <a:lnTo>
                    <a:pt x="49" y="744"/>
                  </a:lnTo>
                  <a:lnTo>
                    <a:pt x="65" y="752"/>
                  </a:lnTo>
                  <a:lnTo>
                    <a:pt x="72" y="756"/>
                  </a:lnTo>
                  <a:lnTo>
                    <a:pt x="78" y="758"/>
                  </a:lnTo>
                  <a:lnTo>
                    <a:pt x="85" y="759"/>
                  </a:lnTo>
                  <a:lnTo>
                    <a:pt x="91" y="761"/>
                  </a:lnTo>
                  <a:lnTo>
                    <a:pt x="91" y="761"/>
                  </a:lnTo>
                  <a:lnTo>
                    <a:pt x="97" y="759"/>
                  </a:lnTo>
                  <a:lnTo>
                    <a:pt x="103" y="758"/>
                  </a:lnTo>
                  <a:lnTo>
                    <a:pt x="111" y="754"/>
                  </a:lnTo>
                  <a:lnTo>
                    <a:pt x="118" y="751"/>
                  </a:lnTo>
                  <a:lnTo>
                    <a:pt x="132" y="742"/>
                  </a:lnTo>
                  <a:lnTo>
                    <a:pt x="147" y="729"/>
                  </a:lnTo>
                  <a:lnTo>
                    <a:pt x="163" y="716"/>
                  </a:lnTo>
                  <a:lnTo>
                    <a:pt x="178" y="699"/>
                  </a:lnTo>
                  <a:lnTo>
                    <a:pt x="193" y="682"/>
                  </a:lnTo>
                  <a:lnTo>
                    <a:pt x="208" y="665"/>
                  </a:lnTo>
                  <a:lnTo>
                    <a:pt x="234" y="630"/>
                  </a:lnTo>
                  <a:lnTo>
                    <a:pt x="255" y="599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95" y="582"/>
                  </a:lnTo>
                  <a:lnTo>
                    <a:pt x="314" y="595"/>
                  </a:lnTo>
                  <a:lnTo>
                    <a:pt x="336" y="604"/>
                  </a:lnTo>
                  <a:lnTo>
                    <a:pt x="358" y="612"/>
                  </a:lnTo>
                  <a:lnTo>
                    <a:pt x="381" y="618"/>
                  </a:lnTo>
                  <a:lnTo>
                    <a:pt x="405" y="622"/>
                  </a:lnTo>
                  <a:lnTo>
                    <a:pt x="429" y="626"/>
                  </a:lnTo>
                  <a:lnTo>
                    <a:pt x="453" y="626"/>
                  </a:lnTo>
                  <a:lnTo>
                    <a:pt x="453" y="626"/>
                  </a:lnTo>
                  <a:lnTo>
                    <a:pt x="469" y="626"/>
                  </a:lnTo>
                  <a:lnTo>
                    <a:pt x="485" y="625"/>
                  </a:lnTo>
                  <a:lnTo>
                    <a:pt x="501" y="622"/>
                  </a:lnTo>
                  <a:lnTo>
                    <a:pt x="516" y="620"/>
                  </a:lnTo>
                  <a:lnTo>
                    <a:pt x="532" y="616"/>
                  </a:lnTo>
                  <a:lnTo>
                    <a:pt x="547" y="613"/>
                  </a:lnTo>
                  <a:lnTo>
                    <a:pt x="561" y="608"/>
                  </a:lnTo>
                  <a:lnTo>
                    <a:pt x="576" y="602"/>
                  </a:lnTo>
                  <a:lnTo>
                    <a:pt x="589" y="596"/>
                  </a:lnTo>
                  <a:lnTo>
                    <a:pt x="602" y="589"/>
                  </a:lnTo>
                  <a:lnTo>
                    <a:pt x="616" y="581"/>
                  </a:lnTo>
                  <a:lnTo>
                    <a:pt x="629" y="573"/>
                  </a:lnTo>
                  <a:lnTo>
                    <a:pt x="652" y="555"/>
                  </a:lnTo>
                  <a:lnTo>
                    <a:pt x="675" y="535"/>
                  </a:lnTo>
                  <a:lnTo>
                    <a:pt x="696" y="512"/>
                  </a:lnTo>
                  <a:lnTo>
                    <a:pt x="713" y="488"/>
                  </a:lnTo>
                  <a:lnTo>
                    <a:pt x="721" y="476"/>
                  </a:lnTo>
                  <a:lnTo>
                    <a:pt x="728" y="463"/>
                  </a:lnTo>
                  <a:lnTo>
                    <a:pt x="736" y="449"/>
                  </a:lnTo>
                  <a:lnTo>
                    <a:pt x="742" y="435"/>
                  </a:lnTo>
                  <a:lnTo>
                    <a:pt x="748" y="421"/>
                  </a:lnTo>
                  <a:lnTo>
                    <a:pt x="753" y="407"/>
                  </a:lnTo>
                  <a:lnTo>
                    <a:pt x="756" y="391"/>
                  </a:lnTo>
                  <a:lnTo>
                    <a:pt x="760" y="377"/>
                  </a:lnTo>
                  <a:lnTo>
                    <a:pt x="763" y="361"/>
                  </a:lnTo>
                  <a:lnTo>
                    <a:pt x="765" y="345"/>
                  </a:lnTo>
                  <a:lnTo>
                    <a:pt x="766" y="329"/>
                  </a:lnTo>
                  <a:lnTo>
                    <a:pt x="767" y="314"/>
                  </a:lnTo>
                  <a:lnTo>
                    <a:pt x="767" y="314"/>
                  </a:lnTo>
                  <a:lnTo>
                    <a:pt x="766" y="297"/>
                  </a:lnTo>
                  <a:lnTo>
                    <a:pt x="765" y="281"/>
                  </a:lnTo>
                  <a:lnTo>
                    <a:pt x="763" y="265"/>
                  </a:lnTo>
                  <a:lnTo>
                    <a:pt x="760" y="251"/>
                  </a:lnTo>
                  <a:lnTo>
                    <a:pt x="756" y="235"/>
                  </a:lnTo>
                  <a:lnTo>
                    <a:pt x="753" y="220"/>
                  </a:lnTo>
                  <a:lnTo>
                    <a:pt x="748" y="206"/>
                  </a:lnTo>
                  <a:lnTo>
                    <a:pt x="742" y="191"/>
                  </a:lnTo>
                  <a:lnTo>
                    <a:pt x="736" y="178"/>
                  </a:lnTo>
                  <a:lnTo>
                    <a:pt x="728" y="165"/>
                  </a:lnTo>
                  <a:lnTo>
                    <a:pt x="721" y="151"/>
                  </a:lnTo>
                  <a:lnTo>
                    <a:pt x="713" y="138"/>
                  </a:lnTo>
                  <a:lnTo>
                    <a:pt x="696" y="114"/>
                  </a:lnTo>
                  <a:lnTo>
                    <a:pt x="675" y="92"/>
                  </a:lnTo>
                  <a:lnTo>
                    <a:pt x="652" y="71"/>
                  </a:lnTo>
                  <a:lnTo>
                    <a:pt x="629" y="53"/>
                  </a:lnTo>
                  <a:lnTo>
                    <a:pt x="616" y="46"/>
                  </a:lnTo>
                  <a:lnTo>
                    <a:pt x="602" y="37"/>
                  </a:lnTo>
                  <a:lnTo>
                    <a:pt x="589" y="31"/>
                  </a:lnTo>
                  <a:lnTo>
                    <a:pt x="576" y="25"/>
                  </a:lnTo>
                  <a:lnTo>
                    <a:pt x="561" y="19"/>
                  </a:lnTo>
                  <a:lnTo>
                    <a:pt x="547" y="14"/>
                  </a:lnTo>
                  <a:lnTo>
                    <a:pt x="532" y="10"/>
                  </a:lnTo>
                  <a:lnTo>
                    <a:pt x="516" y="6"/>
                  </a:lnTo>
                  <a:lnTo>
                    <a:pt x="501" y="4"/>
                  </a:lnTo>
                  <a:lnTo>
                    <a:pt x="485" y="2"/>
                  </a:lnTo>
                  <a:lnTo>
                    <a:pt x="469" y="1"/>
                  </a:lnTo>
                  <a:lnTo>
                    <a:pt x="453" y="0"/>
                  </a:lnTo>
                  <a:lnTo>
                    <a:pt x="453" y="0"/>
                  </a:lnTo>
                  <a:close/>
                  <a:moveTo>
                    <a:pt x="453" y="568"/>
                  </a:moveTo>
                  <a:lnTo>
                    <a:pt x="453" y="568"/>
                  </a:lnTo>
                  <a:lnTo>
                    <a:pt x="428" y="566"/>
                  </a:lnTo>
                  <a:lnTo>
                    <a:pt x="403" y="562"/>
                  </a:lnTo>
                  <a:lnTo>
                    <a:pt x="378" y="556"/>
                  </a:lnTo>
                  <a:lnTo>
                    <a:pt x="354" y="547"/>
                  </a:lnTo>
                  <a:lnTo>
                    <a:pt x="332" y="536"/>
                  </a:lnTo>
                  <a:lnTo>
                    <a:pt x="312" y="524"/>
                  </a:lnTo>
                  <a:lnTo>
                    <a:pt x="292" y="510"/>
                  </a:lnTo>
                  <a:lnTo>
                    <a:pt x="274" y="493"/>
                  </a:lnTo>
                  <a:lnTo>
                    <a:pt x="257" y="475"/>
                  </a:lnTo>
                  <a:lnTo>
                    <a:pt x="243" y="455"/>
                  </a:lnTo>
                  <a:lnTo>
                    <a:pt x="231" y="435"/>
                  </a:lnTo>
                  <a:lnTo>
                    <a:pt x="220" y="412"/>
                  </a:lnTo>
                  <a:lnTo>
                    <a:pt x="211" y="389"/>
                  </a:lnTo>
                  <a:lnTo>
                    <a:pt x="205" y="364"/>
                  </a:lnTo>
                  <a:lnTo>
                    <a:pt x="200" y="339"/>
                  </a:lnTo>
                  <a:lnTo>
                    <a:pt x="199" y="314"/>
                  </a:lnTo>
                  <a:lnTo>
                    <a:pt x="199" y="314"/>
                  </a:lnTo>
                  <a:lnTo>
                    <a:pt x="200" y="287"/>
                  </a:lnTo>
                  <a:lnTo>
                    <a:pt x="205" y="262"/>
                  </a:lnTo>
                  <a:lnTo>
                    <a:pt x="211" y="237"/>
                  </a:lnTo>
                  <a:lnTo>
                    <a:pt x="220" y="214"/>
                  </a:lnTo>
                  <a:lnTo>
                    <a:pt x="231" y="193"/>
                  </a:lnTo>
                  <a:lnTo>
                    <a:pt x="243" y="172"/>
                  </a:lnTo>
                  <a:lnTo>
                    <a:pt x="257" y="151"/>
                  </a:lnTo>
                  <a:lnTo>
                    <a:pt x="274" y="133"/>
                  </a:lnTo>
                  <a:lnTo>
                    <a:pt x="292" y="117"/>
                  </a:lnTo>
                  <a:lnTo>
                    <a:pt x="312" y="103"/>
                  </a:lnTo>
                  <a:lnTo>
                    <a:pt x="332" y="90"/>
                  </a:lnTo>
                  <a:lnTo>
                    <a:pt x="354" y="80"/>
                  </a:lnTo>
                  <a:lnTo>
                    <a:pt x="378" y="70"/>
                  </a:lnTo>
                  <a:lnTo>
                    <a:pt x="403" y="64"/>
                  </a:lnTo>
                  <a:lnTo>
                    <a:pt x="428" y="60"/>
                  </a:lnTo>
                  <a:lnTo>
                    <a:pt x="453" y="59"/>
                  </a:lnTo>
                  <a:lnTo>
                    <a:pt x="453" y="59"/>
                  </a:lnTo>
                  <a:lnTo>
                    <a:pt x="479" y="60"/>
                  </a:lnTo>
                  <a:lnTo>
                    <a:pt x="504" y="64"/>
                  </a:lnTo>
                  <a:lnTo>
                    <a:pt x="528" y="70"/>
                  </a:lnTo>
                  <a:lnTo>
                    <a:pt x="553" y="80"/>
                  </a:lnTo>
                  <a:lnTo>
                    <a:pt x="574" y="90"/>
                  </a:lnTo>
                  <a:lnTo>
                    <a:pt x="595" y="103"/>
                  </a:lnTo>
                  <a:lnTo>
                    <a:pt x="614" y="117"/>
                  </a:lnTo>
                  <a:lnTo>
                    <a:pt x="633" y="133"/>
                  </a:lnTo>
                  <a:lnTo>
                    <a:pt x="650" y="151"/>
                  </a:lnTo>
                  <a:lnTo>
                    <a:pt x="664" y="172"/>
                  </a:lnTo>
                  <a:lnTo>
                    <a:pt x="676" y="193"/>
                  </a:lnTo>
                  <a:lnTo>
                    <a:pt x="687" y="214"/>
                  </a:lnTo>
                  <a:lnTo>
                    <a:pt x="696" y="237"/>
                  </a:lnTo>
                  <a:lnTo>
                    <a:pt x="702" y="262"/>
                  </a:lnTo>
                  <a:lnTo>
                    <a:pt x="707" y="287"/>
                  </a:lnTo>
                  <a:lnTo>
                    <a:pt x="708" y="314"/>
                  </a:lnTo>
                  <a:lnTo>
                    <a:pt x="708" y="314"/>
                  </a:lnTo>
                  <a:lnTo>
                    <a:pt x="707" y="339"/>
                  </a:lnTo>
                  <a:lnTo>
                    <a:pt x="702" y="364"/>
                  </a:lnTo>
                  <a:lnTo>
                    <a:pt x="696" y="389"/>
                  </a:lnTo>
                  <a:lnTo>
                    <a:pt x="687" y="412"/>
                  </a:lnTo>
                  <a:lnTo>
                    <a:pt x="676" y="435"/>
                  </a:lnTo>
                  <a:lnTo>
                    <a:pt x="664" y="455"/>
                  </a:lnTo>
                  <a:lnTo>
                    <a:pt x="650" y="475"/>
                  </a:lnTo>
                  <a:lnTo>
                    <a:pt x="633" y="493"/>
                  </a:lnTo>
                  <a:lnTo>
                    <a:pt x="614" y="510"/>
                  </a:lnTo>
                  <a:lnTo>
                    <a:pt x="595" y="524"/>
                  </a:lnTo>
                  <a:lnTo>
                    <a:pt x="574" y="536"/>
                  </a:lnTo>
                  <a:lnTo>
                    <a:pt x="553" y="547"/>
                  </a:lnTo>
                  <a:lnTo>
                    <a:pt x="528" y="556"/>
                  </a:lnTo>
                  <a:lnTo>
                    <a:pt x="504" y="562"/>
                  </a:lnTo>
                  <a:lnTo>
                    <a:pt x="479" y="566"/>
                  </a:lnTo>
                  <a:lnTo>
                    <a:pt x="453" y="568"/>
                  </a:lnTo>
                  <a:lnTo>
                    <a:pt x="453" y="5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2" name="Grupa 141" descr="Działania Ministerstwa Klimatu i Środowiska&#10;&#10;Obraz przedstawia jakie według respondenta Ministerstwo Klimatu i Środowiska powinno podjąć jeszcze działania, w zakresie ochrony środowiska i wspierania efektywnego gospodarowania zasobami - ograniczyć produkcję odpadów (np. plastiku) - 4%.">
            <a:extLst>
              <a:ext uri="{FF2B5EF4-FFF2-40B4-BE49-F238E27FC236}">
                <a16:creationId xmlns:a16="http://schemas.microsoft.com/office/drawing/2014/main" id="{031F6F1B-5DDA-495E-BB91-0B89FB15DC54}"/>
              </a:ext>
            </a:extLst>
          </p:cNvPr>
          <p:cNvGrpSpPr>
            <a:grpSpLocks noChangeAspect="1"/>
          </p:cNvGrpSpPr>
          <p:nvPr/>
        </p:nvGrpSpPr>
        <p:grpSpPr>
          <a:xfrm>
            <a:off x="3567411" y="2220954"/>
            <a:ext cx="135358" cy="398454"/>
            <a:chOff x="4788024" y="2506166"/>
            <a:chExt cx="254000" cy="747713"/>
          </a:xfrm>
          <a:solidFill>
            <a:srgbClr val="CDCDCD"/>
          </a:solidFill>
        </p:grpSpPr>
        <p:sp>
          <p:nvSpPr>
            <p:cNvPr id="143" name="Rectangle 15">
              <a:extLst>
                <a:ext uri="{FF2B5EF4-FFF2-40B4-BE49-F238E27FC236}">
                  <a16:creationId xmlns:a16="http://schemas.microsoft.com/office/drawing/2014/main" id="{C6022B7C-3736-4AB1-BA57-D918FA3AF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049" y="2506166"/>
              <a:ext cx="1095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122AA066-46E3-4620-91F1-64966C5A7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024" y="2564904"/>
              <a:ext cx="254000" cy="688975"/>
            </a:xfrm>
            <a:custGeom>
              <a:avLst/>
              <a:gdLst>
                <a:gd name="T0" fmla="*/ 312 w 319"/>
                <a:gd name="T1" fmla="*/ 160 h 870"/>
                <a:gd name="T2" fmla="*/ 245 w 319"/>
                <a:gd name="T3" fmla="*/ 14 h 870"/>
                <a:gd name="T4" fmla="*/ 118 w 319"/>
                <a:gd name="T5" fmla="*/ 0 h 870"/>
                <a:gd name="T6" fmla="*/ 75 w 319"/>
                <a:gd name="T7" fmla="*/ 19 h 870"/>
                <a:gd name="T8" fmla="*/ 8 w 319"/>
                <a:gd name="T9" fmla="*/ 160 h 870"/>
                <a:gd name="T10" fmla="*/ 0 w 319"/>
                <a:gd name="T11" fmla="*/ 191 h 870"/>
                <a:gd name="T12" fmla="*/ 2 w 319"/>
                <a:gd name="T13" fmla="*/ 228 h 870"/>
                <a:gd name="T14" fmla="*/ 4 w 319"/>
                <a:gd name="T15" fmla="*/ 266 h 870"/>
                <a:gd name="T16" fmla="*/ 0 w 319"/>
                <a:gd name="T17" fmla="*/ 303 h 870"/>
                <a:gd name="T18" fmla="*/ 4 w 319"/>
                <a:gd name="T19" fmla="*/ 334 h 870"/>
                <a:gd name="T20" fmla="*/ 0 w 319"/>
                <a:gd name="T21" fmla="*/ 345 h 870"/>
                <a:gd name="T22" fmla="*/ 2 w 319"/>
                <a:gd name="T23" fmla="*/ 372 h 870"/>
                <a:gd name="T24" fmla="*/ 0 w 319"/>
                <a:gd name="T25" fmla="*/ 409 h 870"/>
                <a:gd name="T26" fmla="*/ 2 w 319"/>
                <a:gd name="T27" fmla="*/ 424 h 870"/>
                <a:gd name="T28" fmla="*/ 8 w 319"/>
                <a:gd name="T29" fmla="*/ 439 h 870"/>
                <a:gd name="T30" fmla="*/ 0 w 319"/>
                <a:gd name="T31" fmla="*/ 526 h 870"/>
                <a:gd name="T32" fmla="*/ 9 w 319"/>
                <a:gd name="T33" fmla="*/ 835 h 870"/>
                <a:gd name="T34" fmla="*/ 85 w 319"/>
                <a:gd name="T35" fmla="*/ 870 h 870"/>
                <a:gd name="T36" fmla="*/ 133 w 319"/>
                <a:gd name="T37" fmla="*/ 855 h 870"/>
                <a:gd name="T38" fmla="*/ 98 w 319"/>
                <a:gd name="T39" fmla="*/ 838 h 870"/>
                <a:gd name="T40" fmla="*/ 55 w 319"/>
                <a:gd name="T41" fmla="*/ 833 h 870"/>
                <a:gd name="T42" fmla="*/ 64 w 319"/>
                <a:gd name="T43" fmla="*/ 812 h 870"/>
                <a:gd name="T44" fmla="*/ 132 w 319"/>
                <a:gd name="T45" fmla="*/ 819 h 870"/>
                <a:gd name="T46" fmla="*/ 214 w 319"/>
                <a:gd name="T47" fmla="*/ 867 h 870"/>
                <a:gd name="T48" fmla="*/ 292 w 319"/>
                <a:gd name="T49" fmla="*/ 852 h 870"/>
                <a:gd name="T50" fmla="*/ 319 w 319"/>
                <a:gd name="T51" fmla="*/ 576 h 870"/>
                <a:gd name="T52" fmla="*/ 318 w 319"/>
                <a:gd name="T53" fmla="*/ 452 h 870"/>
                <a:gd name="T54" fmla="*/ 317 w 319"/>
                <a:gd name="T55" fmla="*/ 432 h 870"/>
                <a:gd name="T56" fmla="*/ 319 w 319"/>
                <a:gd name="T57" fmla="*/ 409 h 870"/>
                <a:gd name="T58" fmla="*/ 312 w 319"/>
                <a:gd name="T59" fmla="*/ 384 h 870"/>
                <a:gd name="T60" fmla="*/ 319 w 319"/>
                <a:gd name="T61" fmla="*/ 353 h 870"/>
                <a:gd name="T62" fmla="*/ 317 w 319"/>
                <a:gd name="T63" fmla="*/ 336 h 870"/>
                <a:gd name="T64" fmla="*/ 319 w 319"/>
                <a:gd name="T65" fmla="*/ 309 h 870"/>
                <a:gd name="T66" fmla="*/ 312 w 319"/>
                <a:gd name="T67" fmla="*/ 272 h 870"/>
                <a:gd name="T68" fmla="*/ 319 w 319"/>
                <a:gd name="T69" fmla="*/ 242 h 870"/>
                <a:gd name="T70" fmla="*/ 318 w 319"/>
                <a:gd name="T71" fmla="*/ 204 h 870"/>
                <a:gd name="T72" fmla="*/ 80 w 319"/>
                <a:gd name="T73" fmla="*/ 731 h 870"/>
                <a:gd name="T74" fmla="*/ 51 w 319"/>
                <a:gd name="T75" fmla="*/ 726 h 870"/>
                <a:gd name="T76" fmla="*/ 65 w 319"/>
                <a:gd name="T77" fmla="*/ 503 h 870"/>
                <a:gd name="T78" fmla="*/ 85 w 319"/>
                <a:gd name="T79" fmla="*/ 719 h 870"/>
                <a:gd name="T80" fmla="*/ 47 w 319"/>
                <a:gd name="T81" fmla="*/ 428 h 870"/>
                <a:gd name="T82" fmla="*/ 33 w 319"/>
                <a:gd name="T83" fmla="*/ 409 h 870"/>
                <a:gd name="T84" fmla="*/ 147 w 319"/>
                <a:gd name="T85" fmla="*/ 396 h 870"/>
                <a:gd name="T86" fmla="*/ 155 w 319"/>
                <a:gd name="T87" fmla="*/ 364 h 870"/>
                <a:gd name="T88" fmla="*/ 37 w 319"/>
                <a:gd name="T89" fmla="*/ 369 h 870"/>
                <a:gd name="T90" fmla="*/ 42 w 319"/>
                <a:gd name="T91" fmla="*/ 341 h 870"/>
                <a:gd name="T92" fmla="*/ 155 w 319"/>
                <a:gd name="T93" fmla="*/ 353 h 870"/>
                <a:gd name="T94" fmla="*/ 141 w 319"/>
                <a:gd name="T95" fmla="*/ 317 h 870"/>
                <a:gd name="T96" fmla="*/ 33 w 319"/>
                <a:gd name="T97" fmla="*/ 298 h 870"/>
                <a:gd name="T98" fmla="*/ 141 w 319"/>
                <a:gd name="T99" fmla="*/ 284 h 870"/>
                <a:gd name="T100" fmla="*/ 155 w 319"/>
                <a:gd name="T101" fmla="*/ 247 h 870"/>
                <a:gd name="T102" fmla="*/ 42 w 319"/>
                <a:gd name="T103" fmla="*/ 260 h 870"/>
                <a:gd name="T104" fmla="*/ 37 w 319"/>
                <a:gd name="T105" fmla="*/ 232 h 870"/>
                <a:gd name="T106" fmla="*/ 155 w 319"/>
                <a:gd name="T107" fmla="*/ 237 h 870"/>
                <a:gd name="T108" fmla="*/ 147 w 319"/>
                <a:gd name="T109" fmla="*/ 204 h 870"/>
                <a:gd name="T110" fmla="*/ 33 w 319"/>
                <a:gd name="T111" fmla="*/ 191 h 870"/>
                <a:gd name="T112" fmla="*/ 141 w 319"/>
                <a:gd name="T113" fmla="*/ 172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9" h="870">
                  <a:moveTo>
                    <a:pt x="319" y="186"/>
                  </a:moveTo>
                  <a:lnTo>
                    <a:pt x="319" y="186"/>
                  </a:lnTo>
                  <a:lnTo>
                    <a:pt x="319" y="179"/>
                  </a:lnTo>
                  <a:lnTo>
                    <a:pt x="318" y="172"/>
                  </a:lnTo>
                  <a:lnTo>
                    <a:pt x="316" y="166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5" y="33"/>
                  </a:lnTo>
                  <a:lnTo>
                    <a:pt x="240" y="29"/>
                  </a:lnTo>
                  <a:lnTo>
                    <a:pt x="243" y="24"/>
                  </a:lnTo>
                  <a:lnTo>
                    <a:pt x="245" y="19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03" y="0"/>
                  </a:lnTo>
                  <a:lnTo>
                    <a:pt x="11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1"/>
                  </a:lnTo>
                  <a:lnTo>
                    <a:pt x="79" y="4"/>
                  </a:lnTo>
                  <a:lnTo>
                    <a:pt x="76" y="9"/>
                  </a:lnTo>
                  <a:lnTo>
                    <a:pt x="75" y="1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4"/>
                  </a:lnTo>
                  <a:lnTo>
                    <a:pt x="80" y="29"/>
                  </a:lnTo>
                  <a:lnTo>
                    <a:pt x="85" y="33"/>
                  </a:lnTo>
                  <a:lnTo>
                    <a:pt x="92" y="37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6" y="166"/>
                  </a:lnTo>
                  <a:lnTo>
                    <a:pt x="2" y="172"/>
                  </a:lnTo>
                  <a:lnTo>
                    <a:pt x="0" y="179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4"/>
                  </a:lnTo>
                  <a:lnTo>
                    <a:pt x="4" y="210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4" y="222"/>
                  </a:lnTo>
                  <a:lnTo>
                    <a:pt x="2" y="228"/>
                  </a:lnTo>
                  <a:lnTo>
                    <a:pt x="0" y="236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2" y="260"/>
                  </a:lnTo>
                  <a:lnTo>
                    <a:pt x="4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4" y="277"/>
                  </a:lnTo>
                  <a:lnTo>
                    <a:pt x="2" y="284"/>
                  </a:lnTo>
                  <a:lnTo>
                    <a:pt x="0" y="291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2" y="315"/>
                  </a:lnTo>
                  <a:lnTo>
                    <a:pt x="4" y="322"/>
                  </a:lnTo>
                  <a:lnTo>
                    <a:pt x="8" y="328"/>
                  </a:lnTo>
                  <a:lnTo>
                    <a:pt x="8" y="328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3" y="336"/>
                  </a:lnTo>
                  <a:lnTo>
                    <a:pt x="3" y="336"/>
                  </a:lnTo>
                  <a:lnTo>
                    <a:pt x="2" y="343"/>
                  </a:lnTo>
                  <a:lnTo>
                    <a:pt x="2" y="343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65"/>
                  </a:lnTo>
                  <a:lnTo>
                    <a:pt x="2" y="372"/>
                  </a:lnTo>
                  <a:lnTo>
                    <a:pt x="4" y="379"/>
                  </a:lnTo>
                  <a:lnTo>
                    <a:pt x="8" y="384"/>
                  </a:lnTo>
                  <a:lnTo>
                    <a:pt x="8" y="384"/>
                  </a:lnTo>
                  <a:lnTo>
                    <a:pt x="4" y="390"/>
                  </a:lnTo>
                  <a:lnTo>
                    <a:pt x="2" y="395"/>
                  </a:lnTo>
                  <a:lnTo>
                    <a:pt x="0" y="403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2" y="424"/>
                  </a:lnTo>
                  <a:lnTo>
                    <a:pt x="2" y="424"/>
                  </a:lnTo>
                  <a:lnTo>
                    <a:pt x="3" y="432"/>
                  </a:lnTo>
                  <a:lnTo>
                    <a:pt x="3" y="432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8" y="439"/>
                  </a:lnTo>
                  <a:lnTo>
                    <a:pt x="8" y="439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0" y="458"/>
                  </a:lnTo>
                  <a:lnTo>
                    <a:pt x="0" y="465"/>
                  </a:lnTo>
                  <a:lnTo>
                    <a:pt x="0" y="470"/>
                  </a:lnTo>
                  <a:lnTo>
                    <a:pt x="0" y="521"/>
                  </a:lnTo>
                  <a:lnTo>
                    <a:pt x="0" y="526"/>
                  </a:lnTo>
                  <a:lnTo>
                    <a:pt x="0" y="576"/>
                  </a:lnTo>
                  <a:lnTo>
                    <a:pt x="0" y="581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4" y="823"/>
                  </a:lnTo>
                  <a:lnTo>
                    <a:pt x="9" y="835"/>
                  </a:lnTo>
                  <a:lnTo>
                    <a:pt x="18" y="845"/>
                  </a:lnTo>
                  <a:lnTo>
                    <a:pt x="28" y="852"/>
                  </a:lnTo>
                  <a:lnTo>
                    <a:pt x="41" y="860"/>
                  </a:lnTo>
                  <a:lnTo>
                    <a:pt x="55" y="865"/>
                  </a:lnTo>
                  <a:lnTo>
                    <a:pt x="69" y="869"/>
                  </a:lnTo>
                  <a:lnTo>
                    <a:pt x="85" y="870"/>
                  </a:lnTo>
                  <a:lnTo>
                    <a:pt x="85" y="870"/>
                  </a:lnTo>
                  <a:lnTo>
                    <a:pt x="98" y="869"/>
                  </a:lnTo>
                  <a:lnTo>
                    <a:pt x="109" y="866"/>
                  </a:lnTo>
                  <a:lnTo>
                    <a:pt x="121" y="864"/>
                  </a:lnTo>
                  <a:lnTo>
                    <a:pt x="131" y="859"/>
                  </a:lnTo>
                  <a:lnTo>
                    <a:pt x="131" y="859"/>
                  </a:lnTo>
                  <a:lnTo>
                    <a:pt x="132" y="857"/>
                  </a:lnTo>
                  <a:lnTo>
                    <a:pt x="133" y="855"/>
                  </a:lnTo>
                  <a:lnTo>
                    <a:pt x="133" y="855"/>
                  </a:lnTo>
                  <a:lnTo>
                    <a:pt x="132" y="852"/>
                  </a:lnTo>
                  <a:lnTo>
                    <a:pt x="131" y="850"/>
                  </a:lnTo>
                  <a:lnTo>
                    <a:pt x="131" y="850"/>
                  </a:lnTo>
                  <a:lnTo>
                    <a:pt x="121" y="845"/>
                  </a:lnTo>
                  <a:lnTo>
                    <a:pt x="111" y="841"/>
                  </a:lnTo>
                  <a:lnTo>
                    <a:pt x="98" y="838"/>
                  </a:lnTo>
                  <a:lnTo>
                    <a:pt x="85" y="837"/>
                  </a:lnTo>
                  <a:lnTo>
                    <a:pt x="85" y="837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2" y="838"/>
                  </a:lnTo>
                  <a:lnTo>
                    <a:pt x="59" y="837"/>
                  </a:lnTo>
                  <a:lnTo>
                    <a:pt x="55" y="833"/>
                  </a:lnTo>
                  <a:lnTo>
                    <a:pt x="52" y="828"/>
                  </a:lnTo>
                  <a:lnTo>
                    <a:pt x="52" y="828"/>
                  </a:lnTo>
                  <a:lnTo>
                    <a:pt x="52" y="823"/>
                  </a:lnTo>
                  <a:lnTo>
                    <a:pt x="55" y="818"/>
                  </a:lnTo>
                  <a:lnTo>
                    <a:pt x="59" y="814"/>
                  </a:lnTo>
                  <a:lnTo>
                    <a:pt x="64" y="812"/>
                  </a:lnTo>
                  <a:lnTo>
                    <a:pt x="64" y="812"/>
                  </a:lnTo>
                  <a:lnTo>
                    <a:pt x="74" y="810"/>
                  </a:lnTo>
                  <a:lnTo>
                    <a:pt x="85" y="810"/>
                  </a:lnTo>
                  <a:lnTo>
                    <a:pt x="85" y="810"/>
                  </a:lnTo>
                  <a:lnTo>
                    <a:pt x="98" y="810"/>
                  </a:lnTo>
                  <a:lnTo>
                    <a:pt x="111" y="813"/>
                  </a:lnTo>
                  <a:lnTo>
                    <a:pt x="122" y="816"/>
                  </a:lnTo>
                  <a:lnTo>
                    <a:pt x="132" y="819"/>
                  </a:lnTo>
                  <a:lnTo>
                    <a:pt x="141" y="824"/>
                  </a:lnTo>
                  <a:lnTo>
                    <a:pt x="150" y="829"/>
                  </a:lnTo>
                  <a:lnTo>
                    <a:pt x="166" y="840"/>
                  </a:lnTo>
                  <a:lnTo>
                    <a:pt x="181" y="851"/>
                  </a:lnTo>
                  <a:lnTo>
                    <a:pt x="198" y="860"/>
                  </a:lnTo>
                  <a:lnTo>
                    <a:pt x="205" y="864"/>
                  </a:lnTo>
                  <a:lnTo>
                    <a:pt x="214" y="867"/>
                  </a:lnTo>
                  <a:lnTo>
                    <a:pt x="224" y="869"/>
                  </a:lnTo>
                  <a:lnTo>
                    <a:pt x="235" y="870"/>
                  </a:lnTo>
                  <a:lnTo>
                    <a:pt x="235" y="870"/>
                  </a:lnTo>
                  <a:lnTo>
                    <a:pt x="251" y="869"/>
                  </a:lnTo>
                  <a:lnTo>
                    <a:pt x="266" y="865"/>
                  </a:lnTo>
                  <a:lnTo>
                    <a:pt x="279" y="860"/>
                  </a:lnTo>
                  <a:lnTo>
                    <a:pt x="292" y="852"/>
                  </a:lnTo>
                  <a:lnTo>
                    <a:pt x="302" y="845"/>
                  </a:lnTo>
                  <a:lnTo>
                    <a:pt x="311" y="835"/>
                  </a:lnTo>
                  <a:lnTo>
                    <a:pt x="316" y="823"/>
                  </a:lnTo>
                  <a:lnTo>
                    <a:pt x="319" y="812"/>
                  </a:lnTo>
                  <a:lnTo>
                    <a:pt x="319" y="812"/>
                  </a:lnTo>
                  <a:lnTo>
                    <a:pt x="319" y="581"/>
                  </a:lnTo>
                  <a:lnTo>
                    <a:pt x="319" y="576"/>
                  </a:lnTo>
                  <a:lnTo>
                    <a:pt x="319" y="526"/>
                  </a:lnTo>
                  <a:lnTo>
                    <a:pt x="319" y="521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19" y="465"/>
                  </a:lnTo>
                  <a:lnTo>
                    <a:pt x="319" y="458"/>
                  </a:lnTo>
                  <a:lnTo>
                    <a:pt x="318" y="452"/>
                  </a:lnTo>
                  <a:lnTo>
                    <a:pt x="316" y="446"/>
                  </a:lnTo>
                  <a:lnTo>
                    <a:pt x="312" y="439"/>
                  </a:lnTo>
                  <a:lnTo>
                    <a:pt x="312" y="439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7" y="432"/>
                  </a:lnTo>
                  <a:lnTo>
                    <a:pt x="317" y="432"/>
                  </a:lnTo>
                  <a:lnTo>
                    <a:pt x="318" y="424"/>
                  </a:lnTo>
                  <a:lnTo>
                    <a:pt x="318" y="424"/>
                  </a:lnTo>
                  <a:lnTo>
                    <a:pt x="319" y="423"/>
                  </a:lnTo>
                  <a:lnTo>
                    <a:pt x="319" y="423"/>
                  </a:lnTo>
                  <a:lnTo>
                    <a:pt x="319" y="414"/>
                  </a:lnTo>
                  <a:lnTo>
                    <a:pt x="319" y="414"/>
                  </a:lnTo>
                  <a:lnTo>
                    <a:pt x="319" y="409"/>
                  </a:lnTo>
                  <a:lnTo>
                    <a:pt x="319" y="409"/>
                  </a:lnTo>
                  <a:lnTo>
                    <a:pt x="319" y="409"/>
                  </a:lnTo>
                  <a:lnTo>
                    <a:pt x="319" y="403"/>
                  </a:lnTo>
                  <a:lnTo>
                    <a:pt x="318" y="395"/>
                  </a:lnTo>
                  <a:lnTo>
                    <a:pt x="316" y="390"/>
                  </a:lnTo>
                  <a:lnTo>
                    <a:pt x="312" y="384"/>
                  </a:lnTo>
                  <a:lnTo>
                    <a:pt x="312" y="384"/>
                  </a:lnTo>
                  <a:lnTo>
                    <a:pt x="316" y="379"/>
                  </a:lnTo>
                  <a:lnTo>
                    <a:pt x="318" y="372"/>
                  </a:lnTo>
                  <a:lnTo>
                    <a:pt x="319" y="365"/>
                  </a:lnTo>
                  <a:lnTo>
                    <a:pt x="319" y="358"/>
                  </a:lnTo>
                  <a:lnTo>
                    <a:pt x="319" y="358"/>
                  </a:lnTo>
                  <a:lnTo>
                    <a:pt x="319" y="353"/>
                  </a:lnTo>
                  <a:lnTo>
                    <a:pt x="319" y="353"/>
                  </a:lnTo>
                  <a:lnTo>
                    <a:pt x="319" y="353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8" y="343"/>
                  </a:lnTo>
                  <a:lnTo>
                    <a:pt x="318" y="343"/>
                  </a:lnTo>
                  <a:lnTo>
                    <a:pt x="317" y="336"/>
                  </a:lnTo>
                  <a:lnTo>
                    <a:pt x="317" y="336"/>
                  </a:lnTo>
                  <a:lnTo>
                    <a:pt x="316" y="334"/>
                  </a:lnTo>
                  <a:lnTo>
                    <a:pt x="316" y="334"/>
                  </a:lnTo>
                  <a:lnTo>
                    <a:pt x="312" y="328"/>
                  </a:lnTo>
                  <a:lnTo>
                    <a:pt x="312" y="328"/>
                  </a:lnTo>
                  <a:lnTo>
                    <a:pt x="316" y="322"/>
                  </a:lnTo>
                  <a:lnTo>
                    <a:pt x="318" y="315"/>
                  </a:lnTo>
                  <a:lnTo>
                    <a:pt x="319" y="309"/>
                  </a:lnTo>
                  <a:lnTo>
                    <a:pt x="319" y="303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1"/>
                  </a:lnTo>
                  <a:lnTo>
                    <a:pt x="318" y="284"/>
                  </a:lnTo>
                  <a:lnTo>
                    <a:pt x="316" y="277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6" y="266"/>
                  </a:lnTo>
                  <a:lnTo>
                    <a:pt x="318" y="260"/>
                  </a:lnTo>
                  <a:lnTo>
                    <a:pt x="319" y="253"/>
                  </a:lnTo>
                  <a:lnTo>
                    <a:pt x="319" y="247"/>
                  </a:lnTo>
                  <a:lnTo>
                    <a:pt x="319" y="242"/>
                  </a:lnTo>
                  <a:lnTo>
                    <a:pt x="319" y="242"/>
                  </a:lnTo>
                  <a:lnTo>
                    <a:pt x="319" y="236"/>
                  </a:lnTo>
                  <a:lnTo>
                    <a:pt x="318" y="228"/>
                  </a:lnTo>
                  <a:lnTo>
                    <a:pt x="316" y="222"/>
                  </a:lnTo>
                  <a:lnTo>
                    <a:pt x="312" y="217"/>
                  </a:lnTo>
                  <a:lnTo>
                    <a:pt x="312" y="217"/>
                  </a:lnTo>
                  <a:lnTo>
                    <a:pt x="316" y="210"/>
                  </a:lnTo>
                  <a:lnTo>
                    <a:pt x="318" y="204"/>
                  </a:lnTo>
                  <a:lnTo>
                    <a:pt x="319" y="198"/>
                  </a:lnTo>
                  <a:lnTo>
                    <a:pt x="319" y="191"/>
                  </a:lnTo>
                  <a:lnTo>
                    <a:pt x="319" y="186"/>
                  </a:lnTo>
                  <a:close/>
                  <a:moveTo>
                    <a:pt x="85" y="719"/>
                  </a:moveTo>
                  <a:lnTo>
                    <a:pt x="85" y="719"/>
                  </a:lnTo>
                  <a:lnTo>
                    <a:pt x="84" y="726"/>
                  </a:lnTo>
                  <a:lnTo>
                    <a:pt x="80" y="731"/>
                  </a:lnTo>
                  <a:lnTo>
                    <a:pt x="76" y="733"/>
                  </a:lnTo>
                  <a:lnTo>
                    <a:pt x="70" y="735"/>
                  </a:lnTo>
                  <a:lnTo>
                    <a:pt x="65" y="735"/>
                  </a:lnTo>
                  <a:lnTo>
                    <a:pt x="65" y="735"/>
                  </a:lnTo>
                  <a:lnTo>
                    <a:pt x="59" y="733"/>
                  </a:lnTo>
                  <a:lnTo>
                    <a:pt x="54" y="731"/>
                  </a:lnTo>
                  <a:lnTo>
                    <a:pt x="51" y="726"/>
                  </a:lnTo>
                  <a:lnTo>
                    <a:pt x="50" y="719"/>
                  </a:lnTo>
                  <a:lnTo>
                    <a:pt x="50" y="518"/>
                  </a:lnTo>
                  <a:lnTo>
                    <a:pt x="50" y="518"/>
                  </a:lnTo>
                  <a:lnTo>
                    <a:pt x="51" y="512"/>
                  </a:lnTo>
                  <a:lnTo>
                    <a:pt x="54" y="507"/>
                  </a:lnTo>
                  <a:lnTo>
                    <a:pt x="59" y="504"/>
                  </a:lnTo>
                  <a:lnTo>
                    <a:pt x="65" y="503"/>
                  </a:lnTo>
                  <a:lnTo>
                    <a:pt x="70" y="503"/>
                  </a:lnTo>
                  <a:lnTo>
                    <a:pt x="70" y="503"/>
                  </a:lnTo>
                  <a:lnTo>
                    <a:pt x="76" y="504"/>
                  </a:lnTo>
                  <a:lnTo>
                    <a:pt x="80" y="507"/>
                  </a:lnTo>
                  <a:lnTo>
                    <a:pt x="84" y="512"/>
                  </a:lnTo>
                  <a:lnTo>
                    <a:pt x="85" y="518"/>
                  </a:lnTo>
                  <a:lnTo>
                    <a:pt x="85" y="719"/>
                  </a:lnTo>
                  <a:close/>
                  <a:moveTo>
                    <a:pt x="155" y="414"/>
                  </a:moveTo>
                  <a:lnTo>
                    <a:pt x="155" y="414"/>
                  </a:lnTo>
                  <a:lnTo>
                    <a:pt x="155" y="419"/>
                  </a:lnTo>
                  <a:lnTo>
                    <a:pt x="151" y="424"/>
                  </a:lnTo>
                  <a:lnTo>
                    <a:pt x="147" y="427"/>
                  </a:lnTo>
                  <a:lnTo>
                    <a:pt x="141" y="428"/>
                  </a:lnTo>
                  <a:lnTo>
                    <a:pt x="47" y="428"/>
                  </a:lnTo>
                  <a:lnTo>
                    <a:pt x="47" y="428"/>
                  </a:lnTo>
                  <a:lnTo>
                    <a:pt x="42" y="427"/>
                  </a:lnTo>
                  <a:lnTo>
                    <a:pt x="37" y="424"/>
                  </a:lnTo>
                  <a:lnTo>
                    <a:pt x="33" y="419"/>
                  </a:lnTo>
                  <a:lnTo>
                    <a:pt x="33" y="414"/>
                  </a:lnTo>
                  <a:lnTo>
                    <a:pt x="33" y="409"/>
                  </a:lnTo>
                  <a:lnTo>
                    <a:pt x="33" y="409"/>
                  </a:lnTo>
                  <a:lnTo>
                    <a:pt x="33" y="404"/>
                  </a:lnTo>
                  <a:lnTo>
                    <a:pt x="37" y="399"/>
                  </a:lnTo>
                  <a:lnTo>
                    <a:pt x="42" y="396"/>
                  </a:lnTo>
                  <a:lnTo>
                    <a:pt x="47" y="395"/>
                  </a:lnTo>
                  <a:lnTo>
                    <a:pt x="141" y="395"/>
                  </a:lnTo>
                  <a:lnTo>
                    <a:pt x="141" y="395"/>
                  </a:lnTo>
                  <a:lnTo>
                    <a:pt x="147" y="396"/>
                  </a:lnTo>
                  <a:lnTo>
                    <a:pt x="151" y="399"/>
                  </a:lnTo>
                  <a:lnTo>
                    <a:pt x="155" y="404"/>
                  </a:lnTo>
                  <a:lnTo>
                    <a:pt x="155" y="409"/>
                  </a:lnTo>
                  <a:lnTo>
                    <a:pt x="155" y="414"/>
                  </a:lnTo>
                  <a:close/>
                  <a:moveTo>
                    <a:pt x="155" y="358"/>
                  </a:moveTo>
                  <a:lnTo>
                    <a:pt x="155" y="358"/>
                  </a:lnTo>
                  <a:lnTo>
                    <a:pt x="155" y="364"/>
                  </a:lnTo>
                  <a:lnTo>
                    <a:pt x="151" y="369"/>
                  </a:lnTo>
                  <a:lnTo>
                    <a:pt x="147" y="371"/>
                  </a:lnTo>
                  <a:lnTo>
                    <a:pt x="141" y="372"/>
                  </a:lnTo>
                  <a:lnTo>
                    <a:pt x="47" y="372"/>
                  </a:lnTo>
                  <a:lnTo>
                    <a:pt x="47" y="372"/>
                  </a:lnTo>
                  <a:lnTo>
                    <a:pt x="42" y="371"/>
                  </a:lnTo>
                  <a:lnTo>
                    <a:pt x="37" y="369"/>
                  </a:lnTo>
                  <a:lnTo>
                    <a:pt x="33" y="364"/>
                  </a:lnTo>
                  <a:lnTo>
                    <a:pt x="33" y="358"/>
                  </a:lnTo>
                  <a:lnTo>
                    <a:pt x="33" y="353"/>
                  </a:lnTo>
                  <a:lnTo>
                    <a:pt x="33" y="353"/>
                  </a:lnTo>
                  <a:lnTo>
                    <a:pt x="33" y="348"/>
                  </a:lnTo>
                  <a:lnTo>
                    <a:pt x="37" y="343"/>
                  </a:lnTo>
                  <a:lnTo>
                    <a:pt x="42" y="341"/>
                  </a:lnTo>
                  <a:lnTo>
                    <a:pt x="47" y="339"/>
                  </a:lnTo>
                  <a:lnTo>
                    <a:pt x="141" y="339"/>
                  </a:lnTo>
                  <a:lnTo>
                    <a:pt x="141" y="339"/>
                  </a:lnTo>
                  <a:lnTo>
                    <a:pt x="147" y="341"/>
                  </a:lnTo>
                  <a:lnTo>
                    <a:pt x="151" y="343"/>
                  </a:lnTo>
                  <a:lnTo>
                    <a:pt x="155" y="348"/>
                  </a:lnTo>
                  <a:lnTo>
                    <a:pt x="155" y="353"/>
                  </a:lnTo>
                  <a:lnTo>
                    <a:pt x="155" y="358"/>
                  </a:lnTo>
                  <a:close/>
                  <a:moveTo>
                    <a:pt x="155" y="303"/>
                  </a:moveTo>
                  <a:lnTo>
                    <a:pt x="155" y="303"/>
                  </a:lnTo>
                  <a:lnTo>
                    <a:pt x="155" y="308"/>
                  </a:lnTo>
                  <a:lnTo>
                    <a:pt x="151" y="313"/>
                  </a:lnTo>
                  <a:lnTo>
                    <a:pt x="147" y="315"/>
                  </a:lnTo>
                  <a:lnTo>
                    <a:pt x="141" y="317"/>
                  </a:lnTo>
                  <a:lnTo>
                    <a:pt x="47" y="317"/>
                  </a:lnTo>
                  <a:lnTo>
                    <a:pt x="47" y="317"/>
                  </a:lnTo>
                  <a:lnTo>
                    <a:pt x="42" y="315"/>
                  </a:lnTo>
                  <a:lnTo>
                    <a:pt x="37" y="313"/>
                  </a:lnTo>
                  <a:lnTo>
                    <a:pt x="33" y="308"/>
                  </a:lnTo>
                  <a:lnTo>
                    <a:pt x="33" y="303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293"/>
                  </a:lnTo>
                  <a:lnTo>
                    <a:pt x="37" y="288"/>
                  </a:lnTo>
                  <a:lnTo>
                    <a:pt x="42" y="285"/>
                  </a:lnTo>
                  <a:lnTo>
                    <a:pt x="47" y="284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47" y="285"/>
                  </a:lnTo>
                  <a:lnTo>
                    <a:pt x="151" y="288"/>
                  </a:lnTo>
                  <a:lnTo>
                    <a:pt x="155" y="293"/>
                  </a:lnTo>
                  <a:lnTo>
                    <a:pt x="155" y="298"/>
                  </a:lnTo>
                  <a:lnTo>
                    <a:pt x="155" y="303"/>
                  </a:lnTo>
                  <a:close/>
                  <a:moveTo>
                    <a:pt x="155" y="247"/>
                  </a:moveTo>
                  <a:lnTo>
                    <a:pt x="155" y="247"/>
                  </a:lnTo>
                  <a:lnTo>
                    <a:pt x="155" y="252"/>
                  </a:lnTo>
                  <a:lnTo>
                    <a:pt x="151" y="257"/>
                  </a:lnTo>
                  <a:lnTo>
                    <a:pt x="147" y="260"/>
                  </a:lnTo>
                  <a:lnTo>
                    <a:pt x="141" y="261"/>
                  </a:lnTo>
                  <a:lnTo>
                    <a:pt x="47" y="261"/>
                  </a:lnTo>
                  <a:lnTo>
                    <a:pt x="47" y="261"/>
                  </a:lnTo>
                  <a:lnTo>
                    <a:pt x="42" y="260"/>
                  </a:lnTo>
                  <a:lnTo>
                    <a:pt x="37" y="257"/>
                  </a:lnTo>
                  <a:lnTo>
                    <a:pt x="33" y="252"/>
                  </a:lnTo>
                  <a:lnTo>
                    <a:pt x="33" y="247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42" y="229"/>
                  </a:lnTo>
                  <a:lnTo>
                    <a:pt x="47" y="228"/>
                  </a:lnTo>
                  <a:lnTo>
                    <a:pt x="141" y="228"/>
                  </a:lnTo>
                  <a:lnTo>
                    <a:pt x="141" y="228"/>
                  </a:lnTo>
                  <a:lnTo>
                    <a:pt x="147" y="229"/>
                  </a:lnTo>
                  <a:lnTo>
                    <a:pt x="151" y="232"/>
                  </a:lnTo>
                  <a:lnTo>
                    <a:pt x="155" y="237"/>
                  </a:lnTo>
                  <a:lnTo>
                    <a:pt x="155" y="242"/>
                  </a:lnTo>
                  <a:lnTo>
                    <a:pt x="155" y="247"/>
                  </a:lnTo>
                  <a:close/>
                  <a:moveTo>
                    <a:pt x="155" y="191"/>
                  </a:moveTo>
                  <a:lnTo>
                    <a:pt x="155" y="191"/>
                  </a:lnTo>
                  <a:lnTo>
                    <a:pt x="155" y="196"/>
                  </a:lnTo>
                  <a:lnTo>
                    <a:pt x="151" y="201"/>
                  </a:lnTo>
                  <a:lnTo>
                    <a:pt x="147" y="204"/>
                  </a:lnTo>
                  <a:lnTo>
                    <a:pt x="141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2" y="204"/>
                  </a:lnTo>
                  <a:lnTo>
                    <a:pt x="37" y="201"/>
                  </a:lnTo>
                  <a:lnTo>
                    <a:pt x="33" y="196"/>
                  </a:lnTo>
                  <a:lnTo>
                    <a:pt x="33" y="191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1"/>
                  </a:lnTo>
                  <a:lnTo>
                    <a:pt x="37" y="176"/>
                  </a:lnTo>
                  <a:lnTo>
                    <a:pt x="42" y="172"/>
                  </a:lnTo>
                  <a:lnTo>
                    <a:pt x="47" y="172"/>
                  </a:lnTo>
                  <a:lnTo>
                    <a:pt x="141" y="172"/>
                  </a:lnTo>
                  <a:lnTo>
                    <a:pt x="141" y="172"/>
                  </a:lnTo>
                  <a:lnTo>
                    <a:pt x="147" y="172"/>
                  </a:lnTo>
                  <a:lnTo>
                    <a:pt x="151" y="176"/>
                  </a:lnTo>
                  <a:lnTo>
                    <a:pt x="155" y="181"/>
                  </a:lnTo>
                  <a:lnTo>
                    <a:pt x="155" y="186"/>
                  </a:lnTo>
                  <a:lnTo>
                    <a:pt x="155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45" name="Picture 2" descr="Działania Ministerstwa Klimatu i Środowiska&#10;&#10;Obraz przedstawia jakie według respondenta Ministerstwo Klimatu i Środowiska powinno podjąć jeszcze działania, w zakresie ochrony środowiska i wspierania efektywnego gospodarowania zasobami - podjąć działania przeciwdziałające ociepleniu klimatu - 1%.">
            <a:extLst>
              <a:ext uri="{FF2B5EF4-FFF2-40B4-BE49-F238E27FC236}">
                <a16:creationId xmlns:a16="http://schemas.microsoft.com/office/drawing/2014/main" id="{CD72D17E-BCF9-42D9-B1FE-CBBFF781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9" y="2272246"/>
            <a:ext cx="438813" cy="4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upa 145" descr="Działania Ministerstwa Klimatu i Środowiska&#10;&#10;Obraz przedstawia jakie według respondenta Ministerstwo Klimatu i Środowiska powinno podjąć jeszcze działania, w zakresie ochrony środowiska i wspierania efektywnego gospodarowania zasobami - konsultacje społeczne, kontakt ze społeczeństwem - 2%. ">
            <a:extLst>
              <a:ext uri="{FF2B5EF4-FFF2-40B4-BE49-F238E27FC236}">
                <a16:creationId xmlns:a16="http://schemas.microsoft.com/office/drawing/2014/main" id="{E3DF2DBA-7B96-4747-A377-683493294479}"/>
              </a:ext>
            </a:extLst>
          </p:cNvPr>
          <p:cNvGrpSpPr/>
          <p:nvPr/>
        </p:nvGrpSpPr>
        <p:grpSpPr>
          <a:xfrm>
            <a:off x="3388502" y="5046228"/>
            <a:ext cx="447146" cy="350576"/>
            <a:chOff x="3703639" y="1793876"/>
            <a:chExt cx="755650" cy="514350"/>
          </a:xfrm>
          <a:solidFill>
            <a:srgbClr val="CDCDCD"/>
          </a:solidFill>
        </p:grpSpPr>
        <p:sp>
          <p:nvSpPr>
            <p:cNvPr id="147" name="Freeform 179">
              <a:extLst>
                <a:ext uri="{FF2B5EF4-FFF2-40B4-BE49-F238E27FC236}">
                  <a16:creationId xmlns:a16="http://schemas.microsoft.com/office/drawing/2014/main" id="{E432F997-ACF1-46CA-8844-1879FFEA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793876"/>
              <a:ext cx="95250" cy="95250"/>
            </a:xfrm>
            <a:custGeom>
              <a:avLst/>
              <a:gdLst>
                <a:gd name="T0" fmla="*/ 210 w 420"/>
                <a:gd name="T1" fmla="*/ 419 h 419"/>
                <a:gd name="T2" fmla="*/ 252 w 420"/>
                <a:gd name="T3" fmla="*/ 415 h 419"/>
                <a:gd name="T4" fmla="*/ 291 w 420"/>
                <a:gd name="T5" fmla="*/ 403 h 419"/>
                <a:gd name="T6" fmla="*/ 327 w 420"/>
                <a:gd name="T7" fmla="*/ 383 h 419"/>
                <a:gd name="T8" fmla="*/ 358 w 420"/>
                <a:gd name="T9" fmla="*/ 359 h 419"/>
                <a:gd name="T10" fmla="*/ 384 w 420"/>
                <a:gd name="T11" fmla="*/ 327 h 419"/>
                <a:gd name="T12" fmla="*/ 404 w 420"/>
                <a:gd name="T13" fmla="*/ 291 h 419"/>
                <a:gd name="T14" fmla="*/ 416 w 420"/>
                <a:gd name="T15" fmla="*/ 251 h 419"/>
                <a:gd name="T16" fmla="*/ 420 w 420"/>
                <a:gd name="T17" fmla="*/ 209 h 419"/>
                <a:gd name="T18" fmla="*/ 419 w 420"/>
                <a:gd name="T19" fmla="*/ 188 h 419"/>
                <a:gd name="T20" fmla="*/ 410 w 420"/>
                <a:gd name="T21" fmla="*/ 147 h 419"/>
                <a:gd name="T22" fmla="*/ 395 w 420"/>
                <a:gd name="T23" fmla="*/ 109 h 419"/>
                <a:gd name="T24" fmla="*/ 372 w 420"/>
                <a:gd name="T25" fmla="*/ 75 h 419"/>
                <a:gd name="T26" fmla="*/ 343 w 420"/>
                <a:gd name="T27" fmla="*/ 47 h 419"/>
                <a:gd name="T28" fmla="*/ 309 w 420"/>
                <a:gd name="T29" fmla="*/ 24 h 419"/>
                <a:gd name="T30" fmla="*/ 273 w 420"/>
                <a:gd name="T31" fmla="*/ 9 h 419"/>
                <a:gd name="T32" fmla="*/ 232 w 420"/>
                <a:gd name="T33" fmla="*/ 1 h 419"/>
                <a:gd name="T34" fmla="*/ 210 w 420"/>
                <a:gd name="T35" fmla="*/ 0 h 419"/>
                <a:gd name="T36" fmla="*/ 168 w 420"/>
                <a:gd name="T37" fmla="*/ 4 h 419"/>
                <a:gd name="T38" fmla="*/ 128 w 420"/>
                <a:gd name="T39" fmla="*/ 16 h 419"/>
                <a:gd name="T40" fmla="*/ 92 w 420"/>
                <a:gd name="T41" fmla="*/ 35 h 419"/>
                <a:gd name="T42" fmla="*/ 61 w 420"/>
                <a:gd name="T43" fmla="*/ 61 h 419"/>
                <a:gd name="T44" fmla="*/ 36 w 420"/>
                <a:gd name="T45" fmla="*/ 91 h 419"/>
                <a:gd name="T46" fmla="*/ 16 w 420"/>
                <a:gd name="T47" fmla="*/ 127 h 419"/>
                <a:gd name="T48" fmla="*/ 4 w 420"/>
                <a:gd name="T49" fmla="*/ 167 h 419"/>
                <a:gd name="T50" fmla="*/ 0 w 420"/>
                <a:gd name="T51" fmla="*/ 209 h 419"/>
                <a:gd name="T52" fmla="*/ 1 w 420"/>
                <a:gd name="T53" fmla="*/ 231 h 419"/>
                <a:gd name="T54" fmla="*/ 9 w 420"/>
                <a:gd name="T55" fmla="*/ 272 h 419"/>
                <a:gd name="T56" fmla="*/ 25 w 420"/>
                <a:gd name="T57" fmla="*/ 310 h 419"/>
                <a:gd name="T58" fmla="*/ 48 w 420"/>
                <a:gd name="T59" fmla="*/ 343 h 419"/>
                <a:gd name="T60" fmla="*/ 76 w 420"/>
                <a:gd name="T61" fmla="*/ 371 h 419"/>
                <a:gd name="T62" fmla="*/ 109 w 420"/>
                <a:gd name="T63" fmla="*/ 394 h 419"/>
                <a:gd name="T64" fmla="*/ 147 w 420"/>
                <a:gd name="T65" fmla="*/ 410 h 419"/>
                <a:gd name="T66" fmla="*/ 188 w 420"/>
                <a:gd name="T67" fmla="*/ 418 h 419"/>
                <a:gd name="T68" fmla="*/ 210 w 420"/>
                <a:gd name="T6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0" h="419">
                  <a:moveTo>
                    <a:pt x="210" y="419"/>
                  </a:moveTo>
                  <a:lnTo>
                    <a:pt x="210" y="419"/>
                  </a:lnTo>
                  <a:lnTo>
                    <a:pt x="232" y="418"/>
                  </a:lnTo>
                  <a:lnTo>
                    <a:pt x="252" y="415"/>
                  </a:lnTo>
                  <a:lnTo>
                    <a:pt x="273" y="410"/>
                  </a:lnTo>
                  <a:lnTo>
                    <a:pt x="291" y="403"/>
                  </a:lnTo>
                  <a:lnTo>
                    <a:pt x="309" y="394"/>
                  </a:lnTo>
                  <a:lnTo>
                    <a:pt x="327" y="383"/>
                  </a:lnTo>
                  <a:lnTo>
                    <a:pt x="343" y="371"/>
                  </a:lnTo>
                  <a:lnTo>
                    <a:pt x="358" y="359"/>
                  </a:lnTo>
                  <a:lnTo>
                    <a:pt x="372" y="343"/>
                  </a:lnTo>
                  <a:lnTo>
                    <a:pt x="384" y="327"/>
                  </a:lnTo>
                  <a:lnTo>
                    <a:pt x="395" y="310"/>
                  </a:lnTo>
                  <a:lnTo>
                    <a:pt x="404" y="291"/>
                  </a:lnTo>
                  <a:lnTo>
                    <a:pt x="410" y="272"/>
                  </a:lnTo>
                  <a:lnTo>
                    <a:pt x="416" y="251"/>
                  </a:lnTo>
                  <a:lnTo>
                    <a:pt x="419" y="231"/>
                  </a:lnTo>
                  <a:lnTo>
                    <a:pt x="420" y="209"/>
                  </a:lnTo>
                  <a:lnTo>
                    <a:pt x="420" y="209"/>
                  </a:lnTo>
                  <a:lnTo>
                    <a:pt x="419" y="188"/>
                  </a:lnTo>
                  <a:lnTo>
                    <a:pt x="416" y="167"/>
                  </a:lnTo>
                  <a:lnTo>
                    <a:pt x="410" y="147"/>
                  </a:lnTo>
                  <a:lnTo>
                    <a:pt x="404" y="127"/>
                  </a:lnTo>
                  <a:lnTo>
                    <a:pt x="395" y="109"/>
                  </a:lnTo>
                  <a:lnTo>
                    <a:pt x="384" y="91"/>
                  </a:lnTo>
                  <a:lnTo>
                    <a:pt x="372" y="75"/>
                  </a:lnTo>
                  <a:lnTo>
                    <a:pt x="358" y="61"/>
                  </a:lnTo>
                  <a:lnTo>
                    <a:pt x="343" y="47"/>
                  </a:lnTo>
                  <a:lnTo>
                    <a:pt x="327" y="35"/>
                  </a:lnTo>
                  <a:lnTo>
                    <a:pt x="309" y="24"/>
                  </a:lnTo>
                  <a:lnTo>
                    <a:pt x="291" y="16"/>
                  </a:lnTo>
                  <a:lnTo>
                    <a:pt x="273" y="9"/>
                  </a:lnTo>
                  <a:lnTo>
                    <a:pt x="252" y="4"/>
                  </a:lnTo>
                  <a:lnTo>
                    <a:pt x="232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88" y="1"/>
                  </a:lnTo>
                  <a:lnTo>
                    <a:pt x="168" y="4"/>
                  </a:lnTo>
                  <a:lnTo>
                    <a:pt x="147" y="9"/>
                  </a:lnTo>
                  <a:lnTo>
                    <a:pt x="128" y="16"/>
                  </a:lnTo>
                  <a:lnTo>
                    <a:pt x="109" y="24"/>
                  </a:lnTo>
                  <a:lnTo>
                    <a:pt x="92" y="35"/>
                  </a:lnTo>
                  <a:lnTo>
                    <a:pt x="76" y="47"/>
                  </a:lnTo>
                  <a:lnTo>
                    <a:pt x="61" y="61"/>
                  </a:lnTo>
                  <a:lnTo>
                    <a:pt x="48" y="75"/>
                  </a:lnTo>
                  <a:lnTo>
                    <a:pt x="36" y="91"/>
                  </a:lnTo>
                  <a:lnTo>
                    <a:pt x="25" y="109"/>
                  </a:lnTo>
                  <a:lnTo>
                    <a:pt x="16" y="127"/>
                  </a:lnTo>
                  <a:lnTo>
                    <a:pt x="9" y="147"/>
                  </a:lnTo>
                  <a:lnTo>
                    <a:pt x="4" y="167"/>
                  </a:lnTo>
                  <a:lnTo>
                    <a:pt x="1" y="18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1" y="231"/>
                  </a:lnTo>
                  <a:lnTo>
                    <a:pt x="4" y="251"/>
                  </a:lnTo>
                  <a:lnTo>
                    <a:pt x="9" y="272"/>
                  </a:lnTo>
                  <a:lnTo>
                    <a:pt x="16" y="291"/>
                  </a:lnTo>
                  <a:lnTo>
                    <a:pt x="25" y="310"/>
                  </a:lnTo>
                  <a:lnTo>
                    <a:pt x="36" y="327"/>
                  </a:lnTo>
                  <a:lnTo>
                    <a:pt x="48" y="343"/>
                  </a:lnTo>
                  <a:lnTo>
                    <a:pt x="61" y="359"/>
                  </a:lnTo>
                  <a:lnTo>
                    <a:pt x="76" y="371"/>
                  </a:lnTo>
                  <a:lnTo>
                    <a:pt x="92" y="383"/>
                  </a:lnTo>
                  <a:lnTo>
                    <a:pt x="109" y="394"/>
                  </a:lnTo>
                  <a:lnTo>
                    <a:pt x="128" y="403"/>
                  </a:lnTo>
                  <a:lnTo>
                    <a:pt x="147" y="410"/>
                  </a:lnTo>
                  <a:lnTo>
                    <a:pt x="168" y="415"/>
                  </a:lnTo>
                  <a:lnTo>
                    <a:pt x="188" y="418"/>
                  </a:lnTo>
                  <a:lnTo>
                    <a:pt x="210" y="419"/>
                  </a:lnTo>
                  <a:lnTo>
                    <a:pt x="210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180">
              <a:extLst>
                <a:ext uri="{FF2B5EF4-FFF2-40B4-BE49-F238E27FC236}">
                  <a16:creationId xmlns:a16="http://schemas.microsoft.com/office/drawing/2014/main" id="{567B82EE-E223-40BA-8033-F3287F7E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1838327"/>
              <a:ext cx="92075" cy="93663"/>
            </a:xfrm>
            <a:custGeom>
              <a:avLst/>
              <a:gdLst>
                <a:gd name="T0" fmla="*/ 207 w 412"/>
                <a:gd name="T1" fmla="*/ 411 h 411"/>
                <a:gd name="T2" fmla="*/ 248 w 412"/>
                <a:gd name="T3" fmla="*/ 407 h 411"/>
                <a:gd name="T4" fmla="*/ 287 w 412"/>
                <a:gd name="T5" fmla="*/ 395 h 411"/>
                <a:gd name="T6" fmla="*/ 321 w 412"/>
                <a:gd name="T7" fmla="*/ 376 h 411"/>
                <a:gd name="T8" fmla="*/ 352 w 412"/>
                <a:gd name="T9" fmla="*/ 350 h 411"/>
                <a:gd name="T10" fmla="*/ 377 w 412"/>
                <a:gd name="T11" fmla="*/ 320 h 411"/>
                <a:gd name="T12" fmla="*/ 396 w 412"/>
                <a:gd name="T13" fmla="*/ 285 h 411"/>
                <a:gd name="T14" fmla="*/ 408 w 412"/>
                <a:gd name="T15" fmla="*/ 247 h 411"/>
                <a:gd name="T16" fmla="*/ 412 w 412"/>
                <a:gd name="T17" fmla="*/ 205 h 411"/>
                <a:gd name="T18" fmla="*/ 411 w 412"/>
                <a:gd name="T19" fmla="*/ 184 h 411"/>
                <a:gd name="T20" fmla="*/ 403 w 412"/>
                <a:gd name="T21" fmla="*/ 144 h 411"/>
                <a:gd name="T22" fmla="*/ 387 w 412"/>
                <a:gd name="T23" fmla="*/ 107 h 411"/>
                <a:gd name="T24" fmla="*/ 365 w 412"/>
                <a:gd name="T25" fmla="*/ 75 h 411"/>
                <a:gd name="T26" fmla="*/ 338 w 412"/>
                <a:gd name="T27" fmla="*/ 46 h 411"/>
                <a:gd name="T28" fmla="*/ 304 w 412"/>
                <a:gd name="T29" fmla="*/ 24 h 411"/>
                <a:gd name="T30" fmla="*/ 267 w 412"/>
                <a:gd name="T31" fmla="*/ 9 h 411"/>
                <a:gd name="T32" fmla="*/ 227 w 412"/>
                <a:gd name="T33" fmla="*/ 1 h 411"/>
                <a:gd name="T34" fmla="*/ 207 w 412"/>
                <a:gd name="T35" fmla="*/ 0 h 411"/>
                <a:gd name="T36" fmla="*/ 165 w 412"/>
                <a:gd name="T37" fmla="*/ 3 h 411"/>
                <a:gd name="T38" fmla="*/ 126 w 412"/>
                <a:gd name="T39" fmla="*/ 15 h 411"/>
                <a:gd name="T40" fmla="*/ 91 w 412"/>
                <a:gd name="T41" fmla="*/ 35 h 411"/>
                <a:gd name="T42" fmla="*/ 61 w 412"/>
                <a:gd name="T43" fmla="*/ 59 h 411"/>
                <a:gd name="T44" fmla="*/ 36 w 412"/>
                <a:gd name="T45" fmla="*/ 90 h 411"/>
                <a:gd name="T46" fmla="*/ 16 w 412"/>
                <a:gd name="T47" fmla="*/ 125 h 411"/>
                <a:gd name="T48" fmla="*/ 4 w 412"/>
                <a:gd name="T49" fmla="*/ 163 h 411"/>
                <a:gd name="T50" fmla="*/ 0 w 412"/>
                <a:gd name="T51" fmla="*/ 205 h 411"/>
                <a:gd name="T52" fmla="*/ 1 w 412"/>
                <a:gd name="T53" fmla="*/ 226 h 411"/>
                <a:gd name="T54" fmla="*/ 10 w 412"/>
                <a:gd name="T55" fmla="*/ 267 h 411"/>
                <a:gd name="T56" fmla="*/ 25 w 412"/>
                <a:gd name="T57" fmla="*/ 304 h 411"/>
                <a:gd name="T58" fmla="*/ 48 w 412"/>
                <a:gd name="T59" fmla="*/ 336 h 411"/>
                <a:gd name="T60" fmla="*/ 76 w 412"/>
                <a:gd name="T61" fmla="*/ 364 h 411"/>
                <a:gd name="T62" fmla="*/ 108 w 412"/>
                <a:gd name="T63" fmla="*/ 386 h 411"/>
                <a:gd name="T64" fmla="*/ 145 w 412"/>
                <a:gd name="T65" fmla="*/ 401 h 411"/>
                <a:gd name="T66" fmla="*/ 185 w 412"/>
                <a:gd name="T67" fmla="*/ 410 h 411"/>
                <a:gd name="T68" fmla="*/ 207 w 412"/>
                <a:gd name="T6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2" h="411">
                  <a:moveTo>
                    <a:pt x="207" y="411"/>
                  </a:moveTo>
                  <a:lnTo>
                    <a:pt x="207" y="411"/>
                  </a:lnTo>
                  <a:lnTo>
                    <a:pt x="227" y="410"/>
                  </a:lnTo>
                  <a:lnTo>
                    <a:pt x="248" y="407"/>
                  </a:lnTo>
                  <a:lnTo>
                    <a:pt x="267" y="401"/>
                  </a:lnTo>
                  <a:lnTo>
                    <a:pt x="287" y="395"/>
                  </a:lnTo>
                  <a:lnTo>
                    <a:pt x="304" y="386"/>
                  </a:lnTo>
                  <a:lnTo>
                    <a:pt x="321" y="376"/>
                  </a:lnTo>
                  <a:lnTo>
                    <a:pt x="338" y="364"/>
                  </a:lnTo>
                  <a:lnTo>
                    <a:pt x="352" y="350"/>
                  </a:lnTo>
                  <a:lnTo>
                    <a:pt x="365" y="336"/>
                  </a:lnTo>
                  <a:lnTo>
                    <a:pt x="377" y="320"/>
                  </a:lnTo>
                  <a:lnTo>
                    <a:pt x="387" y="304"/>
                  </a:lnTo>
                  <a:lnTo>
                    <a:pt x="396" y="285"/>
                  </a:lnTo>
                  <a:lnTo>
                    <a:pt x="403" y="267"/>
                  </a:lnTo>
                  <a:lnTo>
                    <a:pt x="408" y="247"/>
                  </a:lnTo>
                  <a:lnTo>
                    <a:pt x="411" y="226"/>
                  </a:lnTo>
                  <a:lnTo>
                    <a:pt x="412" y="205"/>
                  </a:lnTo>
                  <a:lnTo>
                    <a:pt x="412" y="205"/>
                  </a:lnTo>
                  <a:lnTo>
                    <a:pt x="411" y="184"/>
                  </a:lnTo>
                  <a:lnTo>
                    <a:pt x="408" y="163"/>
                  </a:lnTo>
                  <a:lnTo>
                    <a:pt x="403" y="144"/>
                  </a:lnTo>
                  <a:lnTo>
                    <a:pt x="396" y="125"/>
                  </a:lnTo>
                  <a:lnTo>
                    <a:pt x="387" y="107"/>
                  </a:lnTo>
                  <a:lnTo>
                    <a:pt x="377" y="90"/>
                  </a:lnTo>
                  <a:lnTo>
                    <a:pt x="365" y="75"/>
                  </a:lnTo>
                  <a:lnTo>
                    <a:pt x="352" y="59"/>
                  </a:lnTo>
                  <a:lnTo>
                    <a:pt x="338" y="46"/>
                  </a:lnTo>
                  <a:lnTo>
                    <a:pt x="321" y="35"/>
                  </a:lnTo>
                  <a:lnTo>
                    <a:pt x="304" y="24"/>
                  </a:lnTo>
                  <a:lnTo>
                    <a:pt x="287" y="15"/>
                  </a:lnTo>
                  <a:lnTo>
                    <a:pt x="267" y="9"/>
                  </a:lnTo>
                  <a:lnTo>
                    <a:pt x="248" y="3"/>
                  </a:lnTo>
                  <a:lnTo>
                    <a:pt x="227" y="1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85" y="1"/>
                  </a:lnTo>
                  <a:lnTo>
                    <a:pt x="165" y="3"/>
                  </a:lnTo>
                  <a:lnTo>
                    <a:pt x="145" y="9"/>
                  </a:lnTo>
                  <a:lnTo>
                    <a:pt x="126" y="15"/>
                  </a:lnTo>
                  <a:lnTo>
                    <a:pt x="108" y="24"/>
                  </a:lnTo>
                  <a:lnTo>
                    <a:pt x="91" y="35"/>
                  </a:lnTo>
                  <a:lnTo>
                    <a:pt x="76" y="46"/>
                  </a:lnTo>
                  <a:lnTo>
                    <a:pt x="61" y="59"/>
                  </a:lnTo>
                  <a:lnTo>
                    <a:pt x="48" y="75"/>
                  </a:lnTo>
                  <a:lnTo>
                    <a:pt x="36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10" y="144"/>
                  </a:lnTo>
                  <a:lnTo>
                    <a:pt x="4" y="163"/>
                  </a:lnTo>
                  <a:lnTo>
                    <a:pt x="1" y="184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26"/>
                  </a:lnTo>
                  <a:lnTo>
                    <a:pt x="4" y="247"/>
                  </a:lnTo>
                  <a:lnTo>
                    <a:pt x="10" y="267"/>
                  </a:lnTo>
                  <a:lnTo>
                    <a:pt x="16" y="285"/>
                  </a:lnTo>
                  <a:lnTo>
                    <a:pt x="25" y="304"/>
                  </a:lnTo>
                  <a:lnTo>
                    <a:pt x="36" y="320"/>
                  </a:lnTo>
                  <a:lnTo>
                    <a:pt x="48" y="336"/>
                  </a:lnTo>
                  <a:lnTo>
                    <a:pt x="61" y="350"/>
                  </a:lnTo>
                  <a:lnTo>
                    <a:pt x="76" y="364"/>
                  </a:lnTo>
                  <a:lnTo>
                    <a:pt x="91" y="376"/>
                  </a:lnTo>
                  <a:lnTo>
                    <a:pt x="108" y="386"/>
                  </a:lnTo>
                  <a:lnTo>
                    <a:pt x="126" y="395"/>
                  </a:lnTo>
                  <a:lnTo>
                    <a:pt x="145" y="401"/>
                  </a:lnTo>
                  <a:lnTo>
                    <a:pt x="165" y="407"/>
                  </a:lnTo>
                  <a:lnTo>
                    <a:pt x="185" y="410"/>
                  </a:lnTo>
                  <a:lnTo>
                    <a:pt x="207" y="411"/>
                  </a:lnTo>
                  <a:lnTo>
                    <a:pt x="20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181">
              <a:extLst>
                <a:ext uri="{FF2B5EF4-FFF2-40B4-BE49-F238E27FC236}">
                  <a16:creationId xmlns:a16="http://schemas.microsoft.com/office/drawing/2014/main" id="{45586B20-8AEB-4FE3-9ECA-7ED3221C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1939926"/>
              <a:ext cx="122238" cy="122238"/>
            </a:xfrm>
            <a:custGeom>
              <a:avLst/>
              <a:gdLst>
                <a:gd name="T0" fmla="*/ 267 w 535"/>
                <a:gd name="T1" fmla="*/ 535 h 535"/>
                <a:gd name="T2" fmla="*/ 295 w 535"/>
                <a:gd name="T3" fmla="*/ 534 h 535"/>
                <a:gd name="T4" fmla="*/ 321 w 535"/>
                <a:gd name="T5" fmla="*/ 530 h 535"/>
                <a:gd name="T6" fmla="*/ 347 w 535"/>
                <a:gd name="T7" fmla="*/ 523 h 535"/>
                <a:gd name="T8" fmla="*/ 394 w 535"/>
                <a:gd name="T9" fmla="*/ 503 h 535"/>
                <a:gd name="T10" fmla="*/ 438 w 535"/>
                <a:gd name="T11" fmla="*/ 475 h 535"/>
                <a:gd name="T12" fmla="*/ 473 w 535"/>
                <a:gd name="T13" fmla="*/ 438 h 535"/>
                <a:gd name="T14" fmla="*/ 503 w 535"/>
                <a:gd name="T15" fmla="*/ 396 h 535"/>
                <a:gd name="T16" fmla="*/ 519 w 535"/>
                <a:gd name="T17" fmla="*/ 360 h 535"/>
                <a:gd name="T18" fmla="*/ 526 w 535"/>
                <a:gd name="T19" fmla="*/ 335 h 535"/>
                <a:gd name="T20" fmla="*/ 532 w 535"/>
                <a:gd name="T21" fmla="*/ 308 h 535"/>
                <a:gd name="T22" fmla="*/ 534 w 535"/>
                <a:gd name="T23" fmla="*/ 281 h 535"/>
                <a:gd name="T24" fmla="*/ 535 w 535"/>
                <a:gd name="T25" fmla="*/ 268 h 535"/>
                <a:gd name="T26" fmla="*/ 534 w 535"/>
                <a:gd name="T27" fmla="*/ 240 h 535"/>
                <a:gd name="T28" fmla="*/ 530 w 535"/>
                <a:gd name="T29" fmla="*/ 214 h 535"/>
                <a:gd name="T30" fmla="*/ 523 w 535"/>
                <a:gd name="T31" fmla="*/ 188 h 535"/>
                <a:gd name="T32" fmla="*/ 513 w 535"/>
                <a:gd name="T33" fmla="*/ 163 h 535"/>
                <a:gd name="T34" fmla="*/ 490 w 535"/>
                <a:gd name="T35" fmla="*/ 118 h 535"/>
                <a:gd name="T36" fmla="*/ 456 w 535"/>
                <a:gd name="T37" fmla="*/ 78 h 535"/>
                <a:gd name="T38" fmla="*/ 417 w 535"/>
                <a:gd name="T39" fmla="*/ 45 h 535"/>
                <a:gd name="T40" fmla="*/ 372 w 535"/>
                <a:gd name="T41" fmla="*/ 22 h 535"/>
                <a:gd name="T42" fmla="*/ 334 w 535"/>
                <a:gd name="T43" fmla="*/ 9 h 535"/>
                <a:gd name="T44" fmla="*/ 308 w 535"/>
                <a:gd name="T45" fmla="*/ 3 h 535"/>
                <a:gd name="T46" fmla="*/ 281 w 535"/>
                <a:gd name="T47" fmla="*/ 1 h 535"/>
                <a:gd name="T48" fmla="*/ 267 w 535"/>
                <a:gd name="T49" fmla="*/ 0 h 535"/>
                <a:gd name="T50" fmla="*/ 240 w 535"/>
                <a:gd name="T51" fmla="*/ 1 h 535"/>
                <a:gd name="T52" fmla="*/ 214 w 535"/>
                <a:gd name="T53" fmla="*/ 5 h 535"/>
                <a:gd name="T54" fmla="*/ 188 w 535"/>
                <a:gd name="T55" fmla="*/ 12 h 535"/>
                <a:gd name="T56" fmla="*/ 139 w 535"/>
                <a:gd name="T57" fmla="*/ 32 h 535"/>
                <a:gd name="T58" fmla="*/ 97 w 535"/>
                <a:gd name="T59" fmla="*/ 61 h 535"/>
                <a:gd name="T60" fmla="*/ 61 w 535"/>
                <a:gd name="T61" fmla="*/ 97 h 535"/>
                <a:gd name="T62" fmla="*/ 32 w 535"/>
                <a:gd name="T63" fmla="*/ 139 h 535"/>
                <a:gd name="T64" fmla="*/ 16 w 535"/>
                <a:gd name="T65" fmla="*/ 175 h 535"/>
                <a:gd name="T66" fmla="*/ 8 w 535"/>
                <a:gd name="T67" fmla="*/ 201 h 535"/>
                <a:gd name="T68" fmla="*/ 3 w 535"/>
                <a:gd name="T69" fmla="*/ 227 h 535"/>
                <a:gd name="T70" fmla="*/ 0 w 535"/>
                <a:gd name="T71" fmla="*/ 254 h 535"/>
                <a:gd name="T72" fmla="*/ 0 w 535"/>
                <a:gd name="T73" fmla="*/ 268 h 535"/>
                <a:gd name="T74" fmla="*/ 1 w 535"/>
                <a:gd name="T75" fmla="*/ 295 h 535"/>
                <a:gd name="T76" fmla="*/ 5 w 535"/>
                <a:gd name="T77" fmla="*/ 322 h 535"/>
                <a:gd name="T78" fmla="*/ 11 w 535"/>
                <a:gd name="T79" fmla="*/ 347 h 535"/>
                <a:gd name="T80" fmla="*/ 21 w 535"/>
                <a:gd name="T81" fmla="*/ 372 h 535"/>
                <a:gd name="T82" fmla="*/ 45 w 535"/>
                <a:gd name="T83" fmla="*/ 417 h 535"/>
                <a:gd name="T84" fmla="*/ 79 w 535"/>
                <a:gd name="T85" fmla="*/ 457 h 535"/>
                <a:gd name="T86" fmla="*/ 118 w 535"/>
                <a:gd name="T87" fmla="*/ 490 h 535"/>
                <a:gd name="T88" fmla="*/ 163 w 535"/>
                <a:gd name="T89" fmla="*/ 514 h 535"/>
                <a:gd name="T90" fmla="*/ 201 w 535"/>
                <a:gd name="T91" fmla="*/ 527 h 535"/>
                <a:gd name="T92" fmla="*/ 227 w 535"/>
                <a:gd name="T93" fmla="*/ 532 h 535"/>
                <a:gd name="T94" fmla="*/ 254 w 535"/>
                <a:gd name="T95" fmla="*/ 534 h 535"/>
                <a:gd name="T96" fmla="*/ 267 w 535"/>
                <a:gd name="T9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535">
                  <a:moveTo>
                    <a:pt x="267" y="535"/>
                  </a:moveTo>
                  <a:lnTo>
                    <a:pt x="267" y="535"/>
                  </a:lnTo>
                  <a:lnTo>
                    <a:pt x="281" y="534"/>
                  </a:lnTo>
                  <a:lnTo>
                    <a:pt x="295" y="534"/>
                  </a:lnTo>
                  <a:lnTo>
                    <a:pt x="308" y="532"/>
                  </a:lnTo>
                  <a:lnTo>
                    <a:pt x="321" y="530"/>
                  </a:lnTo>
                  <a:lnTo>
                    <a:pt x="334" y="527"/>
                  </a:lnTo>
                  <a:lnTo>
                    <a:pt x="347" y="523"/>
                  </a:lnTo>
                  <a:lnTo>
                    <a:pt x="372" y="514"/>
                  </a:lnTo>
                  <a:lnTo>
                    <a:pt x="394" y="503"/>
                  </a:lnTo>
                  <a:lnTo>
                    <a:pt x="417" y="490"/>
                  </a:lnTo>
                  <a:lnTo>
                    <a:pt x="438" y="475"/>
                  </a:lnTo>
                  <a:lnTo>
                    <a:pt x="456" y="457"/>
                  </a:lnTo>
                  <a:lnTo>
                    <a:pt x="473" y="438"/>
                  </a:lnTo>
                  <a:lnTo>
                    <a:pt x="490" y="417"/>
                  </a:lnTo>
                  <a:lnTo>
                    <a:pt x="503" y="396"/>
                  </a:lnTo>
                  <a:lnTo>
                    <a:pt x="513" y="372"/>
                  </a:lnTo>
                  <a:lnTo>
                    <a:pt x="519" y="360"/>
                  </a:lnTo>
                  <a:lnTo>
                    <a:pt x="523" y="347"/>
                  </a:lnTo>
                  <a:lnTo>
                    <a:pt x="526" y="335"/>
                  </a:lnTo>
                  <a:lnTo>
                    <a:pt x="530" y="322"/>
                  </a:lnTo>
                  <a:lnTo>
                    <a:pt x="532" y="308"/>
                  </a:lnTo>
                  <a:lnTo>
                    <a:pt x="534" y="295"/>
                  </a:lnTo>
                  <a:lnTo>
                    <a:pt x="534" y="281"/>
                  </a:lnTo>
                  <a:lnTo>
                    <a:pt x="535" y="268"/>
                  </a:lnTo>
                  <a:lnTo>
                    <a:pt x="535" y="268"/>
                  </a:lnTo>
                  <a:lnTo>
                    <a:pt x="534" y="254"/>
                  </a:lnTo>
                  <a:lnTo>
                    <a:pt x="534" y="240"/>
                  </a:lnTo>
                  <a:lnTo>
                    <a:pt x="532" y="227"/>
                  </a:lnTo>
                  <a:lnTo>
                    <a:pt x="530" y="214"/>
                  </a:lnTo>
                  <a:lnTo>
                    <a:pt x="526" y="201"/>
                  </a:lnTo>
                  <a:lnTo>
                    <a:pt x="523" y="188"/>
                  </a:lnTo>
                  <a:lnTo>
                    <a:pt x="519" y="175"/>
                  </a:lnTo>
                  <a:lnTo>
                    <a:pt x="513" y="163"/>
                  </a:lnTo>
                  <a:lnTo>
                    <a:pt x="503" y="139"/>
                  </a:lnTo>
                  <a:lnTo>
                    <a:pt x="490" y="118"/>
                  </a:lnTo>
                  <a:lnTo>
                    <a:pt x="473" y="97"/>
                  </a:lnTo>
                  <a:lnTo>
                    <a:pt x="456" y="78"/>
                  </a:lnTo>
                  <a:lnTo>
                    <a:pt x="438" y="61"/>
                  </a:lnTo>
                  <a:lnTo>
                    <a:pt x="417" y="45"/>
                  </a:lnTo>
                  <a:lnTo>
                    <a:pt x="394" y="32"/>
                  </a:lnTo>
                  <a:lnTo>
                    <a:pt x="372" y="22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1"/>
                  </a:lnTo>
                  <a:lnTo>
                    <a:pt x="281" y="1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54" y="1"/>
                  </a:lnTo>
                  <a:lnTo>
                    <a:pt x="240" y="1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8" y="12"/>
                  </a:lnTo>
                  <a:lnTo>
                    <a:pt x="163" y="22"/>
                  </a:lnTo>
                  <a:lnTo>
                    <a:pt x="139" y="32"/>
                  </a:lnTo>
                  <a:lnTo>
                    <a:pt x="118" y="45"/>
                  </a:lnTo>
                  <a:lnTo>
                    <a:pt x="97" y="61"/>
                  </a:lnTo>
                  <a:lnTo>
                    <a:pt x="79" y="78"/>
                  </a:lnTo>
                  <a:lnTo>
                    <a:pt x="61" y="97"/>
                  </a:lnTo>
                  <a:lnTo>
                    <a:pt x="45" y="118"/>
                  </a:lnTo>
                  <a:lnTo>
                    <a:pt x="32" y="139"/>
                  </a:lnTo>
                  <a:lnTo>
                    <a:pt x="21" y="163"/>
                  </a:lnTo>
                  <a:lnTo>
                    <a:pt x="16" y="175"/>
                  </a:lnTo>
                  <a:lnTo>
                    <a:pt x="11" y="188"/>
                  </a:lnTo>
                  <a:lnTo>
                    <a:pt x="8" y="201"/>
                  </a:lnTo>
                  <a:lnTo>
                    <a:pt x="5" y="214"/>
                  </a:lnTo>
                  <a:lnTo>
                    <a:pt x="3" y="227"/>
                  </a:lnTo>
                  <a:lnTo>
                    <a:pt x="1" y="240"/>
                  </a:lnTo>
                  <a:lnTo>
                    <a:pt x="0" y="25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1"/>
                  </a:lnTo>
                  <a:lnTo>
                    <a:pt x="1" y="295"/>
                  </a:lnTo>
                  <a:lnTo>
                    <a:pt x="3" y="308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1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32" y="396"/>
                  </a:lnTo>
                  <a:lnTo>
                    <a:pt x="45" y="417"/>
                  </a:lnTo>
                  <a:lnTo>
                    <a:pt x="61" y="438"/>
                  </a:lnTo>
                  <a:lnTo>
                    <a:pt x="79" y="457"/>
                  </a:lnTo>
                  <a:lnTo>
                    <a:pt x="97" y="475"/>
                  </a:lnTo>
                  <a:lnTo>
                    <a:pt x="118" y="490"/>
                  </a:lnTo>
                  <a:lnTo>
                    <a:pt x="139" y="503"/>
                  </a:lnTo>
                  <a:lnTo>
                    <a:pt x="163" y="514"/>
                  </a:lnTo>
                  <a:lnTo>
                    <a:pt x="188" y="523"/>
                  </a:lnTo>
                  <a:lnTo>
                    <a:pt x="201" y="527"/>
                  </a:lnTo>
                  <a:lnTo>
                    <a:pt x="214" y="530"/>
                  </a:lnTo>
                  <a:lnTo>
                    <a:pt x="227" y="532"/>
                  </a:lnTo>
                  <a:lnTo>
                    <a:pt x="240" y="534"/>
                  </a:lnTo>
                  <a:lnTo>
                    <a:pt x="254" y="534"/>
                  </a:lnTo>
                  <a:lnTo>
                    <a:pt x="267" y="535"/>
                  </a:lnTo>
                  <a:lnTo>
                    <a:pt x="267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Freeform 182">
              <a:extLst>
                <a:ext uri="{FF2B5EF4-FFF2-40B4-BE49-F238E27FC236}">
                  <a16:creationId xmlns:a16="http://schemas.microsoft.com/office/drawing/2014/main" id="{1365358F-2DBD-4E31-B344-1EFB9764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1939926"/>
              <a:ext cx="120650" cy="122238"/>
            </a:xfrm>
            <a:custGeom>
              <a:avLst/>
              <a:gdLst>
                <a:gd name="T0" fmla="*/ 267 w 535"/>
                <a:gd name="T1" fmla="*/ 535 h 535"/>
                <a:gd name="T2" fmla="*/ 295 w 535"/>
                <a:gd name="T3" fmla="*/ 534 h 535"/>
                <a:gd name="T4" fmla="*/ 321 w 535"/>
                <a:gd name="T5" fmla="*/ 530 h 535"/>
                <a:gd name="T6" fmla="*/ 347 w 535"/>
                <a:gd name="T7" fmla="*/ 523 h 535"/>
                <a:gd name="T8" fmla="*/ 395 w 535"/>
                <a:gd name="T9" fmla="*/ 503 h 535"/>
                <a:gd name="T10" fmla="*/ 438 w 535"/>
                <a:gd name="T11" fmla="*/ 475 h 535"/>
                <a:gd name="T12" fmla="*/ 474 w 535"/>
                <a:gd name="T13" fmla="*/ 438 h 535"/>
                <a:gd name="T14" fmla="*/ 503 w 535"/>
                <a:gd name="T15" fmla="*/ 396 h 535"/>
                <a:gd name="T16" fmla="*/ 519 w 535"/>
                <a:gd name="T17" fmla="*/ 360 h 535"/>
                <a:gd name="T18" fmla="*/ 527 w 535"/>
                <a:gd name="T19" fmla="*/ 335 h 535"/>
                <a:gd name="T20" fmla="*/ 532 w 535"/>
                <a:gd name="T21" fmla="*/ 308 h 535"/>
                <a:gd name="T22" fmla="*/ 534 w 535"/>
                <a:gd name="T23" fmla="*/ 281 h 535"/>
                <a:gd name="T24" fmla="*/ 535 w 535"/>
                <a:gd name="T25" fmla="*/ 268 h 535"/>
                <a:gd name="T26" fmla="*/ 533 w 535"/>
                <a:gd name="T27" fmla="*/ 240 h 535"/>
                <a:gd name="T28" fmla="*/ 530 w 535"/>
                <a:gd name="T29" fmla="*/ 214 h 535"/>
                <a:gd name="T30" fmla="*/ 523 w 535"/>
                <a:gd name="T31" fmla="*/ 188 h 535"/>
                <a:gd name="T32" fmla="*/ 514 w 535"/>
                <a:gd name="T33" fmla="*/ 163 h 535"/>
                <a:gd name="T34" fmla="*/ 489 w 535"/>
                <a:gd name="T35" fmla="*/ 118 h 535"/>
                <a:gd name="T36" fmla="*/ 456 w 535"/>
                <a:gd name="T37" fmla="*/ 78 h 535"/>
                <a:gd name="T38" fmla="*/ 417 w 535"/>
                <a:gd name="T39" fmla="*/ 45 h 535"/>
                <a:gd name="T40" fmla="*/ 372 w 535"/>
                <a:gd name="T41" fmla="*/ 22 h 535"/>
                <a:gd name="T42" fmla="*/ 334 w 535"/>
                <a:gd name="T43" fmla="*/ 9 h 535"/>
                <a:gd name="T44" fmla="*/ 308 w 535"/>
                <a:gd name="T45" fmla="*/ 3 h 535"/>
                <a:gd name="T46" fmla="*/ 281 w 535"/>
                <a:gd name="T47" fmla="*/ 1 h 535"/>
                <a:gd name="T48" fmla="*/ 267 w 535"/>
                <a:gd name="T49" fmla="*/ 0 h 535"/>
                <a:gd name="T50" fmla="*/ 240 w 535"/>
                <a:gd name="T51" fmla="*/ 1 h 535"/>
                <a:gd name="T52" fmla="*/ 214 w 535"/>
                <a:gd name="T53" fmla="*/ 5 h 535"/>
                <a:gd name="T54" fmla="*/ 188 w 535"/>
                <a:gd name="T55" fmla="*/ 12 h 535"/>
                <a:gd name="T56" fmla="*/ 139 w 535"/>
                <a:gd name="T57" fmla="*/ 32 h 535"/>
                <a:gd name="T58" fmla="*/ 97 w 535"/>
                <a:gd name="T59" fmla="*/ 61 h 535"/>
                <a:gd name="T60" fmla="*/ 60 w 535"/>
                <a:gd name="T61" fmla="*/ 97 h 535"/>
                <a:gd name="T62" fmla="*/ 32 w 535"/>
                <a:gd name="T63" fmla="*/ 139 h 535"/>
                <a:gd name="T64" fmla="*/ 16 w 535"/>
                <a:gd name="T65" fmla="*/ 175 h 535"/>
                <a:gd name="T66" fmla="*/ 9 w 535"/>
                <a:gd name="T67" fmla="*/ 201 h 535"/>
                <a:gd name="T68" fmla="*/ 3 w 535"/>
                <a:gd name="T69" fmla="*/ 227 h 535"/>
                <a:gd name="T70" fmla="*/ 0 w 535"/>
                <a:gd name="T71" fmla="*/ 254 h 535"/>
                <a:gd name="T72" fmla="*/ 0 w 535"/>
                <a:gd name="T73" fmla="*/ 268 h 535"/>
                <a:gd name="T74" fmla="*/ 1 w 535"/>
                <a:gd name="T75" fmla="*/ 295 h 535"/>
                <a:gd name="T76" fmla="*/ 5 w 535"/>
                <a:gd name="T77" fmla="*/ 322 h 535"/>
                <a:gd name="T78" fmla="*/ 12 w 535"/>
                <a:gd name="T79" fmla="*/ 347 h 535"/>
                <a:gd name="T80" fmla="*/ 20 w 535"/>
                <a:gd name="T81" fmla="*/ 372 h 535"/>
                <a:gd name="T82" fmla="*/ 45 w 535"/>
                <a:gd name="T83" fmla="*/ 417 h 535"/>
                <a:gd name="T84" fmla="*/ 78 w 535"/>
                <a:gd name="T85" fmla="*/ 457 h 535"/>
                <a:gd name="T86" fmla="*/ 118 w 535"/>
                <a:gd name="T87" fmla="*/ 490 h 535"/>
                <a:gd name="T88" fmla="*/ 163 w 535"/>
                <a:gd name="T89" fmla="*/ 514 h 535"/>
                <a:gd name="T90" fmla="*/ 201 w 535"/>
                <a:gd name="T91" fmla="*/ 527 h 535"/>
                <a:gd name="T92" fmla="*/ 227 w 535"/>
                <a:gd name="T93" fmla="*/ 532 h 535"/>
                <a:gd name="T94" fmla="*/ 254 w 535"/>
                <a:gd name="T95" fmla="*/ 534 h 535"/>
                <a:gd name="T96" fmla="*/ 267 w 535"/>
                <a:gd name="T9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535">
                  <a:moveTo>
                    <a:pt x="267" y="535"/>
                  </a:moveTo>
                  <a:lnTo>
                    <a:pt x="267" y="535"/>
                  </a:lnTo>
                  <a:lnTo>
                    <a:pt x="281" y="534"/>
                  </a:lnTo>
                  <a:lnTo>
                    <a:pt x="295" y="534"/>
                  </a:lnTo>
                  <a:lnTo>
                    <a:pt x="308" y="532"/>
                  </a:lnTo>
                  <a:lnTo>
                    <a:pt x="321" y="530"/>
                  </a:lnTo>
                  <a:lnTo>
                    <a:pt x="334" y="527"/>
                  </a:lnTo>
                  <a:lnTo>
                    <a:pt x="347" y="523"/>
                  </a:lnTo>
                  <a:lnTo>
                    <a:pt x="372" y="514"/>
                  </a:lnTo>
                  <a:lnTo>
                    <a:pt x="395" y="503"/>
                  </a:lnTo>
                  <a:lnTo>
                    <a:pt x="417" y="490"/>
                  </a:lnTo>
                  <a:lnTo>
                    <a:pt x="438" y="475"/>
                  </a:lnTo>
                  <a:lnTo>
                    <a:pt x="456" y="457"/>
                  </a:lnTo>
                  <a:lnTo>
                    <a:pt x="474" y="438"/>
                  </a:lnTo>
                  <a:lnTo>
                    <a:pt x="489" y="417"/>
                  </a:lnTo>
                  <a:lnTo>
                    <a:pt x="503" y="396"/>
                  </a:lnTo>
                  <a:lnTo>
                    <a:pt x="514" y="372"/>
                  </a:lnTo>
                  <a:lnTo>
                    <a:pt x="519" y="360"/>
                  </a:lnTo>
                  <a:lnTo>
                    <a:pt x="523" y="347"/>
                  </a:lnTo>
                  <a:lnTo>
                    <a:pt x="527" y="335"/>
                  </a:lnTo>
                  <a:lnTo>
                    <a:pt x="530" y="322"/>
                  </a:lnTo>
                  <a:lnTo>
                    <a:pt x="532" y="308"/>
                  </a:lnTo>
                  <a:lnTo>
                    <a:pt x="533" y="295"/>
                  </a:lnTo>
                  <a:lnTo>
                    <a:pt x="534" y="281"/>
                  </a:lnTo>
                  <a:lnTo>
                    <a:pt x="535" y="268"/>
                  </a:lnTo>
                  <a:lnTo>
                    <a:pt x="535" y="268"/>
                  </a:lnTo>
                  <a:lnTo>
                    <a:pt x="534" y="254"/>
                  </a:lnTo>
                  <a:lnTo>
                    <a:pt x="533" y="240"/>
                  </a:lnTo>
                  <a:lnTo>
                    <a:pt x="532" y="227"/>
                  </a:lnTo>
                  <a:lnTo>
                    <a:pt x="530" y="214"/>
                  </a:lnTo>
                  <a:lnTo>
                    <a:pt x="527" y="201"/>
                  </a:lnTo>
                  <a:lnTo>
                    <a:pt x="523" y="188"/>
                  </a:lnTo>
                  <a:lnTo>
                    <a:pt x="519" y="175"/>
                  </a:lnTo>
                  <a:lnTo>
                    <a:pt x="514" y="163"/>
                  </a:lnTo>
                  <a:lnTo>
                    <a:pt x="503" y="139"/>
                  </a:lnTo>
                  <a:lnTo>
                    <a:pt x="489" y="118"/>
                  </a:lnTo>
                  <a:lnTo>
                    <a:pt x="474" y="97"/>
                  </a:lnTo>
                  <a:lnTo>
                    <a:pt x="456" y="78"/>
                  </a:lnTo>
                  <a:lnTo>
                    <a:pt x="438" y="61"/>
                  </a:lnTo>
                  <a:lnTo>
                    <a:pt x="417" y="45"/>
                  </a:lnTo>
                  <a:lnTo>
                    <a:pt x="395" y="32"/>
                  </a:lnTo>
                  <a:lnTo>
                    <a:pt x="372" y="22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1"/>
                  </a:lnTo>
                  <a:lnTo>
                    <a:pt x="281" y="1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54" y="1"/>
                  </a:lnTo>
                  <a:lnTo>
                    <a:pt x="240" y="1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8" y="12"/>
                  </a:lnTo>
                  <a:lnTo>
                    <a:pt x="163" y="22"/>
                  </a:lnTo>
                  <a:lnTo>
                    <a:pt x="139" y="32"/>
                  </a:lnTo>
                  <a:lnTo>
                    <a:pt x="118" y="45"/>
                  </a:lnTo>
                  <a:lnTo>
                    <a:pt x="97" y="61"/>
                  </a:lnTo>
                  <a:lnTo>
                    <a:pt x="78" y="78"/>
                  </a:lnTo>
                  <a:lnTo>
                    <a:pt x="60" y="97"/>
                  </a:lnTo>
                  <a:lnTo>
                    <a:pt x="45" y="118"/>
                  </a:lnTo>
                  <a:lnTo>
                    <a:pt x="32" y="139"/>
                  </a:lnTo>
                  <a:lnTo>
                    <a:pt x="20" y="163"/>
                  </a:lnTo>
                  <a:lnTo>
                    <a:pt x="16" y="175"/>
                  </a:lnTo>
                  <a:lnTo>
                    <a:pt x="12" y="188"/>
                  </a:lnTo>
                  <a:lnTo>
                    <a:pt x="9" y="201"/>
                  </a:lnTo>
                  <a:lnTo>
                    <a:pt x="5" y="214"/>
                  </a:lnTo>
                  <a:lnTo>
                    <a:pt x="3" y="227"/>
                  </a:lnTo>
                  <a:lnTo>
                    <a:pt x="1" y="240"/>
                  </a:lnTo>
                  <a:lnTo>
                    <a:pt x="0" y="25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1"/>
                  </a:lnTo>
                  <a:lnTo>
                    <a:pt x="1" y="295"/>
                  </a:lnTo>
                  <a:lnTo>
                    <a:pt x="3" y="308"/>
                  </a:lnTo>
                  <a:lnTo>
                    <a:pt x="5" y="322"/>
                  </a:lnTo>
                  <a:lnTo>
                    <a:pt x="9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0" y="372"/>
                  </a:lnTo>
                  <a:lnTo>
                    <a:pt x="32" y="396"/>
                  </a:lnTo>
                  <a:lnTo>
                    <a:pt x="45" y="417"/>
                  </a:lnTo>
                  <a:lnTo>
                    <a:pt x="60" y="438"/>
                  </a:lnTo>
                  <a:lnTo>
                    <a:pt x="78" y="457"/>
                  </a:lnTo>
                  <a:lnTo>
                    <a:pt x="97" y="475"/>
                  </a:lnTo>
                  <a:lnTo>
                    <a:pt x="118" y="490"/>
                  </a:lnTo>
                  <a:lnTo>
                    <a:pt x="139" y="503"/>
                  </a:lnTo>
                  <a:lnTo>
                    <a:pt x="163" y="514"/>
                  </a:lnTo>
                  <a:lnTo>
                    <a:pt x="188" y="523"/>
                  </a:lnTo>
                  <a:lnTo>
                    <a:pt x="201" y="527"/>
                  </a:lnTo>
                  <a:lnTo>
                    <a:pt x="214" y="530"/>
                  </a:lnTo>
                  <a:lnTo>
                    <a:pt x="227" y="532"/>
                  </a:lnTo>
                  <a:lnTo>
                    <a:pt x="240" y="534"/>
                  </a:lnTo>
                  <a:lnTo>
                    <a:pt x="254" y="534"/>
                  </a:lnTo>
                  <a:lnTo>
                    <a:pt x="267" y="535"/>
                  </a:lnTo>
                  <a:lnTo>
                    <a:pt x="267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Freeform 183">
              <a:extLst>
                <a:ext uri="{FF2B5EF4-FFF2-40B4-BE49-F238E27FC236}">
                  <a16:creationId xmlns:a16="http://schemas.microsoft.com/office/drawing/2014/main" id="{912FCF04-4422-4168-8FF6-596592EE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9" y="1838327"/>
              <a:ext cx="93663" cy="93663"/>
            </a:xfrm>
            <a:custGeom>
              <a:avLst/>
              <a:gdLst>
                <a:gd name="T0" fmla="*/ 205 w 411"/>
                <a:gd name="T1" fmla="*/ 411 h 411"/>
                <a:gd name="T2" fmla="*/ 247 w 411"/>
                <a:gd name="T3" fmla="*/ 407 h 411"/>
                <a:gd name="T4" fmla="*/ 285 w 411"/>
                <a:gd name="T5" fmla="*/ 395 h 411"/>
                <a:gd name="T6" fmla="*/ 321 w 411"/>
                <a:gd name="T7" fmla="*/ 376 h 411"/>
                <a:gd name="T8" fmla="*/ 351 w 411"/>
                <a:gd name="T9" fmla="*/ 350 h 411"/>
                <a:gd name="T10" fmla="*/ 376 w 411"/>
                <a:gd name="T11" fmla="*/ 320 h 411"/>
                <a:gd name="T12" fmla="*/ 395 w 411"/>
                <a:gd name="T13" fmla="*/ 285 h 411"/>
                <a:gd name="T14" fmla="*/ 407 w 411"/>
                <a:gd name="T15" fmla="*/ 247 h 411"/>
                <a:gd name="T16" fmla="*/ 411 w 411"/>
                <a:gd name="T17" fmla="*/ 205 h 411"/>
                <a:gd name="T18" fmla="*/ 410 w 411"/>
                <a:gd name="T19" fmla="*/ 184 h 411"/>
                <a:gd name="T20" fmla="*/ 402 w 411"/>
                <a:gd name="T21" fmla="*/ 144 h 411"/>
                <a:gd name="T22" fmla="*/ 386 w 411"/>
                <a:gd name="T23" fmla="*/ 107 h 411"/>
                <a:gd name="T24" fmla="*/ 364 w 411"/>
                <a:gd name="T25" fmla="*/ 75 h 411"/>
                <a:gd name="T26" fmla="*/ 336 w 411"/>
                <a:gd name="T27" fmla="*/ 46 h 411"/>
                <a:gd name="T28" fmla="*/ 304 w 411"/>
                <a:gd name="T29" fmla="*/ 24 h 411"/>
                <a:gd name="T30" fmla="*/ 267 w 411"/>
                <a:gd name="T31" fmla="*/ 9 h 411"/>
                <a:gd name="T32" fmla="*/ 227 w 411"/>
                <a:gd name="T33" fmla="*/ 1 h 411"/>
                <a:gd name="T34" fmla="*/ 205 w 411"/>
                <a:gd name="T35" fmla="*/ 0 h 411"/>
                <a:gd name="T36" fmla="*/ 164 w 411"/>
                <a:gd name="T37" fmla="*/ 3 h 411"/>
                <a:gd name="T38" fmla="*/ 125 w 411"/>
                <a:gd name="T39" fmla="*/ 15 h 411"/>
                <a:gd name="T40" fmla="*/ 91 w 411"/>
                <a:gd name="T41" fmla="*/ 35 h 411"/>
                <a:gd name="T42" fmla="*/ 60 w 411"/>
                <a:gd name="T43" fmla="*/ 59 h 411"/>
                <a:gd name="T44" fmla="*/ 34 w 411"/>
                <a:gd name="T45" fmla="*/ 90 h 411"/>
                <a:gd name="T46" fmla="*/ 16 w 411"/>
                <a:gd name="T47" fmla="*/ 125 h 411"/>
                <a:gd name="T48" fmla="*/ 4 w 411"/>
                <a:gd name="T49" fmla="*/ 163 h 411"/>
                <a:gd name="T50" fmla="*/ 0 w 411"/>
                <a:gd name="T51" fmla="*/ 205 h 411"/>
                <a:gd name="T52" fmla="*/ 1 w 411"/>
                <a:gd name="T53" fmla="*/ 226 h 411"/>
                <a:gd name="T54" fmla="*/ 9 w 411"/>
                <a:gd name="T55" fmla="*/ 267 h 411"/>
                <a:gd name="T56" fmla="*/ 25 w 411"/>
                <a:gd name="T57" fmla="*/ 304 h 411"/>
                <a:gd name="T58" fmla="*/ 46 w 411"/>
                <a:gd name="T59" fmla="*/ 336 h 411"/>
                <a:gd name="T60" fmla="*/ 74 w 411"/>
                <a:gd name="T61" fmla="*/ 364 h 411"/>
                <a:gd name="T62" fmla="*/ 107 w 411"/>
                <a:gd name="T63" fmla="*/ 386 h 411"/>
                <a:gd name="T64" fmla="*/ 145 w 411"/>
                <a:gd name="T65" fmla="*/ 401 h 411"/>
                <a:gd name="T66" fmla="*/ 185 w 411"/>
                <a:gd name="T67" fmla="*/ 410 h 411"/>
                <a:gd name="T68" fmla="*/ 205 w 411"/>
                <a:gd name="T6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1" h="411">
                  <a:moveTo>
                    <a:pt x="205" y="411"/>
                  </a:moveTo>
                  <a:lnTo>
                    <a:pt x="205" y="411"/>
                  </a:lnTo>
                  <a:lnTo>
                    <a:pt x="227" y="410"/>
                  </a:lnTo>
                  <a:lnTo>
                    <a:pt x="247" y="407"/>
                  </a:lnTo>
                  <a:lnTo>
                    <a:pt x="267" y="401"/>
                  </a:lnTo>
                  <a:lnTo>
                    <a:pt x="285" y="395"/>
                  </a:lnTo>
                  <a:lnTo>
                    <a:pt x="304" y="386"/>
                  </a:lnTo>
                  <a:lnTo>
                    <a:pt x="321" y="376"/>
                  </a:lnTo>
                  <a:lnTo>
                    <a:pt x="336" y="364"/>
                  </a:lnTo>
                  <a:lnTo>
                    <a:pt x="351" y="350"/>
                  </a:lnTo>
                  <a:lnTo>
                    <a:pt x="364" y="336"/>
                  </a:lnTo>
                  <a:lnTo>
                    <a:pt x="376" y="320"/>
                  </a:lnTo>
                  <a:lnTo>
                    <a:pt x="386" y="304"/>
                  </a:lnTo>
                  <a:lnTo>
                    <a:pt x="395" y="285"/>
                  </a:lnTo>
                  <a:lnTo>
                    <a:pt x="402" y="267"/>
                  </a:lnTo>
                  <a:lnTo>
                    <a:pt x="407" y="247"/>
                  </a:lnTo>
                  <a:lnTo>
                    <a:pt x="410" y="226"/>
                  </a:lnTo>
                  <a:lnTo>
                    <a:pt x="411" y="205"/>
                  </a:lnTo>
                  <a:lnTo>
                    <a:pt x="411" y="205"/>
                  </a:lnTo>
                  <a:lnTo>
                    <a:pt x="410" y="184"/>
                  </a:lnTo>
                  <a:lnTo>
                    <a:pt x="407" y="163"/>
                  </a:lnTo>
                  <a:lnTo>
                    <a:pt x="402" y="144"/>
                  </a:lnTo>
                  <a:lnTo>
                    <a:pt x="395" y="125"/>
                  </a:lnTo>
                  <a:lnTo>
                    <a:pt x="386" y="107"/>
                  </a:lnTo>
                  <a:lnTo>
                    <a:pt x="376" y="90"/>
                  </a:lnTo>
                  <a:lnTo>
                    <a:pt x="364" y="75"/>
                  </a:lnTo>
                  <a:lnTo>
                    <a:pt x="351" y="59"/>
                  </a:lnTo>
                  <a:lnTo>
                    <a:pt x="336" y="46"/>
                  </a:lnTo>
                  <a:lnTo>
                    <a:pt x="321" y="35"/>
                  </a:lnTo>
                  <a:lnTo>
                    <a:pt x="304" y="24"/>
                  </a:lnTo>
                  <a:lnTo>
                    <a:pt x="285" y="15"/>
                  </a:lnTo>
                  <a:lnTo>
                    <a:pt x="267" y="9"/>
                  </a:lnTo>
                  <a:lnTo>
                    <a:pt x="247" y="3"/>
                  </a:lnTo>
                  <a:lnTo>
                    <a:pt x="227" y="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85" y="1"/>
                  </a:lnTo>
                  <a:lnTo>
                    <a:pt x="164" y="3"/>
                  </a:lnTo>
                  <a:lnTo>
                    <a:pt x="145" y="9"/>
                  </a:lnTo>
                  <a:lnTo>
                    <a:pt x="125" y="15"/>
                  </a:lnTo>
                  <a:lnTo>
                    <a:pt x="107" y="24"/>
                  </a:lnTo>
                  <a:lnTo>
                    <a:pt x="91" y="35"/>
                  </a:lnTo>
                  <a:lnTo>
                    <a:pt x="74" y="46"/>
                  </a:lnTo>
                  <a:lnTo>
                    <a:pt x="60" y="59"/>
                  </a:lnTo>
                  <a:lnTo>
                    <a:pt x="46" y="75"/>
                  </a:lnTo>
                  <a:lnTo>
                    <a:pt x="34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9" y="144"/>
                  </a:lnTo>
                  <a:lnTo>
                    <a:pt x="4" y="163"/>
                  </a:lnTo>
                  <a:lnTo>
                    <a:pt x="1" y="184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26"/>
                  </a:lnTo>
                  <a:lnTo>
                    <a:pt x="4" y="247"/>
                  </a:lnTo>
                  <a:lnTo>
                    <a:pt x="9" y="267"/>
                  </a:lnTo>
                  <a:lnTo>
                    <a:pt x="16" y="285"/>
                  </a:lnTo>
                  <a:lnTo>
                    <a:pt x="25" y="304"/>
                  </a:lnTo>
                  <a:lnTo>
                    <a:pt x="34" y="320"/>
                  </a:lnTo>
                  <a:lnTo>
                    <a:pt x="46" y="336"/>
                  </a:lnTo>
                  <a:lnTo>
                    <a:pt x="60" y="350"/>
                  </a:lnTo>
                  <a:lnTo>
                    <a:pt x="74" y="364"/>
                  </a:lnTo>
                  <a:lnTo>
                    <a:pt x="91" y="376"/>
                  </a:lnTo>
                  <a:lnTo>
                    <a:pt x="107" y="386"/>
                  </a:lnTo>
                  <a:lnTo>
                    <a:pt x="125" y="395"/>
                  </a:lnTo>
                  <a:lnTo>
                    <a:pt x="145" y="401"/>
                  </a:lnTo>
                  <a:lnTo>
                    <a:pt x="164" y="407"/>
                  </a:lnTo>
                  <a:lnTo>
                    <a:pt x="185" y="410"/>
                  </a:lnTo>
                  <a:lnTo>
                    <a:pt x="205" y="411"/>
                  </a:lnTo>
                  <a:lnTo>
                    <a:pt x="20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Freeform 184">
              <a:extLst>
                <a:ext uri="{FF2B5EF4-FFF2-40B4-BE49-F238E27FC236}">
                  <a16:creationId xmlns:a16="http://schemas.microsoft.com/office/drawing/2014/main" id="{FD8E4337-D007-48F6-986B-6C66A893D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9" y="1941513"/>
              <a:ext cx="112713" cy="147638"/>
            </a:xfrm>
            <a:custGeom>
              <a:avLst/>
              <a:gdLst>
                <a:gd name="T0" fmla="*/ 391 w 495"/>
                <a:gd name="T1" fmla="*/ 262 h 651"/>
                <a:gd name="T2" fmla="*/ 396 w 495"/>
                <a:gd name="T3" fmla="*/ 200 h 651"/>
                <a:gd name="T4" fmla="*/ 410 w 495"/>
                <a:gd name="T5" fmla="*/ 142 h 651"/>
                <a:gd name="T6" fmla="*/ 433 w 495"/>
                <a:gd name="T7" fmla="*/ 88 h 651"/>
                <a:gd name="T8" fmla="*/ 463 w 495"/>
                <a:gd name="T9" fmla="*/ 38 h 651"/>
                <a:gd name="T10" fmla="*/ 444 w 495"/>
                <a:gd name="T11" fmla="*/ 30 h 651"/>
                <a:gd name="T12" fmla="*/ 398 w 495"/>
                <a:gd name="T13" fmla="*/ 16 h 651"/>
                <a:gd name="T14" fmla="*/ 346 w 495"/>
                <a:gd name="T15" fmla="*/ 6 h 651"/>
                <a:gd name="T16" fmla="*/ 291 w 495"/>
                <a:gd name="T17" fmla="*/ 0 h 651"/>
                <a:gd name="T18" fmla="*/ 263 w 495"/>
                <a:gd name="T19" fmla="*/ 0 h 651"/>
                <a:gd name="T20" fmla="*/ 215 w 495"/>
                <a:gd name="T21" fmla="*/ 3 h 651"/>
                <a:gd name="T22" fmla="*/ 167 w 495"/>
                <a:gd name="T23" fmla="*/ 8 h 651"/>
                <a:gd name="T24" fmla="*/ 123 w 495"/>
                <a:gd name="T25" fmla="*/ 18 h 651"/>
                <a:gd name="T26" fmla="*/ 83 w 495"/>
                <a:gd name="T27" fmla="*/ 30 h 651"/>
                <a:gd name="T28" fmla="*/ 50 w 495"/>
                <a:gd name="T29" fmla="*/ 45 h 651"/>
                <a:gd name="T30" fmla="*/ 24 w 495"/>
                <a:gd name="T31" fmla="*/ 63 h 651"/>
                <a:gd name="T32" fmla="*/ 8 w 495"/>
                <a:gd name="T33" fmla="*/ 82 h 651"/>
                <a:gd name="T34" fmla="*/ 4 w 495"/>
                <a:gd name="T35" fmla="*/ 92 h 651"/>
                <a:gd name="T36" fmla="*/ 3 w 495"/>
                <a:gd name="T37" fmla="*/ 103 h 651"/>
                <a:gd name="T38" fmla="*/ 0 w 495"/>
                <a:gd name="T39" fmla="*/ 123 h 651"/>
                <a:gd name="T40" fmla="*/ 336 w 495"/>
                <a:gd name="T41" fmla="*/ 651 h 651"/>
                <a:gd name="T42" fmla="*/ 346 w 495"/>
                <a:gd name="T43" fmla="*/ 631 h 651"/>
                <a:gd name="T44" fmla="*/ 374 w 495"/>
                <a:gd name="T45" fmla="*/ 597 h 651"/>
                <a:gd name="T46" fmla="*/ 388 w 495"/>
                <a:gd name="T47" fmla="*/ 584 h 651"/>
                <a:gd name="T48" fmla="*/ 412 w 495"/>
                <a:gd name="T49" fmla="*/ 565 h 651"/>
                <a:gd name="T50" fmla="*/ 438 w 495"/>
                <a:gd name="T51" fmla="*/ 549 h 651"/>
                <a:gd name="T52" fmla="*/ 495 w 495"/>
                <a:gd name="T53" fmla="*/ 523 h 651"/>
                <a:gd name="T54" fmla="*/ 483 w 495"/>
                <a:gd name="T55" fmla="*/ 510 h 651"/>
                <a:gd name="T56" fmla="*/ 461 w 495"/>
                <a:gd name="T57" fmla="*/ 482 h 651"/>
                <a:gd name="T58" fmla="*/ 443 w 495"/>
                <a:gd name="T59" fmla="*/ 452 h 651"/>
                <a:gd name="T60" fmla="*/ 425 w 495"/>
                <a:gd name="T61" fmla="*/ 421 h 651"/>
                <a:gd name="T62" fmla="*/ 412 w 495"/>
                <a:gd name="T63" fmla="*/ 388 h 651"/>
                <a:gd name="T64" fmla="*/ 402 w 495"/>
                <a:gd name="T65" fmla="*/ 353 h 651"/>
                <a:gd name="T66" fmla="*/ 395 w 495"/>
                <a:gd name="T67" fmla="*/ 317 h 651"/>
                <a:gd name="T68" fmla="*/ 392 w 495"/>
                <a:gd name="T69" fmla="*/ 280 h 651"/>
                <a:gd name="T70" fmla="*/ 391 w 495"/>
                <a:gd name="T71" fmla="*/ 26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5" h="651">
                  <a:moveTo>
                    <a:pt x="391" y="262"/>
                  </a:moveTo>
                  <a:lnTo>
                    <a:pt x="391" y="262"/>
                  </a:lnTo>
                  <a:lnTo>
                    <a:pt x="392" y="231"/>
                  </a:lnTo>
                  <a:lnTo>
                    <a:pt x="396" y="200"/>
                  </a:lnTo>
                  <a:lnTo>
                    <a:pt x="402" y="171"/>
                  </a:lnTo>
                  <a:lnTo>
                    <a:pt x="410" y="142"/>
                  </a:lnTo>
                  <a:lnTo>
                    <a:pt x="420" y="114"/>
                  </a:lnTo>
                  <a:lnTo>
                    <a:pt x="433" y="88"/>
                  </a:lnTo>
                  <a:lnTo>
                    <a:pt x="447" y="62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44" y="30"/>
                  </a:lnTo>
                  <a:lnTo>
                    <a:pt x="422" y="22"/>
                  </a:lnTo>
                  <a:lnTo>
                    <a:pt x="398" y="16"/>
                  </a:lnTo>
                  <a:lnTo>
                    <a:pt x="374" y="10"/>
                  </a:lnTo>
                  <a:lnTo>
                    <a:pt x="346" y="6"/>
                  </a:lnTo>
                  <a:lnTo>
                    <a:pt x="319" y="3"/>
                  </a:lnTo>
                  <a:lnTo>
                    <a:pt x="291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38" y="0"/>
                  </a:lnTo>
                  <a:lnTo>
                    <a:pt x="215" y="3"/>
                  </a:lnTo>
                  <a:lnTo>
                    <a:pt x="190" y="5"/>
                  </a:lnTo>
                  <a:lnTo>
                    <a:pt x="167" y="8"/>
                  </a:lnTo>
                  <a:lnTo>
                    <a:pt x="144" y="12"/>
                  </a:lnTo>
                  <a:lnTo>
                    <a:pt x="123" y="18"/>
                  </a:lnTo>
                  <a:lnTo>
                    <a:pt x="102" y="23"/>
                  </a:lnTo>
                  <a:lnTo>
                    <a:pt x="83" y="30"/>
                  </a:lnTo>
                  <a:lnTo>
                    <a:pt x="65" y="37"/>
                  </a:lnTo>
                  <a:lnTo>
                    <a:pt x="50" y="45"/>
                  </a:lnTo>
                  <a:lnTo>
                    <a:pt x="36" y="53"/>
                  </a:lnTo>
                  <a:lnTo>
                    <a:pt x="24" y="63"/>
                  </a:lnTo>
                  <a:lnTo>
                    <a:pt x="14" y="72"/>
                  </a:lnTo>
                  <a:lnTo>
                    <a:pt x="8" y="82"/>
                  </a:lnTo>
                  <a:lnTo>
                    <a:pt x="6" y="87"/>
                  </a:lnTo>
                  <a:lnTo>
                    <a:pt x="4" y="92"/>
                  </a:lnTo>
                  <a:lnTo>
                    <a:pt x="3" y="98"/>
                  </a:lnTo>
                  <a:lnTo>
                    <a:pt x="3" y="103"/>
                  </a:lnTo>
                  <a:lnTo>
                    <a:pt x="3" y="103"/>
                  </a:lnTo>
                  <a:lnTo>
                    <a:pt x="0" y="123"/>
                  </a:lnTo>
                  <a:lnTo>
                    <a:pt x="336" y="651"/>
                  </a:lnTo>
                  <a:lnTo>
                    <a:pt x="336" y="651"/>
                  </a:lnTo>
                  <a:lnTo>
                    <a:pt x="341" y="641"/>
                  </a:lnTo>
                  <a:lnTo>
                    <a:pt x="346" y="631"/>
                  </a:lnTo>
                  <a:lnTo>
                    <a:pt x="359" y="613"/>
                  </a:lnTo>
                  <a:lnTo>
                    <a:pt x="374" y="597"/>
                  </a:lnTo>
                  <a:lnTo>
                    <a:pt x="388" y="584"/>
                  </a:lnTo>
                  <a:lnTo>
                    <a:pt x="388" y="584"/>
                  </a:lnTo>
                  <a:lnTo>
                    <a:pt x="400" y="575"/>
                  </a:lnTo>
                  <a:lnTo>
                    <a:pt x="412" y="565"/>
                  </a:lnTo>
                  <a:lnTo>
                    <a:pt x="425" y="556"/>
                  </a:lnTo>
                  <a:lnTo>
                    <a:pt x="438" y="549"/>
                  </a:lnTo>
                  <a:lnTo>
                    <a:pt x="467" y="535"/>
                  </a:lnTo>
                  <a:lnTo>
                    <a:pt x="495" y="523"/>
                  </a:lnTo>
                  <a:lnTo>
                    <a:pt x="495" y="523"/>
                  </a:lnTo>
                  <a:lnTo>
                    <a:pt x="483" y="510"/>
                  </a:lnTo>
                  <a:lnTo>
                    <a:pt x="472" y="496"/>
                  </a:lnTo>
                  <a:lnTo>
                    <a:pt x="461" y="482"/>
                  </a:lnTo>
                  <a:lnTo>
                    <a:pt x="451" y="468"/>
                  </a:lnTo>
                  <a:lnTo>
                    <a:pt x="443" y="452"/>
                  </a:lnTo>
                  <a:lnTo>
                    <a:pt x="434" y="437"/>
                  </a:lnTo>
                  <a:lnTo>
                    <a:pt x="425" y="421"/>
                  </a:lnTo>
                  <a:lnTo>
                    <a:pt x="419" y="405"/>
                  </a:lnTo>
                  <a:lnTo>
                    <a:pt x="412" y="388"/>
                  </a:lnTo>
                  <a:lnTo>
                    <a:pt x="407" y="370"/>
                  </a:lnTo>
                  <a:lnTo>
                    <a:pt x="402" y="353"/>
                  </a:lnTo>
                  <a:lnTo>
                    <a:pt x="398" y="336"/>
                  </a:lnTo>
                  <a:lnTo>
                    <a:pt x="395" y="317"/>
                  </a:lnTo>
                  <a:lnTo>
                    <a:pt x="393" y="299"/>
                  </a:lnTo>
                  <a:lnTo>
                    <a:pt x="392" y="280"/>
                  </a:lnTo>
                  <a:lnTo>
                    <a:pt x="391" y="262"/>
                  </a:lnTo>
                  <a:lnTo>
                    <a:pt x="391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Freeform 185">
              <a:extLst>
                <a:ext uri="{FF2B5EF4-FFF2-40B4-BE49-F238E27FC236}">
                  <a16:creationId xmlns:a16="http://schemas.microsoft.com/office/drawing/2014/main" id="{81D60BF0-8646-4992-9779-700C079E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4" y="2076451"/>
              <a:ext cx="155575" cy="215900"/>
            </a:xfrm>
            <a:custGeom>
              <a:avLst/>
              <a:gdLst>
                <a:gd name="T0" fmla="*/ 684 w 688"/>
                <a:gd name="T1" fmla="*/ 133 h 951"/>
                <a:gd name="T2" fmla="*/ 681 w 688"/>
                <a:gd name="T3" fmla="*/ 119 h 951"/>
                <a:gd name="T4" fmla="*/ 676 w 688"/>
                <a:gd name="T5" fmla="*/ 106 h 951"/>
                <a:gd name="T6" fmla="*/ 667 w 688"/>
                <a:gd name="T7" fmla="*/ 93 h 951"/>
                <a:gd name="T8" fmla="*/ 654 w 688"/>
                <a:gd name="T9" fmla="*/ 81 h 951"/>
                <a:gd name="T10" fmla="*/ 622 w 688"/>
                <a:gd name="T11" fmla="*/ 58 h 951"/>
                <a:gd name="T12" fmla="*/ 579 w 688"/>
                <a:gd name="T13" fmla="*/ 39 h 951"/>
                <a:gd name="T14" fmla="*/ 527 w 688"/>
                <a:gd name="T15" fmla="*/ 22 h 951"/>
                <a:gd name="T16" fmla="*/ 469 w 688"/>
                <a:gd name="T17" fmla="*/ 10 h 951"/>
                <a:gd name="T18" fmla="*/ 408 w 688"/>
                <a:gd name="T19" fmla="*/ 2 h 951"/>
                <a:gd name="T20" fmla="*/ 344 w 688"/>
                <a:gd name="T21" fmla="*/ 0 h 951"/>
                <a:gd name="T22" fmla="*/ 311 w 688"/>
                <a:gd name="T23" fmla="*/ 0 h 951"/>
                <a:gd name="T24" fmla="*/ 248 w 688"/>
                <a:gd name="T25" fmla="*/ 5 h 951"/>
                <a:gd name="T26" fmla="*/ 188 w 688"/>
                <a:gd name="T27" fmla="*/ 16 h 951"/>
                <a:gd name="T28" fmla="*/ 133 w 688"/>
                <a:gd name="T29" fmla="*/ 30 h 951"/>
                <a:gd name="T30" fmla="*/ 86 w 688"/>
                <a:gd name="T31" fmla="*/ 48 h 951"/>
                <a:gd name="T32" fmla="*/ 47 w 688"/>
                <a:gd name="T33" fmla="*/ 69 h 951"/>
                <a:gd name="T34" fmla="*/ 26 w 688"/>
                <a:gd name="T35" fmla="*/ 87 h 951"/>
                <a:gd name="T36" fmla="*/ 15 w 688"/>
                <a:gd name="T37" fmla="*/ 99 h 951"/>
                <a:gd name="T38" fmla="*/ 7 w 688"/>
                <a:gd name="T39" fmla="*/ 112 h 951"/>
                <a:gd name="T40" fmla="*/ 4 w 688"/>
                <a:gd name="T41" fmla="*/ 126 h 951"/>
                <a:gd name="T42" fmla="*/ 3 w 688"/>
                <a:gd name="T43" fmla="*/ 133 h 951"/>
                <a:gd name="T44" fmla="*/ 0 w 688"/>
                <a:gd name="T45" fmla="*/ 211 h 951"/>
                <a:gd name="T46" fmla="*/ 468 w 688"/>
                <a:gd name="T47" fmla="*/ 951 h 951"/>
                <a:gd name="T48" fmla="*/ 519 w 688"/>
                <a:gd name="T49" fmla="*/ 921 h 951"/>
                <a:gd name="T50" fmla="*/ 560 w 688"/>
                <a:gd name="T51" fmla="*/ 887 h 951"/>
                <a:gd name="T52" fmla="*/ 592 w 688"/>
                <a:gd name="T53" fmla="*/ 851 h 951"/>
                <a:gd name="T54" fmla="*/ 615 w 688"/>
                <a:gd name="T55" fmla="*/ 813 h 951"/>
                <a:gd name="T56" fmla="*/ 633 w 688"/>
                <a:gd name="T57" fmla="*/ 776 h 951"/>
                <a:gd name="T58" fmla="*/ 644 w 688"/>
                <a:gd name="T59" fmla="*/ 743 h 951"/>
                <a:gd name="T60" fmla="*/ 654 w 688"/>
                <a:gd name="T61" fmla="*/ 691 h 951"/>
                <a:gd name="T62" fmla="*/ 663 w 688"/>
                <a:gd name="T63" fmla="*/ 632 h 951"/>
                <a:gd name="T64" fmla="*/ 676 w 688"/>
                <a:gd name="T65" fmla="*/ 521 h 951"/>
                <a:gd name="T66" fmla="*/ 684 w 688"/>
                <a:gd name="T67" fmla="*/ 420 h 951"/>
                <a:gd name="T68" fmla="*/ 687 w 688"/>
                <a:gd name="T69" fmla="*/ 332 h 951"/>
                <a:gd name="T70" fmla="*/ 688 w 688"/>
                <a:gd name="T71" fmla="*/ 226 h 951"/>
                <a:gd name="T72" fmla="*/ 684 w 688"/>
                <a:gd name="T73" fmla="*/ 13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8" h="951">
                  <a:moveTo>
                    <a:pt x="684" y="133"/>
                  </a:moveTo>
                  <a:lnTo>
                    <a:pt x="684" y="133"/>
                  </a:lnTo>
                  <a:lnTo>
                    <a:pt x="682" y="126"/>
                  </a:lnTo>
                  <a:lnTo>
                    <a:pt x="681" y="119"/>
                  </a:lnTo>
                  <a:lnTo>
                    <a:pt x="679" y="112"/>
                  </a:lnTo>
                  <a:lnTo>
                    <a:pt x="676" y="106"/>
                  </a:lnTo>
                  <a:lnTo>
                    <a:pt x="672" y="99"/>
                  </a:lnTo>
                  <a:lnTo>
                    <a:pt x="667" y="93"/>
                  </a:lnTo>
                  <a:lnTo>
                    <a:pt x="661" y="87"/>
                  </a:lnTo>
                  <a:lnTo>
                    <a:pt x="654" y="81"/>
                  </a:lnTo>
                  <a:lnTo>
                    <a:pt x="639" y="69"/>
                  </a:lnTo>
                  <a:lnTo>
                    <a:pt x="622" y="58"/>
                  </a:lnTo>
                  <a:lnTo>
                    <a:pt x="601" y="48"/>
                  </a:lnTo>
                  <a:lnTo>
                    <a:pt x="579" y="39"/>
                  </a:lnTo>
                  <a:lnTo>
                    <a:pt x="554" y="30"/>
                  </a:lnTo>
                  <a:lnTo>
                    <a:pt x="527" y="22"/>
                  </a:lnTo>
                  <a:lnTo>
                    <a:pt x="499" y="16"/>
                  </a:lnTo>
                  <a:lnTo>
                    <a:pt x="469" y="10"/>
                  </a:lnTo>
                  <a:lnTo>
                    <a:pt x="439" y="5"/>
                  </a:lnTo>
                  <a:lnTo>
                    <a:pt x="408" y="2"/>
                  </a:lnTo>
                  <a:lnTo>
                    <a:pt x="375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11" y="0"/>
                  </a:lnTo>
                  <a:lnTo>
                    <a:pt x="279" y="2"/>
                  </a:lnTo>
                  <a:lnTo>
                    <a:pt x="248" y="5"/>
                  </a:lnTo>
                  <a:lnTo>
                    <a:pt x="217" y="10"/>
                  </a:lnTo>
                  <a:lnTo>
                    <a:pt x="188" y="16"/>
                  </a:lnTo>
                  <a:lnTo>
                    <a:pt x="160" y="22"/>
                  </a:lnTo>
                  <a:lnTo>
                    <a:pt x="133" y="30"/>
                  </a:lnTo>
                  <a:lnTo>
                    <a:pt x="109" y="39"/>
                  </a:lnTo>
                  <a:lnTo>
                    <a:pt x="86" y="48"/>
                  </a:lnTo>
                  <a:lnTo>
                    <a:pt x="66" y="58"/>
                  </a:lnTo>
                  <a:lnTo>
                    <a:pt x="47" y="69"/>
                  </a:lnTo>
                  <a:lnTo>
                    <a:pt x="32" y="81"/>
                  </a:lnTo>
                  <a:lnTo>
                    <a:pt x="26" y="87"/>
                  </a:lnTo>
                  <a:lnTo>
                    <a:pt x="20" y="93"/>
                  </a:lnTo>
                  <a:lnTo>
                    <a:pt x="15" y="99"/>
                  </a:lnTo>
                  <a:lnTo>
                    <a:pt x="11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4" y="126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53"/>
                  </a:lnTo>
                  <a:lnTo>
                    <a:pt x="0" y="211"/>
                  </a:lnTo>
                  <a:lnTo>
                    <a:pt x="468" y="951"/>
                  </a:lnTo>
                  <a:lnTo>
                    <a:pt x="468" y="951"/>
                  </a:lnTo>
                  <a:lnTo>
                    <a:pt x="495" y="937"/>
                  </a:lnTo>
                  <a:lnTo>
                    <a:pt x="519" y="921"/>
                  </a:lnTo>
                  <a:lnTo>
                    <a:pt x="541" y="905"/>
                  </a:lnTo>
                  <a:lnTo>
                    <a:pt x="560" y="887"/>
                  </a:lnTo>
                  <a:lnTo>
                    <a:pt x="578" y="869"/>
                  </a:lnTo>
                  <a:lnTo>
                    <a:pt x="592" y="851"/>
                  </a:lnTo>
                  <a:lnTo>
                    <a:pt x="605" y="831"/>
                  </a:lnTo>
                  <a:lnTo>
                    <a:pt x="615" y="813"/>
                  </a:lnTo>
                  <a:lnTo>
                    <a:pt x="624" y="794"/>
                  </a:lnTo>
                  <a:lnTo>
                    <a:pt x="633" y="776"/>
                  </a:lnTo>
                  <a:lnTo>
                    <a:pt x="638" y="759"/>
                  </a:lnTo>
                  <a:lnTo>
                    <a:pt x="644" y="743"/>
                  </a:lnTo>
                  <a:lnTo>
                    <a:pt x="651" y="713"/>
                  </a:lnTo>
                  <a:lnTo>
                    <a:pt x="654" y="691"/>
                  </a:lnTo>
                  <a:lnTo>
                    <a:pt x="654" y="691"/>
                  </a:lnTo>
                  <a:lnTo>
                    <a:pt x="663" y="632"/>
                  </a:lnTo>
                  <a:lnTo>
                    <a:pt x="671" y="575"/>
                  </a:lnTo>
                  <a:lnTo>
                    <a:pt x="676" y="521"/>
                  </a:lnTo>
                  <a:lnTo>
                    <a:pt x="680" y="469"/>
                  </a:lnTo>
                  <a:lnTo>
                    <a:pt x="684" y="420"/>
                  </a:lnTo>
                  <a:lnTo>
                    <a:pt x="686" y="374"/>
                  </a:lnTo>
                  <a:lnTo>
                    <a:pt x="687" y="332"/>
                  </a:lnTo>
                  <a:lnTo>
                    <a:pt x="688" y="293"/>
                  </a:lnTo>
                  <a:lnTo>
                    <a:pt x="688" y="226"/>
                  </a:lnTo>
                  <a:lnTo>
                    <a:pt x="686" y="175"/>
                  </a:lnTo>
                  <a:lnTo>
                    <a:pt x="684" y="133"/>
                  </a:lnTo>
                  <a:lnTo>
                    <a:pt x="68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Freeform 186">
              <a:extLst>
                <a:ext uri="{FF2B5EF4-FFF2-40B4-BE49-F238E27FC236}">
                  <a16:creationId xmlns:a16="http://schemas.microsoft.com/office/drawing/2014/main" id="{8461B46B-DB3F-4D74-909C-CD5EB240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9" y="2076451"/>
              <a:ext cx="155575" cy="215900"/>
            </a:xfrm>
            <a:custGeom>
              <a:avLst/>
              <a:gdLst>
                <a:gd name="T0" fmla="*/ 344 w 688"/>
                <a:gd name="T1" fmla="*/ 0 h 951"/>
                <a:gd name="T2" fmla="*/ 280 w 688"/>
                <a:gd name="T3" fmla="*/ 2 h 951"/>
                <a:gd name="T4" fmla="*/ 219 w 688"/>
                <a:gd name="T5" fmla="*/ 10 h 951"/>
                <a:gd name="T6" fmla="*/ 161 w 688"/>
                <a:gd name="T7" fmla="*/ 22 h 951"/>
                <a:gd name="T8" fmla="*/ 109 w 688"/>
                <a:gd name="T9" fmla="*/ 39 h 951"/>
                <a:gd name="T10" fmla="*/ 66 w 688"/>
                <a:gd name="T11" fmla="*/ 58 h 951"/>
                <a:gd name="T12" fmla="*/ 34 w 688"/>
                <a:gd name="T13" fmla="*/ 81 h 951"/>
                <a:gd name="T14" fmla="*/ 21 w 688"/>
                <a:gd name="T15" fmla="*/ 93 h 951"/>
                <a:gd name="T16" fmla="*/ 12 w 688"/>
                <a:gd name="T17" fmla="*/ 106 h 951"/>
                <a:gd name="T18" fmla="*/ 7 w 688"/>
                <a:gd name="T19" fmla="*/ 119 h 951"/>
                <a:gd name="T20" fmla="*/ 4 w 688"/>
                <a:gd name="T21" fmla="*/ 133 h 951"/>
                <a:gd name="T22" fmla="*/ 2 w 688"/>
                <a:gd name="T23" fmla="*/ 175 h 951"/>
                <a:gd name="T24" fmla="*/ 0 w 688"/>
                <a:gd name="T25" fmla="*/ 293 h 951"/>
                <a:gd name="T26" fmla="*/ 2 w 688"/>
                <a:gd name="T27" fmla="*/ 374 h 951"/>
                <a:gd name="T28" fmla="*/ 8 w 688"/>
                <a:gd name="T29" fmla="*/ 469 h 951"/>
                <a:gd name="T30" fmla="*/ 17 w 688"/>
                <a:gd name="T31" fmla="*/ 575 h 951"/>
                <a:gd name="T32" fmla="*/ 33 w 688"/>
                <a:gd name="T33" fmla="*/ 691 h 951"/>
                <a:gd name="T34" fmla="*/ 37 w 688"/>
                <a:gd name="T35" fmla="*/ 713 h 951"/>
                <a:gd name="T36" fmla="*/ 49 w 688"/>
                <a:gd name="T37" fmla="*/ 759 h 951"/>
                <a:gd name="T38" fmla="*/ 63 w 688"/>
                <a:gd name="T39" fmla="*/ 794 h 951"/>
                <a:gd name="T40" fmla="*/ 83 w 688"/>
                <a:gd name="T41" fmla="*/ 831 h 951"/>
                <a:gd name="T42" fmla="*/ 110 w 688"/>
                <a:gd name="T43" fmla="*/ 869 h 951"/>
                <a:gd name="T44" fmla="*/ 146 w 688"/>
                <a:gd name="T45" fmla="*/ 905 h 951"/>
                <a:gd name="T46" fmla="*/ 193 w 688"/>
                <a:gd name="T47" fmla="*/ 937 h 951"/>
                <a:gd name="T48" fmla="*/ 688 w 688"/>
                <a:gd name="T49" fmla="*/ 211 h 951"/>
                <a:gd name="T50" fmla="*/ 686 w 688"/>
                <a:gd name="T51" fmla="*/ 153 h 951"/>
                <a:gd name="T52" fmla="*/ 685 w 688"/>
                <a:gd name="T53" fmla="*/ 133 h 951"/>
                <a:gd name="T54" fmla="*/ 683 w 688"/>
                <a:gd name="T55" fmla="*/ 119 h 951"/>
                <a:gd name="T56" fmla="*/ 677 w 688"/>
                <a:gd name="T57" fmla="*/ 106 h 951"/>
                <a:gd name="T58" fmla="*/ 668 w 688"/>
                <a:gd name="T59" fmla="*/ 93 h 951"/>
                <a:gd name="T60" fmla="*/ 656 w 688"/>
                <a:gd name="T61" fmla="*/ 81 h 951"/>
                <a:gd name="T62" fmla="*/ 622 w 688"/>
                <a:gd name="T63" fmla="*/ 58 h 951"/>
                <a:gd name="T64" fmla="*/ 579 w 688"/>
                <a:gd name="T65" fmla="*/ 39 h 951"/>
                <a:gd name="T66" fmla="*/ 528 w 688"/>
                <a:gd name="T67" fmla="*/ 22 h 951"/>
                <a:gd name="T68" fmla="*/ 471 w 688"/>
                <a:gd name="T69" fmla="*/ 10 h 951"/>
                <a:gd name="T70" fmla="*/ 409 w 688"/>
                <a:gd name="T71" fmla="*/ 2 h 951"/>
                <a:gd name="T72" fmla="*/ 344 w 688"/>
                <a:gd name="T7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8" h="951">
                  <a:moveTo>
                    <a:pt x="344" y="0"/>
                  </a:moveTo>
                  <a:lnTo>
                    <a:pt x="344" y="0"/>
                  </a:lnTo>
                  <a:lnTo>
                    <a:pt x="312" y="0"/>
                  </a:lnTo>
                  <a:lnTo>
                    <a:pt x="280" y="2"/>
                  </a:lnTo>
                  <a:lnTo>
                    <a:pt x="249" y="5"/>
                  </a:lnTo>
                  <a:lnTo>
                    <a:pt x="219" y="10"/>
                  </a:lnTo>
                  <a:lnTo>
                    <a:pt x="189" y="16"/>
                  </a:lnTo>
                  <a:lnTo>
                    <a:pt x="161" y="22"/>
                  </a:lnTo>
                  <a:lnTo>
                    <a:pt x="134" y="30"/>
                  </a:lnTo>
                  <a:lnTo>
                    <a:pt x="109" y="39"/>
                  </a:lnTo>
                  <a:lnTo>
                    <a:pt x="87" y="48"/>
                  </a:lnTo>
                  <a:lnTo>
                    <a:pt x="66" y="58"/>
                  </a:lnTo>
                  <a:lnTo>
                    <a:pt x="49" y="69"/>
                  </a:lnTo>
                  <a:lnTo>
                    <a:pt x="34" y="81"/>
                  </a:lnTo>
                  <a:lnTo>
                    <a:pt x="27" y="87"/>
                  </a:lnTo>
                  <a:lnTo>
                    <a:pt x="21" y="93"/>
                  </a:lnTo>
                  <a:lnTo>
                    <a:pt x="16" y="99"/>
                  </a:lnTo>
                  <a:lnTo>
                    <a:pt x="12" y="106"/>
                  </a:lnTo>
                  <a:lnTo>
                    <a:pt x="9" y="112"/>
                  </a:lnTo>
                  <a:lnTo>
                    <a:pt x="7" y="119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2" y="175"/>
                  </a:lnTo>
                  <a:lnTo>
                    <a:pt x="0" y="226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" y="374"/>
                  </a:lnTo>
                  <a:lnTo>
                    <a:pt x="4" y="420"/>
                  </a:lnTo>
                  <a:lnTo>
                    <a:pt x="8" y="469"/>
                  </a:lnTo>
                  <a:lnTo>
                    <a:pt x="12" y="521"/>
                  </a:lnTo>
                  <a:lnTo>
                    <a:pt x="17" y="575"/>
                  </a:lnTo>
                  <a:lnTo>
                    <a:pt x="24" y="632"/>
                  </a:lnTo>
                  <a:lnTo>
                    <a:pt x="33" y="691"/>
                  </a:lnTo>
                  <a:lnTo>
                    <a:pt x="33" y="691"/>
                  </a:lnTo>
                  <a:lnTo>
                    <a:pt x="37" y="713"/>
                  </a:lnTo>
                  <a:lnTo>
                    <a:pt x="44" y="743"/>
                  </a:lnTo>
                  <a:lnTo>
                    <a:pt x="49" y="759"/>
                  </a:lnTo>
                  <a:lnTo>
                    <a:pt x="55" y="776"/>
                  </a:lnTo>
                  <a:lnTo>
                    <a:pt x="63" y="794"/>
                  </a:lnTo>
                  <a:lnTo>
                    <a:pt x="73" y="813"/>
                  </a:lnTo>
                  <a:lnTo>
                    <a:pt x="83" y="831"/>
                  </a:lnTo>
                  <a:lnTo>
                    <a:pt x="96" y="851"/>
                  </a:lnTo>
                  <a:lnTo>
                    <a:pt x="110" y="869"/>
                  </a:lnTo>
                  <a:lnTo>
                    <a:pt x="128" y="887"/>
                  </a:lnTo>
                  <a:lnTo>
                    <a:pt x="146" y="905"/>
                  </a:lnTo>
                  <a:lnTo>
                    <a:pt x="168" y="921"/>
                  </a:lnTo>
                  <a:lnTo>
                    <a:pt x="193" y="937"/>
                  </a:lnTo>
                  <a:lnTo>
                    <a:pt x="220" y="951"/>
                  </a:lnTo>
                  <a:lnTo>
                    <a:pt x="688" y="211"/>
                  </a:lnTo>
                  <a:lnTo>
                    <a:pt x="688" y="211"/>
                  </a:lnTo>
                  <a:lnTo>
                    <a:pt x="686" y="153"/>
                  </a:lnTo>
                  <a:lnTo>
                    <a:pt x="685" y="133"/>
                  </a:lnTo>
                  <a:lnTo>
                    <a:pt x="685" y="133"/>
                  </a:lnTo>
                  <a:lnTo>
                    <a:pt x="684" y="126"/>
                  </a:lnTo>
                  <a:lnTo>
                    <a:pt x="683" y="119"/>
                  </a:lnTo>
                  <a:lnTo>
                    <a:pt x="681" y="112"/>
                  </a:lnTo>
                  <a:lnTo>
                    <a:pt x="677" y="106"/>
                  </a:lnTo>
                  <a:lnTo>
                    <a:pt x="673" y="99"/>
                  </a:lnTo>
                  <a:lnTo>
                    <a:pt x="668" y="93"/>
                  </a:lnTo>
                  <a:lnTo>
                    <a:pt x="662" y="87"/>
                  </a:lnTo>
                  <a:lnTo>
                    <a:pt x="656" y="81"/>
                  </a:lnTo>
                  <a:lnTo>
                    <a:pt x="640" y="69"/>
                  </a:lnTo>
                  <a:lnTo>
                    <a:pt x="622" y="58"/>
                  </a:lnTo>
                  <a:lnTo>
                    <a:pt x="602" y="48"/>
                  </a:lnTo>
                  <a:lnTo>
                    <a:pt x="579" y="39"/>
                  </a:lnTo>
                  <a:lnTo>
                    <a:pt x="554" y="30"/>
                  </a:lnTo>
                  <a:lnTo>
                    <a:pt x="528" y="22"/>
                  </a:lnTo>
                  <a:lnTo>
                    <a:pt x="500" y="16"/>
                  </a:lnTo>
                  <a:lnTo>
                    <a:pt x="471" y="10"/>
                  </a:lnTo>
                  <a:lnTo>
                    <a:pt x="440" y="5"/>
                  </a:lnTo>
                  <a:lnTo>
                    <a:pt x="409" y="2"/>
                  </a:lnTo>
                  <a:lnTo>
                    <a:pt x="377" y="0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Freeform 187">
              <a:extLst>
                <a:ext uri="{FF2B5EF4-FFF2-40B4-BE49-F238E27FC236}">
                  <a16:creationId xmlns:a16="http://schemas.microsoft.com/office/drawing/2014/main" id="{2C64E943-9287-4EB1-B3D3-4DE6F2B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6" y="1941513"/>
              <a:ext cx="112713" cy="147638"/>
            </a:xfrm>
            <a:custGeom>
              <a:avLst/>
              <a:gdLst>
                <a:gd name="T0" fmla="*/ 231 w 494"/>
                <a:gd name="T1" fmla="*/ 0 h 651"/>
                <a:gd name="T2" fmla="*/ 176 w 494"/>
                <a:gd name="T3" fmla="*/ 3 h 651"/>
                <a:gd name="T4" fmla="*/ 121 w 494"/>
                <a:gd name="T5" fmla="*/ 10 h 651"/>
                <a:gd name="T6" fmla="*/ 73 w 494"/>
                <a:gd name="T7" fmla="*/ 22 h 651"/>
                <a:gd name="T8" fmla="*/ 32 w 494"/>
                <a:gd name="T9" fmla="*/ 38 h 651"/>
                <a:gd name="T10" fmla="*/ 48 w 494"/>
                <a:gd name="T11" fmla="*/ 62 h 651"/>
                <a:gd name="T12" fmla="*/ 74 w 494"/>
                <a:gd name="T13" fmla="*/ 114 h 651"/>
                <a:gd name="T14" fmla="*/ 92 w 494"/>
                <a:gd name="T15" fmla="*/ 171 h 651"/>
                <a:gd name="T16" fmla="*/ 102 w 494"/>
                <a:gd name="T17" fmla="*/ 231 h 651"/>
                <a:gd name="T18" fmla="*/ 104 w 494"/>
                <a:gd name="T19" fmla="*/ 262 h 651"/>
                <a:gd name="T20" fmla="*/ 102 w 494"/>
                <a:gd name="T21" fmla="*/ 299 h 651"/>
                <a:gd name="T22" fmla="*/ 97 w 494"/>
                <a:gd name="T23" fmla="*/ 336 h 651"/>
                <a:gd name="T24" fmla="*/ 88 w 494"/>
                <a:gd name="T25" fmla="*/ 370 h 651"/>
                <a:gd name="T26" fmla="*/ 76 w 494"/>
                <a:gd name="T27" fmla="*/ 405 h 651"/>
                <a:gd name="T28" fmla="*/ 61 w 494"/>
                <a:gd name="T29" fmla="*/ 437 h 651"/>
                <a:gd name="T30" fmla="*/ 44 w 494"/>
                <a:gd name="T31" fmla="*/ 468 h 651"/>
                <a:gd name="T32" fmla="*/ 23 w 494"/>
                <a:gd name="T33" fmla="*/ 496 h 651"/>
                <a:gd name="T34" fmla="*/ 0 w 494"/>
                <a:gd name="T35" fmla="*/ 523 h 651"/>
                <a:gd name="T36" fmla="*/ 28 w 494"/>
                <a:gd name="T37" fmla="*/ 535 h 651"/>
                <a:gd name="T38" fmla="*/ 69 w 494"/>
                <a:gd name="T39" fmla="*/ 557 h 651"/>
                <a:gd name="T40" fmla="*/ 95 w 494"/>
                <a:gd name="T41" fmla="*/ 575 h 651"/>
                <a:gd name="T42" fmla="*/ 107 w 494"/>
                <a:gd name="T43" fmla="*/ 584 h 651"/>
                <a:gd name="T44" fmla="*/ 135 w 494"/>
                <a:gd name="T45" fmla="*/ 613 h 651"/>
                <a:gd name="T46" fmla="*/ 154 w 494"/>
                <a:gd name="T47" fmla="*/ 641 h 651"/>
                <a:gd name="T48" fmla="*/ 494 w 494"/>
                <a:gd name="T49" fmla="*/ 123 h 651"/>
                <a:gd name="T50" fmla="*/ 492 w 494"/>
                <a:gd name="T51" fmla="*/ 103 h 651"/>
                <a:gd name="T52" fmla="*/ 492 w 494"/>
                <a:gd name="T53" fmla="*/ 98 h 651"/>
                <a:gd name="T54" fmla="*/ 489 w 494"/>
                <a:gd name="T55" fmla="*/ 87 h 651"/>
                <a:gd name="T56" fmla="*/ 479 w 494"/>
                <a:gd name="T57" fmla="*/ 72 h 651"/>
                <a:gd name="T58" fmla="*/ 459 w 494"/>
                <a:gd name="T59" fmla="*/ 53 h 651"/>
                <a:gd name="T60" fmla="*/ 430 w 494"/>
                <a:gd name="T61" fmla="*/ 37 h 651"/>
                <a:gd name="T62" fmla="*/ 393 w 494"/>
                <a:gd name="T63" fmla="*/ 23 h 651"/>
                <a:gd name="T64" fmla="*/ 351 w 494"/>
                <a:gd name="T65" fmla="*/ 12 h 651"/>
                <a:gd name="T66" fmla="*/ 304 w 494"/>
                <a:gd name="T67" fmla="*/ 5 h 651"/>
                <a:gd name="T68" fmla="*/ 256 w 494"/>
                <a:gd name="T69" fmla="*/ 0 h 651"/>
                <a:gd name="T70" fmla="*/ 231 w 494"/>
                <a:gd name="T71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651">
                  <a:moveTo>
                    <a:pt x="231" y="0"/>
                  </a:moveTo>
                  <a:lnTo>
                    <a:pt x="231" y="0"/>
                  </a:lnTo>
                  <a:lnTo>
                    <a:pt x="203" y="0"/>
                  </a:lnTo>
                  <a:lnTo>
                    <a:pt x="176" y="3"/>
                  </a:lnTo>
                  <a:lnTo>
                    <a:pt x="147" y="6"/>
                  </a:lnTo>
                  <a:lnTo>
                    <a:pt x="121" y="10"/>
                  </a:lnTo>
                  <a:lnTo>
                    <a:pt x="97" y="16"/>
                  </a:lnTo>
                  <a:lnTo>
                    <a:pt x="73" y="22"/>
                  </a:lnTo>
                  <a:lnTo>
                    <a:pt x="51" y="3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8" y="62"/>
                  </a:lnTo>
                  <a:lnTo>
                    <a:pt x="62" y="88"/>
                  </a:lnTo>
                  <a:lnTo>
                    <a:pt x="74" y="114"/>
                  </a:lnTo>
                  <a:lnTo>
                    <a:pt x="85" y="142"/>
                  </a:lnTo>
                  <a:lnTo>
                    <a:pt x="92" y="171"/>
                  </a:lnTo>
                  <a:lnTo>
                    <a:pt x="99" y="200"/>
                  </a:lnTo>
                  <a:lnTo>
                    <a:pt x="102" y="231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3" y="280"/>
                  </a:lnTo>
                  <a:lnTo>
                    <a:pt x="102" y="299"/>
                  </a:lnTo>
                  <a:lnTo>
                    <a:pt x="100" y="317"/>
                  </a:lnTo>
                  <a:lnTo>
                    <a:pt x="97" y="336"/>
                  </a:lnTo>
                  <a:lnTo>
                    <a:pt x="92" y="353"/>
                  </a:lnTo>
                  <a:lnTo>
                    <a:pt x="88" y="370"/>
                  </a:lnTo>
                  <a:lnTo>
                    <a:pt x="82" y="388"/>
                  </a:lnTo>
                  <a:lnTo>
                    <a:pt x="76" y="405"/>
                  </a:lnTo>
                  <a:lnTo>
                    <a:pt x="68" y="421"/>
                  </a:lnTo>
                  <a:lnTo>
                    <a:pt x="61" y="437"/>
                  </a:lnTo>
                  <a:lnTo>
                    <a:pt x="52" y="452"/>
                  </a:lnTo>
                  <a:lnTo>
                    <a:pt x="44" y="468"/>
                  </a:lnTo>
                  <a:lnTo>
                    <a:pt x="34" y="482"/>
                  </a:lnTo>
                  <a:lnTo>
                    <a:pt x="23" y="496"/>
                  </a:lnTo>
                  <a:lnTo>
                    <a:pt x="12" y="510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8" y="535"/>
                  </a:lnTo>
                  <a:lnTo>
                    <a:pt x="57" y="549"/>
                  </a:lnTo>
                  <a:lnTo>
                    <a:pt x="69" y="557"/>
                  </a:lnTo>
                  <a:lnTo>
                    <a:pt x="82" y="565"/>
                  </a:lnTo>
                  <a:lnTo>
                    <a:pt x="95" y="575"/>
                  </a:lnTo>
                  <a:lnTo>
                    <a:pt x="107" y="584"/>
                  </a:lnTo>
                  <a:lnTo>
                    <a:pt x="107" y="584"/>
                  </a:lnTo>
                  <a:lnTo>
                    <a:pt x="121" y="597"/>
                  </a:lnTo>
                  <a:lnTo>
                    <a:pt x="135" y="613"/>
                  </a:lnTo>
                  <a:lnTo>
                    <a:pt x="148" y="631"/>
                  </a:lnTo>
                  <a:lnTo>
                    <a:pt x="154" y="641"/>
                  </a:lnTo>
                  <a:lnTo>
                    <a:pt x="159" y="651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2" y="103"/>
                  </a:lnTo>
                  <a:lnTo>
                    <a:pt x="492" y="103"/>
                  </a:lnTo>
                  <a:lnTo>
                    <a:pt x="492" y="98"/>
                  </a:lnTo>
                  <a:lnTo>
                    <a:pt x="491" y="92"/>
                  </a:lnTo>
                  <a:lnTo>
                    <a:pt x="489" y="87"/>
                  </a:lnTo>
                  <a:lnTo>
                    <a:pt x="487" y="82"/>
                  </a:lnTo>
                  <a:lnTo>
                    <a:pt x="479" y="72"/>
                  </a:lnTo>
                  <a:lnTo>
                    <a:pt x="471" y="63"/>
                  </a:lnTo>
                  <a:lnTo>
                    <a:pt x="459" y="53"/>
                  </a:lnTo>
                  <a:lnTo>
                    <a:pt x="445" y="45"/>
                  </a:lnTo>
                  <a:lnTo>
                    <a:pt x="430" y="37"/>
                  </a:lnTo>
                  <a:lnTo>
                    <a:pt x="411" y="30"/>
                  </a:lnTo>
                  <a:lnTo>
                    <a:pt x="393" y="23"/>
                  </a:lnTo>
                  <a:lnTo>
                    <a:pt x="372" y="18"/>
                  </a:lnTo>
                  <a:lnTo>
                    <a:pt x="351" y="12"/>
                  </a:lnTo>
                  <a:lnTo>
                    <a:pt x="328" y="8"/>
                  </a:lnTo>
                  <a:lnTo>
                    <a:pt x="304" y="5"/>
                  </a:lnTo>
                  <a:lnTo>
                    <a:pt x="280" y="3"/>
                  </a:lnTo>
                  <a:lnTo>
                    <a:pt x="25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Freeform 188">
              <a:extLst>
                <a:ext uri="{FF2B5EF4-FFF2-40B4-BE49-F238E27FC236}">
                  <a16:creationId xmlns:a16="http://schemas.microsoft.com/office/drawing/2014/main" id="{3A1D8C05-2C13-4356-BA83-FE88B97B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1900239"/>
              <a:ext cx="122238" cy="68263"/>
            </a:xfrm>
            <a:custGeom>
              <a:avLst/>
              <a:gdLst>
                <a:gd name="T0" fmla="*/ 270 w 540"/>
                <a:gd name="T1" fmla="*/ 0 h 296"/>
                <a:gd name="T2" fmla="*/ 270 w 540"/>
                <a:gd name="T3" fmla="*/ 0 h 296"/>
                <a:gd name="T4" fmla="*/ 244 w 540"/>
                <a:gd name="T5" fmla="*/ 0 h 296"/>
                <a:gd name="T6" fmla="*/ 219 w 540"/>
                <a:gd name="T7" fmla="*/ 2 h 296"/>
                <a:gd name="T8" fmla="*/ 194 w 540"/>
                <a:gd name="T9" fmla="*/ 4 h 296"/>
                <a:gd name="T10" fmla="*/ 170 w 540"/>
                <a:gd name="T11" fmla="*/ 8 h 296"/>
                <a:gd name="T12" fmla="*/ 148 w 540"/>
                <a:gd name="T13" fmla="*/ 13 h 296"/>
                <a:gd name="T14" fmla="*/ 126 w 540"/>
                <a:gd name="T15" fmla="*/ 17 h 296"/>
                <a:gd name="T16" fmla="*/ 104 w 540"/>
                <a:gd name="T17" fmla="*/ 24 h 296"/>
                <a:gd name="T18" fmla="*/ 85 w 540"/>
                <a:gd name="T19" fmla="*/ 30 h 296"/>
                <a:gd name="T20" fmla="*/ 68 w 540"/>
                <a:gd name="T21" fmla="*/ 38 h 296"/>
                <a:gd name="T22" fmla="*/ 51 w 540"/>
                <a:gd name="T23" fmla="*/ 46 h 296"/>
                <a:gd name="T24" fmla="*/ 37 w 540"/>
                <a:gd name="T25" fmla="*/ 55 h 296"/>
                <a:gd name="T26" fmla="*/ 26 w 540"/>
                <a:gd name="T27" fmla="*/ 64 h 296"/>
                <a:gd name="T28" fmla="*/ 16 w 540"/>
                <a:gd name="T29" fmla="*/ 73 h 296"/>
                <a:gd name="T30" fmla="*/ 9 w 540"/>
                <a:gd name="T31" fmla="*/ 83 h 296"/>
                <a:gd name="T32" fmla="*/ 6 w 540"/>
                <a:gd name="T33" fmla="*/ 88 h 296"/>
                <a:gd name="T34" fmla="*/ 5 w 540"/>
                <a:gd name="T35" fmla="*/ 94 h 296"/>
                <a:gd name="T36" fmla="*/ 3 w 540"/>
                <a:gd name="T37" fmla="*/ 99 h 296"/>
                <a:gd name="T38" fmla="*/ 3 w 540"/>
                <a:gd name="T39" fmla="*/ 105 h 296"/>
                <a:gd name="T40" fmla="*/ 3 w 540"/>
                <a:gd name="T41" fmla="*/ 105 h 296"/>
                <a:gd name="T42" fmla="*/ 2 w 540"/>
                <a:gd name="T43" fmla="*/ 118 h 296"/>
                <a:gd name="T44" fmla="*/ 1 w 540"/>
                <a:gd name="T45" fmla="*/ 156 h 296"/>
                <a:gd name="T46" fmla="*/ 0 w 540"/>
                <a:gd name="T47" fmla="*/ 217 h 296"/>
                <a:gd name="T48" fmla="*/ 0 w 540"/>
                <a:gd name="T49" fmla="*/ 254 h 296"/>
                <a:gd name="T50" fmla="*/ 1 w 540"/>
                <a:gd name="T51" fmla="*/ 296 h 296"/>
                <a:gd name="T52" fmla="*/ 538 w 540"/>
                <a:gd name="T53" fmla="*/ 296 h 296"/>
                <a:gd name="T54" fmla="*/ 538 w 540"/>
                <a:gd name="T55" fmla="*/ 296 h 296"/>
                <a:gd name="T56" fmla="*/ 539 w 540"/>
                <a:gd name="T57" fmla="*/ 254 h 296"/>
                <a:gd name="T58" fmla="*/ 540 w 540"/>
                <a:gd name="T59" fmla="*/ 217 h 296"/>
                <a:gd name="T60" fmla="*/ 539 w 540"/>
                <a:gd name="T61" fmla="*/ 156 h 296"/>
                <a:gd name="T62" fmla="*/ 538 w 540"/>
                <a:gd name="T63" fmla="*/ 118 h 296"/>
                <a:gd name="T64" fmla="*/ 537 w 540"/>
                <a:gd name="T65" fmla="*/ 105 h 296"/>
                <a:gd name="T66" fmla="*/ 537 w 540"/>
                <a:gd name="T67" fmla="*/ 105 h 296"/>
                <a:gd name="T68" fmla="*/ 536 w 540"/>
                <a:gd name="T69" fmla="*/ 99 h 296"/>
                <a:gd name="T70" fmla="*/ 535 w 540"/>
                <a:gd name="T71" fmla="*/ 94 h 296"/>
                <a:gd name="T72" fmla="*/ 534 w 540"/>
                <a:gd name="T73" fmla="*/ 88 h 296"/>
                <a:gd name="T74" fmla="*/ 531 w 540"/>
                <a:gd name="T75" fmla="*/ 83 h 296"/>
                <a:gd name="T76" fmla="*/ 524 w 540"/>
                <a:gd name="T77" fmla="*/ 73 h 296"/>
                <a:gd name="T78" fmla="*/ 514 w 540"/>
                <a:gd name="T79" fmla="*/ 64 h 296"/>
                <a:gd name="T80" fmla="*/ 503 w 540"/>
                <a:gd name="T81" fmla="*/ 55 h 296"/>
                <a:gd name="T82" fmla="*/ 488 w 540"/>
                <a:gd name="T83" fmla="*/ 46 h 296"/>
                <a:gd name="T84" fmla="*/ 472 w 540"/>
                <a:gd name="T85" fmla="*/ 38 h 296"/>
                <a:gd name="T86" fmla="*/ 454 w 540"/>
                <a:gd name="T87" fmla="*/ 30 h 296"/>
                <a:gd name="T88" fmla="*/ 434 w 540"/>
                <a:gd name="T89" fmla="*/ 24 h 296"/>
                <a:gd name="T90" fmla="*/ 414 w 540"/>
                <a:gd name="T91" fmla="*/ 17 h 296"/>
                <a:gd name="T92" fmla="*/ 392 w 540"/>
                <a:gd name="T93" fmla="*/ 13 h 296"/>
                <a:gd name="T94" fmla="*/ 368 w 540"/>
                <a:gd name="T95" fmla="*/ 8 h 296"/>
                <a:gd name="T96" fmla="*/ 345 w 540"/>
                <a:gd name="T97" fmla="*/ 4 h 296"/>
                <a:gd name="T98" fmla="*/ 320 w 540"/>
                <a:gd name="T99" fmla="*/ 2 h 296"/>
                <a:gd name="T100" fmla="*/ 295 w 540"/>
                <a:gd name="T101" fmla="*/ 0 h 296"/>
                <a:gd name="T102" fmla="*/ 270 w 540"/>
                <a:gd name="T103" fmla="*/ 0 h 296"/>
                <a:gd name="T104" fmla="*/ 270 w 540"/>
                <a:gd name="T10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0" h="296">
                  <a:moveTo>
                    <a:pt x="270" y="0"/>
                  </a:moveTo>
                  <a:lnTo>
                    <a:pt x="270" y="0"/>
                  </a:lnTo>
                  <a:lnTo>
                    <a:pt x="244" y="0"/>
                  </a:lnTo>
                  <a:lnTo>
                    <a:pt x="219" y="2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3"/>
                  </a:lnTo>
                  <a:lnTo>
                    <a:pt x="126" y="17"/>
                  </a:lnTo>
                  <a:lnTo>
                    <a:pt x="104" y="24"/>
                  </a:lnTo>
                  <a:lnTo>
                    <a:pt x="85" y="30"/>
                  </a:lnTo>
                  <a:lnTo>
                    <a:pt x="68" y="38"/>
                  </a:lnTo>
                  <a:lnTo>
                    <a:pt x="51" y="46"/>
                  </a:lnTo>
                  <a:lnTo>
                    <a:pt x="37" y="55"/>
                  </a:lnTo>
                  <a:lnTo>
                    <a:pt x="26" y="64"/>
                  </a:lnTo>
                  <a:lnTo>
                    <a:pt x="16" y="73"/>
                  </a:lnTo>
                  <a:lnTo>
                    <a:pt x="9" y="83"/>
                  </a:lnTo>
                  <a:lnTo>
                    <a:pt x="6" y="88"/>
                  </a:lnTo>
                  <a:lnTo>
                    <a:pt x="5" y="94"/>
                  </a:lnTo>
                  <a:lnTo>
                    <a:pt x="3" y="99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2" y="118"/>
                  </a:lnTo>
                  <a:lnTo>
                    <a:pt x="1" y="156"/>
                  </a:lnTo>
                  <a:lnTo>
                    <a:pt x="0" y="217"/>
                  </a:lnTo>
                  <a:lnTo>
                    <a:pt x="0" y="254"/>
                  </a:lnTo>
                  <a:lnTo>
                    <a:pt x="1" y="296"/>
                  </a:lnTo>
                  <a:lnTo>
                    <a:pt x="538" y="296"/>
                  </a:lnTo>
                  <a:lnTo>
                    <a:pt x="538" y="296"/>
                  </a:lnTo>
                  <a:lnTo>
                    <a:pt x="539" y="254"/>
                  </a:lnTo>
                  <a:lnTo>
                    <a:pt x="540" y="217"/>
                  </a:lnTo>
                  <a:lnTo>
                    <a:pt x="539" y="156"/>
                  </a:lnTo>
                  <a:lnTo>
                    <a:pt x="538" y="118"/>
                  </a:lnTo>
                  <a:lnTo>
                    <a:pt x="537" y="105"/>
                  </a:lnTo>
                  <a:lnTo>
                    <a:pt x="537" y="105"/>
                  </a:lnTo>
                  <a:lnTo>
                    <a:pt x="536" y="99"/>
                  </a:lnTo>
                  <a:lnTo>
                    <a:pt x="535" y="94"/>
                  </a:lnTo>
                  <a:lnTo>
                    <a:pt x="534" y="88"/>
                  </a:lnTo>
                  <a:lnTo>
                    <a:pt x="531" y="83"/>
                  </a:lnTo>
                  <a:lnTo>
                    <a:pt x="524" y="73"/>
                  </a:lnTo>
                  <a:lnTo>
                    <a:pt x="514" y="64"/>
                  </a:lnTo>
                  <a:lnTo>
                    <a:pt x="503" y="55"/>
                  </a:lnTo>
                  <a:lnTo>
                    <a:pt x="488" y="46"/>
                  </a:lnTo>
                  <a:lnTo>
                    <a:pt x="472" y="3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414" y="17"/>
                  </a:lnTo>
                  <a:lnTo>
                    <a:pt x="392" y="13"/>
                  </a:lnTo>
                  <a:lnTo>
                    <a:pt x="368" y="8"/>
                  </a:lnTo>
                  <a:lnTo>
                    <a:pt x="345" y="4"/>
                  </a:lnTo>
                  <a:lnTo>
                    <a:pt x="320" y="2"/>
                  </a:lnTo>
                  <a:lnTo>
                    <a:pt x="295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Freeform 189">
              <a:extLst>
                <a:ext uri="{FF2B5EF4-FFF2-40B4-BE49-F238E27FC236}">
                  <a16:creationId xmlns:a16="http://schemas.microsoft.com/office/drawing/2014/main" id="{834954D8-9FDC-4B4A-A75D-C9B848EF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1990726"/>
              <a:ext cx="622300" cy="317500"/>
            </a:xfrm>
            <a:custGeom>
              <a:avLst/>
              <a:gdLst>
                <a:gd name="T0" fmla="*/ 1858 w 2742"/>
                <a:gd name="T1" fmla="*/ 0 h 1397"/>
                <a:gd name="T2" fmla="*/ 884 w 2742"/>
                <a:gd name="T3" fmla="*/ 0 h 1397"/>
                <a:gd name="T4" fmla="*/ 0 w 2742"/>
                <a:gd name="T5" fmla="*/ 1397 h 1397"/>
                <a:gd name="T6" fmla="*/ 2742 w 2742"/>
                <a:gd name="T7" fmla="*/ 1397 h 1397"/>
                <a:gd name="T8" fmla="*/ 1858 w 2742"/>
                <a:gd name="T9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2" h="1397">
                  <a:moveTo>
                    <a:pt x="1858" y="0"/>
                  </a:moveTo>
                  <a:lnTo>
                    <a:pt x="884" y="0"/>
                  </a:lnTo>
                  <a:lnTo>
                    <a:pt x="0" y="1397"/>
                  </a:lnTo>
                  <a:lnTo>
                    <a:pt x="2742" y="1397"/>
                  </a:lnTo>
                  <a:lnTo>
                    <a:pt x="18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68" name="Grafika 167" descr="Działania Ministerstwa Klimatu i Środowiska&#10;&#10;Obraz przedstawia jakie według respondenta Ministerstwo Klimatu i Środowiska powinno podjąć jeszcze działania, w zakresie ochrony środowiska i wspierania efektywnego gospodarowania zasobami - konsultacje z naukowcami - 1%. ">
            <a:extLst>
              <a:ext uri="{FF2B5EF4-FFF2-40B4-BE49-F238E27FC236}">
                <a16:creationId xmlns:a16="http://schemas.microsoft.com/office/drawing/2014/main" id="{F4E78518-EEE0-405D-85C0-3A08CC4865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2327" y="1533464"/>
            <a:ext cx="502697" cy="502697"/>
          </a:xfrm>
          <a:prstGeom prst="rect">
            <a:avLst/>
          </a:prstGeom>
        </p:spPr>
      </p:pic>
      <p:pic>
        <p:nvPicPr>
          <p:cNvPr id="13" name="Grafika 12" descr="Działania Ministerstwa Klimatu i Środowiska&#10;&#10;Obraz przedstawia jakie według respondenta Ministerstwo Klimatu i Środowiska powinno podjąć jeszcze działania, w zakresie ochrony środowiska i wspierania efektywnego gospodarowania zasobami - odejść od energetyki węglowej - 15%.">
            <a:extLst>
              <a:ext uri="{FF2B5EF4-FFF2-40B4-BE49-F238E27FC236}">
                <a16:creationId xmlns:a16="http://schemas.microsoft.com/office/drawing/2014/main" id="{C42F3857-2937-4C36-8D65-2CEFA957BE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863200" y="2847515"/>
            <a:ext cx="429554" cy="429554"/>
          </a:xfrm>
          <a:prstGeom prst="rect">
            <a:avLst/>
          </a:prstGeom>
        </p:spPr>
      </p:pic>
      <p:pic>
        <p:nvPicPr>
          <p:cNvPr id="98" name="Grafika 97" descr="Dymek z myślami z wypełnieniem pełnym">
            <a:extLst>
              <a:ext uri="{FF2B5EF4-FFF2-40B4-BE49-F238E27FC236}">
                <a16:creationId xmlns:a16="http://schemas.microsoft.com/office/drawing/2014/main" id="{A365677B-5DF9-4672-8BEC-4A7895310B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5139" y="3614763"/>
            <a:ext cx="404707" cy="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34DE61A-05E3-4226-84C2-74DAF911F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0" name="Grupa 39"/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41" name="Łącznik prosty 82"/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a 41"/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45" name="Łącznik prosty 82"/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AC782A97-B1C7-4D6F-8DA6-53D92DA356E8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65" name="Łącznik prosty 82">
              <a:extLst>
                <a:ext uri="{FF2B5EF4-FFF2-40B4-BE49-F238E27FC236}">
                  <a16:creationId xmlns:a16="http://schemas.microsoft.com/office/drawing/2014/main" id="{A42D60F3-4748-4397-A54F-ACF8297EFF42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49">
              <a:extLst>
                <a:ext uri="{FF2B5EF4-FFF2-40B4-BE49-F238E27FC236}">
                  <a16:creationId xmlns:a16="http://schemas.microsoft.com/office/drawing/2014/main" id="{AA071A91-33F1-4CC4-AD5B-D8E459E8B058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E9514AB8-31F3-449F-8B59-2559C3D58B5E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3A5523D-8A8C-4A7C-AEC8-04F46FB1D051}"/>
              </a:ext>
            </a:extLst>
          </p:cNvPr>
          <p:cNvGrpSpPr/>
          <p:nvPr/>
        </p:nvGrpSpPr>
        <p:grpSpPr>
          <a:xfrm>
            <a:off x="1375026" y="3795941"/>
            <a:ext cx="3977193" cy="360040"/>
            <a:chOff x="822839" y="3146735"/>
            <a:chExt cx="3977193" cy="360040"/>
          </a:xfrm>
        </p:grpSpPr>
        <p:cxnSp>
          <p:nvCxnSpPr>
            <p:cNvPr id="19" name="Łącznik prosty 82">
              <a:extLst>
                <a:ext uri="{FF2B5EF4-FFF2-40B4-BE49-F238E27FC236}">
                  <a16:creationId xmlns:a16="http://schemas.microsoft.com/office/drawing/2014/main" id="{8DC9DD0E-AB1B-460B-870E-B6FA270BF530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a 49">
              <a:extLst>
                <a:ext uri="{FF2B5EF4-FFF2-40B4-BE49-F238E27FC236}">
                  <a16:creationId xmlns:a16="http://schemas.microsoft.com/office/drawing/2014/main" id="{8F480F5F-AEF3-486D-B5E5-EF367CB0A683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DE84A00-4581-453E-9EBB-700A0CDCAA0E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9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075" y="908050"/>
            <a:ext cx="8076396" cy="1080790"/>
          </a:xfrm>
        </p:spPr>
        <p:txBody>
          <a:bodyPr/>
          <a:lstStyle/>
          <a:p>
            <a:r>
              <a:rPr lang="pl-PL" sz="1100"/>
              <a:t>6. Jakie według Pana(i) Ministerstwo Klimatu i Środowiska powinno podjąć jeszcze działania, w zakresie ochrony środowiska i wspierania efektywnego gospodarowania zasobami?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Działania Ministerstwa Klimatu i Środowiska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B5463FA6-1B7E-4C9D-A909-984C9C0A6D1C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graphicFrame>
        <p:nvGraphicFramePr>
          <p:cNvPr id="98" name="Wykres 97">
            <a:extLst>
              <a:ext uri="{FF2B5EF4-FFF2-40B4-BE49-F238E27FC236}">
                <a16:creationId xmlns:a16="http://schemas.microsoft.com/office/drawing/2014/main" id="{61A61333-010D-4C59-81EC-B348C98EE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917106"/>
              </p:ext>
            </p:extLst>
          </p:nvPr>
        </p:nvGraphicFramePr>
        <p:xfrm>
          <a:off x="397927" y="154058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6" name="Grupa 115">
            <a:extLst>
              <a:ext uri="{FF2B5EF4-FFF2-40B4-BE49-F238E27FC236}">
                <a16:creationId xmlns:a16="http://schemas.microsoft.com/office/drawing/2014/main" id="{EAB52F1B-076F-4C67-9108-0E9C70400FF7}"/>
              </a:ext>
            </a:extLst>
          </p:cNvPr>
          <p:cNvGrpSpPr/>
          <p:nvPr/>
        </p:nvGrpSpPr>
        <p:grpSpPr>
          <a:xfrm>
            <a:off x="5439660" y="1835194"/>
            <a:ext cx="773832" cy="253916"/>
            <a:chOff x="5450723" y="1496219"/>
            <a:chExt cx="773832" cy="253916"/>
          </a:xfrm>
        </p:grpSpPr>
        <p:sp>
          <p:nvSpPr>
            <p:cNvPr id="118" name="pole tekstowe 117">
              <a:extLst>
                <a:ext uri="{FF2B5EF4-FFF2-40B4-BE49-F238E27FC236}">
                  <a16:creationId xmlns:a16="http://schemas.microsoft.com/office/drawing/2014/main" id="{FBC590A7-8975-49B4-8C3C-9999FFF69067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19" name="Prostokąt 118">
              <a:extLst>
                <a:ext uri="{FF2B5EF4-FFF2-40B4-BE49-F238E27FC236}">
                  <a16:creationId xmlns:a16="http://schemas.microsoft.com/office/drawing/2014/main" id="{CEA51B60-D3A2-4746-962D-438343B8FC93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B0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upa 119">
            <a:extLst>
              <a:ext uri="{FF2B5EF4-FFF2-40B4-BE49-F238E27FC236}">
                <a16:creationId xmlns:a16="http://schemas.microsoft.com/office/drawing/2014/main" id="{3D1C544D-0EE6-4096-BB49-443F544FA980}"/>
              </a:ext>
            </a:extLst>
          </p:cNvPr>
          <p:cNvGrpSpPr/>
          <p:nvPr/>
        </p:nvGrpSpPr>
        <p:grpSpPr>
          <a:xfrm>
            <a:off x="7925350" y="1593885"/>
            <a:ext cx="567417" cy="644495"/>
            <a:chOff x="8001129" y="3982537"/>
            <a:chExt cx="284805" cy="323493"/>
          </a:xfrm>
        </p:grpSpPr>
        <p:sp>
          <p:nvSpPr>
            <p:cNvPr id="121" name="Freeform 167">
              <a:extLst>
                <a:ext uri="{FF2B5EF4-FFF2-40B4-BE49-F238E27FC236}">
                  <a16:creationId xmlns:a16="http://schemas.microsoft.com/office/drawing/2014/main" id="{1A5E7037-5339-4A4F-A797-05D486441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168">
              <a:extLst>
                <a:ext uri="{FF2B5EF4-FFF2-40B4-BE49-F238E27FC236}">
                  <a16:creationId xmlns:a16="http://schemas.microsoft.com/office/drawing/2014/main" id="{C5D4C13A-E73B-49AA-A6EC-F7A1090E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169">
              <a:extLst>
                <a:ext uri="{FF2B5EF4-FFF2-40B4-BE49-F238E27FC236}">
                  <a16:creationId xmlns:a16="http://schemas.microsoft.com/office/drawing/2014/main" id="{74B17FE7-5284-4CCF-80CB-A3716CEF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25" name="Prostokąt 124">
            <a:extLst>
              <a:ext uri="{FF2B5EF4-FFF2-40B4-BE49-F238E27FC236}">
                <a16:creationId xmlns:a16="http://schemas.microsoft.com/office/drawing/2014/main" id="{2A78003E-165D-4DD2-888A-CAC55B820CB3}"/>
              </a:ext>
            </a:extLst>
          </p:cNvPr>
          <p:cNvSpPr/>
          <p:nvPr/>
        </p:nvSpPr>
        <p:spPr>
          <a:xfrm rot="16200000">
            <a:off x="6651595" y="1874667"/>
            <a:ext cx="83119" cy="77824"/>
          </a:xfrm>
          <a:prstGeom prst="rect">
            <a:avLst/>
          </a:prstGeom>
          <a:solidFill>
            <a:srgbClr val="A1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126" name="Prostokąt 125">
            <a:extLst>
              <a:ext uri="{FF2B5EF4-FFF2-40B4-BE49-F238E27FC236}">
                <a16:creationId xmlns:a16="http://schemas.microsoft.com/office/drawing/2014/main" id="{62A641D2-76AD-4633-BCBC-9B8F223D1FA1}"/>
              </a:ext>
            </a:extLst>
          </p:cNvPr>
          <p:cNvSpPr/>
          <p:nvPr/>
        </p:nvSpPr>
        <p:spPr>
          <a:xfrm rot="16200000">
            <a:off x="6651595" y="2015392"/>
            <a:ext cx="83119" cy="77824"/>
          </a:xfrm>
          <a:prstGeom prst="rect">
            <a:avLst/>
          </a:prstGeom>
          <a:solidFill>
            <a:srgbClr val="CD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F89F2AB3-17BF-45EA-BBA2-E065CF63C139}"/>
              </a:ext>
            </a:extLst>
          </p:cNvPr>
          <p:cNvSpPr txBox="1"/>
          <p:nvPr/>
        </p:nvSpPr>
        <p:spPr>
          <a:xfrm>
            <a:off x="6698821" y="1778942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Emeryt, rencista</a:t>
            </a:r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294F3EB3-281B-49BB-B723-32D4125AB6CF}"/>
              </a:ext>
            </a:extLst>
          </p:cNvPr>
          <p:cNvSpPr txBox="1"/>
          <p:nvPr/>
        </p:nvSpPr>
        <p:spPr>
          <a:xfrm>
            <a:off x="6698821" y="1921153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Uczeń, student</a:t>
            </a:r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F6D19185-157F-48BC-83BC-861CB17449E7}"/>
              </a:ext>
            </a:extLst>
          </p:cNvPr>
          <p:cNvSpPr txBox="1"/>
          <p:nvPr/>
        </p:nvSpPr>
        <p:spPr>
          <a:xfrm>
            <a:off x="6698821" y="2063364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Niepracujący</a:t>
            </a:r>
          </a:p>
        </p:txBody>
      </p:sp>
      <p:sp>
        <p:nvSpPr>
          <p:cNvPr id="130" name="Prostokąt 129">
            <a:extLst>
              <a:ext uri="{FF2B5EF4-FFF2-40B4-BE49-F238E27FC236}">
                <a16:creationId xmlns:a16="http://schemas.microsoft.com/office/drawing/2014/main" id="{4F99B8AE-1E9B-4708-885A-C605E928C05C}"/>
              </a:ext>
            </a:extLst>
          </p:cNvPr>
          <p:cNvSpPr/>
          <p:nvPr/>
        </p:nvSpPr>
        <p:spPr>
          <a:xfrm rot="16200000">
            <a:off x="6651595" y="2156117"/>
            <a:ext cx="83119" cy="77824"/>
          </a:xfrm>
          <a:prstGeom prst="rect">
            <a:avLst/>
          </a:prstGeom>
          <a:solidFill>
            <a:srgbClr val="9BA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131" name="Prostokąt 130">
            <a:extLst>
              <a:ext uri="{FF2B5EF4-FFF2-40B4-BE49-F238E27FC236}">
                <a16:creationId xmlns:a16="http://schemas.microsoft.com/office/drawing/2014/main" id="{6D7CEC61-019B-46AD-A359-15DA9DD64292}"/>
              </a:ext>
            </a:extLst>
          </p:cNvPr>
          <p:cNvSpPr/>
          <p:nvPr/>
        </p:nvSpPr>
        <p:spPr>
          <a:xfrm rot="16200000">
            <a:off x="6659187" y="1730440"/>
            <a:ext cx="83119" cy="77824"/>
          </a:xfrm>
          <a:prstGeom prst="rect">
            <a:avLst/>
          </a:prstGeom>
          <a:solidFill>
            <a:srgbClr val="00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A0931135-7D54-474A-A569-A49BBD03BE9D}"/>
              </a:ext>
            </a:extLst>
          </p:cNvPr>
          <p:cNvSpPr txBox="1"/>
          <p:nvPr/>
        </p:nvSpPr>
        <p:spPr>
          <a:xfrm>
            <a:off x="6701723" y="1623379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Pracujący</a:t>
            </a:r>
            <a:endParaRPr lang="pl-PL" sz="105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7" name="Tabela 136">
            <a:extLst>
              <a:ext uri="{FF2B5EF4-FFF2-40B4-BE49-F238E27FC236}">
                <a16:creationId xmlns:a16="http://schemas.microsoft.com/office/drawing/2014/main" id="{4DD45B25-0CC7-4AFF-B0BC-EEABED9D3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28291"/>
              </p:ext>
            </p:extLst>
          </p:nvPr>
        </p:nvGraphicFramePr>
        <p:xfrm>
          <a:off x="854241" y="3592053"/>
          <a:ext cx="7637443" cy="68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08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082909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429505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256207">
                  <a:extLst>
                    <a:ext uri="{9D8B030D-6E8A-4147-A177-3AD203B41FA5}">
                      <a16:colId xmlns:a16="http://schemas.microsoft.com/office/drawing/2014/main" val="3881020594"/>
                    </a:ext>
                  </a:extLst>
                </a:gridCol>
                <a:gridCol w="1316052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196362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Dbać o tereny </a:t>
                      </a:r>
                    </a:p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zielone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Promować używanie odnawialnych źródeł energii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Odejść od energetyki węglowej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Ograniczyć emisję spalin, gazów cieplarnianych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Działania edukacyjne, uświadamiać ludzi ekologicznie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Segregować </a:t>
                      </a:r>
                    </a:p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przetwarzać odpady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138" name="Grupa 137" descr="Działania Ministerstwa Klimatu i Środowiska&#10;&#10;Obraz przedstawia jakie według respondenta Ministerstwo Klimatu i Środowiska powinno podjąć jeszcze działania, w zakresie ochrony środowiska i wspierania efektywnego gospodarowania zasobami - promować używanie odnawialnych źródeł energii - 16%.">
            <a:extLst>
              <a:ext uri="{FF2B5EF4-FFF2-40B4-BE49-F238E27FC236}">
                <a16:creationId xmlns:a16="http://schemas.microsoft.com/office/drawing/2014/main" id="{6F9FD93D-161E-4C6B-8F33-91CC027618E0}"/>
              </a:ext>
            </a:extLst>
          </p:cNvPr>
          <p:cNvGrpSpPr/>
          <p:nvPr/>
        </p:nvGrpSpPr>
        <p:grpSpPr>
          <a:xfrm>
            <a:off x="2524800" y="4561592"/>
            <a:ext cx="492717" cy="536056"/>
            <a:chOff x="3673475" y="2644778"/>
            <a:chExt cx="685800" cy="746123"/>
          </a:xfrm>
          <a:solidFill>
            <a:srgbClr val="D5C7A7"/>
          </a:solidFill>
        </p:grpSpPr>
        <p:sp>
          <p:nvSpPr>
            <p:cNvPr id="158" name="Freeform 49">
              <a:extLst>
                <a:ext uri="{FF2B5EF4-FFF2-40B4-BE49-F238E27FC236}">
                  <a16:creationId xmlns:a16="http://schemas.microsoft.com/office/drawing/2014/main" id="{D4A81B20-0FF6-46F3-9C9A-3317CB0CC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5" y="2644778"/>
              <a:ext cx="685800" cy="652463"/>
            </a:xfrm>
            <a:custGeom>
              <a:avLst/>
              <a:gdLst>
                <a:gd name="T0" fmla="*/ 67 w 862"/>
                <a:gd name="T1" fmla="*/ 803 h 822"/>
                <a:gd name="T2" fmla="*/ 106 w 862"/>
                <a:gd name="T3" fmla="*/ 822 h 822"/>
                <a:gd name="T4" fmla="*/ 379 w 862"/>
                <a:gd name="T5" fmla="*/ 719 h 822"/>
                <a:gd name="T6" fmla="*/ 401 w 862"/>
                <a:gd name="T7" fmla="*/ 656 h 822"/>
                <a:gd name="T8" fmla="*/ 468 w 862"/>
                <a:gd name="T9" fmla="*/ 483 h 822"/>
                <a:gd name="T10" fmla="*/ 524 w 862"/>
                <a:gd name="T11" fmla="*/ 435 h 822"/>
                <a:gd name="T12" fmla="*/ 635 w 862"/>
                <a:gd name="T13" fmla="*/ 407 h 822"/>
                <a:gd name="T14" fmla="*/ 725 w 862"/>
                <a:gd name="T15" fmla="*/ 389 h 822"/>
                <a:gd name="T16" fmla="*/ 781 w 862"/>
                <a:gd name="T17" fmla="*/ 356 h 822"/>
                <a:gd name="T18" fmla="*/ 823 w 862"/>
                <a:gd name="T19" fmla="*/ 288 h 822"/>
                <a:gd name="T20" fmla="*/ 834 w 862"/>
                <a:gd name="T21" fmla="*/ 207 h 822"/>
                <a:gd name="T22" fmla="*/ 826 w 862"/>
                <a:gd name="T23" fmla="*/ 106 h 822"/>
                <a:gd name="T24" fmla="*/ 850 w 862"/>
                <a:gd name="T25" fmla="*/ 30 h 822"/>
                <a:gd name="T26" fmla="*/ 862 w 862"/>
                <a:gd name="T27" fmla="*/ 7 h 822"/>
                <a:gd name="T28" fmla="*/ 823 w 862"/>
                <a:gd name="T29" fmla="*/ 0 h 822"/>
                <a:gd name="T30" fmla="*/ 696 w 862"/>
                <a:gd name="T31" fmla="*/ 19 h 822"/>
                <a:gd name="T32" fmla="*/ 573 w 862"/>
                <a:gd name="T33" fmla="*/ 64 h 822"/>
                <a:gd name="T34" fmla="*/ 449 w 862"/>
                <a:gd name="T35" fmla="*/ 151 h 822"/>
                <a:gd name="T36" fmla="*/ 395 w 862"/>
                <a:gd name="T37" fmla="*/ 240 h 822"/>
                <a:gd name="T38" fmla="*/ 381 w 862"/>
                <a:gd name="T39" fmla="*/ 317 h 822"/>
                <a:gd name="T40" fmla="*/ 391 w 862"/>
                <a:gd name="T41" fmla="*/ 387 h 822"/>
                <a:gd name="T42" fmla="*/ 461 w 862"/>
                <a:gd name="T43" fmla="*/ 317 h 822"/>
                <a:gd name="T44" fmla="*/ 584 w 862"/>
                <a:gd name="T45" fmla="*/ 160 h 822"/>
                <a:gd name="T46" fmla="*/ 648 w 862"/>
                <a:gd name="T47" fmla="*/ 120 h 822"/>
                <a:gd name="T48" fmla="*/ 721 w 862"/>
                <a:gd name="T49" fmla="*/ 100 h 822"/>
                <a:gd name="T50" fmla="*/ 710 w 862"/>
                <a:gd name="T51" fmla="*/ 117 h 822"/>
                <a:gd name="T52" fmla="*/ 629 w 862"/>
                <a:gd name="T53" fmla="*/ 164 h 822"/>
                <a:gd name="T54" fmla="*/ 539 w 862"/>
                <a:gd name="T55" fmla="*/ 254 h 822"/>
                <a:gd name="T56" fmla="*/ 433 w 862"/>
                <a:gd name="T57" fmla="*/ 443 h 822"/>
                <a:gd name="T58" fmla="*/ 402 w 862"/>
                <a:gd name="T59" fmla="*/ 510 h 822"/>
                <a:gd name="T60" fmla="*/ 390 w 862"/>
                <a:gd name="T61" fmla="*/ 502 h 822"/>
                <a:gd name="T62" fmla="*/ 303 w 862"/>
                <a:gd name="T63" fmla="*/ 386 h 822"/>
                <a:gd name="T64" fmla="*/ 194 w 862"/>
                <a:gd name="T65" fmla="*/ 295 h 822"/>
                <a:gd name="T66" fmla="*/ 129 w 862"/>
                <a:gd name="T67" fmla="*/ 272 h 822"/>
                <a:gd name="T68" fmla="*/ 107 w 862"/>
                <a:gd name="T69" fmla="*/ 258 h 822"/>
                <a:gd name="T70" fmla="*/ 196 w 862"/>
                <a:gd name="T71" fmla="*/ 272 h 822"/>
                <a:gd name="T72" fmla="*/ 273 w 862"/>
                <a:gd name="T73" fmla="*/ 327 h 822"/>
                <a:gd name="T74" fmla="*/ 368 w 862"/>
                <a:gd name="T75" fmla="*/ 435 h 822"/>
                <a:gd name="T76" fmla="*/ 360 w 862"/>
                <a:gd name="T77" fmla="*/ 333 h 822"/>
                <a:gd name="T78" fmla="*/ 297 w 862"/>
                <a:gd name="T79" fmla="*/ 254 h 822"/>
                <a:gd name="T80" fmla="*/ 202 w 862"/>
                <a:gd name="T81" fmla="*/ 213 h 822"/>
                <a:gd name="T82" fmla="*/ 113 w 862"/>
                <a:gd name="T83" fmla="*/ 201 h 822"/>
                <a:gd name="T84" fmla="*/ 25 w 862"/>
                <a:gd name="T85" fmla="*/ 207 h 822"/>
                <a:gd name="T86" fmla="*/ 0 w 862"/>
                <a:gd name="T87" fmla="*/ 218 h 822"/>
                <a:gd name="T88" fmla="*/ 25 w 862"/>
                <a:gd name="T89" fmla="*/ 246 h 822"/>
                <a:gd name="T90" fmla="*/ 45 w 862"/>
                <a:gd name="T91" fmla="*/ 336 h 822"/>
                <a:gd name="T92" fmla="*/ 67 w 862"/>
                <a:gd name="T93" fmla="*/ 400 h 822"/>
                <a:gd name="T94" fmla="*/ 129 w 862"/>
                <a:gd name="T95" fmla="*/ 449 h 822"/>
                <a:gd name="T96" fmla="*/ 210 w 862"/>
                <a:gd name="T97" fmla="*/ 452 h 822"/>
                <a:gd name="T98" fmla="*/ 298 w 862"/>
                <a:gd name="T99" fmla="*/ 457 h 822"/>
                <a:gd name="T100" fmla="*/ 332 w 862"/>
                <a:gd name="T101" fmla="*/ 479 h 822"/>
                <a:gd name="T102" fmla="*/ 382 w 862"/>
                <a:gd name="T103" fmla="*/ 552 h 822"/>
                <a:gd name="T104" fmla="*/ 353 w 862"/>
                <a:gd name="T105" fmla="*/ 654 h 822"/>
                <a:gd name="T106" fmla="*/ 401 w 862"/>
                <a:gd name="T107" fmla="*/ 65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822">
                  <a:moveTo>
                    <a:pt x="61" y="772"/>
                  </a:moveTo>
                  <a:lnTo>
                    <a:pt x="61" y="772"/>
                  </a:lnTo>
                  <a:lnTo>
                    <a:pt x="61" y="783"/>
                  </a:lnTo>
                  <a:lnTo>
                    <a:pt x="64" y="794"/>
                  </a:lnTo>
                  <a:lnTo>
                    <a:pt x="67" y="803"/>
                  </a:lnTo>
                  <a:lnTo>
                    <a:pt x="73" y="809"/>
                  </a:lnTo>
                  <a:lnTo>
                    <a:pt x="79" y="816"/>
                  </a:lnTo>
                  <a:lnTo>
                    <a:pt x="87" y="819"/>
                  </a:lnTo>
                  <a:lnTo>
                    <a:pt x="95" y="822"/>
                  </a:lnTo>
                  <a:lnTo>
                    <a:pt x="106" y="822"/>
                  </a:lnTo>
                  <a:lnTo>
                    <a:pt x="505" y="822"/>
                  </a:lnTo>
                  <a:lnTo>
                    <a:pt x="505" y="757"/>
                  </a:lnTo>
                  <a:lnTo>
                    <a:pt x="126" y="757"/>
                  </a:lnTo>
                  <a:lnTo>
                    <a:pt x="126" y="719"/>
                  </a:lnTo>
                  <a:lnTo>
                    <a:pt x="379" y="71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90" y="688"/>
                  </a:lnTo>
                  <a:lnTo>
                    <a:pt x="401" y="656"/>
                  </a:lnTo>
                  <a:lnTo>
                    <a:pt x="401" y="656"/>
                  </a:lnTo>
                  <a:lnTo>
                    <a:pt x="436" y="558"/>
                  </a:lnTo>
                  <a:lnTo>
                    <a:pt x="454" y="513"/>
                  </a:lnTo>
                  <a:lnTo>
                    <a:pt x="468" y="483"/>
                  </a:lnTo>
                  <a:lnTo>
                    <a:pt x="468" y="483"/>
                  </a:lnTo>
                  <a:lnTo>
                    <a:pt x="475" y="471"/>
                  </a:lnTo>
                  <a:lnTo>
                    <a:pt x="486" y="460"/>
                  </a:lnTo>
                  <a:lnTo>
                    <a:pt x="497" y="451"/>
                  </a:lnTo>
                  <a:lnTo>
                    <a:pt x="510" y="441"/>
                  </a:lnTo>
                  <a:lnTo>
                    <a:pt x="524" y="435"/>
                  </a:lnTo>
                  <a:lnTo>
                    <a:pt x="539" y="429"/>
                  </a:lnTo>
                  <a:lnTo>
                    <a:pt x="553" y="424"/>
                  </a:lnTo>
                  <a:lnTo>
                    <a:pt x="570" y="420"/>
                  </a:lnTo>
                  <a:lnTo>
                    <a:pt x="603" y="413"/>
                  </a:lnTo>
                  <a:lnTo>
                    <a:pt x="635" y="407"/>
                  </a:lnTo>
                  <a:lnTo>
                    <a:pt x="668" y="403"/>
                  </a:lnTo>
                  <a:lnTo>
                    <a:pt x="696" y="398"/>
                  </a:lnTo>
                  <a:lnTo>
                    <a:pt x="696" y="398"/>
                  </a:lnTo>
                  <a:lnTo>
                    <a:pt x="712" y="393"/>
                  </a:lnTo>
                  <a:lnTo>
                    <a:pt x="725" y="389"/>
                  </a:lnTo>
                  <a:lnTo>
                    <a:pt x="739" y="384"/>
                  </a:lnTo>
                  <a:lnTo>
                    <a:pt x="750" y="378"/>
                  </a:lnTo>
                  <a:lnTo>
                    <a:pt x="763" y="372"/>
                  </a:lnTo>
                  <a:lnTo>
                    <a:pt x="772" y="364"/>
                  </a:lnTo>
                  <a:lnTo>
                    <a:pt x="781" y="356"/>
                  </a:lnTo>
                  <a:lnTo>
                    <a:pt x="791" y="348"/>
                  </a:lnTo>
                  <a:lnTo>
                    <a:pt x="797" y="339"/>
                  </a:lnTo>
                  <a:lnTo>
                    <a:pt x="805" y="330"/>
                  </a:lnTo>
                  <a:lnTo>
                    <a:pt x="816" y="309"/>
                  </a:lnTo>
                  <a:lnTo>
                    <a:pt x="823" y="288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3" y="244"/>
                  </a:lnTo>
                  <a:lnTo>
                    <a:pt x="834" y="226"/>
                  </a:lnTo>
                  <a:lnTo>
                    <a:pt x="834" y="207"/>
                  </a:lnTo>
                  <a:lnTo>
                    <a:pt x="834" y="191"/>
                  </a:lnTo>
                  <a:lnTo>
                    <a:pt x="831" y="157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6" y="106"/>
                  </a:lnTo>
                  <a:lnTo>
                    <a:pt x="828" y="94"/>
                  </a:lnTo>
                  <a:lnTo>
                    <a:pt x="831" y="73"/>
                  </a:lnTo>
                  <a:lnTo>
                    <a:pt x="836" y="56"/>
                  </a:lnTo>
                  <a:lnTo>
                    <a:pt x="844" y="42"/>
                  </a:lnTo>
                  <a:lnTo>
                    <a:pt x="850" y="30"/>
                  </a:lnTo>
                  <a:lnTo>
                    <a:pt x="856" y="21"/>
                  </a:lnTo>
                  <a:lnTo>
                    <a:pt x="861" y="14"/>
                  </a:lnTo>
                  <a:lnTo>
                    <a:pt x="862" y="8"/>
                  </a:lnTo>
                  <a:lnTo>
                    <a:pt x="862" y="8"/>
                  </a:lnTo>
                  <a:lnTo>
                    <a:pt x="862" y="7"/>
                  </a:lnTo>
                  <a:lnTo>
                    <a:pt x="861" y="4"/>
                  </a:lnTo>
                  <a:lnTo>
                    <a:pt x="853" y="2"/>
                  </a:lnTo>
                  <a:lnTo>
                    <a:pt x="84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2" y="2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29" y="11"/>
                  </a:lnTo>
                  <a:lnTo>
                    <a:pt x="696" y="19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28" y="39"/>
                  </a:lnTo>
                  <a:lnTo>
                    <a:pt x="600" y="50"/>
                  </a:lnTo>
                  <a:lnTo>
                    <a:pt x="573" y="64"/>
                  </a:lnTo>
                  <a:lnTo>
                    <a:pt x="545" y="78"/>
                  </a:lnTo>
                  <a:lnTo>
                    <a:pt x="519" y="94"/>
                  </a:lnTo>
                  <a:lnTo>
                    <a:pt x="494" y="111"/>
                  </a:lnTo>
                  <a:lnTo>
                    <a:pt x="471" y="131"/>
                  </a:lnTo>
                  <a:lnTo>
                    <a:pt x="449" y="151"/>
                  </a:lnTo>
                  <a:lnTo>
                    <a:pt x="430" y="174"/>
                  </a:lnTo>
                  <a:lnTo>
                    <a:pt x="413" y="199"/>
                  </a:lnTo>
                  <a:lnTo>
                    <a:pt x="405" y="212"/>
                  </a:lnTo>
                  <a:lnTo>
                    <a:pt x="399" y="226"/>
                  </a:lnTo>
                  <a:lnTo>
                    <a:pt x="395" y="240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4" y="285"/>
                  </a:lnTo>
                  <a:lnTo>
                    <a:pt x="382" y="300"/>
                  </a:lnTo>
                  <a:lnTo>
                    <a:pt x="381" y="317"/>
                  </a:lnTo>
                  <a:lnTo>
                    <a:pt x="382" y="334"/>
                  </a:lnTo>
                  <a:lnTo>
                    <a:pt x="384" y="351"/>
                  </a:lnTo>
                  <a:lnTo>
                    <a:pt x="387" y="368"/>
                  </a:lnTo>
                  <a:lnTo>
                    <a:pt x="391" y="387"/>
                  </a:lnTo>
                  <a:lnTo>
                    <a:pt x="391" y="387"/>
                  </a:lnTo>
                  <a:lnTo>
                    <a:pt x="404" y="432"/>
                  </a:lnTo>
                  <a:lnTo>
                    <a:pt x="404" y="432"/>
                  </a:lnTo>
                  <a:lnTo>
                    <a:pt x="423" y="392"/>
                  </a:lnTo>
                  <a:lnTo>
                    <a:pt x="441" y="353"/>
                  </a:lnTo>
                  <a:lnTo>
                    <a:pt x="461" y="317"/>
                  </a:lnTo>
                  <a:lnTo>
                    <a:pt x="483" y="282"/>
                  </a:lnTo>
                  <a:lnTo>
                    <a:pt x="505" y="247"/>
                  </a:lnTo>
                  <a:lnTo>
                    <a:pt x="530" y="216"/>
                  </a:lnTo>
                  <a:lnTo>
                    <a:pt x="556" y="187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600" y="148"/>
                  </a:lnTo>
                  <a:lnTo>
                    <a:pt x="617" y="137"/>
                  </a:lnTo>
                  <a:lnTo>
                    <a:pt x="632" y="128"/>
                  </a:lnTo>
                  <a:lnTo>
                    <a:pt x="648" y="120"/>
                  </a:lnTo>
                  <a:lnTo>
                    <a:pt x="663" y="112"/>
                  </a:lnTo>
                  <a:lnTo>
                    <a:pt x="679" y="108"/>
                  </a:lnTo>
                  <a:lnTo>
                    <a:pt x="704" y="101"/>
                  </a:lnTo>
                  <a:lnTo>
                    <a:pt x="713" y="100"/>
                  </a:lnTo>
                  <a:lnTo>
                    <a:pt x="721" y="100"/>
                  </a:lnTo>
                  <a:lnTo>
                    <a:pt x="725" y="100"/>
                  </a:lnTo>
                  <a:lnTo>
                    <a:pt x="727" y="103"/>
                  </a:lnTo>
                  <a:lnTo>
                    <a:pt x="725" y="106"/>
                  </a:lnTo>
                  <a:lnTo>
                    <a:pt x="719" y="111"/>
                  </a:lnTo>
                  <a:lnTo>
                    <a:pt x="710" y="117"/>
                  </a:lnTo>
                  <a:lnTo>
                    <a:pt x="696" y="125"/>
                  </a:lnTo>
                  <a:lnTo>
                    <a:pt x="696" y="125"/>
                  </a:lnTo>
                  <a:lnTo>
                    <a:pt x="671" y="137"/>
                  </a:lnTo>
                  <a:lnTo>
                    <a:pt x="649" y="150"/>
                  </a:lnTo>
                  <a:lnTo>
                    <a:pt x="629" y="164"/>
                  </a:lnTo>
                  <a:lnTo>
                    <a:pt x="609" y="179"/>
                  </a:lnTo>
                  <a:lnTo>
                    <a:pt x="590" y="196"/>
                  </a:lnTo>
                  <a:lnTo>
                    <a:pt x="572" y="215"/>
                  </a:lnTo>
                  <a:lnTo>
                    <a:pt x="556" y="233"/>
                  </a:lnTo>
                  <a:lnTo>
                    <a:pt x="539" y="254"/>
                  </a:lnTo>
                  <a:lnTo>
                    <a:pt x="525" y="274"/>
                  </a:lnTo>
                  <a:lnTo>
                    <a:pt x="510" y="295"/>
                  </a:lnTo>
                  <a:lnTo>
                    <a:pt x="483" y="342"/>
                  </a:lnTo>
                  <a:lnTo>
                    <a:pt x="458" y="390"/>
                  </a:lnTo>
                  <a:lnTo>
                    <a:pt x="433" y="443"/>
                  </a:lnTo>
                  <a:lnTo>
                    <a:pt x="433" y="443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4" y="508"/>
                  </a:lnTo>
                  <a:lnTo>
                    <a:pt x="402" y="510"/>
                  </a:lnTo>
                  <a:lnTo>
                    <a:pt x="401" y="511"/>
                  </a:lnTo>
                  <a:lnTo>
                    <a:pt x="398" y="510"/>
                  </a:lnTo>
                  <a:lnTo>
                    <a:pt x="396" y="508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70" y="474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26" y="415"/>
                  </a:lnTo>
                  <a:lnTo>
                    <a:pt x="303" y="386"/>
                  </a:lnTo>
                  <a:lnTo>
                    <a:pt x="278" y="359"/>
                  </a:lnTo>
                  <a:lnTo>
                    <a:pt x="252" y="334"/>
                  </a:lnTo>
                  <a:lnTo>
                    <a:pt x="224" y="314"/>
                  </a:lnTo>
                  <a:lnTo>
                    <a:pt x="210" y="305"/>
                  </a:lnTo>
                  <a:lnTo>
                    <a:pt x="194" y="295"/>
                  </a:lnTo>
                  <a:lnTo>
                    <a:pt x="179" y="288"/>
                  </a:lnTo>
                  <a:lnTo>
                    <a:pt x="163" y="282"/>
                  </a:lnTo>
                  <a:lnTo>
                    <a:pt x="146" y="275"/>
                  </a:lnTo>
                  <a:lnTo>
                    <a:pt x="129" y="272"/>
                  </a:lnTo>
                  <a:lnTo>
                    <a:pt x="129" y="272"/>
                  </a:lnTo>
                  <a:lnTo>
                    <a:pt x="110" y="266"/>
                  </a:lnTo>
                  <a:lnTo>
                    <a:pt x="106" y="264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7" y="258"/>
                  </a:lnTo>
                  <a:lnTo>
                    <a:pt x="120" y="257"/>
                  </a:lnTo>
                  <a:lnTo>
                    <a:pt x="137" y="258"/>
                  </a:lnTo>
                  <a:lnTo>
                    <a:pt x="158" y="261"/>
                  </a:lnTo>
                  <a:lnTo>
                    <a:pt x="183" y="268"/>
                  </a:lnTo>
                  <a:lnTo>
                    <a:pt x="196" y="272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30" y="292"/>
                  </a:lnTo>
                  <a:lnTo>
                    <a:pt x="253" y="308"/>
                  </a:lnTo>
                  <a:lnTo>
                    <a:pt x="273" y="327"/>
                  </a:lnTo>
                  <a:lnTo>
                    <a:pt x="294" y="345"/>
                  </a:lnTo>
                  <a:lnTo>
                    <a:pt x="312" y="365"/>
                  </a:lnTo>
                  <a:lnTo>
                    <a:pt x="331" y="387"/>
                  </a:lnTo>
                  <a:lnTo>
                    <a:pt x="368" y="435"/>
                  </a:lnTo>
                  <a:lnTo>
                    <a:pt x="368" y="43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78"/>
                  </a:lnTo>
                  <a:lnTo>
                    <a:pt x="367" y="354"/>
                  </a:lnTo>
                  <a:lnTo>
                    <a:pt x="360" y="333"/>
                  </a:lnTo>
                  <a:lnTo>
                    <a:pt x="353" y="314"/>
                  </a:lnTo>
                  <a:lnTo>
                    <a:pt x="342" y="295"/>
                  </a:lnTo>
                  <a:lnTo>
                    <a:pt x="328" y="280"/>
                  </a:lnTo>
                  <a:lnTo>
                    <a:pt x="314" y="266"/>
                  </a:lnTo>
                  <a:lnTo>
                    <a:pt x="297" y="254"/>
                  </a:lnTo>
                  <a:lnTo>
                    <a:pt x="280" y="243"/>
                  </a:lnTo>
                  <a:lnTo>
                    <a:pt x="261" y="233"/>
                  </a:lnTo>
                  <a:lnTo>
                    <a:pt x="241" y="226"/>
                  </a:lnTo>
                  <a:lnTo>
                    <a:pt x="222" y="218"/>
                  </a:lnTo>
                  <a:lnTo>
                    <a:pt x="202" y="213"/>
                  </a:lnTo>
                  <a:lnTo>
                    <a:pt x="182" y="209"/>
                  </a:lnTo>
                  <a:lnTo>
                    <a:pt x="161" y="205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13" y="201"/>
                  </a:lnTo>
                  <a:lnTo>
                    <a:pt x="90" y="201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5" y="204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14" y="210"/>
                  </a:lnTo>
                  <a:lnTo>
                    <a:pt x="5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5" y="226"/>
                  </a:lnTo>
                  <a:lnTo>
                    <a:pt x="17" y="238"/>
                  </a:lnTo>
                  <a:lnTo>
                    <a:pt x="25" y="246"/>
                  </a:lnTo>
                  <a:lnTo>
                    <a:pt x="31" y="257"/>
                  </a:lnTo>
                  <a:lnTo>
                    <a:pt x="36" y="271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5" y="336"/>
                  </a:lnTo>
                  <a:lnTo>
                    <a:pt x="50" y="359"/>
                  </a:lnTo>
                  <a:lnTo>
                    <a:pt x="54" y="372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67" y="400"/>
                  </a:lnTo>
                  <a:lnTo>
                    <a:pt x="74" y="412"/>
                  </a:lnTo>
                  <a:lnTo>
                    <a:pt x="85" y="424"/>
                  </a:lnTo>
                  <a:lnTo>
                    <a:pt x="98" y="435"/>
                  </a:lnTo>
                  <a:lnTo>
                    <a:pt x="112" y="443"/>
                  </a:lnTo>
                  <a:lnTo>
                    <a:pt x="129" y="449"/>
                  </a:lnTo>
                  <a:lnTo>
                    <a:pt x="148" y="452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88" y="454"/>
                  </a:lnTo>
                  <a:lnTo>
                    <a:pt x="210" y="452"/>
                  </a:lnTo>
                  <a:lnTo>
                    <a:pt x="233" y="451"/>
                  </a:lnTo>
                  <a:lnTo>
                    <a:pt x="255" y="451"/>
                  </a:lnTo>
                  <a:lnTo>
                    <a:pt x="278" y="452"/>
                  </a:lnTo>
                  <a:lnTo>
                    <a:pt x="289" y="454"/>
                  </a:lnTo>
                  <a:lnTo>
                    <a:pt x="298" y="457"/>
                  </a:lnTo>
                  <a:lnTo>
                    <a:pt x="309" y="460"/>
                  </a:lnTo>
                  <a:lnTo>
                    <a:pt x="317" y="465"/>
                  </a:lnTo>
                  <a:lnTo>
                    <a:pt x="326" y="471"/>
                  </a:lnTo>
                  <a:lnTo>
                    <a:pt x="332" y="479"/>
                  </a:lnTo>
                  <a:lnTo>
                    <a:pt x="332" y="479"/>
                  </a:lnTo>
                  <a:lnTo>
                    <a:pt x="346" y="496"/>
                  </a:lnTo>
                  <a:lnTo>
                    <a:pt x="359" y="514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82" y="552"/>
                  </a:lnTo>
                  <a:lnTo>
                    <a:pt x="384" y="556"/>
                  </a:lnTo>
                  <a:lnTo>
                    <a:pt x="384" y="563"/>
                  </a:lnTo>
                  <a:lnTo>
                    <a:pt x="382" y="569"/>
                  </a:lnTo>
                  <a:lnTo>
                    <a:pt x="382" y="569"/>
                  </a:lnTo>
                  <a:lnTo>
                    <a:pt x="353" y="654"/>
                  </a:lnTo>
                  <a:lnTo>
                    <a:pt x="61" y="654"/>
                  </a:lnTo>
                  <a:lnTo>
                    <a:pt x="61" y="772"/>
                  </a:lnTo>
                  <a:lnTo>
                    <a:pt x="61" y="772"/>
                  </a:lnTo>
                  <a:close/>
                  <a:moveTo>
                    <a:pt x="353" y="654"/>
                  </a:moveTo>
                  <a:lnTo>
                    <a:pt x="401" y="654"/>
                  </a:lnTo>
                  <a:lnTo>
                    <a:pt x="401" y="656"/>
                  </a:lnTo>
                  <a:lnTo>
                    <a:pt x="353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Freeform 50">
              <a:extLst>
                <a:ext uri="{FF2B5EF4-FFF2-40B4-BE49-F238E27FC236}">
                  <a16:creationId xmlns:a16="http://schemas.microsoft.com/office/drawing/2014/main" id="{E5EF9F49-6450-4119-B09D-1534BEEA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154363"/>
              <a:ext cx="254000" cy="236538"/>
            </a:xfrm>
            <a:custGeom>
              <a:avLst/>
              <a:gdLst>
                <a:gd name="T0" fmla="*/ 208 w 318"/>
                <a:gd name="T1" fmla="*/ 18 h 298"/>
                <a:gd name="T2" fmla="*/ 208 w 318"/>
                <a:gd name="T3" fmla="*/ 68 h 298"/>
                <a:gd name="T4" fmla="*/ 314 w 318"/>
                <a:gd name="T5" fmla="*/ 68 h 298"/>
                <a:gd name="T6" fmla="*/ 314 w 318"/>
                <a:gd name="T7" fmla="*/ 68 h 298"/>
                <a:gd name="T8" fmla="*/ 315 w 318"/>
                <a:gd name="T9" fmla="*/ 70 h 298"/>
                <a:gd name="T10" fmla="*/ 317 w 318"/>
                <a:gd name="T11" fmla="*/ 70 h 298"/>
                <a:gd name="T12" fmla="*/ 318 w 318"/>
                <a:gd name="T13" fmla="*/ 74 h 298"/>
                <a:gd name="T14" fmla="*/ 318 w 318"/>
                <a:gd name="T15" fmla="*/ 112 h 298"/>
                <a:gd name="T16" fmla="*/ 318 w 318"/>
                <a:gd name="T17" fmla="*/ 112 h 298"/>
                <a:gd name="T18" fmla="*/ 317 w 318"/>
                <a:gd name="T19" fmla="*/ 116 h 298"/>
                <a:gd name="T20" fmla="*/ 315 w 318"/>
                <a:gd name="T21" fmla="*/ 118 h 298"/>
                <a:gd name="T22" fmla="*/ 314 w 318"/>
                <a:gd name="T23" fmla="*/ 118 h 298"/>
                <a:gd name="T24" fmla="*/ 208 w 318"/>
                <a:gd name="T25" fmla="*/ 118 h 298"/>
                <a:gd name="T26" fmla="*/ 208 w 318"/>
                <a:gd name="T27" fmla="*/ 178 h 298"/>
                <a:gd name="T28" fmla="*/ 314 w 318"/>
                <a:gd name="T29" fmla="*/ 178 h 298"/>
                <a:gd name="T30" fmla="*/ 314 w 318"/>
                <a:gd name="T31" fmla="*/ 178 h 298"/>
                <a:gd name="T32" fmla="*/ 315 w 318"/>
                <a:gd name="T33" fmla="*/ 180 h 298"/>
                <a:gd name="T34" fmla="*/ 317 w 318"/>
                <a:gd name="T35" fmla="*/ 181 h 298"/>
                <a:gd name="T36" fmla="*/ 318 w 318"/>
                <a:gd name="T37" fmla="*/ 185 h 298"/>
                <a:gd name="T38" fmla="*/ 318 w 318"/>
                <a:gd name="T39" fmla="*/ 222 h 298"/>
                <a:gd name="T40" fmla="*/ 318 w 318"/>
                <a:gd name="T41" fmla="*/ 222 h 298"/>
                <a:gd name="T42" fmla="*/ 317 w 318"/>
                <a:gd name="T43" fmla="*/ 226 h 298"/>
                <a:gd name="T44" fmla="*/ 315 w 318"/>
                <a:gd name="T45" fmla="*/ 228 h 298"/>
                <a:gd name="T46" fmla="*/ 314 w 318"/>
                <a:gd name="T47" fmla="*/ 228 h 298"/>
                <a:gd name="T48" fmla="*/ 208 w 318"/>
                <a:gd name="T49" fmla="*/ 228 h 298"/>
                <a:gd name="T50" fmla="*/ 208 w 318"/>
                <a:gd name="T51" fmla="*/ 279 h 298"/>
                <a:gd name="T52" fmla="*/ 208 w 318"/>
                <a:gd name="T53" fmla="*/ 289 h 298"/>
                <a:gd name="T54" fmla="*/ 208 w 318"/>
                <a:gd name="T55" fmla="*/ 289 h 298"/>
                <a:gd name="T56" fmla="*/ 207 w 318"/>
                <a:gd name="T57" fmla="*/ 292 h 298"/>
                <a:gd name="T58" fmla="*/ 205 w 318"/>
                <a:gd name="T59" fmla="*/ 295 h 298"/>
                <a:gd name="T60" fmla="*/ 202 w 318"/>
                <a:gd name="T61" fmla="*/ 296 h 298"/>
                <a:gd name="T62" fmla="*/ 199 w 318"/>
                <a:gd name="T63" fmla="*/ 298 h 298"/>
                <a:gd name="T64" fmla="*/ 169 w 318"/>
                <a:gd name="T65" fmla="*/ 298 h 298"/>
                <a:gd name="T66" fmla="*/ 169 w 318"/>
                <a:gd name="T67" fmla="*/ 298 h 298"/>
                <a:gd name="T68" fmla="*/ 165 w 318"/>
                <a:gd name="T69" fmla="*/ 296 h 298"/>
                <a:gd name="T70" fmla="*/ 163 w 318"/>
                <a:gd name="T71" fmla="*/ 295 h 298"/>
                <a:gd name="T72" fmla="*/ 160 w 318"/>
                <a:gd name="T73" fmla="*/ 292 h 298"/>
                <a:gd name="T74" fmla="*/ 160 w 318"/>
                <a:gd name="T75" fmla="*/ 289 h 298"/>
                <a:gd name="T76" fmla="*/ 160 w 318"/>
                <a:gd name="T77" fmla="*/ 275 h 298"/>
                <a:gd name="T78" fmla="*/ 0 w 318"/>
                <a:gd name="T79" fmla="*/ 209 h 298"/>
                <a:gd name="T80" fmla="*/ 0 w 318"/>
                <a:gd name="T81" fmla="*/ 87 h 298"/>
                <a:gd name="T82" fmla="*/ 160 w 318"/>
                <a:gd name="T83" fmla="*/ 23 h 298"/>
                <a:gd name="T84" fmla="*/ 160 w 318"/>
                <a:gd name="T85" fmla="*/ 9 h 298"/>
                <a:gd name="T86" fmla="*/ 160 w 318"/>
                <a:gd name="T87" fmla="*/ 9 h 298"/>
                <a:gd name="T88" fmla="*/ 160 w 318"/>
                <a:gd name="T89" fmla="*/ 6 h 298"/>
                <a:gd name="T90" fmla="*/ 163 w 318"/>
                <a:gd name="T91" fmla="*/ 3 h 298"/>
                <a:gd name="T92" fmla="*/ 165 w 318"/>
                <a:gd name="T93" fmla="*/ 1 h 298"/>
                <a:gd name="T94" fmla="*/ 169 w 318"/>
                <a:gd name="T95" fmla="*/ 0 h 298"/>
                <a:gd name="T96" fmla="*/ 199 w 318"/>
                <a:gd name="T97" fmla="*/ 0 h 298"/>
                <a:gd name="T98" fmla="*/ 199 w 318"/>
                <a:gd name="T99" fmla="*/ 0 h 298"/>
                <a:gd name="T100" fmla="*/ 202 w 318"/>
                <a:gd name="T101" fmla="*/ 1 h 298"/>
                <a:gd name="T102" fmla="*/ 205 w 318"/>
                <a:gd name="T103" fmla="*/ 3 h 298"/>
                <a:gd name="T104" fmla="*/ 207 w 318"/>
                <a:gd name="T105" fmla="*/ 6 h 298"/>
                <a:gd name="T106" fmla="*/ 208 w 318"/>
                <a:gd name="T107" fmla="*/ 9 h 298"/>
                <a:gd name="T108" fmla="*/ 208 w 318"/>
                <a:gd name="T109" fmla="*/ 18 h 298"/>
                <a:gd name="T110" fmla="*/ 208 w 318"/>
                <a:gd name="T111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298">
                  <a:moveTo>
                    <a:pt x="208" y="18"/>
                  </a:moveTo>
                  <a:lnTo>
                    <a:pt x="208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8" y="74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17" y="116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208" y="118"/>
                  </a:lnTo>
                  <a:lnTo>
                    <a:pt x="208" y="178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5" y="180"/>
                  </a:lnTo>
                  <a:lnTo>
                    <a:pt x="317" y="181"/>
                  </a:lnTo>
                  <a:lnTo>
                    <a:pt x="318" y="185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7" y="226"/>
                  </a:lnTo>
                  <a:lnTo>
                    <a:pt x="315" y="228"/>
                  </a:lnTo>
                  <a:lnTo>
                    <a:pt x="314" y="228"/>
                  </a:lnTo>
                  <a:lnTo>
                    <a:pt x="208" y="228"/>
                  </a:lnTo>
                  <a:lnTo>
                    <a:pt x="208" y="27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7" y="292"/>
                  </a:lnTo>
                  <a:lnTo>
                    <a:pt x="205" y="295"/>
                  </a:lnTo>
                  <a:lnTo>
                    <a:pt x="202" y="296"/>
                  </a:lnTo>
                  <a:lnTo>
                    <a:pt x="19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5" y="296"/>
                  </a:lnTo>
                  <a:lnTo>
                    <a:pt x="163" y="295"/>
                  </a:lnTo>
                  <a:lnTo>
                    <a:pt x="160" y="292"/>
                  </a:lnTo>
                  <a:lnTo>
                    <a:pt x="160" y="289"/>
                  </a:lnTo>
                  <a:lnTo>
                    <a:pt x="160" y="275"/>
                  </a:lnTo>
                  <a:lnTo>
                    <a:pt x="0" y="209"/>
                  </a:lnTo>
                  <a:lnTo>
                    <a:pt x="0" y="87"/>
                  </a:lnTo>
                  <a:lnTo>
                    <a:pt x="160" y="2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07" y="6"/>
                  </a:lnTo>
                  <a:lnTo>
                    <a:pt x="208" y="9"/>
                  </a:lnTo>
                  <a:lnTo>
                    <a:pt x="208" y="18"/>
                  </a:lnTo>
                  <a:lnTo>
                    <a:pt x="2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60" name="Grafika 159" descr="Działania Ministerstwa Klimatu i Środowiska&#10;&#10;Obraz przedstawia jakie według respondenta Ministerstwo Klimatu i Środowiska powinno podjąć jeszcze działania, w zakresie ochrony środowiska i wspierania efektywnego gospodarowania zasobami - dbać o tereny zielone (np. ograniczyć wycinki lasów, zalesiać, dbać o wody gruntowe) - 21%.">
            <a:extLst>
              <a:ext uri="{FF2B5EF4-FFF2-40B4-BE49-F238E27FC236}">
                <a16:creationId xmlns:a16="http://schemas.microsoft.com/office/drawing/2014/main" id="{05C0C00F-B2E1-4118-8F75-71D513E20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3952" y="4559305"/>
            <a:ext cx="540630" cy="540630"/>
          </a:xfrm>
          <a:prstGeom prst="rect">
            <a:avLst/>
          </a:prstGeom>
        </p:spPr>
      </p:pic>
      <p:pic>
        <p:nvPicPr>
          <p:cNvPr id="161" name="Grafika 160" descr="Działania Ministerstwa Klimatu i Środowiska&#10;&#10;Obraz przedstawia jakie według respondenta Ministerstwo Klimatu i Środowiska powinno podjąć jeszcze działania, w zakresie ochrony środowiska i wspierania efektywnego gospodarowania zasobami - działania edukacyjne, uświadamiać ludzi ekologicznie - 8%.">
            <a:extLst>
              <a:ext uri="{FF2B5EF4-FFF2-40B4-BE49-F238E27FC236}">
                <a16:creationId xmlns:a16="http://schemas.microsoft.com/office/drawing/2014/main" id="{200C080F-BA7C-4A13-AB80-35CF45221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8024" y="4559305"/>
            <a:ext cx="540630" cy="540630"/>
          </a:xfrm>
          <a:prstGeom prst="rect">
            <a:avLst/>
          </a:prstGeom>
        </p:spPr>
      </p:pic>
      <p:pic>
        <p:nvPicPr>
          <p:cNvPr id="162" name="Grafika 12" descr="Działania Ministerstwa Klimatu i Środowiska&#10;&#10;Obraz przedstawia jakie według respondenta Ministerstwo Klimatu i Środowiska powinno podjąć jeszcze działania, w zakresie ochrony środowiska i wspierania efektywnego gospodarowania zasobami - segregować i przetwarzać odpady - 8%.">
            <a:extLst>
              <a:ext uri="{FF2B5EF4-FFF2-40B4-BE49-F238E27FC236}">
                <a16:creationId xmlns:a16="http://schemas.microsoft.com/office/drawing/2014/main" id="{0F3AC9E7-4512-484F-AA79-E4BD62A2BE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786" y="4530545"/>
            <a:ext cx="598150" cy="598151"/>
          </a:xfrm>
          <a:prstGeom prst="rect">
            <a:avLst/>
          </a:prstGeom>
        </p:spPr>
      </p:pic>
      <p:pic>
        <p:nvPicPr>
          <p:cNvPr id="163" name="Grafika 162" descr="Działania Ministerstwa Klimatu i Środowiska&#10;&#10;Obraz przedstawia jakie według respondenta Ministerstwo Klimatu i Środowiska powinno podjąć jeszcze działania, w zakresie ochrony środowiska i wspierania efektywnego gospodarowania zasobami - odejść od energetyki węglowej - 15%.">
            <a:extLst>
              <a:ext uri="{FF2B5EF4-FFF2-40B4-BE49-F238E27FC236}">
                <a16:creationId xmlns:a16="http://schemas.microsoft.com/office/drawing/2014/main" id="{52854F70-4E31-473C-9B21-E5D775F9F5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3678467" y="4536401"/>
            <a:ext cx="586439" cy="586439"/>
          </a:xfrm>
          <a:prstGeom prst="rect">
            <a:avLst/>
          </a:prstGeom>
        </p:spPr>
      </p:pic>
      <p:grpSp>
        <p:nvGrpSpPr>
          <p:cNvPr id="167" name="Grupa 166">
            <a:extLst>
              <a:ext uri="{FF2B5EF4-FFF2-40B4-BE49-F238E27FC236}">
                <a16:creationId xmlns:a16="http://schemas.microsoft.com/office/drawing/2014/main" id="{DB7A312E-FAE3-4742-B170-38B5896843A0}"/>
              </a:ext>
            </a:extLst>
          </p:cNvPr>
          <p:cNvGrpSpPr/>
          <p:nvPr/>
        </p:nvGrpSpPr>
        <p:grpSpPr>
          <a:xfrm>
            <a:off x="5348478" y="3413040"/>
            <a:ext cx="3541" cy="1111741"/>
            <a:chOff x="2895602" y="3413040"/>
            <a:chExt cx="3541" cy="1111741"/>
          </a:xfrm>
        </p:grpSpPr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C02D52C9-9F5D-48E6-80E0-6F17A061E0F7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2" y="4146698"/>
              <a:ext cx="0" cy="378083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211ABD9F-429A-47C7-BA45-E4EFBB7D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899143" y="3413040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a 170">
            <a:extLst>
              <a:ext uri="{FF2B5EF4-FFF2-40B4-BE49-F238E27FC236}">
                <a16:creationId xmlns:a16="http://schemas.microsoft.com/office/drawing/2014/main" id="{08D6A0B8-E8B8-4446-B1FD-2D4489681BE0}"/>
              </a:ext>
            </a:extLst>
          </p:cNvPr>
          <p:cNvGrpSpPr/>
          <p:nvPr/>
        </p:nvGrpSpPr>
        <p:grpSpPr>
          <a:xfrm>
            <a:off x="3962577" y="3423673"/>
            <a:ext cx="3541" cy="1031369"/>
            <a:chOff x="4572000" y="3423673"/>
            <a:chExt cx="3541" cy="1031369"/>
          </a:xfrm>
        </p:grpSpPr>
        <p:cxnSp>
          <p:nvCxnSpPr>
            <p:cNvPr id="172" name="Łącznik prosty 171">
              <a:extLst>
                <a:ext uri="{FF2B5EF4-FFF2-40B4-BE49-F238E27FC236}">
                  <a16:creationId xmlns:a16="http://schemas.microsoft.com/office/drawing/2014/main" id="{89530E30-D6B3-4F4E-930F-3F2CD382814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8285"/>
              <a:ext cx="0" cy="416757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>
              <a:extLst>
                <a:ext uri="{FF2B5EF4-FFF2-40B4-BE49-F238E27FC236}">
                  <a16:creationId xmlns:a16="http://schemas.microsoft.com/office/drawing/2014/main" id="{67BD8434-52D7-44AA-9205-ABA1C5375CE1}"/>
                </a:ext>
              </a:extLst>
            </p:cNvPr>
            <p:cNvCxnSpPr>
              <a:cxnSpLocks/>
            </p:cNvCxnSpPr>
            <p:nvPr/>
          </p:nvCxnSpPr>
          <p:spPr>
            <a:xfrm>
              <a:off x="4575541" y="3423673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upa 173">
            <a:extLst>
              <a:ext uri="{FF2B5EF4-FFF2-40B4-BE49-F238E27FC236}">
                <a16:creationId xmlns:a16="http://schemas.microsoft.com/office/drawing/2014/main" id="{4B665476-5F23-47F1-BC68-EA4F3BAE3D0F}"/>
              </a:ext>
            </a:extLst>
          </p:cNvPr>
          <p:cNvGrpSpPr/>
          <p:nvPr/>
        </p:nvGrpSpPr>
        <p:grpSpPr>
          <a:xfrm>
            <a:off x="6639686" y="3395319"/>
            <a:ext cx="3541" cy="1093603"/>
            <a:chOff x="6248402" y="3395319"/>
            <a:chExt cx="3541" cy="1093603"/>
          </a:xfrm>
        </p:grpSpPr>
        <p:cxnSp>
          <p:nvCxnSpPr>
            <p:cNvPr id="175" name="Łącznik prosty 174">
              <a:extLst>
                <a:ext uri="{FF2B5EF4-FFF2-40B4-BE49-F238E27FC236}">
                  <a16:creationId xmlns:a16="http://schemas.microsoft.com/office/drawing/2014/main" id="{707E0793-AC5D-438C-9251-A255DDFD7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402" y="4146698"/>
              <a:ext cx="3541" cy="34222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>
              <a:extLst>
                <a:ext uri="{FF2B5EF4-FFF2-40B4-BE49-F238E27FC236}">
                  <a16:creationId xmlns:a16="http://schemas.microsoft.com/office/drawing/2014/main" id="{1C69A703-3371-4282-8A48-A137E7E19F7F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Prostokąt: zaokrąglone rogi 179">
            <a:extLst>
              <a:ext uri="{FF2B5EF4-FFF2-40B4-BE49-F238E27FC236}">
                <a16:creationId xmlns:a16="http://schemas.microsoft.com/office/drawing/2014/main" id="{4FCE7F18-B8B1-405C-98C1-FDF2C375738A}"/>
              </a:ext>
            </a:extLst>
          </p:cNvPr>
          <p:cNvSpPr/>
          <p:nvPr/>
        </p:nvSpPr>
        <p:spPr>
          <a:xfrm>
            <a:off x="755574" y="1549832"/>
            <a:ext cx="8002762" cy="3751431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D5C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1" name="pole tekstowe 180">
            <a:extLst>
              <a:ext uri="{FF2B5EF4-FFF2-40B4-BE49-F238E27FC236}">
                <a16:creationId xmlns:a16="http://schemas.microsoft.com/office/drawing/2014/main" id="{7F26A0A2-8AA5-44B8-84A8-9800D0996D90}"/>
              </a:ext>
            </a:extLst>
          </p:cNvPr>
          <p:cNvSpPr txBox="1"/>
          <p:nvPr/>
        </p:nvSpPr>
        <p:spPr>
          <a:xfrm>
            <a:off x="1736721" y="1380263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TOP6</a:t>
            </a:r>
          </a:p>
        </p:txBody>
      </p:sp>
      <p:sp>
        <p:nvSpPr>
          <p:cNvPr id="183" name="Symbol zastępczy tekstu 7">
            <a:extLst>
              <a:ext uri="{FF2B5EF4-FFF2-40B4-BE49-F238E27FC236}">
                <a16:creationId xmlns:a16="http://schemas.microsoft.com/office/drawing/2014/main" id="{3CD9232D-1241-4C2F-A9BC-4831664B1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status zawodowy: pracujący: n=697, emeryci, renciści: n=138, uczniowie, studenci: n=115, niepracujący: n=108. 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 nie miał do wyboru odpowiedzi z kafeterii. Odpowiedzi zostały uszeregowane zgodnie z odpowiedziami respondentów.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7" name="Grupa 46">
            <a:extLst>
              <a:ext uri="{FF2B5EF4-FFF2-40B4-BE49-F238E27FC236}">
                <a16:creationId xmlns:a16="http://schemas.microsoft.com/office/drawing/2014/main" id="{D894958E-B54B-41C2-A950-111190A7D0A6}"/>
              </a:ext>
            </a:extLst>
          </p:cNvPr>
          <p:cNvGrpSpPr/>
          <p:nvPr/>
        </p:nvGrpSpPr>
        <p:grpSpPr>
          <a:xfrm>
            <a:off x="1491056" y="3417049"/>
            <a:ext cx="3541" cy="1031369"/>
            <a:chOff x="4572000" y="3423673"/>
            <a:chExt cx="3541" cy="1031369"/>
          </a:xfrm>
        </p:grpSpPr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BC16CF8A-D93A-4A7A-B613-8119C78187F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8285"/>
              <a:ext cx="0" cy="416757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63BA2952-1457-4BF7-9212-497833A66A49}"/>
                </a:ext>
              </a:extLst>
            </p:cNvPr>
            <p:cNvCxnSpPr>
              <a:cxnSpLocks/>
            </p:cNvCxnSpPr>
            <p:nvPr/>
          </p:nvCxnSpPr>
          <p:spPr>
            <a:xfrm>
              <a:off x="4575541" y="3423673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8ABEF184-DC6E-4B7B-90A2-8E94F57A9E88}"/>
              </a:ext>
            </a:extLst>
          </p:cNvPr>
          <p:cNvGrpSpPr/>
          <p:nvPr/>
        </p:nvGrpSpPr>
        <p:grpSpPr>
          <a:xfrm>
            <a:off x="7849227" y="3395319"/>
            <a:ext cx="3541" cy="1093603"/>
            <a:chOff x="6248402" y="3395319"/>
            <a:chExt cx="3541" cy="1093603"/>
          </a:xfrm>
        </p:grpSpPr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BAECC3C5-AF81-4F5F-B0AB-CDBA3E519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402" y="4146698"/>
              <a:ext cx="3541" cy="34222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>
              <a:extLst>
                <a:ext uri="{FF2B5EF4-FFF2-40B4-BE49-F238E27FC236}">
                  <a16:creationId xmlns:a16="http://schemas.microsoft.com/office/drawing/2014/main" id="{E2AEA143-0DAB-4F6D-A2D5-A0D663BD4394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0F2F40E2-99A5-4818-BD04-12B78B28ECA8}"/>
              </a:ext>
            </a:extLst>
          </p:cNvPr>
          <p:cNvGrpSpPr/>
          <p:nvPr/>
        </p:nvGrpSpPr>
        <p:grpSpPr>
          <a:xfrm>
            <a:off x="2724640" y="3423673"/>
            <a:ext cx="3541" cy="1093603"/>
            <a:chOff x="6248402" y="3395319"/>
            <a:chExt cx="3541" cy="1093603"/>
          </a:xfrm>
        </p:grpSpPr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0A7FC2FD-7AC4-461D-9A87-CC240E002957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2" y="4288118"/>
              <a:ext cx="1" cy="20080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A451B1AD-B5A5-40B4-A415-E3F2A73A13A6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afika 56" descr="Dymek z myślami z wypełnieniem pełnym">
            <a:extLst>
              <a:ext uri="{FF2B5EF4-FFF2-40B4-BE49-F238E27FC236}">
                <a16:creationId xmlns:a16="http://schemas.microsoft.com/office/drawing/2014/main" id="{D947EFFD-23A3-483C-8BF3-00C94180EA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96235" y="45794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Działania Ministerstwa Klimatu i Środowiska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B5463FA6-1B7E-4C9D-A909-984C9C0A6D1C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graphicFrame>
        <p:nvGraphicFramePr>
          <p:cNvPr id="98" name="Wykres 97">
            <a:extLst>
              <a:ext uri="{FF2B5EF4-FFF2-40B4-BE49-F238E27FC236}">
                <a16:creationId xmlns:a16="http://schemas.microsoft.com/office/drawing/2014/main" id="{61A61333-010D-4C59-81EC-B348C98EE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482491"/>
              </p:ext>
            </p:extLst>
          </p:nvPr>
        </p:nvGraphicFramePr>
        <p:xfrm>
          <a:off x="397927" y="1437079"/>
          <a:ext cx="8199183" cy="194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Prostokąt: zaokrąglone rogi 132">
            <a:extLst>
              <a:ext uri="{FF2B5EF4-FFF2-40B4-BE49-F238E27FC236}">
                <a16:creationId xmlns:a16="http://schemas.microsoft.com/office/drawing/2014/main" id="{733A486A-AAB0-4D7C-8DF4-A021359B76D2}"/>
              </a:ext>
            </a:extLst>
          </p:cNvPr>
          <p:cNvSpPr/>
          <p:nvPr/>
        </p:nvSpPr>
        <p:spPr>
          <a:xfrm>
            <a:off x="755574" y="1549832"/>
            <a:ext cx="8002762" cy="3751431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D5C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6F18B69C-8F51-496E-A2E5-93774EF3E85A}"/>
              </a:ext>
            </a:extLst>
          </p:cNvPr>
          <p:cNvSpPr txBox="1"/>
          <p:nvPr/>
        </p:nvSpPr>
        <p:spPr>
          <a:xfrm>
            <a:off x="1736721" y="1380263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grpSp>
        <p:nvGrpSpPr>
          <p:cNvPr id="70" name="Grafika 6">
            <a:extLst>
              <a:ext uri="{FF2B5EF4-FFF2-40B4-BE49-F238E27FC236}">
                <a16:creationId xmlns:a16="http://schemas.microsoft.com/office/drawing/2014/main" id="{2026AC2B-54DB-4F27-B0B0-0F50A6A5BA4B}"/>
              </a:ext>
            </a:extLst>
          </p:cNvPr>
          <p:cNvGrpSpPr/>
          <p:nvPr/>
        </p:nvGrpSpPr>
        <p:grpSpPr>
          <a:xfrm>
            <a:off x="7927179" y="1854114"/>
            <a:ext cx="593198" cy="326531"/>
            <a:chOff x="4156710" y="3200400"/>
            <a:chExt cx="830579" cy="457199"/>
          </a:xfrm>
          <a:solidFill>
            <a:srgbClr val="BFBFBF"/>
          </a:solidFill>
        </p:grpSpPr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D83BBA4F-0E9C-4FA2-B689-4B672C2E3304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077D4220-602E-4393-A492-D5F00173BB33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796B112C-77CB-4CC4-B46D-4C986E1F06A3}"/>
              </a:ext>
            </a:extLst>
          </p:cNvPr>
          <p:cNvGrpSpPr/>
          <p:nvPr/>
        </p:nvGrpSpPr>
        <p:grpSpPr>
          <a:xfrm>
            <a:off x="5909341" y="1640960"/>
            <a:ext cx="2448451" cy="670871"/>
            <a:chOff x="5918407" y="825256"/>
            <a:chExt cx="2448451" cy="670871"/>
          </a:xfrm>
        </p:grpSpPr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C961C0B4-6904-4719-A642-5DF875B2C44C}"/>
                </a:ext>
              </a:extLst>
            </p:cNvPr>
            <p:cNvSpPr txBox="1"/>
            <p:nvPr/>
          </p:nvSpPr>
          <p:spPr>
            <a:xfrm>
              <a:off x="5940642" y="967671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D1FCA5BC-F945-4D17-AA2B-EB09EDEE8556}"/>
                </a:ext>
              </a:extLst>
            </p:cNvPr>
            <p:cNvGrpSpPr/>
            <p:nvPr/>
          </p:nvGrpSpPr>
          <p:grpSpPr>
            <a:xfrm>
              <a:off x="6543970" y="825256"/>
              <a:ext cx="1822888" cy="670871"/>
              <a:chOff x="7219059" y="1423626"/>
              <a:chExt cx="1822888" cy="670871"/>
            </a:xfrm>
          </p:grpSpPr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1F44D201-F27F-4256-A9D8-10B9F6741176}"/>
                  </a:ext>
                </a:extLst>
              </p:cNvPr>
              <p:cNvSpPr txBox="1"/>
              <p:nvPr/>
            </p:nvSpPr>
            <p:spPr>
              <a:xfrm>
                <a:off x="7248444" y="1707230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Średnie</a:t>
                </a:r>
              </a:p>
            </p:txBody>
          </p:sp>
          <p:sp>
            <p:nvSpPr>
              <p:cNvPr id="77" name="pole tekstowe 76">
                <a:extLst>
                  <a:ext uri="{FF2B5EF4-FFF2-40B4-BE49-F238E27FC236}">
                    <a16:creationId xmlns:a16="http://schemas.microsoft.com/office/drawing/2014/main" id="{8B1E86A6-F16D-40D3-AF3E-FE1E9578B780}"/>
                  </a:ext>
                </a:extLst>
              </p:cNvPr>
              <p:cNvSpPr txBox="1"/>
              <p:nvPr/>
            </p:nvSpPr>
            <p:spPr>
              <a:xfrm>
                <a:off x="7248444" y="1572055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Zasadnicze zawodowe</a:t>
                </a:r>
              </a:p>
            </p:txBody>
          </p:sp>
          <p:sp>
            <p:nvSpPr>
              <p:cNvPr id="79" name="pole tekstowe 78">
                <a:extLst>
                  <a:ext uri="{FF2B5EF4-FFF2-40B4-BE49-F238E27FC236}">
                    <a16:creationId xmlns:a16="http://schemas.microsoft.com/office/drawing/2014/main" id="{72FA4857-EE32-49A2-8205-7F48A8D583F9}"/>
                  </a:ext>
                </a:extLst>
              </p:cNvPr>
              <p:cNvSpPr txBox="1"/>
              <p:nvPr/>
            </p:nvSpPr>
            <p:spPr>
              <a:xfrm>
                <a:off x="7248444" y="1423626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Podstawowe, gimnazjalne</a:t>
                </a:r>
                <a:endParaRPr lang="pl-PL" sz="105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" name="Prostokąt 79">
                <a:extLst>
                  <a:ext uri="{FF2B5EF4-FFF2-40B4-BE49-F238E27FC236}">
                    <a16:creationId xmlns:a16="http://schemas.microsoft.com/office/drawing/2014/main" id="{FC204A6A-AD6D-4ABB-AB90-C9F3CF695A8F}"/>
                  </a:ext>
                </a:extLst>
              </p:cNvPr>
              <p:cNvSpPr/>
              <p:nvPr/>
            </p:nvSpPr>
            <p:spPr>
              <a:xfrm rot="16200000">
                <a:off x="7216411" y="1489339"/>
                <a:ext cx="83119" cy="77824"/>
              </a:xfrm>
              <a:prstGeom prst="rect">
                <a:avLst/>
              </a:prstGeom>
              <a:solidFill>
                <a:srgbClr val="318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rostokąt 80">
                <a:extLst>
                  <a:ext uri="{FF2B5EF4-FFF2-40B4-BE49-F238E27FC236}">
                    <a16:creationId xmlns:a16="http://schemas.microsoft.com/office/drawing/2014/main" id="{0EE37325-FB71-4BDC-ACC9-301DE963BA70}"/>
                  </a:ext>
                </a:extLst>
              </p:cNvPr>
              <p:cNvSpPr/>
              <p:nvPr/>
            </p:nvSpPr>
            <p:spPr>
              <a:xfrm rot="16200000">
                <a:off x="7216413" y="1629168"/>
                <a:ext cx="83119" cy="77824"/>
              </a:xfrm>
              <a:prstGeom prst="rect">
                <a:avLst/>
              </a:prstGeom>
              <a:solidFill>
                <a:srgbClr val="B3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rostokąt 81">
                <a:extLst>
                  <a:ext uri="{FF2B5EF4-FFF2-40B4-BE49-F238E27FC236}">
                    <a16:creationId xmlns:a16="http://schemas.microsoft.com/office/drawing/2014/main" id="{4B2EE9CF-E243-4EF8-9A92-57D2A4AF2F56}"/>
                  </a:ext>
                </a:extLst>
              </p:cNvPr>
              <p:cNvSpPr/>
              <p:nvPr/>
            </p:nvSpPr>
            <p:spPr>
              <a:xfrm rot="16200000">
                <a:off x="7216414" y="1766515"/>
                <a:ext cx="83119" cy="77824"/>
              </a:xfrm>
              <a:prstGeom prst="rect">
                <a:avLst/>
              </a:prstGeom>
              <a:solidFill>
                <a:srgbClr val="9BA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pole tekstowe 82">
                <a:extLst>
                  <a:ext uri="{FF2B5EF4-FFF2-40B4-BE49-F238E27FC236}">
                    <a16:creationId xmlns:a16="http://schemas.microsoft.com/office/drawing/2014/main" id="{4235AC3A-D878-4537-8B2F-73E0AA848543}"/>
                  </a:ext>
                </a:extLst>
              </p:cNvPr>
              <p:cNvSpPr txBox="1"/>
              <p:nvPr/>
            </p:nvSpPr>
            <p:spPr>
              <a:xfrm>
                <a:off x="7248444" y="1840581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Wyższe</a:t>
                </a:r>
              </a:p>
            </p:txBody>
          </p:sp>
          <p:sp>
            <p:nvSpPr>
              <p:cNvPr id="84" name="Prostokąt 83">
                <a:extLst>
                  <a:ext uri="{FF2B5EF4-FFF2-40B4-BE49-F238E27FC236}">
                    <a16:creationId xmlns:a16="http://schemas.microsoft.com/office/drawing/2014/main" id="{C8AD9C83-9E76-403A-8253-D2132FD3A442}"/>
                  </a:ext>
                </a:extLst>
              </p:cNvPr>
              <p:cNvSpPr/>
              <p:nvPr/>
            </p:nvSpPr>
            <p:spPr>
              <a:xfrm rot="16200000">
                <a:off x="7216411" y="1899866"/>
                <a:ext cx="83119" cy="77824"/>
              </a:xfrm>
              <a:prstGeom prst="rect">
                <a:avLst/>
              </a:prstGeom>
              <a:solidFill>
                <a:srgbClr val="C4B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Prostokąt 75">
              <a:extLst>
                <a:ext uri="{FF2B5EF4-FFF2-40B4-BE49-F238E27FC236}">
                  <a16:creationId xmlns:a16="http://schemas.microsoft.com/office/drawing/2014/main" id="{74D80D67-DD0C-4B02-9E82-D0E173B2F2C4}"/>
                </a:ext>
              </a:extLst>
            </p:cNvPr>
            <p:cNvSpPr/>
            <p:nvPr/>
          </p:nvSpPr>
          <p:spPr>
            <a:xfrm rot="16200000">
              <a:off x="5915759" y="1051868"/>
              <a:ext cx="83119" cy="77824"/>
            </a:xfrm>
            <a:prstGeom prst="rect">
              <a:avLst/>
            </a:prstGeom>
            <a:solidFill>
              <a:srgbClr val="B0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139" name="Symbol zastępczy tekstu 7">
            <a:extLst>
              <a:ext uri="{FF2B5EF4-FFF2-40B4-BE49-F238E27FC236}">
                <a16:creationId xmlns:a16="http://schemas.microsoft.com/office/drawing/2014/main" id="{F6C0DF6C-342F-4E05-9122-DD1DC0CE06B9}"/>
              </a:ext>
            </a:extLst>
          </p:cNvPr>
          <p:cNvSpPr txBox="1">
            <a:spLocks/>
          </p:cNvSpPr>
          <p:nvPr/>
        </p:nvSpPr>
        <p:spPr>
          <a:xfrm>
            <a:off x="302733" y="5517256"/>
            <a:ext cx="8517738" cy="322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n=483.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 nie miał do wyboru odpowiedzi z kafeterii. Odpowiedzi zostały uszeregowane zgodnie z odpowiedziami respondentów.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075" y="908050"/>
            <a:ext cx="8076396" cy="1080790"/>
          </a:xfrm>
        </p:spPr>
        <p:txBody>
          <a:bodyPr/>
          <a:lstStyle/>
          <a:p>
            <a:r>
              <a:rPr lang="pl-PL" sz="1100"/>
              <a:t>6. Jakie według Pana(i) Ministerstwo Klimatu i Środowiska powinno podjąć jeszcze działania, w zakresie ochrony środowiska i wspierania efektywnego gospodarowania zasobami?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otwarte*.</a:t>
            </a:r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C10E336B-B609-4290-B751-F3A1DE8A3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27054"/>
              </p:ext>
            </p:extLst>
          </p:nvPr>
        </p:nvGraphicFramePr>
        <p:xfrm>
          <a:off x="854241" y="3592053"/>
          <a:ext cx="7637443" cy="68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08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082909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429505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256207">
                  <a:extLst>
                    <a:ext uri="{9D8B030D-6E8A-4147-A177-3AD203B41FA5}">
                      <a16:colId xmlns:a16="http://schemas.microsoft.com/office/drawing/2014/main" val="3881020594"/>
                    </a:ext>
                  </a:extLst>
                </a:gridCol>
                <a:gridCol w="1316052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196362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Dbać o tereny </a:t>
                      </a:r>
                    </a:p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zielone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Promować używanie odnawialnych źródeł energii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Odejść od energetyki węglowej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Ograniczyć emisję spalin, gazów cieplarnianych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Działania edukacyjne, uświadamiać ludzi ekologicznie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Segregować </a:t>
                      </a:r>
                    </a:p>
                    <a:p>
                      <a:pPr algn="ct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przetwarzać odpady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50" name="Grupa 49" descr="Działania Ministerstwa Klimatu i Środowiska&#10;&#10;Obraz przedstawia jakie według respondenta Ministerstwo Klimatu i Środowiska powinno podjąć jeszcze działania, w zakresie ochrony środowiska i wspierania efektywnego gospodarowania zasobami - promować używanie odnawialnych źródeł energii - 16%.">
            <a:extLst>
              <a:ext uri="{FF2B5EF4-FFF2-40B4-BE49-F238E27FC236}">
                <a16:creationId xmlns:a16="http://schemas.microsoft.com/office/drawing/2014/main" id="{1864A827-96B8-4B03-98E8-1CB5027AE3DA}"/>
              </a:ext>
            </a:extLst>
          </p:cNvPr>
          <p:cNvGrpSpPr/>
          <p:nvPr/>
        </p:nvGrpSpPr>
        <p:grpSpPr>
          <a:xfrm>
            <a:off x="2524800" y="4561592"/>
            <a:ext cx="492717" cy="536056"/>
            <a:chOff x="3673475" y="2644778"/>
            <a:chExt cx="685800" cy="746123"/>
          </a:xfrm>
          <a:solidFill>
            <a:srgbClr val="D5C7A7"/>
          </a:solidFill>
        </p:grpSpPr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D2984228-C928-40B5-B9FD-BAC528CE1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5" y="2644778"/>
              <a:ext cx="685800" cy="652463"/>
            </a:xfrm>
            <a:custGeom>
              <a:avLst/>
              <a:gdLst>
                <a:gd name="T0" fmla="*/ 67 w 862"/>
                <a:gd name="T1" fmla="*/ 803 h 822"/>
                <a:gd name="T2" fmla="*/ 106 w 862"/>
                <a:gd name="T3" fmla="*/ 822 h 822"/>
                <a:gd name="T4" fmla="*/ 379 w 862"/>
                <a:gd name="T5" fmla="*/ 719 h 822"/>
                <a:gd name="T6" fmla="*/ 401 w 862"/>
                <a:gd name="T7" fmla="*/ 656 h 822"/>
                <a:gd name="T8" fmla="*/ 468 w 862"/>
                <a:gd name="T9" fmla="*/ 483 h 822"/>
                <a:gd name="T10" fmla="*/ 524 w 862"/>
                <a:gd name="T11" fmla="*/ 435 h 822"/>
                <a:gd name="T12" fmla="*/ 635 w 862"/>
                <a:gd name="T13" fmla="*/ 407 h 822"/>
                <a:gd name="T14" fmla="*/ 725 w 862"/>
                <a:gd name="T15" fmla="*/ 389 h 822"/>
                <a:gd name="T16" fmla="*/ 781 w 862"/>
                <a:gd name="T17" fmla="*/ 356 h 822"/>
                <a:gd name="T18" fmla="*/ 823 w 862"/>
                <a:gd name="T19" fmla="*/ 288 h 822"/>
                <a:gd name="T20" fmla="*/ 834 w 862"/>
                <a:gd name="T21" fmla="*/ 207 h 822"/>
                <a:gd name="T22" fmla="*/ 826 w 862"/>
                <a:gd name="T23" fmla="*/ 106 h 822"/>
                <a:gd name="T24" fmla="*/ 850 w 862"/>
                <a:gd name="T25" fmla="*/ 30 h 822"/>
                <a:gd name="T26" fmla="*/ 862 w 862"/>
                <a:gd name="T27" fmla="*/ 7 h 822"/>
                <a:gd name="T28" fmla="*/ 823 w 862"/>
                <a:gd name="T29" fmla="*/ 0 h 822"/>
                <a:gd name="T30" fmla="*/ 696 w 862"/>
                <a:gd name="T31" fmla="*/ 19 h 822"/>
                <a:gd name="T32" fmla="*/ 573 w 862"/>
                <a:gd name="T33" fmla="*/ 64 h 822"/>
                <a:gd name="T34" fmla="*/ 449 w 862"/>
                <a:gd name="T35" fmla="*/ 151 h 822"/>
                <a:gd name="T36" fmla="*/ 395 w 862"/>
                <a:gd name="T37" fmla="*/ 240 h 822"/>
                <a:gd name="T38" fmla="*/ 381 w 862"/>
                <a:gd name="T39" fmla="*/ 317 h 822"/>
                <a:gd name="T40" fmla="*/ 391 w 862"/>
                <a:gd name="T41" fmla="*/ 387 h 822"/>
                <a:gd name="T42" fmla="*/ 461 w 862"/>
                <a:gd name="T43" fmla="*/ 317 h 822"/>
                <a:gd name="T44" fmla="*/ 584 w 862"/>
                <a:gd name="T45" fmla="*/ 160 h 822"/>
                <a:gd name="T46" fmla="*/ 648 w 862"/>
                <a:gd name="T47" fmla="*/ 120 h 822"/>
                <a:gd name="T48" fmla="*/ 721 w 862"/>
                <a:gd name="T49" fmla="*/ 100 h 822"/>
                <a:gd name="T50" fmla="*/ 710 w 862"/>
                <a:gd name="T51" fmla="*/ 117 h 822"/>
                <a:gd name="T52" fmla="*/ 629 w 862"/>
                <a:gd name="T53" fmla="*/ 164 h 822"/>
                <a:gd name="T54" fmla="*/ 539 w 862"/>
                <a:gd name="T55" fmla="*/ 254 h 822"/>
                <a:gd name="T56" fmla="*/ 433 w 862"/>
                <a:gd name="T57" fmla="*/ 443 h 822"/>
                <a:gd name="T58" fmla="*/ 402 w 862"/>
                <a:gd name="T59" fmla="*/ 510 h 822"/>
                <a:gd name="T60" fmla="*/ 390 w 862"/>
                <a:gd name="T61" fmla="*/ 502 h 822"/>
                <a:gd name="T62" fmla="*/ 303 w 862"/>
                <a:gd name="T63" fmla="*/ 386 h 822"/>
                <a:gd name="T64" fmla="*/ 194 w 862"/>
                <a:gd name="T65" fmla="*/ 295 h 822"/>
                <a:gd name="T66" fmla="*/ 129 w 862"/>
                <a:gd name="T67" fmla="*/ 272 h 822"/>
                <a:gd name="T68" fmla="*/ 107 w 862"/>
                <a:gd name="T69" fmla="*/ 258 h 822"/>
                <a:gd name="T70" fmla="*/ 196 w 862"/>
                <a:gd name="T71" fmla="*/ 272 h 822"/>
                <a:gd name="T72" fmla="*/ 273 w 862"/>
                <a:gd name="T73" fmla="*/ 327 h 822"/>
                <a:gd name="T74" fmla="*/ 368 w 862"/>
                <a:gd name="T75" fmla="*/ 435 h 822"/>
                <a:gd name="T76" fmla="*/ 360 w 862"/>
                <a:gd name="T77" fmla="*/ 333 h 822"/>
                <a:gd name="T78" fmla="*/ 297 w 862"/>
                <a:gd name="T79" fmla="*/ 254 h 822"/>
                <a:gd name="T80" fmla="*/ 202 w 862"/>
                <a:gd name="T81" fmla="*/ 213 h 822"/>
                <a:gd name="T82" fmla="*/ 113 w 862"/>
                <a:gd name="T83" fmla="*/ 201 h 822"/>
                <a:gd name="T84" fmla="*/ 25 w 862"/>
                <a:gd name="T85" fmla="*/ 207 h 822"/>
                <a:gd name="T86" fmla="*/ 0 w 862"/>
                <a:gd name="T87" fmla="*/ 218 h 822"/>
                <a:gd name="T88" fmla="*/ 25 w 862"/>
                <a:gd name="T89" fmla="*/ 246 h 822"/>
                <a:gd name="T90" fmla="*/ 45 w 862"/>
                <a:gd name="T91" fmla="*/ 336 h 822"/>
                <a:gd name="T92" fmla="*/ 67 w 862"/>
                <a:gd name="T93" fmla="*/ 400 h 822"/>
                <a:gd name="T94" fmla="*/ 129 w 862"/>
                <a:gd name="T95" fmla="*/ 449 h 822"/>
                <a:gd name="T96" fmla="*/ 210 w 862"/>
                <a:gd name="T97" fmla="*/ 452 h 822"/>
                <a:gd name="T98" fmla="*/ 298 w 862"/>
                <a:gd name="T99" fmla="*/ 457 h 822"/>
                <a:gd name="T100" fmla="*/ 332 w 862"/>
                <a:gd name="T101" fmla="*/ 479 h 822"/>
                <a:gd name="T102" fmla="*/ 382 w 862"/>
                <a:gd name="T103" fmla="*/ 552 h 822"/>
                <a:gd name="T104" fmla="*/ 353 w 862"/>
                <a:gd name="T105" fmla="*/ 654 h 822"/>
                <a:gd name="T106" fmla="*/ 401 w 862"/>
                <a:gd name="T107" fmla="*/ 65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822">
                  <a:moveTo>
                    <a:pt x="61" y="772"/>
                  </a:moveTo>
                  <a:lnTo>
                    <a:pt x="61" y="772"/>
                  </a:lnTo>
                  <a:lnTo>
                    <a:pt x="61" y="783"/>
                  </a:lnTo>
                  <a:lnTo>
                    <a:pt x="64" y="794"/>
                  </a:lnTo>
                  <a:lnTo>
                    <a:pt x="67" y="803"/>
                  </a:lnTo>
                  <a:lnTo>
                    <a:pt x="73" y="809"/>
                  </a:lnTo>
                  <a:lnTo>
                    <a:pt x="79" y="816"/>
                  </a:lnTo>
                  <a:lnTo>
                    <a:pt x="87" y="819"/>
                  </a:lnTo>
                  <a:lnTo>
                    <a:pt x="95" y="822"/>
                  </a:lnTo>
                  <a:lnTo>
                    <a:pt x="106" y="822"/>
                  </a:lnTo>
                  <a:lnTo>
                    <a:pt x="505" y="822"/>
                  </a:lnTo>
                  <a:lnTo>
                    <a:pt x="505" y="757"/>
                  </a:lnTo>
                  <a:lnTo>
                    <a:pt x="126" y="757"/>
                  </a:lnTo>
                  <a:lnTo>
                    <a:pt x="126" y="719"/>
                  </a:lnTo>
                  <a:lnTo>
                    <a:pt x="379" y="71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84" y="709"/>
                  </a:lnTo>
                  <a:lnTo>
                    <a:pt x="390" y="688"/>
                  </a:lnTo>
                  <a:lnTo>
                    <a:pt x="401" y="656"/>
                  </a:lnTo>
                  <a:lnTo>
                    <a:pt x="401" y="656"/>
                  </a:lnTo>
                  <a:lnTo>
                    <a:pt x="436" y="558"/>
                  </a:lnTo>
                  <a:lnTo>
                    <a:pt x="454" y="513"/>
                  </a:lnTo>
                  <a:lnTo>
                    <a:pt x="468" y="483"/>
                  </a:lnTo>
                  <a:lnTo>
                    <a:pt x="468" y="483"/>
                  </a:lnTo>
                  <a:lnTo>
                    <a:pt x="475" y="471"/>
                  </a:lnTo>
                  <a:lnTo>
                    <a:pt x="486" y="460"/>
                  </a:lnTo>
                  <a:lnTo>
                    <a:pt x="497" y="451"/>
                  </a:lnTo>
                  <a:lnTo>
                    <a:pt x="510" y="441"/>
                  </a:lnTo>
                  <a:lnTo>
                    <a:pt x="524" y="435"/>
                  </a:lnTo>
                  <a:lnTo>
                    <a:pt x="539" y="429"/>
                  </a:lnTo>
                  <a:lnTo>
                    <a:pt x="553" y="424"/>
                  </a:lnTo>
                  <a:lnTo>
                    <a:pt x="570" y="420"/>
                  </a:lnTo>
                  <a:lnTo>
                    <a:pt x="603" y="413"/>
                  </a:lnTo>
                  <a:lnTo>
                    <a:pt x="635" y="407"/>
                  </a:lnTo>
                  <a:lnTo>
                    <a:pt x="668" y="403"/>
                  </a:lnTo>
                  <a:lnTo>
                    <a:pt x="696" y="398"/>
                  </a:lnTo>
                  <a:lnTo>
                    <a:pt x="696" y="398"/>
                  </a:lnTo>
                  <a:lnTo>
                    <a:pt x="712" y="393"/>
                  </a:lnTo>
                  <a:lnTo>
                    <a:pt x="725" y="389"/>
                  </a:lnTo>
                  <a:lnTo>
                    <a:pt x="739" y="384"/>
                  </a:lnTo>
                  <a:lnTo>
                    <a:pt x="750" y="378"/>
                  </a:lnTo>
                  <a:lnTo>
                    <a:pt x="763" y="372"/>
                  </a:lnTo>
                  <a:lnTo>
                    <a:pt x="772" y="364"/>
                  </a:lnTo>
                  <a:lnTo>
                    <a:pt x="781" y="356"/>
                  </a:lnTo>
                  <a:lnTo>
                    <a:pt x="791" y="348"/>
                  </a:lnTo>
                  <a:lnTo>
                    <a:pt x="797" y="339"/>
                  </a:lnTo>
                  <a:lnTo>
                    <a:pt x="805" y="330"/>
                  </a:lnTo>
                  <a:lnTo>
                    <a:pt x="816" y="309"/>
                  </a:lnTo>
                  <a:lnTo>
                    <a:pt x="823" y="288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3" y="244"/>
                  </a:lnTo>
                  <a:lnTo>
                    <a:pt x="834" y="226"/>
                  </a:lnTo>
                  <a:lnTo>
                    <a:pt x="834" y="207"/>
                  </a:lnTo>
                  <a:lnTo>
                    <a:pt x="834" y="191"/>
                  </a:lnTo>
                  <a:lnTo>
                    <a:pt x="831" y="157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6" y="106"/>
                  </a:lnTo>
                  <a:lnTo>
                    <a:pt x="828" y="94"/>
                  </a:lnTo>
                  <a:lnTo>
                    <a:pt x="831" y="73"/>
                  </a:lnTo>
                  <a:lnTo>
                    <a:pt x="836" y="56"/>
                  </a:lnTo>
                  <a:lnTo>
                    <a:pt x="844" y="42"/>
                  </a:lnTo>
                  <a:lnTo>
                    <a:pt x="850" y="30"/>
                  </a:lnTo>
                  <a:lnTo>
                    <a:pt x="856" y="21"/>
                  </a:lnTo>
                  <a:lnTo>
                    <a:pt x="861" y="14"/>
                  </a:lnTo>
                  <a:lnTo>
                    <a:pt x="862" y="8"/>
                  </a:lnTo>
                  <a:lnTo>
                    <a:pt x="862" y="8"/>
                  </a:lnTo>
                  <a:lnTo>
                    <a:pt x="862" y="7"/>
                  </a:lnTo>
                  <a:lnTo>
                    <a:pt x="861" y="4"/>
                  </a:lnTo>
                  <a:lnTo>
                    <a:pt x="853" y="2"/>
                  </a:lnTo>
                  <a:lnTo>
                    <a:pt x="840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792" y="2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29" y="11"/>
                  </a:lnTo>
                  <a:lnTo>
                    <a:pt x="696" y="19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28" y="39"/>
                  </a:lnTo>
                  <a:lnTo>
                    <a:pt x="600" y="50"/>
                  </a:lnTo>
                  <a:lnTo>
                    <a:pt x="573" y="64"/>
                  </a:lnTo>
                  <a:lnTo>
                    <a:pt x="545" y="78"/>
                  </a:lnTo>
                  <a:lnTo>
                    <a:pt x="519" y="94"/>
                  </a:lnTo>
                  <a:lnTo>
                    <a:pt x="494" y="111"/>
                  </a:lnTo>
                  <a:lnTo>
                    <a:pt x="471" y="131"/>
                  </a:lnTo>
                  <a:lnTo>
                    <a:pt x="449" y="151"/>
                  </a:lnTo>
                  <a:lnTo>
                    <a:pt x="430" y="174"/>
                  </a:lnTo>
                  <a:lnTo>
                    <a:pt x="413" y="199"/>
                  </a:lnTo>
                  <a:lnTo>
                    <a:pt x="405" y="212"/>
                  </a:lnTo>
                  <a:lnTo>
                    <a:pt x="399" y="226"/>
                  </a:lnTo>
                  <a:lnTo>
                    <a:pt x="395" y="240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4" y="285"/>
                  </a:lnTo>
                  <a:lnTo>
                    <a:pt x="382" y="300"/>
                  </a:lnTo>
                  <a:lnTo>
                    <a:pt x="381" y="317"/>
                  </a:lnTo>
                  <a:lnTo>
                    <a:pt x="382" y="334"/>
                  </a:lnTo>
                  <a:lnTo>
                    <a:pt x="384" y="351"/>
                  </a:lnTo>
                  <a:lnTo>
                    <a:pt x="387" y="368"/>
                  </a:lnTo>
                  <a:lnTo>
                    <a:pt x="391" y="387"/>
                  </a:lnTo>
                  <a:lnTo>
                    <a:pt x="391" y="387"/>
                  </a:lnTo>
                  <a:lnTo>
                    <a:pt x="404" y="432"/>
                  </a:lnTo>
                  <a:lnTo>
                    <a:pt x="404" y="432"/>
                  </a:lnTo>
                  <a:lnTo>
                    <a:pt x="423" y="392"/>
                  </a:lnTo>
                  <a:lnTo>
                    <a:pt x="441" y="353"/>
                  </a:lnTo>
                  <a:lnTo>
                    <a:pt x="461" y="317"/>
                  </a:lnTo>
                  <a:lnTo>
                    <a:pt x="483" y="282"/>
                  </a:lnTo>
                  <a:lnTo>
                    <a:pt x="505" y="247"/>
                  </a:lnTo>
                  <a:lnTo>
                    <a:pt x="530" y="216"/>
                  </a:lnTo>
                  <a:lnTo>
                    <a:pt x="556" y="187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600" y="148"/>
                  </a:lnTo>
                  <a:lnTo>
                    <a:pt x="617" y="137"/>
                  </a:lnTo>
                  <a:lnTo>
                    <a:pt x="632" y="128"/>
                  </a:lnTo>
                  <a:lnTo>
                    <a:pt x="648" y="120"/>
                  </a:lnTo>
                  <a:lnTo>
                    <a:pt x="663" y="112"/>
                  </a:lnTo>
                  <a:lnTo>
                    <a:pt x="679" y="108"/>
                  </a:lnTo>
                  <a:lnTo>
                    <a:pt x="704" y="101"/>
                  </a:lnTo>
                  <a:lnTo>
                    <a:pt x="713" y="100"/>
                  </a:lnTo>
                  <a:lnTo>
                    <a:pt x="721" y="100"/>
                  </a:lnTo>
                  <a:lnTo>
                    <a:pt x="725" y="100"/>
                  </a:lnTo>
                  <a:lnTo>
                    <a:pt x="727" y="103"/>
                  </a:lnTo>
                  <a:lnTo>
                    <a:pt x="725" y="106"/>
                  </a:lnTo>
                  <a:lnTo>
                    <a:pt x="719" y="111"/>
                  </a:lnTo>
                  <a:lnTo>
                    <a:pt x="710" y="117"/>
                  </a:lnTo>
                  <a:lnTo>
                    <a:pt x="696" y="125"/>
                  </a:lnTo>
                  <a:lnTo>
                    <a:pt x="696" y="125"/>
                  </a:lnTo>
                  <a:lnTo>
                    <a:pt x="671" y="137"/>
                  </a:lnTo>
                  <a:lnTo>
                    <a:pt x="649" y="150"/>
                  </a:lnTo>
                  <a:lnTo>
                    <a:pt x="629" y="164"/>
                  </a:lnTo>
                  <a:lnTo>
                    <a:pt x="609" y="179"/>
                  </a:lnTo>
                  <a:lnTo>
                    <a:pt x="590" y="196"/>
                  </a:lnTo>
                  <a:lnTo>
                    <a:pt x="572" y="215"/>
                  </a:lnTo>
                  <a:lnTo>
                    <a:pt x="556" y="233"/>
                  </a:lnTo>
                  <a:lnTo>
                    <a:pt x="539" y="254"/>
                  </a:lnTo>
                  <a:lnTo>
                    <a:pt x="525" y="274"/>
                  </a:lnTo>
                  <a:lnTo>
                    <a:pt x="510" y="295"/>
                  </a:lnTo>
                  <a:lnTo>
                    <a:pt x="483" y="342"/>
                  </a:lnTo>
                  <a:lnTo>
                    <a:pt x="458" y="390"/>
                  </a:lnTo>
                  <a:lnTo>
                    <a:pt x="433" y="443"/>
                  </a:lnTo>
                  <a:lnTo>
                    <a:pt x="433" y="443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4" y="508"/>
                  </a:lnTo>
                  <a:lnTo>
                    <a:pt x="402" y="510"/>
                  </a:lnTo>
                  <a:lnTo>
                    <a:pt x="401" y="511"/>
                  </a:lnTo>
                  <a:lnTo>
                    <a:pt x="398" y="510"/>
                  </a:lnTo>
                  <a:lnTo>
                    <a:pt x="396" y="508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70" y="474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26" y="415"/>
                  </a:lnTo>
                  <a:lnTo>
                    <a:pt x="303" y="386"/>
                  </a:lnTo>
                  <a:lnTo>
                    <a:pt x="278" y="359"/>
                  </a:lnTo>
                  <a:lnTo>
                    <a:pt x="252" y="334"/>
                  </a:lnTo>
                  <a:lnTo>
                    <a:pt x="224" y="314"/>
                  </a:lnTo>
                  <a:lnTo>
                    <a:pt x="210" y="305"/>
                  </a:lnTo>
                  <a:lnTo>
                    <a:pt x="194" y="295"/>
                  </a:lnTo>
                  <a:lnTo>
                    <a:pt x="179" y="288"/>
                  </a:lnTo>
                  <a:lnTo>
                    <a:pt x="163" y="282"/>
                  </a:lnTo>
                  <a:lnTo>
                    <a:pt x="146" y="275"/>
                  </a:lnTo>
                  <a:lnTo>
                    <a:pt x="129" y="272"/>
                  </a:lnTo>
                  <a:lnTo>
                    <a:pt x="129" y="272"/>
                  </a:lnTo>
                  <a:lnTo>
                    <a:pt x="110" y="266"/>
                  </a:lnTo>
                  <a:lnTo>
                    <a:pt x="106" y="264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7" y="258"/>
                  </a:lnTo>
                  <a:lnTo>
                    <a:pt x="120" y="257"/>
                  </a:lnTo>
                  <a:lnTo>
                    <a:pt x="137" y="258"/>
                  </a:lnTo>
                  <a:lnTo>
                    <a:pt x="158" y="261"/>
                  </a:lnTo>
                  <a:lnTo>
                    <a:pt x="183" y="268"/>
                  </a:lnTo>
                  <a:lnTo>
                    <a:pt x="196" y="272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30" y="292"/>
                  </a:lnTo>
                  <a:lnTo>
                    <a:pt x="253" y="308"/>
                  </a:lnTo>
                  <a:lnTo>
                    <a:pt x="273" y="327"/>
                  </a:lnTo>
                  <a:lnTo>
                    <a:pt x="294" y="345"/>
                  </a:lnTo>
                  <a:lnTo>
                    <a:pt x="312" y="365"/>
                  </a:lnTo>
                  <a:lnTo>
                    <a:pt x="331" y="387"/>
                  </a:lnTo>
                  <a:lnTo>
                    <a:pt x="368" y="435"/>
                  </a:lnTo>
                  <a:lnTo>
                    <a:pt x="368" y="43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78"/>
                  </a:lnTo>
                  <a:lnTo>
                    <a:pt x="367" y="354"/>
                  </a:lnTo>
                  <a:lnTo>
                    <a:pt x="360" y="333"/>
                  </a:lnTo>
                  <a:lnTo>
                    <a:pt x="353" y="314"/>
                  </a:lnTo>
                  <a:lnTo>
                    <a:pt x="342" y="295"/>
                  </a:lnTo>
                  <a:lnTo>
                    <a:pt x="328" y="280"/>
                  </a:lnTo>
                  <a:lnTo>
                    <a:pt x="314" y="266"/>
                  </a:lnTo>
                  <a:lnTo>
                    <a:pt x="297" y="254"/>
                  </a:lnTo>
                  <a:lnTo>
                    <a:pt x="280" y="243"/>
                  </a:lnTo>
                  <a:lnTo>
                    <a:pt x="261" y="233"/>
                  </a:lnTo>
                  <a:lnTo>
                    <a:pt x="241" y="226"/>
                  </a:lnTo>
                  <a:lnTo>
                    <a:pt x="222" y="218"/>
                  </a:lnTo>
                  <a:lnTo>
                    <a:pt x="202" y="213"/>
                  </a:lnTo>
                  <a:lnTo>
                    <a:pt x="182" y="209"/>
                  </a:lnTo>
                  <a:lnTo>
                    <a:pt x="161" y="205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13" y="201"/>
                  </a:lnTo>
                  <a:lnTo>
                    <a:pt x="90" y="201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5" y="204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14" y="210"/>
                  </a:lnTo>
                  <a:lnTo>
                    <a:pt x="5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5" y="226"/>
                  </a:lnTo>
                  <a:lnTo>
                    <a:pt x="17" y="238"/>
                  </a:lnTo>
                  <a:lnTo>
                    <a:pt x="25" y="246"/>
                  </a:lnTo>
                  <a:lnTo>
                    <a:pt x="31" y="257"/>
                  </a:lnTo>
                  <a:lnTo>
                    <a:pt x="36" y="271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5" y="336"/>
                  </a:lnTo>
                  <a:lnTo>
                    <a:pt x="50" y="359"/>
                  </a:lnTo>
                  <a:lnTo>
                    <a:pt x="54" y="372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67" y="400"/>
                  </a:lnTo>
                  <a:lnTo>
                    <a:pt x="74" y="412"/>
                  </a:lnTo>
                  <a:lnTo>
                    <a:pt x="85" y="424"/>
                  </a:lnTo>
                  <a:lnTo>
                    <a:pt x="98" y="435"/>
                  </a:lnTo>
                  <a:lnTo>
                    <a:pt x="112" y="443"/>
                  </a:lnTo>
                  <a:lnTo>
                    <a:pt x="129" y="449"/>
                  </a:lnTo>
                  <a:lnTo>
                    <a:pt x="148" y="452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88" y="454"/>
                  </a:lnTo>
                  <a:lnTo>
                    <a:pt x="210" y="452"/>
                  </a:lnTo>
                  <a:lnTo>
                    <a:pt x="233" y="451"/>
                  </a:lnTo>
                  <a:lnTo>
                    <a:pt x="255" y="451"/>
                  </a:lnTo>
                  <a:lnTo>
                    <a:pt x="278" y="452"/>
                  </a:lnTo>
                  <a:lnTo>
                    <a:pt x="289" y="454"/>
                  </a:lnTo>
                  <a:lnTo>
                    <a:pt x="298" y="457"/>
                  </a:lnTo>
                  <a:lnTo>
                    <a:pt x="309" y="460"/>
                  </a:lnTo>
                  <a:lnTo>
                    <a:pt x="317" y="465"/>
                  </a:lnTo>
                  <a:lnTo>
                    <a:pt x="326" y="471"/>
                  </a:lnTo>
                  <a:lnTo>
                    <a:pt x="332" y="479"/>
                  </a:lnTo>
                  <a:lnTo>
                    <a:pt x="332" y="479"/>
                  </a:lnTo>
                  <a:lnTo>
                    <a:pt x="346" y="496"/>
                  </a:lnTo>
                  <a:lnTo>
                    <a:pt x="359" y="514"/>
                  </a:lnTo>
                  <a:lnTo>
                    <a:pt x="379" y="545"/>
                  </a:lnTo>
                  <a:lnTo>
                    <a:pt x="379" y="545"/>
                  </a:lnTo>
                  <a:lnTo>
                    <a:pt x="382" y="552"/>
                  </a:lnTo>
                  <a:lnTo>
                    <a:pt x="384" y="556"/>
                  </a:lnTo>
                  <a:lnTo>
                    <a:pt x="384" y="563"/>
                  </a:lnTo>
                  <a:lnTo>
                    <a:pt x="382" y="569"/>
                  </a:lnTo>
                  <a:lnTo>
                    <a:pt x="382" y="569"/>
                  </a:lnTo>
                  <a:lnTo>
                    <a:pt x="353" y="654"/>
                  </a:lnTo>
                  <a:lnTo>
                    <a:pt x="61" y="654"/>
                  </a:lnTo>
                  <a:lnTo>
                    <a:pt x="61" y="772"/>
                  </a:lnTo>
                  <a:lnTo>
                    <a:pt x="61" y="772"/>
                  </a:lnTo>
                  <a:close/>
                  <a:moveTo>
                    <a:pt x="353" y="654"/>
                  </a:moveTo>
                  <a:lnTo>
                    <a:pt x="401" y="654"/>
                  </a:lnTo>
                  <a:lnTo>
                    <a:pt x="401" y="656"/>
                  </a:lnTo>
                  <a:lnTo>
                    <a:pt x="353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2A3D1F61-A0A3-433C-8132-9BC397BD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154363"/>
              <a:ext cx="254000" cy="236538"/>
            </a:xfrm>
            <a:custGeom>
              <a:avLst/>
              <a:gdLst>
                <a:gd name="T0" fmla="*/ 208 w 318"/>
                <a:gd name="T1" fmla="*/ 18 h 298"/>
                <a:gd name="T2" fmla="*/ 208 w 318"/>
                <a:gd name="T3" fmla="*/ 68 h 298"/>
                <a:gd name="T4" fmla="*/ 314 w 318"/>
                <a:gd name="T5" fmla="*/ 68 h 298"/>
                <a:gd name="T6" fmla="*/ 314 w 318"/>
                <a:gd name="T7" fmla="*/ 68 h 298"/>
                <a:gd name="T8" fmla="*/ 315 w 318"/>
                <a:gd name="T9" fmla="*/ 70 h 298"/>
                <a:gd name="T10" fmla="*/ 317 w 318"/>
                <a:gd name="T11" fmla="*/ 70 h 298"/>
                <a:gd name="T12" fmla="*/ 318 w 318"/>
                <a:gd name="T13" fmla="*/ 74 h 298"/>
                <a:gd name="T14" fmla="*/ 318 w 318"/>
                <a:gd name="T15" fmla="*/ 112 h 298"/>
                <a:gd name="T16" fmla="*/ 318 w 318"/>
                <a:gd name="T17" fmla="*/ 112 h 298"/>
                <a:gd name="T18" fmla="*/ 317 w 318"/>
                <a:gd name="T19" fmla="*/ 116 h 298"/>
                <a:gd name="T20" fmla="*/ 315 w 318"/>
                <a:gd name="T21" fmla="*/ 118 h 298"/>
                <a:gd name="T22" fmla="*/ 314 w 318"/>
                <a:gd name="T23" fmla="*/ 118 h 298"/>
                <a:gd name="T24" fmla="*/ 208 w 318"/>
                <a:gd name="T25" fmla="*/ 118 h 298"/>
                <a:gd name="T26" fmla="*/ 208 w 318"/>
                <a:gd name="T27" fmla="*/ 178 h 298"/>
                <a:gd name="T28" fmla="*/ 314 w 318"/>
                <a:gd name="T29" fmla="*/ 178 h 298"/>
                <a:gd name="T30" fmla="*/ 314 w 318"/>
                <a:gd name="T31" fmla="*/ 178 h 298"/>
                <a:gd name="T32" fmla="*/ 315 w 318"/>
                <a:gd name="T33" fmla="*/ 180 h 298"/>
                <a:gd name="T34" fmla="*/ 317 w 318"/>
                <a:gd name="T35" fmla="*/ 181 h 298"/>
                <a:gd name="T36" fmla="*/ 318 w 318"/>
                <a:gd name="T37" fmla="*/ 185 h 298"/>
                <a:gd name="T38" fmla="*/ 318 w 318"/>
                <a:gd name="T39" fmla="*/ 222 h 298"/>
                <a:gd name="T40" fmla="*/ 318 w 318"/>
                <a:gd name="T41" fmla="*/ 222 h 298"/>
                <a:gd name="T42" fmla="*/ 317 w 318"/>
                <a:gd name="T43" fmla="*/ 226 h 298"/>
                <a:gd name="T44" fmla="*/ 315 w 318"/>
                <a:gd name="T45" fmla="*/ 228 h 298"/>
                <a:gd name="T46" fmla="*/ 314 w 318"/>
                <a:gd name="T47" fmla="*/ 228 h 298"/>
                <a:gd name="T48" fmla="*/ 208 w 318"/>
                <a:gd name="T49" fmla="*/ 228 h 298"/>
                <a:gd name="T50" fmla="*/ 208 w 318"/>
                <a:gd name="T51" fmla="*/ 279 h 298"/>
                <a:gd name="T52" fmla="*/ 208 w 318"/>
                <a:gd name="T53" fmla="*/ 289 h 298"/>
                <a:gd name="T54" fmla="*/ 208 w 318"/>
                <a:gd name="T55" fmla="*/ 289 h 298"/>
                <a:gd name="T56" fmla="*/ 207 w 318"/>
                <a:gd name="T57" fmla="*/ 292 h 298"/>
                <a:gd name="T58" fmla="*/ 205 w 318"/>
                <a:gd name="T59" fmla="*/ 295 h 298"/>
                <a:gd name="T60" fmla="*/ 202 w 318"/>
                <a:gd name="T61" fmla="*/ 296 h 298"/>
                <a:gd name="T62" fmla="*/ 199 w 318"/>
                <a:gd name="T63" fmla="*/ 298 h 298"/>
                <a:gd name="T64" fmla="*/ 169 w 318"/>
                <a:gd name="T65" fmla="*/ 298 h 298"/>
                <a:gd name="T66" fmla="*/ 169 w 318"/>
                <a:gd name="T67" fmla="*/ 298 h 298"/>
                <a:gd name="T68" fmla="*/ 165 w 318"/>
                <a:gd name="T69" fmla="*/ 296 h 298"/>
                <a:gd name="T70" fmla="*/ 163 w 318"/>
                <a:gd name="T71" fmla="*/ 295 h 298"/>
                <a:gd name="T72" fmla="*/ 160 w 318"/>
                <a:gd name="T73" fmla="*/ 292 h 298"/>
                <a:gd name="T74" fmla="*/ 160 w 318"/>
                <a:gd name="T75" fmla="*/ 289 h 298"/>
                <a:gd name="T76" fmla="*/ 160 w 318"/>
                <a:gd name="T77" fmla="*/ 275 h 298"/>
                <a:gd name="T78" fmla="*/ 0 w 318"/>
                <a:gd name="T79" fmla="*/ 209 h 298"/>
                <a:gd name="T80" fmla="*/ 0 w 318"/>
                <a:gd name="T81" fmla="*/ 87 h 298"/>
                <a:gd name="T82" fmla="*/ 160 w 318"/>
                <a:gd name="T83" fmla="*/ 23 h 298"/>
                <a:gd name="T84" fmla="*/ 160 w 318"/>
                <a:gd name="T85" fmla="*/ 9 h 298"/>
                <a:gd name="T86" fmla="*/ 160 w 318"/>
                <a:gd name="T87" fmla="*/ 9 h 298"/>
                <a:gd name="T88" fmla="*/ 160 w 318"/>
                <a:gd name="T89" fmla="*/ 6 h 298"/>
                <a:gd name="T90" fmla="*/ 163 w 318"/>
                <a:gd name="T91" fmla="*/ 3 h 298"/>
                <a:gd name="T92" fmla="*/ 165 w 318"/>
                <a:gd name="T93" fmla="*/ 1 h 298"/>
                <a:gd name="T94" fmla="*/ 169 w 318"/>
                <a:gd name="T95" fmla="*/ 0 h 298"/>
                <a:gd name="T96" fmla="*/ 199 w 318"/>
                <a:gd name="T97" fmla="*/ 0 h 298"/>
                <a:gd name="T98" fmla="*/ 199 w 318"/>
                <a:gd name="T99" fmla="*/ 0 h 298"/>
                <a:gd name="T100" fmla="*/ 202 w 318"/>
                <a:gd name="T101" fmla="*/ 1 h 298"/>
                <a:gd name="T102" fmla="*/ 205 w 318"/>
                <a:gd name="T103" fmla="*/ 3 h 298"/>
                <a:gd name="T104" fmla="*/ 207 w 318"/>
                <a:gd name="T105" fmla="*/ 6 h 298"/>
                <a:gd name="T106" fmla="*/ 208 w 318"/>
                <a:gd name="T107" fmla="*/ 9 h 298"/>
                <a:gd name="T108" fmla="*/ 208 w 318"/>
                <a:gd name="T109" fmla="*/ 18 h 298"/>
                <a:gd name="T110" fmla="*/ 208 w 318"/>
                <a:gd name="T111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298">
                  <a:moveTo>
                    <a:pt x="208" y="18"/>
                  </a:moveTo>
                  <a:lnTo>
                    <a:pt x="208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8" y="74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17" y="116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208" y="118"/>
                  </a:lnTo>
                  <a:lnTo>
                    <a:pt x="208" y="178"/>
                  </a:lnTo>
                  <a:lnTo>
                    <a:pt x="314" y="178"/>
                  </a:lnTo>
                  <a:lnTo>
                    <a:pt x="314" y="178"/>
                  </a:lnTo>
                  <a:lnTo>
                    <a:pt x="315" y="180"/>
                  </a:lnTo>
                  <a:lnTo>
                    <a:pt x="317" y="181"/>
                  </a:lnTo>
                  <a:lnTo>
                    <a:pt x="318" y="185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7" y="226"/>
                  </a:lnTo>
                  <a:lnTo>
                    <a:pt x="315" y="228"/>
                  </a:lnTo>
                  <a:lnTo>
                    <a:pt x="314" y="228"/>
                  </a:lnTo>
                  <a:lnTo>
                    <a:pt x="208" y="228"/>
                  </a:lnTo>
                  <a:lnTo>
                    <a:pt x="208" y="27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7" y="292"/>
                  </a:lnTo>
                  <a:lnTo>
                    <a:pt x="205" y="295"/>
                  </a:lnTo>
                  <a:lnTo>
                    <a:pt x="202" y="296"/>
                  </a:lnTo>
                  <a:lnTo>
                    <a:pt x="19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5" y="296"/>
                  </a:lnTo>
                  <a:lnTo>
                    <a:pt x="163" y="295"/>
                  </a:lnTo>
                  <a:lnTo>
                    <a:pt x="160" y="292"/>
                  </a:lnTo>
                  <a:lnTo>
                    <a:pt x="160" y="289"/>
                  </a:lnTo>
                  <a:lnTo>
                    <a:pt x="160" y="275"/>
                  </a:lnTo>
                  <a:lnTo>
                    <a:pt x="0" y="209"/>
                  </a:lnTo>
                  <a:lnTo>
                    <a:pt x="0" y="87"/>
                  </a:lnTo>
                  <a:lnTo>
                    <a:pt x="160" y="2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07" y="6"/>
                  </a:lnTo>
                  <a:lnTo>
                    <a:pt x="208" y="9"/>
                  </a:lnTo>
                  <a:lnTo>
                    <a:pt x="208" y="18"/>
                  </a:lnTo>
                  <a:lnTo>
                    <a:pt x="2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3" name="Grafika 52" descr="Działania Ministerstwa Klimatu i Środowiska&#10;&#10;Obraz przedstawia jakie według respondenta Ministerstwo Klimatu i Środowiska powinno podjąć jeszcze działania, w zakresie ochrony środowiska i wspierania efektywnego gospodarowania zasobami - dbać o tereny zielone (np. ograniczyć wycinki lasów, zalesiać, dbać o wody gruntowe) - 21%.">
            <a:extLst>
              <a:ext uri="{FF2B5EF4-FFF2-40B4-BE49-F238E27FC236}">
                <a16:creationId xmlns:a16="http://schemas.microsoft.com/office/drawing/2014/main" id="{5DA0A163-FF2C-418D-A96C-3572DDEF2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3952" y="4559305"/>
            <a:ext cx="540630" cy="540630"/>
          </a:xfrm>
          <a:prstGeom prst="rect">
            <a:avLst/>
          </a:prstGeom>
        </p:spPr>
      </p:pic>
      <p:pic>
        <p:nvPicPr>
          <p:cNvPr id="54" name="Grafika 53" descr="Działania Ministerstwa Klimatu i Środowiska&#10;&#10;Obraz przedstawia jakie według respondenta Ministerstwo Klimatu i Środowiska powinno podjąć jeszcze działania, w zakresie ochrony środowiska i wspierania efektywnego gospodarowania zasobami - działania edukacyjne, uświadamiać ludzi ekologicznie - 8%.">
            <a:extLst>
              <a:ext uri="{FF2B5EF4-FFF2-40B4-BE49-F238E27FC236}">
                <a16:creationId xmlns:a16="http://schemas.microsoft.com/office/drawing/2014/main" id="{2E32FD2C-D337-44D7-9225-A24010058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8024" y="4559305"/>
            <a:ext cx="540630" cy="540630"/>
          </a:xfrm>
          <a:prstGeom prst="rect">
            <a:avLst/>
          </a:prstGeom>
        </p:spPr>
      </p:pic>
      <p:pic>
        <p:nvPicPr>
          <p:cNvPr id="55" name="Grafika 12" descr="Działania Ministerstwa Klimatu i Środowiska&#10;&#10;Obraz przedstawia jakie według respondenta Ministerstwo Klimatu i Środowiska powinno podjąć jeszcze działania, w zakresie ochrony środowiska i wspierania efektywnego gospodarowania zasobami - segregować i przetwarzać odpady - 8%.">
            <a:extLst>
              <a:ext uri="{FF2B5EF4-FFF2-40B4-BE49-F238E27FC236}">
                <a16:creationId xmlns:a16="http://schemas.microsoft.com/office/drawing/2014/main" id="{374B4BE5-E4A6-4822-8646-C7A59347EE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786" y="4530545"/>
            <a:ext cx="598150" cy="598151"/>
          </a:xfrm>
          <a:prstGeom prst="rect">
            <a:avLst/>
          </a:prstGeom>
        </p:spPr>
      </p:pic>
      <p:pic>
        <p:nvPicPr>
          <p:cNvPr id="56" name="Grafika 55" descr="Działania Ministerstwa Klimatu i Środowiska&#10;&#10;Obraz przedstawia jakie według respondenta Ministerstwo Klimatu i Środowiska powinno podjąć jeszcze działania, w zakresie ochrony środowiska i wspierania efektywnego gospodarowania zasobami - odejść od energetyki węglowej - 15%.">
            <a:extLst>
              <a:ext uri="{FF2B5EF4-FFF2-40B4-BE49-F238E27FC236}">
                <a16:creationId xmlns:a16="http://schemas.microsoft.com/office/drawing/2014/main" id="{CC07D4F4-862C-495D-9795-0D5F17E05B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3678467" y="4536401"/>
            <a:ext cx="586439" cy="586439"/>
          </a:xfrm>
          <a:prstGeom prst="rect">
            <a:avLst/>
          </a:prstGeom>
        </p:spPr>
      </p:pic>
      <p:pic>
        <p:nvPicPr>
          <p:cNvPr id="57" name="Grafika 56" descr="Dymek z myślami z wypełnieniem pełnym">
            <a:extLst>
              <a:ext uri="{FF2B5EF4-FFF2-40B4-BE49-F238E27FC236}">
                <a16:creationId xmlns:a16="http://schemas.microsoft.com/office/drawing/2014/main" id="{40FB5F58-CD1E-443A-A824-7D9900FF25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96235" y="4579416"/>
            <a:ext cx="540000" cy="540000"/>
          </a:xfrm>
          <a:prstGeom prst="rect">
            <a:avLst/>
          </a:prstGeom>
        </p:spPr>
      </p:pic>
      <p:grpSp>
        <p:nvGrpSpPr>
          <p:cNvPr id="58" name="Grupa 57">
            <a:extLst>
              <a:ext uri="{FF2B5EF4-FFF2-40B4-BE49-F238E27FC236}">
                <a16:creationId xmlns:a16="http://schemas.microsoft.com/office/drawing/2014/main" id="{8705119A-F65C-4CCA-9675-47BCF88FB52F}"/>
              </a:ext>
            </a:extLst>
          </p:cNvPr>
          <p:cNvGrpSpPr/>
          <p:nvPr/>
        </p:nvGrpSpPr>
        <p:grpSpPr>
          <a:xfrm>
            <a:off x="5348478" y="3413040"/>
            <a:ext cx="3541" cy="1111741"/>
            <a:chOff x="2895602" y="3413040"/>
            <a:chExt cx="3541" cy="1111741"/>
          </a:xfrm>
        </p:grpSpPr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857E695E-5DDB-4C83-88D5-7FED3792D0D2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2" y="4146698"/>
              <a:ext cx="0" cy="378083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5B464463-E2FE-48E0-9620-A414090F0A5E}"/>
                </a:ext>
              </a:extLst>
            </p:cNvPr>
            <p:cNvCxnSpPr>
              <a:cxnSpLocks/>
            </p:cNvCxnSpPr>
            <p:nvPr/>
          </p:nvCxnSpPr>
          <p:spPr>
            <a:xfrm>
              <a:off x="2899143" y="3413040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77F453DC-3901-41A0-A6D3-1BB7EB8DE923}"/>
              </a:ext>
            </a:extLst>
          </p:cNvPr>
          <p:cNvGrpSpPr/>
          <p:nvPr/>
        </p:nvGrpSpPr>
        <p:grpSpPr>
          <a:xfrm>
            <a:off x="3962577" y="3423673"/>
            <a:ext cx="3541" cy="1031369"/>
            <a:chOff x="4572000" y="3423673"/>
            <a:chExt cx="3541" cy="1031369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D18A47AC-E5FA-45E5-AAC5-F66A826D4EA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8285"/>
              <a:ext cx="0" cy="416757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D53CB7A1-BCFF-42D8-AFCA-B28EAF7A3D38}"/>
                </a:ext>
              </a:extLst>
            </p:cNvPr>
            <p:cNvCxnSpPr>
              <a:cxnSpLocks/>
            </p:cNvCxnSpPr>
            <p:nvPr/>
          </p:nvCxnSpPr>
          <p:spPr>
            <a:xfrm>
              <a:off x="4575541" y="3423673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1061BB76-38A0-4006-8EDC-99ED2A23D6E9}"/>
              </a:ext>
            </a:extLst>
          </p:cNvPr>
          <p:cNvGrpSpPr/>
          <p:nvPr/>
        </p:nvGrpSpPr>
        <p:grpSpPr>
          <a:xfrm>
            <a:off x="6639686" y="3395319"/>
            <a:ext cx="3541" cy="1093603"/>
            <a:chOff x="6248402" y="3395319"/>
            <a:chExt cx="3541" cy="1093603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11044A4F-1792-4EEF-A785-224EE8D73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402" y="4146698"/>
              <a:ext cx="3541" cy="34222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1AFFE83A-2E6E-47E8-BBEB-CCE8E455C231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1BF114CF-8A91-4C0D-A011-1DA07CC34F1C}"/>
              </a:ext>
            </a:extLst>
          </p:cNvPr>
          <p:cNvGrpSpPr/>
          <p:nvPr/>
        </p:nvGrpSpPr>
        <p:grpSpPr>
          <a:xfrm>
            <a:off x="1491056" y="3417049"/>
            <a:ext cx="3541" cy="1031369"/>
            <a:chOff x="4572000" y="3423673"/>
            <a:chExt cx="3541" cy="1031369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7AA385F3-94C6-4583-B888-1BBADB2E742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8285"/>
              <a:ext cx="0" cy="416757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>
              <a:extLst>
                <a:ext uri="{FF2B5EF4-FFF2-40B4-BE49-F238E27FC236}">
                  <a16:creationId xmlns:a16="http://schemas.microsoft.com/office/drawing/2014/main" id="{B826DDA2-CAA6-4125-B5B1-2AD1B1243591}"/>
                </a:ext>
              </a:extLst>
            </p:cNvPr>
            <p:cNvCxnSpPr>
              <a:cxnSpLocks/>
            </p:cNvCxnSpPr>
            <p:nvPr/>
          </p:nvCxnSpPr>
          <p:spPr>
            <a:xfrm>
              <a:off x="4575541" y="3423673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5C9C3563-5C2E-42A8-978C-64E64A80ECC3}"/>
              </a:ext>
            </a:extLst>
          </p:cNvPr>
          <p:cNvGrpSpPr/>
          <p:nvPr/>
        </p:nvGrpSpPr>
        <p:grpSpPr>
          <a:xfrm>
            <a:off x="7849227" y="3395319"/>
            <a:ext cx="3541" cy="1093603"/>
            <a:chOff x="6248402" y="3395319"/>
            <a:chExt cx="3541" cy="1093603"/>
          </a:xfrm>
        </p:grpSpPr>
        <p:cxnSp>
          <p:nvCxnSpPr>
            <p:cNvPr id="87" name="Łącznik prosty 86">
              <a:extLst>
                <a:ext uri="{FF2B5EF4-FFF2-40B4-BE49-F238E27FC236}">
                  <a16:creationId xmlns:a16="http://schemas.microsoft.com/office/drawing/2014/main" id="{3B839C50-FEA8-4CFD-B730-91DF2F186C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402" y="4146698"/>
              <a:ext cx="3541" cy="34222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CDB6122A-47E8-40F6-AA82-8B361C7D79F8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a 88">
            <a:extLst>
              <a:ext uri="{FF2B5EF4-FFF2-40B4-BE49-F238E27FC236}">
                <a16:creationId xmlns:a16="http://schemas.microsoft.com/office/drawing/2014/main" id="{191C628F-3708-4500-A777-A31AEB5F370E}"/>
              </a:ext>
            </a:extLst>
          </p:cNvPr>
          <p:cNvGrpSpPr/>
          <p:nvPr/>
        </p:nvGrpSpPr>
        <p:grpSpPr>
          <a:xfrm>
            <a:off x="2724640" y="3423673"/>
            <a:ext cx="3541" cy="1093603"/>
            <a:chOff x="6248402" y="3395319"/>
            <a:chExt cx="3541" cy="1093603"/>
          </a:xfrm>
        </p:grpSpPr>
        <p:cxnSp>
          <p:nvCxnSpPr>
            <p:cNvPr id="90" name="Łącznik prosty 89">
              <a:extLst>
                <a:ext uri="{FF2B5EF4-FFF2-40B4-BE49-F238E27FC236}">
                  <a16:creationId xmlns:a16="http://schemas.microsoft.com/office/drawing/2014/main" id="{9686C9D5-300B-47C6-9ACB-BA8022DD3187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2" y="4288118"/>
              <a:ext cx="1" cy="200804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id="{1EE2254D-97EE-42F8-9361-68E71B96C851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43" y="3395319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12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3CF3E12-6F03-4E95-A731-979B64E81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72222"/>
              </p:ext>
            </p:extLst>
          </p:nvPr>
        </p:nvGraphicFramePr>
        <p:xfrm>
          <a:off x="155608" y="1495118"/>
          <a:ext cx="2545262" cy="389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262">
                  <a:extLst>
                    <a:ext uri="{9D8B030D-6E8A-4147-A177-3AD203B41FA5}">
                      <a16:colId xmlns:a16="http://schemas.microsoft.com/office/drawing/2014/main" val="1894175071"/>
                    </a:ext>
                  </a:extLst>
                </a:gridCol>
              </a:tblGrid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to do straży miejskiej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671777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Nic nie robię, zachowuję się biernie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053851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do urzędu gminy/miasta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75717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Zwracam uwagę osobie, która tego dokonała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691743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do odpowiedniego/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innego miejsca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521316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do wójta/starosty/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burmistrza/prezydenta miasta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640693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Sam podejmuję działania (np. sprzątanie)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537535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Wściekam się, denerwuję, jestem oburzony i smutny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34570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EA14927-436F-474D-BBB9-A11BD112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24300"/>
              </p:ext>
            </p:extLst>
          </p:nvPr>
        </p:nvGraphicFramePr>
        <p:xfrm>
          <a:off x="4505269" y="1526454"/>
          <a:ext cx="2482069" cy="4021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069">
                  <a:extLst>
                    <a:ext uri="{9D8B030D-6E8A-4147-A177-3AD203B41FA5}">
                      <a16:colId xmlns:a16="http://schemas.microsoft.com/office/drawing/2014/main" val="815039799"/>
                    </a:ext>
                  </a:extLst>
                </a:gridCol>
              </a:tblGrid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to na policję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821633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do inspektoratu ochrony środowiska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048821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Zgłaszam do leśniczego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99882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Nie miałem styczności z taką sytuacją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37547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Publikuję informację w mediach społecznościowych lub w prasie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315461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Robię zgłoszenie w aplikacji mobilnej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56777"/>
                  </a:ext>
                </a:extLst>
              </a:tr>
              <a:tr h="5055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Inne działania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591570"/>
                  </a:ext>
                </a:extLst>
              </a:tr>
              <a:tr h="482565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Nie wiem, trudno powiedzieć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41650"/>
                  </a:ext>
                </a:extLst>
              </a:tr>
            </a:tbl>
          </a:graphicData>
        </a:graphic>
      </p:graphicFrame>
      <p:graphicFrame>
        <p:nvGraphicFramePr>
          <p:cNvPr id="163" name="Wykres 162" descr="Reakcje na nielegalne działania dotyczące środowiska&#10; &#10;Wykres słupkowy przedstawia reakcje respondentów na nielegalne działania dotyczące środowiska, np. wysypisko śmieci w lesie, odprowadzanie zanieczyszczeń do wód, spalanie śmieci (zgłaszam to na policję – 6%, zgłaszam do inspektoratu ochrony środowiska – 5%, zgłaszam do leśniczego – 5%, nie miałem styczności z taką sytuacją – 4%, publikuję informację w mediach społecznościowych lub w prasie – 1%, robię zgłoszenie w aplikacji mobilnej – 0,4%, inne działania – 7%, nie wiem, trudno powiedzieć– 6%).">
            <a:extLst>
              <a:ext uri="{FF2B5EF4-FFF2-40B4-BE49-F238E27FC236}">
                <a16:creationId xmlns:a16="http://schemas.microsoft.com/office/drawing/2014/main" id="{57BE2075-620F-4B94-AFF0-8A6FCF4FB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592530"/>
              </p:ext>
            </p:extLst>
          </p:nvPr>
        </p:nvGraphicFramePr>
        <p:xfrm>
          <a:off x="7656128" y="1485058"/>
          <a:ext cx="1540642" cy="402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Reakcje na nielegalne działania dotyczące środowiska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BEA955AA-D022-4159-B670-045E826B3010}"/>
              </a:ext>
            </a:extLst>
          </p:cNvPr>
          <p:cNvGrpSpPr/>
          <p:nvPr/>
        </p:nvGrpSpPr>
        <p:grpSpPr>
          <a:xfrm>
            <a:off x="2963999" y="1593716"/>
            <a:ext cx="226339" cy="301785"/>
            <a:chOff x="7248526" y="3516313"/>
            <a:chExt cx="495300" cy="660400"/>
          </a:xfrm>
          <a:solidFill>
            <a:srgbClr val="BFBFBF"/>
          </a:solidFill>
        </p:grpSpPr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D8BDA6C7-AEA1-430B-9287-A3263794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1" y="3833813"/>
              <a:ext cx="101600" cy="14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44C40928-C826-496D-AD10-D0187AE6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6" y="3640138"/>
              <a:ext cx="211138" cy="142875"/>
            </a:xfrm>
            <a:custGeom>
              <a:avLst/>
              <a:gdLst>
                <a:gd name="T0" fmla="*/ 931 w 931"/>
                <a:gd name="T1" fmla="*/ 164 h 630"/>
                <a:gd name="T2" fmla="*/ 931 w 931"/>
                <a:gd name="T3" fmla="*/ 188 h 630"/>
                <a:gd name="T4" fmla="*/ 926 w 931"/>
                <a:gd name="T5" fmla="*/ 235 h 630"/>
                <a:gd name="T6" fmla="*/ 916 w 931"/>
                <a:gd name="T7" fmla="*/ 281 h 630"/>
                <a:gd name="T8" fmla="*/ 903 w 931"/>
                <a:gd name="T9" fmla="*/ 325 h 630"/>
                <a:gd name="T10" fmla="*/ 885 w 931"/>
                <a:gd name="T11" fmla="*/ 367 h 630"/>
                <a:gd name="T12" fmla="*/ 864 w 931"/>
                <a:gd name="T13" fmla="*/ 406 h 630"/>
                <a:gd name="T14" fmla="*/ 839 w 931"/>
                <a:gd name="T15" fmla="*/ 443 h 630"/>
                <a:gd name="T16" fmla="*/ 810 w 931"/>
                <a:gd name="T17" fmla="*/ 478 h 630"/>
                <a:gd name="T18" fmla="*/ 778 w 931"/>
                <a:gd name="T19" fmla="*/ 510 h 630"/>
                <a:gd name="T20" fmla="*/ 744 w 931"/>
                <a:gd name="T21" fmla="*/ 538 h 630"/>
                <a:gd name="T22" fmla="*/ 707 w 931"/>
                <a:gd name="T23" fmla="*/ 563 h 630"/>
                <a:gd name="T24" fmla="*/ 668 w 931"/>
                <a:gd name="T25" fmla="*/ 584 h 630"/>
                <a:gd name="T26" fmla="*/ 625 w 931"/>
                <a:gd name="T27" fmla="*/ 602 h 630"/>
                <a:gd name="T28" fmla="*/ 581 w 931"/>
                <a:gd name="T29" fmla="*/ 615 h 630"/>
                <a:gd name="T30" fmla="*/ 536 w 931"/>
                <a:gd name="T31" fmla="*/ 625 h 630"/>
                <a:gd name="T32" fmla="*/ 489 w 931"/>
                <a:gd name="T33" fmla="*/ 630 h 630"/>
                <a:gd name="T34" fmla="*/ 465 w 931"/>
                <a:gd name="T35" fmla="*/ 630 h 630"/>
                <a:gd name="T36" fmla="*/ 418 w 931"/>
                <a:gd name="T37" fmla="*/ 628 h 630"/>
                <a:gd name="T38" fmla="*/ 371 w 931"/>
                <a:gd name="T39" fmla="*/ 621 h 630"/>
                <a:gd name="T40" fmla="*/ 326 w 931"/>
                <a:gd name="T41" fmla="*/ 609 h 630"/>
                <a:gd name="T42" fmla="*/ 284 w 931"/>
                <a:gd name="T43" fmla="*/ 594 h 630"/>
                <a:gd name="T44" fmla="*/ 243 w 931"/>
                <a:gd name="T45" fmla="*/ 574 h 630"/>
                <a:gd name="T46" fmla="*/ 205 w 931"/>
                <a:gd name="T47" fmla="*/ 551 h 630"/>
                <a:gd name="T48" fmla="*/ 169 w 931"/>
                <a:gd name="T49" fmla="*/ 524 h 630"/>
                <a:gd name="T50" fmla="*/ 135 w 931"/>
                <a:gd name="T51" fmla="*/ 494 h 630"/>
                <a:gd name="T52" fmla="*/ 105 w 931"/>
                <a:gd name="T53" fmla="*/ 461 h 630"/>
                <a:gd name="T54" fmla="*/ 78 w 931"/>
                <a:gd name="T55" fmla="*/ 425 h 630"/>
                <a:gd name="T56" fmla="*/ 56 w 931"/>
                <a:gd name="T57" fmla="*/ 386 h 630"/>
                <a:gd name="T58" fmla="*/ 36 w 931"/>
                <a:gd name="T59" fmla="*/ 346 h 630"/>
                <a:gd name="T60" fmla="*/ 20 w 931"/>
                <a:gd name="T61" fmla="*/ 303 h 630"/>
                <a:gd name="T62" fmla="*/ 9 w 931"/>
                <a:gd name="T63" fmla="*/ 259 h 630"/>
                <a:gd name="T64" fmla="*/ 2 w 931"/>
                <a:gd name="T65" fmla="*/ 212 h 630"/>
                <a:gd name="T66" fmla="*/ 0 w 931"/>
                <a:gd name="T67" fmla="*/ 164 h 630"/>
                <a:gd name="T68" fmla="*/ 931 w 931"/>
                <a:gd name="T6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1" h="630">
                  <a:moveTo>
                    <a:pt x="931" y="0"/>
                  </a:moveTo>
                  <a:lnTo>
                    <a:pt x="931" y="164"/>
                  </a:lnTo>
                  <a:lnTo>
                    <a:pt x="931" y="164"/>
                  </a:lnTo>
                  <a:lnTo>
                    <a:pt x="931" y="188"/>
                  </a:lnTo>
                  <a:lnTo>
                    <a:pt x="929" y="212"/>
                  </a:lnTo>
                  <a:lnTo>
                    <a:pt x="926" y="235"/>
                  </a:lnTo>
                  <a:lnTo>
                    <a:pt x="922" y="259"/>
                  </a:lnTo>
                  <a:lnTo>
                    <a:pt x="916" y="281"/>
                  </a:lnTo>
                  <a:lnTo>
                    <a:pt x="910" y="303"/>
                  </a:lnTo>
                  <a:lnTo>
                    <a:pt x="903" y="325"/>
                  </a:lnTo>
                  <a:lnTo>
                    <a:pt x="895" y="346"/>
                  </a:lnTo>
                  <a:lnTo>
                    <a:pt x="885" y="367"/>
                  </a:lnTo>
                  <a:lnTo>
                    <a:pt x="875" y="386"/>
                  </a:lnTo>
                  <a:lnTo>
                    <a:pt x="864" y="406"/>
                  </a:lnTo>
                  <a:lnTo>
                    <a:pt x="851" y="425"/>
                  </a:lnTo>
                  <a:lnTo>
                    <a:pt x="839" y="443"/>
                  </a:lnTo>
                  <a:lnTo>
                    <a:pt x="825" y="461"/>
                  </a:lnTo>
                  <a:lnTo>
                    <a:pt x="810" y="478"/>
                  </a:lnTo>
                  <a:lnTo>
                    <a:pt x="795" y="494"/>
                  </a:lnTo>
                  <a:lnTo>
                    <a:pt x="778" y="510"/>
                  </a:lnTo>
                  <a:lnTo>
                    <a:pt x="762" y="524"/>
                  </a:lnTo>
                  <a:lnTo>
                    <a:pt x="744" y="538"/>
                  </a:lnTo>
                  <a:lnTo>
                    <a:pt x="726" y="551"/>
                  </a:lnTo>
                  <a:lnTo>
                    <a:pt x="707" y="563"/>
                  </a:lnTo>
                  <a:lnTo>
                    <a:pt x="687" y="574"/>
                  </a:lnTo>
                  <a:lnTo>
                    <a:pt x="668" y="584"/>
                  </a:lnTo>
                  <a:lnTo>
                    <a:pt x="647" y="594"/>
                  </a:lnTo>
                  <a:lnTo>
                    <a:pt x="625" y="602"/>
                  </a:lnTo>
                  <a:lnTo>
                    <a:pt x="603" y="609"/>
                  </a:lnTo>
                  <a:lnTo>
                    <a:pt x="581" y="615"/>
                  </a:lnTo>
                  <a:lnTo>
                    <a:pt x="559" y="621"/>
                  </a:lnTo>
                  <a:lnTo>
                    <a:pt x="536" y="625"/>
                  </a:lnTo>
                  <a:lnTo>
                    <a:pt x="513" y="628"/>
                  </a:lnTo>
                  <a:lnTo>
                    <a:pt x="489" y="630"/>
                  </a:lnTo>
                  <a:lnTo>
                    <a:pt x="465" y="630"/>
                  </a:lnTo>
                  <a:lnTo>
                    <a:pt x="465" y="630"/>
                  </a:lnTo>
                  <a:lnTo>
                    <a:pt x="441" y="630"/>
                  </a:lnTo>
                  <a:lnTo>
                    <a:pt x="418" y="628"/>
                  </a:lnTo>
                  <a:lnTo>
                    <a:pt x="394" y="625"/>
                  </a:lnTo>
                  <a:lnTo>
                    <a:pt x="371" y="621"/>
                  </a:lnTo>
                  <a:lnTo>
                    <a:pt x="349" y="615"/>
                  </a:lnTo>
                  <a:lnTo>
                    <a:pt x="326" y="609"/>
                  </a:lnTo>
                  <a:lnTo>
                    <a:pt x="304" y="602"/>
                  </a:lnTo>
                  <a:lnTo>
                    <a:pt x="284" y="594"/>
                  </a:lnTo>
                  <a:lnTo>
                    <a:pt x="263" y="584"/>
                  </a:lnTo>
                  <a:lnTo>
                    <a:pt x="243" y="574"/>
                  </a:lnTo>
                  <a:lnTo>
                    <a:pt x="224" y="563"/>
                  </a:lnTo>
                  <a:lnTo>
                    <a:pt x="205" y="551"/>
                  </a:lnTo>
                  <a:lnTo>
                    <a:pt x="186" y="538"/>
                  </a:lnTo>
                  <a:lnTo>
                    <a:pt x="169" y="524"/>
                  </a:lnTo>
                  <a:lnTo>
                    <a:pt x="152" y="510"/>
                  </a:lnTo>
                  <a:lnTo>
                    <a:pt x="135" y="494"/>
                  </a:lnTo>
                  <a:lnTo>
                    <a:pt x="120" y="478"/>
                  </a:lnTo>
                  <a:lnTo>
                    <a:pt x="105" y="461"/>
                  </a:lnTo>
                  <a:lnTo>
                    <a:pt x="92" y="443"/>
                  </a:lnTo>
                  <a:lnTo>
                    <a:pt x="78" y="425"/>
                  </a:lnTo>
                  <a:lnTo>
                    <a:pt x="67" y="406"/>
                  </a:lnTo>
                  <a:lnTo>
                    <a:pt x="56" y="386"/>
                  </a:lnTo>
                  <a:lnTo>
                    <a:pt x="45" y="367"/>
                  </a:lnTo>
                  <a:lnTo>
                    <a:pt x="36" y="346"/>
                  </a:lnTo>
                  <a:lnTo>
                    <a:pt x="28" y="325"/>
                  </a:lnTo>
                  <a:lnTo>
                    <a:pt x="20" y="303"/>
                  </a:lnTo>
                  <a:lnTo>
                    <a:pt x="14" y="281"/>
                  </a:lnTo>
                  <a:lnTo>
                    <a:pt x="9" y="259"/>
                  </a:lnTo>
                  <a:lnTo>
                    <a:pt x="5" y="235"/>
                  </a:lnTo>
                  <a:lnTo>
                    <a:pt x="2" y="212"/>
                  </a:lnTo>
                  <a:lnTo>
                    <a:pt x="0" y="188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9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D7B4FA80-C404-4BF6-9441-7B676DDD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3516313"/>
              <a:ext cx="266700" cy="98425"/>
            </a:xfrm>
            <a:custGeom>
              <a:avLst/>
              <a:gdLst>
                <a:gd name="T0" fmla="*/ 106 w 1176"/>
                <a:gd name="T1" fmla="*/ 0 h 439"/>
                <a:gd name="T2" fmla="*/ 163 w 1176"/>
                <a:gd name="T3" fmla="*/ 323 h 439"/>
                <a:gd name="T4" fmla="*/ 58 w 1176"/>
                <a:gd name="T5" fmla="*/ 323 h 439"/>
                <a:gd name="T6" fmla="*/ 58 w 1176"/>
                <a:gd name="T7" fmla="*/ 323 h 439"/>
                <a:gd name="T8" fmla="*/ 47 w 1176"/>
                <a:gd name="T9" fmla="*/ 324 h 439"/>
                <a:gd name="T10" fmla="*/ 36 w 1176"/>
                <a:gd name="T11" fmla="*/ 327 h 439"/>
                <a:gd name="T12" fmla="*/ 26 w 1176"/>
                <a:gd name="T13" fmla="*/ 332 h 439"/>
                <a:gd name="T14" fmla="*/ 17 w 1176"/>
                <a:gd name="T15" fmla="*/ 339 h 439"/>
                <a:gd name="T16" fmla="*/ 10 w 1176"/>
                <a:gd name="T17" fmla="*/ 349 h 439"/>
                <a:gd name="T18" fmla="*/ 5 w 1176"/>
                <a:gd name="T19" fmla="*/ 358 h 439"/>
                <a:gd name="T20" fmla="*/ 1 w 1176"/>
                <a:gd name="T21" fmla="*/ 369 h 439"/>
                <a:gd name="T22" fmla="*/ 0 w 1176"/>
                <a:gd name="T23" fmla="*/ 381 h 439"/>
                <a:gd name="T24" fmla="*/ 0 w 1176"/>
                <a:gd name="T25" fmla="*/ 381 h 439"/>
                <a:gd name="T26" fmla="*/ 1 w 1176"/>
                <a:gd name="T27" fmla="*/ 392 h 439"/>
                <a:gd name="T28" fmla="*/ 5 w 1176"/>
                <a:gd name="T29" fmla="*/ 404 h 439"/>
                <a:gd name="T30" fmla="*/ 10 w 1176"/>
                <a:gd name="T31" fmla="*/ 413 h 439"/>
                <a:gd name="T32" fmla="*/ 17 w 1176"/>
                <a:gd name="T33" fmla="*/ 421 h 439"/>
                <a:gd name="T34" fmla="*/ 26 w 1176"/>
                <a:gd name="T35" fmla="*/ 428 h 439"/>
                <a:gd name="T36" fmla="*/ 36 w 1176"/>
                <a:gd name="T37" fmla="*/ 434 h 439"/>
                <a:gd name="T38" fmla="*/ 47 w 1176"/>
                <a:gd name="T39" fmla="*/ 438 h 439"/>
                <a:gd name="T40" fmla="*/ 58 w 1176"/>
                <a:gd name="T41" fmla="*/ 439 h 439"/>
                <a:gd name="T42" fmla="*/ 1117 w 1176"/>
                <a:gd name="T43" fmla="*/ 439 h 439"/>
                <a:gd name="T44" fmla="*/ 1117 w 1176"/>
                <a:gd name="T45" fmla="*/ 352 h 439"/>
                <a:gd name="T46" fmla="*/ 1176 w 1176"/>
                <a:gd name="T47" fmla="*/ 166 h 439"/>
                <a:gd name="T48" fmla="*/ 106 w 1176"/>
                <a:gd name="T4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6" h="439">
                  <a:moveTo>
                    <a:pt x="106" y="0"/>
                  </a:moveTo>
                  <a:lnTo>
                    <a:pt x="163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47" y="324"/>
                  </a:lnTo>
                  <a:lnTo>
                    <a:pt x="36" y="327"/>
                  </a:lnTo>
                  <a:lnTo>
                    <a:pt x="26" y="332"/>
                  </a:lnTo>
                  <a:lnTo>
                    <a:pt x="17" y="339"/>
                  </a:lnTo>
                  <a:lnTo>
                    <a:pt x="10" y="349"/>
                  </a:lnTo>
                  <a:lnTo>
                    <a:pt x="5" y="358"/>
                  </a:lnTo>
                  <a:lnTo>
                    <a:pt x="1" y="369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1" y="392"/>
                  </a:lnTo>
                  <a:lnTo>
                    <a:pt x="5" y="404"/>
                  </a:lnTo>
                  <a:lnTo>
                    <a:pt x="10" y="413"/>
                  </a:lnTo>
                  <a:lnTo>
                    <a:pt x="17" y="421"/>
                  </a:lnTo>
                  <a:lnTo>
                    <a:pt x="26" y="428"/>
                  </a:lnTo>
                  <a:lnTo>
                    <a:pt x="36" y="434"/>
                  </a:lnTo>
                  <a:lnTo>
                    <a:pt x="47" y="438"/>
                  </a:lnTo>
                  <a:lnTo>
                    <a:pt x="58" y="439"/>
                  </a:lnTo>
                  <a:lnTo>
                    <a:pt x="1117" y="439"/>
                  </a:lnTo>
                  <a:lnTo>
                    <a:pt x="1117" y="352"/>
                  </a:lnTo>
                  <a:lnTo>
                    <a:pt x="1176" y="166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89D93AF2-DEB9-4369-8002-B8B14AC2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3817938"/>
              <a:ext cx="465138" cy="284163"/>
            </a:xfrm>
            <a:custGeom>
              <a:avLst/>
              <a:gdLst>
                <a:gd name="T0" fmla="*/ 2053 w 2053"/>
                <a:gd name="T1" fmla="*/ 220 h 1256"/>
                <a:gd name="T2" fmla="*/ 2030 w 2053"/>
                <a:gd name="T3" fmla="*/ 195 h 1256"/>
                <a:gd name="T4" fmla="*/ 1979 w 2053"/>
                <a:gd name="T5" fmla="*/ 149 h 1256"/>
                <a:gd name="T6" fmla="*/ 1924 w 2053"/>
                <a:gd name="T7" fmla="*/ 108 h 1256"/>
                <a:gd name="T8" fmla="*/ 1864 w 2053"/>
                <a:gd name="T9" fmla="*/ 74 h 1256"/>
                <a:gd name="T10" fmla="*/ 1800 w 2053"/>
                <a:gd name="T11" fmla="*/ 46 h 1256"/>
                <a:gd name="T12" fmla="*/ 1734 w 2053"/>
                <a:gd name="T13" fmla="*/ 23 h 1256"/>
                <a:gd name="T14" fmla="*/ 1664 w 2053"/>
                <a:gd name="T15" fmla="*/ 9 h 1256"/>
                <a:gd name="T16" fmla="*/ 1593 w 2053"/>
                <a:gd name="T17" fmla="*/ 1 h 1256"/>
                <a:gd name="T18" fmla="*/ 1558 w 2053"/>
                <a:gd name="T19" fmla="*/ 0 h 1256"/>
                <a:gd name="T20" fmla="*/ 1499 w 2053"/>
                <a:gd name="T21" fmla="*/ 3 h 1256"/>
                <a:gd name="T22" fmla="*/ 1442 w 2053"/>
                <a:gd name="T23" fmla="*/ 8 h 1256"/>
                <a:gd name="T24" fmla="*/ 1388 w 2053"/>
                <a:gd name="T25" fmla="*/ 18 h 1256"/>
                <a:gd name="T26" fmla="*/ 1335 w 2053"/>
                <a:gd name="T27" fmla="*/ 30 h 1256"/>
                <a:gd name="T28" fmla="*/ 1285 w 2053"/>
                <a:gd name="T29" fmla="*/ 47 h 1256"/>
                <a:gd name="T30" fmla="*/ 1238 w 2053"/>
                <a:gd name="T31" fmla="*/ 67 h 1256"/>
                <a:gd name="T32" fmla="*/ 1192 w 2053"/>
                <a:gd name="T33" fmla="*/ 89 h 1256"/>
                <a:gd name="T34" fmla="*/ 1150 w 2053"/>
                <a:gd name="T35" fmla="*/ 113 h 1256"/>
                <a:gd name="T36" fmla="*/ 1109 w 2053"/>
                <a:gd name="T37" fmla="*/ 140 h 1256"/>
                <a:gd name="T38" fmla="*/ 1071 w 2053"/>
                <a:gd name="T39" fmla="*/ 170 h 1256"/>
                <a:gd name="T40" fmla="*/ 1034 w 2053"/>
                <a:gd name="T41" fmla="*/ 203 h 1256"/>
                <a:gd name="T42" fmla="*/ 1000 w 2053"/>
                <a:gd name="T43" fmla="*/ 236 h 1256"/>
                <a:gd name="T44" fmla="*/ 969 w 2053"/>
                <a:gd name="T45" fmla="*/ 271 h 1256"/>
                <a:gd name="T46" fmla="*/ 940 w 2053"/>
                <a:gd name="T47" fmla="*/ 308 h 1256"/>
                <a:gd name="T48" fmla="*/ 914 w 2053"/>
                <a:gd name="T49" fmla="*/ 347 h 1256"/>
                <a:gd name="T50" fmla="*/ 890 w 2053"/>
                <a:gd name="T51" fmla="*/ 386 h 1256"/>
                <a:gd name="T52" fmla="*/ 635 w 2053"/>
                <a:gd name="T53" fmla="*/ 830 h 1256"/>
                <a:gd name="T54" fmla="*/ 163 w 2053"/>
                <a:gd name="T55" fmla="*/ 830 h 1256"/>
                <a:gd name="T56" fmla="*/ 131 w 2053"/>
                <a:gd name="T57" fmla="*/ 833 h 1256"/>
                <a:gd name="T58" fmla="*/ 100 w 2053"/>
                <a:gd name="T59" fmla="*/ 842 h 1256"/>
                <a:gd name="T60" fmla="*/ 72 w 2053"/>
                <a:gd name="T61" fmla="*/ 858 h 1256"/>
                <a:gd name="T62" fmla="*/ 48 w 2053"/>
                <a:gd name="T63" fmla="*/ 878 h 1256"/>
                <a:gd name="T64" fmla="*/ 28 w 2053"/>
                <a:gd name="T65" fmla="*/ 901 h 1256"/>
                <a:gd name="T66" fmla="*/ 13 w 2053"/>
                <a:gd name="T67" fmla="*/ 929 h 1256"/>
                <a:gd name="T68" fmla="*/ 3 w 2053"/>
                <a:gd name="T69" fmla="*/ 959 h 1256"/>
                <a:gd name="T70" fmla="*/ 0 w 2053"/>
                <a:gd name="T71" fmla="*/ 993 h 1256"/>
                <a:gd name="T72" fmla="*/ 1 w 2053"/>
                <a:gd name="T73" fmla="*/ 1009 h 1256"/>
                <a:gd name="T74" fmla="*/ 8 w 2053"/>
                <a:gd name="T75" fmla="*/ 1041 h 1256"/>
                <a:gd name="T76" fmla="*/ 20 w 2053"/>
                <a:gd name="T77" fmla="*/ 1070 h 1256"/>
                <a:gd name="T78" fmla="*/ 38 w 2053"/>
                <a:gd name="T79" fmla="*/ 1096 h 1256"/>
                <a:gd name="T80" fmla="*/ 59 w 2053"/>
                <a:gd name="T81" fmla="*/ 1118 h 1256"/>
                <a:gd name="T82" fmla="*/ 85 w 2053"/>
                <a:gd name="T83" fmla="*/ 1136 h 1256"/>
                <a:gd name="T84" fmla="*/ 114 w 2053"/>
                <a:gd name="T85" fmla="*/ 1148 h 1256"/>
                <a:gd name="T86" fmla="*/ 147 w 2053"/>
                <a:gd name="T87" fmla="*/ 1154 h 1256"/>
                <a:gd name="T88" fmla="*/ 825 w 2053"/>
                <a:gd name="T89" fmla="*/ 1155 h 1256"/>
                <a:gd name="T90" fmla="*/ 1016 w 2053"/>
                <a:gd name="T9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3" h="1256">
                  <a:moveTo>
                    <a:pt x="1016" y="1256"/>
                  </a:moveTo>
                  <a:lnTo>
                    <a:pt x="2053" y="220"/>
                  </a:lnTo>
                  <a:lnTo>
                    <a:pt x="2053" y="220"/>
                  </a:lnTo>
                  <a:lnTo>
                    <a:pt x="2030" y="195"/>
                  </a:lnTo>
                  <a:lnTo>
                    <a:pt x="2005" y="171"/>
                  </a:lnTo>
                  <a:lnTo>
                    <a:pt x="1979" y="149"/>
                  </a:lnTo>
                  <a:lnTo>
                    <a:pt x="1952" y="128"/>
                  </a:lnTo>
                  <a:lnTo>
                    <a:pt x="1924" y="108"/>
                  </a:lnTo>
                  <a:lnTo>
                    <a:pt x="1894" y="91"/>
                  </a:lnTo>
                  <a:lnTo>
                    <a:pt x="1864" y="74"/>
                  </a:lnTo>
                  <a:lnTo>
                    <a:pt x="1833" y="58"/>
                  </a:lnTo>
                  <a:lnTo>
                    <a:pt x="1800" y="46"/>
                  </a:lnTo>
                  <a:lnTo>
                    <a:pt x="1768" y="34"/>
                  </a:lnTo>
                  <a:lnTo>
                    <a:pt x="1734" y="23"/>
                  </a:lnTo>
                  <a:lnTo>
                    <a:pt x="1699" y="15"/>
                  </a:lnTo>
                  <a:lnTo>
                    <a:pt x="1664" y="9"/>
                  </a:lnTo>
                  <a:lnTo>
                    <a:pt x="1630" y="4"/>
                  </a:lnTo>
                  <a:lnTo>
                    <a:pt x="1593" y="1"/>
                  </a:lnTo>
                  <a:lnTo>
                    <a:pt x="1558" y="0"/>
                  </a:lnTo>
                  <a:lnTo>
                    <a:pt x="1558" y="0"/>
                  </a:lnTo>
                  <a:lnTo>
                    <a:pt x="1528" y="0"/>
                  </a:lnTo>
                  <a:lnTo>
                    <a:pt x="1499" y="3"/>
                  </a:lnTo>
                  <a:lnTo>
                    <a:pt x="1470" y="5"/>
                  </a:lnTo>
                  <a:lnTo>
                    <a:pt x="1442" y="8"/>
                  </a:lnTo>
                  <a:lnTo>
                    <a:pt x="1415" y="13"/>
                  </a:lnTo>
                  <a:lnTo>
                    <a:pt x="1388" y="18"/>
                  </a:lnTo>
                  <a:lnTo>
                    <a:pt x="1361" y="23"/>
                  </a:lnTo>
                  <a:lnTo>
                    <a:pt x="1335" y="30"/>
                  </a:lnTo>
                  <a:lnTo>
                    <a:pt x="1310" y="39"/>
                  </a:lnTo>
                  <a:lnTo>
                    <a:pt x="1285" y="47"/>
                  </a:lnTo>
                  <a:lnTo>
                    <a:pt x="1262" y="56"/>
                  </a:lnTo>
                  <a:lnTo>
                    <a:pt x="1238" y="67"/>
                  </a:lnTo>
                  <a:lnTo>
                    <a:pt x="1215" y="77"/>
                  </a:lnTo>
                  <a:lnTo>
                    <a:pt x="1192" y="89"/>
                  </a:lnTo>
                  <a:lnTo>
                    <a:pt x="1170" y="101"/>
                  </a:lnTo>
                  <a:lnTo>
                    <a:pt x="1150" y="113"/>
                  </a:lnTo>
                  <a:lnTo>
                    <a:pt x="1129" y="127"/>
                  </a:lnTo>
                  <a:lnTo>
                    <a:pt x="1109" y="140"/>
                  </a:lnTo>
                  <a:lnTo>
                    <a:pt x="1089" y="156"/>
                  </a:lnTo>
                  <a:lnTo>
                    <a:pt x="1071" y="170"/>
                  </a:lnTo>
                  <a:lnTo>
                    <a:pt x="1052" y="186"/>
                  </a:lnTo>
                  <a:lnTo>
                    <a:pt x="1034" y="203"/>
                  </a:lnTo>
                  <a:lnTo>
                    <a:pt x="1017" y="219"/>
                  </a:lnTo>
                  <a:lnTo>
                    <a:pt x="1000" y="236"/>
                  </a:lnTo>
                  <a:lnTo>
                    <a:pt x="985" y="253"/>
                  </a:lnTo>
                  <a:lnTo>
                    <a:pt x="969" y="271"/>
                  </a:lnTo>
                  <a:lnTo>
                    <a:pt x="955" y="290"/>
                  </a:lnTo>
                  <a:lnTo>
                    <a:pt x="940" y="308"/>
                  </a:lnTo>
                  <a:lnTo>
                    <a:pt x="927" y="327"/>
                  </a:lnTo>
                  <a:lnTo>
                    <a:pt x="914" y="347"/>
                  </a:lnTo>
                  <a:lnTo>
                    <a:pt x="902" y="366"/>
                  </a:lnTo>
                  <a:lnTo>
                    <a:pt x="890" y="386"/>
                  </a:lnTo>
                  <a:lnTo>
                    <a:pt x="890" y="386"/>
                  </a:lnTo>
                  <a:lnTo>
                    <a:pt x="635" y="830"/>
                  </a:lnTo>
                  <a:lnTo>
                    <a:pt x="163" y="830"/>
                  </a:lnTo>
                  <a:lnTo>
                    <a:pt x="163" y="830"/>
                  </a:lnTo>
                  <a:lnTo>
                    <a:pt x="147" y="831"/>
                  </a:lnTo>
                  <a:lnTo>
                    <a:pt x="131" y="833"/>
                  </a:lnTo>
                  <a:lnTo>
                    <a:pt x="114" y="837"/>
                  </a:lnTo>
                  <a:lnTo>
                    <a:pt x="100" y="842"/>
                  </a:lnTo>
                  <a:lnTo>
                    <a:pt x="85" y="850"/>
                  </a:lnTo>
                  <a:lnTo>
                    <a:pt x="72" y="858"/>
                  </a:lnTo>
                  <a:lnTo>
                    <a:pt x="59" y="867"/>
                  </a:lnTo>
                  <a:lnTo>
                    <a:pt x="48" y="878"/>
                  </a:lnTo>
                  <a:lnTo>
                    <a:pt x="38" y="889"/>
                  </a:lnTo>
                  <a:lnTo>
                    <a:pt x="28" y="901"/>
                  </a:lnTo>
                  <a:lnTo>
                    <a:pt x="20" y="915"/>
                  </a:lnTo>
                  <a:lnTo>
                    <a:pt x="13" y="929"/>
                  </a:lnTo>
                  <a:lnTo>
                    <a:pt x="8" y="944"/>
                  </a:lnTo>
                  <a:lnTo>
                    <a:pt x="3" y="959"/>
                  </a:lnTo>
                  <a:lnTo>
                    <a:pt x="1" y="976"/>
                  </a:lnTo>
                  <a:lnTo>
                    <a:pt x="0" y="993"/>
                  </a:lnTo>
                  <a:lnTo>
                    <a:pt x="0" y="993"/>
                  </a:lnTo>
                  <a:lnTo>
                    <a:pt x="1" y="1009"/>
                  </a:lnTo>
                  <a:lnTo>
                    <a:pt x="3" y="1026"/>
                  </a:lnTo>
                  <a:lnTo>
                    <a:pt x="8" y="1041"/>
                  </a:lnTo>
                  <a:lnTo>
                    <a:pt x="13" y="1056"/>
                  </a:lnTo>
                  <a:lnTo>
                    <a:pt x="20" y="1070"/>
                  </a:lnTo>
                  <a:lnTo>
                    <a:pt x="28" y="1084"/>
                  </a:lnTo>
                  <a:lnTo>
                    <a:pt x="38" y="1096"/>
                  </a:lnTo>
                  <a:lnTo>
                    <a:pt x="48" y="1108"/>
                  </a:lnTo>
                  <a:lnTo>
                    <a:pt x="59" y="1118"/>
                  </a:lnTo>
                  <a:lnTo>
                    <a:pt x="72" y="1127"/>
                  </a:lnTo>
                  <a:lnTo>
                    <a:pt x="85" y="1136"/>
                  </a:lnTo>
                  <a:lnTo>
                    <a:pt x="100" y="1143"/>
                  </a:lnTo>
                  <a:lnTo>
                    <a:pt x="114" y="1148"/>
                  </a:lnTo>
                  <a:lnTo>
                    <a:pt x="131" y="1152"/>
                  </a:lnTo>
                  <a:lnTo>
                    <a:pt x="147" y="1154"/>
                  </a:lnTo>
                  <a:lnTo>
                    <a:pt x="163" y="1155"/>
                  </a:lnTo>
                  <a:lnTo>
                    <a:pt x="825" y="1155"/>
                  </a:lnTo>
                  <a:lnTo>
                    <a:pt x="1016" y="943"/>
                  </a:lnTo>
                  <a:lnTo>
                    <a:pt x="1016" y="1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2064B05-FFC4-42CA-B567-0C523026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916363"/>
              <a:ext cx="265113" cy="260350"/>
            </a:xfrm>
            <a:custGeom>
              <a:avLst/>
              <a:gdLst>
                <a:gd name="T0" fmla="*/ 0 w 1168"/>
                <a:gd name="T1" fmla="*/ 1151 h 1151"/>
                <a:gd name="T2" fmla="*/ 1168 w 1168"/>
                <a:gd name="T3" fmla="*/ 1151 h 1151"/>
                <a:gd name="T4" fmla="*/ 1168 w 1168"/>
                <a:gd name="T5" fmla="*/ 1151 h 1151"/>
                <a:gd name="T6" fmla="*/ 1168 w 1168"/>
                <a:gd name="T7" fmla="*/ 127 h 1151"/>
                <a:gd name="T8" fmla="*/ 1168 w 1168"/>
                <a:gd name="T9" fmla="*/ 127 h 1151"/>
                <a:gd name="T10" fmla="*/ 1167 w 1168"/>
                <a:gd name="T11" fmla="*/ 94 h 1151"/>
                <a:gd name="T12" fmla="*/ 1164 w 1168"/>
                <a:gd name="T13" fmla="*/ 62 h 1151"/>
                <a:gd name="T14" fmla="*/ 1158 w 1168"/>
                <a:gd name="T15" fmla="*/ 30 h 1151"/>
                <a:gd name="T16" fmla="*/ 1151 w 1168"/>
                <a:gd name="T17" fmla="*/ 0 h 1151"/>
                <a:gd name="T18" fmla="*/ 0 w 1168"/>
                <a:gd name="T19" fmla="*/ 115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8" h="1151">
                  <a:moveTo>
                    <a:pt x="0" y="1151"/>
                  </a:moveTo>
                  <a:lnTo>
                    <a:pt x="1168" y="1151"/>
                  </a:lnTo>
                  <a:lnTo>
                    <a:pt x="1168" y="1151"/>
                  </a:lnTo>
                  <a:lnTo>
                    <a:pt x="1168" y="127"/>
                  </a:lnTo>
                  <a:lnTo>
                    <a:pt x="1168" y="127"/>
                  </a:lnTo>
                  <a:lnTo>
                    <a:pt x="1167" y="94"/>
                  </a:lnTo>
                  <a:lnTo>
                    <a:pt x="1164" y="62"/>
                  </a:lnTo>
                  <a:lnTo>
                    <a:pt x="1158" y="30"/>
                  </a:lnTo>
                  <a:lnTo>
                    <a:pt x="1151" y="0"/>
                  </a:lnTo>
                  <a:lnTo>
                    <a:pt x="0" y="1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8C796175-C51A-4B2A-8E80-A14E48302C91}"/>
              </a:ext>
            </a:extLst>
          </p:cNvPr>
          <p:cNvGrpSpPr/>
          <p:nvPr/>
        </p:nvGrpSpPr>
        <p:grpSpPr>
          <a:xfrm>
            <a:off x="2970772" y="4566903"/>
            <a:ext cx="212793" cy="280020"/>
            <a:chOff x="5851525" y="4235450"/>
            <a:chExt cx="608012" cy="800100"/>
          </a:xfrm>
          <a:solidFill>
            <a:srgbClr val="BFBFBF"/>
          </a:solidFill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053F5EFC-9759-4AE1-85FD-7E3A2807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4235450"/>
              <a:ext cx="254000" cy="800100"/>
            </a:xfrm>
            <a:custGeom>
              <a:avLst/>
              <a:gdLst>
                <a:gd name="T0" fmla="*/ 300 w 479"/>
                <a:gd name="T1" fmla="*/ 1318 h 1511"/>
                <a:gd name="T2" fmla="*/ 298 w 479"/>
                <a:gd name="T3" fmla="*/ 1311 h 1511"/>
                <a:gd name="T4" fmla="*/ 293 w 479"/>
                <a:gd name="T5" fmla="*/ 1297 h 1511"/>
                <a:gd name="T6" fmla="*/ 284 w 479"/>
                <a:gd name="T7" fmla="*/ 1286 h 1511"/>
                <a:gd name="T8" fmla="*/ 274 w 479"/>
                <a:gd name="T9" fmla="*/ 1277 h 1511"/>
                <a:gd name="T10" fmla="*/ 110 w 479"/>
                <a:gd name="T11" fmla="*/ 32 h 1511"/>
                <a:gd name="T12" fmla="*/ 108 w 479"/>
                <a:gd name="T13" fmla="*/ 25 h 1511"/>
                <a:gd name="T14" fmla="*/ 101 w 479"/>
                <a:gd name="T15" fmla="*/ 12 h 1511"/>
                <a:gd name="T16" fmla="*/ 89 w 479"/>
                <a:gd name="T17" fmla="*/ 4 h 1511"/>
                <a:gd name="T18" fmla="*/ 75 w 479"/>
                <a:gd name="T19" fmla="*/ 0 h 1511"/>
                <a:gd name="T20" fmla="*/ 68 w 479"/>
                <a:gd name="T21" fmla="*/ 0 h 1511"/>
                <a:gd name="T22" fmla="*/ 55 w 479"/>
                <a:gd name="T23" fmla="*/ 4 h 1511"/>
                <a:gd name="T24" fmla="*/ 44 w 479"/>
                <a:gd name="T25" fmla="*/ 15 h 1511"/>
                <a:gd name="T26" fmla="*/ 37 w 479"/>
                <a:gd name="T27" fmla="*/ 28 h 1511"/>
                <a:gd name="T28" fmla="*/ 36 w 479"/>
                <a:gd name="T29" fmla="*/ 41 h 1511"/>
                <a:gd name="T30" fmla="*/ 195 w 479"/>
                <a:gd name="T31" fmla="*/ 1282 h 1511"/>
                <a:gd name="T32" fmla="*/ 186 w 479"/>
                <a:gd name="T33" fmla="*/ 1293 h 1511"/>
                <a:gd name="T34" fmla="*/ 179 w 479"/>
                <a:gd name="T35" fmla="*/ 1306 h 1511"/>
                <a:gd name="T36" fmla="*/ 176 w 479"/>
                <a:gd name="T37" fmla="*/ 1319 h 1511"/>
                <a:gd name="T38" fmla="*/ 176 w 479"/>
                <a:gd name="T39" fmla="*/ 1335 h 1511"/>
                <a:gd name="T40" fmla="*/ 216 w 479"/>
                <a:gd name="T41" fmla="*/ 1354 h 1511"/>
                <a:gd name="T42" fmla="*/ 219 w 479"/>
                <a:gd name="T43" fmla="*/ 1355 h 1511"/>
                <a:gd name="T44" fmla="*/ 226 w 479"/>
                <a:gd name="T45" fmla="*/ 1358 h 1511"/>
                <a:gd name="T46" fmla="*/ 231 w 479"/>
                <a:gd name="T47" fmla="*/ 1362 h 1511"/>
                <a:gd name="T48" fmla="*/ 233 w 479"/>
                <a:gd name="T49" fmla="*/ 1369 h 1511"/>
                <a:gd name="T50" fmla="*/ 234 w 479"/>
                <a:gd name="T51" fmla="*/ 1373 h 1511"/>
                <a:gd name="T52" fmla="*/ 232 w 479"/>
                <a:gd name="T53" fmla="*/ 1381 h 1511"/>
                <a:gd name="T54" fmla="*/ 229 w 479"/>
                <a:gd name="T55" fmla="*/ 1387 h 1511"/>
                <a:gd name="T56" fmla="*/ 223 w 479"/>
                <a:gd name="T57" fmla="*/ 1390 h 1511"/>
                <a:gd name="T58" fmla="*/ 216 w 479"/>
                <a:gd name="T59" fmla="*/ 1391 h 1511"/>
                <a:gd name="T60" fmla="*/ 0 w 479"/>
                <a:gd name="T61" fmla="*/ 1511 h 1511"/>
                <a:gd name="T62" fmla="*/ 479 w 479"/>
                <a:gd name="T63" fmla="*/ 139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9" h="1511">
                  <a:moveTo>
                    <a:pt x="309" y="1391"/>
                  </a:moveTo>
                  <a:lnTo>
                    <a:pt x="300" y="1318"/>
                  </a:lnTo>
                  <a:lnTo>
                    <a:pt x="300" y="1318"/>
                  </a:lnTo>
                  <a:lnTo>
                    <a:pt x="298" y="1311"/>
                  </a:lnTo>
                  <a:lnTo>
                    <a:pt x="296" y="1304"/>
                  </a:lnTo>
                  <a:lnTo>
                    <a:pt x="293" y="1297"/>
                  </a:lnTo>
                  <a:lnTo>
                    <a:pt x="289" y="1292"/>
                  </a:lnTo>
                  <a:lnTo>
                    <a:pt x="284" y="1286"/>
                  </a:lnTo>
                  <a:lnTo>
                    <a:pt x="280" y="1281"/>
                  </a:lnTo>
                  <a:lnTo>
                    <a:pt x="274" y="1277"/>
                  </a:lnTo>
                  <a:lnTo>
                    <a:pt x="268" y="1273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8" y="25"/>
                  </a:lnTo>
                  <a:lnTo>
                    <a:pt x="106" y="18"/>
                  </a:lnTo>
                  <a:lnTo>
                    <a:pt x="101" y="12"/>
                  </a:lnTo>
                  <a:lnTo>
                    <a:pt x="96" y="8"/>
                  </a:lnTo>
                  <a:lnTo>
                    <a:pt x="89" y="4"/>
                  </a:lnTo>
                  <a:lnTo>
                    <a:pt x="84" y="1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49" y="9"/>
                  </a:lnTo>
                  <a:lnTo>
                    <a:pt x="44" y="15"/>
                  </a:lnTo>
                  <a:lnTo>
                    <a:pt x="39" y="21"/>
                  </a:lnTo>
                  <a:lnTo>
                    <a:pt x="37" y="28"/>
                  </a:lnTo>
                  <a:lnTo>
                    <a:pt x="36" y="34"/>
                  </a:lnTo>
                  <a:lnTo>
                    <a:pt x="36" y="41"/>
                  </a:lnTo>
                  <a:lnTo>
                    <a:pt x="195" y="1282"/>
                  </a:lnTo>
                  <a:lnTo>
                    <a:pt x="195" y="1282"/>
                  </a:lnTo>
                  <a:lnTo>
                    <a:pt x="189" y="1287"/>
                  </a:lnTo>
                  <a:lnTo>
                    <a:pt x="186" y="1293"/>
                  </a:lnTo>
                  <a:lnTo>
                    <a:pt x="182" y="1300"/>
                  </a:lnTo>
                  <a:lnTo>
                    <a:pt x="179" y="1306"/>
                  </a:lnTo>
                  <a:lnTo>
                    <a:pt x="178" y="1313"/>
                  </a:lnTo>
                  <a:lnTo>
                    <a:pt x="176" y="1319"/>
                  </a:lnTo>
                  <a:lnTo>
                    <a:pt x="175" y="1326"/>
                  </a:lnTo>
                  <a:lnTo>
                    <a:pt x="176" y="1335"/>
                  </a:lnTo>
                  <a:lnTo>
                    <a:pt x="179" y="1354"/>
                  </a:lnTo>
                  <a:lnTo>
                    <a:pt x="216" y="1354"/>
                  </a:lnTo>
                  <a:lnTo>
                    <a:pt x="216" y="1354"/>
                  </a:lnTo>
                  <a:lnTo>
                    <a:pt x="219" y="1355"/>
                  </a:lnTo>
                  <a:lnTo>
                    <a:pt x="223" y="1357"/>
                  </a:lnTo>
                  <a:lnTo>
                    <a:pt x="226" y="1358"/>
                  </a:lnTo>
                  <a:lnTo>
                    <a:pt x="229" y="1360"/>
                  </a:lnTo>
                  <a:lnTo>
                    <a:pt x="231" y="1362"/>
                  </a:lnTo>
                  <a:lnTo>
                    <a:pt x="232" y="1366"/>
                  </a:lnTo>
                  <a:lnTo>
                    <a:pt x="233" y="1369"/>
                  </a:lnTo>
                  <a:lnTo>
                    <a:pt x="234" y="1373"/>
                  </a:lnTo>
                  <a:lnTo>
                    <a:pt x="234" y="1373"/>
                  </a:lnTo>
                  <a:lnTo>
                    <a:pt x="233" y="1378"/>
                  </a:lnTo>
                  <a:lnTo>
                    <a:pt x="232" y="1381"/>
                  </a:lnTo>
                  <a:lnTo>
                    <a:pt x="231" y="1383"/>
                  </a:lnTo>
                  <a:lnTo>
                    <a:pt x="229" y="1387"/>
                  </a:lnTo>
                  <a:lnTo>
                    <a:pt x="226" y="1389"/>
                  </a:lnTo>
                  <a:lnTo>
                    <a:pt x="223" y="1390"/>
                  </a:lnTo>
                  <a:lnTo>
                    <a:pt x="219" y="1391"/>
                  </a:lnTo>
                  <a:lnTo>
                    <a:pt x="216" y="1391"/>
                  </a:lnTo>
                  <a:lnTo>
                    <a:pt x="0" y="1391"/>
                  </a:lnTo>
                  <a:lnTo>
                    <a:pt x="0" y="1511"/>
                  </a:lnTo>
                  <a:lnTo>
                    <a:pt x="479" y="1511"/>
                  </a:lnTo>
                  <a:lnTo>
                    <a:pt x="479" y="1391"/>
                  </a:lnTo>
                  <a:lnTo>
                    <a:pt x="309" y="1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9DA00F4E-CDFC-4FC1-A006-00B8BA76B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8225" y="4713288"/>
              <a:ext cx="341312" cy="322262"/>
            </a:xfrm>
            <a:custGeom>
              <a:avLst/>
              <a:gdLst>
                <a:gd name="T0" fmla="*/ 116 w 647"/>
                <a:gd name="T1" fmla="*/ 344 h 609"/>
                <a:gd name="T2" fmla="*/ 123 w 647"/>
                <a:gd name="T3" fmla="*/ 333 h 609"/>
                <a:gd name="T4" fmla="*/ 94 w 647"/>
                <a:gd name="T5" fmla="*/ 116 h 609"/>
                <a:gd name="T6" fmla="*/ 81 w 647"/>
                <a:gd name="T7" fmla="*/ 110 h 609"/>
                <a:gd name="T8" fmla="*/ 73 w 647"/>
                <a:gd name="T9" fmla="*/ 115 h 609"/>
                <a:gd name="T10" fmla="*/ 97 w 647"/>
                <a:gd name="T11" fmla="*/ 335 h 609"/>
                <a:gd name="T12" fmla="*/ 102 w 647"/>
                <a:gd name="T13" fmla="*/ 343 h 609"/>
                <a:gd name="T14" fmla="*/ 110 w 647"/>
                <a:gd name="T15" fmla="*/ 347 h 609"/>
                <a:gd name="T16" fmla="*/ 636 w 647"/>
                <a:gd name="T17" fmla="*/ 241 h 609"/>
                <a:gd name="T18" fmla="*/ 616 w 647"/>
                <a:gd name="T19" fmla="*/ 267 h 609"/>
                <a:gd name="T20" fmla="*/ 588 w 647"/>
                <a:gd name="T21" fmla="*/ 286 h 609"/>
                <a:gd name="T22" fmla="*/ 526 w 647"/>
                <a:gd name="T23" fmla="*/ 609 h 609"/>
                <a:gd name="T24" fmla="*/ 18 w 647"/>
                <a:gd name="T25" fmla="*/ 74 h 609"/>
                <a:gd name="T26" fmla="*/ 4 w 647"/>
                <a:gd name="T27" fmla="*/ 67 h 609"/>
                <a:gd name="T28" fmla="*/ 0 w 647"/>
                <a:gd name="T29" fmla="*/ 53 h 609"/>
                <a:gd name="T30" fmla="*/ 1 w 647"/>
                <a:gd name="T31" fmla="*/ 45 h 609"/>
                <a:gd name="T32" fmla="*/ 8 w 647"/>
                <a:gd name="T33" fmla="*/ 37 h 609"/>
                <a:gd name="T34" fmla="*/ 19 w 647"/>
                <a:gd name="T35" fmla="*/ 33 h 609"/>
                <a:gd name="T36" fmla="*/ 135 w 647"/>
                <a:gd name="T37" fmla="*/ 26 h 609"/>
                <a:gd name="T38" fmla="*/ 154 w 647"/>
                <a:gd name="T39" fmla="*/ 9 h 609"/>
                <a:gd name="T40" fmla="*/ 177 w 647"/>
                <a:gd name="T41" fmla="*/ 1 h 609"/>
                <a:gd name="T42" fmla="*/ 195 w 647"/>
                <a:gd name="T43" fmla="*/ 1 h 609"/>
                <a:gd name="T44" fmla="*/ 218 w 647"/>
                <a:gd name="T45" fmla="*/ 9 h 609"/>
                <a:gd name="T46" fmla="*/ 235 w 647"/>
                <a:gd name="T47" fmla="*/ 26 h 609"/>
                <a:gd name="T48" fmla="*/ 592 w 647"/>
                <a:gd name="T49" fmla="*/ 33 h 609"/>
                <a:gd name="T50" fmla="*/ 603 w 647"/>
                <a:gd name="T51" fmla="*/ 37 h 609"/>
                <a:gd name="T52" fmla="*/ 610 w 647"/>
                <a:gd name="T53" fmla="*/ 45 h 609"/>
                <a:gd name="T54" fmla="*/ 613 w 647"/>
                <a:gd name="T55" fmla="*/ 53 h 609"/>
                <a:gd name="T56" fmla="*/ 606 w 647"/>
                <a:gd name="T57" fmla="*/ 68 h 609"/>
                <a:gd name="T58" fmla="*/ 606 w 647"/>
                <a:gd name="T59" fmla="*/ 79 h 609"/>
                <a:gd name="T60" fmla="*/ 631 w 647"/>
                <a:gd name="T61" fmla="*/ 124 h 609"/>
                <a:gd name="T62" fmla="*/ 646 w 647"/>
                <a:gd name="T63" fmla="*/ 177 h 609"/>
                <a:gd name="T64" fmla="*/ 646 w 647"/>
                <a:gd name="T65" fmla="*/ 206 h 609"/>
                <a:gd name="T66" fmla="*/ 639 w 647"/>
                <a:gd name="T67" fmla="*/ 233 h 609"/>
                <a:gd name="T68" fmla="*/ 575 w 647"/>
                <a:gd name="T69" fmla="*/ 219 h 609"/>
                <a:gd name="T70" fmla="*/ 546 w 647"/>
                <a:gd name="T71" fmla="*/ 231 h 609"/>
                <a:gd name="T72" fmla="*/ 510 w 647"/>
                <a:gd name="T73" fmla="*/ 234 h 609"/>
                <a:gd name="T74" fmla="*/ 450 w 647"/>
                <a:gd name="T75" fmla="*/ 226 h 609"/>
                <a:gd name="T76" fmla="*/ 385 w 647"/>
                <a:gd name="T77" fmla="*/ 204 h 609"/>
                <a:gd name="T78" fmla="*/ 322 w 647"/>
                <a:gd name="T79" fmla="*/ 170 h 609"/>
                <a:gd name="T80" fmla="*/ 263 w 647"/>
                <a:gd name="T81" fmla="*/ 126 h 609"/>
                <a:gd name="T82" fmla="*/ 216 w 647"/>
                <a:gd name="T83" fmla="*/ 77 h 609"/>
                <a:gd name="T84" fmla="*/ 198 w 647"/>
                <a:gd name="T85" fmla="*/ 55 h 609"/>
                <a:gd name="T86" fmla="*/ 181 w 647"/>
                <a:gd name="T87" fmla="*/ 55 h 609"/>
                <a:gd name="T88" fmla="*/ 174 w 647"/>
                <a:gd name="T89" fmla="*/ 66 h 609"/>
                <a:gd name="T90" fmla="*/ 176 w 647"/>
                <a:gd name="T91" fmla="*/ 77 h 609"/>
                <a:gd name="T92" fmla="*/ 224 w 647"/>
                <a:gd name="T93" fmla="*/ 132 h 609"/>
                <a:gd name="T94" fmla="*/ 283 w 647"/>
                <a:gd name="T95" fmla="*/ 182 h 609"/>
                <a:gd name="T96" fmla="*/ 350 w 647"/>
                <a:gd name="T97" fmla="*/ 221 h 609"/>
                <a:gd name="T98" fmla="*/ 419 w 647"/>
                <a:gd name="T99" fmla="*/ 250 h 609"/>
                <a:gd name="T100" fmla="*/ 487 w 647"/>
                <a:gd name="T101" fmla="*/ 264 h 609"/>
                <a:gd name="T102" fmla="*/ 526 w 647"/>
                <a:gd name="T103" fmla="*/ 264 h 609"/>
                <a:gd name="T104" fmla="*/ 567 w 647"/>
                <a:gd name="T105" fmla="*/ 254 h 609"/>
                <a:gd name="T106" fmla="*/ 596 w 647"/>
                <a:gd name="T107" fmla="*/ 233 h 609"/>
                <a:gd name="T108" fmla="*/ 607 w 647"/>
                <a:gd name="T109" fmla="*/ 213 h 609"/>
                <a:gd name="T110" fmla="*/ 609 w 647"/>
                <a:gd name="T111" fmla="*/ 177 h 609"/>
                <a:gd name="T112" fmla="*/ 595 w 647"/>
                <a:gd name="T113" fmla="*/ 13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7" h="609">
                  <a:moveTo>
                    <a:pt x="111" y="347"/>
                  </a:moveTo>
                  <a:lnTo>
                    <a:pt x="111" y="347"/>
                  </a:lnTo>
                  <a:lnTo>
                    <a:pt x="116" y="344"/>
                  </a:lnTo>
                  <a:lnTo>
                    <a:pt x="119" y="342"/>
                  </a:lnTo>
                  <a:lnTo>
                    <a:pt x="122" y="337"/>
                  </a:lnTo>
                  <a:lnTo>
                    <a:pt x="123" y="333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4" y="116"/>
                  </a:lnTo>
                  <a:lnTo>
                    <a:pt x="90" y="112"/>
                  </a:lnTo>
                  <a:lnTo>
                    <a:pt x="86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6" y="111"/>
                  </a:lnTo>
                  <a:lnTo>
                    <a:pt x="73" y="115"/>
                  </a:lnTo>
                  <a:lnTo>
                    <a:pt x="70" y="118"/>
                  </a:lnTo>
                  <a:lnTo>
                    <a:pt x="70" y="124"/>
                  </a:lnTo>
                  <a:lnTo>
                    <a:pt x="97" y="335"/>
                  </a:lnTo>
                  <a:lnTo>
                    <a:pt x="97" y="335"/>
                  </a:lnTo>
                  <a:lnTo>
                    <a:pt x="100" y="340"/>
                  </a:lnTo>
                  <a:lnTo>
                    <a:pt x="102" y="343"/>
                  </a:lnTo>
                  <a:lnTo>
                    <a:pt x="105" y="346"/>
                  </a:lnTo>
                  <a:lnTo>
                    <a:pt x="110" y="347"/>
                  </a:lnTo>
                  <a:lnTo>
                    <a:pt x="110" y="347"/>
                  </a:lnTo>
                  <a:lnTo>
                    <a:pt x="111" y="347"/>
                  </a:lnTo>
                  <a:close/>
                  <a:moveTo>
                    <a:pt x="636" y="241"/>
                  </a:moveTo>
                  <a:lnTo>
                    <a:pt x="636" y="241"/>
                  </a:lnTo>
                  <a:lnTo>
                    <a:pt x="630" y="250"/>
                  </a:lnTo>
                  <a:lnTo>
                    <a:pt x="623" y="260"/>
                  </a:lnTo>
                  <a:lnTo>
                    <a:pt x="616" y="267"/>
                  </a:lnTo>
                  <a:lnTo>
                    <a:pt x="608" y="274"/>
                  </a:lnTo>
                  <a:lnTo>
                    <a:pt x="599" y="280"/>
                  </a:lnTo>
                  <a:lnTo>
                    <a:pt x="588" y="286"/>
                  </a:lnTo>
                  <a:lnTo>
                    <a:pt x="578" y="291"/>
                  </a:lnTo>
                  <a:lnTo>
                    <a:pt x="565" y="294"/>
                  </a:lnTo>
                  <a:lnTo>
                    <a:pt x="526" y="609"/>
                  </a:lnTo>
                  <a:lnTo>
                    <a:pt x="87" y="609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3"/>
                  </a:lnTo>
                  <a:lnTo>
                    <a:pt x="10" y="72"/>
                  </a:lnTo>
                  <a:lnTo>
                    <a:pt x="4" y="67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5" y="26"/>
                  </a:lnTo>
                  <a:lnTo>
                    <a:pt x="141" y="19"/>
                  </a:lnTo>
                  <a:lnTo>
                    <a:pt x="147" y="14"/>
                  </a:lnTo>
                  <a:lnTo>
                    <a:pt x="154" y="9"/>
                  </a:lnTo>
                  <a:lnTo>
                    <a:pt x="161" y="5"/>
                  </a:lnTo>
                  <a:lnTo>
                    <a:pt x="169" y="2"/>
                  </a:lnTo>
                  <a:lnTo>
                    <a:pt x="177" y="1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95" y="1"/>
                  </a:lnTo>
                  <a:lnTo>
                    <a:pt x="203" y="2"/>
                  </a:lnTo>
                  <a:lnTo>
                    <a:pt x="211" y="5"/>
                  </a:lnTo>
                  <a:lnTo>
                    <a:pt x="218" y="9"/>
                  </a:lnTo>
                  <a:lnTo>
                    <a:pt x="225" y="14"/>
                  </a:lnTo>
                  <a:lnTo>
                    <a:pt x="231" y="19"/>
                  </a:lnTo>
                  <a:lnTo>
                    <a:pt x="235" y="26"/>
                  </a:lnTo>
                  <a:lnTo>
                    <a:pt x="240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596" y="33"/>
                  </a:lnTo>
                  <a:lnTo>
                    <a:pt x="600" y="34"/>
                  </a:lnTo>
                  <a:lnTo>
                    <a:pt x="603" y="37"/>
                  </a:lnTo>
                  <a:lnTo>
                    <a:pt x="607" y="39"/>
                  </a:lnTo>
                  <a:lnTo>
                    <a:pt x="609" y="41"/>
                  </a:lnTo>
                  <a:lnTo>
                    <a:pt x="610" y="45"/>
                  </a:lnTo>
                  <a:lnTo>
                    <a:pt x="613" y="49"/>
                  </a:lnTo>
                  <a:lnTo>
                    <a:pt x="613" y="53"/>
                  </a:lnTo>
                  <a:lnTo>
                    <a:pt x="613" y="53"/>
                  </a:lnTo>
                  <a:lnTo>
                    <a:pt x="611" y="59"/>
                  </a:lnTo>
                  <a:lnTo>
                    <a:pt x="609" y="65"/>
                  </a:lnTo>
                  <a:lnTo>
                    <a:pt x="606" y="68"/>
                  </a:lnTo>
                  <a:lnTo>
                    <a:pt x="601" y="72"/>
                  </a:lnTo>
                  <a:lnTo>
                    <a:pt x="601" y="72"/>
                  </a:lnTo>
                  <a:lnTo>
                    <a:pt x="606" y="79"/>
                  </a:lnTo>
                  <a:lnTo>
                    <a:pt x="606" y="79"/>
                  </a:lnTo>
                  <a:lnTo>
                    <a:pt x="620" y="102"/>
                  </a:lnTo>
                  <a:lnTo>
                    <a:pt x="631" y="124"/>
                  </a:lnTo>
                  <a:lnTo>
                    <a:pt x="639" y="146"/>
                  </a:lnTo>
                  <a:lnTo>
                    <a:pt x="645" y="167"/>
                  </a:lnTo>
                  <a:lnTo>
                    <a:pt x="646" y="177"/>
                  </a:lnTo>
                  <a:lnTo>
                    <a:pt x="647" y="186"/>
                  </a:lnTo>
                  <a:lnTo>
                    <a:pt x="647" y="197"/>
                  </a:lnTo>
                  <a:lnTo>
                    <a:pt x="646" y="206"/>
                  </a:lnTo>
                  <a:lnTo>
                    <a:pt x="645" y="215"/>
                  </a:lnTo>
                  <a:lnTo>
                    <a:pt x="643" y="224"/>
                  </a:lnTo>
                  <a:lnTo>
                    <a:pt x="639" y="233"/>
                  </a:lnTo>
                  <a:lnTo>
                    <a:pt x="636" y="241"/>
                  </a:lnTo>
                  <a:close/>
                  <a:moveTo>
                    <a:pt x="588" y="120"/>
                  </a:moveTo>
                  <a:lnTo>
                    <a:pt x="575" y="219"/>
                  </a:lnTo>
                  <a:lnTo>
                    <a:pt x="575" y="219"/>
                  </a:lnTo>
                  <a:lnTo>
                    <a:pt x="562" y="226"/>
                  </a:lnTo>
                  <a:lnTo>
                    <a:pt x="546" y="231"/>
                  </a:lnTo>
                  <a:lnTo>
                    <a:pt x="530" y="233"/>
                  </a:lnTo>
                  <a:lnTo>
                    <a:pt x="510" y="234"/>
                  </a:lnTo>
                  <a:lnTo>
                    <a:pt x="510" y="234"/>
                  </a:lnTo>
                  <a:lnTo>
                    <a:pt x="491" y="233"/>
                  </a:lnTo>
                  <a:lnTo>
                    <a:pt x="471" y="231"/>
                  </a:lnTo>
                  <a:lnTo>
                    <a:pt x="450" y="226"/>
                  </a:lnTo>
                  <a:lnTo>
                    <a:pt x="428" y="220"/>
                  </a:lnTo>
                  <a:lnTo>
                    <a:pt x="407" y="213"/>
                  </a:lnTo>
                  <a:lnTo>
                    <a:pt x="385" y="204"/>
                  </a:lnTo>
                  <a:lnTo>
                    <a:pt x="364" y="193"/>
                  </a:lnTo>
                  <a:lnTo>
                    <a:pt x="342" y="182"/>
                  </a:lnTo>
                  <a:lnTo>
                    <a:pt x="322" y="170"/>
                  </a:lnTo>
                  <a:lnTo>
                    <a:pt x="302" y="156"/>
                  </a:lnTo>
                  <a:lnTo>
                    <a:pt x="282" y="141"/>
                  </a:lnTo>
                  <a:lnTo>
                    <a:pt x="263" y="126"/>
                  </a:lnTo>
                  <a:lnTo>
                    <a:pt x="246" y="111"/>
                  </a:lnTo>
                  <a:lnTo>
                    <a:pt x="230" y="94"/>
                  </a:lnTo>
                  <a:lnTo>
                    <a:pt x="216" y="77"/>
                  </a:lnTo>
                  <a:lnTo>
                    <a:pt x="202" y="59"/>
                  </a:lnTo>
                  <a:lnTo>
                    <a:pt x="202" y="59"/>
                  </a:lnTo>
                  <a:lnTo>
                    <a:pt x="198" y="55"/>
                  </a:lnTo>
                  <a:lnTo>
                    <a:pt x="192" y="53"/>
                  </a:lnTo>
                  <a:lnTo>
                    <a:pt x="187" y="53"/>
                  </a:lnTo>
                  <a:lnTo>
                    <a:pt x="181" y="55"/>
                  </a:lnTo>
                  <a:lnTo>
                    <a:pt x="181" y="55"/>
                  </a:lnTo>
                  <a:lnTo>
                    <a:pt x="176" y="60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6" y="77"/>
                  </a:lnTo>
                  <a:lnTo>
                    <a:pt x="176" y="77"/>
                  </a:lnTo>
                  <a:lnTo>
                    <a:pt x="191" y="96"/>
                  </a:lnTo>
                  <a:lnTo>
                    <a:pt x="206" y="115"/>
                  </a:lnTo>
                  <a:lnTo>
                    <a:pt x="224" y="132"/>
                  </a:lnTo>
                  <a:lnTo>
                    <a:pt x="242" y="149"/>
                  </a:lnTo>
                  <a:lnTo>
                    <a:pt x="262" y="166"/>
                  </a:lnTo>
                  <a:lnTo>
                    <a:pt x="283" y="182"/>
                  </a:lnTo>
                  <a:lnTo>
                    <a:pt x="305" y="196"/>
                  </a:lnTo>
                  <a:lnTo>
                    <a:pt x="327" y="210"/>
                  </a:lnTo>
                  <a:lnTo>
                    <a:pt x="350" y="221"/>
                  </a:lnTo>
                  <a:lnTo>
                    <a:pt x="373" y="232"/>
                  </a:lnTo>
                  <a:lnTo>
                    <a:pt x="397" y="242"/>
                  </a:lnTo>
                  <a:lnTo>
                    <a:pt x="419" y="250"/>
                  </a:lnTo>
                  <a:lnTo>
                    <a:pt x="442" y="256"/>
                  </a:lnTo>
                  <a:lnTo>
                    <a:pt x="465" y="261"/>
                  </a:lnTo>
                  <a:lnTo>
                    <a:pt x="487" y="264"/>
                  </a:lnTo>
                  <a:lnTo>
                    <a:pt x="508" y="265"/>
                  </a:lnTo>
                  <a:lnTo>
                    <a:pt x="508" y="265"/>
                  </a:lnTo>
                  <a:lnTo>
                    <a:pt x="526" y="264"/>
                  </a:lnTo>
                  <a:lnTo>
                    <a:pt x="541" y="262"/>
                  </a:lnTo>
                  <a:lnTo>
                    <a:pt x="555" y="258"/>
                  </a:lnTo>
                  <a:lnTo>
                    <a:pt x="567" y="254"/>
                  </a:lnTo>
                  <a:lnTo>
                    <a:pt x="579" y="248"/>
                  </a:lnTo>
                  <a:lnTo>
                    <a:pt x="588" y="241"/>
                  </a:lnTo>
                  <a:lnTo>
                    <a:pt x="596" y="233"/>
                  </a:lnTo>
                  <a:lnTo>
                    <a:pt x="602" y="224"/>
                  </a:lnTo>
                  <a:lnTo>
                    <a:pt x="602" y="224"/>
                  </a:lnTo>
                  <a:lnTo>
                    <a:pt x="607" y="213"/>
                  </a:lnTo>
                  <a:lnTo>
                    <a:pt x="609" y="203"/>
                  </a:lnTo>
                  <a:lnTo>
                    <a:pt x="610" y="190"/>
                  </a:lnTo>
                  <a:lnTo>
                    <a:pt x="609" y="177"/>
                  </a:lnTo>
                  <a:lnTo>
                    <a:pt x="606" y="164"/>
                  </a:lnTo>
                  <a:lnTo>
                    <a:pt x="601" y="150"/>
                  </a:lnTo>
                  <a:lnTo>
                    <a:pt x="595" y="135"/>
                  </a:lnTo>
                  <a:lnTo>
                    <a:pt x="58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E08133A7-BC26-4CFB-A976-BBBF1E0E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4772025"/>
              <a:ext cx="28575" cy="125412"/>
            </a:xfrm>
            <a:custGeom>
              <a:avLst/>
              <a:gdLst>
                <a:gd name="T0" fmla="*/ 41 w 53"/>
                <a:gd name="T1" fmla="*/ 237 h 237"/>
                <a:gd name="T2" fmla="*/ 41 w 53"/>
                <a:gd name="T3" fmla="*/ 237 h 237"/>
                <a:gd name="T4" fmla="*/ 46 w 53"/>
                <a:gd name="T5" fmla="*/ 234 h 237"/>
                <a:gd name="T6" fmla="*/ 49 w 53"/>
                <a:gd name="T7" fmla="*/ 232 h 237"/>
                <a:gd name="T8" fmla="*/ 52 w 53"/>
                <a:gd name="T9" fmla="*/ 227 h 237"/>
                <a:gd name="T10" fmla="*/ 53 w 53"/>
                <a:gd name="T11" fmla="*/ 223 h 237"/>
                <a:gd name="T12" fmla="*/ 25 w 53"/>
                <a:gd name="T13" fmla="*/ 10 h 237"/>
                <a:gd name="T14" fmla="*/ 25 w 53"/>
                <a:gd name="T15" fmla="*/ 10 h 237"/>
                <a:gd name="T16" fmla="*/ 24 w 53"/>
                <a:gd name="T17" fmla="*/ 6 h 237"/>
                <a:gd name="T18" fmla="*/ 20 w 53"/>
                <a:gd name="T19" fmla="*/ 2 h 237"/>
                <a:gd name="T20" fmla="*/ 16 w 53"/>
                <a:gd name="T21" fmla="*/ 0 h 237"/>
                <a:gd name="T22" fmla="*/ 11 w 53"/>
                <a:gd name="T23" fmla="*/ 0 h 237"/>
                <a:gd name="T24" fmla="*/ 11 w 53"/>
                <a:gd name="T25" fmla="*/ 0 h 237"/>
                <a:gd name="T26" fmla="*/ 6 w 53"/>
                <a:gd name="T27" fmla="*/ 1 h 237"/>
                <a:gd name="T28" fmla="*/ 3 w 53"/>
                <a:gd name="T29" fmla="*/ 5 h 237"/>
                <a:gd name="T30" fmla="*/ 0 w 53"/>
                <a:gd name="T31" fmla="*/ 8 h 237"/>
                <a:gd name="T32" fmla="*/ 0 w 53"/>
                <a:gd name="T33" fmla="*/ 14 h 237"/>
                <a:gd name="T34" fmla="*/ 27 w 53"/>
                <a:gd name="T35" fmla="*/ 225 h 237"/>
                <a:gd name="T36" fmla="*/ 27 w 53"/>
                <a:gd name="T37" fmla="*/ 225 h 237"/>
                <a:gd name="T38" fmla="*/ 30 w 53"/>
                <a:gd name="T39" fmla="*/ 230 h 237"/>
                <a:gd name="T40" fmla="*/ 32 w 53"/>
                <a:gd name="T41" fmla="*/ 233 h 237"/>
                <a:gd name="T42" fmla="*/ 35 w 53"/>
                <a:gd name="T43" fmla="*/ 236 h 237"/>
                <a:gd name="T44" fmla="*/ 40 w 53"/>
                <a:gd name="T45" fmla="*/ 237 h 237"/>
                <a:gd name="T46" fmla="*/ 40 w 53"/>
                <a:gd name="T47" fmla="*/ 237 h 237"/>
                <a:gd name="T48" fmla="*/ 41 w 53"/>
                <a:gd name="T4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37">
                  <a:moveTo>
                    <a:pt x="41" y="237"/>
                  </a:moveTo>
                  <a:lnTo>
                    <a:pt x="41" y="237"/>
                  </a:lnTo>
                  <a:lnTo>
                    <a:pt x="46" y="234"/>
                  </a:lnTo>
                  <a:lnTo>
                    <a:pt x="49" y="232"/>
                  </a:lnTo>
                  <a:lnTo>
                    <a:pt x="52" y="227"/>
                  </a:lnTo>
                  <a:lnTo>
                    <a:pt x="53" y="22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30" y="230"/>
                  </a:lnTo>
                  <a:lnTo>
                    <a:pt x="32" y="233"/>
                  </a:lnTo>
                  <a:lnTo>
                    <a:pt x="35" y="236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1" y="2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838AC3E2-85C9-4187-8A24-6F2A9F15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4713288"/>
              <a:ext cx="341312" cy="322262"/>
            </a:xfrm>
            <a:custGeom>
              <a:avLst/>
              <a:gdLst>
                <a:gd name="T0" fmla="*/ 636 w 647"/>
                <a:gd name="T1" fmla="*/ 241 h 609"/>
                <a:gd name="T2" fmla="*/ 623 w 647"/>
                <a:gd name="T3" fmla="*/ 260 h 609"/>
                <a:gd name="T4" fmla="*/ 608 w 647"/>
                <a:gd name="T5" fmla="*/ 274 h 609"/>
                <a:gd name="T6" fmla="*/ 588 w 647"/>
                <a:gd name="T7" fmla="*/ 286 h 609"/>
                <a:gd name="T8" fmla="*/ 565 w 647"/>
                <a:gd name="T9" fmla="*/ 294 h 609"/>
                <a:gd name="T10" fmla="*/ 87 w 647"/>
                <a:gd name="T11" fmla="*/ 609 h 609"/>
                <a:gd name="T12" fmla="*/ 18 w 647"/>
                <a:gd name="T13" fmla="*/ 74 h 609"/>
                <a:gd name="T14" fmla="*/ 10 w 647"/>
                <a:gd name="T15" fmla="*/ 72 h 609"/>
                <a:gd name="T16" fmla="*/ 1 w 647"/>
                <a:gd name="T17" fmla="*/ 61 h 609"/>
                <a:gd name="T18" fmla="*/ 0 w 647"/>
                <a:gd name="T19" fmla="*/ 53 h 609"/>
                <a:gd name="T20" fmla="*/ 0 w 647"/>
                <a:gd name="T21" fmla="*/ 49 h 609"/>
                <a:gd name="T22" fmla="*/ 3 w 647"/>
                <a:gd name="T23" fmla="*/ 41 h 609"/>
                <a:gd name="T24" fmla="*/ 8 w 647"/>
                <a:gd name="T25" fmla="*/ 37 h 609"/>
                <a:gd name="T26" fmla="*/ 16 w 647"/>
                <a:gd name="T27" fmla="*/ 33 h 609"/>
                <a:gd name="T28" fmla="*/ 132 w 647"/>
                <a:gd name="T29" fmla="*/ 33 h 609"/>
                <a:gd name="T30" fmla="*/ 135 w 647"/>
                <a:gd name="T31" fmla="*/ 26 h 609"/>
                <a:gd name="T32" fmla="*/ 147 w 647"/>
                <a:gd name="T33" fmla="*/ 14 h 609"/>
                <a:gd name="T34" fmla="*/ 161 w 647"/>
                <a:gd name="T35" fmla="*/ 5 h 609"/>
                <a:gd name="T36" fmla="*/ 177 w 647"/>
                <a:gd name="T37" fmla="*/ 1 h 609"/>
                <a:gd name="T38" fmla="*/ 185 w 647"/>
                <a:gd name="T39" fmla="*/ 0 h 609"/>
                <a:gd name="T40" fmla="*/ 203 w 647"/>
                <a:gd name="T41" fmla="*/ 2 h 609"/>
                <a:gd name="T42" fmla="*/ 218 w 647"/>
                <a:gd name="T43" fmla="*/ 9 h 609"/>
                <a:gd name="T44" fmla="*/ 231 w 647"/>
                <a:gd name="T45" fmla="*/ 19 h 609"/>
                <a:gd name="T46" fmla="*/ 240 w 647"/>
                <a:gd name="T47" fmla="*/ 33 h 609"/>
                <a:gd name="T48" fmla="*/ 592 w 647"/>
                <a:gd name="T49" fmla="*/ 33 h 609"/>
                <a:gd name="T50" fmla="*/ 600 w 647"/>
                <a:gd name="T51" fmla="*/ 34 h 609"/>
                <a:gd name="T52" fmla="*/ 607 w 647"/>
                <a:gd name="T53" fmla="*/ 39 h 609"/>
                <a:gd name="T54" fmla="*/ 610 w 647"/>
                <a:gd name="T55" fmla="*/ 45 h 609"/>
                <a:gd name="T56" fmla="*/ 613 w 647"/>
                <a:gd name="T57" fmla="*/ 53 h 609"/>
                <a:gd name="T58" fmla="*/ 611 w 647"/>
                <a:gd name="T59" fmla="*/ 59 h 609"/>
                <a:gd name="T60" fmla="*/ 606 w 647"/>
                <a:gd name="T61" fmla="*/ 68 h 609"/>
                <a:gd name="T62" fmla="*/ 601 w 647"/>
                <a:gd name="T63" fmla="*/ 72 h 609"/>
                <a:gd name="T64" fmla="*/ 606 w 647"/>
                <a:gd name="T65" fmla="*/ 79 h 609"/>
                <a:gd name="T66" fmla="*/ 631 w 647"/>
                <a:gd name="T67" fmla="*/ 124 h 609"/>
                <a:gd name="T68" fmla="*/ 645 w 647"/>
                <a:gd name="T69" fmla="*/ 167 h 609"/>
                <a:gd name="T70" fmla="*/ 647 w 647"/>
                <a:gd name="T71" fmla="*/ 186 h 609"/>
                <a:gd name="T72" fmla="*/ 646 w 647"/>
                <a:gd name="T73" fmla="*/ 206 h 609"/>
                <a:gd name="T74" fmla="*/ 643 w 647"/>
                <a:gd name="T75" fmla="*/ 224 h 609"/>
                <a:gd name="T76" fmla="*/ 636 w 647"/>
                <a:gd name="T77" fmla="*/ 24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7" h="609">
                  <a:moveTo>
                    <a:pt x="636" y="241"/>
                  </a:moveTo>
                  <a:lnTo>
                    <a:pt x="636" y="241"/>
                  </a:lnTo>
                  <a:lnTo>
                    <a:pt x="630" y="250"/>
                  </a:lnTo>
                  <a:lnTo>
                    <a:pt x="623" y="260"/>
                  </a:lnTo>
                  <a:lnTo>
                    <a:pt x="616" y="267"/>
                  </a:lnTo>
                  <a:lnTo>
                    <a:pt x="608" y="274"/>
                  </a:lnTo>
                  <a:lnTo>
                    <a:pt x="599" y="280"/>
                  </a:lnTo>
                  <a:lnTo>
                    <a:pt x="588" y="286"/>
                  </a:lnTo>
                  <a:lnTo>
                    <a:pt x="578" y="291"/>
                  </a:lnTo>
                  <a:lnTo>
                    <a:pt x="565" y="294"/>
                  </a:lnTo>
                  <a:lnTo>
                    <a:pt x="526" y="609"/>
                  </a:lnTo>
                  <a:lnTo>
                    <a:pt x="87" y="609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3"/>
                  </a:lnTo>
                  <a:lnTo>
                    <a:pt x="10" y="72"/>
                  </a:lnTo>
                  <a:lnTo>
                    <a:pt x="4" y="67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5" y="26"/>
                  </a:lnTo>
                  <a:lnTo>
                    <a:pt x="141" y="19"/>
                  </a:lnTo>
                  <a:lnTo>
                    <a:pt x="147" y="14"/>
                  </a:lnTo>
                  <a:lnTo>
                    <a:pt x="154" y="9"/>
                  </a:lnTo>
                  <a:lnTo>
                    <a:pt x="161" y="5"/>
                  </a:lnTo>
                  <a:lnTo>
                    <a:pt x="169" y="2"/>
                  </a:lnTo>
                  <a:lnTo>
                    <a:pt x="177" y="1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95" y="1"/>
                  </a:lnTo>
                  <a:lnTo>
                    <a:pt x="203" y="2"/>
                  </a:lnTo>
                  <a:lnTo>
                    <a:pt x="211" y="5"/>
                  </a:lnTo>
                  <a:lnTo>
                    <a:pt x="218" y="9"/>
                  </a:lnTo>
                  <a:lnTo>
                    <a:pt x="225" y="14"/>
                  </a:lnTo>
                  <a:lnTo>
                    <a:pt x="231" y="19"/>
                  </a:lnTo>
                  <a:lnTo>
                    <a:pt x="235" y="26"/>
                  </a:lnTo>
                  <a:lnTo>
                    <a:pt x="240" y="33"/>
                  </a:lnTo>
                  <a:lnTo>
                    <a:pt x="592" y="33"/>
                  </a:lnTo>
                  <a:lnTo>
                    <a:pt x="592" y="33"/>
                  </a:lnTo>
                  <a:lnTo>
                    <a:pt x="596" y="33"/>
                  </a:lnTo>
                  <a:lnTo>
                    <a:pt x="600" y="34"/>
                  </a:lnTo>
                  <a:lnTo>
                    <a:pt x="603" y="37"/>
                  </a:lnTo>
                  <a:lnTo>
                    <a:pt x="607" y="39"/>
                  </a:lnTo>
                  <a:lnTo>
                    <a:pt x="609" y="41"/>
                  </a:lnTo>
                  <a:lnTo>
                    <a:pt x="610" y="45"/>
                  </a:lnTo>
                  <a:lnTo>
                    <a:pt x="613" y="49"/>
                  </a:lnTo>
                  <a:lnTo>
                    <a:pt x="613" y="53"/>
                  </a:lnTo>
                  <a:lnTo>
                    <a:pt x="613" y="53"/>
                  </a:lnTo>
                  <a:lnTo>
                    <a:pt x="611" y="59"/>
                  </a:lnTo>
                  <a:lnTo>
                    <a:pt x="609" y="65"/>
                  </a:lnTo>
                  <a:lnTo>
                    <a:pt x="606" y="68"/>
                  </a:lnTo>
                  <a:lnTo>
                    <a:pt x="601" y="72"/>
                  </a:lnTo>
                  <a:lnTo>
                    <a:pt x="601" y="72"/>
                  </a:lnTo>
                  <a:lnTo>
                    <a:pt x="606" y="79"/>
                  </a:lnTo>
                  <a:lnTo>
                    <a:pt x="606" y="79"/>
                  </a:lnTo>
                  <a:lnTo>
                    <a:pt x="620" y="102"/>
                  </a:lnTo>
                  <a:lnTo>
                    <a:pt x="631" y="124"/>
                  </a:lnTo>
                  <a:lnTo>
                    <a:pt x="639" y="146"/>
                  </a:lnTo>
                  <a:lnTo>
                    <a:pt x="645" y="167"/>
                  </a:lnTo>
                  <a:lnTo>
                    <a:pt x="646" y="177"/>
                  </a:lnTo>
                  <a:lnTo>
                    <a:pt x="647" y="186"/>
                  </a:lnTo>
                  <a:lnTo>
                    <a:pt x="647" y="197"/>
                  </a:lnTo>
                  <a:lnTo>
                    <a:pt x="646" y="206"/>
                  </a:lnTo>
                  <a:lnTo>
                    <a:pt x="645" y="215"/>
                  </a:lnTo>
                  <a:lnTo>
                    <a:pt x="643" y="224"/>
                  </a:lnTo>
                  <a:lnTo>
                    <a:pt x="639" y="233"/>
                  </a:lnTo>
                  <a:lnTo>
                    <a:pt x="636" y="24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89D479D-9E21-45A8-BC11-C18B8F77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4741863"/>
              <a:ext cx="230187" cy="111125"/>
            </a:xfrm>
            <a:custGeom>
              <a:avLst/>
              <a:gdLst>
                <a:gd name="T0" fmla="*/ 401 w 436"/>
                <a:gd name="T1" fmla="*/ 166 h 212"/>
                <a:gd name="T2" fmla="*/ 388 w 436"/>
                <a:gd name="T3" fmla="*/ 173 h 212"/>
                <a:gd name="T4" fmla="*/ 356 w 436"/>
                <a:gd name="T5" fmla="*/ 180 h 212"/>
                <a:gd name="T6" fmla="*/ 336 w 436"/>
                <a:gd name="T7" fmla="*/ 181 h 212"/>
                <a:gd name="T8" fmla="*/ 297 w 436"/>
                <a:gd name="T9" fmla="*/ 178 h 212"/>
                <a:gd name="T10" fmla="*/ 254 w 436"/>
                <a:gd name="T11" fmla="*/ 167 h 212"/>
                <a:gd name="T12" fmla="*/ 211 w 436"/>
                <a:gd name="T13" fmla="*/ 151 h 212"/>
                <a:gd name="T14" fmla="*/ 168 w 436"/>
                <a:gd name="T15" fmla="*/ 129 h 212"/>
                <a:gd name="T16" fmla="*/ 128 w 436"/>
                <a:gd name="T17" fmla="*/ 103 h 212"/>
                <a:gd name="T18" fmla="*/ 89 w 436"/>
                <a:gd name="T19" fmla="*/ 73 h 212"/>
                <a:gd name="T20" fmla="*/ 56 w 436"/>
                <a:gd name="T21" fmla="*/ 41 h 212"/>
                <a:gd name="T22" fmla="*/ 28 w 436"/>
                <a:gd name="T23" fmla="*/ 6 h 212"/>
                <a:gd name="T24" fmla="*/ 24 w 436"/>
                <a:gd name="T25" fmla="*/ 2 h 212"/>
                <a:gd name="T26" fmla="*/ 13 w 436"/>
                <a:gd name="T27" fmla="*/ 0 h 212"/>
                <a:gd name="T28" fmla="*/ 7 w 436"/>
                <a:gd name="T29" fmla="*/ 2 h 212"/>
                <a:gd name="T30" fmla="*/ 0 w 436"/>
                <a:gd name="T31" fmla="*/ 13 h 212"/>
                <a:gd name="T32" fmla="*/ 2 w 436"/>
                <a:gd name="T33" fmla="*/ 24 h 212"/>
                <a:gd name="T34" fmla="*/ 17 w 436"/>
                <a:gd name="T35" fmla="*/ 43 h 212"/>
                <a:gd name="T36" fmla="*/ 50 w 436"/>
                <a:gd name="T37" fmla="*/ 79 h 212"/>
                <a:gd name="T38" fmla="*/ 88 w 436"/>
                <a:gd name="T39" fmla="*/ 113 h 212"/>
                <a:gd name="T40" fmla="*/ 131 w 436"/>
                <a:gd name="T41" fmla="*/ 143 h 212"/>
                <a:gd name="T42" fmla="*/ 176 w 436"/>
                <a:gd name="T43" fmla="*/ 168 h 212"/>
                <a:gd name="T44" fmla="*/ 223 w 436"/>
                <a:gd name="T45" fmla="*/ 189 h 212"/>
                <a:gd name="T46" fmla="*/ 268 w 436"/>
                <a:gd name="T47" fmla="*/ 203 h 212"/>
                <a:gd name="T48" fmla="*/ 313 w 436"/>
                <a:gd name="T49" fmla="*/ 211 h 212"/>
                <a:gd name="T50" fmla="*/ 334 w 436"/>
                <a:gd name="T51" fmla="*/ 212 h 212"/>
                <a:gd name="T52" fmla="*/ 367 w 436"/>
                <a:gd name="T53" fmla="*/ 209 h 212"/>
                <a:gd name="T54" fmla="*/ 393 w 436"/>
                <a:gd name="T55" fmla="*/ 201 h 212"/>
                <a:gd name="T56" fmla="*/ 414 w 436"/>
                <a:gd name="T57" fmla="*/ 188 h 212"/>
                <a:gd name="T58" fmla="*/ 428 w 436"/>
                <a:gd name="T59" fmla="*/ 171 h 212"/>
                <a:gd name="T60" fmla="*/ 433 w 436"/>
                <a:gd name="T61" fmla="*/ 160 h 212"/>
                <a:gd name="T62" fmla="*/ 436 w 436"/>
                <a:gd name="T63" fmla="*/ 137 h 212"/>
                <a:gd name="T64" fmla="*/ 432 w 436"/>
                <a:gd name="T65" fmla="*/ 111 h 212"/>
                <a:gd name="T66" fmla="*/ 421 w 436"/>
                <a:gd name="T67" fmla="*/ 8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6" h="212">
                  <a:moveTo>
                    <a:pt x="414" y="67"/>
                  </a:moveTo>
                  <a:lnTo>
                    <a:pt x="401" y="166"/>
                  </a:lnTo>
                  <a:lnTo>
                    <a:pt x="401" y="166"/>
                  </a:lnTo>
                  <a:lnTo>
                    <a:pt x="388" y="173"/>
                  </a:lnTo>
                  <a:lnTo>
                    <a:pt x="372" y="178"/>
                  </a:lnTo>
                  <a:lnTo>
                    <a:pt x="356" y="180"/>
                  </a:lnTo>
                  <a:lnTo>
                    <a:pt x="336" y="181"/>
                  </a:lnTo>
                  <a:lnTo>
                    <a:pt x="336" y="181"/>
                  </a:lnTo>
                  <a:lnTo>
                    <a:pt x="317" y="180"/>
                  </a:lnTo>
                  <a:lnTo>
                    <a:pt x="297" y="178"/>
                  </a:lnTo>
                  <a:lnTo>
                    <a:pt x="276" y="173"/>
                  </a:lnTo>
                  <a:lnTo>
                    <a:pt x="254" y="167"/>
                  </a:lnTo>
                  <a:lnTo>
                    <a:pt x="233" y="160"/>
                  </a:lnTo>
                  <a:lnTo>
                    <a:pt x="211" y="151"/>
                  </a:lnTo>
                  <a:lnTo>
                    <a:pt x="190" y="140"/>
                  </a:lnTo>
                  <a:lnTo>
                    <a:pt x="168" y="129"/>
                  </a:lnTo>
                  <a:lnTo>
                    <a:pt x="148" y="117"/>
                  </a:lnTo>
                  <a:lnTo>
                    <a:pt x="128" y="103"/>
                  </a:lnTo>
                  <a:lnTo>
                    <a:pt x="108" y="88"/>
                  </a:lnTo>
                  <a:lnTo>
                    <a:pt x="89" y="73"/>
                  </a:lnTo>
                  <a:lnTo>
                    <a:pt x="72" y="58"/>
                  </a:lnTo>
                  <a:lnTo>
                    <a:pt x="56" y="41"/>
                  </a:lnTo>
                  <a:lnTo>
                    <a:pt x="42" y="2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7" y="43"/>
                  </a:lnTo>
                  <a:lnTo>
                    <a:pt x="32" y="62"/>
                  </a:lnTo>
                  <a:lnTo>
                    <a:pt x="50" y="79"/>
                  </a:lnTo>
                  <a:lnTo>
                    <a:pt x="68" y="96"/>
                  </a:lnTo>
                  <a:lnTo>
                    <a:pt x="88" y="113"/>
                  </a:lnTo>
                  <a:lnTo>
                    <a:pt x="109" y="129"/>
                  </a:lnTo>
                  <a:lnTo>
                    <a:pt x="131" y="143"/>
                  </a:lnTo>
                  <a:lnTo>
                    <a:pt x="153" y="157"/>
                  </a:lnTo>
                  <a:lnTo>
                    <a:pt x="176" y="168"/>
                  </a:lnTo>
                  <a:lnTo>
                    <a:pt x="199" y="179"/>
                  </a:lnTo>
                  <a:lnTo>
                    <a:pt x="223" y="189"/>
                  </a:lnTo>
                  <a:lnTo>
                    <a:pt x="245" y="197"/>
                  </a:lnTo>
                  <a:lnTo>
                    <a:pt x="268" y="203"/>
                  </a:lnTo>
                  <a:lnTo>
                    <a:pt x="291" y="208"/>
                  </a:lnTo>
                  <a:lnTo>
                    <a:pt x="313" y="211"/>
                  </a:lnTo>
                  <a:lnTo>
                    <a:pt x="334" y="212"/>
                  </a:lnTo>
                  <a:lnTo>
                    <a:pt x="334" y="212"/>
                  </a:lnTo>
                  <a:lnTo>
                    <a:pt x="352" y="211"/>
                  </a:lnTo>
                  <a:lnTo>
                    <a:pt x="367" y="209"/>
                  </a:lnTo>
                  <a:lnTo>
                    <a:pt x="381" y="205"/>
                  </a:lnTo>
                  <a:lnTo>
                    <a:pt x="393" y="201"/>
                  </a:lnTo>
                  <a:lnTo>
                    <a:pt x="405" y="195"/>
                  </a:lnTo>
                  <a:lnTo>
                    <a:pt x="414" y="188"/>
                  </a:lnTo>
                  <a:lnTo>
                    <a:pt x="422" y="180"/>
                  </a:lnTo>
                  <a:lnTo>
                    <a:pt x="428" y="171"/>
                  </a:lnTo>
                  <a:lnTo>
                    <a:pt x="428" y="171"/>
                  </a:lnTo>
                  <a:lnTo>
                    <a:pt x="433" y="160"/>
                  </a:lnTo>
                  <a:lnTo>
                    <a:pt x="435" y="150"/>
                  </a:lnTo>
                  <a:lnTo>
                    <a:pt x="436" y="137"/>
                  </a:lnTo>
                  <a:lnTo>
                    <a:pt x="435" y="124"/>
                  </a:lnTo>
                  <a:lnTo>
                    <a:pt x="432" y="111"/>
                  </a:lnTo>
                  <a:lnTo>
                    <a:pt x="427" y="97"/>
                  </a:lnTo>
                  <a:lnTo>
                    <a:pt x="421" y="82"/>
                  </a:lnTo>
                  <a:lnTo>
                    <a:pt x="414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A66AC37F-6D0A-4D80-9800-73B360A5AC50}"/>
              </a:ext>
            </a:extLst>
          </p:cNvPr>
          <p:cNvGrpSpPr/>
          <p:nvPr/>
        </p:nvGrpSpPr>
        <p:grpSpPr>
          <a:xfrm>
            <a:off x="7134466" y="4080902"/>
            <a:ext cx="296911" cy="447869"/>
            <a:chOff x="4310063" y="1484313"/>
            <a:chExt cx="565151" cy="852488"/>
          </a:xfrm>
          <a:solidFill>
            <a:srgbClr val="BFBFBF"/>
          </a:solidFill>
        </p:grpSpPr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30634AC7-32CB-453F-A972-028C627F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643063"/>
              <a:ext cx="311150" cy="485775"/>
            </a:xfrm>
            <a:custGeom>
              <a:avLst/>
              <a:gdLst>
                <a:gd name="T0" fmla="*/ 209 w 1368"/>
                <a:gd name="T1" fmla="*/ 0 h 2143"/>
                <a:gd name="T2" fmla="*/ 187 w 1368"/>
                <a:gd name="T3" fmla="*/ 1 h 2143"/>
                <a:gd name="T4" fmla="*/ 146 w 1368"/>
                <a:gd name="T5" fmla="*/ 10 h 2143"/>
                <a:gd name="T6" fmla="*/ 109 w 1368"/>
                <a:gd name="T7" fmla="*/ 26 h 2143"/>
                <a:gd name="T8" fmla="*/ 76 w 1368"/>
                <a:gd name="T9" fmla="*/ 48 h 2143"/>
                <a:gd name="T10" fmla="*/ 48 w 1368"/>
                <a:gd name="T11" fmla="*/ 76 h 2143"/>
                <a:gd name="T12" fmla="*/ 25 w 1368"/>
                <a:gd name="T13" fmla="*/ 110 h 2143"/>
                <a:gd name="T14" fmla="*/ 9 w 1368"/>
                <a:gd name="T15" fmla="*/ 147 h 2143"/>
                <a:gd name="T16" fmla="*/ 1 w 1368"/>
                <a:gd name="T17" fmla="*/ 187 h 2143"/>
                <a:gd name="T18" fmla="*/ 0 w 1368"/>
                <a:gd name="T19" fmla="*/ 480 h 2143"/>
                <a:gd name="T20" fmla="*/ 12 w 1368"/>
                <a:gd name="T21" fmla="*/ 465 h 2143"/>
                <a:gd name="T22" fmla="*/ 38 w 1368"/>
                <a:gd name="T23" fmla="*/ 436 h 2143"/>
                <a:gd name="T24" fmla="*/ 68 w 1368"/>
                <a:gd name="T25" fmla="*/ 411 h 2143"/>
                <a:gd name="T26" fmla="*/ 101 w 1368"/>
                <a:gd name="T27" fmla="*/ 390 h 2143"/>
                <a:gd name="T28" fmla="*/ 120 w 1368"/>
                <a:gd name="T29" fmla="*/ 209 h 2143"/>
                <a:gd name="T30" fmla="*/ 120 w 1368"/>
                <a:gd name="T31" fmla="*/ 200 h 2143"/>
                <a:gd name="T32" fmla="*/ 123 w 1368"/>
                <a:gd name="T33" fmla="*/ 182 h 2143"/>
                <a:gd name="T34" fmla="*/ 130 w 1368"/>
                <a:gd name="T35" fmla="*/ 167 h 2143"/>
                <a:gd name="T36" fmla="*/ 140 w 1368"/>
                <a:gd name="T37" fmla="*/ 152 h 2143"/>
                <a:gd name="T38" fmla="*/ 152 w 1368"/>
                <a:gd name="T39" fmla="*/ 140 h 2143"/>
                <a:gd name="T40" fmla="*/ 166 w 1368"/>
                <a:gd name="T41" fmla="*/ 130 h 2143"/>
                <a:gd name="T42" fmla="*/ 182 w 1368"/>
                <a:gd name="T43" fmla="*/ 124 h 2143"/>
                <a:gd name="T44" fmla="*/ 199 w 1368"/>
                <a:gd name="T45" fmla="*/ 119 h 2143"/>
                <a:gd name="T46" fmla="*/ 1159 w 1368"/>
                <a:gd name="T47" fmla="*/ 119 h 2143"/>
                <a:gd name="T48" fmla="*/ 1168 w 1368"/>
                <a:gd name="T49" fmla="*/ 119 h 2143"/>
                <a:gd name="T50" fmla="*/ 1185 w 1368"/>
                <a:gd name="T51" fmla="*/ 124 h 2143"/>
                <a:gd name="T52" fmla="*/ 1201 w 1368"/>
                <a:gd name="T53" fmla="*/ 130 h 2143"/>
                <a:gd name="T54" fmla="*/ 1215 w 1368"/>
                <a:gd name="T55" fmla="*/ 140 h 2143"/>
                <a:gd name="T56" fmla="*/ 1228 w 1368"/>
                <a:gd name="T57" fmla="*/ 152 h 2143"/>
                <a:gd name="T58" fmla="*/ 1238 w 1368"/>
                <a:gd name="T59" fmla="*/ 167 h 2143"/>
                <a:gd name="T60" fmla="*/ 1244 w 1368"/>
                <a:gd name="T61" fmla="*/ 182 h 2143"/>
                <a:gd name="T62" fmla="*/ 1247 w 1368"/>
                <a:gd name="T63" fmla="*/ 200 h 2143"/>
                <a:gd name="T64" fmla="*/ 1248 w 1368"/>
                <a:gd name="T65" fmla="*/ 1935 h 2143"/>
                <a:gd name="T66" fmla="*/ 1247 w 1368"/>
                <a:gd name="T67" fmla="*/ 1945 h 2143"/>
                <a:gd name="T68" fmla="*/ 1244 w 1368"/>
                <a:gd name="T69" fmla="*/ 1962 h 2143"/>
                <a:gd name="T70" fmla="*/ 1238 w 1368"/>
                <a:gd name="T71" fmla="*/ 1978 h 2143"/>
                <a:gd name="T72" fmla="*/ 1228 w 1368"/>
                <a:gd name="T73" fmla="*/ 1992 h 2143"/>
                <a:gd name="T74" fmla="*/ 1215 w 1368"/>
                <a:gd name="T75" fmla="*/ 2004 h 2143"/>
                <a:gd name="T76" fmla="*/ 1201 w 1368"/>
                <a:gd name="T77" fmla="*/ 2013 h 2143"/>
                <a:gd name="T78" fmla="*/ 1185 w 1368"/>
                <a:gd name="T79" fmla="*/ 2021 h 2143"/>
                <a:gd name="T80" fmla="*/ 1168 w 1368"/>
                <a:gd name="T81" fmla="*/ 2024 h 2143"/>
                <a:gd name="T82" fmla="*/ 406 w 1368"/>
                <a:gd name="T83" fmla="*/ 2024 h 2143"/>
                <a:gd name="T84" fmla="*/ 410 w 1368"/>
                <a:gd name="T85" fmla="*/ 2091 h 2143"/>
                <a:gd name="T86" fmla="*/ 1160 w 1368"/>
                <a:gd name="T87" fmla="*/ 2143 h 2143"/>
                <a:gd name="T88" fmla="*/ 1182 w 1368"/>
                <a:gd name="T89" fmla="*/ 2142 h 2143"/>
                <a:gd name="T90" fmla="*/ 1221 w 1368"/>
                <a:gd name="T91" fmla="*/ 2134 h 2143"/>
                <a:gd name="T92" fmla="*/ 1259 w 1368"/>
                <a:gd name="T93" fmla="*/ 2118 h 2143"/>
                <a:gd name="T94" fmla="*/ 1291 w 1368"/>
                <a:gd name="T95" fmla="*/ 2095 h 2143"/>
                <a:gd name="T96" fmla="*/ 1320 w 1368"/>
                <a:gd name="T97" fmla="*/ 2067 h 2143"/>
                <a:gd name="T98" fmla="*/ 1342 w 1368"/>
                <a:gd name="T99" fmla="*/ 2034 h 2143"/>
                <a:gd name="T100" fmla="*/ 1358 w 1368"/>
                <a:gd name="T101" fmla="*/ 1997 h 2143"/>
                <a:gd name="T102" fmla="*/ 1367 w 1368"/>
                <a:gd name="T103" fmla="*/ 1956 h 2143"/>
                <a:gd name="T104" fmla="*/ 1368 w 1368"/>
                <a:gd name="T105" fmla="*/ 1900 h 2143"/>
                <a:gd name="T106" fmla="*/ 1368 w 1368"/>
                <a:gd name="T107" fmla="*/ 209 h 2143"/>
                <a:gd name="T108" fmla="*/ 1367 w 1368"/>
                <a:gd name="T109" fmla="*/ 187 h 2143"/>
                <a:gd name="T110" fmla="*/ 1358 w 1368"/>
                <a:gd name="T111" fmla="*/ 147 h 2143"/>
                <a:gd name="T112" fmla="*/ 1342 w 1368"/>
                <a:gd name="T113" fmla="*/ 110 h 2143"/>
                <a:gd name="T114" fmla="*/ 1319 w 1368"/>
                <a:gd name="T115" fmla="*/ 76 h 2143"/>
                <a:gd name="T116" fmla="*/ 1291 w 1368"/>
                <a:gd name="T117" fmla="*/ 48 h 2143"/>
                <a:gd name="T118" fmla="*/ 1258 w 1368"/>
                <a:gd name="T119" fmla="*/ 26 h 2143"/>
                <a:gd name="T120" fmla="*/ 1220 w 1368"/>
                <a:gd name="T121" fmla="*/ 10 h 2143"/>
                <a:gd name="T122" fmla="*/ 1180 w 1368"/>
                <a:gd name="T123" fmla="*/ 1 h 2143"/>
                <a:gd name="T124" fmla="*/ 1159 w 1368"/>
                <a:gd name="T125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8" h="2143">
                  <a:moveTo>
                    <a:pt x="1159" y="0"/>
                  </a:moveTo>
                  <a:lnTo>
                    <a:pt x="209" y="0"/>
                  </a:lnTo>
                  <a:lnTo>
                    <a:pt x="209" y="0"/>
                  </a:lnTo>
                  <a:lnTo>
                    <a:pt x="187" y="1"/>
                  </a:lnTo>
                  <a:lnTo>
                    <a:pt x="167" y="4"/>
                  </a:lnTo>
                  <a:lnTo>
                    <a:pt x="146" y="10"/>
                  </a:lnTo>
                  <a:lnTo>
                    <a:pt x="127" y="16"/>
                  </a:lnTo>
                  <a:lnTo>
                    <a:pt x="109" y="26"/>
                  </a:lnTo>
                  <a:lnTo>
                    <a:pt x="92" y="35"/>
                  </a:lnTo>
                  <a:lnTo>
                    <a:pt x="76" y="48"/>
                  </a:lnTo>
                  <a:lnTo>
                    <a:pt x="62" y="61"/>
                  </a:lnTo>
                  <a:lnTo>
                    <a:pt x="48" y="76"/>
                  </a:lnTo>
                  <a:lnTo>
                    <a:pt x="36" y="92"/>
                  </a:lnTo>
                  <a:lnTo>
                    <a:pt x="25" y="110"/>
                  </a:lnTo>
                  <a:lnTo>
                    <a:pt x="16" y="128"/>
                  </a:lnTo>
                  <a:lnTo>
                    <a:pt x="9" y="147"/>
                  </a:lnTo>
                  <a:lnTo>
                    <a:pt x="5" y="167"/>
                  </a:lnTo>
                  <a:lnTo>
                    <a:pt x="1" y="187"/>
                  </a:lnTo>
                  <a:lnTo>
                    <a:pt x="0" y="209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12" y="465"/>
                  </a:lnTo>
                  <a:lnTo>
                    <a:pt x="25" y="450"/>
                  </a:lnTo>
                  <a:lnTo>
                    <a:pt x="38" y="436"/>
                  </a:lnTo>
                  <a:lnTo>
                    <a:pt x="53" y="423"/>
                  </a:lnTo>
                  <a:lnTo>
                    <a:pt x="68" y="411"/>
                  </a:lnTo>
                  <a:lnTo>
                    <a:pt x="84" y="400"/>
                  </a:lnTo>
                  <a:lnTo>
                    <a:pt x="101" y="390"/>
                  </a:lnTo>
                  <a:lnTo>
                    <a:pt x="120" y="382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0" y="200"/>
                  </a:lnTo>
                  <a:lnTo>
                    <a:pt x="121" y="190"/>
                  </a:lnTo>
                  <a:lnTo>
                    <a:pt x="123" y="182"/>
                  </a:lnTo>
                  <a:lnTo>
                    <a:pt x="126" y="174"/>
                  </a:lnTo>
                  <a:lnTo>
                    <a:pt x="130" y="167"/>
                  </a:lnTo>
                  <a:lnTo>
                    <a:pt x="135" y="159"/>
                  </a:lnTo>
                  <a:lnTo>
                    <a:pt x="140" y="152"/>
                  </a:lnTo>
                  <a:lnTo>
                    <a:pt x="145" y="145"/>
                  </a:lnTo>
                  <a:lnTo>
                    <a:pt x="152" y="140"/>
                  </a:lnTo>
                  <a:lnTo>
                    <a:pt x="158" y="134"/>
                  </a:lnTo>
                  <a:lnTo>
                    <a:pt x="166" y="130"/>
                  </a:lnTo>
                  <a:lnTo>
                    <a:pt x="173" y="127"/>
                  </a:lnTo>
                  <a:lnTo>
                    <a:pt x="182" y="124"/>
                  </a:lnTo>
                  <a:lnTo>
                    <a:pt x="191" y="121"/>
                  </a:lnTo>
                  <a:lnTo>
                    <a:pt x="199" y="119"/>
                  </a:lnTo>
                  <a:lnTo>
                    <a:pt x="209" y="119"/>
                  </a:lnTo>
                  <a:lnTo>
                    <a:pt x="1159" y="119"/>
                  </a:lnTo>
                  <a:lnTo>
                    <a:pt x="1159" y="119"/>
                  </a:lnTo>
                  <a:lnTo>
                    <a:pt x="1168" y="119"/>
                  </a:lnTo>
                  <a:lnTo>
                    <a:pt x="1176" y="121"/>
                  </a:lnTo>
                  <a:lnTo>
                    <a:pt x="1185" y="124"/>
                  </a:lnTo>
                  <a:lnTo>
                    <a:pt x="1193" y="127"/>
                  </a:lnTo>
                  <a:lnTo>
                    <a:pt x="1201" y="130"/>
                  </a:lnTo>
                  <a:lnTo>
                    <a:pt x="1209" y="134"/>
                  </a:lnTo>
                  <a:lnTo>
                    <a:pt x="1215" y="140"/>
                  </a:lnTo>
                  <a:lnTo>
                    <a:pt x="1221" y="145"/>
                  </a:lnTo>
                  <a:lnTo>
                    <a:pt x="1228" y="152"/>
                  </a:lnTo>
                  <a:lnTo>
                    <a:pt x="1233" y="159"/>
                  </a:lnTo>
                  <a:lnTo>
                    <a:pt x="1238" y="167"/>
                  </a:lnTo>
                  <a:lnTo>
                    <a:pt x="1241" y="174"/>
                  </a:lnTo>
                  <a:lnTo>
                    <a:pt x="1244" y="182"/>
                  </a:lnTo>
                  <a:lnTo>
                    <a:pt x="1246" y="190"/>
                  </a:lnTo>
                  <a:lnTo>
                    <a:pt x="1247" y="200"/>
                  </a:lnTo>
                  <a:lnTo>
                    <a:pt x="1248" y="209"/>
                  </a:lnTo>
                  <a:lnTo>
                    <a:pt x="1248" y="1935"/>
                  </a:lnTo>
                  <a:lnTo>
                    <a:pt x="1248" y="1935"/>
                  </a:lnTo>
                  <a:lnTo>
                    <a:pt x="1247" y="1945"/>
                  </a:lnTo>
                  <a:lnTo>
                    <a:pt x="1246" y="1953"/>
                  </a:lnTo>
                  <a:lnTo>
                    <a:pt x="1244" y="1962"/>
                  </a:lnTo>
                  <a:lnTo>
                    <a:pt x="1241" y="1970"/>
                  </a:lnTo>
                  <a:lnTo>
                    <a:pt x="1238" y="1978"/>
                  </a:lnTo>
                  <a:lnTo>
                    <a:pt x="1233" y="1985"/>
                  </a:lnTo>
                  <a:lnTo>
                    <a:pt x="1228" y="1992"/>
                  </a:lnTo>
                  <a:lnTo>
                    <a:pt x="1221" y="1998"/>
                  </a:lnTo>
                  <a:lnTo>
                    <a:pt x="1215" y="2004"/>
                  </a:lnTo>
                  <a:lnTo>
                    <a:pt x="1209" y="2009"/>
                  </a:lnTo>
                  <a:lnTo>
                    <a:pt x="1201" y="2013"/>
                  </a:lnTo>
                  <a:lnTo>
                    <a:pt x="1193" y="2018"/>
                  </a:lnTo>
                  <a:lnTo>
                    <a:pt x="1185" y="2021"/>
                  </a:lnTo>
                  <a:lnTo>
                    <a:pt x="1176" y="2023"/>
                  </a:lnTo>
                  <a:lnTo>
                    <a:pt x="1168" y="2024"/>
                  </a:lnTo>
                  <a:lnTo>
                    <a:pt x="1159" y="2024"/>
                  </a:lnTo>
                  <a:lnTo>
                    <a:pt x="406" y="2024"/>
                  </a:lnTo>
                  <a:lnTo>
                    <a:pt x="406" y="2024"/>
                  </a:lnTo>
                  <a:lnTo>
                    <a:pt x="410" y="2091"/>
                  </a:lnTo>
                  <a:lnTo>
                    <a:pt x="412" y="2143"/>
                  </a:lnTo>
                  <a:lnTo>
                    <a:pt x="1160" y="2143"/>
                  </a:lnTo>
                  <a:lnTo>
                    <a:pt x="1160" y="2143"/>
                  </a:lnTo>
                  <a:lnTo>
                    <a:pt x="1182" y="2142"/>
                  </a:lnTo>
                  <a:lnTo>
                    <a:pt x="1202" y="2139"/>
                  </a:lnTo>
                  <a:lnTo>
                    <a:pt x="1221" y="2134"/>
                  </a:lnTo>
                  <a:lnTo>
                    <a:pt x="1241" y="2127"/>
                  </a:lnTo>
                  <a:lnTo>
                    <a:pt x="1259" y="2118"/>
                  </a:lnTo>
                  <a:lnTo>
                    <a:pt x="1276" y="2108"/>
                  </a:lnTo>
                  <a:lnTo>
                    <a:pt x="1291" y="2095"/>
                  </a:lnTo>
                  <a:lnTo>
                    <a:pt x="1306" y="2082"/>
                  </a:lnTo>
                  <a:lnTo>
                    <a:pt x="1320" y="2067"/>
                  </a:lnTo>
                  <a:lnTo>
                    <a:pt x="1332" y="2051"/>
                  </a:lnTo>
                  <a:lnTo>
                    <a:pt x="1342" y="2034"/>
                  </a:lnTo>
                  <a:lnTo>
                    <a:pt x="1350" y="2016"/>
                  </a:lnTo>
                  <a:lnTo>
                    <a:pt x="1358" y="1997"/>
                  </a:lnTo>
                  <a:lnTo>
                    <a:pt x="1363" y="1977"/>
                  </a:lnTo>
                  <a:lnTo>
                    <a:pt x="1367" y="1956"/>
                  </a:lnTo>
                  <a:lnTo>
                    <a:pt x="1368" y="1935"/>
                  </a:lnTo>
                  <a:lnTo>
                    <a:pt x="1368" y="1900"/>
                  </a:lnTo>
                  <a:lnTo>
                    <a:pt x="1368" y="582"/>
                  </a:lnTo>
                  <a:lnTo>
                    <a:pt x="1368" y="209"/>
                  </a:lnTo>
                  <a:lnTo>
                    <a:pt x="1368" y="209"/>
                  </a:lnTo>
                  <a:lnTo>
                    <a:pt x="1367" y="187"/>
                  </a:lnTo>
                  <a:lnTo>
                    <a:pt x="1363" y="167"/>
                  </a:lnTo>
                  <a:lnTo>
                    <a:pt x="1358" y="147"/>
                  </a:lnTo>
                  <a:lnTo>
                    <a:pt x="1350" y="128"/>
                  </a:lnTo>
                  <a:lnTo>
                    <a:pt x="1342" y="110"/>
                  </a:lnTo>
                  <a:lnTo>
                    <a:pt x="1331" y="92"/>
                  </a:lnTo>
                  <a:lnTo>
                    <a:pt x="1319" y="76"/>
                  </a:lnTo>
                  <a:lnTo>
                    <a:pt x="1306" y="61"/>
                  </a:lnTo>
                  <a:lnTo>
                    <a:pt x="1291" y="48"/>
                  </a:lnTo>
                  <a:lnTo>
                    <a:pt x="1275" y="35"/>
                  </a:lnTo>
                  <a:lnTo>
                    <a:pt x="1258" y="26"/>
                  </a:lnTo>
                  <a:lnTo>
                    <a:pt x="1240" y="16"/>
                  </a:lnTo>
                  <a:lnTo>
                    <a:pt x="1220" y="10"/>
                  </a:lnTo>
                  <a:lnTo>
                    <a:pt x="1201" y="4"/>
                  </a:lnTo>
                  <a:lnTo>
                    <a:pt x="1180" y="1"/>
                  </a:lnTo>
                  <a:lnTo>
                    <a:pt x="1159" y="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039DEFE2-0F14-4674-90D2-551F7860A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2143126"/>
              <a:ext cx="212725" cy="193675"/>
            </a:xfrm>
            <a:custGeom>
              <a:avLst/>
              <a:gdLst>
                <a:gd name="T0" fmla="*/ 0 w 936"/>
                <a:gd name="T1" fmla="*/ 149 h 856"/>
                <a:gd name="T2" fmla="*/ 804 w 936"/>
                <a:gd name="T3" fmla="*/ 856 h 856"/>
                <a:gd name="T4" fmla="*/ 936 w 936"/>
                <a:gd name="T5" fmla="*/ 707 h 856"/>
                <a:gd name="T6" fmla="*/ 132 w 936"/>
                <a:gd name="T7" fmla="*/ 0 h 856"/>
                <a:gd name="T8" fmla="*/ 0 w 936"/>
                <a:gd name="T9" fmla="*/ 149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856">
                  <a:moveTo>
                    <a:pt x="0" y="149"/>
                  </a:moveTo>
                  <a:lnTo>
                    <a:pt x="804" y="856"/>
                  </a:lnTo>
                  <a:lnTo>
                    <a:pt x="936" y="707"/>
                  </a:lnTo>
                  <a:lnTo>
                    <a:pt x="132" y="0"/>
                  </a:lnTo>
                  <a:lnTo>
                    <a:pt x="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CCCC1EF7-7AD9-4C00-869F-B0A368BA9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1746251"/>
              <a:ext cx="319088" cy="522288"/>
            </a:xfrm>
            <a:custGeom>
              <a:avLst/>
              <a:gdLst>
                <a:gd name="T0" fmla="*/ 809 w 1404"/>
                <a:gd name="T1" fmla="*/ 1791 h 2298"/>
                <a:gd name="T2" fmla="*/ 803 w 1404"/>
                <a:gd name="T3" fmla="*/ 1601 h 2298"/>
                <a:gd name="T4" fmla="*/ 792 w 1404"/>
                <a:gd name="T5" fmla="*/ 1432 h 2298"/>
                <a:gd name="T6" fmla="*/ 774 w 1404"/>
                <a:gd name="T7" fmla="*/ 1283 h 2298"/>
                <a:gd name="T8" fmla="*/ 754 w 1404"/>
                <a:gd name="T9" fmla="*/ 1160 h 2298"/>
                <a:gd name="T10" fmla="*/ 735 w 1404"/>
                <a:gd name="T11" fmla="*/ 1060 h 2298"/>
                <a:gd name="T12" fmla="*/ 717 w 1404"/>
                <a:gd name="T13" fmla="*/ 987 h 2298"/>
                <a:gd name="T14" fmla="*/ 700 w 1404"/>
                <a:gd name="T15" fmla="*/ 926 h 2298"/>
                <a:gd name="T16" fmla="*/ 928 w 1404"/>
                <a:gd name="T17" fmla="*/ 273 h 2298"/>
                <a:gd name="T18" fmla="*/ 940 w 1404"/>
                <a:gd name="T19" fmla="*/ 236 h 2298"/>
                <a:gd name="T20" fmla="*/ 943 w 1404"/>
                <a:gd name="T21" fmla="*/ 197 h 2298"/>
                <a:gd name="T22" fmla="*/ 940 w 1404"/>
                <a:gd name="T23" fmla="*/ 159 h 2298"/>
                <a:gd name="T24" fmla="*/ 929 w 1404"/>
                <a:gd name="T25" fmla="*/ 123 h 2298"/>
                <a:gd name="T26" fmla="*/ 911 w 1404"/>
                <a:gd name="T27" fmla="*/ 90 h 2298"/>
                <a:gd name="T28" fmla="*/ 887 w 1404"/>
                <a:gd name="T29" fmla="*/ 59 h 2298"/>
                <a:gd name="T30" fmla="*/ 858 w 1404"/>
                <a:gd name="T31" fmla="*/ 35 h 2298"/>
                <a:gd name="T32" fmla="*/ 823 w 1404"/>
                <a:gd name="T33" fmla="*/ 15 h 2298"/>
                <a:gd name="T34" fmla="*/ 804 w 1404"/>
                <a:gd name="T35" fmla="*/ 9 h 2298"/>
                <a:gd name="T36" fmla="*/ 766 w 1404"/>
                <a:gd name="T37" fmla="*/ 1 h 2298"/>
                <a:gd name="T38" fmla="*/ 727 w 1404"/>
                <a:gd name="T39" fmla="*/ 1 h 2298"/>
                <a:gd name="T40" fmla="*/ 691 w 1404"/>
                <a:gd name="T41" fmla="*/ 8 h 2298"/>
                <a:gd name="T42" fmla="*/ 655 w 1404"/>
                <a:gd name="T43" fmla="*/ 23 h 2298"/>
                <a:gd name="T44" fmla="*/ 624 w 1404"/>
                <a:gd name="T45" fmla="*/ 43 h 2298"/>
                <a:gd name="T46" fmla="*/ 596 w 1404"/>
                <a:gd name="T47" fmla="*/ 70 h 2298"/>
                <a:gd name="T48" fmla="*/ 573 w 1404"/>
                <a:gd name="T49" fmla="*/ 102 h 2298"/>
                <a:gd name="T50" fmla="*/ 565 w 1404"/>
                <a:gd name="T51" fmla="*/ 121 h 2298"/>
                <a:gd name="T52" fmla="*/ 273 w 1404"/>
                <a:gd name="T53" fmla="*/ 681 h 2298"/>
                <a:gd name="T54" fmla="*/ 216 w 1404"/>
                <a:gd name="T55" fmla="*/ 795 h 2298"/>
                <a:gd name="T56" fmla="*/ 197 w 1404"/>
                <a:gd name="T57" fmla="*/ 954 h 2298"/>
                <a:gd name="T58" fmla="*/ 142 w 1404"/>
                <a:gd name="T59" fmla="*/ 1448 h 2298"/>
                <a:gd name="T60" fmla="*/ 139 w 1404"/>
                <a:gd name="T61" fmla="*/ 1469 h 2298"/>
                <a:gd name="T62" fmla="*/ 127 w 1404"/>
                <a:gd name="T63" fmla="*/ 1507 h 2298"/>
                <a:gd name="T64" fmla="*/ 111 w 1404"/>
                <a:gd name="T65" fmla="*/ 1540 h 2298"/>
                <a:gd name="T66" fmla="*/ 82 w 1404"/>
                <a:gd name="T67" fmla="*/ 1583 h 2298"/>
                <a:gd name="T68" fmla="*/ 0 w 1404"/>
                <a:gd name="T69" fmla="*/ 1694 h 2298"/>
                <a:gd name="T70" fmla="*/ 686 w 1404"/>
                <a:gd name="T71" fmla="*/ 2298 h 2298"/>
                <a:gd name="T72" fmla="*/ 1003 w 1404"/>
                <a:gd name="T73" fmla="*/ 1980 h 2298"/>
                <a:gd name="T74" fmla="*/ 1073 w 1404"/>
                <a:gd name="T75" fmla="*/ 1970 h 2298"/>
                <a:gd name="T76" fmla="*/ 1135 w 1404"/>
                <a:gd name="T77" fmla="*/ 1956 h 2298"/>
                <a:gd name="T78" fmla="*/ 1190 w 1404"/>
                <a:gd name="T79" fmla="*/ 1937 h 2298"/>
                <a:gd name="T80" fmla="*/ 1241 w 1404"/>
                <a:gd name="T81" fmla="*/ 1915 h 2298"/>
                <a:gd name="T82" fmla="*/ 1287 w 1404"/>
                <a:gd name="T83" fmla="*/ 1889 h 2298"/>
                <a:gd name="T84" fmla="*/ 1329 w 1404"/>
                <a:gd name="T85" fmla="*/ 1860 h 2298"/>
                <a:gd name="T86" fmla="*/ 1368 w 1404"/>
                <a:gd name="T87" fmla="*/ 1827 h 2298"/>
                <a:gd name="T88" fmla="*/ 1404 w 1404"/>
                <a:gd name="T89" fmla="*/ 1791 h 2298"/>
                <a:gd name="T90" fmla="*/ 809 w 1404"/>
                <a:gd name="T91" fmla="*/ 1791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4" h="2298">
                  <a:moveTo>
                    <a:pt x="809" y="1791"/>
                  </a:moveTo>
                  <a:lnTo>
                    <a:pt x="809" y="1791"/>
                  </a:lnTo>
                  <a:lnTo>
                    <a:pt x="807" y="1693"/>
                  </a:lnTo>
                  <a:lnTo>
                    <a:pt x="803" y="1601"/>
                  </a:lnTo>
                  <a:lnTo>
                    <a:pt x="798" y="1514"/>
                  </a:lnTo>
                  <a:lnTo>
                    <a:pt x="792" y="1432"/>
                  </a:lnTo>
                  <a:lnTo>
                    <a:pt x="783" y="1354"/>
                  </a:lnTo>
                  <a:lnTo>
                    <a:pt x="774" y="1283"/>
                  </a:lnTo>
                  <a:lnTo>
                    <a:pt x="765" y="1219"/>
                  </a:lnTo>
                  <a:lnTo>
                    <a:pt x="754" y="1160"/>
                  </a:lnTo>
                  <a:lnTo>
                    <a:pt x="744" y="1106"/>
                  </a:lnTo>
                  <a:lnTo>
                    <a:pt x="735" y="1060"/>
                  </a:lnTo>
                  <a:lnTo>
                    <a:pt x="725" y="1020"/>
                  </a:lnTo>
                  <a:lnTo>
                    <a:pt x="717" y="987"/>
                  </a:lnTo>
                  <a:lnTo>
                    <a:pt x="705" y="941"/>
                  </a:lnTo>
                  <a:lnTo>
                    <a:pt x="700" y="926"/>
                  </a:lnTo>
                  <a:lnTo>
                    <a:pt x="928" y="273"/>
                  </a:lnTo>
                  <a:lnTo>
                    <a:pt x="928" y="273"/>
                  </a:lnTo>
                  <a:lnTo>
                    <a:pt x="935" y="255"/>
                  </a:lnTo>
                  <a:lnTo>
                    <a:pt x="940" y="236"/>
                  </a:lnTo>
                  <a:lnTo>
                    <a:pt x="942" y="216"/>
                  </a:lnTo>
                  <a:lnTo>
                    <a:pt x="943" y="197"/>
                  </a:lnTo>
                  <a:lnTo>
                    <a:pt x="942" y="178"/>
                  </a:lnTo>
                  <a:lnTo>
                    <a:pt x="940" y="159"/>
                  </a:lnTo>
                  <a:lnTo>
                    <a:pt x="935" y="141"/>
                  </a:lnTo>
                  <a:lnTo>
                    <a:pt x="929" y="123"/>
                  </a:lnTo>
                  <a:lnTo>
                    <a:pt x="921" y="106"/>
                  </a:lnTo>
                  <a:lnTo>
                    <a:pt x="911" y="90"/>
                  </a:lnTo>
                  <a:lnTo>
                    <a:pt x="900" y="74"/>
                  </a:lnTo>
                  <a:lnTo>
                    <a:pt x="887" y="59"/>
                  </a:lnTo>
                  <a:lnTo>
                    <a:pt x="873" y="47"/>
                  </a:lnTo>
                  <a:lnTo>
                    <a:pt x="858" y="35"/>
                  </a:lnTo>
                  <a:lnTo>
                    <a:pt x="841" y="24"/>
                  </a:lnTo>
                  <a:lnTo>
                    <a:pt x="823" y="15"/>
                  </a:lnTo>
                  <a:lnTo>
                    <a:pt x="823" y="15"/>
                  </a:lnTo>
                  <a:lnTo>
                    <a:pt x="804" y="9"/>
                  </a:lnTo>
                  <a:lnTo>
                    <a:pt x="785" y="4"/>
                  </a:lnTo>
                  <a:lnTo>
                    <a:pt x="766" y="1"/>
                  </a:lnTo>
                  <a:lnTo>
                    <a:pt x="746" y="0"/>
                  </a:lnTo>
                  <a:lnTo>
                    <a:pt x="727" y="1"/>
                  </a:lnTo>
                  <a:lnTo>
                    <a:pt x="709" y="4"/>
                  </a:lnTo>
                  <a:lnTo>
                    <a:pt x="691" y="8"/>
                  </a:lnTo>
                  <a:lnTo>
                    <a:pt x="672" y="14"/>
                  </a:lnTo>
                  <a:lnTo>
                    <a:pt x="655" y="23"/>
                  </a:lnTo>
                  <a:lnTo>
                    <a:pt x="639" y="33"/>
                  </a:lnTo>
                  <a:lnTo>
                    <a:pt x="624" y="43"/>
                  </a:lnTo>
                  <a:lnTo>
                    <a:pt x="609" y="56"/>
                  </a:lnTo>
                  <a:lnTo>
                    <a:pt x="596" y="70"/>
                  </a:lnTo>
                  <a:lnTo>
                    <a:pt x="584" y="85"/>
                  </a:lnTo>
                  <a:lnTo>
                    <a:pt x="573" y="102"/>
                  </a:lnTo>
                  <a:lnTo>
                    <a:pt x="565" y="121"/>
                  </a:lnTo>
                  <a:lnTo>
                    <a:pt x="565" y="121"/>
                  </a:lnTo>
                  <a:lnTo>
                    <a:pt x="393" y="450"/>
                  </a:lnTo>
                  <a:lnTo>
                    <a:pt x="273" y="681"/>
                  </a:lnTo>
                  <a:lnTo>
                    <a:pt x="233" y="761"/>
                  </a:lnTo>
                  <a:lnTo>
                    <a:pt x="216" y="795"/>
                  </a:lnTo>
                  <a:lnTo>
                    <a:pt x="216" y="795"/>
                  </a:lnTo>
                  <a:lnTo>
                    <a:pt x="197" y="954"/>
                  </a:lnTo>
                  <a:lnTo>
                    <a:pt x="173" y="1173"/>
                  </a:lnTo>
                  <a:lnTo>
                    <a:pt x="142" y="1448"/>
                  </a:lnTo>
                  <a:lnTo>
                    <a:pt x="142" y="1448"/>
                  </a:lnTo>
                  <a:lnTo>
                    <a:pt x="139" y="1469"/>
                  </a:lnTo>
                  <a:lnTo>
                    <a:pt x="134" y="1489"/>
                  </a:lnTo>
                  <a:lnTo>
                    <a:pt x="127" y="1507"/>
                  </a:lnTo>
                  <a:lnTo>
                    <a:pt x="120" y="1524"/>
                  </a:lnTo>
                  <a:lnTo>
                    <a:pt x="111" y="1540"/>
                  </a:lnTo>
                  <a:lnTo>
                    <a:pt x="101" y="1556"/>
                  </a:lnTo>
                  <a:lnTo>
                    <a:pt x="82" y="1583"/>
                  </a:lnTo>
                  <a:lnTo>
                    <a:pt x="82" y="1583"/>
                  </a:lnTo>
                  <a:lnTo>
                    <a:pt x="0" y="1694"/>
                  </a:lnTo>
                  <a:lnTo>
                    <a:pt x="686" y="2298"/>
                  </a:lnTo>
                  <a:lnTo>
                    <a:pt x="686" y="2298"/>
                  </a:lnTo>
                  <a:lnTo>
                    <a:pt x="1003" y="1980"/>
                  </a:lnTo>
                  <a:lnTo>
                    <a:pt x="1003" y="1980"/>
                  </a:lnTo>
                  <a:lnTo>
                    <a:pt x="1039" y="1975"/>
                  </a:lnTo>
                  <a:lnTo>
                    <a:pt x="1073" y="1970"/>
                  </a:lnTo>
                  <a:lnTo>
                    <a:pt x="1104" y="1963"/>
                  </a:lnTo>
                  <a:lnTo>
                    <a:pt x="1135" y="1956"/>
                  </a:lnTo>
                  <a:lnTo>
                    <a:pt x="1164" y="1947"/>
                  </a:lnTo>
                  <a:lnTo>
                    <a:pt x="1190" y="1937"/>
                  </a:lnTo>
                  <a:lnTo>
                    <a:pt x="1216" y="1927"/>
                  </a:lnTo>
                  <a:lnTo>
                    <a:pt x="1241" y="1915"/>
                  </a:lnTo>
                  <a:lnTo>
                    <a:pt x="1265" y="1902"/>
                  </a:lnTo>
                  <a:lnTo>
                    <a:pt x="1287" y="1889"/>
                  </a:lnTo>
                  <a:lnTo>
                    <a:pt x="1309" y="1875"/>
                  </a:lnTo>
                  <a:lnTo>
                    <a:pt x="1329" y="1860"/>
                  </a:lnTo>
                  <a:lnTo>
                    <a:pt x="1348" y="1844"/>
                  </a:lnTo>
                  <a:lnTo>
                    <a:pt x="1368" y="1827"/>
                  </a:lnTo>
                  <a:lnTo>
                    <a:pt x="1386" y="1809"/>
                  </a:lnTo>
                  <a:lnTo>
                    <a:pt x="1404" y="1791"/>
                  </a:lnTo>
                  <a:lnTo>
                    <a:pt x="1404" y="1791"/>
                  </a:lnTo>
                  <a:lnTo>
                    <a:pt x="809" y="1791"/>
                  </a:lnTo>
                  <a:lnTo>
                    <a:pt x="809" y="1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FE1AC70A-15AA-4AB4-8E15-76F59CE0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1768476"/>
              <a:ext cx="58738" cy="107950"/>
            </a:xfrm>
            <a:custGeom>
              <a:avLst/>
              <a:gdLst>
                <a:gd name="T0" fmla="*/ 0 w 262"/>
                <a:gd name="T1" fmla="*/ 28 h 480"/>
                <a:gd name="T2" fmla="*/ 0 w 262"/>
                <a:gd name="T3" fmla="*/ 28 h 480"/>
                <a:gd name="T4" fmla="*/ 13 w 262"/>
                <a:gd name="T5" fmla="*/ 20 h 480"/>
                <a:gd name="T6" fmla="*/ 27 w 262"/>
                <a:gd name="T7" fmla="*/ 14 h 480"/>
                <a:gd name="T8" fmla="*/ 41 w 262"/>
                <a:gd name="T9" fmla="*/ 8 h 480"/>
                <a:gd name="T10" fmla="*/ 55 w 262"/>
                <a:gd name="T11" fmla="*/ 4 h 480"/>
                <a:gd name="T12" fmla="*/ 70 w 262"/>
                <a:gd name="T13" fmla="*/ 2 h 480"/>
                <a:gd name="T14" fmla="*/ 84 w 262"/>
                <a:gd name="T15" fmla="*/ 0 h 480"/>
                <a:gd name="T16" fmla="*/ 99 w 262"/>
                <a:gd name="T17" fmla="*/ 0 h 480"/>
                <a:gd name="T18" fmla="*/ 114 w 262"/>
                <a:gd name="T19" fmla="*/ 1 h 480"/>
                <a:gd name="T20" fmla="*/ 128 w 262"/>
                <a:gd name="T21" fmla="*/ 3 h 480"/>
                <a:gd name="T22" fmla="*/ 143 w 262"/>
                <a:gd name="T23" fmla="*/ 7 h 480"/>
                <a:gd name="T24" fmla="*/ 157 w 262"/>
                <a:gd name="T25" fmla="*/ 12 h 480"/>
                <a:gd name="T26" fmla="*/ 170 w 262"/>
                <a:gd name="T27" fmla="*/ 18 h 480"/>
                <a:gd name="T28" fmla="*/ 183 w 262"/>
                <a:gd name="T29" fmla="*/ 26 h 480"/>
                <a:gd name="T30" fmla="*/ 196 w 262"/>
                <a:gd name="T31" fmla="*/ 34 h 480"/>
                <a:gd name="T32" fmla="*/ 207 w 262"/>
                <a:gd name="T33" fmla="*/ 44 h 480"/>
                <a:gd name="T34" fmla="*/ 218 w 262"/>
                <a:gd name="T35" fmla="*/ 56 h 480"/>
                <a:gd name="T36" fmla="*/ 218 w 262"/>
                <a:gd name="T37" fmla="*/ 56 h 480"/>
                <a:gd name="T38" fmla="*/ 229 w 262"/>
                <a:gd name="T39" fmla="*/ 69 h 480"/>
                <a:gd name="T40" fmla="*/ 239 w 262"/>
                <a:gd name="T41" fmla="*/ 83 h 480"/>
                <a:gd name="T42" fmla="*/ 246 w 262"/>
                <a:gd name="T43" fmla="*/ 98 h 480"/>
                <a:gd name="T44" fmla="*/ 253 w 262"/>
                <a:gd name="T45" fmla="*/ 113 h 480"/>
                <a:gd name="T46" fmla="*/ 257 w 262"/>
                <a:gd name="T47" fmla="*/ 129 h 480"/>
                <a:gd name="T48" fmla="*/ 260 w 262"/>
                <a:gd name="T49" fmla="*/ 145 h 480"/>
                <a:gd name="T50" fmla="*/ 262 w 262"/>
                <a:gd name="T51" fmla="*/ 161 h 480"/>
                <a:gd name="T52" fmla="*/ 262 w 262"/>
                <a:gd name="T53" fmla="*/ 177 h 480"/>
                <a:gd name="T54" fmla="*/ 260 w 262"/>
                <a:gd name="T55" fmla="*/ 193 h 480"/>
                <a:gd name="T56" fmla="*/ 257 w 262"/>
                <a:gd name="T57" fmla="*/ 210 h 480"/>
                <a:gd name="T58" fmla="*/ 253 w 262"/>
                <a:gd name="T59" fmla="*/ 225 h 480"/>
                <a:gd name="T60" fmla="*/ 246 w 262"/>
                <a:gd name="T61" fmla="*/ 241 h 480"/>
                <a:gd name="T62" fmla="*/ 239 w 262"/>
                <a:gd name="T63" fmla="*/ 255 h 480"/>
                <a:gd name="T64" fmla="*/ 229 w 262"/>
                <a:gd name="T65" fmla="*/ 269 h 480"/>
                <a:gd name="T66" fmla="*/ 218 w 262"/>
                <a:gd name="T67" fmla="*/ 282 h 480"/>
                <a:gd name="T68" fmla="*/ 206 w 262"/>
                <a:gd name="T69" fmla="*/ 295 h 480"/>
                <a:gd name="T70" fmla="*/ 0 w 262"/>
                <a:gd name="T71" fmla="*/ 480 h 480"/>
                <a:gd name="T72" fmla="*/ 0 w 262"/>
                <a:gd name="T73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480">
                  <a:moveTo>
                    <a:pt x="0" y="28"/>
                  </a:moveTo>
                  <a:lnTo>
                    <a:pt x="0" y="28"/>
                  </a:lnTo>
                  <a:lnTo>
                    <a:pt x="13" y="20"/>
                  </a:lnTo>
                  <a:lnTo>
                    <a:pt x="27" y="14"/>
                  </a:lnTo>
                  <a:lnTo>
                    <a:pt x="41" y="8"/>
                  </a:lnTo>
                  <a:lnTo>
                    <a:pt x="55" y="4"/>
                  </a:lnTo>
                  <a:lnTo>
                    <a:pt x="70" y="2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3"/>
                  </a:lnTo>
                  <a:lnTo>
                    <a:pt x="143" y="7"/>
                  </a:lnTo>
                  <a:lnTo>
                    <a:pt x="157" y="12"/>
                  </a:lnTo>
                  <a:lnTo>
                    <a:pt x="170" y="18"/>
                  </a:lnTo>
                  <a:lnTo>
                    <a:pt x="183" y="26"/>
                  </a:lnTo>
                  <a:lnTo>
                    <a:pt x="196" y="34"/>
                  </a:lnTo>
                  <a:lnTo>
                    <a:pt x="207" y="44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29" y="69"/>
                  </a:lnTo>
                  <a:lnTo>
                    <a:pt x="239" y="83"/>
                  </a:lnTo>
                  <a:lnTo>
                    <a:pt x="246" y="98"/>
                  </a:lnTo>
                  <a:lnTo>
                    <a:pt x="253" y="113"/>
                  </a:lnTo>
                  <a:lnTo>
                    <a:pt x="257" y="129"/>
                  </a:lnTo>
                  <a:lnTo>
                    <a:pt x="260" y="145"/>
                  </a:lnTo>
                  <a:lnTo>
                    <a:pt x="262" y="161"/>
                  </a:lnTo>
                  <a:lnTo>
                    <a:pt x="262" y="177"/>
                  </a:lnTo>
                  <a:lnTo>
                    <a:pt x="260" y="193"/>
                  </a:lnTo>
                  <a:lnTo>
                    <a:pt x="257" y="210"/>
                  </a:lnTo>
                  <a:lnTo>
                    <a:pt x="253" y="225"/>
                  </a:lnTo>
                  <a:lnTo>
                    <a:pt x="246" y="241"/>
                  </a:lnTo>
                  <a:lnTo>
                    <a:pt x="239" y="255"/>
                  </a:lnTo>
                  <a:lnTo>
                    <a:pt x="229" y="269"/>
                  </a:lnTo>
                  <a:lnTo>
                    <a:pt x="218" y="282"/>
                  </a:lnTo>
                  <a:lnTo>
                    <a:pt x="206" y="295"/>
                  </a:lnTo>
                  <a:lnTo>
                    <a:pt x="0" y="48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1BF6382A-965B-4255-A72C-B66744473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2003426"/>
              <a:ext cx="22225" cy="69850"/>
            </a:xfrm>
            <a:custGeom>
              <a:avLst/>
              <a:gdLst>
                <a:gd name="T0" fmla="*/ 0 w 97"/>
                <a:gd name="T1" fmla="*/ 0 h 305"/>
                <a:gd name="T2" fmla="*/ 0 w 97"/>
                <a:gd name="T3" fmla="*/ 0 h 305"/>
                <a:gd name="T4" fmla="*/ 11 w 97"/>
                <a:gd name="T5" fmla="*/ 5 h 305"/>
                <a:gd name="T6" fmla="*/ 20 w 97"/>
                <a:gd name="T7" fmla="*/ 12 h 305"/>
                <a:gd name="T8" fmla="*/ 30 w 97"/>
                <a:gd name="T9" fmla="*/ 18 h 305"/>
                <a:gd name="T10" fmla="*/ 39 w 97"/>
                <a:gd name="T11" fmla="*/ 26 h 305"/>
                <a:gd name="T12" fmla="*/ 47 w 97"/>
                <a:gd name="T13" fmla="*/ 34 h 305"/>
                <a:gd name="T14" fmla="*/ 56 w 97"/>
                <a:gd name="T15" fmla="*/ 43 h 305"/>
                <a:gd name="T16" fmla="*/ 63 w 97"/>
                <a:gd name="T17" fmla="*/ 52 h 305"/>
                <a:gd name="T18" fmla="*/ 70 w 97"/>
                <a:gd name="T19" fmla="*/ 61 h 305"/>
                <a:gd name="T20" fmla="*/ 76 w 97"/>
                <a:gd name="T21" fmla="*/ 71 h 305"/>
                <a:gd name="T22" fmla="*/ 82 w 97"/>
                <a:gd name="T23" fmla="*/ 82 h 305"/>
                <a:gd name="T24" fmla="*/ 86 w 97"/>
                <a:gd name="T25" fmla="*/ 92 h 305"/>
                <a:gd name="T26" fmla="*/ 90 w 97"/>
                <a:gd name="T27" fmla="*/ 104 h 305"/>
                <a:gd name="T28" fmla="*/ 92 w 97"/>
                <a:gd name="T29" fmla="*/ 116 h 305"/>
                <a:gd name="T30" fmla="*/ 95 w 97"/>
                <a:gd name="T31" fmla="*/ 128 h 305"/>
                <a:gd name="T32" fmla="*/ 97 w 97"/>
                <a:gd name="T33" fmla="*/ 140 h 305"/>
                <a:gd name="T34" fmla="*/ 97 w 97"/>
                <a:gd name="T35" fmla="*/ 153 h 305"/>
                <a:gd name="T36" fmla="*/ 97 w 97"/>
                <a:gd name="T37" fmla="*/ 153 h 305"/>
                <a:gd name="T38" fmla="*/ 97 w 97"/>
                <a:gd name="T39" fmla="*/ 166 h 305"/>
                <a:gd name="T40" fmla="*/ 95 w 97"/>
                <a:gd name="T41" fmla="*/ 177 h 305"/>
                <a:gd name="T42" fmla="*/ 92 w 97"/>
                <a:gd name="T43" fmla="*/ 189 h 305"/>
                <a:gd name="T44" fmla="*/ 89 w 97"/>
                <a:gd name="T45" fmla="*/ 201 h 305"/>
                <a:gd name="T46" fmla="*/ 86 w 97"/>
                <a:gd name="T47" fmla="*/ 213 h 305"/>
                <a:gd name="T48" fmla="*/ 82 w 97"/>
                <a:gd name="T49" fmla="*/ 224 h 305"/>
                <a:gd name="T50" fmla="*/ 76 w 97"/>
                <a:gd name="T51" fmla="*/ 234 h 305"/>
                <a:gd name="T52" fmla="*/ 70 w 97"/>
                <a:gd name="T53" fmla="*/ 244 h 305"/>
                <a:gd name="T54" fmla="*/ 63 w 97"/>
                <a:gd name="T55" fmla="*/ 254 h 305"/>
                <a:gd name="T56" fmla="*/ 56 w 97"/>
                <a:gd name="T57" fmla="*/ 263 h 305"/>
                <a:gd name="T58" fmla="*/ 47 w 97"/>
                <a:gd name="T59" fmla="*/ 272 h 305"/>
                <a:gd name="T60" fmla="*/ 39 w 97"/>
                <a:gd name="T61" fmla="*/ 280 h 305"/>
                <a:gd name="T62" fmla="*/ 30 w 97"/>
                <a:gd name="T63" fmla="*/ 287 h 305"/>
                <a:gd name="T64" fmla="*/ 20 w 97"/>
                <a:gd name="T65" fmla="*/ 294 h 305"/>
                <a:gd name="T66" fmla="*/ 11 w 97"/>
                <a:gd name="T67" fmla="*/ 300 h 305"/>
                <a:gd name="T68" fmla="*/ 0 w 97"/>
                <a:gd name="T69" fmla="*/ 305 h 305"/>
                <a:gd name="T70" fmla="*/ 0 w 97"/>
                <a:gd name="T7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305">
                  <a:moveTo>
                    <a:pt x="0" y="0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20" y="12"/>
                  </a:lnTo>
                  <a:lnTo>
                    <a:pt x="30" y="18"/>
                  </a:lnTo>
                  <a:lnTo>
                    <a:pt x="39" y="26"/>
                  </a:lnTo>
                  <a:lnTo>
                    <a:pt x="47" y="34"/>
                  </a:lnTo>
                  <a:lnTo>
                    <a:pt x="56" y="43"/>
                  </a:lnTo>
                  <a:lnTo>
                    <a:pt x="63" y="52"/>
                  </a:lnTo>
                  <a:lnTo>
                    <a:pt x="70" y="61"/>
                  </a:lnTo>
                  <a:lnTo>
                    <a:pt x="76" y="71"/>
                  </a:lnTo>
                  <a:lnTo>
                    <a:pt x="82" y="82"/>
                  </a:lnTo>
                  <a:lnTo>
                    <a:pt x="86" y="92"/>
                  </a:lnTo>
                  <a:lnTo>
                    <a:pt x="90" y="104"/>
                  </a:lnTo>
                  <a:lnTo>
                    <a:pt x="92" y="116"/>
                  </a:lnTo>
                  <a:lnTo>
                    <a:pt x="95" y="128"/>
                  </a:lnTo>
                  <a:lnTo>
                    <a:pt x="97" y="14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7" y="166"/>
                  </a:lnTo>
                  <a:lnTo>
                    <a:pt x="95" y="177"/>
                  </a:lnTo>
                  <a:lnTo>
                    <a:pt x="92" y="189"/>
                  </a:lnTo>
                  <a:lnTo>
                    <a:pt x="89" y="201"/>
                  </a:lnTo>
                  <a:lnTo>
                    <a:pt x="86" y="213"/>
                  </a:lnTo>
                  <a:lnTo>
                    <a:pt x="82" y="224"/>
                  </a:lnTo>
                  <a:lnTo>
                    <a:pt x="76" y="234"/>
                  </a:lnTo>
                  <a:lnTo>
                    <a:pt x="70" y="244"/>
                  </a:lnTo>
                  <a:lnTo>
                    <a:pt x="63" y="254"/>
                  </a:lnTo>
                  <a:lnTo>
                    <a:pt x="56" y="263"/>
                  </a:lnTo>
                  <a:lnTo>
                    <a:pt x="47" y="272"/>
                  </a:lnTo>
                  <a:lnTo>
                    <a:pt x="39" y="280"/>
                  </a:lnTo>
                  <a:lnTo>
                    <a:pt x="30" y="287"/>
                  </a:lnTo>
                  <a:lnTo>
                    <a:pt x="20" y="294"/>
                  </a:lnTo>
                  <a:lnTo>
                    <a:pt x="11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9A48A678-DAD5-44B4-BAC0-CE5E4B5A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1909763"/>
              <a:ext cx="42863" cy="77788"/>
            </a:xfrm>
            <a:custGeom>
              <a:avLst/>
              <a:gdLst>
                <a:gd name="T0" fmla="*/ 0 w 188"/>
                <a:gd name="T1" fmla="*/ 0 h 339"/>
                <a:gd name="T2" fmla="*/ 19 w 188"/>
                <a:gd name="T3" fmla="*/ 0 h 339"/>
                <a:gd name="T4" fmla="*/ 19 w 188"/>
                <a:gd name="T5" fmla="*/ 0 h 339"/>
                <a:gd name="T6" fmla="*/ 37 w 188"/>
                <a:gd name="T7" fmla="*/ 1 h 339"/>
                <a:gd name="T8" fmla="*/ 54 w 188"/>
                <a:gd name="T9" fmla="*/ 4 h 339"/>
                <a:gd name="T10" fmla="*/ 70 w 188"/>
                <a:gd name="T11" fmla="*/ 8 h 339"/>
                <a:gd name="T12" fmla="*/ 85 w 188"/>
                <a:gd name="T13" fmla="*/ 14 h 339"/>
                <a:gd name="T14" fmla="*/ 100 w 188"/>
                <a:gd name="T15" fmla="*/ 20 h 339"/>
                <a:gd name="T16" fmla="*/ 114 w 188"/>
                <a:gd name="T17" fmla="*/ 29 h 339"/>
                <a:gd name="T18" fmla="*/ 127 w 188"/>
                <a:gd name="T19" fmla="*/ 39 h 339"/>
                <a:gd name="T20" fmla="*/ 139 w 188"/>
                <a:gd name="T21" fmla="*/ 50 h 339"/>
                <a:gd name="T22" fmla="*/ 149 w 188"/>
                <a:gd name="T23" fmla="*/ 62 h 339"/>
                <a:gd name="T24" fmla="*/ 160 w 188"/>
                <a:gd name="T25" fmla="*/ 75 h 339"/>
                <a:gd name="T26" fmla="*/ 168 w 188"/>
                <a:gd name="T27" fmla="*/ 89 h 339"/>
                <a:gd name="T28" fmla="*/ 175 w 188"/>
                <a:gd name="T29" fmla="*/ 103 h 339"/>
                <a:gd name="T30" fmla="*/ 181 w 188"/>
                <a:gd name="T31" fmla="*/ 119 h 339"/>
                <a:gd name="T32" fmla="*/ 185 w 188"/>
                <a:gd name="T33" fmla="*/ 135 h 339"/>
                <a:gd name="T34" fmla="*/ 188 w 188"/>
                <a:gd name="T35" fmla="*/ 153 h 339"/>
                <a:gd name="T36" fmla="*/ 188 w 188"/>
                <a:gd name="T37" fmla="*/ 170 h 339"/>
                <a:gd name="T38" fmla="*/ 188 w 188"/>
                <a:gd name="T39" fmla="*/ 170 h 339"/>
                <a:gd name="T40" fmla="*/ 188 w 188"/>
                <a:gd name="T41" fmla="*/ 187 h 339"/>
                <a:gd name="T42" fmla="*/ 185 w 188"/>
                <a:gd name="T43" fmla="*/ 203 h 339"/>
                <a:gd name="T44" fmla="*/ 181 w 188"/>
                <a:gd name="T45" fmla="*/ 220 h 339"/>
                <a:gd name="T46" fmla="*/ 175 w 188"/>
                <a:gd name="T47" fmla="*/ 235 h 339"/>
                <a:gd name="T48" fmla="*/ 168 w 188"/>
                <a:gd name="T49" fmla="*/ 250 h 339"/>
                <a:gd name="T50" fmla="*/ 160 w 188"/>
                <a:gd name="T51" fmla="*/ 264 h 339"/>
                <a:gd name="T52" fmla="*/ 149 w 188"/>
                <a:gd name="T53" fmla="*/ 277 h 339"/>
                <a:gd name="T54" fmla="*/ 139 w 188"/>
                <a:gd name="T55" fmla="*/ 289 h 339"/>
                <a:gd name="T56" fmla="*/ 127 w 188"/>
                <a:gd name="T57" fmla="*/ 300 h 339"/>
                <a:gd name="T58" fmla="*/ 114 w 188"/>
                <a:gd name="T59" fmla="*/ 310 h 339"/>
                <a:gd name="T60" fmla="*/ 100 w 188"/>
                <a:gd name="T61" fmla="*/ 318 h 339"/>
                <a:gd name="T62" fmla="*/ 85 w 188"/>
                <a:gd name="T63" fmla="*/ 326 h 339"/>
                <a:gd name="T64" fmla="*/ 70 w 188"/>
                <a:gd name="T65" fmla="*/ 331 h 339"/>
                <a:gd name="T66" fmla="*/ 54 w 188"/>
                <a:gd name="T67" fmla="*/ 335 h 339"/>
                <a:gd name="T68" fmla="*/ 37 w 188"/>
                <a:gd name="T69" fmla="*/ 338 h 339"/>
                <a:gd name="T70" fmla="*/ 19 w 188"/>
                <a:gd name="T71" fmla="*/ 339 h 339"/>
                <a:gd name="T72" fmla="*/ 0 w 188"/>
                <a:gd name="T73" fmla="*/ 339 h 339"/>
                <a:gd name="T74" fmla="*/ 0 w 188"/>
                <a:gd name="T7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339">
                  <a:moveTo>
                    <a:pt x="0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37" y="1"/>
                  </a:lnTo>
                  <a:lnTo>
                    <a:pt x="54" y="4"/>
                  </a:lnTo>
                  <a:lnTo>
                    <a:pt x="70" y="8"/>
                  </a:lnTo>
                  <a:lnTo>
                    <a:pt x="85" y="14"/>
                  </a:lnTo>
                  <a:lnTo>
                    <a:pt x="100" y="20"/>
                  </a:lnTo>
                  <a:lnTo>
                    <a:pt x="114" y="29"/>
                  </a:lnTo>
                  <a:lnTo>
                    <a:pt x="127" y="39"/>
                  </a:lnTo>
                  <a:lnTo>
                    <a:pt x="139" y="50"/>
                  </a:lnTo>
                  <a:lnTo>
                    <a:pt x="149" y="62"/>
                  </a:lnTo>
                  <a:lnTo>
                    <a:pt x="160" y="75"/>
                  </a:lnTo>
                  <a:lnTo>
                    <a:pt x="168" y="89"/>
                  </a:lnTo>
                  <a:lnTo>
                    <a:pt x="175" y="103"/>
                  </a:lnTo>
                  <a:lnTo>
                    <a:pt x="181" y="119"/>
                  </a:lnTo>
                  <a:lnTo>
                    <a:pt x="185" y="135"/>
                  </a:lnTo>
                  <a:lnTo>
                    <a:pt x="188" y="153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87"/>
                  </a:lnTo>
                  <a:lnTo>
                    <a:pt x="185" y="203"/>
                  </a:lnTo>
                  <a:lnTo>
                    <a:pt x="181" y="220"/>
                  </a:lnTo>
                  <a:lnTo>
                    <a:pt x="175" y="235"/>
                  </a:lnTo>
                  <a:lnTo>
                    <a:pt x="168" y="250"/>
                  </a:lnTo>
                  <a:lnTo>
                    <a:pt x="160" y="264"/>
                  </a:lnTo>
                  <a:lnTo>
                    <a:pt x="149" y="277"/>
                  </a:lnTo>
                  <a:lnTo>
                    <a:pt x="139" y="289"/>
                  </a:lnTo>
                  <a:lnTo>
                    <a:pt x="127" y="300"/>
                  </a:lnTo>
                  <a:lnTo>
                    <a:pt x="114" y="310"/>
                  </a:lnTo>
                  <a:lnTo>
                    <a:pt x="100" y="318"/>
                  </a:lnTo>
                  <a:lnTo>
                    <a:pt x="85" y="326"/>
                  </a:lnTo>
                  <a:lnTo>
                    <a:pt x="70" y="331"/>
                  </a:lnTo>
                  <a:lnTo>
                    <a:pt x="54" y="335"/>
                  </a:lnTo>
                  <a:lnTo>
                    <a:pt x="37" y="338"/>
                  </a:lnTo>
                  <a:lnTo>
                    <a:pt x="19" y="339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A9E6BB53-FB78-4416-9858-3BB63D48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568451"/>
              <a:ext cx="133350" cy="42863"/>
            </a:xfrm>
            <a:custGeom>
              <a:avLst/>
              <a:gdLst>
                <a:gd name="T0" fmla="*/ 68 w 590"/>
                <a:gd name="T1" fmla="*/ 189 h 189"/>
                <a:gd name="T2" fmla="*/ 79 w 590"/>
                <a:gd name="T3" fmla="*/ 179 h 189"/>
                <a:gd name="T4" fmla="*/ 102 w 590"/>
                <a:gd name="T5" fmla="*/ 159 h 189"/>
                <a:gd name="T6" fmla="*/ 128 w 590"/>
                <a:gd name="T7" fmla="*/ 141 h 189"/>
                <a:gd name="T8" fmla="*/ 156 w 590"/>
                <a:gd name="T9" fmla="*/ 126 h 189"/>
                <a:gd name="T10" fmla="*/ 184 w 590"/>
                <a:gd name="T11" fmla="*/ 114 h 189"/>
                <a:gd name="T12" fmla="*/ 215 w 590"/>
                <a:gd name="T13" fmla="*/ 104 h 189"/>
                <a:gd name="T14" fmla="*/ 247 w 590"/>
                <a:gd name="T15" fmla="*/ 98 h 189"/>
                <a:gd name="T16" fmla="*/ 279 w 590"/>
                <a:gd name="T17" fmla="*/ 95 h 189"/>
                <a:gd name="T18" fmla="*/ 296 w 590"/>
                <a:gd name="T19" fmla="*/ 95 h 189"/>
                <a:gd name="T20" fmla="*/ 328 w 590"/>
                <a:gd name="T21" fmla="*/ 96 h 189"/>
                <a:gd name="T22" fmla="*/ 360 w 590"/>
                <a:gd name="T23" fmla="*/ 101 h 189"/>
                <a:gd name="T24" fmla="*/ 392 w 590"/>
                <a:gd name="T25" fmla="*/ 109 h 189"/>
                <a:gd name="T26" fmla="*/ 421 w 590"/>
                <a:gd name="T27" fmla="*/ 119 h 189"/>
                <a:gd name="T28" fmla="*/ 450 w 590"/>
                <a:gd name="T29" fmla="*/ 133 h 189"/>
                <a:gd name="T30" fmla="*/ 475 w 590"/>
                <a:gd name="T31" fmla="*/ 149 h 189"/>
                <a:gd name="T32" fmla="*/ 500 w 590"/>
                <a:gd name="T33" fmla="*/ 168 h 189"/>
                <a:gd name="T34" fmla="*/ 524 w 590"/>
                <a:gd name="T35" fmla="*/ 189 h 189"/>
                <a:gd name="T36" fmla="*/ 590 w 590"/>
                <a:gd name="T37" fmla="*/ 123 h 189"/>
                <a:gd name="T38" fmla="*/ 561 w 590"/>
                <a:gd name="T39" fmla="*/ 95 h 189"/>
                <a:gd name="T40" fmla="*/ 529 w 590"/>
                <a:gd name="T41" fmla="*/ 71 h 189"/>
                <a:gd name="T42" fmla="*/ 495 w 590"/>
                <a:gd name="T43" fmla="*/ 51 h 189"/>
                <a:gd name="T44" fmla="*/ 458 w 590"/>
                <a:gd name="T45" fmla="*/ 32 h 189"/>
                <a:gd name="T46" fmla="*/ 420 w 590"/>
                <a:gd name="T47" fmla="*/ 18 h 189"/>
                <a:gd name="T48" fmla="*/ 380 w 590"/>
                <a:gd name="T49" fmla="*/ 9 h 189"/>
                <a:gd name="T50" fmla="*/ 338 w 590"/>
                <a:gd name="T51" fmla="*/ 2 h 189"/>
                <a:gd name="T52" fmla="*/ 296 w 590"/>
                <a:gd name="T53" fmla="*/ 0 h 189"/>
                <a:gd name="T54" fmla="*/ 274 w 590"/>
                <a:gd name="T55" fmla="*/ 0 h 189"/>
                <a:gd name="T56" fmla="*/ 231 w 590"/>
                <a:gd name="T57" fmla="*/ 4 h 189"/>
                <a:gd name="T58" fmla="*/ 192 w 590"/>
                <a:gd name="T59" fmla="*/ 13 h 189"/>
                <a:gd name="T60" fmla="*/ 152 w 590"/>
                <a:gd name="T61" fmla="*/ 25 h 189"/>
                <a:gd name="T62" fmla="*/ 114 w 590"/>
                <a:gd name="T63" fmla="*/ 41 h 189"/>
                <a:gd name="T64" fmla="*/ 79 w 590"/>
                <a:gd name="T65" fmla="*/ 60 h 189"/>
                <a:gd name="T66" fmla="*/ 45 w 590"/>
                <a:gd name="T67" fmla="*/ 83 h 189"/>
                <a:gd name="T68" fmla="*/ 15 w 590"/>
                <a:gd name="T69" fmla="*/ 109 h 189"/>
                <a:gd name="T70" fmla="*/ 0 w 590"/>
                <a:gd name="T71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189">
                  <a:moveTo>
                    <a:pt x="0" y="123"/>
                  </a:moveTo>
                  <a:lnTo>
                    <a:pt x="68" y="189"/>
                  </a:lnTo>
                  <a:lnTo>
                    <a:pt x="68" y="189"/>
                  </a:lnTo>
                  <a:lnTo>
                    <a:pt x="79" y="179"/>
                  </a:lnTo>
                  <a:lnTo>
                    <a:pt x="91" y="168"/>
                  </a:lnTo>
                  <a:lnTo>
                    <a:pt x="102" y="159"/>
                  </a:lnTo>
                  <a:lnTo>
                    <a:pt x="115" y="149"/>
                  </a:lnTo>
                  <a:lnTo>
                    <a:pt x="128" y="141"/>
                  </a:lnTo>
                  <a:lnTo>
                    <a:pt x="142" y="133"/>
                  </a:lnTo>
                  <a:lnTo>
                    <a:pt x="156" y="126"/>
                  </a:lnTo>
                  <a:lnTo>
                    <a:pt x="170" y="119"/>
                  </a:lnTo>
                  <a:lnTo>
                    <a:pt x="184" y="114"/>
                  </a:lnTo>
                  <a:lnTo>
                    <a:pt x="199" y="109"/>
                  </a:lnTo>
                  <a:lnTo>
                    <a:pt x="215" y="104"/>
                  </a:lnTo>
                  <a:lnTo>
                    <a:pt x="230" y="101"/>
                  </a:lnTo>
                  <a:lnTo>
                    <a:pt x="247" y="98"/>
                  </a:lnTo>
                  <a:lnTo>
                    <a:pt x="263" y="96"/>
                  </a:lnTo>
                  <a:lnTo>
                    <a:pt x="279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312" y="95"/>
                  </a:lnTo>
                  <a:lnTo>
                    <a:pt x="328" y="96"/>
                  </a:lnTo>
                  <a:lnTo>
                    <a:pt x="344" y="98"/>
                  </a:lnTo>
                  <a:lnTo>
                    <a:pt x="360" y="101"/>
                  </a:lnTo>
                  <a:lnTo>
                    <a:pt x="377" y="104"/>
                  </a:lnTo>
                  <a:lnTo>
                    <a:pt x="392" y="109"/>
                  </a:lnTo>
                  <a:lnTo>
                    <a:pt x="407" y="114"/>
                  </a:lnTo>
                  <a:lnTo>
                    <a:pt x="421" y="119"/>
                  </a:lnTo>
                  <a:lnTo>
                    <a:pt x="436" y="126"/>
                  </a:lnTo>
                  <a:lnTo>
                    <a:pt x="450" y="133"/>
                  </a:lnTo>
                  <a:lnTo>
                    <a:pt x="463" y="141"/>
                  </a:lnTo>
                  <a:lnTo>
                    <a:pt x="475" y="149"/>
                  </a:lnTo>
                  <a:lnTo>
                    <a:pt x="488" y="159"/>
                  </a:lnTo>
                  <a:lnTo>
                    <a:pt x="500" y="168"/>
                  </a:lnTo>
                  <a:lnTo>
                    <a:pt x="512" y="179"/>
                  </a:lnTo>
                  <a:lnTo>
                    <a:pt x="524" y="189"/>
                  </a:lnTo>
                  <a:lnTo>
                    <a:pt x="590" y="123"/>
                  </a:lnTo>
                  <a:lnTo>
                    <a:pt x="590" y="123"/>
                  </a:lnTo>
                  <a:lnTo>
                    <a:pt x="577" y="109"/>
                  </a:lnTo>
                  <a:lnTo>
                    <a:pt x="561" y="95"/>
                  </a:lnTo>
                  <a:lnTo>
                    <a:pt x="545" y="83"/>
                  </a:lnTo>
                  <a:lnTo>
                    <a:pt x="529" y="71"/>
                  </a:lnTo>
                  <a:lnTo>
                    <a:pt x="512" y="60"/>
                  </a:lnTo>
                  <a:lnTo>
                    <a:pt x="495" y="51"/>
                  </a:lnTo>
                  <a:lnTo>
                    <a:pt x="477" y="41"/>
                  </a:lnTo>
                  <a:lnTo>
                    <a:pt x="458" y="32"/>
                  </a:lnTo>
                  <a:lnTo>
                    <a:pt x="439" y="25"/>
                  </a:lnTo>
                  <a:lnTo>
                    <a:pt x="420" y="18"/>
                  </a:lnTo>
                  <a:lnTo>
                    <a:pt x="400" y="13"/>
                  </a:lnTo>
                  <a:lnTo>
                    <a:pt x="380" y="9"/>
                  </a:lnTo>
                  <a:lnTo>
                    <a:pt x="359" y="4"/>
                  </a:lnTo>
                  <a:lnTo>
                    <a:pt x="338" y="2"/>
                  </a:lnTo>
                  <a:lnTo>
                    <a:pt x="317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3" y="2"/>
                  </a:lnTo>
                  <a:lnTo>
                    <a:pt x="231" y="4"/>
                  </a:lnTo>
                  <a:lnTo>
                    <a:pt x="211" y="9"/>
                  </a:lnTo>
                  <a:lnTo>
                    <a:pt x="192" y="13"/>
                  </a:lnTo>
                  <a:lnTo>
                    <a:pt x="171" y="18"/>
                  </a:lnTo>
                  <a:lnTo>
                    <a:pt x="152" y="25"/>
                  </a:lnTo>
                  <a:lnTo>
                    <a:pt x="134" y="32"/>
                  </a:lnTo>
                  <a:lnTo>
                    <a:pt x="114" y="41"/>
                  </a:lnTo>
                  <a:lnTo>
                    <a:pt x="97" y="51"/>
                  </a:lnTo>
                  <a:lnTo>
                    <a:pt x="79" y="60"/>
                  </a:lnTo>
                  <a:lnTo>
                    <a:pt x="63" y="71"/>
                  </a:lnTo>
                  <a:lnTo>
                    <a:pt x="45" y="83"/>
                  </a:lnTo>
                  <a:lnTo>
                    <a:pt x="30" y="95"/>
                  </a:lnTo>
                  <a:lnTo>
                    <a:pt x="15" y="109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33687417-88CA-49D1-814E-E1611414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1525588"/>
              <a:ext cx="193675" cy="55563"/>
            </a:xfrm>
            <a:custGeom>
              <a:avLst/>
              <a:gdLst>
                <a:gd name="T0" fmla="*/ 67 w 852"/>
                <a:gd name="T1" fmla="*/ 243 h 243"/>
                <a:gd name="T2" fmla="*/ 84 w 852"/>
                <a:gd name="T3" fmla="*/ 226 h 243"/>
                <a:gd name="T4" fmla="*/ 122 w 852"/>
                <a:gd name="T5" fmla="*/ 196 h 243"/>
                <a:gd name="T6" fmla="*/ 163 w 852"/>
                <a:gd name="T7" fmla="*/ 168 h 243"/>
                <a:gd name="T8" fmla="*/ 206 w 852"/>
                <a:gd name="T9" fmla="*/ 145 h 243"/>
                <a:gd name="T10" fmla="*/ 251 w 852"/>
                <a:gd name="T11" fmla="*/ 126 h 243"/>
                <a:gd name="T12" fmla="*/ 299 w 852"/>
                <a:gd name="T13" fmla="*/ 111 h 243"/>
                <a:gd name="T14" fmla="*/ 349 w 852"/>
                <a:gd name="T15" fmla="*/ 101 h 243"/>
                <a:gd name="T16" fmla="*/ 399 w 852"/>
                <a:gd name="T17" fmla="*/ 96 h 243"/>
                <a:gd name="T18" fmla="*/ 426 w 852"/>
                <a:gd name="T19" fmla="*/ 95 h 243"/>
                <a:gd name="T20" fmla="*/ 478 w 852"/>
                <a:gd name="T21" fmla="*/ 98 h 243"/>
                <a:gd name="T22" fmla="*/ 528 w 852"/>
                <a:gd name="T23" fmla="*/ 105 h 243"/>
                <a:gd name="T24" fmla="*/ 576 w 852"/>
                <a:gd name="T25" fmla="*/ 117 h 243"/>
                <a:gd name="T26" fmla="*/ 623 w 852"/>
                <a:gd name="T27" fmla="*/ 134 h 243"/>
                <a:gd name="T28" fmla="*/ 668 w 852"/>
                <a:gd name="T29" fmla="*/ 156 h 243"/>
                <a:gd name="T30" fmla="*/ 710 w 852"/>
                <a:gd name="T31" fmla="*/ 182 h 243"/>
                <a:gd name="T32" fmla="*/ 748 w 852"/>
                <a:gd name="T33" fmla="*/ 211 h 243"/>
                <a:gd name="T34" fmla="*/ 785 w 852"/>
                <a:gd name="T35" fmla="*/ 243 h 243"/>
                <a:gd name="T36" fmla="*/ 852 w 852"/>
                <a:gd name="T37" fmla="*/ 176 h 243"/>
                <a:gd name="T38" fmla="*/ 809 w 852"/>
                <a:gd name="T39" fmla="*/ 138 h 243"/>
                <a:gd name="T40" fmla="*/ 762 w 852"/>
                <a:gd name="T41" fmla="*/ 103 h 243"/>
                <a:gd name="T42" fmla="*/ 713 w 852"/>
                <a:gd name="T43" fmla="*/ 73 h 243"/>
                <a:gd name="T44" fmla="*/ 660 w 852"/>
                <a:gd name="T45" fmla="*/ 47 h 243"/>
                <a:gd name="T46" fmla="*/ 604 w 852"/>
                <a:gd name="T47" fmla="*/ 27 h 243"/>
                <a:gd name="T48" fmla="*/ 546 w 852"/>
                <a:gd name="T49" fmla="*/ 13 h 243"/>
                <a:gd name="T50" fmla="*/ 487 w 852"/>
                <a:gd name="T51" fmla="*/ 3 h 243"/>
                <a:gd name="T52" fmla="*/ 426 w 852"/>
                <a:gd name="T53" fmla="*/ 0 h 243"/>
                <a:gd name="T54" fmla="*/ 395 w 852"/>
                <a:gd name="T55" fmla="*/ 1 h 243"/>
                <a:gd name="T56" fmla="*/ 334 w 852"/>
                <a:gd name="T57" fmla="*/ 8 h 243"/>
                <a:gd name="T58" fmla="*/ 275 w 852"/>
                <a:gd name="T59" fmla="*/ 19 h 243"/>
                <a:gd name="T60" fmla="*/ 218 w 852"/>
                <a:gd name="T61" fmla="*/ 37 h 243"/>
                <a:gd name="T62" fmla="*/ 165 w 852"/>
                <a:gd name="T63" fmla="*/ 59 h 243"/>
                <a:gd name="T64" fmla="*/ 113 w 852"/>
                <a:gd name="T65" fmla="*/ 87 h 243"/>
                <a:gd name="T66" fmla="*/ 66 w 852"/>
                <a:gd name="T67" fmla="*/ 119 h 243"/>
                <a:gd name="T68" fmla="*/ 21 w 852"/>
                <a:gd name="T69" fmla="*/ 156 h 243"/>
                <a:gd name="T70" fmla="*/ 0 w 852"/>
                <a:gd name="T71" fmla="*/ 17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2" h="243">
                  <a:moveTo>
                    <a:pt x="0" y="176"/>
                  </a:moveTo>
                  <a:lnTo>
                    <a:pt x="67" y="243"/>
                  </a:lnTo>
                  <a:lnTo>
                    <a:pt x="67" y="243"/>
                  </a:lnTo>
                  <a:lnTo>
                    <a:pt x="84" y="226"/>
                  </a:lnTo>
                  <a:lnTo>
                    <a:pt x="102" y="211"/>
                  </a:lnTo>
                  <a:lnTo>
                    <a:pt x="122" y="196"/>
                  </a:lnTo>
                  <a:lnTo>
                    <a:pt x="142" y="182"/>
                  </a:lnTo>
                  <a:lnTo>
                    <a:pt x="163" y="168"/>
                  </a:lnTo>
                  <a:lnTo>
                    <a:pt x="184" y="156"/>
                  </a:lnTo>
                  <a:lnTo>
                    <a:pt x="206" y="145"/>
                  </a:lnTo>
                  <a:lnTo>
                    <a:pt x="228" y="134"/>
                  </a:lnTo>
                  <a:lnTo>
                    <a:pt x="251" y="126"/>
                  </a:lnTo>
                  <a:lnTo>
                    <a:pt x="274" y="117"/>
                  </a:lnTo>
                  <a:lnTo>
                    <a:pt x="299" y="111"/>
                  </a:lnTo>
                  <a:lnTo>
                    <a:pt x="323" y="105"/>
                  </a:lnTo>
                  <a:lnTo>
                    <a:pt x="349" y="101"/>
                  </a:lnTo>
                  <a:lnTo>
                    <a:pt x="373" y="98"/>
                  </a:lnTo>
                  <a:lnTo>
                    <a:pt x="399" y="96"/>
                  </a:lnTo>
                  <a:lnTo>
                    <a:pt x="426" y="95"/>
                  </a:lnTo>
                  <a:lnTo>
                    <a:pt x="426" y="95"/>
                  </a:lnTo>
                  <a:lnTo>
                    <a:pt x="452" y="96"/>
                  </a:lnTo>
                  <a:lnTo>
                    <a:pt x="478" y="98"/>
                  </a:lnTo>
                  <a:lnTo>
                    <a:pt x="503" y="101"/>
                  </a:lnTo>
                  <a:lnTo>
                    <a:pt x="528" y="105"/>
                  </a:lnTo>
                  <a:lnTo>
                    <a:pt x="553" y="111"/>
                  </a:lnTo>
                  <a:lnTo>
                    <a:pt x="576" y="117"/>
                  </a:lnTo>
                  <a:lnTo>
                    <a:pt x="600" y="126"/>
                  </a:lnTo>
                  <a:lnTo>
                    <a:pt x="623" y="134"/>
                  </a:lnTo>
                  <a:lnTo>
                    <a:pt x="645" y="145"/>
                  </a:lnTo>
                  <a:lnTo>
                    <a:pt x="668" y="156"/>
                  </a:lnTo>
                  <a:lnTo>
                    <a:pt x="689" y="168"/>
                  </a:lnTo>
                  <a:lnTo>
                    <a:pt x="710" y="182"/>
                  </a:lnTo>
                  <a:lnTo>
                    <a:pt x="729" y="196"/>
                  </a:lnTo>
                  <a:lnTo>
                    <a:pt x="748" y="211"/>
                  </a:lnTo>
                  <a:lnTo>
                    <a:pt x="767" y="226"/>
                  </a:lnTo>
                  <a:lnTo>
                    <a:pt x="785" y="243"/>
                  </a:lnTo>
                  <a:lnTo>
                    <a:pt x="852" y="176"/>
                  </a:lnTo>
                  <a:lnTo>
                    <a:pt x="852" y="176"/>
                  </a:lnTo>
                  <a:lnTo>
                    <a:pt x="830" y="156"/>
                  </a:lnTo>
                  <a:lnTo>
                    <a:pt x="809" y="138"/>
                  </a:lnTo>
                  <a:lnTo>
                    <a:pt x="786" y="119"/>
                  </a:lnTo>
                  <a:lnTo>
                    <a:pt x="762" y="103"/>
                  </a:lnTo>
                  <a:lnTo>
                    <a:pt x="738" y="87"/>
                  </a:lnTo>
                  <a:lnTo>
                    <a:pt x="713" y="73"/>
                  </a:lnTo>
                  <a:lnTo>
                    <a:pt x="686" y="59"/>
                  </a:lnTo>
                  <a:lnTo>
                    <a:pt x="660" y="47"/>
                  </a:lnTo>
                  <a:lnTo>
                    <a:pt x="632" y="37"/>
                  </a:lnTo>
                  <a:lnTo>
                    <a:pt x="604" y="27"/>
                  </a:lnTo>
                  <a:lnTo>
                    <a:pt x="576" y="19"/>
                  </a:lnTo>
                  <a:lnTo>
                    <a:pt x="546" y="13"/>
                  </a:lnTo>
                  <a:lnTo>
                    <a:pt x="517" y="8"/>
                  </a:lnTo>
                  <a:lnTo>
                    <a:pt x="487" y="3"/>
                  </a:lnTo>
                  <a:lnTo>
                    <a:pt x="456" y="1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395" y="1"/>
                  </a:lnTo>
                  <a:lnTo>
                    <a:pt x="364" y="3"/>
                  </a:lnTo>
                  <a:lnTo>
                    <a:pt x="334" y="8"/>
                  </a:lnTo>
                  <a:lnTo>
                    <a:pt x="304" y="13"/>
                  </a:lnTo>
                  <a:lnTo>
                    <a:pt x="275" y="19"/>
                  </a:lnTo>
                  <a:lnTo>
                    <a:pt x="246" y="27"/>
                  </a:lnTo>
                  <a:lnTo>
                    <a:pt x="218" y="37"/>
                  </a:lnTo>
                  <a:lnTo>
                    <a:pt x="192" y="47"/>
                  </a:lnTo>
                  <a:lnTo>
                    <a:pt x="165" y="59"/>
                  </a:lnTo>
                  <a:lnTo>
                    <a:pt x="139" y="73"/>
                  </a:lnTo>
                  <a:lnTo>
                    <a:pt x="113" y="87"/>
                  </a:lnTo>
                  <a:lnTo>
                    <a:pt x="88" y="103"/>
                  </a:lnTo>
                  <a:lnTo>
                    <a:pt x="66" y="119"/>
                  </a:lnTo>
                  <a:lnTo>
                    <a:pt x="42" y="138"/>
                  </a:lnTo>
                  <a:lnTo>
                    <a:pt x="21" y="15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9AE2312-1506-42C5-8C24-CFE8C9C6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1" y="1484313"/>
              <a:ext cx="252413" cy="66675"/>
            </a:xfrm>
            <a:custGeom>
              <a:avLst/>
              <a:gdLst>
                <a:gd name="T0" fmla="*/ 67 w 1113"/>
                <a:gd name="T1" fmla="*/ 297 h 297"/>
                <a:gd name="T2" fmla="*/ 116 w 1113"/>
                <a:gd name="T3" fmla="*/ 253 h 297"/>
                <a:gd name="T4" fmla="*/ 169 w 1113"/>
                <a:gd name="T5" fmla="*/ 213 h 297"/>
                <a:gd name="T6" fmla="*/ 226 w 1113"/>
                <a:gd name="T7" fmla="*/ 179 h 297"/>
                <a:gd name="T8" fmla="*/ 287 w 1113"/>
                <a:gd name="T9" fmla="*/ 149 h 297"/>
                <a:gd name="T10" fmla="*/ 351 w 1113"/>
                <a:gd name="T11" fmla="*/ 126 h 297"/>
                <a:gd name="T12" fmla="*/ 417 w 1113"/>
                <a:gd name="T13" fmla="*/ 109 h 297"/>
                <a:gd name="T14" fmla="*/ 486 w 1113"/>
                <a:gd name="T15" fmla="*/ 98 h 297"/>
                <a:gd name="T16" fmla="*/ 557 w 1113"/>
                <a:gd name="T17" fmla="*/ 95 h 297"/>
                <a:gd name="T18" fmla="*/ 592 w 1113"/>
                <a:gd name="T19" fmla="*/ 96 h 297"/>
                <a:gd name="T20" fmla="*/ 662 w 1113"/>
                <a:gd name="T21" fmla="*/ 102 h 297"/>
                <a:gd name="T22" fmla="*/ 730 w 1113"/>
                <a:gd name="T23" fmla="*/ 116 h 297"/>
                <a:gd name="T24" fmla="*/ 795 w 1113"/>
                <a:gd name="T25" fmla="*/ 137 h 297"/>
                <a:gd name="T26" fmla="*/ 857 w 1113"/>
                <a:gd name="T27" fmla="*/ 162 h 297"/>
                <a:gd name="T28" fmla="*/ 916 w 1113"/>
                <a:gd name="T29" fmla="*/ 195 h 297"/>
                <a:gd name="T30" fmla="*/ 971 w 1113"/>
                <a:gd name="T31" fmla="*/ 232 h 297"/>
                <a:gd name="T32" fmla="*/ 1022 w 1113"/>
                <a:gd name="T33" fmla="*/ 274 h 297"/>
                <a:gd name="T34" fmla="*/ 1113 w 1113"/>
                <a:gd name="T35" fmla="*/ 230 h 297"/>
                <a:gd name="T36" fmla="*/ 1086 w 1113"/>
                <a:gd name="T37" fmla="*/ 204 h 297"/>
                <a:gd name="T38" fmla="*/ 1028 w 1113"/>
                <a:gd name="T39" fmla="*/ 156 h 297"/>
                <a:gd name="T40" fmla="*/ 964 w 1113"/>
                <a:gd name="T41" fmla="*/ 114 h 297"/>
                <a:gd name="T42" fmla="*/ 898 w 1113"/>
                <a:gd name="T43" fmla="*/ 77 h 297"/>
                <a:gd name="T44" fmla="*/ 828 w 1113"/>
                <a:gd name="T45" fmla="*/ 47 h 297"/>
                <a:gd name="T46" fmla="*/ 754 w 1113"/>
                <a:gd name="T47" fmla="*/ 25 h 297"/>
                <a:gd name="T48" fmla="*/ 676 w 1113"/>
                <a:gd name="T49" fmla="*/ 9 h 297"/>
                <a:gd name="T50" fmla="*/ 597 w 1113"/>
                <a:gd name="T51" fmla="*/ 1 h 297"/>
                <a:gd name="T52" fmla="*/ 557 w 1113"/>
                <a:gd name="T53" fmla="*/ 0 h 297"/>
                <a:gd name="T54" fmla="*/ 476 w 1113"/>
                <a:gd name="T55" fmla="*/ 4 h 297"/>
                <a:gd name="T56" fmla="*/ 398 w 1113"/>
                <a:gd name="T57" fmla="*/ 16 h 297"/>
                <a:gd name="T58" fmla="*/ 323 w 1113"/>
                <a:gd name="T59" fmla="*/ 35 h 297"/>
                <a:gd name="T60" fmla="*/ 251 w 1113"/>
                <a:gd name="T61" fmla="*/ 62 h 297"/>
                <a:gd name="T62" fmla="*/ 182 w 1113"/>
                <a:gd name="T63" fmla="*/ 95 h 297"/>
                <a:gd name="T64" fmla="*/ 116 w 1113"/>
                <a:gd name="T65" fmla="*/ 134 h 297"/>
                <a:gd name="T66" fmla="*/ 56 w 1113"/>
                <a:gd name="T67" fmla="*/ 180 h 297"/>
                <a:gd name="T68" fmla="*/ 0 w 1113"/>
                <a:gd name="T69" fmla="*/ 23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3" h="297">
                  <a:moveTo>
                    <a:pt x="67" y="297"/>
                  </a:moveTo>
                  <a:lnTo>
                    <a:pt x="67" y="297"/>
                  </a:lnTo>
                  <a:lnTo>
                    <a:pt x="90" y="274"/>
                  </a:lnTo>
                  <a:lnTo>
                    <a:pt x="116" y="253"/>
                  </a:lnTo>
                  <a:lnTo>
                    <a:pt x="142" y="232"/>
                  </a:lnTo>
                  <a:lnTo>
                    <a:pt x="169" y="213"/>
                  </a:lnTo>
                  <a:lnTo>
                    <a:pt x="198" y="195"/>
                  </a:lnTo>
                  <a:lnTo>
                    <a:pt x="226" y="179"/>
                  </a:lnTo>
                  <a:lnTo>
                    <a:pt x="256" y="162"/>
                  </a:lnTo>
                  <a:lnTo>
                    <a:pt x="287" y="149"/>
                  </a:lnTo>
                  <a:lnTo>
                    <a:pt x="318" y="137"/>
                  </a:lnTo>
                  <a:lnTo>
                    <a:pt x="351" y="126"/>
                  </a:lnTo>
                  <a:lnTo>
                    <a:pt x="384" y="116"/>
                  </a:lnTo>
                  <a:lnTo>
                    <a:pt x="417" y="109"/>
                  </a:lnTo>
                  <a:lnTo>
                    <a:pt x="451" y="102"/>
                  </a:lnTo>
                  <a:lnTo>
                    <a:pt x="486" y="98"/>
                  </a:lnTo>
                  <a:lnTo>
                    <a:pt x="520" y="96"/>
                  </a:lnTo>
                  <a:lnTo>
                    <a:pt x="557" y="95"/>
                  </a:lnTo>
                  <a:lnTo>
                    <a:pt x="557" y="95"/>
                  </a:lnTo>
                  <a:lnTo>
                    <a:pt x="592" y="96"/>
                  </a:lnTo>
                  <a:lnTo>
                    <a:pt x="628" y="98"/>
                  </a:lnTo>
                  <a:lnTo>
                    <a:pt x="662" y="102"/>
                  </a:lnTo>
                  <a:lnTo>
                    <a:pt x="697" y="109"/>
                  </a:lnTo>
                  <a:lnTo>
                    <a:pt x="730" y="116"/>
                  </a:lnTo>
                  <a:lnTo>
                    <a:pt x="762" y="126"/>
                  </a:lnTo>
                  <a:lnTo>
                    <a:pt x="795" y="137"/>
                  </a:lnTo>
                  <a:lnTo>
                    <a:pt x="827" y="149"/>
                  </a:lnTo>
                  <a:lnTo>
                    <a:pt x="857" y="162"/>
                  </a:lnTo>
                  <a:lnTo>
                    <a:pt x="887" y="179"/>
                  </a:lnTo>
                  <a:lnTo>
                    <a:pt x="916" y="195"/>
                  </a:lnTo>
                  <a:lnTo>
                    <a:pt x="944" y="213"/>
                  </a:lnTo>
                  <a:lnTo>
                    <a:pt x="971" y="232"/>
                  </a:lnTo>
                  <a:lnTo>
                    <a:pt x="998" y="253"/>
                  </a:lnTo>
                  <a:lnTo>
                    <a:pt x="1022" y="274"/>
                  </a:lnTo>
                  <a:lnTo>
                    <a:pt x="1046" y="297"/>
                  </a:lnTo>
                  <a:lnTo>
                    <a:pt x="1113" y="230"/>
                  </a:lnTo>
                  <a:lnTo>
                    <a:pt x="1113" y="230"/>
                  </a:lnTo>
                  <a:lnTo>
                    <a:pt x="1086" y="204"/>
                  </a:lnTo>
                  <a:lnTo>
                    <a:pt x="1057" y="180"/>
                  </a:lnTo>
                  <a:lnTo>
                    <a:pt x="1028" y="156"/>
                  </a:lnTo>
                  <a:lnTo>
                    <a:pt x="997" y="134"/>
                  </a:lnTo>
                  <a:lnTo>
                    <a:pt x="964" y="114"/>
                  </a:lnTo>
                  <a:lnTo>
                    <a:pt x="932" y="95"/>
                  </a:lnTo>
                  <a:lnTo>
                    <a:pt x="898" y="77"/>
                  </a:lnTo>
                  <a:lnTo>
                    <a:pt x="863" y="62"/>
                  </a:lnTo>
                  <a:lnTo>
                    <a:pt x="828" y="47"/>
                  </a:lnTo>
                  <a:lnTo>
                    <a:pt x="790" y="35"/>
                  </a:lnTo>
                  <a:lnTo>
                    <a:pt x="754" y="25"/>
                  </a:lnTo>
                  <a:lnTo>
                    <a:pt x="715" y="16"/>
                  </a:lnTo>
                  <a:lnTo>
                    <a:pt x="676" y="9"/>
                  </a:lnTo>
                  <a:lnTo>
                    <a:pt x="638" y="4"/>
                  </a:lnTo>
                  <a:lnTo>
                    <a:pt x="597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16" y="1"/>
                  </a:lnTo>
                  <a:lnTo>
                    <a:pt x="476" y="4"/>
                  </a:lnTo>
                  <a:lnTo>
                    <a:pt x="437" y="9"/>
                  </a:lnTo>
                  <a:lnTo>
                    <a:pt x="398" y="16"/>
                  </a:lnTo>
                  <a:lnTo>
                    <a:pt x="360" y="25"/>
                  </a:lnTo>
                  <a:lnTo>
                    <a:pt x="323" y="35"/>
                  </a:lnTo>
                  <a:lnTo>
                    <a:pt x="286" y="47"/>
                  </a:lnTo>
                  <a:lnTo>
                    <a:pt x="251" y="62"/>
                  </a:lnTo>
                  <a:lnTo>
                    <a:pt x="215" y="77"/>
                  </a:lnTo>
                  <a:lnTo>
                    <a:pt x="182" y="95"/>
                  </a:lnTo>
                  <a:lnTo>
                    <a:pt x="148" y="114"/>
                  </a:lnTo>
                  <a:lnTo>
                    <a:pt x="116" y="134"/>
                  </a:lnTo>
                  <a:lnTo>
                    <a:pt x="85" y="156"/>
                  </a:lnTo>
                  <a:lnTo>
                    <a:pt x="56" y="180"/>
                  </a:lnTo>
                  <a:lnTo>
                    <a:pt x="27" y="204"/>
                  </a:lnTo>
                  <a:lnTo>
                    <a:pt x="0" y="230"/>
                  </a:lnTo>
                  <a:lnTo>
                    <a:pt x="67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CDC923AE-D8EA-4B26-AF24-AC666A7E09E6}"/>
              </a:ext>
            </a:extLst>
          </p:cNvPr>
          <p:cNvGrpSpPr/>
          <p:nvPr/>
        </p:nvGrpSpPr>
        <p:grpSpPr>
          <a:xfrm>
            <a:off x="7121365" y="2609428"/>
            <a:ext cx="321098" cy="336944"/>
            <a:chOff x="6219826" y="2419351"/>
            <a:chExt cx="611188" cy="641350"/>
          </a:xfrm>
          <a:solidFill>
            <a:srgbClr val="BFBFBF"/>
          </a:solidFill>
        </p:grpSpPr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A667E031-F2D5-4166-A843-C0D66D4C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6" y="3011488"/>
              <a:ext cx="611188" cy="49213"/>
            </a:xfrm>
            <a:custGeom>
              <a:avLst/>
              <a:gdLst>
                <a:gd name="T0" fmla="*/ 110 w 2694"/>
                <a:gd name="T1" fmla="*/ 218 h 218"/>
                <a:gd name="T2" fmla="*/ 99 w 2694"/>
                <a:gd name="T3" fmla="*/ 218 h 218"/>
                <a:gd name="T4" fmla="*/ 78 w 2694"/>
                <a:gd name="T5" fmla="*/ 214 h 218"/>
                <a:gd name="T6" fmla="*/ 57 w 2694"/>
                <a:gd name="T7" fmla="*/ 206 h 218"/>
                <a:gd name="T8" fmla="*/ 40 w 2694"/>
                <a:gd name="T9" fmla="*/ 194 h 218"/>
                <a:gd name="T10" fmla="*/ 25 w 2694"/>
                <a:gd name="T11" fmla="*/ 179 h 218"/>
                <a:gd name="T12" fmla="*/ 13 w 2694"/>
                <a:gd name="T13" fmla="*/ 162 h 218"/>
                <a:gd name="T14" fmla="*/ 5 w 2694"/>
                <a:gd name="T15" fmla="*/ 141 h 218"/>
                <a:gd name="T16" fmla="*/ 0 w 2694"/>
                <a:gd name="T17" fmla="*/ 121 h 218"/>
                <a:gd name="T18" fmla="*/ 0 w 2694"/>
                <a:gd name="T19" fmla="*/ 109 h 218"/>
                <a:gd name="T20" fmla="*/ 3 w 2694"/>
                <a:gd name="T21" fmla="*/ 88 h 218"/>
                <a:gd name="T22" fmla="*/ 9 w 2694"/>
                <a:gd name="T23" fmla="*/ 66 h 218"/>
                <a:gd name="T24" fmla="*/ 19 w 2694"/>
                <a:gd name="T25" fmla="*/ 48 h 218"/>
                <a:gd name="T26" fmla="*/ 33 w 2694"/>
                <a:gd name="T27" fmla="*/ 32 h 218"/>
                <a:gd name="T28" fmla="*/ 49 w 2694"/>
                <a:gd name="T29" fmla="*/ 18 h 218"/>
                <a:gd name="T30" fmla="*/ 67 w 2694"/>
                <a:gd name="T31" fmla="*/ 8 h 218"/>
                <a:gd name="T32" fmla="*/ 87 w 2694"/>
                <a:gd name="T33" fmla="*/ 2 h 218"/>
                <a:gd name="T34" fmla="*/ 110 w 2694"/>
                <a:gd name="T35" fmla="*/ 0 h 218"/>
                <a:gd name="T36" fmla="*/ 2585 w 2694"/>
                <a:gd name="T37" fmla="*/ 0 h 218"/>
                <a:gd name="T38" fmla="*/ 2606 w 2694"/>
                <a:gd name="T39" fmla="*/ 2 h 218"/>
                <a:gd name="T40" fmla="*/ 2627 w 2694"/>
                <a:gd name="T41" fmla="*/ 8 h 218"/>
                <a:gd name="T42" fmla="*/ 2646 w 2694"/>
                <a:gd name="T43" fmla="*/ 18 h 218"/>
                <a:gd name="T44" fmla="*/ 2662 w 2694"/>
                <a:gd name="T45" fmla="*/ 32 h 218"/>
                <a:gd name="T46" fmla="*/ 2675 w 2694"/>
                <a:gd name="T47" fmla="*/ 48 h 218"/>
                <a:gd name="T48" fmla="*/ 2686 w 2694"/>
                <a:gd name="T49" fmla="*/ 66 h 218"/>
                <a:gd name="T50" fmla="*/ 2692 w 2694"/>
                <a:gd name="T51" fmla="*/ 88 h 218"/>
                <a:gd name="T52" fmla="*/ 2694 w 2694"/>
                <a:gd name="T53" fmla="*/ 109 h 218"/>
                <a:gd name="T54" fmla="*/ 2693 w 2694"/>
                <a:gd name="T55" fmla="*/ 121 h 218"/>
                <a:gd name="T56" fmla="*/ 2689 w 2694"/>
                <a:gd name="T57" fmla="*/ 141 h 218"/>
                <a:gd name="T58" fmla="*/ 2680 w 2694"/>
                <a:gd name="T59" fmla="*/ 162 h 218"/>
                <a:gd name="T60" fmla="*/ 2668 w 2694"/>
                <a:gd name="T61" fmla="*/ 179 h 218"/>
                <a:gd name="T62" fmla="*/ 2654 w 2694"/>
                <a:gd name="T63" fmla="*/ 194 h 218"/>
                <a:gd name="T64" fmla="*/ 2636 w 2694"/>
                <a:gd name="T65" fmla="*/ 206 h 218"/>
                <a:gd name="T66" fmla="*/ 2617 w 2694"/>
                <a:gd name="T67" fmla="*/ 214 h 218"/>
                <a:gd name="T68" fmla="*/ 2596 w 2694"/>
                <a:gd name="T69" fmla="*/ 218 h 218"/>
                <a:gd name="T70" fmla="*/ 2585 w 2694"/>
                <a:gd name="T7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4" h="218">
                  <a:moveTo>
                    <a:pt x="2585" y="218"/>
                  </a:moveTo>
                  <a:lnTo>
                    <a:pt x="110" y="218"/>
                  </a:lnTo>
                  <a:lnTo>
                    <a:pt x="110" y="218"/>
                  </a:lnTo>
                  <a:lnTo>
                    <a:pt x="99" y="218"/>
                  </a:lnTo>
                  <a:lnTo>
                    <a:pt x="87" y="216"/>
                  </a:lnTo>
                  <a:lnTo>
                    <a:pt x="78" y="214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9" y="200"/>
                  </a:lnTo>
                  <a:lnTo>
                    <a:pt x="40" y="194"/>
                  </a:lnTo>
                  <a:lnTo>
                    <a:pt x="33" y="186"/>
                  </a:lnTo>
                  <a:lnTo>
                    <a:pt x="25" y="179"/>
                  </a:lnTo>
                  <a:lnTo>
                    <a:pt x="19" y="170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5" y="141"/>
                  </a:lnTo>
                  <a:lnTo>
                    <a:pt x="3" y="132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3" y="88"/>
                  </a:lnTo>
                  <a:lnTo>
                    <a:pt x="5" y="77"/>
                  </a:lnTo>
                  <a:lnTo>
                    <a:pt x="9" y="66"/>
                  </a:lnTo>
                  <a:lnTo>
                    <a:pt x="13" y="57"/>
                  </a:lnTo>
                  <a:lnTo>
                    <a:pt x="19" y="48"/>
                  </a:lnTo>
                  <a:lnTo>
                    <a:pt x="25" y="39"/>
                  </a:lnTo>
                  <a:lnTo>
                    <a:pt x="33" y="32"/>
                  </a:lnTo>
                  <a:lnTo>
                    <a:pt x="40" y="24"/>
                  </a:lnTo>
                  <a:lnTo>
                    <a:pt x="49" y="18"/>
                  </a:lnTo>
                  <a:lnTo>
                    <a:pt x="57" y="13"/>
                  </a:lnTo>
                  <a:lnTo>
                    <a:pt x="67" y="8"/>
                  </a:lnTo>
                  <a:lnTo>
                    <a:pt x="78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2585" y="0"/>
                  </a:lnTo>
                  <a:lnTo>
                    <a:pt x="2585" y="0"/>
                  </a:lnTo>
                  <a:lnTo>
                    <a:pt x="2596" y="1"/>
                  </a:lnTo>
                  <a:lnTo>
                    <a:pt x="2606" y="2"/>
                  </a:lnTo>
                  <a:lnTo>
                    <a:pt x="2617" y="5"/>
                  </a:lnTo>
                  <a:lnTo>
                    <a:pt x="2627" y="8"/>
                  </a:lnTo>
                  <a:lnTo>
                    <a:pt x="2636" y="13"/>
                  </a:lnTo>
                  <a:lnTo>
                    <a:pt x="2646" y="18"/>
                  </a:lnTo>
                  <a:lnTo>
                    <a:pt x="2654" y="24"/>
                  </a:lnTo>
                  <a:lnTo>
                    <a:pt x="2662" y="32"/>
                  </a:lnTo>
                  <a:lnTo>
                    <a:pt x="2668" y="39"/>
                  </a:lnTo>
                  <a:lnTo>
                    <a:pt x="2675" y="48"/>
                  </a:lnTo>
                  <a:lnTo>
                    <a:pt x="2680" y="57"/>
                  </a:lnTo>
                  <a:lnTo>
                    <a:pt x="2686" y="66"/>
                  </a:lnTo>
                  <a:lnTo>
                    <a:pt x="2689" y="77"/>
                  </a:lnTo>
                  <a:lnTo>
                    <a:pt x="2692" y="88"/>
                  </a:lnTo>
                  <a:lnTo>
                    <a:pt x="2693" y="98"/>
                  </a:lnTo>
                  <a:lnTo>
                    <a:pt x="2694" y="109"/>
                  </a:lnTo>
                  <a:lnTo>
                    <a:pt x="2694" y="109"/>
                  </a:lnTo>
                  <a:lnTo>
                    <a:pt x="2693" y="121"/>
                  </a:lnTo>
                  <a:lnTo>
                    <a:pt x="2692" y="132"/>
                  </a:lnTo>
                  <a:lnTo>
                    <a:pt x="2689" y="141"/>
                  </a:lnTo>
                  <a:lnTo>
                    <a:pt x="2686" y="152"/>
                  </a:lnTo>
                  <a:lnTo>
                    <a:pt x="2680" y="162"/>
                  </a:lnTo>
                  <a:lnTo>
                    <a:pt x="2675" y="170"/>
                  </a:lnTo>
                  <a:lnTo>
                    <a:pt x="2668" y="179"/>
                  </a:lnTo>
                  <a:lnTo>
                    <a:pt x="2662" y="186"/>
                  </a:lnTo>
                  <a:lnTo>
                    <a:pt x="2654" y="194"/>
                  </a:lnTo>
                  <a:lnTo>
                    <a:pt x="2646" y="200"/>
                  </a:lnTo>
                  <a:lnTo>
                    <a:pt x="2636" y="206"/>
                  </a:lnTo>
                  <a:lnTo>
                    <a:pt x="2627" y="210"/>
                  </a:lnTo>
                  <a:lnTo>
                    <a:pt x="2617" y="214"/>
                  </a:lnTo>
                  <a:lnTo>
                    <a:pt x="2606" y="216"/>
                  </a:lnTo>
                  <a:lnTo>
                    <a:pt x="2596" y="218"/>
                  </a:lnTo>
                  <a:lnTo>
                    <a:pt x="2585" y="218"/>
                  </a:lnTo>
                  <a:lnTo>
                    <a:pt x="2585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A73CB6E2-AECE-455C-9DE8-3FEA6F6E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2419351"/>
              <a:ext cx="211138" cy="177800"/>
            </a:xfrm>
            <a:custGeom>
              <a:avLst/>
              <a:gdLst>
                <a:gd name="T0" fmla="*/ 768 w 932"/>
                <a:gd name="T1" fmla="*/ 129 h 785"/>
                <a:gd name="T2" fmla="*/ 164 w 932"/>
                <a:gd name="T3" fmla="*/ 129 h 785"/>
                <a:gd name="T4" fmla="*/ 0 w 932"/>
                <a:gd name="T5" fmla="*/ 288 h 785"/>
                <a:gd name="T6" fmla="*/ 152 w 932"/>
                <a:gd name="T7" fmla="*/ 376 h 785"/>
                <a:gd name="T8" fmla="*/ 148 w 932"/>
                <a:gd name="T9" fmla="*/ 396 h 785"/>
                <a:gd name="T10" fmla="*/ 142 w 932"/>
                <a:gd name="T11" fmla="*/ 439 h 785"/>
                <a:gd name="T12" fmla="*/ 141 w 932"/>
                <a:gd name="T13" fmla="*/ 460 h 785"/>
                <a:gd name="T14" fmla="*/ 142 w 932"/>
                <a:gd name="T15" fmla="*/ 494 h 785"/>
                <a:gd name="T16" fmla="*/ 148 w 932"/>
                <a:gd name="T17" fmla="*/ 526 h 785"/>
                <a:gd name="T18" fmla="*/ 155 w 932"/>
                <a:gd name="T19" fmla="*/ 557 h 785"/>
                <a:gd name="T20" fmla="*/ 167 w 932"/>
                <a:gd name="T21" fmla="*/ 587 h 785"/>
                <a:gd name="T22" fmla="*/ 180 w 932"/>
                <a:gd name="T23" fmla="*/ 616 h 785"/>
                <a:gd name="T24" fmla="*/ 197 w 932"/>
                <a:gd name="T25" fmla="*/ 643 h 785"/>
                <a:gd name="T26" fmla="*/ 215 w 932"/>
                <a:gd name="T27" fmla="*/ 667 h 785"/>
                <a:gd name="T28" fmla="*/ 236 w 932"/>
                <a:gd name="T29" fmla="*/ 691 h 785"/>
                <a:gd name="T30" fmla="*/ 259 w 932"/>
                <a:gd name="T31" fmla="*/ 711 h 785"/>
                <a:gd name="T32" fmla="*/ 284 w 932"/>
                <a:gd name="T33" fmla="*/ 730 h 785"/>
                <a:gd name="T34" fmla="*/ 311 w 932"/>
                <a:gd name="T35" fmla="*/ 746 h 785"/>
                <a:gd name="T36" fmla="*/ 340 w 932"/>
                <a:gd name="T37" fmla="*/ 759 h 785"/>
                <a:gd name="T38" fmla="*/ 370 w 932"/>
                <a:gd name="T39" fmla="*/ 771 h 785"/>
                <a:gd name="T40" fmla="*/ 401 w 932"/>
                <a:gd name="T41" fmla="*/ 779 h 785"/>
                <a:gd name="T42" fmla="*/ 433 w 932"/>
                <a:gd name="T43" fmla="*/ 784 h 785"/>
                <a:gd name="T44" fmla="*/ 466 w 932"/>
                <a:gd name="T45" fmla="*/ 785 h 785"/>
                <a:gd name="T46" fmla="*/ 482 w 932"/>
                <a:gd name="T47" fmla="*/ 785 h 785"/>
                <a:gd name="T48" fmla="*/ 515 w 932"/>
                <a:gd name="T49" fmla="*/ 782 h 785"/>
                <a:gd name="T50" fmla="*/ 548 w 932"/>
                <a:gd name="T51" fmla="*/ 775 h 785"/>
                <a:gd name="T52" fmla="*/ 578 w 932"/>
                <a:gd name="T53" fmla="*/ 766 h 785"/>
                <a:gd name="T54" fmla="*/ 606 w 932"/>
                <a:gd name="T55" fmla="*/ 753 h 785"/>
                <a:gd name="T56" fmla="*/ 634 w 932"/>
                <a:gd name="T57" fmla="*/ 738 h 785"/>
                <a:gd name="T58" fmla="*/ 660 w 932"/>
                <a:gd name="T59" fmla="*/ 721 h 785"/>
                <a:gd name="T60" fmla="*/ 685 w 932"/>
                <a:gd name="T61" fmla="*/ 701 h 785"/>
                <a:gd name="T62" fmla="*/ 706 w 932"/>
                <a:gd name="T63" fmla="*/ 679 h 785"/>
                <a:gd name="T64" fmla="*/ 727 w 932"/>
                <a:gd name="T65" fmla="*/ 655 h 785"/>
                <a:gd name="T66" fmla="*/ 744 w 932"/>
                <a:gd name="T67" fmla="*/ 629 h 785"/>
                <a:gd name="T68" fmla="*/ 759 w 932"/>
                <a:gd name="T69" fmla="*/ 602 h 785"/>
                <a:gd name="T70" fmla="*/ 772 w 932"/>
                <a:gd name="T71" fmla="*/ 573 h 785"/>
                <a:gd name="T72" fmla="*/ 780 w 932"/>
                <a:gd name="T73" fmla="*/ 542 h 785"/>
                <a:gd name="T74" fmla="*/ 787 w 932"/>
                <a:gd name="T75" fmla="*/ 510 h 785"/>
                <a:gd name="T76" fmla="*/ 791 w 932"/>
                <a:gd name="T77" fmla="*/ 477 h 785"/>
                <a:gd name="T78" fmla="*/ 791 w 932"/>
                <a:gd name="T79" fmla="*/ 460 h 785"/>
                <a:gd name="T80" fmla="*/ 788 w 932"/>
                <a:gd name="T81" fmla="*/ 417 h 785"/>
                <a:gd name="T82" fmla="*/ 779 w 932"/>
                <a:gd name="T83" fmla="*/ 376 h 785"/>
                <a:gd name="T84" fmla="*/ 932 w 932"/>
                <a:gd name="T85" fmla="*/ 28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2" h="785">
                  <a:moveTo>
                    <a:pt x="768" y="288"/>
                  </a:moveTo>
                  <a:lnTo>
                    <a:pt x="768" y="129"/>
                  </a:lnTo>
                  <a:lnTo>
                    <a:pt x="466" y="0"/>
                  </a:lnTo>
                  <a:lnTo>
                    <a:pt x="164" y="129"/>
                  </a:lnTo>
                  <a:lnTo>
                    <a:pt x="164" y="288"/>
                  </a:lnTo>
                  <a:lnTo>
                    <a:pt x="0" y="288"/>
                  </a:lnTo>
                  <a:lnTo>
                    <a:pt x="0" y="376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48" y="396"/>
                  </a:lnTo>
                  <a:lnTo>
                    <a:pt x="144" y="417"/>
                  </a:lnTo>
                  <a:lnTo>
                    <a:pt x="142" y="439"/>
                  </a:lnTo>
                  <a:lnTo>
                    <a:pt x="141" y="460"/>
                  </a:lnTo>
                  <a:lnTo>
                    <a:pt x="141" y="460"/>
                  </a:lnTo>
                  <a:lnTo>
                    <a:pt x="141" y="477"/>
                  </a:lnTo>
                  <a:lnTo>
                    <a:pt x="142" y="494"/>
                  </a:lnTo>
                  <a:lnTo>
                    <a:pt x="144" y="510"/>
                  </a:lnTo>
                  <a:lnTo>
                    <a:pt x="148" y="526"/>
                  </a:lnTo>
                  <a:lnTo>
                    <a:pt x="151" y="542"/>
                  </a:lnTo>
                  <a:lnTo>
                    <a:pt x="155" y="557"/>
                  </a:lnTo>
                  <a:lnTo>
                    <a:pt x="161" y="573"/>
                  </a:lnTo>
                  <a:lnTo>
                    <a:pt x="167" y="587"/>
                  </a:lnTo>
                  <a:lnTo>
                    <a:pt x="173" y="602"/>
                  </a:lnTo>
                  <a:lnTo>
                    <a:pt x="180" y="616"/>
                  </a:lnTo>
                  <a:lnTo>
                    <a:pt x="188" y="629"/>
                  </a:lnTo>
                  <a:lnTo>
                    <a:pt x="197" y="643"/>
                  </a:lnTo>
                  <a:lnTo>
                    <a:pt x="206" y="655"/>
                  </a:lnTo>
                  <a:lnTo>
                    <a:pt x="215" y="667"/>
                  </a:lnTo>
                  <a:lnTo>
                    <a:pt x="225" y="679"/>
                  </a:lnTo>
                  <a:lnTo>
                    <a:pt x="236" y="691"/>
                  </a:lnTo>
                  <a:lnTo>
                    <a:pt x="247" y="701"/>
                  </a:lnTo>
                  <a:lnTo>
                    <a:pt x="259" y="711"/>
                  </a:lnTo>
                  <a:lnTo>
                    <a:pt x="271" y="721"/>
                  </a:lnTo>
                  <a:lnTo>
                    <a:pt x="284" y="730"/>
                  </a:lnTo>
                  <a:lnTo>
                    <a:pt x="298" y="738"/>
                  </a:lnTo>
                  <a:lnTo>
                    <a:pt x="311" y="746"/>
                  </a:lnTo>
                  <a:lnTo>
                    <a:pt x="325" y="753"/>
                  </a:lnTo>
                  <a:lnTo>
                    <a:pt x="340" y="759"/>
                  </a:lnTo>
                  <a:lnTo>
                    <a:pt x="355" y="766"/>
                  </a:lnTo>
                  <a:lnTo>
                    <a:pt x="370" y="771"/>
                  </a:lnTo>
                  <a:lnTo>
                    <a:pt x="385" y="775"/>
                  </a:lnTo>
                  <a:lnTo>
                    <a:pt x="401" y="779"/>
                  </a:lnTo>
                  <a:lnTo>
                    <a:pt x="417" y="782"/>
                  </a:lnTo>
                  <a:lnTo>
                    <a:pt x="433" y="784"/>
                  </a:lnTo>
                  <a:lnTo>
                    <a:pt x="449" y="785"/>
                  </a:lnTo>
                  <a:lnTo>
                    <a:pt x="466" y="785"/>
                  </a:lnTo>
                  <a:lnTo>
                    <a:pt x="466" y="785"/>
                  </a:lnTo>
                  <a:lnTo>
                    <a:pt x="482" y="785"/>
                  </a:lnTo>
                  <a:lnTo>
                    <a:pt x="499" y="784"/>
                  </a:lnTo>
                  <a:lnTo>
                    <a:pt x="515" y="782"/>
                  </a:lnTo>
                  <a:lnTo>
                    <a:pt x="531" y="779"/>
                  </a:lnTo>
                  <a:lnTo>
                    <a:pt x="548" y="775"/>
                  </a:lnTo>
                  <a:lnTo>
                    <a:pt x="563" y="771"/>
                  </a:lnTo>
                  <a:lnTo>
                    <a:pt x="578" y="766"/>
                  </a:lnTo>
                  <a:lnTo>
                    <a:pt x="593" y="759"/>
                  </a:lnTo>
                  <a:lnTo>
                    <a:pt x="606" y="753"/>
                  </a:lnTo>
                  <a:lnTo>
                    <a:pt x="620" y="746"/>
                  </a:lnTo>
                  <a:lnTo>
                    <a:pt x="634" y="738"/>
                  </a:lnTo>
                  <a:lnTo>
                    <a:pt x="647" y="730"/>
                  </a:lnTo>
                  <a:lnTo>
                    <a:pt x="660" y="721"/>
                  </a:lnTo>
                  <a:lnTo>
                    <a:pt x="673" y="711"/>
                  </a:lnTo>
                  <a:lnTo>
                    <a:pt x="685" y="701"/>
                  </a:lnTo>
                  <a:lnTo>
                    <a:pt x="695" y="691"/>
                  </a:lnTo>
                  <a:lnTo>
                    <a:pt x="706" y="679"/>
                  </a:lnTo>
                  <a:lnTo>
                    <a:pt x="717" y="667"/>
                  </a:lnTo>
                  <a:lnTo>
                    <a:pt x="727" y="655"/>
                  </a:lnTo>
                  <a:lnTo>
                    <a:pt x="735" y="643"/>
                  </a:lnTo>
                  <a:lnTo>
                    <a:pt x="744" y="629"/>
                  </a:lnTo>
                  <a:lnTo>
                    <a:pt x="751" y="616"/>
                  </a:lnTo>
                  <a:lnTo>
                    <a:pt x="759" y="602"/>
                  </a:lnTo>
                  <a:lnTo>
                    <a:pt x="765" y="587"/>
                  </a:lnTo>
                  <a:lnTo>
                    <a:pt x="772" y="573"/>
                  </a:lnTo>
                  <a:lnTo>
                    <a:pt x="776" y="557"/>
                  </a:lnTo>
                  <a:lnTo>
                    <a:pt x="780" y="542"/>
                  </a:lnTo>
                  <a:lnTo>
                    <a:pt x="784" y="526"/>
                  </a:lnTo>
                  <a:lnTo>
                    <a:pt x="787" y="510"/>
                  </a:lnTo>
                  <a:lnTo>
                    <a:pt x="789" y="494"/>
                  </a:lnTo>
                  <a:lnTo>
                    <a:pt x="791" y="477"/>
                  </a:lnTo>
                  <a:lnTo>
                    <a:pt x="791" y="460"/>
                  </a:lnTo>
                  <a:lnTo>
                    <a:pt x="791" y="460"/>
                  </a:lnTo>
                  <a:lnTo>
                    <a:pt x="790" y="439"/>
                  </a:lnTo>
                  <a:lnTo>
                    <a:pt x="788" y="417"/>
                  </a:lnTo>
                  <a:lnTo>
                    <a:pt x="784" y="396"/>
                  </a:lnTo>
                  <a:lnTo>
                    <a:pt x="779" y="376"/>
                  </a:lnTo>
                  <a:lnTo>
                    <a:pt x="932" y="376"/>
                  </a:lnTo>
                  <a:lnTo>
                    <a:pt x="932" y="288"/>
                  </a:lnTo>
                  <a:lnTo>
                    <a:pt x="768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76EDC576-E27A-4FED-B335-174FBD55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6" y="2619376"/>
              <a:ext cx="188913" cy="366713"/>
            </a:xfrm>
            <a:custGeom>
              <a:avLst/>
              <a:gdLst>
                <a:gd name="T0" fmla="*/ 378 w 836"/>
                <a:gd name="T1" fmla="*/ 1 h 1614"/>
                <a:gd name="T2" fmla="*/ 265 w 836"/>
                <a:gd name="T3" fmla="*/ 12 h 1614"/>
                <a:gd name="T4" fmla="*/ 163 w 836"/>
                <a:gd name="T5" fmla="*/ 37 h 1614"/>
                <a:gd name="T6" fmla="*/ 80 w 836"/>
                <a:gd name="T7" fmla="*/ 71 h 1614"/>
                <a:gd name="T8" fmla="*/ 40 w 836"/>
                <a:gd name="T9" fmla="*/ 98 h 1614"/>
                <a:gd name="T10" fmla="*/ 19 w 836"/>
                <a:gd name="T11" fmla="*/ 121 h 1614"/>
                <a:gd name="T12" fmla="*/ 8 w 836"/>
                <a:gd name="T13" fmla="*/ 145 h 1614"/>
                <a:gd name="T14" fmla="*/ 5 w 836"/>
                <a:gd name="T15" fmla="*/ 161 h 1614"/>
                <a:gd name="T16" fmla="*/ 0 w 836"/>
                <a:gd name="T17" fmla="*/ 274 h 1614"/>
                <a:gd name="T18" fmla="*/ 2 w 836"/>
                <a:gd name="T19" fmla="*/ 455 h 1614"/>
                <a:gd name="T20" fmla="*/ 14 w 836"/>
                <a:gd name="T21" fmla="*/ 633 h 1614"/>
                <a:gd name="T22" fmla="*/ 40 w 836"/>
                <a:gd name="T23" fmla="*/ 839 h 1614"/>
                <a:gd name="T24" fmla="*/ 46 w 836"/>
                <a:gd name="T25" fmla="*/ 868 h 1614"/>
                <a:gd name="T26" fmla="*/ 59 w 836"/>
                <a:gd name="T27" fmla="*/ 897 h 1614"/>
                <a:gd name="T28" fmla="*/ 85 w 836"/>
                <a:gd name="T29" fmla="*/ 930 h 1614"/>
                <a:gd name="T30" fmla="*/ 101 w 836"/>
                <a:gd name="T31" fmla="*/ 957 h 1614"/>
                <a:gd name="T32" fmla="*/ 113 w 836"/>
                <a:gd name="T33" fmla="*/ 999 h 1614"/>
                <a:gd name="T34" fmla="*/ 134 w 836"/>
                <a:gd name="T35" fmla="*/ 1121 h 1614"/>
                <a:gd name="T36" fmla="*/ 183 w 836"/>
                <a:gd name="T37" fmla="*/ 1415 h 1614"/>
                <a:gd name="T38" fmla="*/ 212 w 836"/>
                <a:gd name="T39" fmla="*/ 1536 h 1614"/>
                <a:gd name="T40" fmla="*/ 225 w 836"/>
                <a:gd name="T41" fmla="*/ 1575 h 1614"/>
                <a:gd name="T42" fmla="*/ 241 w 836"/>
                <a:gd name="T43" fmla="*/ 1603 h 1614"/>
                <a:gd name="T44" fmla="*/ 253 w 836"/>
                <a:gd name="T45" fmla="*/ 1611 h 1614"/>
                <a:gd name="T46" fmla="*/ 561 w 836"/>
                <a:gd name="T47" fmla="*/ 1614 h 1614"/>
                <a:gd name="T48" fmla="*/ 583 w 836"/>
                <a:gd name="T49" fmla="*/ 1611 h 1614"/>
                <a:gd name="T50" fmla="*/ 595 w 836"/>
                <a:gd name="T51" fmla="*/ 1603 h 1614"/>
                <a:gd name="T52" fmla="*/ 610 w 836"/>
                <a:gd name="T53" fmla="*/ 1575 h 1614"/>
                <a:gd name="T54" fmla="*/ 624 w 836"/>
                <a:gd name="T55" fmla="*/ 1536 h 1614"/>
                <a:gd name="T56" fmla="*/ 652 w 836"/>
                <a:gd name="T57" fmla="*/ 1415 h 1614"/>
                <a:gd name="T58" fmla="*/ 701 w 836"/>
                <a:gd name="T59" fmla="*/ 1121 h 1614"/>
                <a:gd name="T60" fmla="*/ 723 w 836"/>
                <a:gd name="T61" fmla="*/ 999 h 1614"/>
                <a:gd name="T62" fmla="*/ 735 w 836"/>
                <a:gd name="T63" fmla="*/ 957 h 1614"/>
                <a:gd name="T64" fmla="*/ 750 w 836"/>
                <a:gd name="T65" fmla="*/ 930 h 1614"/>
                <a:gd name="T66" fmla="*/ 777 w 836"/>
                <a:gd name="T67" fmla="*/ 897 h 1614"/>
                <a:gd name="T68" fmla="*/ 790 w 836"/>
                <a:gd name="T69" fmla="*/ 868 h 1614"/>
                <a:gd name="T70" fmla="*/ 796 w 836"/>
                <a:gd name="T71" fmla="*/ 839 h 1614"/>
                <a:gd name="T72" fmla="*/ 822 w 836"/>
                <a:gd name="T73" fmla="*/ 633 h 1614"/>
                <a:gd name="T74" fmla="*/ 834 w 836"/>
                <a:gd name="T75" fmla="*/ 455 h 1614"/>
                <a:gd name="T76" fmla="*/ 836 w 836"/>
                <a:gd name="T77" fmla="*/ 274 h 1614"/>
                <a:gd name="T78" fmla="*/ 831 w 836"/>
                <a:gd name="T79" fmla="*/ 161 h 1614"/>
                <a:gd name="T80" fmla="*/ 829 w 836"/>
                <a:gd name="T81" fmla="*/ 145 h 1614"/>
                <a:gd name="T82" fmla="*/ 817 w 836"/>
                <a:gd name="T83" fmla="*/ 121 h 1614"/>
                <a:gd name="T84" fmla="*/ 795 w 836"/>
                <a:gd name="T85" fmla="*/ 98 h 1614"/>
                <a:gd name="T86" fmla="*/ 756 w 836"/>
                <a:gd name="T87" fmla="*/ 71 h 1614"/>
                <a:gd name="T88" fmla="*/ 673 w 836"/>
                <a:gd name="T89" fmla="*/ 37 h 1614"/>
                <a:gd name="T90" fmla="*/ 571 w 836"/>
                <a:gd name="T91" fmla="*/ 12 h 1614"/>
                <a:gd name="T92" fmla="*/ 457 w 836"/>
                <a:gd name="T93" fmla="*/ 1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6" h="1614">
                  <a:moveTo>
                    <a:pt x="418" y="0"/>
                  </a:moveTo>
                  <a:lnTo>
                    <a:pt x="418" y="0"/>
                  </a:lnTo>
                  <a:lnTo>
                    <a:pt x="378" y="1"/>
                  </a:lnTo>
                  <a:lnTo>
                    <a:pt x="340" y="3"/>
                  </a:lnTo>
                  <a:lnTo>
                    <a:pt x="302" y="7"/>
                  </a:lnTo>
                  <a:lnTo>
                    <a:pt x="265" y="12"/>
                  </a:lnTo>
                  <a:lnTo>
                    <a:pt x="229" y="19"/>
                  </a:lnTo>
                  <a:lnTo>
                    <a:pt x="195" y="27"/>
                  </a:lnTo>
                  <a:lnTo>
                    <a:pt x="163" y="37"/>
                  </a:lnTo>
                  <a:lnTo>
                    <a:pt x="133" y="47"/>
                  </a:lnTo>
                  <a:lnTo>
                    <a:pt x="105" y="59"/>
                  </a:lnTo>
                  <a:lnTo>
                    <a:pt x="80" y="71"/>
                  </a:lnTo>
                  <a:lnTo>
                    <a:pt x="58" y="84"/>
                  </a:lnTo>
                  <a:lnTo>
                    <a:pt x="48" y="92"/>
                  </a:lnTo>
                  <a:lnTo>
                    <a:pt x="40" y="98"/>
                  </a:lnTo>
                  <a:lnTo>
                    <a:pt x="32" y="106"/>
                  </a:lnTo>
                  <a:lnTo>
                    <a:pt x="25" y="113"/>
                  </a:lnTo>
                  <a:lnTo>
                    <a:pt x="19" y="121"/>
                  </a:lnTo>
                  <a:lnTo>
                    <a:pt x="14" y="129"/>
                  </a:lnTo>
                  <a:lnTo>
                    <a:pt x="10" y="137"/>
                  </a:lnTo>
                  <a:lnTo>
                    <a:pt x="8" y="145"/>
                  </a:lnTo>
                  <a:lnTo>
                    <a:pt x="5" y="154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4" y="175"/>
                  </a:lnTo>
                  <a:lnTo>
                    <a:pt x="2" y="213"/>
                  </a:lnTo>
                  <a:lnTo>
                    <a:pt x="0" y="274"/>
                  </a:lnTo>
                  <a:lnTo>
                    <a:pt x="0" y="355"/>
                  </a:lnTo>
                  <a:lnTo>
                    <a:pt x="0" y="404"/>
                  </a:lnTo>
                  <a:lnTo>
                    <a:pt x="2" y="455"/>
                  </a:lnTo>
                  <a:lnTo>
                    <a:pt x="4" y="511"/>
                  </a:lnTo>
                  <a:lnTo>
                    <a:pt x="9" y="571"/>
                  </a:lnTo>
                  <a:lnTo>
                    <a:pt x="14" y="633"/>
                  </a:lnTo>
                  <a:lnTo>
                    <a:pt x="20" y="700"/>
                  </a:lnTo>
                  <a:lnTo>
                    <a:pt x="29" y="768"/>
                  </a:lnTo>
                  <a:lnTo>
                    <a:pt x="40" y="839"/>
                  </a:lnTo>
                  <a:lnTo>
                    <a:pt x="40" y="839"/>
                  </a:lnTo>
                  <a:lnTo>
                    <a:pt x="43" y="855"/>
                  </a:lnTo>
                  <a:lnTo>
                    <a:pt x="46" y="868"/>
                  </a:lnTo>
                  <a:lnTo>
                    <a:pt x="50" y="879"/>
                  </a:lnTo>
                  <a:lnTo>
                    <a:pt x="55" y="888"/>
                  </a:lnTo>
                  <a:lnTo>
                    <a:pt x="59" y="897"/>
                  </a:lnTo>
                  <a:lnTo>
                    <a:pt x="64" y="903"/>
                  </a:lnTo>
                  <a:lnTo>
                    <a:pt x="74" y="917"/>
                  </a:lnTo>
                  <a:lnTo>
                    <a:pt x="85" y="930"/>
                  </a:lnTo>
                  <a:lnTo>
                    <a:pt x="90" y="939"/>
                  </a:lnTo>
                  <a:lnTo>
                    <a:pt x="95" y="947"/>
                  </a:lnTo>
                  <a:lnTo>
                    <a:pt x="101" y="957"/>
                  </a:lnTo>
                  <a:lnTo>
                    <a:pt x="105" y="969"/>
                  </a:lnTo>
                  <a:lnTo>
                    <a:pt x="109" y="983"/>
                  </a:lnTo>
                  <a:lnTo>
                    <a:pt x="113" y="999"/>
                  </a:lnTo>
                  <a:lnTo>
                    <a:pt x="113" y="999"/>
                  </a:lnTo>
                  <a:lnTo>
                    <a:pt x="123" y="1055"/>
                  </a:lnTo>
                  <a:lnTo>
                    <a:pt x="134" y="1121"/>
                  </a:lnTo>
                  <a:lnTo>
                    <a:pt x="158" y="1268"/>
                  </a:lnTo>
                  <a:lnTo>
                    <a:pt x="170" y="1343"/>
                  </a:lnTo>
                  <a:lnTo>
                    <a:pt x="183" y="1415"/>
                  </a:lnTo>
                  <a:lnTo>
                    <a:pt x="197" y="1479"/>
                  </a:lnTo>
                  <a:lnTo>
                    <a:pt x="205" y="1509"/>
                  </a:lnTo>
                  <a:lnTo>
                    <a:pt x="212" y="1536"/>
                  </a:lnTo>
                  <a:lnTo>
                    <a:pt x="212" y="1536"/>
                  </a:lnTo>
                  <a:lnTo>
                    <a:pt x="219" y="1558"/>
                  </a:lnTo>
                  <a:lnTo>
                    <a:pt x="225" y="1575"/>
                  </a:lnTo>
                  <a:lnTo>
                    <a:pt x="232" y="1589"/>
                  </a:lnTo>
                  <a:lnTo>
                    <a:pt x="238" y="1600"/>
                  </a:lnTo>
                  <a:lnTo>
                    <a:pt x="241" y="1603"/>
                  </a:lnTo>
                  <a:lnTo>
                    <a:pt x="244" y="1606"/>
                  </a:lnTo>
                  <a:lnTo>
                    <a:pt x="249" y="1609"/>
                  </a:lnTo>
                  <a:lnTo>
                    <a:pt x="253" y="1611"/>
                  </a:lnTo>
                  <a:lnTo>
                    <a:pt x="263" y="1613"/>
                  </a:lnTo>
                  <a:lnTo>
                    <a:pt x="274" y="1614"/>
                  </a:lnTo>
                  <a:lnTo>
                    <a:pt x="561" y="1614"/>
                  </a:lnTo>
                  <a:lnTo>
                    <a:pt x="561" y="1614"/>
                  </a:lnTo>
                  <a:lnTo>
                    <a:pt x="572" y="1613"/>
                  </a:lnTo>
                  <a:lnTo>
                    <a:pt x="583" y="1611"/>
                  </a:lnTo>
                  <a:lnTo>
                    <a:pt x="587" y="1609"/>
                  </a:lnTo>
                  <a:lnTo>
                    <a:pt x="591" y="1606"/>
                  </a:lnTo>
                  <a:lnTo>
                    <a:pt x="595" y="1603"/>
                  </a:lnTo>
                  <a:lnTo>
                    <a:pt x="598" y="1600"/>
                  </a:lnTo>
                  <a:lnTo>
                    <a:pt x="605" y="1589"/>
                  </a:lnTo>
                  <a:lnTo>
                    <a:pt x="610" y="1575"/>
                  </a:lnTo>
                  <a:lnTo>
                    <a:pt x="616" y="1558"/>
                  </a:lnTo>
                  <a:lnTo>
                    <a:pt x="624" y="1536"/>
                  </a:lnTo>
                  <a:lnTo>
                    <a:pt x="624" y="1536"/>
                  </a:lnTo>
                  <a:lnTo>
                    <a:pt x="631" y="1509"/>
                  </a:lnTo>
                  <a:lnTo>
                    <a:pt x="638" y="1479"/>
                  </a:lnTo>
                  <a:lnTo>
                    <a:pt x="652" y="1415"/>
                  </a:lnTo>
                  <a:lnTo>
                    <a:pt x="665" y="1343"/>
                  </a:lnTo>
                  <a:lnTo>
                    <a:pt x="677" y="1268"/>
                  </a:lnTo>
                  <a:lnTo>
                    <a:pt x="701" y="1121"/>
                  </a:lnTo>
                  <a:lnTo>
                    <a:pt x="713" y="1055"/>
                  </a:lnTo>
                  <a:lnTo>
                    <a:pt x="723" y="999"/>
                  </a:lnTo>
                  <a:lnTo>
                    <a:pt x="723" y="999"/>
                  </a:lnTo>
                  <a:lnTo>
                    <a:pt x="727" y="983"/>
                  </a:lnTo>
                  <a:lnTo>
                    <a:pt x="731" y="969"/>
                  </a:lnTo>
                  <a:lnTo>
                    <a:pt x="735" y="957"/>
                  </a:lnTo>
                  <a:lnTo>
                    <a:pt x="741" y="947"/>
                  </a:lnTo>
                  <a:lnTo>
                    <a:pt x="745" y="939"/>
                  </a:lnTo>
                  <a:lnTo>
                    <a:pt x="750" y="930"/>
                  </a:lnTo>
                  <a:lnTo>
                    <a:pt x="761" y="917"/>
                  </a:lnTo>
                  <a:lnTo>
                    <a:pt x="772" y="903"/>
                  </a:lnTo>
                  <a:lnTo>
                    <a:pt x="777" y="897"/>
                  </a:lnTo>
                  <a:lnTo>
                    <a:pt x="781" y="888"/>
                  </a:lnTo>
                  <a:lnTo>
                    <a:pt x="786" y="879"/>
                  </a:lnTo>
                  <a:lnTo>
                    <a:pt x="790" y="868"/>
                  </a:lnTo>
                  <a:lnTo>
                    <a:pt x="793" y="855"/>
                  </a:lnTo>
                  <a:lnTo>
                    <a:pt x="796" y="839"/>
                  </a:lnTo>
                  <a:lnTo>
                    <a:pt x="796" y="839"/>
                  </a:lnTo>
                  <a:lnTo>
                    <a:pt x="806" y="768"/>
                  </a:lnTo>
                  <a:lnTo>
                    <a:pt x="815" y="700"/>
                  </a:lnTo>
                  <a:lnTo>
                    <a:pt x="822" y="633"/>
                  </a:lnTo>
                  <a:lnTo>
                    <a:pt x="828" y="571"/>
                  </a:lnTo>
                  <a:lnTo>
                    <a:pt x="831" y="511"/>
                  </a:lnTo>
                  <a:lnTo>
                    <a:pt x="834" y="455"/>
                  </a:lnTo>
                  <a:lnTo>
                    <a:pt x="835" y="404"/>
                  </a:lnTo>
                  <a:lnTo>
                    <a:pt x="836" y="355"/>
                  </a:lnTo>
                  <a:lnTo>
                    <a:pt x="836" y="274"/>
                  </a:lnTo>
                  <a:lnTo>
                    <a:pt x="834" y="213"/>
                  </a:lnTo>
                  <a:lnTo>
                    <a:pt x="832" y="175"/>
                  </a:lnTo>
                  <a:lnTo>
                    <a:pt x="831" y="161"/>
                  </a:lnTo>
                  <a:lnTo>
                    <a:pt x="831" y="161"/>
                  </a:lnTo>
                  <a:lnTo>
                    <a:pt x="830" y="154"/>
                  </a:lnTo>
                  <a:lnTo>
                    <a:pt x="829" y="145"/>
                  </a:lnTo>
                  <a:lnTo>
                    <a:pt x="825" y="137"/>
                  </a:lnTo>
                  <a:lnTo>
                    <a:pt x="822" y="129"/>
                  </a:lnTo>
                  <a:lnTo>
                    <a:pt x="817" y="121"/>
                  </a:lnTo>
                  <a:lnTo>
                    <a:pt x="810" y="113"/>
                  </a:lnTo>
                  <a:lnTo>
                    <a:pt x="804" y="106"/>
                  </a:lnTo>
                  <a:lnTo>
                    <a:pt x="795" y="98"/>
                  </a:lnTo>
                  <a:lnTo>
                    <a:pt x="787" y="92"/>
                  </a:lnTo>
                  <a:lnTo>
                    <a:pt x="777" y="84"/>
                  </a:lnTo>
                  <a:lnTo>
                    <a:pt x="756" y="71"/>
                  </a:lnTo>
                  <a:lnTo>
                    <a:pt x="731" y="59"/>
                  </a:lnTo>
                  <a:lnTo>
                    <a:pt x="703" y="47"/>
                  </a:lnTo>
                  <a:lnTo>
                    <a:pt x="673" y="37"/>
                  </a:lnTo>
                  <a:lnTo>
                    <a:pt x="641" y="27"/>
                  </a:lnTo>
                  <a:lnTo>
                    <a:pt x="607" y="19"/>
                  </a:lnTo>
                  <a:lnTo>
                    <a:pt x="571" y="12"/>
                  </a:lnTo>
                  <a:lnTo>
                    <a:pt x="534" y="7"/>
                  </a:lnTo>
                  <a:lnTo>
                    <a:pt x="496" y="3"/>
                  </a:lnTo>
                  <a:lnTo>
                    <a:pt x="457" y="1"/>
                  </a:lnTo>
                  <a:lnTo>
                    <a:pt x="418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1D451962-BBA5-4497-B32E-686AFE62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2566988"/>
              <a:ext cx="282575" cy="419100"/>
            </a:xfrm>
            <a:custGeom>
              <a:avLst/>
              <a:gdLst>
                <a:gd name="T0" fmla="*/ 656 w 1248"/>
                <a:gd name="T1" fmla="*/ 0 h 1848"/>
                <a:gd name="T2" fmla="*/ 592 w 1248"/>
                <a:gd name="T3" fmla="*/ 11 h 1848"/>
                <a:gd name="T4" fmla="*/ 582 w 1248"/>
                <a:gd name="T5" fmla="*/ 15 h 1848"/>
                <a:gd name="T6" fmla="*/ 563 w 1248"/>
                <a:gd name="T7" fmla="*/ 24 h 1848"/>
                <a:gd name="T8" fmla="*/ 553 w 1248"/>
                <a:gd name="T9" fmla="*/ 26 h 1848"/>
                <a:gd name="T10" fmla="*/ 529 w 1248"/>
                <a:gd name="T11" fmla="*/ 27 h 1848"/>
                <a:gd name="T12" fmla="*/ 479 w 1248"/>
                <a:gd name="T13" fmla="*/ 27 h 1848"/>
                <a:gd name="T14" fmla="*/ 403 w 1248"/>
                <a:gd name="T15" fmla="*/ 19 h 1848"/>
                <a:gd name="T16" fmla="*/ 328 w 1248"/>
                <a:gd name="T17" fmla="*/ 12 h 1848"/>
                <a:gd name="T18" fmla="*/ 279 w 1248"/>
                <a:gd name="T19" fmla="*/ 13 h 1848"/>
                <a:gd name="T20" fmla="*/ 232 w 1248"/>
                <a:gd name="T21" fmla="*/ 20 h 1848"/>
                <a:gd name="T22" fmla="*/ 208 w 1248"/>
                <a:gd name="T23" fmla="*/ 27 h 1848"/>
                <a:gd name="T24" fmla="*/ 187 w 1248"/>
                <a:gd name="T25" fmla="*/ 37 h 1848"/>
                <a:gd name="T26" fmla="*/ 165 w 1248"/>
                <a:gd name="T27" fmla="*/ 50 h 1848"/>
                <a:gd name="T28" fmla="*/ 170 w 1248"/>
                <a:gd name="T29" fmla="*/ 70 h 1848"/>
                <a:gd name="T30" fmla="*/ 177 w 1248"/>
                <a:gd name="T31" fmla="*/ 107 h 1848"/>
                <a:gd name="T32" fmla="*/ 179 w 1248"/>
                <a:gd name="T33" fmla="*/ 147 h 1848"/>
                <a:gd name="T34" fmla="*/ 177 w 1248"/>
                <a:gd name="T35" fmla="*/ 207 h 1848"/>
                <a:gd name="T36" fmla="*/ 174 w 1248"/>
                <a:gd name="T37" fmla="*/ 286 h 1848"/>
                <a:gd name="T38" fmla="*/ 174 w 1248"/>
                <a:gd name="T39" fmla="*/ 325 h 1848"/>
                <a:gd name="T40" fmla="*/ 178 w 1248"/>
                <a:gd name="T41" fmla="*/ 362 h 1848"/>
                <a:gd name="T42" fmla="*/ 211 w 1248"/>
                <a:gd name="T43" fmla="*/ 352 h 1848"/>
                <a:gd name="T44" fmla="*/ 275 w 1248"/>
                <a:gd name="T45" fmla="*/ 339 h 1848"/>
                <a:gd name="T46" fmla="*/ 332 w 1248"/>
                <a:gd name="T47" fmla="*/ 335 h 1848"/>
                <a:gd name="T48" fmla="*/ 386 w 1248"/>
                <a:gd name="T49" fmla="*/ 338 h 1848"/>
                <a:gd name="T50" fmla="*/ 460 w 1248"/>
                <a:gd name="T51" fmla="*/ 345 h 1848"/>
                <a:gd name="T52" fmla="*/ 506 w 1248"/>
                <a:gd name="T53" fmla="*/ 349 h 1848"/>
                <a:gd name="T54" fmla="*/ 550 w 1248"/>
                <a:gd name="T55" fmla="*/ 349 h 1848"/>
                <a:gd name="T56" fmla="*/ 592 w 1248"/>
                <a:gd name="T57" fmla="*/ 344 h 1848"/>
                <a:gd name="T58" fmla="*/ 0 w 1248"/>
                <a:gd name="T59" fmla="*/ 928 h 1848"/>
                <a:gd name="T60" fmla="*/ 312 w 1248"/>
                <a:gd name="T61" fmla="*/ 1848 h 1848"/>
                <a:gd name="T62" fmla="*/ 936 w 1248"/>
                <a:gd name="T63" fmla="*/ 1260 h 1848"/>
                <a:gd name="T64" fmla="*/ 1248 w 1248"/>
                <a:gd name="T65" fmla="*/ 1848 h 1848"/>
                <a:gd name="T66" fmla="*/ 656 w 1248"/>
                <a:gd name="T67" fmla="*/ 53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8" h="1848">
                  <a:moveTo>
                    <a:pt x="656" y="534"/>
                  </a:moveTo>
                  <a:lnTo>
                    <a:pt x="656" y="0"/>
                  </a:lnTo>
                  <a:lnTo>
                    <a:pt x="592" y="0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82" y="15"/>
                  </a:lnTo>
                  <a:lnTo>
                    <a:pt x="573" y="19"/>
                  </a:lnTo>
                  <a:lnTo>
                    <a:pt x="563" y="24"/>
                  </a:lnTo>
                  <a:lnTo>
                    <a:pt x="558" y="25"/>
                  </a:lnTo>
                  <a:lnTo>
                    <a:pt x="553" y="26"/>
                  </a:lnTo>
                  <a:lnTo>
                    <a:pt x="553" y="26"/>
                  </a:lnTo>
                  <a:lnTo>
                    <a:pt x="529" y="27"/>
                  </a:lnTo>
                  <a:lnTo>
                    <a:pt x="504" y="28"/>
                  </a:lnTo>
                  <a:lnTo>
                    <a:pt x="479" y="27"/>
                  </a:lnTo>
                  <a:lnTo>
                    <a:pt x="454" y="25"/>
                  </a:lnTo>
                  <a:lnTo>
                    <a:pt x="403" y="19"/>
                  </a:lnTo>
                  <a:lnTo>
                    <a:pt x="353" y="14"/>
                  </a:lnTo>
                  <a:lnTo>
                    <a:pt x="328" y="12"/>
                  </a:lnTo>
                  <a:lnTo>
                    <a:pt x="304" y="12"/>
                  </a:lnTo>
                  <a:lnTo>
                    <a:pt x="279" y="13"/>
                  </a:lnTo>
                  <a:lnTo>
                    <a:pt x="255" y="15"/>
                  </a:lnTo>
                  <a:lnTo>
                    <a:pt x="232" y="20"/>
                  </a:lnTo>
                  <a:lnTo>
                    <a:pt x="220" y="24"/>
                  </a:lnTo>
                  <a:lnTo>
                    <a:pt x="208" y="27"/>
                  </a:lnTo>
                  <a:lnTo>
                    <a:pt x="197" y="32"/>
                  </a:lnTo>
                  <a:lnTo>
                    <a:pt x="187" y="37"/>
                  </a:lnTo>
                  <a:lnTo>
                    <a:pt x="176" y="44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70" y="70"/>
                  </a:lnTo>
                  <a:lnTo>
                    <a:pt x="174" y="88"/>
                  </a:lnTo>
                  <a:lnTo>
                    <a:pt x="177" y="107"/>
                  </a:lnTo>
                  <a:lnTo>
                    <a:pt x="178" y="126"/>
                  </a:lnTo>
                  <a:lnTo>
                    <a:pt x="179" y="147"/>
                  </a:lnTo>
                  <a:lnTo>
                    <a:pt x="179" y="166"/>
                  </a:lnTo>
                  <a:lnTo>
                    <a:pt x="177" y="207"/>
                  </a:lnTo>
                  <a:lnTo>
                    <a:pt x="175" y="246"/>
                  </a:lnTo>
                  <a:lnTo>
                    <a:pt x="174" y="286"/>
                  </a:lnTo>
                  <a:lnTo>
                    <a:pt x="173" y="305"/>
                  </a:lnTo>
                  <a:lnTo>
                    <a:pt x="174" y="325"/>
                  </a:lnTo>
                  <a:lnTo>
                    <a:pt x="175" y="344"/>
                  </a:lnTo>
                  <a:lnTo>
                    <a:pt x="178" y="362"/>
                  </a:lnTo>
                  <a:lnTo>
                    <a:pt x="178" y="362"/>
                  </a:lnTo>
                  <a:lnTo>
                    <a:pt x="211" y="352"/>
                  </a:lnTo>
                  <a:lnTo>
                    <a:pt x="244" y="344"/>
                  </a:lnTo>
                  <a:lnTo>
                    <a:pt x="275" y="339"/>
                  </a:lnTo>
                  <a:lnTo>
                    <a:pt x="304" y="337"/>
                  </a:lnTo>
                  <a:lnTo>
                    <a:pt x="332" y="335"/>
                  </a:lnTo>
                  <a:lnTo>
                    <a:pt x="359" y="335"/>
                  </a:lnTo>
                  <a:lnTo>
                    <a:pt x="386" y="338"/>
                  </a:lnTo>
                  <a:lnTo>
                    <a:pt x="412" y="340"/>
                  </a:lnTo>
                  <a:lnTo>
                    <a:pt x="460" y="345"/>
                  </a:lnTo>
                  <a:lnTo>
                    <a:pt x="484" y="347"/>
                  </a:lnTo>
                  <a:lnTo>
                    <a:pt x="506" y="349"/>
                  </a:lnTo>
                  <a:lnTo>
                    <a:pt x="528" y="350"/>
                  </a:lnTo>
                  <a:lnTo>
                    <a:pt x="550" y="349"/>
                  </a:lnTo>
                  <a:lnTo>
                    <a:pt x="570" y="347"/>
                  </a:lnTo>
                  <a:lnTo>
                    <a:pt x="592" y="344"/>
                  </a:lnTo>
                  <a:lnTo>
                    <a:pt x="592" y="534"/>
                  </a:lnTo>
                  <a:lnTo>
                    <a:pt x="0" y="928"/>
                  </a:lnTo>
                  <a:lnTo>
                    <a:pt x="0" y="1848"/>
                  </a:lnTo>
                  <a:lnTo>
                    <a:pt x="312" y="1848"/>
                  </a:lnTo>
                  <a:lnTo>
                    <a:pt x="312" y="1260"/>
                  </a:lnTo>
                  <a:lnTo>
                    <a:pt x="936" y="1260"/>
                  </a:lnTo>
                  <a:lnTo>
                    <a:pt x="936" y="1848"/>
                  </a:lnTo>
                  <a:lnTo>
                    <a:pt x="1248" y="1848"/>
                  </a:lnTo>
                  <a:lnTo>
                    <a:pt x="1248" y="928"/>
                  </a:lnTo>
                  <a:lnTo>
                    <a:pt x="656" y="5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7" name="Grupa 96">
            <a:extLst>
              <a:ext uri="{FF2B5EF4-FFF2-40B4-BE49-F238E27FC236}">
                <a16:creationId xmlns:a16="http://schemas.microsoft.com/office/drawing/2014/main" id="{EFC55A3F-8CF1-4B8D-9CEC-7230D5C260F8}"/>
              </a:ext>
            </a:extLst>
          </p:cNvPr>
          <p:cNvGrpSpPr/>
          <p:nvPr/>
        </p:nvGrpSpPr>
        <p:grpSpPr>
          <a:xfrm>
            <a:off x="7162778" y="1626408"/>
            <a:ext cx="244641" cy="283605"/>
            <a:chOff x="5738813" y="3305175"/>
            <a:chExt cx="608013" cy="704850"/>
          </a:xfrm>
          <a:solidFill>
            <a:srgbClr val="BFBFBF"/>
          </a:solidFill>
        </p:grpSpPr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53D7B88D-201B-4320-81AA-D0712F12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8813" y="3441700"/>
              <a:ext cx="608013" cy="468313"/>
            </a:xfrm>
            <a:custGeom>
              <a:avLst/>
              <a:gdLst>
                <a:gd name="T0" fmla="*/ 1119 w 1149"/>
                <a:gd name="T1" fmla="*/ 444 h 883"/>
                <a:gd name="T2" fmla="*/ 1146 w 1149"/>
                <a:gd name="T3" fmla="*/ 416 h 883"/>
                <a:gd name="T4" fmla="*/ 1148 w 1149"/>
                <a:gd name="T5" fmla="*/ 384 h 883"/>
                <a:gd name="T6" fmla="*/ 1120 w 1149"/>
                <a:gd name="T7" fmla="*/ 350 h 883"/>
                <a:gd name="T8" fmla="*/ 1045 w 1149"/>
                <a:gd name="T9" fmla="*/ 332 h 883"/>
                <a:gd name="T10" fmla="*/ 978 w 1149"/>
                <a:gd name="T11" fmla="*/ 147 h 883"/>
                <a:gd name="T12" fmla="*/ 957 w 1149"/>
                <a:gd name="T13" fmla="*/ 123 h 883"/>
                <a:gd name="T14" fmla="*/ 928 w 1149"/>
                <a:gd name="T15" fmla="*/ 107 h 883"/>
                <a:gd name="T16" fmla="*/ 770 w 1149"/>
                <a:gd name="T17" fmla="*/ 68 h 883"/>
                <a:gd name="T18" fmla="*/ 750 w 1149"/>
                <a:gd name="T19" fmla="*/ 19 h 883"/>
                <a:gd name="T20" fmla="*/ 449 w 1149"/>
                <a:gd name="T21" fmla="*/ 0 h 883"/>
                <a:gd name="T22" fmla="*/ 399 w 1149"/>
                <a:gd name="T23" fmla="*/ 19 h 883"/>
                <a:gd name="T24" fmla="*/ 379 w 1149"/>
                <a:gd name="T25" fmla="*/ 97 h 883"/>
                <a:gd name="T26" fmla="*/ 221 w 1149"/>
                <a:gd name="T27" fmla="*/ 107 h 883"/>
                <a:gd name="T28" fmla="*/ 186 w 1149"/>
                <a:gd name="T29" fmla="*/ 128 h 883"/>
                <a:gd name="T30" fmla="*/ 148 w 1149"/>
                <a:gd name="T31" fmla="*/ 217 h 883"/>
                <a:gd name="T32" fmla="*/ 97 w 1149"/>
                <a:gd name="T33" fmla="*/ 347 h 883"/>
                <a:gd name="T34" fmla="*/ 21 w 1149"/>
                <a:gd name="T35" fmla="*/ 354 h 883"/>
                <a:gd name="T36" fmla="*/ 1 w 1149"/>
                <a:gd name="T37" fmla="*/ 393 h 883"/>
                <a:gd name="T38" fmla="*/ 7 w 1149"/>
                <a:gd name="T39" fmla="*/ 424 h 883"/>
                <a:gd name="T40" fmla="*/ 38 w 1149"/>
                <a:gd name="T41" fmla="*/ 446 h 883"/>
                <a:gd name="T42" fmla="*/ 26 w 1149"/>
                <a:gd name="T43" fmla="*/ 469 h 883"/>
                <a:gd name="T44" fmla="*/ 3 w 1149"/>
                <a:gd name="T45" fmla="*/ 562 h 883"/>
                <a:gd name="T46" fmla="*/ 1149 w 1149"/>
                <a:gd name="T47" fmla="*/ 621 h 883"/>
                <a:gd name="T48" fmla="*/ 1139 w 1149"/>
                <a:gd name="T49" fmla="*/ 514 h 883"/>
                <a:gd name="T50" fmla="*/ 1113 w 1149"/>
                <a:gd name="T51" fmla="*/ 449 h 883"/>
                <a:gd name="T52" fmla="*/ 213 w 1149"/>
                <a:gd name="T53" fmla="*/ 167 h 883"/>
                <a:gd name="T54" fmla="*/ 234 w 1149"/>
                <a:gd name="T55" fmla="*/ 152 h 883"/>
                <a:gd name="T56" fmla="*/ 575 w 1149"/>
                <a:gd name="T57" fmla="*/ 144 h 883"/>
                <a:gd name="T58" fmla="*/ 899 w 1149"/>
                <a:gd name="T59" fmla="*/ 151 h 883"/>
                <a:gd name="T60" fmla="*/ 933 w 1149"/>
                <a:gd name="T61" fmla="*/ 163 h 883"/>
                <a:gd name="T62" fmla="*/ 1008 w 1149"/>
                <a:gd name="T63" fmla="*/ 365 h 883"/>
                <a:gd name="T64" fmla="*/ 1000 w 1149"/>
                <a:gd name="T65" fmla="*/ 390 h 883"/>
                <a:gd name="T66" fmla="*/ 168 w 1149"/>
                <a:gd name="T67" fmla="*/ 395 h 883"/>
                <a:gd name="T68" fmla="*/ 143 w 1149"/>
                <a:gd name="T69" fmla="*/ 379 h 883"/>
                <a:gd name="T70" fmla="*/ 146 w 1149"/>
                <a:gd name="T71" fmla="*/ 352 h 883"/>
                <a:gd name="T72" fmla="*/ 151 w 1149"/>
                <a:gd name="T73" fmla="*/ 692 h 883"/>
                <a:gd name="T74" fmla="*/ 128 w 1149"/>
                <a:gd name="T75" fmla="*/ 650 h 883"/>
                <a:gd name="T76" fmla="*/ 143 w 1149"/>
                <a:gd name="T77" fmla="*/ 615 h 883"/>
                <a:gd name="T78" fmla="*/ 178 w 1149"/>
                <a:gd name="T79" fmla="*/ 600 h 883"/>
                <a:gd name="T80" fmla="*/ 219 w 1149"/>
                <a:gd name="T81" fmla="*/ 622 h 883"/>
                <a:gd name="T82" fmla="*/ 228 w 1149"/>
                <a:gd name="T83" fmla="*/ 660 h 883"/>
                <a:gd name="T84" fmla="*/ 198 w 1149"/>
                <a:gd name="T85" fmla="*/ 696 h 883"/>
                <a:gd name="T86" fmla="*/ 970 w 1149"/>
                <a:gd name="T87" fmla="*/ 701 h 883"/>
                <a:gd name="T88" fmla="*/ 929 w 1149"/>
                <a:gd name="T89" fmla="*/ 679 h 883"/>
                <a:gd name="T90" fmla="*/ 922 w 1149"/>
                <a:gd name="T91" fmla="*/ 640 h 883"/>
                <a:gd name="T92" fmla="*/ 952 w 1149"/>
                <a:gd name="T93" fmla="*/ 604 h 883"/>
                <a:gd name="T94" fmla="*/ 990 w 1149"/>
                <a:gd name="T95" fmla="*/ 604 h 883"/>
                <a:gd name="T96" fmla="*/ 1020 w 1149"/>
                <a:gd name="T97" fmla="*/ 640 h 883"/>
                <a:gd name="T98" fmla="*/ 1013 w 1149"/>
                <a:gd name="T99" fmla="*/ 679 h 883"/>
                <a:gd name="T100" fmla="*/ 970 w 1149"/>
                <a:gd name="T101" fmla="*/ 70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9" h="883">
                  <a:moveTo>
                    <a:pt x="1113" y="449"/>
                  </a:moveTo>
                  <a:lnTo>
                    <a:pt x="1113" y="449"/>
                  </a:lnTo>
                  <a:lnTo>
                    <a:pt x="1111" y="446"/>
                  </a:lnTo>
                  <a:lnTo>
                    <a:pt x="1111" y="446"/>
                  </a:lnTo>
                  <a:lnTo>
                    <a:pt x="1119" y="444"/>
                  </a:lnTo>
                  <a:lnTo>
                    <a:pt x="1126" y="440"/>
                  </a:lnTo>
                  <a:lnTo>
                    <a:pt x="1133" y="436"/>
                  </a:lnTo>
                  <a:lnTo>
                    <a:pt x="1138" y="430"/>
                  </a:lnTo>
                  <a:lnTo>
                    <a:pt x="1143" y="424"/>
                  </a:lnTo>
                  <a:lnTo>
                    <a:pt x="1146" y="416"/>
                  </a:lnTo>
                  <a:lnTo>
                    <a:pt x="1148" y="409"/>
                  </a:lnTo>
                  <a:lnTo>
                    <a:pt x="1149" y="400"/>
                  </a:lnTo>
                  <a:lnTo>
                    <a:pt x="1149" y="393"/>
                  </a:lnTo>
                  <a:lnTo>
                    <a:pt x="1149" y="393"/>
                  </a:lnTo>
                  <a:lnTo>
                    <a:pt x="1148" y="384"/>
                  </a:lnTo>
                  <a:lnTo>
                    <a:pt x="1145" y="375"/>
                  </a:lnTo>
                  <a:lnTo>
                    <a:pt x="1141" y="368"/>
                  </a:lnTo>
                  <a:lnTo>
                    <a:pt x="1135" y="360"/>
                  </a:lnTo>
                  <a:lnTo>
                    <a:pt x="1128" y="354"/>
                  </a:lnTo>
                  <a:lnTo>
                    <a:pt x="1120" y="350"/>
                  </a:lnTo>
                  <a:lnTo>
                    <a:pt x="1111" y="348"/>
                  </a:lnTo>
                  <a:lnTo>
                    <a:pt x="1103" y="347"/>
                  </a:lnTo>
                  <a:lnTo>
                    <a:pt x="1053" y="347"/>
                  </a:lnTo>
                  <a:lnTo>
                    <a:pt x="1053" y="347"/>
                  </a:lnTo>
                  <a:lnTo>
                    <a:pt x="1045" y="332"/>
                  </a:lnTo>
                  <a:lnTo>
                    <a:pt x="1045" y="332"/>
                  </a:lnTo>
                  <a:lnTo>
                    <a:pt x="1034" y="307"/>
                  </a:lnTo>
                  <a:lnTo>
                    <a:pt x="1023" y="278"/>
                  </a:lnTo>
                  <a:lnTo>
                    <a:pt x="1000" y="217"/>
                  </a:lnTo>
                  <a:lnTo>
                    <a:pt x="978" y="147"/>
                  </a:lnTo>
                  <a:lnTo>
                    <a:pt x="978" y="147"/>
                  </a:lnTo>
                  <a:lnTo>
                    <a:pt x="974" y="139"/>
                  </a:lnTo>
                  <a:lnTo>
                    <a:pt x="969" y="133"/>
                  </a:lnTo>
                  <a:lnTo>
                    <a:pt x="963" y="128"/>
                  </a:lnTo>
                  <a:lnTo>
                    <a:pt x="957" y="123"/>
                  </a:lnTo>
                  <a:lnTo>
                    <a:pt x="950" y="118"/>
                  </a:lnTo>
                  <a:lnTo>
                    <a:pt x="943" y="113"/>
                  </a:lnTo>
                  <a:lnTo>
                    <a:pt x="937" y="111"/>
                  </a:lnTo>
                  <a:lnTo>
                    <a:pt x="928" y="107"/>
                  </a:lnTo>
                  <a:lnTo>
                    <a:pt x="928" y="107"/>
                  </a:lnTo>
                  <a:lnTo>
                    <a:pt x="917" y="106"/>
                  </a:lnTo>
                  <a:lnTo>
                    <a:pt x="887" y="103"/>
                  </a:lnTo>
                  <a:lnTo>
                    <a:pt x="838" y="99"/>
                  </a:lnTo>
                  <a:lnTo>
                    <a:pt x="770" y="97"/>
                  </a:lnTo>
                  <a:lnTo>
                    <a:pt x="770" y="68"/>
                  </a:lnTo>
                  <a:lnTo>
                    <a:pt x="770" y="68"/>
                  </a:lnTo>
                  <a:lnTo>
                    <a:pt x="768" y="54"/>
                  </a:lnTo>
                  <a:lnTo>
                    <a:pt x="765" y="42"/>
                  </a:lnTo>
                  <a:lnTo>
                    <a:pt x="758" y="29"/>
                  </a:lnTo>
                  <a:lnTo>
                    <a:pt x="750" y="19"/>
                  </a:lnTo>
                  <a:lnTo>
                    <a:pt x="740" y="11"/>
                  </a:lnTo>
                  <a:lnTo>
                    <a:pt x="727" y="4"/>
                  </a:lnTo>
                  <a:lnTo>
                    <a:pt x="715" y="1"/>
                  </a:lnTo>
                  <a:lnTo>
                    <a:pt x="701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35" y="1"/>
                  </a:lnTo>
                  <a:lnTo>
                    <a:pt x="421" y="4"/>
                  </a:lnTo>
                  <a:lnTo>
                    <a:pt x="410" y="11"/>
                  </a:lnTo>
                  <a:lnTo>
                    <a:pt x="399" y="19"/>
                  </a:lnTo>
                  <a:lnTo>
                    <a:pt x="391" y="29"/>
                  </a:lnTo>
                  <a:lnTo>
                    <a:pt x="385" y="42"/>
                  </a:lnTo>
                  <a:lnTo>
                    <a:pt x="380" y="54"/>
                  </a:lnTo>
                  <a:lnTo>
                    <a:pt x="379" y="68"/>
                  </a:lnTo>
                  <a:lnTo>
                    <a:pt x="379" y="97"/>
                  </a:lnTo>
                  <a:lnTo>
                    <a:pt x="379" y="97"/>
                  </a:lnTo>
                  <a:lnTo>
                    <a:pt x="312" y="99"/>
                  </a:lnTo>
                  <a:lnTo>
                    <a:pt x="263" y="103"/>
                  </a:lnTo>
                  <a:lnTo>
                    <a:pt x="233" y="106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13" y="111"/>
                  </a:lnTo>
                  <a:lnTo>
                    <a:pt x="206" y="113"/>
                  </a:lnTo>
                  <a:lnTo>
                    <a:pt x="192" y="123"/>
                  </a:lnTo>
                  <a:lnTo>
                    <a:pt x="186" y="128"/>
                  </a:lnTo>
                  <a:lnTo>
                    <a:pt x="181" y="133"/>
                  </a:lnTo>
                  <a:lnTo>
                    <a:pt x="176" y="139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48" y="217"/>
                  </a:lnTo>
                  <a:lnTo>
                    <a:pt x="126" y="278"/>
                  </a:lnTo>
                  <a:lnTo>
                    <a:pt x="114" y="307"/>
                  </a:lnTo>
                  <a:lnTo>
                    <a:pt x="104" y="332"/>
                  </a:lnTo>
                  <a:lnTo>
                    <a:pt x="104" y="332"/>
                  </a:lnTo>
                  <a:lnTo>
                    <a:pt x="97" y="347"/>
                  </a:lnTo>
                  <a:lnTo>
                    <a:pt x="47" y="347"/>
                  </a:lnTo>
                  <a:lnTo>
                    <a:pt x="47" y="347"/>
                  </a:lnTo>
                  <a:lnTo>
                    <a:pt x="37" y="348"/>
                  </a:lnTo>
                  <a:lnTo>
                    <a:pt x="28" y="350"/>
                  </a:lnTo>
                  <a:lnTo>
                    <a:pt x="21" y="354"/>
                  </a:lnTo>
                  <a:lnTo>
                    <a:pt x="13" y="360"/>
                  </a:lnTo>
                  <a:lnTo>
                    <a:pt x="8" y="368"/>
                  </a:lnTo>
                  <a:lnTo>
                    <a:pt x="3" y="375"/>
                  </a:lnTo>
                  <a:lnTo>
                    <a:pt x="1" y="384"/>
                  </a:lnTo>
                  <a:lnTo>
                    <a:pt x="1" y="393"/>
                  </a:lnTo>
                  <a:lnTo>
                    <a:pt x="1" y="400"/>
                  </a:lnTo>
                  <a:lnTo>
                    <a:pt x="1" y="400"/>
                  </a:lnTo>
                  <a:lnTo>
                    <a:pt x="1" y="409"/>
                  </a:lnTo>
                  <a:lnTo>
                    <a:pt x="3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17" y="436"/>
                  </a:lnTo>
                  <a:lnTo>
                    <a:pt x="23" y="440"/>
                  </a:lnTo>
                  <a:lnTo>
                    <a:pt x="31" y="444"/>
                  </a:lnTo>
                  <a:lnTo>
                    <a:pt x="38" y="446"/>
                  </a:lnTo>
                  <a:lnTo>
                    <a:pt x="38" y="446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31" y="459"/>
                  </a:lnTo>
                  <a:lnTo>
                    <a:pt x="26" y="469"/>
                  </a:lnTo>
                  <a:lnTo>
                    <a:pt x="21" y="479"/>
                  </a:lnTo>
                  <a:lnTo>
                    <a:pt x="17" y="490"/>
                  </a:lnTo>
                  <a:lnTo>
                    <a:pt x="11" y="514"/>
                  </a:lnTo>
                  <a:lnTo>
                    <a:pt x="6" y="539"/>
                  </a:lnTo>
                  <a:lnTo>
                    <a:pt x="3" y="562"/>
                  </a:lnTo>
                  <a:lnTo>
                    <a:pt x="1" y="585"/>
                  </a:lnTo>
                  <a:lnTo>
                    <a:pt x="0" y="621"/>
                  </a:lnTo>
                  <a:lnTo>
                    <a:pt x="20" y="883"/>
                  </a:lnTo>
                  <a:lnTo>
                    <a:pt x="1129" y="883"/>
                  </a:lnTo>
                  <a:lnTo>
                    <a:pt x="1149" y="621"/>
                  </a:lnTo>
                  <a:lnTo>
                    <a:pt x="1149" y="621"/>
                  </a:lnTo>
                  <a:lnTo>
                    <a:pt x="1148" y="585"/>
                  </a:lnTo>
                  <a:lnTo>
                    <a:pt x="1146" y="562"/>
                  </a:lnTo>
                  <a:lnTo>
                    <a:pt x="1143" y="539"/>
                  </a:lnTo>
                  <a:lnTo>
                    <a:pt x="1139" y="514"/>
                  </a:lnTo>
                  <a:lnTo>
                    <a:pt x="1133" y="490"/>
                  </a:lnTo>
                  <a:lnTo>
                    <a:pt x="1128" y="479"/>
                  </a:lnTo>
                  <a:lnTo>
                    <a:pt x="1124" y="469"/>
                  </a:lnTo>
                  <a:lnTo>
                    <a:pt x="1119" y="459"/>
                  </a:lnTo>
                  <a:lnTo>
                    <a:pt x="1113" y="449"/>
                  </a:lnTo>
                  <a:lnTo>
                    <a:pt x="1113" y="449"/>
                  </a:lnTo>
                  <a:close/>
                  <a:moveTo>
                    <a:pt x="146" y="352"/>
                  </a:moveTo>
                  <a:lnTo>
                    <a:pt x="146" y="352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6" y="163"/>
                  </a:lnTo>
                  <a:lnTo>
                    <a:pt x="221" y="159"/>
                  </a:lnTo>
                  <a:lnTo>
                    <a:pt x="227" y="156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50" y="151"/>
                  </a:lnTo>
                  <a:lnTo>
                    <a:pt x="278" y="149"/>
                  </a:lnTo>
                  <a:lnTo>
                    <a:pt x="360" y="147"/>
                  </a:lnTo>
                  <a:lnTo>
                    <a:pt x="464" y="146"/>
                  </a:lnTo>
                  <a:lnTo>
                    <a:pt x="575" y="144"/>
                  </a:lnTo>
                  <a:lnTo>
                    <a:pt x="575" y="144"/>
                  </a:lnTo>
                  <a:lnTo>
                    <a:pt x="685" y="146"/>
                  </a:lnTo>
                  <a:lnTo>
                    <a:pt x="790" y="147"/>
                  </a:lnTo>
                  <a:lnTo>
                    <a:pt x="871" y="149"/>
                  </a:lnTo>
                  <a:lnTo>
                    <a:pt x="899" y="151"/>
                  </a:lnTo>
                  <a:lnTo>
                    <a:pt x="916" y="152"/>
                  </a:lnTo>
                  <a:lnTo>
                    <a:pt x="916" y="152"/>
                  </a:lnTo>
                  <a:lnTo>
                    <a:pt x="923" y="156"/>
                  </a:lnTo>
                  <a:lnTo>
                    <a:pt x="928" y="159"/>
                  </a:lnTo>
                  <a:lnTo>
                    <a:pt x="933" y="163"/>
                  </a:lnTo>
                  <a:lnTo>
                    <a:pt x="936" y="167"/>
                  </a:lnTo>
                  <a:lnTo>
                    <a:pt x="1003" y="352"/>
                  </a:lnTo>
                  <a:lnTo>
                    <a:pt x="1003" y="352"/>
                  </a:lnTo>
                  <a:lnTo>
                    <a:pt x="1005" y="358"/>
                  </a:lnTo>
                  <a:lnTo>
                    <a:pt x="1008" y="365"/>
                  </a:lnTo>
                  <a:lnTo>
                    <a:pt x="1009" y="371"/>
                  </a:lnTo>
                  <a:lnTo>
                    <a:pt x="1008" y="379"/>
                  </a:lnTo>
                  <a:lnTo>
                    <a:pt x="1005" y="385"/>
                  </a:lnTo>
                  <a:lnTo>
                    <a:pt x="1003" y="388"/>
                  </a:lnTo>
                  <a:lnTo>
                    <a:pt x="1000" y="390"/>
                  </a:lnTo>
                  <a:lnTo>
                    <a:pt x="997" y="393"/>
                  </a:lnTo>
                  <a:lnTo>
                    <a:pt x="992" y="394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168" y="395"/>
                  </a:lnTo>
                  <a:lnTo>
                    <a:pt x="168" y="395"/>
                  </a:lnTo>
                  <a:lnTo>
                    <a:pt x="158" y="394"/>
                  </a:lnTo>
                  <a:lnTo>
                    <a:pt x="152" y="390"/>
                  </a:lnTo>
                  <a:lnTo>
                    <a:pt x="147" y="385"/>
                  </a:lnTo>
                  <a:lnTo>
                    <a:pt x="143" y="379"/>
                  </a:lnTo>
                  <a:lnTo>
                    <a:pt x="142" y="371"/>
                  </a:lnTo>
                  <a:lnTo>
                    <a:pt x="142" y="365"/>
                  </a:lnTo>
                  <a:lnTo>
                    <a:pt x="143" y="358"/>
                  </a:lnTo>
                  <a:lnTo>
                    <a:pt x="146" y="352"/>
                  </a:lnTo>
                  <a:lnTo>
                    <a:pt x="146" y="352"/>
                  </a:lnTo>
                  <a:close/>
                  <a:moveTo>
                    <a:pt x="178" y="701"/>
                  </a:moveTo>
                  <a:lnTo>
                    <a:pt x="178" y="701"/>
                  </a:lnTo>
                  <a:lnTo>
                    <a:pt x="168" y="700"/>
                  </a:lnTo>
                  <a:lnTo>
                    <a:pt x="158" y="696"/>
                  </a:lnTo>
                  <a:lnTo>
                    <a:pt x="151" y="692"/>
                  </a:lnTo>
                  <a:lnTo>
                    <a:pt x="143" y="686"/>
                  </a:lnTo>
                  <a:lnTo>
                    <a:pt x="137" y="679"/>
                  </a:lnTo>
                  <a:lnTo>
                    <a:pt x="132" y="670"/>
                  </a:lnTo>
                  <a:lnTo>
                    <a:pt x="129" y="66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9" y="640"/>
                  </a:lnTo>
                  <a:lnTo>
                    <a:pt x="132" y="631"/>
                  </a:lnTo>
                  <a:lnTo>
                    <a:pt x="137" y="622"/>
                  </a:lnTo>
                  <a:lnTo>
                    <a:pt x="143" y="615"/>
                  </a:lnTo>
                  <a:lnTo>
                    <a:pt x="151" y="609"/>
                  </a:lnTo>
                  <a:lnTo>
                    <a:pt x="158" y="604"/>
                  </a:lnTo>
                  <a:lnTo>
                    <a:pt x="168" y="601"/>
                  </a:lnTo>
                  <a:lnTo>
                    <a:pt x="178" y="600"/>
                  </a:lnTo>
                  <a:lnTo>
                    <a:pt x="178" y="600"/>
                  </a:lnTo>
                  <a:lnTo>
                    <a:pt x="188" y="601"/>
                  </a:lnTo>
                  <a:lnTo>
                    <a:pt x="198" y="604"/>
                  </a:lnTo>
                  <a:lnTo>
                    <a:pt x="207" y="609"/>
                  </a:lnTo>
                  <a:lnTo>
                    <a:pt x="214" y="615"/>
                  </a:lnTo>
                  <a:lnTo>
                    <a:pt x="219" y="622"/>
                  </a:lnTo>
                  <a:lnTo>
                    <a:pt x="224" y="631"/>
                  </a:lnTo>
                  <a:lnTo>
                    <a:pt x="228" y="640"/>
                  </a:lnTo>
                  <a:lnTo>
                    <a:pt x="228" y="650"/>
                  </a:lnTo>
                  <a:lnTo>
                    <a:pt x="228" y="650"/>
                  </a:lnTo>
                  <a:lnTo>
                    <a:pt x="228" y="660"/>
                  </a:lnTo>
                  <a:lnTo>
                    <a:pt x="224" y="670"/>
                  </a:lnTo>
                  <a:lnTo>
                    <a:pt x="219" y="679"/>
                  </a:lnTo>
                  <a:lnTo>
                    <a:pt x="214" y="686"/>
                  </a:lnTo>
                  <a:lnTo>
                    <a:pt x="207" y="692"/>
                  </a:lnTo>
                  <a:lnTo>
                    <a:pt x="198" y="696"/>
                  </a:lnTo>
                  <a:lnTo>
                    <a:pt x="188" y="700"/>
                  </a:lnTo>
                  <a:lnTo>
                    <a:pt x="178" y="701"/>
                  </a:lnTo>
                  <a:lnTo>
                    <a:pt x="178" y="701"/>
                  </a:lnTo>
                  <a:close/>
                  <a:moveTo>
                    <a:pt x="970" y="701"/>
                  </a:moveTo>
                  <a:lnTo>
                    <a:pt x="970" y="701"/>
                  </a:lnTo>
                  <a:lnTo>
                    <a:pt x="960" y="700"/>
                  </a:lnTo>
                  <a:lnTo>
                    <a:pt x="952" y="696"/>
                  </a:lnTo>
                  <a:lnTo>
                    <a:pt x="943" y="692"/>
                  </a:lnTo>
                  <a:lnTo>
                    <a:pt x="936" y="686"/>
                  </a:lnTo>
                  <a:lnTo>
                    <a:pt x="929" y="679"/>
                  </a:lnTo>
                  <a:lnTo>
                    <a:pt x="924" y="670"/>
                  </a:lnTo>
                  <a:lnTo>
                    <a:pt x="922" y="660"/>
                  </a:lnTo>
                  <a:lnTo>
                    <a:pt x="921" y="650"/>
                  </a:lnTo>
                  <a:lnTo>
                    <a:pt x="921" y="650"/>
                  </a:lnTo>
                  <a:lnTo>
                    <a:pt x="922" y="640"/>
                  </a:lnTo>
                  <a:lnTo>
                    <a:pt x="924" y="631"/>
                  </a:lnTo>
                  <a:lnTo>
                    <a:pt x="929" y="622"/>
                  </a:lnTo>
                  <a:lnTo>
                    <a:pt x="936" y="615"/>
                  </a:lnTo>
                  <a:lnTo>
                    <a:pt x="943" y="609"/>
                  </a:lnTo>
                  <a:lnTo>
                    <a:pt x="952" y="604"/>
                  </a:lnTo>
                  <a:lnTo>
                    <a:pt x="960" y="601"/>
                  </a:lnTo>
                  <a:lnTo>
                    <a:pt x="970" y="600"/>
                  </a:lnTo>
                  <a:lnTo>
                    <a:pt x="970" y="600"/>
                  </a:lnTo>
                  <a:lnTo>
                    <a:pt x="980" y="601"/>
                  </a:lnTo>
                  <a:lnTo>
                    <a:pt x="990" y="604"/>
                  </a:lnTo>
                  <a:lnTo>
                    <a:pt x="999" y="609"/>
                  </a:lnTo>
                  <a:lnTo>
                    <a:pt x="1007" y="615"/>
                  </a:lnTo>
                  <a:lnTo>
                    <a:pt x="1013" y="622"/>
                  </a:lnTo>
                  <a:lnTo>
                    <a:pt x="1017" y="631"/>
                  </a:lnTo>
                  <a:lnTo>
                    <a:pt x="1020" y="640"/>
                  </a:lnTo>
                  <a:lnTo>
                    <a:pt x="1022" y="650"/>
                  </a:lnTo>
                  <a:lnTo>
                    <a:pt x="1022" y="650"/>
                  </a:lnTo>
                  <a:lnTo>
                    <a:pt x="1020" y="660"/>
                  </a:lnTo>
                  <a:lnTo>
                    <a:pt x="1017" y="670"/>
                  </a:lnTo>
                  <a:lnTo>
                    <a:pt x="1013" y="679"/>
                  </a:lnTo>
                  <a:lnTo>
                    <a:pt x="1007" y="686"/>
                  </a:lnTo>
                  <a:lnTo>
                    <a:pt x="999" y="692"/>
                  </a:lnTo>
                  <a:lnTo>
                    <a:pt x="990" y="696"/>
                  </a:lnTo>
                  <a:lnTo>
                    <a:pt x="980" y="700"/>
                  </a:lnTo>
                  <a:lnTo>
                    <a:pt x="970" y="701"/>
                  </a:lnTo>
                  <a:lnTo>
                    <a:pt x="970" y="7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5FE539F4-9D47-4F0C-9CD2-45A64314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3927475"/>
              <a:ext cx="84138" cy="82550"/>
            </a:xfrm>
            <a:custGeom>
              <a:avLst/>
              <a:gdLst>
                <a:gd name="T0" fmla="*/ 157 w 157"/>
                <a:gd name="T1" fmla="*/ 0 h 157"/>
                <a:gd name="T2" fmla="*/ 157 w 157"/>
                <a:gd name="T3" fmla="*/ 111 h 157"/>
                <a:gd name="T4" fmla="*/ 157 w 157"/>
                <a:gd name="T5" fmla="*/ 111 h 157"/>
                <a:gd name="T6" fmla="*/ 156 w 157"/>
                <a:gd name="T7" fmla="*/ 120 h 157"/>
                <a:gd name="T8" fmla="*/ 153 w 157"/>
                <a:gd name="T9" fmla="*/ 129 h 157"/>
                <a:gd name="T10" fmla="*/ 149 w 157"/>
                <a:gd name="T11" fmla="*/ 136 h 157"/>
                <a:gd name="T12" fmla="*/ 143 w 157"/>
                <a:gd name="T13" fmla="*/ 143 h 157"/>
                <a:gd name="T14" fmla="*/ 137 w 157"/>
                <a:gd name="T15" fmla="*/ 148 h 157"/>
                <a:gd name="T16" fmla="*/ 129 w 157"/>
                <a:gd name="T17" fmla="*/ 153 h 157"/>
                <a:gd name="T18" fmla="*/ 121 w 157"/>
                <a:gd name="T19" fmla="*/ 156 h 157"/>
                <a:gd name="T20" fmla="*/ 111 w 157"/>
                <a:gd name="T21" fmla="*/ 157 h 157"/>
                <a:gd name="T22" fmla="*/ 47 w 157"/>
                <a:gd name="T23" fmla="*/ 157 h 157"/>
                <a:gd name="T24" fmla="*/ 47 w 157"/>
                <a:gd name="T25" fmla="*/ 157 h 157"/>
                <a:gd name="T26" fmla="*/ 37 w 157"/>
                <a:gd name="T27" fmla="*/ 156 h 157"/>
                <a:gd name="T28" fmla="*/ 28 w 157"/>
                <a:gd name="T29" fmla="*/ 153 h 157"/>
                <a:gd name="T30" fmla="*/ 21 w 157"/>
                <a:gd name="T31" fmla="*/ 148 h 157"/>
                <a:gd name="T32" fmla="*/ 13 w 157"/>
                <a:gd name="T33" fmla="*/ 143 h 157"/>
                <a:gd name="T34" fmla="*/ 8 w 157"/>
                <a:gd name="T35" fmla="*/ 136 h 157"/>
                <a:gd name="T36" fmla="*/ 3 w 157"/>
                <a:gd name="T37" fmla="*/ 129 h 157"/>
                <a:gd name="T38" fmla="*/ 1 w 157"/>
                <a:gd name="T39" fmla="*/ 120 h 157"/>
                <a:gd name="T40" fmla="*/ 0 w 157"/>
                <a:gd name="T41" fmla="*/ 111 h 157"/>
                <a:gd name="T42" fmla="*/ 0 w 157"/>
                <a:gd name="T43" fmla="*/ 0 h 157"/>
                <a:gd name="T44" fmla="*/ 157 w 157"/>
                <a:gd name="T4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57">
                  <a:moveTo>
                    <a:pt x="157" y="0"/>
                  </a:moveTo>
                  <a:lnTo>
                    <a:pt x="157" y="111"/>
                  </a:lnTo>
                  <a:lnTo>
                    <a:pt x="157" y="111"/>
                  </a:lnTo>
                  <a:lnTo>
                    <a:pt x="156" y="120"/>
                  </a:lnTo>
                  <a:lnTo>
                    <a:pt x="153" y="129"/>
                  </a:lnTo>
                  <a:lnTo>
                    <a:pt x="149" y="136"/>
                  </a:lnTo>
                  <a:lnTo>
                    <a:pt x="143" y="143"/>
                  </a:lnTo>
                  <a:lnTo>
                    <a:pt x="137" y="148"/>
                  </a:lnTo>
                  <a:lnTo>
                    <a:pt x="129" y="153"/>
                  </a:lnTo>
                  <a:lnTo>
                    <a:pt x="121" y="156"/>
                  </a:lnTo>
                  <a:lnTo>
                    <a:pt x="111" y="157"/>
                  </a:lnTo>
                  <a:lnTo>
                    <a:pt x="47" y="157"/>
                  </a:lnTo>
                  <a:lnTo>
                    <a:pt x="47" y="157"/>
                  </a:lnTo>
                  <a:lnTo>
                    <a:pt x="37" y="156"/>
                  </a:lnTo>
                  <a:lnTo>
                    <a:pt x="28" y="153"/>
                  </a:lnTo>
                  <a:lnTo>
                    <a:pt x="21" y="148"/>
                  </a:lnTo>
                  <a:lnTo>
                    <a:pt x="13" y="143"/>
                  </a:lnTo>
                  <a:lnTo>
                    <a:pt x="8" y="136"/>
                  </a:lnTo>
                  <a:lnTo>
                    <a:pt x="3" y="129"/>
                  </a:lnTo>
                  <a:lnTo>
                    <a:pt x="1" y="120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7D5A1E4A-4F9B-4AFB-AD20-31312F98B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163" y="3927475"/>
              <a:ext cx="82550" cy="82550"/>
            </a:xfrm>
            <a:custGeom>
              <a:avLst/>
              <a:gdLst>
                <a:gd name="T0" fmla="*/ 157 w 157"/>
                <a:gd name="T1" fmla="*/ 0 h 157"/>
                <a:gd name="T2" fmla="*/ 157 w 157"/>
                <a:gd name="T3" fmla="*/ 111 h 157"/>
                <a:gd name="T4" fmla="*/ 157 w 157"/>
                <a:gd name="T5" fmla="*/ 111 h 157"/>
                <a:gd name="T6" fmla="*/ 156 w 157"/>
                <a:gd name="T7" fmla="*/ 120 h 157"/>
                <a:gd name="T8" fmla="*/ 153 w 157"/>
                <a:gd name="T9" fmla="*/ 129 h 157"/>
                <a:gd name="T10" fmla="*/ 149 w 157"/>
                <a:gd name="T11" fmla="*/ 136 h 157"/>
                <a:gd name="T12" fmla="*/ 143 w 157"/>
                <a:gd name="T13" fmla="*/ 143 h 157"/>
                <a:gd name="T14" fmla="*/ 137 w 157"/>
                <a:gd name="T15" fmla="*/ 148 h 157"/>
                <a:gd name="T16" fmla="*/ 128 w 157"/>
                <a:gd name="T17" fmla="*/ 153 h 157"/>
                <a:gd name="T18" fmla="*/ 119 w 157"/>
                <a:gd name="T19" fmla="*/ 156 h 157"/>
                <a:gd name="T20" fmla="*/ 111 w 157"/>
                <a:gd name="T21" fmla="*/ 157 h 157"/>
                <a:gd name="T22" fmla="*/ 46 w 157"/>
                <a:gd name="T23" fmla="*/ 157 h 157"/>
                <a:gd name="T24" fmla="*/ 46 w 157"/>
                <a:gd name="T25" fmla="*/ 157 h 157"/>
                <a:gd name="T26" fmla="*/ 37 w 157"/>
                <a:gd name="T27" fmla="*/ 156 h 157"/>
                <a:gd name="T28" fmla="*/ 28 w 157"/>
                <a:gd name="T29" fmla="*/ 153 h 157"/>
                <a:gd name="T30" fmla="*/ 21 w 157"/>
                <a:gd name="T31" fmla="*/ 148 h 157"/>
                <a:gd name="T32" fmla="*/ 13 w 157"/>
                <a:gd name="T33" fmla="*/ 143 h 157"/>
                <a:gd name="T34" fmla="*/ 8 w 157"/>
                <a:gd name="T35" fmla="*/ 136 h 157"/>
                <a:gd name="T36" fmla="*/ 3 w 157"/>
                <a:gd name="T37" fmla="*/ 129 h 157"/>
                <a:gd name="T38" fmla="*/ 1 w 157"/>
                <a:gd name="T39" fmla="*/ 120 h 157"/>
                <a:gd name="T40" fmla="*/ 0 w 157"/>
                <a:gd name="T41" fmla="*/ 111 h 157"/>
                <a:gd name="T42" fmla="*/ 0 w 157"/>
                <a:gd name="T43" fmla="*/ 0 h 157"/>
                <a:gd name="T44" fmla="*/ 157 w 157"/>
                <a:gd name="T4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57">
                  <a:moveTo>
                    <a:pt x="157" y="0"/>
                  </a:moveTo>
                  <a:lnTo>
                    <a:pt x="157" y="111"/>
                  </a:lnTo>
                  <a:lnTo>
                    <a:pt x="157" y="111"/>
                  </a:lnTo>
                  <a:lnTo>
                    <a:pt x="156" y="120"/>
                  </a:lnTo>
                  <a:lnTo>
                    <a:pt x="153" y="129"/>
                  </a:lnTo>
                  <a:lnTo>
                    <a:pt x="149" y="136"/>
                  </a:lnTo>
                  <a:lnTo>
                    <a:pt x="143" y="143"/>
                  </a:lnTo>
                  <a:lnTo>
                    <a:pt x="137" y="148"/>
                  </a:lnTo>
                  <a:lnTo>
                    <a:pt x="128" y="153"/>
                  </a:lnTo>
                  <a:lnTo>
                    <a:pt x="119" y="156"/>
                  </a:lnTo>
                  <a:lnTo>
                    <a:pt x="111" y="157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37" y="156"/>
                  </a:lnTo>
                  <a:lnTo>
                    <a:pt x="28" y="153"/>
                  </a:lnTo>
                  <a:lnTo>
                    <a:pt x="21" y="148"/>
                  </a:lnTo>
                  <a:lnTo>
                    <a:pt x="13" y="143"/>
                  </a:lnTo>
                  <a:lnTo>
                    <a:pt x="8" y="136"/>
                  </a:lnTo>
                  <a:lnTo>
                    <a:pt x="3" y="129"/>
                  </a:lnTo>
                  <a:lnTo>
                    <a:pt x="1" y="120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52306C68-377B-4A66-B5A2-D23F79A1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314700"/>
              <a:ext cx="41275" cy="69850"/>
            </a:xfrm>
            <a:custGeom>
              <a:avLst/>
              <a:gdLst>
                <a:gd name="T0" fmla="*/ 0 w 79"/>
                <a:gd name="T1" fmla="*/ 126 h 132"/>
                <a:gd name="T2" fmla="*/ 46 w 79"/>
                <a:gd name="T3" fmla="*/ 0 h 132"/>
                <a:gd name="T4" fmla="*/ 79 w 79"/>
                <a:gd name="T5" fmla="*/ 11 h 132"/>
                <a:gd name="T6" fmla="*/ 35 w 79"/>
                <a:gd name="T7" fmla="*/ 132 h 132"/>
                <a:gd name="T8" fmla="*/ 35 w 79"/>
                <a:gd name="T9" fmla="*/ 132 h 132"/>
                <a:gd name="T10" fmla="*/ 0 w 79"/>
                <a:gd name="T11" fmla="*/ 126 h 132"/>
                <a:gd name="T12" fmla="*/ 0 w 79"/>
                <a:gd name="T13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32">
                  <a:moveTo>
                    <a:pt x="0" y="126"/>
                  </a:moveTo>
                  <a:lnTo>
                    <a:pt x="46" y="0"/>
                  </a:lnTo>
                  <a:lnTo>
                    <a:pt x="79" y="11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8023B81A-3AA2-4F53-AB5F-82F1BD1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3344863"/>
              <a:ext cx="52388" cy="52388"/>
            </a:xfrm>
            <a:custGeom>
              <a:avLst/>
              <a:gdLst>
                <a:gd name="T0" fmla="*/ 35 w 100"/>
                <a:gd name="T1" fmla="*/ 100 h 100"/>
                <a:gd name="T2" fmla="*/ 100 w 100"/>
                <a:gd name="T3" fmla="*/ 22 h 100"/>
                <a:gd name="T4" fmla="*/ 74 w 100"/>
                <a:gd name="T5" fmla="*/ 0 h 100"/>
                <a:gd name="T6" fmla="*/ 0 w 100"/>
                <a:gd name="T7" fmla="*/ 87 h 100"/>
                <a:gd name="T8" fmla="*/ 0 w 100"/>
                <a:gd name="T9" fmla="*/ 87 h 100"/>
                <a:gd name="T10" fmla="*/ 19 w 100"/>
                <a:gd name="T11" fmla="*/ 94 h 100"/>
                <a:gd name="T12" fmla="*/ 35 w 100"/>
                <a:gd name="T13" fmla="*/ 100 h 100"/>
                <a:gd name="T14" fmla="*/ 35 w 100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0">
                  <a:moveTo>
                    <a:pt x="35" y="100"/>
                  </a:moveTo>
                  <a:lnTo>
                    <a:pt x="100" y="22"/>
                  </a:lnTo>
                  <a:lnTo>
                    <a:pt x="7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9" y="94"/>
                  </a:lnTo>
                  <a:lnTo>
                    <a:pt x="35" y="100"/>
                  </a:lnTo>
                  <a:lnTo>
                    <a:pt x="35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328FB2D6-E49C-47C9-8408-31F5DA07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3394075"/>
              <a:ext cx="44450" cy="31750"/>
            </a:xfrm>
            <a:custGeom>
              <a:avLst/>
              <a:gdLst>
                <a:gd name="T0" fmla="*/ 29 w 84"/>
                <a:gd name="T1" fmla="*/ 62 h 62"/>
                <a:gd name="T2" fmla="*/ 84 w 84"/>
                <a:gd name="T3" fmla="*/ 30 h 62"/>
                <a:gd name="T4" fmla="*/ 67 w 84"/>
                <a:gd name="T5" fmla="*/ 0 h 62"/>
                <a:gd name="T6" fmla="*/ 0 w 84"/>
                <a:gd name="T7" fmla="*/ 39 h 62"/>
                <a:gd name="T8" fmla="*/ 0 w 84"/>
                <a:gd name="T9" fmla="*/ 39 h 62"/>
                <a:gd name="T10" fmla="*/ 15 w 84"/>
                <a:gd name="T11" fmla="*/ 50 h 62"/>
                <a:gd name="T12" fmla="*/ 29 w 84"/>
                <a:gd name="T13" fmla="*/ 62 h 62"/>
                <a:gd name="T14" fmla="*/ 29 w 84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2">
                  <a:moveTo>
                    <a:pt x="29" y="62"/>
                  </a:moveTo>
                  <a:lnTo>
                    <a:pt x="84" y="30"/>
                  </a:lnTo>
                  <a:lnTo>
                    <a:pt x="67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5" y="50"/>
                  </a:lnTo>
                  <a:lnTo>
                    <a:pt x="29" y="62"/>
                  </a:lnTo>
                  <a:lnTo>
                    <a:pt x="29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CB0AE5E0-52BC-496E-94C9-1B35DE5F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1" y="3305175"/>
              <a:ext cx="19050" cy="74613"/>
            </a:xfrm>
            <a:custGeom>
              <a:avLst/>
              <a:gdLst>
                <a:gd name="T0" fmla="*/ 18 w 35"/>
                <a:gd name="T1" fmla="*/ 139 h 140"/>
                <a:gd name="T2" fmla="*/ 18 w 35"/>
                <a:gd name="T3" fmla="*/ 139 h 140"/>
                <a:gd name="T4" fmla="*/ 35 w 35"/>
                <a:gd name="T5" fmla="*/ 140 h 140"/>
                <a:gd name="T6" fmla="*/ 35 w 35"/>
                <a:gd name="T7" fmla="*/ 0 h 140"/>
                <a:gd name="T8" fmla="*/ 0 w 35"/>
                <a:gd name="T9" fmla="*/ 0 h 140"/>
                <a:gd name="T10" fmla="*/ 0 w 35"/>
                <a:gd name="T11" fmla="*/ 140 h 140"/>
                <a:gd name="T12" fmla="*/ 0 w 35"/>
                <a:gd name="T13" fmla="*/ 140 h 140"/>
                <a:gd name="T14" fmla="*/ 18 w 35"/>
                <a:gd name="T15" fmla="*/ 139 h 140"/>
                <a:gd name="T16" fmla="*/ 18 w 35"/>
                <a:gd name="T17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0">
                  <a:moveTo>
                    <a:pt x="18" y="139"/>
                  </a:moveTo>
                  <a:lnTo>
                    <a:pt x="18" y="139"/>
                  </a:lnTo>
                  <a:lnTo>
                    <a:pt x="35" y="14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8" y="139"/>
                  </a:lnTo>
                  <a:lnTo>
                    <a:pt x="18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BA4CA333-EE93-4E08-A745-D20B6356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3" y="3314700"/>
              <a:ext cx="41275" cy="69850"/>
            </a:xfrm>
            <a:custGeom>
              <a:avLst/>
              <a:gdLst>
                <a:gd name="T0" fmla="*/ 78 w 78"/>
                <a:gd name="T1" fmla="*/ 126 h 132"/>
                <a:gd name="T2" fmla="*/ 32 w 78"/>
                <a:gd name="T3" fmla="*/ 0 h 132"/>
                <a:gd name="T4" fmla="*/ 0 w 78"/>
                <a:gd name="T5" fmla="*/ 11 h 132"/>
                <a:gd name="T6" fmla="*/ 44 w 78"/>
                <a:gd name="T7" fmla="*/ 132 h 132"/>
                <a:gd name="T8" fmla="*/ 44 w 78"/>
                <a:gd name="T9" fmla="*/ 132 h 132"/>
                <a:gd name="T10" fmla="*/ 78 w 78"/>
                <a:gd name="T11" fmla="*/ 126 h 132"/>
                <a:gd name="T12" fmla="*/ 78 w 78"/>
                <a:gd name="T13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2">
                  <a:moveTo>
                    <a:pt x="78" y="126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78" y="126"/>
                  </a:lnTo>
                  <a:lnTo>
                    <a:pt x="78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C6B4245F-B4C7-4AB6-814F-C0504367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3394075"/>
              <a:ext cx="42863" cy="31750"/>
            </a:xfrm>
            <a:custGeom>
              <a:avLst/>
              <a:gdLst>
                <a:gd name="T0" fmla="*/ 83 w 83"/>
                <a:gd name="T1" fmla="*/ 39 h 62"/>
                <a:gd name="T2" fmla="*/ 17 w 83"/>
                <a:gd name="T3" fmla="*/ 0 h 62"/>
                <a:gd name="T4" fmla="*/ 0 w 83"/>
                <a:gd name="T5" fmla="*/ 30 h 62"/>
                <a:gd name="T6" fmla="*/ 53 w 83"/>
                <a:gd name="T7" fmla="*/ 62 h 62"/>
                <a:gd name="T8" fmla="*/ 53 w 83"/>
                <a:gd name="T9" fmla="*/ 62 h 62"/>
                <a:gd name="T10" fmla="*/ 67 w 83"/>
                <a:gd name="T11" fmla="*/ 50 h 62"/>
                <a:gd name="T12" fmla="*/ 83 w 83"/>
                <a:gd name="T13" fmla="*/ 39 h 62"/>
                <a:gd name="T14" fmla="*/ 83 w 83"/>
                <a:gd name="T1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2">
                  <a:moveTo>
                    <a:pt x="83" y="39"/>
                  </a:moveTo>
                  <a:lnTo>
                    <a:pt x="17" y="0"/>
                  </a:lnTo>
                  <a:lnTo>
                    <a:pt x="0" y="3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67" y="50"/>
                  </a:lnTo>
                  <a:lnTo>
                    <a:pt x="83" y="39"/>
                  </a:lnTo>
                  <a:lnTo>
                    <a:pt x="8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EAF74067-20BF-41B3-ADB3-4DEBF60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1" y="3344863"/>
              <a:ext cx="52388" cy="52388"/>
            </a:xfrm>
            <a:custGeom>
              <a:avLst/>
              <a:gdLst>
                <a:gd name="T0" fmla="*/ 100 w 100"/>
                <a:gd name="T1" fmla="*/ 87 h 100"/>
                <a:gd name="T2" fmla="*/ 26 w 100"/>
                <a:gd name="T3" fmla="*/ 0 h 100"/>
                <a:gd name="T4" fmla="*/ 0 w 100"/>
                <a:gd name="T5" fmla="*/ 22 h 100"/>
                <a:gd name="T6" fmla="*/ 65 w 100"/>
                <a:gd name="T7" fmla="*/ 100 h 100"/>
                <a:gd name="T8" fmla="*/ 65 w 100"/>
                <a:gd name="T9" fmla="*/ 100 h 100"/>
                <a:gd name="T10" fmla="*/ 82 w 100"/>
                <a:gd name="T11" fmla="*/ 94 h 100"/>
                <a:gd name="T12" fmla="*/ 100 w 100"/>
                <a:gd name="T13" fmla="*/ 87 h 100"/>
                <a:gd name="T14" fmla="*/ 100 w 100"/>
                <a:gd name="T15" fmla="*/ 8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0">
                  <a:moveTo>
                    <a:pt x="100" y="87"/>
                  </a:moveTo>
                  <a:lnTo>
                    <a:pt x="26" y="0"/>
                  </a:lnTo>
                  <a:lnTo>
                    <a:pt x="0" y="22"/>
                  </a:lnTo>
                  <a:lnTo>
                    <a:pt x="65" y="100"/>
                  </a:lnTo>
                  <a:lnTo>
                    <a:pt x="65" y="100"/>
                  </a:lnTo>
                  <a:lnTo>
                    <a:pt x="82" y="94"/>
                  </a:lnTo>
                  <a:lnTo>
                    <a:pt x="100" y="87"/>
                  </a:lnTo>
                  <a:lnTo>
                    <a:pt x="100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7398751C-1ACC-4BAC-A6A9-896718CEC1C8}"/>
              </a:ext>
            </a:extLst>
          </p:cNvPr>
          <p:cNvGrpSpPr/>
          <p:nvPr/>
        </p:nvGrpSpPr>
        <p:grpSpPr>
          <a:xfrm>
            <a:off x="7080834" y="3617336"/>
            <a:ext cx="376454" cy="261881"/>
            <a:chOff x="2916238" y="2636837"/>
            <a:chExt cx="3383954" cy="2354055"/>
          </a:xfrm>
          <a:solidFill>
            <a:srgbClr val="BFBFBF"/>
          </a:solidFill>
        </p:grpSpPr>
        <p:grpSp>
          <p:nvGrpSpPr>
            <p:cNvPr id="115" name="Grupa 114">
              <a:extLst>
                <a:ext uri="{FF2B5EF4-FFF2-40B4-BE49-F238E27FC236}">
                  <a16:creationId xmlns:a16="http://schemas.microsoft.com/office/drawing/2014/main" id="{72F5C547-26A1-46DD-AFBD-C00333682D93}"/>
                </a:ext>
              </a:extLst>
            </p:cNvPr>
            <p:cNvGrpSpPr/>
            <p:nvPr/>
          </p:nvGrpSpPr>
          <p:grpSpPr>
            <a:xfrm>
              <a:off x="4534651" y="2636837"/>
              <a:ext cx="1765541" cy="2354055"/>
              <a:chOff x="4534651" y="2636837"/>
              <a:chExt cx="1765541" cy="2354055"/>
            </a:xfrm>
            <a:grpFill/>
          </p:grpSpPr>
          <p:sp>
            <p:nvSpPr>
              <p:cNvPr id="127" name="Freeform 5">
                <a:extLst>
                  <a:ext uri="{FF2B5EF4-FFF2-40B4-BE49-F238E27FC236}">
                    <a16:creationId xmlns:a16="http://schemas.microsoft.com/office/drawing/2014/main" id="{7EE0FF95-FBC3-4BA3-867E-2086656F1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34651" y="2636837"/>
                <a:ext cx="1765541" cy="2354055"/>
              </a:xfrm>
              <a:custGeom>
                <a:avLst/>
                <a:gdLst>
                  <a:gd name="T0" fmla="*/ 273 w 2515"/>
                  <a:gd name="T1" fmla="*/ 1 h 3360"/>
                  <a:gd name="T2" fmla="*/ 217 w 2515"/>
                  <a:gd name="T3" fmla="*/ 10 h 3360"/>
                  <a:gd name="T4" fmla="*/ 164 w 2515"/>
                  <a:gd name="T5" fmla="*/ 30 h 3360"/>
                  <a:gd name="T6" fmla="*/ 117 w 2515"/>
                  <a:gd name="T7" fmla="*/ 61 h 3360"/>
                  <a:gd name="T8" fmla="*/ 75 w 2515"/>
                  <a:gd name="T9" fmla="*/ 99 h 3360"/>
                  <a:gd name="T10" fmla="*/ 43 w 2515"/>
                  <a:gd name="T11" fmla="*/ 146 h 3360"/>
                  <a:gd name="T12" fmla="*/ 19 w 2515"/>
                  <a:gd name="T13" fmla="*/ 199 h 3360"/>
                  <a:gd name="T14" fmla="*/ 4 w 2515"/>
                  <a:gd name="T15" fmla="*/ 256 h 3360"/>
                  <a:gd name="T16" fmla="*/ 0 w 2515"/>
                  <a:gd name="T17" fmla="*/ 1526 h 3360"/>
                  <a:gd name="T18" fmla="*/ 1 w 2515"/>
                  <a:gd name="T19" fmla="*/ 3073 h 3360"/>
                  <a:gd name="T20" fmla="*/ 10 w 2515"/>
                  <a:gd name="T21" fmla="*/ 3133 h 3360"/>
                  <a:gd name="T22" fmla="*/ 29 w 2515"/>
                  <a:gd name="T23" fmla="*/ 3189 h 3360"/>
                  <a:gd name="T24" fmla="*/ 58 w 2515"/>
                  <a:gd name="T25" fmla="*/ 3238 h 3360"/>
                  <a:gd name="T26" fmla="*/ 95 w 2515"/>
                  <a:gd name="T27" fmla="*/ 3281 h 3360"/>
                  <a:gd name="T28" fmla="*/ 140 w 2515"/>
                  <a:gd name="T29" fmla="*/ 3315 h 3360"/>
                  <a:gd name="T30" fmla="*/ 189 w 2515"/>
                  <a:gd name="T31" fmla="*/ 3341 h 3360"/>
                  <a:gd name="T32" fmla="*/ 245 w 2515"/>
                  <a:gd name="T33" fmla="*/ 3356 h 3360"/>
                  <a:gd name="T34" fmla="*/ 2227 w 2515"/>
                  <a:gd name="T35" fmla="*/ 3360 h 3360"/>
                  <a:gd name="T36" fmla="*/ 2270 w 2515"/>
                  <a:gd name="T37" fmla="*/ 3356 h 3360"/>
                  <a:gd name="T38" fmla="*/ 2326 w 2515"/>
                  <a:gd name="T39" fmla="*/ 3341 h 3360"/>
                  <a:gd name="T40" fmla="*/ 2375 w 2515"/>
                  <a:gd name="T41" fmla="*/ 3315 h 3360"/>
                  <a:gd name="T42" fmla="*/ 2420 w 2515"/>
                  <a:gd name="T43" fmla="*/ 3281 h 3360"/>
                  <a:gd name="T44" fmla="*/ 2457 w 2515"/>
                  <a:gd name="T45" fmla="*/ 3238 h 3360"/>
                  <a:gd name="T46" fmla="*/ 2487 w 2515"/>
                  <a:gd name="T47" fmla="*/ 3189 h 3360"/>
                  <a:gd name="T48" fmla="*/ 2506 w 2515"/>
                  <a:gd name="T49" fmla="*/ 3133 h 3360"/>
                  <a:gd name="T50" fmla="*/ 2514 w 2515"/>
                  <a:gd name="T51" fmla="*/ 3073 h 3360"/>
                  <a:gd name="T52" fmla="*/ 2515 w 2515"/>
                  <a:gd name="T53" fmla="*/ 302 h 3360"/>
                  <a:gd name="T54" fmla="*/ 2511 w 2515"/>
                  <a:gd name="T55" fmla="*/ 256 h 3360"/>
                  <a:gd name="T56" fmla="*/ 2497 w 2515"/>
                  <a:gd name="T57" fmla="*/ 199 h 3360"/>
                  <a:gd name="T58" fmla="*/ 2473 w 2515"/>
                  <a:gd name="T59" fmla="*/ 146 h 3360"/>
                  <a:gd name="T60" fmla="*/ 2440 w 2515"/>
                  <a:gd name="T61" fmla="*/ 99 h 3360"/>
                  <a:gd name="T62" fmla="*/ 2399 w 2515"/>
                  <a:gd name="T63" fmla="*/ 61 h 3360"/>
                  <a:gd name="T64" fmla="*/ 2351 w 2515"/>
                  <a:gd name="T65" fmla="*/ 30 h 3360"/>
                  <a:gd name="T66" fmla="*/ 2299 w 2515"/>
                  <a:gd name="T67" fmla="*/ 10 h 3360"/>
                  <a:gd name="T68" fmla="*/ 2241 w 2515"/>
                  <a:gd name="T69" fmla="*/ 1 h 3360"/>
                  <a:gd name="T70" fmla="*/ 2306 w 2515"/>
                  <a:gd name="T71" fmla="*/ 1785 h 3360"/>
                  <a:gd name="T72" fmla="*/ 2304 w 2515"/>
                  <a:gd name="T73" fmla="*/ 3076 h 3360"/>
                  <a:gd name="T74" fmla="*/ 2292 w 2515"/>
                  <a:gd name="T75" fmla="*/ 3109 h 3360"/>
                  <a:gd name="T76" fmla="*/ 2270 w 2515"/>
                  <a:gd name="T77" fmla="*/ 3134 h 3360"/>
                  <a:gd name="T78" fmla="*/ 2242 w 2515"/>
                  <a:gd name="T79" fmla="*/ 3148 h 3360"/>
                  <a:gd name="T80" fmla="*/ 289 w 2515"/>
                  <a:gd name="T81" fmla="*/ 3149 h 3360"/>
                  <a:gd name="T82" fmla="*/ 258 w 2515"/>
                  <a:gd name="T83" fmla="*/ 3142 h 3360"/>
                  <a:gd name="T84" fmla="*/ 233 w 2515"/>
                  <a:gd name="T85" fmla="*/ 3123 h 3360"/>
                  <a:gd name="T86" fmla="*/ 217 w 2515"/>
                  <a:gd name="T87" fmla="*/ 3094 h 3360"/>
                  <a:gd name="T88" fmla="*/ 210 w 2515"/>
                  <a:gd name="T89" fmla="*/ 3058 h 3360"/>
                  <a:gd name="T90" fmla="*/ 210 w 2515"/>
                  <a:gd name="T91" fmla="*/ 302 h 3360"/>
                  <a:gd name="T92" fmla="*/ 217 w 2515"/>
                  <a:gd name="T93" fmla="*/ 266 h 3360"/>
                  <a:gd name="T94" fmla="*/ 233 w 2515"/>
                  <a:gd name="T95" fmla="*/ 237 h 3360"/>
                  <a:gd name="T96" fmla="*/ 258 w 2515"/>
                  <a:gd name="T97" fmla="*/ 218 h 3360"/>
                  <a:gd name="T98" fmla="*/ 289 w 2515"/>
                  <a:gd name="T99" fmla="*/ 210 h 3360"/>
                  <a:gd name="T100" fmla="*/ 2242 w 2515"/>
                  <a:gd name="T101" fmla="*/ 212 h 3360"/>
                  <a:gd name="T102" fmla="*/ 2270 w 2515"/>
                  <a:gd name="T103" fmla="*/ 226 h 3360"/>
                  <a:gd name="T104" fmla="*/ 2292 w 2515"/>
                  <a:gd name="T105" fmla="*/ 250 h 3360"/>
                  <a:gd name="T106" fmla="*/ 2304 w 2515"/>
                  <a:gd name="T107" fmla="*/ 284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15" h="3360">
                    <a:moveTo>
                      <a:pt x="2227" y="0"/>
                    </a:moveTo>
                    <a:lnTo>
                      <a:pt x="289" y="0"/>
                    </a:lnTo>
                    <a:lnTo>
                      <a:pt x="289" y="0"/>
                    </a:lnTo>
                    <a:lnTo>
                      <a:pt x="273" y="1"/>
                    </a:lnTo>
                    <a:lnTo>
                      <a:pt x="259" y="2"/>
                    </a:lnTo>
                    <a:lnTo>
                      <a:pt x="245" y="4"/>
                    </a:lnTo>
                    <a:lnTo>
                      <a:pt x="231" y="6"/>
                    </a:lnTo>
                    <a:lnTo>
                      <a:pt x="217" y="10"/>
                    </a:lnTo>
                    <a:lnTo>
                      <a:pt x="203" y="14"/>
                    </a:lnTo>
                    <a:lnTo>
                      <a:pt x="189" y="18"/>
                    </a:lnTo>
                    <a:lnTo>
                      <a:pt x="176" y="24"/>
                    </a:lnTo>
                    <a:lnTo>
                      <a:pt x="164" y="30"/>
                    </a:lnTo>
                    <a:lnTo>
                      <a:pt x="151" y="36"/>
                    </a:lnTo>
                    <a:lnTo>
                      <a:pt x="140" y="44"/>
                    </a:lnTo>
                    <a:lnTo>
                      <a:pt x="128" y="52"/>
                    </a:lnTo>
                    <a:lnTo>
                      <a:pt x="117" y="61"/>
                    </a:lnTo>
                    <a:lnTo>
                      <a:pt x="106" y="69"/>
                    </a:lnTo>
                    <a:lnTo>
                      <a:pt x="95" y="79"/>
                    </a:lnTo>
                    <a:lnTo>
                      <a:pt x="85" y="89"/>
                    </a:lnTo>
                    <a:lnTo>
                      <a:pt x="75" y="99"/>
                    </a:lnTo>
                    <a:lnTo>
                      <a:pt x="66" y="110"/>
                    </a:lnTo>
                    <a:lnTo>
                      <a:pt x="58" y="122"/>
                    </a:lnTo>
                    <a:lnTo>
                      <a:pt x="50" y="134"/>
                    </a:lnTo>
                    <a:lnTo>
                      <a:pt x="43" y="146"/>
                    </a:lnTo>
                    <a:lnTo>
                      <a:pt x="36" y="158"/>
                    </a:lnTo>
                    <a:lnTo>
                      <a:pt x="29" y="171"/>
                    </a:lnTo>
                    <a:lnTo>
                      <a:pt x="24" y="184"/>
                    </a:lnTo>
                    <a:lnTo>
                      <a:pt x="19" y="199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6" y="241"/>
                    </a:lnTo>
                    <a:lnTo>
                      <a:pt x="4" y="256"/>
                    </a:lnTo>
                    <a:lnTo>
                      <a:pt x="2" y="272"/>
                    </a:lnTo>
                    <a:lnTo>
                      <a:pt x="1" y="287"/>
                    </a:lnTo>
                    <a:lnTo>
                      <a:pt x="0" y="302"/>
                    </a:lnTo>
                    <a:lnTo>
                      <a:pt x="0" y="1526"/>
                    </a:lnTo>
                    <a:lnTo>
                      <a:pt x="0" y="1785"/>
                    </a:lnTo>
                    <a:lnTo>
                      <a:pt x="0" y="3058"/>
                    </a:lnTo>
                    <a:lnTo>
                      <a:pt x="0" y="3058"/>
                    </a:lnTo>
                    <a:lnTo>
                      <a:pt x="1" y="3073"/>
                    </a:lnTo>
                    <a:lnTo>
                      <a:pt x="2" y="3088"/>
                    </a:lnTo>
                    <a:lnTo>
                      <a:pt x="4" y="3104"/>
                    </a:lnTo>
                    <a:lnTo>
                      <a:pt x="6" y="3119"/>
                    </a:lnTo>
                    <a:lnTo>
                      <a:pt x="10" y="3133"/>
                    </a:lnTo>
                    <a:lnTo>
                      <a:pt x="14" y="3147"/>
                    </a:lnTo>
                    <a:lnTo>
                      <a:pt x="19" y="3161"/>
                    </a:lnTo>
                    <a:lnTo>
                      <a:pt x="24" y="3176"/>
                    </a:lnTo>
                    <a:lnTo>
                      <a:pt x="29" y="3189"/>
                    </a:lnTo>
                    <a:lnTo>
                      <a:pt x="36" y="3202"/>
                    </a:lnTo>
                    <a:lnTo>
                      <a:pt x="43" y="3214"/>
                    </a:lnTo>
                    <a:lnTo>
                      <a:pt x="50" y="3226"/>
                    </a:lnTo>
                    <a:lnTo>
                      <a:pt x="58" y="3238"/>
                    </a:lnTo>
                    <a:lnTo>
                      <a:pt x="66" y="3250"/>
                    </a:lnTo>
                    <a:lnTo>
                      <a:pt x="75" y="3261"/>
                    </a:lnTo>
                    <a:lnTo>
                      <a:pt x="85" y="3271"/>
                    </a:lnTo>
                    <a:lnTo>
                      <a:pt x="95" y="3281"/>
                    </a:lnTo>
                    <a:lnTo>
                      <a:pt x="106" y="3290"/>
                    </a:lnTo>
                    <a:lnTo>
                      <a:pt x="117" y="3299"/>
                    </a:lnTo>
                    <a:lnTo>
                      <a:pt x="128" y="3308"/>
                    </a:lnTo>
                    <a:lnTo>
                      <a:pt x="140" y="3315"/>
                    </a:lnTo>
                    <a:lnTo>
                      <a:pt x="151" y="3324"/>
                    </a:lnTo>
                    <a:lnTo>
                      <a:pt x="164" y="3330"/>
                    </a:lnTo>
                    <a:lnTo>
                      <a:pt x="176" y="3336"/>
                    </a:lnTo>
                    <a:lnTo>
                      <a:pt x="189" y="3341"/>
                    </a:lnTo>
                    <a:lnTo>
                      <a:pt x="203" y="3346"/>
                    </a:lnTo>
                    <a:lnTo>
                      <a:pt x="217" y="3350"/>
                    </a:lnTo>
                    <a:lnTo>
                      <a:pt x="231" y="3354"/>
                    </a:lnTo>
                    <a:lnTo>
                      <a:pt x="245" y="3356"/>
                    </a:lnTo>
                    <a:lnTo>
                      <a:pt x="259" y="3358"/>
                    </a:lnTo>
                    <a:lnTo>
                      <a:pt x="273" y="3359"/>
                    </a:lnTo>
                    <a:lnTo>
                      <a:pt x="289" y="3360"/>
                    </a:lnTo>
                    <a:lnTo>
                      <a:pt x="2227" y="3360"/>
                    </a:lnTo>
                    <a:lnTo>
                      <a:pt x="2227" y="3360"/>
                    </a:lnTo>
                    <a:lnTo>
                      <a:pt x="2241" y="3359"/>
                    </a:lnTo>
                    <a:lnTo>
                      <a:pt x="2256" y="3358"/>
                    </a:lnTo>
                    <a:lnTo>
                      <a:pt x="2270" y="3356"/>
                    </a:lnTo>
                    <a:lnTo>
                      <a:pt x="2284" y="3354"/>
                    </a:lnTo>
                    <a:lnTo>
                      <a:pt x="2299" y="3350"/>
                    </a:lnTo>
                    <a:lnTo>
                      <a:pt x="2312" y="3346"/>
                    </a:lnTo>
                    <a:lnTo>
                      <a:pt x="2326" y="3341"/>
                    </a:lnTo>
                    <a:lnTo>
                      <a:pt x="2339" y="3336"/>
                    </a:lnTo>
                    <a:lnTo>
                      <a:pt x="2351" y="3330"/>
                    </a:lnTo>
                    <a:lnTo>
                      <a:pt x="2364" y="3324"/>
                    </a:lnTo>
                    <a:lnTo>
                      <a:pt x="2375" y="3315"/>
                    </a:lnTo>
                    <a:lnTo>
                      <a:pt x="2388" y="3308"/>
                    </a:lnTo>
                    <a:lnTo>
                      <a:pt x="2399" y="3299"/>
                    </a:lnTo>
                    <a:lnTo>
                      <a:pt x="2410" y="3290"/>
                    </a:lnTo>
                    <a:lnTo>
                      <a:pt x="2420" y="3281"/>
                    </a:lnTo>
                    <a:lnTo>
                      <a:pt x="2430" y="3271"/>
                    </a:lnTo>
                    <a:lnTo>
                      <a:pt x="2440" y="3261"/>
                    </a:lnTo>
                    <a:lnTo>
                      <a:pt x="2449" y="3250"/>
                    </a:lnTo>
                    <a:lnTo>
                      <a:pt x="2457" y="3238"/>
                    </a:lnTo>
                    <a:lnTo>
                      <a:pt x="2465" y="3226"/>
                    </a:lnTo>
                    <a:lnTo>
                      <a:pt x="2473" y="3214"/>
                    </a:lnTo>
                    <a:lnTo>
                      <a:pt x="2480" y="3202"/>
                    </a:lnTo>
                    <a:lnTo>
                      <a:pt x="2487" y="3189"/>
                    </a:lnTo>
                    <a:lnTo>
                      <a:pt x="2492" y="3176"/>
                    </a:lnTo>
                    <a:lnTo>
                      <a:pt x="2497" y="3161"/>
                    </a:lnTo>
                    <a:lnTo>
                      <a:pt x="2502" y="3147"/>
                    </a:lnTo>
                    <a:lnTo>
                      <a:pt x="2506" y="3133"/>
                    </a:lnTo>
                    <a:lnTo>
                      <a:pt x="2509" y="3119"/>
                    </a:lnTo>
                    <a:lnTo>
                      <a:pt x="2511" y="3104"/>
                    </a:lnTo>
                    <a:lnTo>
                      <a:pt x="2513" y="3088"/>
                    </a:lnTo>
                    <a:lnTo>
                      <a:pt x="2514" y="3073"/>
                    </a:lnTo>
                    <a:lnTo>
                      <a:pt x="2515" y="3058"/>
                    </a:lnTo>
                    <a:lnTo>
                      <a:pt x="2515" y="1785"/>
                    </a:lnTo>
                    <a:lnTo>
                      <a:pt x="2515" y="1526"/>
                    </a:lnTo>
                    <a:lnTo>
                      <a:pt x="2515" y="302"/>
                    </a:lnTo>
                    <a:lnTo>
                      <a:pt x="2515" y="302"/>
                    </a:lnTo>
                    <a:lnTo>
                      <a:pt x="2514" y="287"/>
                    </a:lnTo>
                    <a:lnTo>
                      <a:pt x="2513" y="272"/>
                    </a:lnTo>
                    <a:lnTo>
                      <a:pt x="2511" y="256"/>
                    </a:lnTo>
                    <a:lnTo>
                      <a:pt x="2509" y="241"/>
                    </a:lnTo>
                    <a:lnTo>
                      <a:pt x="2506" y="227"/>
                    </a:lnTo>
                    <a:lnTo>
                      <a:pt x="2502" y="213"/>
                    </a:lnTo>
                    <a:lnTo>
                      <a:pt x="2497" y="199"/>
                    </a:lnTo>
                    <a:lnTo>
                      <a:pt x="2492" y="184"/>
                    </a:lnTo>
                    <a:lnTo>
                      <a:pt x="2487" y="171"/>
                    </a:lnTo>
                    <a:lnTo>
                      <a:pt x="2480" y="158"/>
                    </a:lnTo>
                    <a:lnTo>
                      <a:pt x="2473" y="146"/>
                    </a:lnTo>
                    <a:lnTo>
                      <a:pt x="2465" y="134"/>
                    </a:lnTo>
                    <a:lnTo>
                      <a:pt x="2457" y="122"/>
                    </a:lnTo>
                    <a:lnTo>
                      <a:pt x="2449" y="110"/>
                    </a:lnTo>
                    <a:lnTo>
                      <a:pt x="2440" y="99"/>
                    </a:lnTo>
                    <a:lnTo>
                      <a:pt x="2430" y="89"/>
                    </a:lnTo>
                    <a:lnTo>
                      <a:pt x="2420" y="79"/>
                    </a:lnTo>
                    <a:lnTo>
                      <a:pt x="2410" y="69"/>
                    </a:lnTo>
                    <a:lnTo>
                      <a:pt x="2399" y="61"/>
                    </a:lnTo>
                    <a:lnTo>
                      <a:pt x="2388" y="52"/>
                    </a:lnTo>
                    <a:lnTo>
                      <a:pt x="2375" y="44"/>
                    </a:lnTo>
                    <a:lnTo>
                      <a:pt x="2364" y="36"/>
                    </a:lnTo>
                    <a:lnTo>
                      <a:pt x="2351" y="30"/>
                    </a:lnTo>
                    <a:lnTo>
                      <a:pt x="2339" y="24"/>
                    </a:lnTo>
                    <a:lnTo>
                      <a:pt x="2326" y="18"/>
                    </a:lnTo>
                    <a:lnTo>
                      <a:pt x="2312" y="14"/>
                    </a:lnTo>
                    <a:lnTo>
                      <a:pt x="2299" y="10"/>
                    </a:lnTo>
                    <a:lnTo>
                      <a:pt x="2284" y="6"/>
                    </a:lnTo>
                    <a:lnTo>
                      <a:pt x="2270" y="4"/>
                    </a:lnTo>
                    <a:lnTo>
                      <a:pt x="2256" y="2"/>
                    </a:lnTo>
                    <a:lnTo>
                      <a:pt x="2241" y="1"/>
                    </a:lnTo>
                    <a:lnTo>
                      <a:pt x="2227" y="0"/>
                    </a:lnTo>
                    <a:lnTo>
                      <a:pt x="2227" y="0"/>
                    </a:lnTo>
                    <a:close/>
                    <a:moveTo>
                      <a:pt x="2306" y="1526"/>
                    </a:moveTo>
                    <a:lnTo>
                      <a:pt x="2306" y="1785"/>
                    </a:lnTo>
                    <a:lnTo>
                      <a:pt x="2306" y="3058"/>
                    </a:lnTo>
                    <a:lnTo>
                      <a:pt x="2306" y="3058"/>
                    </a:lnTo>
                    <a:lnTo>
                      <a:pt x="2305" y="3067"/>
                    </a:lnTo>
                    <a:lnTo>
                      <a:pt x="2304" y="3076"/>
                    </a:lnTo>
                    <a:lnTo>
                      <a:pt x="2302" y="3085"/>
                    </a:lnTo>
                    <a:lnTo>
                      <a:pt x="2299" y="3094"/>
                    </a:lnTo>
                    <a:lnTo>
                      <a:pt x="2296" y="3102"/>
                    </a:lnTo>
                    <a:lnTo>
                      <a:pt x="2292" y="3109"/>
                    </a:lnTo>
                    <a:lnTo>
                      <a:pt x="2288" y="3116"/>
                    </a:lnTo>
                    <a:lnTo>
                      <a:pt x="2282" y="3123"/>
                    </a:lnTo>
                    <a:lnTo>
                      <a:pt x="2276" y="3129"/>
                    </a:lnTo>
                    <a:lnTo>
                      <a:pt x="2270" y="3134"/>
                    </a:lnTo>
                    <a:lnTo>
                      <a:pt x="2264" y="3138"/>
                    </a:lnTo>
                    <a:lnTo>
                      <a:pt x="2257" y="3142"/>
                    </a:lnTo>
                    <a:lnTo>
                      <a:pt x="2250" y="3145"/>
                    </a:lnTo>
                    <a:lnTo>
                      <a:pt x="2242" y="3148"/>
                    </a:lnTo>
                    <a:lnTo>
                      <a:pt x="2235" y="3149"/>
                    </a:lnTo>
                    <a:lnTo>
                      <a:pt x="2227" y="3149"/>
                    </a:lnTo>
                    <a:lnTo>
                      <a:pt x="289" y="3149"/>
                    </a:lnTo>
                    <a:lnTo>
                      <a:pt x="289" y="3149"/>
                    </a:lnTo>
                    <a:lnTo>
                      <a:pt x="280" y="3149"/>
                    </a:lnTo>
                    <a:lnTo>
                      <a:pt x="273" y="3148"/>
                    </a:lnTo>
                    <a:lnTo>
                      <a:pt x="265" y="3145"/>
                    </a:lnTo>
                    <a:lnTo>
                      <a:pt x="258" y="3142"/>
                    </a:lnTo>
                    <a:lnTo>
                      <a:pt x="251" y="3138"/>
                    </a:lnTo>
                    <a:lnTo>
                      <a:pt x="245" y="3134"/>
                    </a:lnTo>
                    <a:lnTo>
                      <a:pt x="239" y="3129"/>
                    </a:lnTo>
                    <a:lnTo>
                      <a:pt x="233" y="3123"/>
                    </a:lnTo>
                    <a:lnTo>
                      <a:pt x="228" y="3116"/>
                    </a:lnTo>
                    <a:lnTo>
                      <a:pt x="224" y="3109"/>
                    </a:lnTo>
                    <a:lnTo>
                      <a:pt x="220" y="3102"/>
                    </a:lnTo>
                    <a:lnTo>
                      <a:pt x="217" y="3094"/>
                    </a:lnTo>
                    <a:lnTo>
                      <a:pt x="214" y="3085"/>
                    </a:lnTo>
                    <a:lnTo>
                      <a:pt x="212" y="3076"/>
                    </a:lnTo>
                    <a:lnTo>
                      <a:pt x="211" y="3067"/>
                    </a:lnTo>
                    <a:lnTo>
                      <a:pt x="210" y="3058"/>
                    </a:lnTo>
                    <a:lnTo>
                      <a:pt x="210" y="1526"/>
                    </a:lnTo>
                    <a:lnTo>
                      <a:pt x="210" y="1526"/>
                    </a:lnTo>
                    <a:lnTo>
                      <a:pt x="210" y="302"/>
                    </a:lnTo>
                    <a:lnTo>
                      <a:pt x="210" y="302"/>
                    </a:lnTo>
                    <a:lnTo>
                      <a:pt x="211" y="293"/>
                    </a:lnTo>
                    <a:lnTo>
                      <a:pt x="212" y="284"/>
                    </a:lnTo>
                    <a:lnTo>
                      <a:pt x="214" y="275"/>
                    </a:lnTo>
                    <a:lnTo>
                      <a:pt x="217" y="266"/>
                    </a:lnTo>
                    <a:lnTo>
                      <a:pt x="220" y="258"/>
                    </a:lnTo>
                    <a:lnTo>
                      <a:pt x="224" y="250"/>
                    </a:lnTo>
                    <a:lnTo>
                      <a:pt x="228" y="243"/>
                    </a:lnTo>
                    <a:lnTo>
                      <a:pt x="233" y="237"/>
                    </a:lnTo>
                    <a:lnTo>
                      <a:pt x="239" y="231"/>
                    </a:lnTo>
                    <a:lnTo>
                      <a:pt x="245" y="226"/>
                    </a:lnTo>
                    <a:lnTo>
                      <a:pt x="251" y="221"/>
                    </a:lnTo>
                    <a:lnTo>
                      <a:pt x="258" y="218"/>
                    </a:lnTo>
                    <a:lnTo>
                      <a:pt x="265" y="215"/>
                    </a:lnTo>
                    <a:lnTo>
                      <a:pt x="273" y="212"/>
                    </a:lnTo>
                    <a:lnTo>
                      <a:pt x="280" y="211"/>
                    </a:lnTo>
                    <a:lnTo>
                      <a:pt x="289" y="210"/>
                    </a:lnTo>
                    <a:lnTo>
                      <a:pt x="2227" y="210"/>
                    </a:lnTo>
                    <a:lnTo>
                      <a:pt x="2227" y="210"/>
                    </a:lnTo>
                    <a:lnTo>
                      <a:pt x="2235" y="211"/>
                    </a:lnTo>
                    <a:lnTo>
                      <a:pt x="2242" y="212"/>
                    </a:lnTo>
                    <a:lnTo>
                      <a:pt x="2250" y="215"/>
                    </a:lnTo>
                    <a:lnTo>
                      <a:pt x="2257" y="218"/>
                    </a:lnTo>
                    <a:lnTo>
                      <a:pt x="2264" y="221"/>
                    </a:lnTo>
                    <a:lnTo>
                      <a:pt x="2270" y="226"/>
                    </a:lnTo>
                    <a:lnTo>
                      <a:pt x="2276" y="231"/>
                    </a:lnTo>
                    <a:lnTo>
                      <a:pt x="2282" y="237"/>
                    </a:lnTo>
                    <a:lnTo>
                      <a:pt x="2288" y="243"/>
                    </a:lnTo>
                    <a:lnTo>
                      <a:pt x="2292" y="250"/>
                    </a:lnTo>
                    <a:lnTo>
                      <a:pt x="2296" y="258"/>
                    </a:lnTo>
                    <a:lnTo>
                      <a:pt x="2299" y="266"/>
                    </a:lnTo>
                    <a:lnTo>
                      <a:pt x="2302" y="275"/>
                    </a:lnTo>
                    <a:lnTo>
                      <a:pt x="2304" y="284"/>
                    </a:lnTo>
                    <a:lnTo>
                      <a:pt x="2305" y="293"/>
                    </a:lnTo>
                    <a:lnTo>
                      <a:pt x="2306" y="302"/>
                    </a:lnTo>
                    <a:lnTo>
                      <a:pt x="2306" y="15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128" name="Grupa 127">
                <a:extLst>
                  <a:ext uri="{FF2B5EF4-FFF2-40B4-BE49-F238E27FC236}">
                    <a16:creationId xmlns:a16="http://schemas.microsoft.com/office/drawing/2014/main" id="{BC3AEA9C-528D-4390-9F5F-F7FE7D0DAAFE}"/>
                  </a:ext>
                </a:extLst>
              </p:cNvPr>
              <p:cNvGrpSpPr/>
              <p:nvPr/>
            </p:nvGrpSpPr>
            <p:grpSpPr>
              <a:xfrm>
                <a:off x="4828908" y="2994149"/>
                <a:ext cx="1177034" cy="1597401"/>
                <a:chOff x="4828908" y="2994149"/>
                <a:chExt cx="1177034" cy="1597401"/>
              </a:xfrm>
              <a:grpFill/>
            </p:grpSpPr>
            <p:sp>
              <p:nvSpPr>
                <p:cNvPr id="129" name="Freeform 7">
                  <a:extLst>
                    <a:ext uri="{FF2B5EF4-FFF2-40B4-BE49-F238E27FC236}">
                      <a16:creationId xmlns:a16="http://schemas.microsoft.com/office/drawing/2014/main" id="{A811B9A2-4691-4BFE-8372-F63C3374E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908" y="3866414"/>
                  <a:ext cx="1177027" cy="147128"/>
                </a:xfrm>
                <a:custGeom>
                  <a:avLst/>
                  <a:gdLst>
                    <a:gd name="T0" fmla="*/ 104 w 1675"/>
                    <a:gd name="T1" fmla="*/ 0 h 210"/>
                    <a:gd name="T2" fmla="*/ 94 w 1675"/>
                    <a:gd name="T3" fmla="*/ 1 h 210"/>
                    <a:gd name="T4" fmla="*/ 73 w 1675"/>
                    <a:gd name="T5" fmla="*/ 5 h 210"/>
                    <a:gd name="T6" fmla="*/ 55 w 1675"/>
                    <a:gd name="T7" fmla="*/ 13 h 210"/>
                    <a:gd name="T8" fmla="*/ 37 w 1675"/>
                    <a:gd name="T9" fmla="*/ 24 h 210"/>
                    <a:gd name="T10" fmla="*/ 23 w 1675"/>
                    <a:gd name="T11" fmla="*/ 39 h 210"/>
                    <a:gd name="T12" fmla="*/ 12 w 1675"/>
                    <a:gd name="T13" fmla="*/ 55 h 210"/>
                    <a:gd name="T14" fmla="*/ 4 w 1675"/>
                    <a:gd name="T15" fmla="*/ 74 h 210"/>
                    <a:gd name="T16" fmla="*/ 0 w 1675"/>
                    <a:gd name="T17" fmla="*/ 94 h 210"/>
                    <a:gd name="T18" fmla="*/ 0 w 1675"/>
                    <a:gd name="T19" fmla="*/ 105 h 210"/>
                    <a:gd name="T20" fmla="*/ 2 w 1675"/>
                    <a:gd name="T21" fmla="*/ 127 h 210"/>
                    <a:gd name="T22" fmla="*/ 8 w 1675"/>
                    <a:gd name="T23" fmla="*/ 146 h 210"/>
                    <a:gd name="T24" fmla="*/ 17 w 1675"/>
                    <a:gd name="T25" fmla="*/ 164 h 210"/>
                    <a:gd name="T26" fmla="*/ 30 w 1675"/>
                    <a:gd name="T27" fmla="*/ 179 h 210"/>
                    <a:gd name="T28" fmla="*/ 46 w 1675"/>
                    <a:gd name="T29" fmla="*/ 193 h 210"/>
                    <a:gd name="T30" fmla="*/ 64 w 1675"/>
                    <a:gd name="T31" fmla="*/ 202 h 210"/>
                    <a:gd name="T32" fmla="*/ 83 w 1675"/>
                    <a:gd name="T33" fmla="*/ 208 h 210"/>
                    <a:gd name="T34" fmla="*/ 104 w 1675"/>
                    <a:gd name="T35" fmla="*/ 210 h 210"/>
                    <a:gd name="T36" fmla="*/ 1571 w 1675"/>
                    <a:gd name="T37" fmla="*/ 210 h 210"/>
                    <a:gd name="T38" fmla="*/ 1592 w 1675"/>
                    <a:gd name="T39" fmla="*/ 208 h 210"/>
                    <a:gd name="T40" fmla="*/ 1612 w 1675"/>
                    <a:gd name="T41" fmla="*/ 202 h 210"/>
                    <a:gd name="T42" fmla="*/ 1630 w 1675"/>
                    <a:gd name="T43" fmla="*/ 193 h 210"/>
                    <a:gd name="T44" fmla="*/ 1645 w 1675"/>
                    <a:gd name="T45" fmla="*/ 179 h 210"/>
                    <a:gd name="T46" fmla="*/ 1658 w 1675"/>
                    <a:gd name="T47" fmla="*/ 164 h 210"/>
                    <a:gd name="T48" fmla="*/ 1667 w 1675"/>
                    <a:gd name="T49" fmla="*/ 146 h 210"/>
                    <a:gd name="T50" fmla="*/ 1673 w 1675"/>
                    <a:gd name="T51" fmla="*/ 127 h 210"/>
                    <a:gd name="T52" fmla="*/ 1675 w 1675"/>
                    <a:gd name="T53" fmla="*/ 105 h 210"/>
                    <a:gd name="T54" fmla="*/ 1675 w 1675"/>
                    <a:gd name="T55" fmla="*/ 94 h 210"/>
                    <a:gd name="T56" fmla="*/ 1671 w 1675"/>
                    <a:gd name="T57" fmla="*/ 74 h 210"/>
                    <a:gd name="T58" fmla="*/ 1663 w 1675"/>
                    <a:gd name="T59" fmla="*/ 55 h 210"/>
                    <a:gd name="T60" fmla="*/ 1652 w 1675"/>
                    <a:gd name="T61" fmla="*/ 39 h 210"/>
                    <a:gd name="T62" fmla="*/ 1638 w 1675"/>
                    <a:gd name="T63" fmla="*/ 24 h 210"/>
                    <a:gd name="T64" fmla="*/ 1621 w 1675"/>
                    <a:gd name="T65" fmla="*/ 13 h 210"/>
                    <a:gd name="T66" fmla="*/ 1603 w 1675"/>
                    <a:gd name="T67" fmla="*/ 5 h 210"/>
                    <a:gd name="T68" fmla="*/ 1581 w 1675"/>
                    <a:gd name="T69" fmla="*/ 1 h 210"/>
                    <a:gd name="T70" fmla="*/ 1571 w 1675"/>
                    <a:gd name="T7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5" h="210">
                      <a:moveTo>
                        <a:pt x="1571" y="0"/>
                      </a:move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4" y="1"/>
                      </a:lnTo>
                      <a:lnTo>
                        <a:pt x="83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3"/>
                      </a:lnTo>
                      <a:lnTo>
                        <a:pt x="46" y="18"/>
                      </a:lnTo>
                      <a:lnTo>
                        <a:pt x="37" y="24"/>
                      </a:lnTo>
                      <a:lnTo>
                        <a:pt x="30" y="30"/>
                      </a:lnTo>
                      <a:lnTo>
                        <a:pt x="23" y="39"/>
                      </a:lnTo>
                      <a:lnTo>
                        <a:pt x="17" y="47"/>
                      </a:lnTo>
                      <a:lnTo>
                        <a:pt x="12" y="55"/>
                      </a:lnTo>
                      <a:lnTo>
                        <a:pt x="8" y="64"/>
                      </a:lnTo>
                      <a:lnTo>
                        <a:pt x="4" y="74"/>
                      </a:lnTo>
                      <a:lnTo>
                        <a:pt x="2" y="84"/>
                      </a:lnTo>
                      <a:lnTo>
                        <a:pt x="0" y="94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16"/>
                      </a:lnTo>
                      <a:lnTo>
                        <a:pt x="2" y="127"/>
                      </a:lnTo>
                      <a:lnTo>
                        <a:pt x="4" y="137"/>
                      </a:lnTo>
                      <a:lnTo>
                        <a:pt x="8" y="146"/>
                      </a:lnTo>
                      <a:lnTo>
                        <a:pt x="12" y="155"/>
                      </a:lnTo>
                      <a:lnTo>
                        <a:pt x="17" y="164"/>
                      </a:lnTo>
                      <a:lnTo>
                        <a:pt x="23" y="172"/>
                      </a:lnTo>
                      <a:lnTo>
                        <a:pt x="30" y="179"/>
                      </a:lnTo>
                      <a:lnTo>
                        <a:pt x="37" y="186"/>
                      </a:lnTo>
                      <a:lnTo>
                        <a:pt x="46" y="193"/>
                      </a:lnTo>
                      <a:lnTo>
                        <a:pt x="55" y="198"/>
                      </a:lnTo>
                      <a:lnTo>
                        <a:pt x="64" y="202"/>
                      </a:lnTo>
                      <a:lnTo>
                        <a:pt x="73" y="206"/>
                      </a:lnTo>
                      <a:lnTo>
                        <a:pt x="83" y="208"/>
                      </a:lnTo>
                      <a:lnTo>
                        <a:pt x="94" y="210"/>
                      </a:lnTo>
                      <a:lnTo>
                        <a:pt x="104" y="210"/>
                      </a:lnTo>
                      <a:lnTo>
                        <a:pt x="1571" y="210"/>
                      </a:lnTo>
                      <a:lnTo>
                        <a:pt x="1571" y="210"/>
                      </a:lnTo>
                      <a:lnTo>
                        <a:pt x="1581" y="210"/>
                      </a:lnTo>
                      <a:lnTo>
                        <a:pt x="1592" y="208"/>
                      </a:lnTo>
                      <a:lnTo>
                        <a:pt x="1603" y="206"/>
                      </a:lnTo>
                      <a:lnTo>
                        <a:pt x="1612" y="202"/>
                      </a:lnTo>
                      <a:lnTo>
                        <a:pt x="1621" y="198"/>
                      </a:lnTo>
                      <a:lnTo>
                        <a:pt x="1630" y="193"/>
                      </a:lnTo>
                      <a:lnTo>
                        <a:pt x="1638" y="186"/>
                      </a:lnTo>
                      <a:lnTo>
                        <a:pt x="1645" y="179"/>
                      </a:lnTo>
                      <a:lnTo>
                        <a:pt x="1652" y="172"/>
                      </a:lnTo>
                      <a:lnTo>
                        <a:pt x="1658" y="164"/>
                      </a:lnTo>
                      <a:lnTo>
                        <a:pt x="1663" y="155"/>
                      </a:lnTo>
                      <a:lnTo>
                        <a:pt x="1667" y="146"/>
                      </a:lnTo>
                      <a:lnTo>
                        <a:pt x="1671" y="137"/>
                      </a:lnTo>
                      <a:lnTo>
                        <a:pt x="1673" y="127"/>
                      </a:lnTo>
                      <a:lnTo>
                        <a:pt x="1675" y="116"/>
                      </a:lnTo>
                      <a:lnTo>
                        <a:pt x="1675" y="105"/>
                      </a:lnTo>
                      <a:lnTo>
                        <a:pt x="1675" y="105"/>
                      </a:lnTo>
                      <a:lnTo>
                        <a:pt x="1675" y="94"/>
                      </a:lnTo>
                      <a:lnTo>
                        <a:pt x="1673" y="84"/>
                      </a:lnTo>
                      <a:lnTo>
                        <a:pt x="1671" y="74"/>
                      </a:lnTo>
                      <a:lnTo>
                        <a:pt x="1667" y="64"/>
                      </a:lnTo>
                      <a:lnTo>
                        <a:pt x="1663" y="55"/>
                      </a:lnTo>
                      <a:lnTo>
                        <a:pt x="1658" y="47"/>
                      </a:lnTo>
                      <a:lnTo>
                        <a:pt x="1652" y="39"/>
                      </a:lnTo>
                      <a:lnTo>
                        <a:pt x="1645" y="30"/>
                      </a:lnTo>
                      <a:lnTo>
                        <a:pt x="1638" y="24"/>
                      </a:lnTo>
                      <a:lnTo>
                        <a:pt x="1630" y="18"/>
                      </a:lnTo>
                      <a:lnTo>
                        <a:pt x="1621" y="13"/>
                      </a:lnTo>
                      <a:lnTo>
                        <a:pt x="1612" y="8"/>
                      </a:lnTo>
                      <a:lnTo>
                        <a:pt x="1603" y="5"/>
                      </a:lnTo>
                      <a:lnTo>
                        <a:pt x="1592" y="2"/>
                      </a:lnTo>
                      <a:lnTo>
                        <a:pt x="1581" y="1"/>
                      </a:lnTo>
                      <a:lnTo>
                        <a:pt x="1571" y="0"/>
                      </a:lnTo>
                      <a:lnTo>
                        <a:pt x="157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0" name="Freeform 8">
                  <a:extLst>
                    <a:ext uri="{FF2B5EF4-FFF2-40B4-BE49-F238E27FC236}">
                      <a16:creationId xmlns:a16="http://schemas.microsoft.com/office/drawing/2014/main" id="{4CA37608-9839-48CB-995D-9AE0EFA13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908" y="2994149"/>
                  <a:ext cx="1177027" cy="147128"/>
                </a:xfrm>
                <a:custGeom>
                  <a:avLst/>
                  <a:gdLst>
                    <a:gd name="T0" fmla="*/ 1571 w 1675"/>
                    <a:gd name="T1" fmla="*/ 210 h 210"/>
                    <a:gd name="T2" fmla="*/ 1581 w 1675"/>
                    <a:gd name="T3" fmla="*/ 210 h 210"/>
                    <a:gd name="T4" fmla="*/ 1603 w 1675"/>
                    <a:gd name="T5" fmla="*/ 204 h 210"/>
                    <a:gd name="T6" fmla="*/ 1621 w 1675"/>
                    <a:gd name="T7" fmla="*/ 197 h 210"/>
                    <a:gd name="T8" fmla="*/ 1638 w 1675"/>
                    <a:gd name="T9" fmla="*/ 185 h 210"/>
                    <a:gd name="T10" fmla="*/ 1652 w 1675"/>
                    <a:gd name="T11" fmla="*/ 171 h 210"/>
                    <a:gd name="T12" fmla="*/ 1663 w 1675"/>
                    <a:gd name="T13" fmla="*/ 155 h 210"/>
                    <a:gd name="T14" fmla="*/ 1671 w 1675"/>
                    <a:gd name="T15" fmla="*/ 136 h 210"/>
                    <a:gd name="T16" fmla="*/ 1675 w 1675"/>
                    <a:gd name="T17" fmla="*/ 115 h 210"/>
                    <a:gd name="T18" fmla="*/ 1675 w 1675"/>
                    <a:gd name="T19" fmla="*/ 104 h 210"/>
                    <a:gd name="T20" fmla="*/ 1673 w 1675"/>
                    <a:gd name="T21" fmla="*/ 84 h 210"/>
                    <a:gd name="T22" fmla="*/ 1667 w 1675"/>
                    <a:gd name="T23" fmla="*/ 64 h 210"/>
                    <a:gd name="T24" fmla="*/ 1658 w 1675"/>
                    <a:gd name="T25" fmla="*/ 46 h 210"/>
                    <a:gd name="T26" fmla="*/ 1645 w 1675"/>
                    <a:gd name="T27" fmla="*/ 30 h 210"/>
                    <a:gd name="T28" fmla="*/ 1630 w 1675"/>
                    <a:gd name="T29" fmla="*/ 18 h 210"/>
                    <a:gd name="T30" fmla="*/ 1612 w 1675"/>
                    <a:gd name="T31" fmla="*/ 8 h 210"/>
                    <a:gd name="T32" fmla="*/ 1592 w 1675"/>
                    <a:gd name="T33" fmla="*/ 2 h 210"/>
                    <a:gd name="T34" fmla="*/ 1571 w 1675"/>
                    <a:gd name="T35" fmla="*/ 0 h 210"/>
                    <a:gd name="T36" fmla="*/ 104 w 1675"/>
                    <a:gd name="T37" fmla="*/ 0 h 210"/>
                    <a:gd name="T38" fmla="*/ 83 w 1675"/>
                    <a:gd name="T39" fmla="*/ 2 h 210"/>
                    <a:gd name="T40" fmla="*/ 64 w 1675"/>
                    <a:gd name="T41" fmla="*/ 8 h 210"/>
                    <a:gd name="T42" fmla="*/ 46 w 1675"/>
                    <a:gd name="T43" fmla="*/ 18 h 210"/>
                    <a:gd name="T44" fmla="*/ 30 w 1675"/>
                    <a:gd name="T45" fmla="*/ 30 h 210"/>
                    <a:gd name="T46" fmla="*/ 17 w 1675"/>
                    <a:gd name="T47" fmla="*/ 46 h 210"/>
                    <a:gd name="T48" fmla="*/ 8 w 1675"/>
                    <a:gd name="T49" fmla="*/ 64 h 210"/>
                    <a:gd name="T50" fmla="*/ 2 w 1675"/>
                    <a:gd name="T51" fmla="*/ 84 h 210"/>
                    <a:gd name="T52" fmla="*/ 0 w 1675"/>
                    <a:gd name="T53" fmla="*/ 104 h 210"/>
                    <a:gd name="T54" fmla="*/ 0 w 1675"/>
                    <a:gd name="T55" fmla="*/ 115 h 210"/>
                    <a:gd name="T56" fmla="*/ 4 w 1675"/>
                    <a:gd name="T57" fmla="*/ 136 h 210"/>
                    <a:gd name="T58" fmla="*/ 12 w 1675"/>
                    <a:gd name="T59" fmla="*/ 155 h 210"/>
                    <a:gd name="T60" fmla="*/ 23 w 1675"/>
                    <a:gd name="T61" fmla="*/ 171 h 210"/>
                    <a:gd name="T62" fmla="*/ 37 w 1675"/>
                    <a:gd name="T63" fmla="*/ 185 h 210"/>
                    <a:gd name="T64" fmla="*/ 55 w 1675"/>
                    <a:gd name="T65" fmla="*/ 197 h 210"/>
                    <a:gd name="T66" fmla="*/ 73 w 1675"/>
                    <a:gd name="T67" fmla="*/ 204 h 210"/>
                    <a:gd name="T68" fmla="*/ 94 w 1675"/>
                    <a:gd name="T69" fmla="*/ 210 h 210"/>
                    <a:gd name="T70" fmla="*/ 104 w 1675"/>
                    <a:gd name="T71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5" h="210">
                      <a:moveTo>
                        <a:pt x="104" y="210"/>
                      </a:moveTo>
                      <a:lnTo>
                        <a:pt x="1571" y="210"/>
                      </a:lnTo>
                      <a:lnTo>
                        <a:pt x="1571" y="210"/>
                      </a:lnTo>
                      <a:lnTo>
                        <a:pt x="1581" y="210"/>
                      </a:lnTo>
                      <a:lnTo>
                        <a:pt x="1592" y="207"/>
                      </a:lnTo>
                      <a:lnTo>
                        <a:pt x="1603" y="204"/>
                      </a:lnTo>
                      <a:lnTo>
                        <a:pt x="1612" y="201"/>
                      </a:lnTo>
                      <a:lnTo>
                        <a:pt x="1621" y="197"/>
                      </a:lnTo>
                      <a:lnTo>
                        <a:pt x="1630" y="191"/>
                      </a:lnTo>
                      <a:lnTo>
                        <a:pt x="1638" y="185"/>
                      </a:lnTo>
                      <a:lnTo>
                        <a:pt x="1645" y="179"/>
                      </a:lnTo>
                      <a:lnTo>
                        <a:pt x="1652" y="171"/>
                      </a:lnTo>
                      <a:lnTo>
                        <a:pt x="1658" y="163"/>
                      </a:lnTo>
                      <a:lnTo>
                        <a:pt x="1663" y="155"/>
                      </a:lnTo>
                      <a:lnTo>
                        <a:pt x="1667" y="146"/>
                      </a:lnTo>
                      <a:lnTo>
                        <a:pt x="1671" y="136"/>
                      </a:lnTo>
                      <a:lnTo>
                        <a:pt x="1673" y="125"/>
                      </a:lnTo>
                      <a:lnTo>
                        <a:pt x="1675" y="115"/>
                      </a:lnTo>
                      <a:lnTo>
                        <a:pt x="1675" y="104"/>
                      </a:lnTo>
                      <a:lnTo>
                        <a:pt x="1675" y="104"/>
                      </a:lnTo>
                      <a:lnTo>
                        <a:pt x="1675" y="94"/>
                      </a:lnTo>
                      <a:lnTo>
                        <a:pt x="1673" y="84"/>
                      </a:lnTo>
                      <a:lnTo>
                        <a:pt x="1671" y="74"/>
                      </a:lnTo>
                      <a:lnTo>
                        <a:pt x="1667" y="64"/>
                      </a:lnTo>
                      <a:lnTo>
                        <a:pt x="1663" y="54"/>
                      </a:lnTo>
                      <a:lnTo>
                        <a:pt x="1658" y="46"/>
                      </a:lnTo>
                      <a:lnTo>
                        <a:pt x="1652" y="38"/>
                      </a:lnTo>
                      <a:lnTo>
                        <a:pt x="1645" y="30"/>
                      </a:lnTo>
                      <a:lnTo>
                        <a:pt x="1638" y="24"/>
                      </a:lnTo>
                      <a:lnTo>
                        <a:pt x="1630" y="18"/>
                      </a:lnTo>
                      <a:lnTo>
                        <a:pt x="1621" y="12"/>
                      </a:lnTo>
                      <a:lnTo>
                        <a:pt x="1612" y="8"/>
                      </a:lnTo>
                      <a:lnTo>
                        <a:pt x="1603" y="5"/>
                      </a:lnTo>
                      <a:lnTo>
                        <a:pt x="1592" y="2"/>
                      </a:lnTo>
                      <a:lnTo>
                        <a:pt x="1581" y="0"/>
                      </a:lnTo>
                      <a:lnTo>
                        <a:pt x="1571" y="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2"/>
                      </a:lnTo>
                      <a:lnTo>
                        <a:pt x="46" y="18"/>
                      </a:lnTo>
                      <a:lnTo>
                        <a:pt x="37" y="24"/>
                      </a:lnTo>
                      <a:lnTo>
                        <a:pt x="30" y="30"/>
                      </a:lnTo>
                      <a:lnTo>
                        <a:pt x="23" y="38"/>
                      </a:lnTo>
                      <a:lnTo>
                        <a:pt x="17" y="46"/>
                      </a:lnTo>
                      <a:lnTo>
                        <a:pt x="12" y="54"/>
                      </a:lnTo>
                      <a:lnTo>
                        <a:pt x="8" y="64"/>
                      </a:lnTo>
                      <a:lnTo>
                        <a:pt x="4" y="74"/>
                      </a:lnTo>
                      <a:lnTo>
                        <a:pt x="2" y="84"/>
                      </a:lnTo>
                      <a:lnTo>
                        <a:pt x="0" y="9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15"/>
                      </a:lnTo>
                      <a:lnTo>
                        <a:pt x="2" y="125"/>
                      </a:lnTo>
                      <a:lnTo>
                        <a:pt x="4" y="136"/>
                      </a:lnTo>
                      <a:lnTo>
                        <a:pt x="8" y="146"/>
                      </a:lnTo>
                      <a:lnTo>
                        <a:pt x="12" y="155"/>
                      </a:lnTo>
                      <a:lnTo>
                        <a:pt x="17" y="163"/>
                      </a:lnTo>
                      <a:lnTo>
                        <a:pt x="23" y="171"/>
                      </a:lnTo>
                      <a:lnTo>
                        <a:pt x="30" y="179"/>
                      </a:lnTo>
                      <a:lnTo>
                        <a:pt x="37" y="185"/>
                      </a:lnTo>
                      <a:lnTo>
                        <a:pt x="46" y="191"/>
                      </a:lnTo>
                      <a:lnTo>
                        <a:pt x="55" y="197"/>
                      </a:lnTo>
                      <a:lnTo>
                        <a:pt x="64" y="201"/>
                      </a:lnTo>
                      <a:lnTo>
                        <a:pt x="73" y="204"/>
                      </a:lnTo>
                      <a:lnTo>
                        <a:pt x="83" y="207"/>
                      </a:lnTo>
                      <a:lnTo>
                        <a:pt x="94" y="210"/>
                      </a:lnTo>
                      <a:lnTo>
                        <a:pt x="104" y="210"/>
                      </a:lnTo>
                      <a:lnTo>
                        <a:pt x="104" y="2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1" name="Freeform 9">
                  <a:extLst>
                    <a:ext uri="{FF2B5EF4-FFF2-40B4-BE49-F238E27FC236}">
                      <a16:creationId xmlns:a16="http://schemas.microsoft.com/office/drawing/2014/main" id="{2B43EDF0-CE3F-4A1F-9221-107B1A750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971" y="4160671"/>
                  <a:ext cx="535971" cy="147128"/>
                </a:xfrm>
                <a:custGeom>
                  <a:avLst/>
                  <a:gdLst>
                    <a:gd name="T0" fmla="*/ 657 w 761"/>
                    <a:gd name="T1" fmla="*/ 0 h 210"/>
                    <a:gd name="T2" fmla="*/ 0 w 761"/>
                    <a:gd name="T3" fmla="*/ 0 h 210"/>
                    <a:gd name="T4" fmla="*/ 0 w 761"/>
                    <a:gd name="T5" fmla="*/ 210 h 210"/>
                    <a:gd name="T6" fmla="*/ 657 w 761"/>
                    <a:gd name="T7" fmla="*/ 210 h 210"/>
                    <a:gd name="T8" fmla="*/ 657 w 761"/>
                    <a:gd name="T9" fmla="*/ 210 h 210"/>
                    <a:gd name="T10" fmla="*/ 667 w 761"/>
                    <a:gd name="T11" fmla="*/ 209 h 210"/>
                    <a:gd name="T12" fmla="*/ 678 w 761"/>
                    <a:gd name="T13" fmla="*/ 208 h 210"/>
                    <a:gd name="T14" fmla="*/ 689 w 761"/>
                    <a:gd name="T15" fmla="*/ 205 h 210"/>
                    <a:gd name="T16" fmla="*/ 698 w 761"/>
                    <a:gd name="T17" fmla="*/ 202 h 210"/>
                    <a:gd name="T18" fmla="*/ 707 w 761"/>
                    <a:gd name="T19" fmla="*/ 197 h 210"/>
                    <a:gd name="T20" fmla="*/ 716 w 761"/>
                    <a:gd name="T21" fmla="*/ 192 h 210"/>
                    <a:gd name="T22" fmla="*/ 724 w 761"/>
                    <a:gd name="T23" fmla="*/ 186 h 210"/>
                    <a:gd name="T24" fmla="*/ 731 w 761"/>
                    <a:gd name="T25" fmla="*/ 179 h 210"/>
                    <a:gd name="T26" fmla="*/ 738 w 761"/>
                    <a:gd name="T27" fmla="*/ 172 h 210"/>
                    <a:gd name="T28" fmla="*/ 744 w 761"/>
                    <a:gd name="T29" fmla="*/ 164 h 210"/>
                    <a:gd name="T30" fmla="*/ 749 w 761"/>
                    <a:gd name="T31" fmla="*/ 155 h 210"/>
                    <a:gd name="T32" fmla="*/ 753 w 761"/>
                    <a:gd name="T33" fmla="*/ 146 h 210"/>
                    <a:gd name="T34" fmla="*/ 757 w 761"/>
                    <a:gd name="T35" fmla="*/ 136 h 210"/>
                    <a:gd name="T36" fmla="*/ 759 w 761"/>
                    <a:gd name="T37" fmla="*/ 126 h 210"/>
                    <a:gd name="T38" fmla="*/ 761 w 761"/>
                    <a:gd name="T39" fmla="*/ 116 h 210"/>
                    <a:gd name="T40" fmla="*/ 761 w 761"/>
                    <a:gd name="T41" fmla="*/ 105 h 210"/>
                    <a:gd name="T42" fmla="*/ 761 w 761"/>
                    <a:gd name="T43" fmla="*/ 105 h 210"/>
                    <a:gd name="T44" fmla="*/ 761 w 761"/>
                    <a:gd name="T45" fmla="*/ 95 h 210"/>
                    <a:gd name="T46" fmla="*/ 759 w 761"/>
                    <a:gd name="T47" fmla="*/ 84 h 210"/>
                    <a:gd name="T48" fmla="*/ 757 w 761"/>
                    <a:gd name="T49" fmla="*/ 73 h 210"/>
                    <a:gd name="T50" fmla="*/ 753 w 761"/>
                    <a:gd name="T51" fmla="*/ 64 h 210"/>
                    <a:gd name="T52" fmla="*/ 749 w 761"/>
                    <a:gd name="T53" fmla="*/ 55 h 210"/>
                    <a:gd name="T54" fmla="*/ 744 w 761"/>
                    <a:gd name="T55" fmla="*/ 46 h 210"/>
                    <a:gd name="T56" fmla="*/ 738 w 761"/>
                    <a:gd name="T57" fmla="*/ 38 h 210"/>
                    <a:gd name="T58" fmla="*/ 731 w 761"/>
                    <a:gd name="T59" fmla="*/ 31 h 210"/>
                    <a:gd name="T60" fmla="*/ 724 w 761"/>
                    <a:gd name="T61" fmla="*/ 24 h 210"/>
                    <a:gd name="T62" fmla="*/ 716 w 761"/>
                    <a:gd name="T63" fmla="*/ 18 h 210"/>
                    <a:gd name="T64" fmla="*/ 707 w 761"/>
                    <a:gd name="T65" fmla="*/ 13 h 210"/>
                    <a:gd name="T66" fmla="*/ 698 w 761"/>
                    <a:gd name="T67" fmla="*/ 9 h 210"/>
                    <a:gd name="T68" fmla="*/ 689 w 761"/>
                    <a:gd name="T69" fmla="*/ 5 h 210"/>
                    <a:gd name="T70" fmla="*/ 678 w 761"/>
                    <a:gd name="T71" fmla="*/ 2 h 210"/>
                    <a:gd name="T72" fmla="*/ 667 w 761"/>
                    <a:gd name="T73" fmla="*/ 0 h 210"/>
                    <a:gd name="T74" fmla="*/ 657 w 761"/>
                    <a:gd name="T75" fmla="*/ 0 h 210"/>
                    <a:gd name="T76" fmla="*/ 657 w 761"/>
                    <a:gd name="T7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1" h="210">
                      <a:moveTo>
                        <a:pt x="657" y="0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657" y="210"/>
                      </a:lnTo>
                      <a:lnTo>
                        <a:pt x="657" y="210"/>
                      </a:lnTo>
                      <a:lnTo>
                        <a:pt x="667" y="209"/>
                      </a:lnTo>
                      <a:lnTo>
                        <a:pt x="678" y="208"/>
                      </a:lnTo>
                      <a:lnTo>
                        <a:pt x="689" y="205"/>
                      </a:lnTo>
                      <a:lnTo>
                        <a:pt x="698" y="202"/>
                      </a:lnTo>
                      <a:lnTo>
                        <a:pt x="707" y="197"/>
                      </a:lnTo>
                      <a:lnTo>
                        <a:pt x="716" y="192"/>
                      </a:lnTo>
                      <a:lnTo>
                        <a:pt x="724" y="186"/>
                      </a:lnTo>
                      <a:lnTo>
                        <a:pt x="731" y="179"/>
                      </a:lnTo>
                      <a:lnTo>
                        <a:pt x="738" y="172"/>
                      </a:lnTo>
                      <a:lnTo>
                        <a:pt x="744" y="164"/>
                      </a:lnTo>
                      <a:lnTo>
                        <a:pt x="749" y="155"/>
                      </a:lnTo>
                      <a:lnTo>
                        <a:pt x="753" y="146"/>
                      </a:lnTo>
                      <a:lnTo>
                        <a:pt x="757" y="136"/>
                      </a:lnTo>
                      <a:lnTo>
                        <a:pt x="759" y="126"/>
                      </a:lnTo>
                      <a:lnTo>
                        <a:pt x="761" y="116"/>
                      </a:lnTo>
                      <a:lnTo>
                        <a:pt x="761" y="105"/>
                      </a:lnTo>
                      <a:lnTo>
                        <a:pt x="761" y="105"/>
                      </a:lnTo>
                      <a:lnTo>
                        <a:pt x="761" y="95"/>
                      </a:lnTo>
                      <a:lnTo>
                        <a:pt x="759" y="84"/>
                      </a:lnTo>
                      <a:lnTo>
                        <a:pt x="757" y="73"/>
                      </a:lnTo>
                      <a:lnTo>
                        <a:pt x="753" y="64"/>
                      </a:lnTo>
                      <a:lnTo>
                        <a:pt x="749" y="55"/>
                      </a:lnTo>
                      <a:lnTo>
                        <a:pt x="744" y="46"/>
                      </a:lnTo>
                      <a:lnTo>
                        <a:pt x="738" y="38"/>
                      </a:lnTo>
                      <a:lnTo>
                        <a:pt x="731" y="31"/>
                      </a:lnTo>
                      <a:lnTo>
                        <a:pt x="724" y="24"/>
                      </a:lnTo>
                      <a:lnTo>
                        <a:pt x="716" y="18"/>
                      </a:lnTo>
                      <a:lnTo>
                        <a:pt x="707" y="13"/>
                      </a:lnTo>
                      <a:lnTo>
                        <a:pt x="698" y="9"/>
                      </a:lnTo>
                      <a:lnTo>
                        <a:pt x="689" y="5"/>
                      </a:lnTo>
                      <a:lnTo>
                        <a:pt x="678" y="2"/>
                      </a:lnTo>
                      <a:lnTo>
                        <a:pt x="667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2" name="Freeform 10">
                  <a:extLst>
                    <a:ext uri="{FF2B5EF4-FFF2-40B4-BE49-F238E27FC236}">
                      <a16:creationId xmlns:a16="http://schemas.microsoft.com/office/drawing/2014/main" id="{9C1A9D3F-E3DB-4C85-9E30-774565256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971" y="4444415"/>
                  <a:ext cx="535971" cy="147128"/>
                </a:xfrm>
                <a:custGeom>
                  <a:avLst/>
                  <a:gdLst>
                    <a:gd name="T0" fmla="*/ 657 w 761"/>
                    <a:gd name="T1" fmla="*/ 0 h 210"/>
                    <a:gd name="T2" fmla="*/ 0 w 761"/>
                    <a:gd name="T3" fmla="*/ 0 h 210"/>
                    <a:gd name="T4" fmla="*/ 0 w 761"/>
                    <a:gd name="T5" fmla="*/ 210 h 210"/>
                    <a:gd name="T6" fmla="*/ 0 w 761"/>
                    <a:gd name="T7" fmla="*/ 210 h 210"/>
                    <a:gd name="T8" fmla="*/ 657 w 761"/>
                    <a:gd name="T9" fmla="*/ 210 h 210"/>
                    <a:gd name="T10" fmla="*/ 657 w 761"/>
                    <a:gd name="T11" fmla="*/ 210 h 210"/>
                    <a:gd name="T12" fmla="*/ 667 w 761"/>
                    <a:gd name="T13" fmla="*/ 210 h 210"/>
                    <a:gd name="T14" fmla="*/ 678 w 761"/>
                    <a:gd name="T15" fmla="*/ 208 h 210"/>
                    <a:gd name="T16" fmla="*/ 689 w 761"/>
                    <a:gd name="T17" fmla="*/ 206 h 210"/>
                    <a:gd name="T18" fmla="*/ 698 w 761"/>
                    <a:gd name="T19" fmla="*/ 202 h 210"/>
                    <a:gd name="T20" fmla="*/ 707 w 761"/>
                    <a:gd name="T21" fmla="*/ 197 h 210"/>
                    <a:gd name="T22" fmla="*/ 716 w 761"/>
                    <a:gd name="T23" fmla="*/ 192 h 210"/>
                    <a:gd name="T24" fmla="*/ 724 w 761"/>
                    <a:gd name="T25" fmla="*/ 186 h 210"/>
                    <a:gd name="T26" fmla="*/ 731 w 761"/>
                    <a:gd name="T27" fmla="*/ 179 h 210"/>
                    <a:gd name="T28" fmla="*/ 738 w 761"/>
                    <a:gd name="T29" fmla="*/ 172 h 210"/>
                    <a:gd name="T30" fmla="*/ 744 w 761"/>
                    <a:gd name="T31" fmla="*/ 164 h 210"/>
                    <a:gd name="T32" fmla="*/ 749 w 761"/>
                    <a:gd name="T33" fmla="*/ 155 h 210"/>
                    <a:gd name="T34" fmla="*/ 753 w 761"/>
                    <a:gd name="T35" fmla="*/ 146 h 210"/>
                    <a:gd name="T36" fmla="*/ 757 w 761"/>
                    <a:gd name="T37" fmla="*/ 136 h 210"/>
                    <a:gd name="T38" fmla="*/ 759 w 761"/>
                    <a:gd name="T39" fmla="*/ 127 h 210"/>
                    <a:gd name="T40" fmla="*/ 761 w 761"/>
                    <a:gd name="T41" fmla="*/ 115 h 210"/>
                    <a:gd name="T42" fmla="*/ 761 w 761"/>
                    <a:gd name="T43" fmla="*/ 105 h 210"/>
                    <a:gd name="T44" fmla="*/ 761 w 761"/>
                    <a:gd name="T45" fmla="*/ 105 h 210"/>
                    <a:gd name="T46" fmla="*/ 761 w 761"/>
                    <a:gd name="T47" fmla="*/ 94 h 210"/>
                    <a:gd name="T48" fmla="*/ 759 w 761"/>
                    <a:gd name="T49" fmla="*/ 84 h 210"/>
                    <a:gd name="T50" fmla="*/ 757 w 761"/>
                    <a:gd name="T51" fmla="*/ 74 h 210"/>
                    <a:gd name="T52" fmla="*/ 753 w 761"/>
                    <a:gd name="T53" fmla="*/ 64 h 210"/>
                    <a:gd name="T54" fmla="*/ 749 w 761"/>
                    <a:gd name="T55" fmla="*/ 55 h 210"/>
                    <a:gd name="T56" fmla="*/ 744 w 761"/>
                    <a:gd name="T57" fmla="*/ 46 h 210"/>
                    <a:gd name="T58" fmla="*/ 738 w 761"/>
                    <a:gd name="T59" fmla="*/ 38 h 210"/>
                    <a:gd name="T60" fmla="*/ 731 w 761"/>
                    <a:gd name="T61" fmla="*/ 30 h 210"/>
                    <a:gd name="T62" fmla="*/ 724 w 761"/>
                    <a:gd name="T63" fmla="*/ 24 h 210"/>
                    <a:gd name="T64" fmla="*/ 716 w 761"/>
                    <a:gd name="T65" fmla="*/ 18 h 210"/>
                    <a:gd name="T66" fmla="*/ 707 w 761"/>
                    <a:gd name="T67" fmla="*/ 13 h 210"/>
                    <a:gd name="T68" fmla="*/ 698 w 761"/>
                    <a:gd name="T69" fmla="*/ 8 h 210"/>
                    <a:gd name="T70" fmla="*/ 689 w 761"/>
                    <a:gd name="T71" fmla="*/ 5 h 210"/>
                    <a:gd name="T72" fmla="*/ 678 w 761"/>
                    <a:gd name="T73" fmla="*/ 2 h 210"/>
                    <a:gd name="T74" fmla="*/ 667 w 761"/>
                    <a:gd name="T75" fmla="*/ 1 h 210"/>
                    <a:gd name="T76" fmla="*/ 657 w 761"/>
                    <a:gd name="T77" fmla="*/ 0 h 210"/>
                    <a:gd name="T78" fmla="*/ 657 w 761"/>
                    <a:gd name="T79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61" h="210">
                      <a:moveTo>
                        <a:pt x="657" y="0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657" y="210"/>
                      </a:lnTo>
                      <a:lnTo>
                        <a:pt x="657" y="210"/>
                      </a:lnTo>
                      <a:lnTo>
                        <a:pt x="667" y="210"/>
                      </a:lnTo>
                      <a:lnTo>
                        <a:pt x="678" y="208"/>
                      </a:lnTo>
                      <a:lnTo>
                        <a:pt x="689" y="206"/>
                      </a:lnTo>
                      <a:lnTo>
                        <a:pt x="698" y="202"/>
                      </a:lnTo>
                      <a:lnTo>
                        <a:pt x="707" y="197"/>
                      </a:lnTo>
                      <a:lnTo>
                        <a:pt x="716" y="192"/>
                      </a:lnTo>
                      <a:lnTo>
                        <a:pt x="724" y="186"/>
                      </a:lnTo>
                      <a:lnTo>
                        <a:pt x="731" y="179"/>
                      </a:lnTo>
                      <a:lnTo>
                        <a:pt x="738" y="172"/>
                      </a:lnTo>
                      <a:lnTo>
                        <a:pt x="744" y="164"/>
                      </a:lnTo>
                      <a:lnTo>
                        <a:pt x="749" y="155"/>
                      </a:lnTo>
                      <a:lnTo>
                        <a:pt x="753" y="146"/>
                      </a:lnTo>
                      <a:lnTo>
                        <a:pt x="757" y="136"/>
                      </a:lnTo>
                      <a:lnTo>
                        <a:pt x="759" y="127"/>
                      </a:lnTo>
                      <a:lnTo>
                        <a:pt x="761" y="115"/>
                      </a:lnTo>
                      <a:lnTo>
                        <a:pt x="761" y="105"/>
                      </a:lnTo>
                      <a:lnTo>
                        <a:pt x="761" y="105"/>
                      </a:lnTo>
                      <a:lnTo>
                        <a:pt x="761" y="94"/>
                      </a:lnTo>
                      <a:lnTo>
                        <a:pt x="759" y="84"/>
                      </a:lnTo>
                      <a:lnTo>
                        <a:pt x="757" y="74"/>
                      </a:lnTo>
                      <a:lnTo>
                        <a:pt x="753" y="64"/>
                      </a:lnTo>
                      <a:lnTo>
                        <a:pt x="749" y="55"/>
                      </a:lnTo>
                      <a:lnTo>
                        <a:pt x="744" y="46"/>
                      </a:lnTo>
                      <a:lnTo>
                        <a:pt x="738" y="38"/>
                      </a:lnTo>
                      <a:lnTo>
                        <a:pt x="731" y="30"/>
                      </a:lnTo>
                      <a:lnTo>
                        <a:pt x="724" y="24"/>
                      </a:lnTo>
                      <a:lnTo>
                        <a:pt x="716" y="18"/>
                      </a:lnTo>
                      <a:lnTo>
                        <a:pt x="707" y="13"/>
                      </a:lnTo>
                      <a:lnTo>
                        <a:pt x="698" y="8"/>
                      </a:lnTo>
                      <a:lnTo>
                        <a:pt x="689" y="5"/>
                      </a:lnTo>
                      <a:lnTo>
                        <a:pt x="678" y="2"/>
                      </a:lnTo>
                      <a:lnTo>
                        <a:pt x="667" y="1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3" name="Freeform 11">
                  <a:extLst>
                    <a:ext uri="{FF2B5EF4-FFF2-40B4-BE49-F238E27FC236}">
                      <a16:creationId xmlns:a16="http://schemas.microsoft.com/office/drawing/2014/main" id="{AF5DC6AC-23B4-403F-9304-26ED877EB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908" y="3288406"/>
                  <a:ext cx="535971" cy="147128"/>
                </a:xfrm>
                <a:custGeom>
                  <a:avLst/>
                  <a:gdLst>
                    <a:gd name="T0" fmla="*/ 104 w 761"/>
                    <a:gd name="T1" fmla="*/ 211 h 211"/>
                    <a:gd name="T2" fmla="*/ 761 w 761"/>
                    <a:gd name="T3" fmla="*/ 211 h 211"/>
                    <a:gd name="T4" fmla="*/ 761 w 761"/>
                    <a:gd name="T5" fmla="*/ 0 h 211"/>
                    <a:gd name="T6" fmla="*/ 104 w 761"/>
                    <a:gd name="T7" fmla="*/ 0 h 211"/>
                    <a:gd name="T8" fmla="*/ 104 w 761"/>
                    <a:gd name="T9" fmla="*/ 0 h 211"/>
                    <a:gd name="T10" fmla="*/ 94 w 761"/>
                    <a:gd name="T11" fmla="*/ 1 h 211"/>
                    <a:gd name="T12" fmla="*/ 83 w 761"/>
                    <a:gd name="T13" fmla="*/ 2 h 211"/>
                    <a:gd name="T14" fmla="*/ 73 w 761"/>
                    <a:gd name="T15" fmla="*/ 5 h 211"/>
                    <a:gd name="T16" fmla="*/ 64 w 761"/>
                    <a:gd name="T17" fmla="*/ 8 h 211"/>
                    <a:gd name="T18" fmla="*/ 55 w 761"/>
                    <a:gd name="T19" fmla="*/ 13 h 211"/>
                    <a:gd name="T20" fmla="*/ 46 w 761"/>
                    <a:gd name="T21" fmla="*/ 18 h 211"/>
                    <a:gd name="T22" fmla="*/ 37 w 761"/>
                    <a:gd name="T23" fmla="*/ 24 h 211"/>
                    <a:gd name="T24" fmla="*/ 30 w 761"/>
                    <a:gd name="T25" fmla="*/ 32 h 211"/>
                    <a:gd name="T26" fmla="*/ 23 w 761"/>
                    <a:gd name="T27" fmla="*/ 39 h 211"/>
                    <a:gd name="T28" fmla="*/ 17 w 761"/>
                    <a:gd name="T29" fmla="*/ 47 h 211"/>
                    <a:gd name="T30" fmla="*/ 12 w 761"/>
                    <a:gd name="T31" fmla="*/ 56 h 211"/>
                    <a:gd name="T32" fmla="*/ 8 w 761"/>
                    <a:gd name="T33" fmla="*/ 65 h 211"/>
                    <a:gd name="T34" fmla="*/ 4 w 761"/>
                    <a:gd name="T35" fmla="*/ 74 h 211"/>
                    <a:gd name="T36" fmla="*/ 2 w 761"/>
                    <a:gd name="T37" fmla="*/ 84 h 211"/>
                    <a:gd name="T38" fmla="*/ 0 w 761"/>
                    <a:gd name="T39" fmla="*/ 94 h 211"/>
                    <a:gd name="T40" fmla="*/ 0 w 761"/>
                    <a:gd name="T41" fmla="*/ 106 h 211"/>
                    <a:gd name="T42" fmla="*/ 0 w 761"/>
                    <a:gd name="T43" fmla="*/ 106 h 211"/>
                    <a:gd name="T44" fmla="*/ 0 w 761"/>
                    <a:gd name="T45" fmla="*/ 117 h 211"/>
                    <a:gd name="T46" fmla="*/ 2 w 761"/>
                    <a:gd name="T47" fmla="*/ 127 h 211"/>
                    <a:gd name="T48" fmla="*/ 4 w 761"/>
                    <a:gd name="T49" fmla="*/ 137 h 211"/>
                    <a:gd name="T50" fmla="*/ 8 w 761"/>
                    <a:gd name="T51" fmla="*/ 146 h 211"/>
                    <a:gd name="T52" fmla="*/ 12 w 761"/>
                    <a:gd name="T53" fmla="*/ 155 h 211"/>
                    <a:gd name="T54" fmla="*/ 17 w 761"/>
                    <a:gd name="T55" fmla="*/ 164 h 211"/>
                    <a:gd name="T56" fmla="*/ 23 w 761"/>
                    <a:gd name="T57" fmla="*/ 172 h 211"/>
                    <a:gd name="T58" fmla="*/ 30 w 761"/>
                    <a:gd name="T59" fmla="*/ 180 h 211"/>
                    <a:gd name="T60" fmla="*/ 37 w 761"/>
                    <a:gd name="T61" fmla="*/ 187 h 211"/>
                    <a:gd name="T62" fmla="*/ 46 w 761"/>
                    <a:gd name="T63" fmla="*/ 193 h 211"/>
                    <a:gd name="T64" fmla="*/ 55 w 761"/>
                    <a:gd name="T65" fmla="*/ 198 h 211"/>
                    <a:gd name="T66" fmla="*/ 64 w 761"/>
                    <a:gd name="T67" fmla="*/ 202 h 211"/>
                    <a:gd name="T68" fmla="*/ 73 w 761"/>
                    <a:gd name="T69" fmla="*/ 206 h 211"/>
                    <a:gd name="T70" fmla="*/ 83 w 761"/>
                    <a:gd name="T71" fmla="*/ 208 h 211"/>
                    <a:gd name="T72" fmla="*/ 94 w 761"/>
                    <a:gd name="T73" fmla="*/ 210 h 211"/>
                    <a:gd name="T74" fmla="*/ 104 w 761"/>
                    <a:gd name="T75" fmla="*/ 211 h 211"/>
                    <a:gd name="T76" fmla="*/ 104 w 761"/>
                    <a:gd name="T77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1" h="211">
                      <a:moveTo>
                        <a:pt x="104" y="211"/>
                      </a:moveTo>
                      <a:lnTo>
                        <a:pt x="761" y="211"/>
                      </a:lnTo>
                      <a:lnTo>
                        <a:pt x="761" y="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4" y="1"/>
                      </a:lnTo>
                      <a:lnTo>
                        <a:pt x="83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3"/>
                      </a:lnTo>
                      <a:lnTo>
                        <a:pt x="46" y="18"/>
                      </a:lnTo>
                      <a:lnTo>
                        <a:pt x="37" y="24"/>
                      </a:lnTo>
                      <a:lnTo>
                        <a:pt x="30" y="32"/>
                      </a:lnTo>
                      <a:lnTo>
                        <a:pt x="23" y="39"/>
                      </a:lnTo>
                      <a:lnTo>
                        <a:pt x="17" y="47"/>
                      </a:lnTo>
                      <a:lnTo>
                        <a:pt x="12" y="56"/>
                      </a:lnTo>
                      <a:lnTo>
                        <a:pt x="8" y="65"/>
                      </a:lnTo>
                      <a:lnTo>
                        <a:pt x="4" y="74"/>
                      </a:lnTo>
                      <a:lnTo>
                        <a:pt x="2" y="84"/>
                      </a:lnTo>
                      <a:lnTo>
                        <a:pt x="0" y="94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0" y="117"/>
                      </a:lnTo>
                      <a:lnTo>
                        <a:pt x="2" y="127"/>
                      </a:lnTo>
                      <a:lnTo>
                        <a:pt x="4" y="137"/>
                      </a:lnTo>
                      <a:lnTo>
                        <a:pt x="8" y="146"/>
                      </a:lnTo>
                      <a:lnTo>
                        <a:pt x="12" y="155"/>
                      </a:lnTo>
                      <a:lnTo>
                        <a:pt x="17" y="164"/>
                      </a:lnTo>
                      <a:lnTo>
                        <a:pt x="23" y="172"/>
                      </a:lnTo>
                      <a:lnTo>
                        <a:pt x="30" y="180"/>
                      </a:lnTo>
                      <a:lnTo>
                        <a:pt x="37" y="187"/>
                      </a:lnTo>
                      <a:lnTo>
                        <a:pt x="46" y="193"/>
                      </a:lnTo>
                      <a:lnTo>
                        <a:pt x="55" y="198"/>
                      </a:lnTo>
                      <a:lnTo>
                        <a:pt x="64" y="202"/>
                      </a:lnTo>
                      <a:lnTo>
                        <a:pt x="73" y="206"/>
                      </a:lnTo>
                      <a:lnTo>
                        <a:pt x="83" y="208"/>
                      </a:lnTo>
                      <a:lnTo>
                        <a:pt x="94" y="210"/>
                      </a:lnTo>
                      <a:lnTo>
                        <a:pt x="104" y="211"/>
                      </a:lnTo>
                      <a:lnTo>
                        <a:pt x="104" y="2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4" name="Freeform 12">
                  <a:extLst>
                    <a:ext uri="{FF2B5EF4-FFF2-40B4-BE49-F238E27FC236}">
                      <a16:creationId xmlns:a16="http://schemas.microsoft.com/office/drawing/2014/main" id="{58755F2A-DA16-4AAA-A686-0A83AB3D4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908" y="3582663"/>
                  <a:ext cx="535971" cy="147128"/>
                </a:xfrm>
                <a:custGeom>
                  <a:avLst/>
                  <a:gdLst>
                    <a:gd name="T0" fmla="*/ 104 w 761"/>
                    <a:gd name="T1" fmla="*/ 209 h 209"/>
                    <a:gd name="T2" fmla="*/ 761 w 761"/>
                    <a:gd name="T3" fmla="*/ 209 h 209"/>
                    <a:gd name="T4" fmla="*/ 761 w 761"/>
                    <a:gd name="T5" fmla="*/ 0 h 209"/>
                    <a:gd name="T6" fmla="*/ 104 w 761"/>
                    <a:gd name="T7" fmla="*/ 0 h 209"/>
                    <a:gd name="T8" fmla="*/ 104 w 761"/>
                    <a:gd name="T9" fmla="*/ 0 h 209"/>
                    <a:gd name="T10" fmla="*/ 94 w 761"/>
                    <a:gd name="T11" fmla="*/ 0 h 209"/>
                    <a:gd name="T12" fmla="*/ 83 w 761"/>
                    <a:gd name="T13" fmla="*/ 2 h 209"/>
                    <a:gd name="T14" fmla="*/ 73 w 761"/>
                    <a:gd name="T15" fmla="*/ 4 h 209"/>
                    <a:gd name="T16" fmla="*/ 64 w 761"/>
                    <a:gd name="T17" fmla="*/ 8 h 209"/>
                    <a:gd name="T18" fmla="*/ 55 w 761"/>
                    <a:gd name="T19" fmla="*/ 12 h 209"/>
                    <a:gd name="T20" fmla="*/ 46 w 761"/>
                    <a:gd name="T21" fmla="*/ 17 h 209"/>
                    <a:gd name="T22" fmla="*/ 37 w 761"/>
                    <a:gd name="T23" fmla="*/ 23 h 209"/>
                    <a:gd name="T24" fmla="*/ 30 w 761"/>
                    <a:gd name="T25" fmla="*/ 30 h 209"/>
                    <a:gd name="T26" fmla="*/ 23 w 761"/>
                    <a:gd name="T27" fmla="*/ 37 h 209"/>
                    <a:gd name="T28" fmla="*/ 17 w 761"/>
                    <a:gd name="T29" fmla="*/ 45 h 209"/>
                    <a:gd name="T30" fmla="*/ 12 w 761"/>
                    <a:gd name="T31" fmla="*/ 54 h 209"/>
                    <a:gd name="T32" fmla="*/ 8 w 761"/>
                    <a:gd name="T33" fmla="*/ 63 h 209"/>
                    <a:gd name="T34" fmla="*/ 4 w 761"/>
                    <a:gd name="T35" fmla="*/ 74 h 209"/>
                    <a:gd name="T36" fmla="*/ 2 w 761"/>
                    <a:gd name="T37" fmla="*/ 83 h 209"/>
                    <a:gd name="T38" fmla="*/ 0 w 761"/>
                    <a:gd name="T39" fmla="*/ 94 h 209"/>
                    <a:gd name="T40" fmla="*/ 0 w 761"/>
                    <a:gd name="T41" fmla="*/ 104 h 209"/>
                    <a:gd name="T42" fmla="*/ 0 w 761"/>
                    <a:gd name="T43" fmla="*/ 104 h 209"/>
                    <a:gd name="T44" fmla="*/ 0 w 761"/>
                    <a:gd name="T45" fmla="*/ 115 h 209"/>
                    <a:gd name="T46" fmla="*/ 2 w 761"/>
                    <a:gd name="T47" fmla="*/ 125 h 209"/>
                    <a:gd name="T48" fmla="*/ 4 w 761"/>
                    <a:gd name="T49" fmla="*/ 135 h 209"/>
                    <a:gd name="T50" fmla="*/ 8 w 761"/>
                    <a:gd name="T51" fmla="*/ 146 h 209"/>
                    <a:gd name="T52" fmla="*/ 12 w 761"/>
                    <a:gd name="T53" fmla="*/ 155 h 209"/>
                    <a:gd name="T54" fmla="*/ 17 w 761"/>
                    <a:gd name="T55" fmla="*/ 163 h 209"/>
                    <a:gd name="T56" fmla="*/ 23 w 761"/>
                    <a:gd name="T57" fmla="*/ 171 h 209"/>
                    <a:gd name="T58" fmla="*/ 30 w 761"/>
                    <a:gd name="T59" fmla="*/ 179 h 209"/>
                    <a:gd name="T60" fmla="*/ 37 w 761"/>
                    <a:gd name="T61" fmla="*/ 185 h 209"/>
                    <a:gd name="T62" fmla="*/ 46 w 761"/>
                    <a:gd name="T63" fmla="*/ 191 h 209"/>
                    <a:gd name="T64" fmla="*/ 55 w 761"/>
                    <a:gd name="T65" fmla="*/ 196 h 209"/>
                    <a:gd name="T66" fmla="*/ 64 w 761"/>
                    <a:gd name="T67" fmla="*/ 201 h 209"/>
                    <a:gd name="T68" fmla="*/ 73 w 761"/>
                    <a:gd name="T69" fmla="*/ 204 h 209"/>
                    <a:gd name="T70" fmla="*/ 83 w 761"/>
                    <a:gd name="T71" fmla="*/ 207 h 209"/>
                    <a:gd name="T72" fmla="*/ 94 w 761"/>
                    <a:gd name="T73" fmla="*/ 208 h 209"/>
                    <a:gd name="T74" fmla="*/ 104 w 761"/>
                    <a:gd name="T75" fmla="*/ 209 h 209"/>
                    <a:gd name="T76" fmla="*/ 104 w 761"/>
                    <a:gd name="T77" fmla="*/ 20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1" h="209">
                      <a:moveTo>
                        <a:pt x="104" y="209"/>
                      </a:moveTo>
                      <a:lnTo>
                        <a:pt x="761" y="209"/>
                      </a:lnTo>
                      <a:lnTo>
                        <a:pt x="761" y="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4" y="8"/>
                      </a:lnTo>
                      <a:lnTo>
                        <a:pt x="55" y="12"/>
                      </a:lnTo>
                      <a:lnTo>
                        <a:pt x="46" y="17"/>
                      </a:lnTo>
                      <a:lnTo>
                        <a:pt x="37" y="23"/>
                      </a:lnTo>
                      <a:lnTo>
                        <a:pt x="30" y="30"/>
                      </a:lnTo>
                      <a:lnTo>
                        <a:pt x="23" y="37"/>
                      </a:lnTo>
                      <a:lnTo>
                        <a:pt x="17" y="45"/>
                      </a:lnTo>
                      <a:lnTo>
                        <a:pt x="12" y="54"/>
                      </a:lnTo>
                      <a:lnTo>
                        <a:pt x="8" y="63"/>
                      </a:lnTo>
                      <a:lnTo>
                        <a:pt x="4" y="74"/>
                      </a:lnTo>
                      <a:lnTo>
                        <a:pt x="2" y="83"/>
                      </a:lnTo>
                      <a:lnTo>
                        <a:pt x="0" y="9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15"/>
                      </a:lnTo>
                      <a:lnTo>
                        <a:pt x="2" y="125"/>
                      </a:lnTo>
                      <a:lnTo>
                        <a:pt x="4" y="135"/>
                      </a:lnTo>
                      <a:lnTo>
                        <a:pt x="8" y="146"/>
                      </a:lnTo>
                      <a:lnTo>
                        <a:pt x="12" y="155"/>
                      </a:lnTo>
                      <a:lnTo>
                        <a:pt x="17" y="163"/>
                      </a:lnTo>
                      <a:lnTo>
                        <a:pt x="23" y="171"/>
                      </a:lnTo>
                      <a:lnTo>
                        <a:pt x="30" y="179"/>
                      </a:lnTo>
                      <a:lnTo>
                        <a:pt x="37" y="185"/>
                      </a:lnTo>
                      <a:lnTo>
                        <a:pt x="46" y="191"/>
                      </a:lnTo>
                      <a:lnTo>
                        <a:pt x="55" y="196"/>
                      </a:lnTo>
                      <a:lnTo>
                        <a:pt x="64" y="201"/>
                      </a:lnTo>
                      <a:lnTo>
                        <a:pt x="73" y="204"/>
                      </a:lnTo>
                      <a:lnTo>
                        <a:pt x="83" y="207"/>
                      </a:lnTo>
                      <a:lnTo>
                        <a:pt x="94" y="208"/>
                      </a:lnTo>
                      <a:lnTo>
                        <a:pt x="104" y="209"/>
                      </a:lnTo>
                      <a:lnTo>
                        <a:pt x="104" y="2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5" name="Freeform 13">
                  <a:extLst>
                    <a:ext uri="{FF2B5EF4-FFF2-40B4-BE49-F238E27FC236}">
                      <a16:creationId xmlns:a16="http://schemas.microsoft.com/office/drawing/2014/main" id="{DD85872A-2E2E-4F9B-8113-ED4960184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0476" y="3288406"/>
                  <a:ext cx="483422" cy="441385"/>
                </a:xfrm>
                <a:custGeom>
                  <a:avLst/>
                  <a:gdLst>
                    <a:gd name="T0" fmla="*/ 0 w 698"/>
                    <a:gd name="T1" fmla="*/ 0 h 624"/>
                    <a:gd name="T2" fmla="*/ 0 w 698"/>
                    <a:gd name="T3" fmla="*/ 624 h 624"/>
                    <a:gd name="T4" fmla="*/ 698 w 698"/>
                    <a:gd name="T5" fmla="*/ 624 h 624"/>
                    <a:gd name="T6" fmla="*/ 698 w 698"/>
                    <a:gd name="T7" fmla="*/ 0 h 624"/>
                    <a:gd name="T8" fmla="*/ 649 w 698"/>
                    <a:gd name="T9" fmla="*/ 0 h 624"/>
                    <a:gd name="T10" fmla="*/ 0 w 698"/>
                    <a:gd name="T1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624">
                      <a:moveTo>
                        <a:pt x="0" y="0"/>
                      </a:moveTo>
                      <a:lnTo>
                        <a:pt x="0" y="624"/>
                      </a:lnTo>
                      <a:lnTo>
                        <a:pt x="698" y="624"/>
                      </a:lnTo>
                      <a:lnTo>
                        <a:pt x="698" y="0"/>
                      </a:lnTo>
                      <a:lnTo>
                        <a:pt x="6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6" name="Freeform 14">
                  <a:extLst>
                    <a:ext uri="{FF2B5EF4-FFF2-40B4-BE49-F238E27FC236}">
                      <a16:creationId xmlns:a16="http://schemas.microsoft.com/office/drawing/2014/main" id="{B07FD73B-A72B-4964-A8AD-79833BF86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944" y="4160671"/>
                  <a:ext cx="493934" cy="430879"/>
                </a:xfrm>
                <a:custGeom>
                  <a:avLst/>
                  <a:gdLst>
                    <a:gd name="T0" fmla="*/ 0 w 697"/>
                    <a:gd name="T1" fmla="*/ 0 h 624"/>
                    <a:gd name="T2" fmla="*/ 0 w 697"/>
                    <a:gd name="T3" fmla="*/ 624 h 624"/>
                    <a:gd name="T4" fmla="*/ 697 w 697"/>
                    <a:gd name="T5" fmla="*/ 624 h 624"/>
                    <a:gd name="T6" fmla="*/ 697 w 697"/>
                    <a:gd name="T7" fmla="*/ 0 h 624"/>
                    <a:gd name="T8" fmla="*/ 48 w 697"/>
                    <a:gd name="T9" fmla="*/ 0 h 624"/>
                    <a:gd name="T10" fmla="*/ 0 w 697"/>
                    <a:gd name="T1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7" h="624">
                      <a:moveTo>
                        <a:pt x="0" y="0"/>
                      </a:moveTo>
                      <a:lnTo>
                        <a:pt x="0" y="624"/>
                      </a:lnTo>
                      <a:lnTo>
                        <a:pt x="697" y="624"/>
                      </a:lnTo>
                      <a:lnTo>
                        <a:pt x="697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D56B026D-3028-403A-94E8-01BC9A26A5ED}"/>
                </a:ext>
              </a:extLst>
            </p:cNvPr>
            <p:cNvGrpSpPr/>
            <p:nvPr/>
          </p:nvGrpSpPr>
          <p:grpSpPr>
            <a:xfrm>
              <a:off x="2916238" y="2636837"/>
              <a:ext cx="1765541" cy="2354055"/>
              <a:chOff x="2916238" y="2636837"/>
              <a:chExt cx="1765541" cy="2354055"/>
            </a:xfrm>
            <a:grpFill/>
          </p:grpSpPr>
          <p:sp>
            <p:nvSpPr>
              <p:cNvPr id="117" name="Freeform 6">
                <a:extLst>
                  <a:ext uri="{FF2B5EF4-FFF2-40B4-BE49-F238E27FC236}">
                    <a16:creationId xmlns:a16="http://schemas.microsoft.com/office/drawing/2014/main" id="{584BD743-06F2-415C-9286-86AB64CCF1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6238" y="2636837"/>
                <a:ext cx="1765541" cy="2354055"/>
              </a:xfrm>
              <a:custGeom>
                <a:avLst/>
                <a:gdLst>
                  <a:gd name="T0" fmla="*/ 273 w 2514"/>
                  <a:gd name="T1" fmla="*/ 1 h 3360"/>
                  <a:gd name="T2" fmla="*/ 216 w 2514"/>
                  <a:gd name="T3" fmla="*/ 10 h 3360"/>
                  <a:gd name="T4" fmla="*/ 163 w 2514"/>
                  <a:gd name="T5" fmla="*/ 30 h 3360"/>
                  <a:gd name="T6" fmla="*/ 115 w 2514"/>
                  <a:gd name="T7" fmla="*/ 61 h 3360"/>
                  <a:gd name="T8" fmla="*/ 75 w 2514"/>
                  <a:gd name="T9" fmla="*/ 99 h 3360"/>
                  <a:gd name="T10" fmla="*/ 41 w 2514"/>
                  <a:gd name="T11" fmla="*/ 146 h 3360"/>
                  <a:gd name="T12" fmla="*/ 17 w 2514"/>
                  <a:gd name="T13" fmla="*/ 199 h 3360"/>
                  <a:gd name="T14" fmla="*/ 3 w 2514"/>
                  <a:gd name="T15" fmla="*/ 256 h 3360"/>
                  <a:gd name="T16" fmla="*/ 0 w 2514"/>
                  <a:gd name="T17" fmla="*/ 1526 h 3360"/>
                  <a:gd name="T18" fmla="*/ 0 w 2514"/>
                  <a:gd name="T19" fmla="*/ 3073 h 3360"/>
                  <a:gd name="T20" fmla="*/ 9 w 2514"/>
                  <a:gd name="T21" fmla="*/ 3133 h 3360"/>
                  <a:gd name="T22" fmla="*/ 28 w 2514"/>
                  <a:gd name="T23" fmla="*/ 3189 h 3360"/>
                  <a:gd name="T24" fmla="*/ 58 w 2514"/>
                  <a:gd name="T25" fmla="*/ 3238 h 3360"/>
                  <a:gd name="T26" fmla="*/ 94 w 2514"/>
                  <a:gd name="T27" fmla="*/ 3281 h 3360"/>
                  <a:gd name="T28" fmla="*/ 139 w 2514"/>
                  <a:gd name="T29" fmla="*/ 3315 h 3360"/>
                  <a:gd name="T30" fmla="*/ 189 w 2514"/>
                  <a:gd name="T31" fmla="*/ 3341 h 3360"/>
                  <a:gd name="T32" fmla="*/ 244 w 2514"/>
                  <a:gd name="T33" fmla="*/ 3356 h 3360"/>
                  <a:gd name="T34" fmla="*/ 2225 w 2514"/>
                  <a:gd name="T35" fmla="*/ 3360 h 3360"/>
                  <a:gd name="T36" fmla="*/ 2270 w 2514"/>
                  <a:gd name="T37" fmla="*/ 3356 h 3360"/>
                  <a:gd name="T38" fmla="*/ 2325 w 2514"/>
                  <a:gd name="T39" fmla="*/ 3341 h 3360"/>
                  <a:gd name="T40" fmla="*/ 2375 w 2514"/>
                  <a:gd name="T41" fmla="*/ 3315 h 3360"/>
                  <a:gd name="T42" fmla="*/ 2420 w 2514"/>
                  <a:gd name="T43" fmla="*/ 3281 h 3360"/>
                  <a:gd name="T44" fmla="*/ 2457 w 2514"/>
                  <a:gd name="T45" fmla="*/ 3238 h 3360"/>
                  <a:gd name="T46" fmla="*/ 2485 w 2514"/>
                  <a:gd name="T47" fmla="*/ 3189 h 3360"/>
                  <a:gd name="T48" fmla="*/ 2504 w 2514"/>
                  <a:gd name="T49" fmla="*/ 3133 h 3360"/>
                  <a:gd name="T50" fmla="*/ 2514 w 2514"/>
                  <a:gd name="T51" fmla="*/ 3073 h 3360"/>
                  <a:gd name="T52" fmla="*/ 2514 w 2514"/>
                  <a:gd name="T53" fmla="*/ 302 h 3360"/>
                  <a:gd name="T54" fmla="*/ 2511 w 2514"/>
                  <a:gd name="T55" fmla="*/ 256 h 3360"/>
                  <a:gd name="T56" fmla="*/ 2496 w 2514"/>
                  <a:gd name="T57" fmla="*/ 199 h 3360"/>
                  <a:gd name="T58" fmla="*/ 2472 w 2514"/>
                  <a:gd name="T59" fmla="*/ 146 h 3360"/>
                  <a:gd name="T60" fmla="*/ 2439 w 2514"/>
                  <a:gd name="T61" fmla="*/ 99 h 3360"/>
                  <a:gd name="T62" fmla="*/ 2398 w 2514"/>
                  <a:gd name="T63" fmla="*/ 61 h 3360"/>
                  <a:gd name="T64" fmla="*/ 2351 w 2514"/>
                  <a:gd name="T65" fmla="*/ 30 h 3360"/>
                  <a:gd name="T66" fmla="*/ 2298 w 2514"/>
                  <a:gd name="T67" fmla="*/ 10 h 3360"/>
                  <a:gd name="T68" fmla="*/ 2241 w 2514"/>
                  <a:gd name="T69" fmla="*/ 1 h 3360"/>
                  <a:gd name="T70" fmla="*/ 2304 w 2514"/>
                  <a:gd name="T71" fmla="*/ 1785 h 3360"/>
                  <a:gd name="T72" fmla="*/ 2303 w 2514"/>
                  <a:gd name="T73" fmla="*/ 3076 h 3360"/>
                  <a:gd name="T74" fmla="*/ 2291 w 2514"/>
                  <a:gd name="T75" fmla="*/ 3109 h 3360"/>
                  <a:gd name="T76" fmla="*/ 2270 w 2514"/>
                  <a:gd name="T77" fmla="*/ 3134 h 3360"/>
                  <a:gd name="T78" fmla="*/ 2242 w 2514"/>
                  <a:gd name="T79" fmla="*/ 3148 h 3360"/>
                  <a:gd name="T80" fmla="*/ 288 w 2514"/>
                  <a:gd name="T81" fmla="*/ 3149 h 3360"/>
                  <a:gd name="T82" fmla="*/ 258 w 2514"/>
                  <a:gd name="T83" fmla="*/ 3142 h 3360"/>
                  <a:gd name="T84" fmla="*/ 233 w 2514"/>
                  <a:gd name="T85" fmla="*/ 3123 h 3360"/>
                  <a:gd name="T86" fmla="*/ 215 w 2514"/>
                  <a:gd name="T87" fmla="*/ 3094 h 3360"/>
                  <a:gd name="T88" fmla="*/ 209 w 2514"/>
                  <a:gd name="T89" fmla="*/ 3058 h 3360"/>
                  <a:gd name="T90" fmla="*/ 209 w 2514"/>
                  <a:gd name="T91" fmla="*/ 302 h 3360"/>
                  <a:gd name="T92" fmla="*/ 215 w 2514"/>
                  <a:gd name="T93" fmla="*/ 266 h 3360"/>
                  <a:gd name="T94" fmla="*/ 233 w 2514"/>
                  <a:gd name="T95" fmla="*/ 237 h 3360"/>
                  <a:gd name="T96" fmla="*/ 258 w 2514"/>
                  <a:gd name="T97" fmla="*/ 218 h 3360"/>
                  <a:gd name="T98" fmla="*/ 288 w 2514"/>
                  <a:gd name="T99" fmla="*/ 210 h 3360"/>
                  <a:gd name="T100" fmla="*/ 2242 w 2514"/>
                  <a:gd name="T101" fmla="*/ 212 h 3360"/>
                  <a:gd name="T102" fmla="*/ 2270 w 2514"/>
                  <a:gd name="T103" fmla="*/ 226 h 3360"/>
                  <a:gd name="T104" fmla="*/ 2291 w 2514"/>
                  <a:gd name="T105" fmla="*/ 250 h 3360"/>
                  <a:gd name="T106" fmla="*/ 2303 w 2514"/>
                  <a:gd name="T107" fmla="*/ 284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14" h="3360">
                    <a:moveTo>
                      <a:pt x="2225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73" y="1"/>
                    </a:lnTo>
                    <a:lnTo>
                      <a:pt x="259" y="2"/>
                    </a:lnTo>
                    <a:lnTo>
                      <a:pt x="244" y="4"/>
                    </a:lnTo>
                    <a:lnTo>
                      <a:pt x="230" y="6"/>
                    </a:lnTo>
                    <a:lnTo>
                      <a:pt x="216" y="10"/>
                    </a:lnTo>
                    <a:lnTo>
                      <a:pt x="202" y="14"/>
                    </a:lnTo>
                    <a:lnTo>
                      <a:pt x="189" y="18"/>
                    </a:lnTo>
                    <a:lnTo>
                      <a:pt x="176" y="24"/>
                    </a:lnTo>
                    <a:lnTo>
                      <a:pt x="163" y="30"/>
                    </a:lnTo>
                    <a:lnTo>
                      <a:pt x="151" y="36"/>
                    </a:lnTo>
                    <a:lnTo>
                      <a:pt x="139" y="44"/>
                    </a:lnTo>
                    <a:lnTo>
                      <a:pt x="127" y="52"/>
                    </a:lnTo>
                    <a:lnTo>
                      <a:pt x="115" y="61"/>
                    </a:lnTo>
                    <a:lnTo>
                      <a:pt x="105" y="69"/>
                    </a:lnTo>
                    <a:lnTo>
                      <a:pt x="94" y="79"/>
                    </a:lnTo>
                    <a:lnTo>
                      <a:pt x="84" y="89"/>
                    </a:lnTo>
                    <a:lnTo>
                      <a:pt x="75" y="99"/>
                    </a:lnTo>
                    <a:lnTo>
                      <a:pt x="66" y="110"/>
                    </a:lnTo>
                    <a:lnTo>
                      <a:pt x="58" y="122"/>
                    </a:lnTo>
                    <a:lnTo>
                      <a:pt x="50" y="134"/>
                    </a:lnTo>
                    <a:lnTo>
                      <a:pt x="41" y="146"/>
                    </a:lnTo>
                    <a:lnTo>
                      <a:pt x="34" y="158"/>
                    </a:lnTo>
                    <a:lnTo>
                      <a:pt x="28" y="171"/>
                    </a:lnTo>
                    <a:lnTo>
                      <a:pt x="22" y="184"/>
                    </a:lnTo>
                    <a:lnTo>
                      <a:pt x="17" y="199"/>
                    </a:lnTo>
                    <a:lnTo>
                      <a:pt x="13" y="213"/>
                    </a:lnTo>
                    <a:lnTo>
                      <a:pt x="9" y="227"/>
                    </a:lnTo>
                    <a:lnTo>
                      <a:pt x="6" y="241"/>
                    </a:lnTo>
                    <a:lnTo>
                      <a:pt x="3" y="256"/>
                    </a:lnTo>
                    <a:lnTo>
                      <a:pt x="1" y="272"/>
                    </a:lnTo>
                    <a:lnTo>
                      <a:pt x="0" y="287"/>
                    </a:lnTo>
                    <a:lnTo>
                      <a:pt x="0" y="302"/>
                    </a:lnTo>
                    <a:lnTo>
                      <a:pt x="0" y="1526"/>
                    </a:lnTo>
                    <a:lnTo>
                      <a:pt x="0" y="1785"/>
                    </a:lnTo>
                    <a:lnTo>
                      <a:pt x="0" y="3058"/>
                    </a:lnTo>
                    <a:lnTo>
                      <a:pt x="0" y="3058"/>
                    </a:lnTo>
                    <a:lnTo>
                      <a:pt x="0" y="3073"/>
                    </a:lnTo>
                    <a:lnTo>
                      <a:pt x="1" y="3088"/>
                    </a:lnTo>
                    <a:lnTo>
                      <a:pt x="3" y="3104"/>
                    </a:lnTo>
                    <a:lnTo>
                      <a:pt x="6" y="3119"/>
                    </a:lnTo>
                    <a:lnTo>
                      <a:pt x="9" y="3133"/>
                    </a:lnTo>
                    <a:lnTo>
                      <a:pt x="13" y="3147"/>
                    </a:lnTo>
                    <a:lnTo>
                      <a:pt x="17" y="3161"/>
                    </a:lnTo>
                    <a:lnTo>
                      <a:pt x="22" y="3176"/>
                    </a:lnTo>
                    <a:lnTo>
                      <a:pt x="28" y="3189"/>
                    </a:lnTo>
                    <a:lnTo>
                      <a:pt x="34" y="3202"/>
                    </a:lnTo>
                    <a:lnTo>
                      <a:pt x="41" y="3214"/>
                    </a:lnTo>
                    <a:lnTo>
                      <a:pt x="50" y="3226"/>
                    </a:lnTo>
                    <a:lnTo>
                      <a:pt x="58" y="3238"/>
                    </a:lnTo>
                    <a:lnTo>
                      <a:pt x="66" y="3250"/>
                    </a:lnTo>
                    <a:lnTo>
                      <a:pt x="75" y="3261"/>
                    </a:lnTo>
                    <a:lnTo>
                      <a:pt x="84" y="3271"/>
                    </a:lnTo>
                    <a:lnTo>
                      <a:pt x="94" y="3281"/>
                    </a:lnTo>
                    <a:lnTo>
                      <a:pt x="105" y="3290"/>
                    </a:lnTo>
                    <a:lnTo>
                      <a:pt x="115" y="3299"/>
                    </a:lnTo>
                    <a:lnTo>
                      <a:pt x="127" y="3308"/>
                    </a:lnTo>
                    <a:lnTo>
                      <a:pt x="139" y="3315"/>
                    </a:lnTo>
                    <a:lnTo>
                      <a:pt x="151" y="3324"/>
                    </a:lnTo>
                    <a:lnTo>
                      <a:pt x="163" y="3330"/>
                    </a:lnTo>
                    <a:lnTo>
                      <a:pt x="176" y="3336"/>
                    </a:lnTo>
                    <a:lnTo>
                      <a:pt x="189" y="3341"/>
                    </a:lnTo>
                    <a:lnTo>
                      <a:pt x="202" y="3346"/>
                    </a:lnTo>
                    <a:lnTo>
                      <a:pt x="216" y="3350"/>
                    </a:lnTo>
                    <a:lnTo>
                      <a:pt x="230" y="3354"/>
                    </a:lnTo>
                    <a:lnTo>
                      <a:pt x="244" y="3356"/>
                    </a:lnTo>
                    <a:lnTo>
                      <a:pt x="259" y="3358"/>
                    </a:lnTo>
                    <a:lnTo>
                      <a:pt x="273" y="3359"/>
                    </a:lnTo>
                    <a:lnTo>
                      <a:pt x="288" y="3360"/>
                    </a:lnTo>
                    <a:lnTo>
                      <a:pt x="2225" y="3360"/>
                    </a:lnTo>
                    <a:lnTo>
                      <a:pt x="2225" y="3360"/>
                    </a:lnTo>
                    <a:lnTo>
                      <a:pt x="2241" y="3359"/>
                    </a:lnTo>
                    <a:lnTo>
                      <a:pt x="2256" y="3358"/>
                    </a:lnTo>
                    <a:lnTo>
                      <a:pt x="2270" y="3356"/>
                    </a:lnTo>
                    <a:lnTo>
                      <a:pt x="2284" y="3354"/>
                    </a:lnTo>
                    <a:lnTo>
                      <a:pt x="2298" y="3350"/>
                    </a:lnTo>
                    <a:lnTo>
                      <a:pt x="2311" y="3346"/>
                    </a:lnTo>
                    <a:lnTo>
                      <a:pt x="2325" y="3341"/>
                    </a:lnTo>
                    <a:lnTo>
                      <a:pt x="2338" y="3336"/>
                    </a:lnTo>
                    <a:lnTo>
                      <a:pt x="2351" y="3330"/>
                    </a:lnTo>
                    <a:lnTo>
                      <a:pt x="2363" y="3324"/>
                    </a:lnTo>
                    <a:lnTo>
                      <a:pt x="2375" y="3315"/>
                    </a:lnTo>
                    <a:lnTo>
                      <a:pt x="2387" y="3308"/>
                    </a:lnTo>
                    <a:lnTo>
                      <a:pt x="2398" y="3299"/>
                    </a:lnTo>
                    <a:lnTo>
                      <a:pt x="2409" y="3290"/>
                    </a:lnTo>
                    <a:lnTo>
                      <a:pt x="2420" y="3281"/>
                    </a:lnTo>
                    <a:lnTo>
                      <a:pt x="2430" y="3271"/>
                    </a:lnTo>
                    <a:lnTo>
                      <a:pt x="2439" y="3261"/>
                    </a:lnTo>
                    <a:lnTo>
                      <a:pt x="2448" y="3250"/>
                    </a:lnTo>
                    <a:lnTo>
                      <a:pt x="2457" y="3238"/>
                    </a:lnTo>
                    <a:lnTo>
                      <a:pt x="2465" y="3226"/>
                    </a:lnTo>
                    <a:lnTo>
                      <a:pt x="2472" y="3214"/>
                    </a:lnTo>
                    <a:lnTo>
                      <a:pt x="2479" y="3202"/>
                    </a:lnTo>
                    <a:lnTo>
                      <a:pt x="2485" y="3189"/>
                    </a:lnTo>
                    <a:lnTo>
                      <a:pt x="2491" y="3176"/>
                    </a:lnTo>
                    <a:lnTo>
                      <a:pt x="2496" y="3161"/>
                    </a:lnTo>
                    <a:lnTo>
                      <a:pt x="2501" y="3147"/>
                    </a:lnTo>
                    <a:lnTo>
                      <a:pt x="2504" y="3133"/>
                    </a:lnTo>
                    <a:lnTo>
                      <a:pt x="2509" y="3119"/>
                    </a:lnTo>
                    <a:lnTo>
                      <a:pt x="2511" y="3104"/>
                    </a:lnTo>
                    <a:lnTo>
                      <a:pt x="2513" y="3088"/>
                    </a:lnTo>
                    <a:lnTo>
                      <a:pt x="2514" y="3073"/>
                    </a:lnTo>
                    <a:lnTo>
                      <a:pt x="2514" y="3058"/>
                    </a:lnTo>
                    <a:lnTo>
                      <a:pt x="2514" y="1785"/>
                    </a:lnTo>
                    <a:lnTo>
                      <a:pt x="2514" y="1526"/>
                    </a:lnTo>
                    <a:lnTo>
                      <a:pt x="2514" y="302"/>
                    </a:lnTo>
                    <a:lnTo>
                      <a:pt x="2514" y="302"/>
                    </a:lnTo>
                    <a:lnTo>
                      <a:pt x="2514" y="287"/>
                    </a:lnTo>
                    <a:lnTo>
                      <a:pt x="2513" y="272"/>
                    </a:lnTo>
                    <a:lnTo>
                      <a:pt x="2511" y="256"/>
                    </a:lnTo>
                    <a:lnTo>
                      <a:pt x="2509" y="241"/>
                    </a:lnTo>
                    <a:lnTo>
                      <a:pt x="2504" y="227"/>
                    </a:lnTo>
                    <a:lnTo>
                      <a:pt x="2501" y="213"/>
                    </a:lnTo>
                    <a:lnTo>
                      <a:pt x="2496" y="199"/>
                    </a:lnTo>
                    <a:lnTo>
                      <a:pt x="2491" y="184"/>
                    </a:lnTo>
                    <a:lnTo>
                      <a:pt x="2485" y="171"/>
                    </a:lnTo>
                    <a:lnTo>
                      <a:pt x="2479" y="158"/>
                    </a:lnTo>
                    <a:lnTo>
                      <a:pt x="2472" y="146"/>
                    </a:lnTo>
                    <a:lnTo>
                      <a:pt x="2465" y="134"/>
                    </a:lnTo>
                    <a:lnTo>
                      <a:pt x="2457" y="122"/>
                    </a:lnTo>
                    <a:lnTo>
                      <a:pt x="2448" y="110"/>
                    </a:lnTo>
                    <a:lnTo>
                      <a:pt x="2439" y="99"/>
                    </a:lnTo>
                    <a:lnTo>
                      <a:pt x="2430" y="89"/>
                    </a:lnTo>
                    <a:lnTo>
                      <a:pt x="2420" y="79"/>
                    </a:lnTo>
                    <a:lnTo>
                      <a:pt x="2409" y="69"/>
                    </a:lnTo>
                    <a:lnTo>
                      <a:pt x="2398" y="61"/>
                    </a:lnTo>
                    <a:lnTo>
                      <a:pt x="2387" y="52"/>
                    </a:lnTo>
                    <a:lnTo>
                      <a:pt x="2375" y="44"/>
                    </a:lnTo>
                    <a:lnTo>
                      <a:pt x="2363" y="36"/>
                    </a:lnTo>
                    <a:lnTo>
                      <a:pt x="2351" y="30"/>
                    </a:lnTo>
                    <a:lnTo>
                      <a:pt x="2338" y="24"/>
                    </a:lnTo>
                    <a:lnTo>
                      <a:pt x="2325" y="18"/>
                    </a:lnTo>
                    <a:lnTo>
                      <a:pt x="2311" y="14"/>
                    </a:lnTo>
                    <a:lnTo>
                      <a:pt x="2298" y="10"/>
                    </a:lnTo>
                    <a:lnTo>
                      <a:pt x="2284" y="6"/>
                    </a:lnTo>
                    <a:lnTo>
                      <a:pt x="2270" y="4"/>
                    </a:lnTo>
                    <a:lnTo>
                      <a:pt x="2256" y="2"/>
                    </a:lnTo>
                    <a:lnTo>
                      <a:pt x="2241" y="1"/>
                    </a:lnTo>
                    <a:lnTo>
                      <a:pt x="2225" y="0"/>
                    </a:lnTo>
                    <a:lnTo>
                      <a:pt x="2225" y="0"/>
                    </a:lnTo>
                    <a:close/>
                    <a:moveTo>
                      <a:pt x="2304" y="1526"/>
                    </a:moveTo>
                    <a:lnTo>
                      <a:pt x="2304" y="1785"/>
                    </a:lnTo>
                    <a:lnTo>
                      <a:pt x="2304" y="3058"/>
                    </a:lnTo>
                    <a:lnTo>
                      <a:pt x="2304" y="3058"/>
                    </a:lnTo>
                    <a:lnTo>
                      <a:pt x="2304" y="3067"/>
                    </a:lnTo>
                    <a:lnTo>
                      <a:pt x="2303" y="3076"/>
                    </a:lnTo>
                    <a:lnTo>
                      <a:pt x="2301" y="3085"/>
                    </a:lnTo>
                    <a:lnTo>
                      <a:pt x="2298" y="3094"/>
                    </a:lnTo>
                    <a:lnTo>
                      <a:pt x="2295" y="3102"/>
                    </a:lnTo>
                    <a:lnTo>
                      <a:pt x="2291" y="3109"/>
                    </a:lnTo>
                    <a:lnTo>
                      <a:pt x="2286" y="3116"/>
                    </a:lnTo>
                    <a:lnTo>
                      <a:pt x="2281" y="3123"/>
                    </a:lnTo>
                    <a:lnTo>
                      <a:pt x="2276" y="3129"/>
                    </a:lnTo>
                    <a:lnTo>
                      <a:pt x="2270" y="3134"/>
                    </a:lnTo>
                    <a:lnTo>
                      <a:pt x="2263" y="3138"/>
                    </a:lnTo>
                    <a:lnTo>
                      <a:pt x="2257" y="3142"/>
                    </a:lnTo>
                    <a:lnTo>
                      <a:pt x="2250" y="3145"/>
                    </a:lnTo>
                    <a:lnTo>
                      <a:pt x="2242" y="3148"/>
                    </a:lnTo>
                    <a:lnTo>
                      <a:pt x="2234" y="3149"/>
                    </a:lnTo>
                    <a:lnTo>
                      <a:pt x="2225" y="3149"/>
                    </a:lnTo>
                    <a:lnTo>
                      <a:pt x="288" y="3149"/>
                    </a:lnTo>
                    <a:lnTo>
                      <a:pt x="288" y="3149"/>
                    </a:lnTo>
                    <a:lnTo>
                      <a:pt x="280" y="3149"/>
                    </a:lnTo>
                    <a:lnTo>
                      <a:pt x="272" y="3148"/>
                    </a:lnTo>
                    <a:lnTo>
                      <a:pt x="265" y="3145"/>
                    </a:lnTo>
                    <a:lnTo>
                      <a:pt x="258" y="3142"/>
                    </a:lnTo>
                    <a:lnTo>
                      <a:pt x="251" y="3138"/>
                    </a:lnTo>
                    <a:lnTo>
                      <a:pt x="244" y="3134"/>
                    </a:lnTo>
                    <a:lnTo>
                      <a:pt x="238" y="3129"/>
                    </a:lnTo>
                    <a:lnTo>
                      <a:pt x="233" y="3123"/>
                    </a:lnTo>
                    <a:lnTo>
                      <a:pt x="227" y="3116"/>
                    </a:lnTo>
                    <a:lnTo>
                      <a:pt x="222" y="3109"/>
                    </a:lnTo>
                    <a:lnTo>
                      <a:pt x="219" y="3102"/>
                    </a:lnTo>
                    <a:lnTo>
                      <a:pt x="215" y="3094"/>
                    </a:lnTo>
                    <a:lnTo>
                      <a:pt x="213" y="3085"/>
                    </a:lnTo>
                    <a:lnTo>
                      <a:pt x="211" y="3076"/>
                    </a:lnTo>
                    <a:lnTo>
                      <a:pt x="210" y="3067"/>
                    </a:lnTo>
                    <a:lnTo>
                      <a:pt x="209" y="3058"/>
                    </a:lnTo>
                    <a:lnTo>
                      <a:pt x="209" y="1526"/>
                    </a:lnTo>
                    <a:lnTo>
                      <a:pt x="209" y="1526"/>
                    </a:lnTo>
                    <a:lnTo>
                      <a:pt x="209" y="302"/>
                    </a:lnTo>
                    <a:lnTo>
                      <a:pt x="209" y="302"/>
                    </a:lnTo>
                    <a:lnTo>
                      <a:pt x="210" y="293"/>
                    </a:lnTo>
                    <a:lnTo>
                      <a:pt x="211" y="284"/>
                    </a:lnTo>
                    <a:lnTo>
                      <a:pt x="213" y="275"/>
                    </a:lnTo>
                    <a:lnTo>
                      <a:pt x="215" y="266"/>
                    </a:lnTo>
                    <a:lnTo>
                      <a:pt x="219" y="258"/>
                    </a:lnTo>
                    <a:lnTo>
                      <a:pt x="222" y="250"/>
                    </a:lnTo>
                    <a:lnTo>
                      <a:pt x="227" y="243"/>
                    </a:lnTo>
                    <a:lnTo>
                      <a:pt x="233" y="237"/>
                    </a:lnTo>
                    <a:lnTo>
                      <a:pt x="238" y="231"/>
                    </a:lnTo>
                    <a:lnTo>
                      <a:pt x="244" y="226"/>
                    </a:lnTo>
                    <a:lnTo>
                      <a:pt x="251" y="221"/>
                    </a:lnTo>
                    <a:lnTo>
                      <a:pt x="258" y="218"/>
                    </a:lnTo>
                    <a:lnTo>
                      <a:pt x="265" y="215"/>
                    </a:lnTo>
                    <a:lnTo>
                      <a:pt x="272" y="212"/>
                    </a:lnTo>
                    <a:lnTo>
                      <a:pt x="280" y="211"/>
                    </a:lnTo>
                    <a:lnTo>
                      <a:pt x="288" y="210"/>
                    </a:lnTo>
                    <a:lnTo>
                      <a:pt x="2225" y="210"/>
                    </a:lnTo>
                    <a:lnTo>
                      <a:pt x="2225" y="210"/>
                    </a:lnTo>
                    <a:lnTo>
                      <a:pt x="2234" y="211"/>
                    </a:lnTo>
                    <a:lnTo>
                      <a:pt x="2242" y="212"/>
                    </a:lnTo>
                    <a:lnTo>
                      <a:pt x="2250" y="215"/>
                    </a:lnTo>
                    <a:lnTo>
                      <a:pt x="2257" y="218"/>
                    </a:lnTo>
                    <a:lnTo>
                      <a:pt x="2263" y="221"/>
                    </a:lnTo>
                    <a:lnTo>
                      <a:pt x="2270" y="226"/>
                    </a:lnTo>
                    <a:lnTo>
                      <a:pt x="2276" y="231"/>
                    </a:lnTo>
                    <a:lnTo>
                      <a:pt x="2281" y="237"/>
                    </a:lnTo>
                    <a:lnTo>
                      <a:pt x="2286" y="243"/>
                    </a:lnTo>
                    <a:lnTo>
                      <a:pt x="2291" y="250"/>
                    </a:lnTo>
                    <a:lnTo>
                      <a:pt x="2295" y="258"/>
                    </a:lnTo>
                    <a:lnTo>
                      <a:pt x="2298" y="266"/>
                    </a:lnTo>
                    <a:lnTo>
                      <a:pt x="2301" y="275"/>
                    </a:lnTo>
                    <a:lnTo>
                      <a:pt x="2303" y="284"/>
                    </a:lnTo>
                    <a:lnTo>
                      <a:pt x="2304" y="293"/>
                    </a:lnTo>
                    <a:lnTo>
                      <a:pt x="2304" y="302"/>
                    </a:lnTo>
                    <a:lnTo>
                      <a:pt x="2304" y="15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118" name="Grupa 117">
                <a:extLst>
                  <a:ext uri="{FF2B5EF4-FFF2-40B4-BE49-F238E27FC236}">
                    <a16:creationId xmlns:a16="http://schemas.microsoft.com/office/drawing/2014/main" id="{25A2C095-A4C2-4B2B-9E2F-2D71F8E3B33E}"/>
                  </a:ext>
                </a:extLst>
              </p:cNvPr>
              <p:cNvGrpSpPr/>
              <p:nvPr/>
            </p:nvGrpSpPr>
            <p:grpSpPr>
              <a:xfrm>
                <a:off x="3210495" y="2994149"/>
                <a:ext cx="1177034" cy="1597401"/>
                <a:chOff x="3210495" y="2994149"/>
                <a:chExt cx="1177034" cy="1597401"/>
              </a:xfrm>
              <a:grpFill/>
            </p:grpSpPr>
            <p:sp>
              <p:nvSpPr>
                <p:cNvPr id="119" name="Freeform 15">
                  <a:extLst>
                    <a:ext uri="{FF2B5EF4-FFF2-40B4-BE49-F238E27FC236}">
                      <a16:creationId xmlns:a16="http://schemas.microsoft.com/office/drawing/2014/main" id="{93DB2CB7-E3FE-43FF-A2F4-329EAFFD1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495" y="3866414"/>
                  <a:ext cx="1177027" cy="147128"/>
                </a:xfrm>
                <a:custGeom>
                  <a:avLst/>
                  <a:gdLst>
                    <a:gd name="T0" fmla="*/ 105 w 1676"/>
                    <a:gd name="T1" fmla="*/ 0 h 210"/>
                    <a:gd name="T2" fmla="*/ 94 w 1676"/>
                    <a:gd name="T3" fmla="*/ 1 h 210"/>
                    <a:gd name="T4" fmla="*/ 73 w 1676"/>
                    <a:gd name="T5" fmla="*/ 5 h 210"/>
                    <a:gd name="T6" fmla="*/ 55 w 1676"/>
                    <a:gd name="T7" fmla="*/ 13 h 210"/>
                    <a:gd name="T8" fmla="*/ 38 w 1676"/>
                    <a:gd name="T9" fmla="*/ 24 h 210"/>
                    <a:gd name="T10" fmla="*/ 24 w 1676"/>
                    <a:gd name="T11" fmla="*/ 39 h 210"/>
                    <a:gd name="T12" fmla="*/ 13 w 1676"/>
                    <a:gd name="T13" fmla="*/ 55 h 210"/>
                    <a:gd name="T14" fmla="*/ 5 w 1676"/>
                    <a:gd name="T15" fmla="*/ 74 h 210"/>
                    <a:gd name="T16" fmla="*/ 1 w 1676"/>
                    <a:gd name="T17" fmla="*/ 94 h 210"/>
                    <a:gd name="T18" fmla="*/ 0 w 1676"/>
                    <a:gd name="T19" fmla="*/ 105 h 210"/>
                    <a:gd name="T20" fmla="*/ 2 w 1676"/>
                    <a:gd name="T21" fmla="*/ 127 h 210"/>
                    <a:gd name="T22" fmla="*/ 8 w 1676"/>
                    <a:gd name="T23" fmla="*/ 146 h 210"/>
                    <a:gd name="T24" fmla="*/ 18 w 1676"/>
                    <a:gd name="T25" fmla="*/ 164 h 210"/>
                    <a:gd name="T26" fmla="*/ 31 w 1676"/>
                    <a:gd name="T27" fmla="*/ 179 h 210"/>
                    <a:gd name="T28" fmla="*/ 46 w 1676"/>
                    <a:gd name="T29" fmla="*/ 193 h 210"/>
                    <a:gd name="T30" fmla="*/ 64 w 1676"/>
                    <a:gd name="T31" fmla="*/ 202 h 210"/>
                    <a:gd name="T32" fmla="*/ 84 w 1676"/>
                    <a:gd name="T33" fmla="*/ 208 h 210"/>
                    <a:gd name="T34" fmla="*/ 105 w 1676"/>
                    <a:gd name="T35" fmla="*/ 210 h 210"/>
                    <a:gd name="T36" fmla="*/ 1571 w 1676"/>
                    <a:gd name="T37" fmla="*/ 210 h 210"/>
                    <a:gd name="T38" fmla="*/ 1592 w 1676"/>
                    <a:gd name="T39" fmla="*/ 208 h 210"/>
                    <a:gd name="T40" fmla="*/ 1612 w 1676"/>
                    <a:gd name="T41" fmla="*/ 202 h 210"/>
                    <a:gd name="T42" fmla="*/ 1629 w 1676"/>
                    <a:gd name="T43" fmla="*/ 193 h 210"/>
                    <a:gd name="T44" fmla="*/ 1646 w 1676"/>
                    <a:gd name="T45" fmla="*/ 179 h 210"/>
                    <a:gd name="T46" fmla="*/ 1658 w 1676"/>
                    <a:gd name="T47" fmla="*/ 164 h 210"/>
                    <a:gd name="T48" fmla="*/ 1668 w 1676"/>
                    <a:gd name="T49" fmla="*/ 146 h 210"/>
                    <a:gd name="T50" fmla="*/ 1674 w 1676"/>
                    <a:gd name="T51" fmla="*/ 127 h 210"/>
                    <a:gd name="T52" fmla="*/ 1676 w 1676"/>
                    <a:gd name="T53" fmla="*/ 105 h 210"/>
                    <a:gd name="T54" fmla="*/ 1675 w 1676"/>
                    <a:gd name="T55" fmla="*/ 94 h 210"/>
                    <a:gd name="T56" fmla="*/ 1671 w 1676"/>
                    <a:gd name="T57" fmla="*/ 74 h 210"/>
                    <a:gd name="T58" fmla="*/ 1663 w 1676"/>
                    <a:gd name="T59" fmla="*/ 55 h 210"/>
                    <a:gd name="T60" fmla="*/ 1652 w 1676"/>
                    <a:gd name="T61" fmla="*/ 39 h 210"/>
                    <a:gd name="T62" fmla="*/ 1638 w 1676"/>
                    <a:gd name="T63" fmla="*/ 24 h 210"/>
                    <a:gd name="T64" fmla="*/ 1621 w 1676"/>
                    <a:gd name="T65" fmla="*/ 13 h 210"/>
                    <a:gd name="T66" fmla="*/ 1602 w 1676"/>
                    <a:gd name="T67" fmla="*/ 5 h 210"/>
                    <a:gd name="T68" fmla="*/ 1582 w 1676"/>
                    <a:gd name="T69" fmla="*/ 1 h 210"/>
                    <a:gd name="T70" fmla="*/ 1571 w 1676"/>
                    <a:gd name="T7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6" h="210">
                      <a:moveTo>
                        <a:pt x="1571" y="0"/>
                      </a:moveTo>
                      <a:lnTo>
                        <a:pt x="105" y="0"/>
                      </a:lnTo>
                      <a:lnTo>
                        <a:pt x="105" y="0"/>
                      </a:lnTo>
                      <a:lnTo>
                        <a:pt x="94" y="1"/>
                      </a:lnTo>
                      <a:lnTo>
                        <a:pt x="84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1" y="30"/>
                      </a:lnTo>
                      <a:lnTo>
                        <a:pt x="24" y="39"/>
                      </a:lnTo>
                      <a:lnTo>
                        <a:pt x="18" y="47"/>
                      </a:lnTo>
                      <a:lnTo>
                        <a:pt x="13" y="55"/>
                      </a:lnTo>
                      <a:lnTo>
                        <a:pt x="8" y="64"/>
                      </a:lnTo>
                      <a:lnTo>
                        <a:pt x="5" y="74"/>
                      </a:lnTo>
                      <a:lnTo>
                        <a:pt x="2" y="84"/>
                      </a:lnTo>
                      <a:lnTo>
                        <a:pt x="1" y="94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1" y="116"/>
                      </a:lnTo>
                      <a:lnTo>
                        <a:pt x="2" y="127"/>
                      </a:lnTo>
                      <a:lnTo>
                        <a:pt x="5" y="137"/>
                      </a:lnTo>
                      <a:lnTo>
                        <a:pt x="8" y="146"/>
                      </a:lnTo>
                      <a:lnTo>
                        <a:pt x="13" y="155"/>
                      </a:lnTo>
                      <a:lnTo>
                        <a:pt x="18" y="164"/>
                      </a:lnTo>
                      <a:lnTo>
                        <a:pt x="24" y="172"/>
                      </a:lnTo>
                      <a:lnTo>
                        <a:pt x="31" y="179"/>
                      </a:lnTo>
                      <a:lnTo>
                        <a:pt x="38" y="186"/>
                      </a:lnTo>
                      <a:lnTo>
                        <a:pt x="46" y="193"/>
                      </a:lnTo>
                      <a:lnTo>
                        <a:pt x="55" y="198"/>
                      </a:lnTo>
                      <a:lnTo>
                        <a:pt x="64" y="202"/>
                      </a:lnTo>
                      <a:lnTo>
                        <a:pt x="73" y="206"/>
                      </a:lnTo>
                      <a:lnTo>
                        <a:pt x="84" y="208"/>
                      </a:lnTo>
                      <a:lnTo>
                        <a:pt x="94" y="210"/>
                      </a:lnTo>
                      <a:lnTo>
                        <a:pt x="105" y="210"/>
                      </a:lnTo>
                      <a:lnTo>
                        <a:pt x="1571" y="210"/>
                      </a:lnTo>
                      <a:lnTo>
                        <a:pt x="1571" y="210"/>
                      </a:lnTo>
                      <a:lnTo>
                        <a:pt x="1582" y="210"/>
                      </a:lnTo>
                      <a:lnTo>
                        <a:pt x="1592" y="208"/>
                      </a:lnTo>
                      <a:lnTo>
                        <a:pt x="1602" y="206"/>
                      </a:lnTo>
                      <a:lnTo>
                        <a:pt x="1612" y="202"/>
                      </a:lnTo>
                      <a:lnTo>
                        <a:pt x="1621" y="198"/>
                      </a:lnTo>
                      <a:lnTo>
                        <a:pt x="1629" y="193"/>
                      </a:lnTo>
                      <a:lnTo>
                        <a:pt x="1638" y="186"/>
                      </a:lnTo>
                      <a:lnTo>
                        <a:pt x="1646" y="179"/>
                      </a:lnTo>
                      <a:lnTo>
                        <a:pt x="1652" y="172"/>
                      </a:lnTo>
                      <a:lnTo>
                        <a:pt x="1658" y="164"/>
                      </a:lnTo>
                      <a:lnTo>
                        <a:pt x="1663" y="155"/>
                      </a:lnTo>
                      <a:lnTo>
                        <a:pt x="1668" y="146"/>
                      </a:lnTo>
                      <a:lnTo>
                        <a:pt x="1671" y="137"/>
                      </a:lnTo>
                      <a:lnTo>
                        <a:pt x="1674" y="127"/>
                      </a:lnTo>
                      <a:lnTo>
                        <a:pt x="1675" y="116"/>
                      </a:lnTo>
                      <a:lnTo>
                        <a:pt x="1676" y="105"/>
                      </a:lnTo>
                      <a:lnTo>
                        <a:pt x="1676" y="105"/>
                      </a:lnTo>
                      <a:lnTo>
                        <a:pt x="1675" y="94"/>
                      </a:lnTo>
                      <a:lnTo>
                        <a:pt x="1674" y="84"/>
                      </a:lnTo>
                      <a:lnTo>
                        <a:pt x="1671" y="74"/>
                      </a:lnTo>
                      <a:lnTo>
                        <a:pt x="1668" y="64"/>
                      </a:lnTo>
                      <a:lnTo>
                        <a:pt x="1663" y="55"/>
                      </a:lnTo>
                      <a:lnTo>
                        <a:pt x="1658" y="47"/>
                      </a:lnTo>
                      <a:lnTo>
                        <a:pt x="1652" y="39"/>
                      </a:lnTo>
                      <a:lnTo>
                        <a:pt x="1646" y="30"/>
                      </a:lnTo>
                      <a:lnTo>
                        <a:pt x="1638" y="24"/>
                      </a:lnTo>
                      <a:lnTo>
                        <a:pt x="1629" y="18"/>
                      </a:lnTo>
                      <a:lnTo>
                        <a:pt x="1621" y="13"/>
                      </a:lnTo>
                      <a:lnTo>
                        <a:pt x="1612" y="8"/>
                      </a:lnTo>
                      <a:lnTo>
                        <a:pt x="1602" y="5"/>
                      </a:lnTo>
                      <a:lnTo>
                        <a:pt x="1592" y="2"/>
                      </a:lnTo>
                      <a:lnTo>
                        <a:pt x="1582" y="1"/>
                      </a:lnTo>
                      <a:lnTo>
                        <a:pt x="1571" y="0"/>
                      </a:lnTo>
                      <a:lnTo>
                        <a:pt x="157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0" name="Freeform 16">
                  <a:extLst>
                    <a:ext uri="{FF2B5EF4-FFF2-40B4-BE49-F238E27FC236}">
                      <a16:creationId xmlns:a16="http://schemas.microsoft.com/office/drawing/2014/main" id="{3B699658-BC21-4F88-A094-AA708C5A9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495" y="2994149"/>
                  <a:ext cx="1177027" cy="147128"/>
                </a:xfrm>
                <a:custGeom>
                  <a:avLst/>
                  <a:gdLst>
                    <a:gd name="T0" fmla="*/ 1571 w 1676"/>
                    <a:gd name="T1" fmla="*/ 210 h 210"/>
                    <a:gd name="T2" fmla="*/ 1582 w 1676"/>
                    <a:gd name="T3" fmla="*/ 210 h 210"/>
                    <a:gd name="T4" fmla="*/ 1602 w 1676"/>
                    <a:gd name="T5" fmla="*/ 204 h 210"/>
                    <a:gd name="T6" fmla="*/ 1621 w 1676"/>
                    <a:gd name="T7" fmla="*/ 197 h 210"/>
                    <a:gd name="T8" fmla="*/ 1638 w 1676"/>
                    <a:gd name="T9" fmla="*/ 185 h 210"/>
                    <a:gd name="T10" fmla="*/ 1652 w 1676"/>
                    <a:gd name="T11" fmla="*/ 171 h 210"/>
                    <a:gd name="T12" fmla="*/ 1663 w 1676"/>
                    <a:gd name="T13" fmla="*/ 155 h 210"/>
                    <a:gd name="T14" fmla="*/ 1671 w 1676"/>
                    <a:gd name="T15" fmla="*/ 136 h 210"/>
                    <a:gd name="T16" fmla="*/ 1675 w 1676"/>
                    <a:gd name="T17" fmla="*/ 115 h 210"/>
                    <a:gd name="T18" fmla="*/ 1676 w 1676"/>
                    <a:gd name="T19" fmla="*/ 104 h 210"/>
                    <a:gd name="T20" fmla="*/ 1674 w 1676"/>
                    <a:gd name="T21" fmla="*/ 84 h 210"/>
                    <a:gd name="T22" fmla="*/ 1668 w 1676"/>
                    <a:gd name="T23" fmla="*/ 64 h 210"/>
                    <a:gd name="T24" fmla="*/ 1658 w 1676"/>
                    <a:gd name="T25" fmla="*/ 46 h 210"/>
                    <a:gd name="T26" fmla="*/ 1646 w 1676"/>
                    <a:gd name="T27" fmla="*/ 30 h 210"/>
                    <a:gd name="T28" fmla="*/ 1629 w 1676"/>
                    <a:gd name="T29" fmla="*/ 18 h 210"/>
                    <a:gd name="T30" fmla="*/ 1612 w 1676"/>
                    <a:gd name="T31" fmla="*/ 8 h 210"/>
                    <a:gd name="T32" fmla="*/ 1592 w 1676"/>
                    <a:gd name="T33" fmla="*/ 2 h 210"/>
                    <a:gd name="T34" fmla="*/ 1571 w 1676"/>
                    <a:gd name="T35" fmla="*/ 0 h 210"/>
                    <a:gd name="T36" fmla="*/ 105 w 1676"/>
                    <a:gd name="T37" fmla="*/ 0 h 210"/>
                    <a:gd name="T38" fmla="*/ 84 w 1676"/>
                    <a:gd name="T39" fmla="*/ 2 h 210"/>
                    <a:gd name="T40" fmla="*/ 64 w 1676"/>
                    <a:gd name="T41" fmla="*/ 8 h 210"/>
                    <a:gd name="T42" fmla="*/ 46 w 1676"/>
                    <a:gd name="T43" fmla="*/ 18 h 210"/>
                    <a:gd name="T44" fmla="*/ 31 w 1676"/>
                    <a:gd name="T45" fmla="*/ 30 h 210"/>
                    <a:gd name="T46" fmla="*/ 18 w 1676"/>
                    <a:gd name="T47" fmla="*/ 46 h 210"/>
                    <a:gd name="T48" fmla="*/ 8 w 1676"/>
                    <a:gd name="T49" fmla="*/ 64 h 210"/>
                    <a:gd name="T50" fmla="*/ 2 w 1676"/>
                    <a:gd name="T51" fmla="*/ 84 h 210"/>
                    <a:gd name="T52" fmla="*/ 0 w 1676"/>
                    <a:gd name="T53" fmla="*/ 104 h 210"/>
                    <a:gd name="T54" fmla="*/ 1 w 1676"/>
                    <a:gd name="T55" fmla="*/ 115 h 210"/>
                    <a:gd name="T56" fmla="*/ 5 w 1676"/>
                    <a:gd name="T57" fmla="*/ 136 h 210"/>
                    <a:gd name="T58" fmla="*/ 13 w 1676"/>
                    <a:gd name="T59" fmla="*/ 155 h 210"/>
                    <a:gd name="T60" fmla="*/ 24 w 1676"/>
                    <a:gd name="T61" fmla="*/ 171 h 210"/>
                    <a:gd name="T62" fmla="*/ 38 w 1676"/>
                    <a:gd name="T63" fmla="*/ 185 h 210"/>
                    <a:gd name="T64" fmla="*/ 55 w 1676"/>
                    <a:gd name="T65" fmla="*/ 197 h 210"/>
                    <a:gd name="T66" fmla="*/ 73 w 1676"/>
                    <a:gd name="T67" fmla="*/ 204 h 210"/>
                    <a:gd name="T68" fmla="*/ 94 w 1676"/>
                    <a:gd name="T69" fmla="*/ 210 h 210"/>
                    <a:gd name="T70" fmla="*/ 105 w 1676"/>
                    <a:gd name="T71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6" h="210">
                      <a:moveTo>
                        <a:pt x="105" y="210"/>
                      </a:moveTo>
                      <a:lnTo>
                        <a:pt x="1571" y="210"/>
                      </a:lnTo>
                      <a:lnTo>
                        <a:pt x="1571" y="210"/>
                      </a:lnTo>
                      <a:lnTo>
                        <a:pt x="1582" y="210"/>
                      </a:lnTo>
                      <a:lnTo>
                        <a:pt x="1592" y="207"/>
                      </a:lnTo>
                      <a:lnTo>
                        <a:pt x="1602" y="204"/>
                      </a:lnTo>
                      <a:lnTo>
                        <a:pt x="1612" y="201"/>
                      </a:lnTo>
                      <a:lnTo>
                        <a:pt x="1621" y="197"/>
                      </a:lnTo>
                      <a:lnTo>
                        <a:pt x="1629" y="191"/>
                      </a:lnTo>
                      <a:lnTo>
                        <a:pt x="1638" y="185"/>
                      </a:lnTo>
                      <a:lnTo>
                        <a:pt x="1646" y="179"/>
                      </a:lnTo>
                      <a:lnTo>
                        <a:pt x="1652" y="171"/>
                      </a:lnTo>
                      <a:lnTo>
                        <a:pt x="1658" y="163"/>
                      </a:lnTo>
                      <a:lnTo>
                        <a:pt x="1663" y="155"/>
                      </a:lnTo>
                      <a:lnTo>
                        <a:pt x="1668" y="146"/>
                      </a:lnTo>
                      <a:lnTo>
                        <a:pt x="1671" y="136"/>
                      </a:lnTo>
                      <a:lnTo>
                        <a:pt x="1674" y="125"/>
                      </a:lnTo>
                      <a:lnTo>
                        <a:pt x="1675" y="115"/>
                      </a:lnTo>
                      <a:lnTo>
                        <a:pt x="1676" y="104"/>
                      </a:lnTo>
                      <a:lnTo>
                        <a:pt x="1676" y="104"/>
                      </a:lnTo>
                      <a:lnTo>
                        <a:pt x="1675" y="94"/>
                      </a:lnTo>
                      <a:lnTo>
                        <a:pt x="1674" y="84"/>
                      </a:lnTo>
                      <a:lnTo>
                        <a:pt x="1671" y="74"/>
                      </a:lnTo>
                      <a:lnTo>
                        <a:pt x="1668" y="64"/>
                      </a:lnTo>
                      <a:lnTo>
                        <a:pt x="1663" y="54"/>
                      </a:lnTo>
                      <a:lnTo>
                        <a:pt x="1658" y="46"/>
                      </a:lnTo>
                      <a:lnTo>
                        <a:pt x="1652" y="38"/>
                      </a:lnTo>
                      <a:lnTo>
                        <a:pt x="1646" y="30"/>
                      </a:lnTo>
                      <a:lnTo>
                        <a:pt x="1638" y="24"/>
                      </a:lnTo>
                      <a:lnTo>
                        <a:pt x="1629" y="18"/>
                      </a:lnTo>
                      <a:lnTo>
                        <a:pt x="1621" y="12"/>
                      </a:lnTo>
                      <a:lnTo>
                        <a:pt x="1612" y="8"/>
                      </a:lnTo>
                      <a:lnTo>
                        <a:pt x="1602" y="5"/>
                      </a:lnTo>
                      <a:lnTo>
                        <a:pt x="1592" y="2"/>
                      </a:lnTo>
                      <a:lnTo>
                        <a:pt x="1582" y="0"/>
                      </a:lnTo>
                      <a:lnTo>
                        <a:pt x="1571" y="0"/>
                      </a:lnTo>
                      <a:lnTo>
                        <a:pt x="105" y="0"/>
                      </a:lnTo>
                      <a:lnTo>
                        <a:pt x="105" y="0"/>
                      </a:lnTo>
                      <a:lnTo>
                        <a:pt x="94" y="0"/>
                      </a:lnTo>
                      <a:lnTo>
                        <a:pt x="84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2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1" y="30"/>
                      </a:lnTo>
                      <a:lnTo>
                        <a:pt x="24" y="38"/>
                      </a:lnTo>
                      <a:lnTo>
                        <a:pt x="18" y="46"/>
                      </a:lnTo>
                      <a:lnTo>
                        <a:pt x="13" y="54"/>
                      </a:lnTo>
                      <a:lnTo>
                        <a:pt x="8" y="64"/>
                      </a:lnTo>
                      <a:lnTo>
                        <a:pt x="5" y="74"/>
                      </a:lnTo>
                      <a:lnTo>
                        <a:pt x="2" y="84"/>
                      </a:lnTo>
                      <a:lnTo>
                        <a:pt x="1" y="9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1" y="115"/>
                      </a:lnTo>
                      <a:lnTo>
                        <a:pt x="2" y="125"/>
                      </a:lnTo>
                      <a:lnTo>
                        <a:pt x="5" y="136"/>
                      </a:lnTo>
                      <a:lnTo>
                        <a:pt x="8" y="146"/>
                      </a:lnTo>
                      <a:lnTo>
                        <a:pt x="13" y="155"/>
                      </a:lnTo>
                      <a:lnTo>
                        <a:pt x="18" y="163"/>
                      </a:lnTo>
                      <a:lnTo>
                        <a:pt x="24" y="171"/>
                      </a:lnTo>
                      <a:lnTo>
                        <a:pt x="31" y="179"/>
                      </a:lnTo>
                      <a:lnTo>
                        <a:pt x="38" y="185"/>
                      </a:lnTo>
                      <a:lnTo>
                        <a:pt x="46" y="191"/>
                      </a:lnTo>
                      <a:lnTo>
                        <a:pt x="55" y="197"/>
                      </a:lnTo>
                      <a:lnTo>
                        <a:pt x="64" y="201"/>
                      </a:lnTo>
                      <a:lnTo>
                        <a:pt x="73" y="204"/>
                      </a:lnTo>
                      <a:lnTo>
                        <a:pt x="84" y="207"/>
                      </a:lnTo>
                      <a:lnTo>
                        <a:pt x="94" y="210"/>
                      </a:lnTo>
                      <a:lnTo>
                        <a:pt x="105" y="210"/>
                      </a:lnTo>
                      <a:lnTo>
                        <a:pt x="105" y="2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1" name="Freeform 17">
                  <a:extLst>
                    <a:ext uri="{FF2B5EF4-FFF2-40B4-BE49-F238E27FC236}">
                      <a16:creationId xmlns:a16="http://schemas.microsoft.com/office/drawing/2014/main" id="{9D301F68-13A1-4525-AFA6-F0757E691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495" y="4160671"/>
                  <a:ext cx="535971" cy="147128"/>
                </a:xfrm>
                <a:custGeom>
                  <a:avLst/>
                  <a:gdLst>
                    <a:gd name="T0" fmla="*/ 0 w 762"/>
                    <a:gd name="T1" fmla="*/ 105 h 210"/>
                    <a:gd name="T2" fmla="*/ 0 w 762"/>
                    <a:gd name="T3" fmla="*/ 105 h 210"/>
                    <a:gd name="T4" fmla="*/ 1 w 762"/>
                    <a:gd name="T5" fmla="*/ 116 h 210"/>
                    <a:gd name="T6" fmla="*/ 2 w 762"/>
                    <a:gd name="T7" fmla="*/ 126 h 210"/>
                    <a:gd name="T8" fmla="*/ 5 w 762"/>
                    <a:gd name="T9" fmla="*/ 136 h 210"/>
                    <a:gd name="T10" fmla="*/ 8 w 762"/>
                    <a:gd name="T11" fmla="*/ 146 h 210"/>
                    <a:gd name="T12" fmla="*/ 13 w 762"/>
                    <a:gd name="T13" fmla="*/ 155 h 210"/>
                    <a:gd name="T14" fmla="*/ 18 w 762"/>
                    <a:gd name="T15" fmla="*/ 164 h 210"/>
                    <a:gd name="T16" fmla="*/ 24 w 762"/>
                    <a:gd name="T17" fmla="*/ 172 h 210"/>
                    <a:gd name="T18" fmla="*/ 31 w 762"/>
                    <a:gd name="T19" fmla="*/ 179 h 210"/>
                    <a:gd name="T20" fmla="*/ 38 w 762"/>
                    <a:gd name="T21" fmla="*/ 186 h 210"/>
                    <a:gd name="T22" fmla="*/ 46 w 762"/>
                    <a:gd name="T23" fmla="*/ 192 h 210"/>
                    <a:gd name="T24" fmla="*/ 55 w 762"/>
                    <a:gd name="T25" fmla="*/ 197 h 210"/>
                    <a:gd name="T26" fmla="*/ 64 w 762"/>
                    <a:gd name="T27" fmla="*/ 202 h 210"/>
                    <a:gd name="T28" fmla="*/ 73 w 762"/>
                    <a:gd name="T29" fmla="*/ 205 h 210"/>
                    <a:gd name="T30" fmla="*/ 84 w 762"/>
                    <a:gd name="T31" fmla="*/ 208 h 210"/>
                    <a:gd name="T32" fmla="*/ 94 w 762"/>
                    <a:gd name="T33" fmla="*/ 209 h 210"/>
                    <a:gd name="T34" fmla="*/ 105 w 762"/>
                    <a:gd name="T35" fmla="*/ 210 h 210"/>
                    <a:gd name="T36" fmla="*/ 762 w 762"/>
                    <a:gd name="T37" fmla="*/ 210 h 210"/>
                    <a:gd name="T38" fmla="*/ 762 w 762"/>
                    <a:gd name="T39" fmla="*/ 0 h 210"/>
                    <a:gd name="T40" fmla="*/ 105 w 762"/>
                    <a:gd name="T41" fmla="*/ 0 h 210"/>
                    <a:gd name="T42" fmla="*/ 105 w 762"/>
                    <a:gd name="T43" fmla="*/ 0 h 210"/>
                    <a:gd name="T44" fmla="*/ 94 w 762"/>
                    <a:gd name="T45" fmla="*/ 0 h 210"/>
                    <a:gd name="T46" fmla="*/ 84 w 762"/>
                    <a:gd name="T47" fmla="*/ 2 h 210"/>
                    <a:gd name="T48" fmla="*/ 73 w 762"/>
                    <a:gd name="T49" fmla="*/ 5 h 210"/>
                    <a:gd name="T50" fmla="*/ 64 w 762"/>
                    <a:gd name="T51" fmla="*/ 9 h 210"/>
                    <a:gd name="T52" fmla="*/ 55 w 762"/>
                    <a:gd name="T53" fmla="*/ 13 h 210"/>
                    <a:gd name="T54" fmla="*/ 46 w 762"/>
                    <a:gd name="T55" fmla="*/ 18 h 210"/>
                    <a:gd name="T56" fmla="*/ 38 w 762"/>
                    <a:gd name="T57" fmla="*/ 24 h 210"/>
                    <a:gd name="T58" fmla="*/ 31 w 762"/>
                    <a:gd name="T59" fmla="*/ 31 h 210"/>
                    <a:gd name="T60" fmla="*/ 24 w 762"/>
                    <a:gd name="T61" fmla="*/ 38 h 210"/>
                    <a:gd name="T62" fmla="*/ 18 w 762"/>
                    <a:gd name="T63" fmla="*/ 46 h 210"/>
                    <a:gd name="T64" fmla="*/ 13 w 762"/>
                    <a:gd name="T65" fmla="*/ 55 h 210"/>
                    <a:gd name="T66" fmla="*/ 8 w 762"/>
                    <a:gd name="T67" fmla="*/ 64 h 210"/>
                    <a:gd name="T68" fmla="*/ 5 w 762"/>
                    <a:gd name="T69" fmla="*/ 73 h 210"/>
                    <a:gd name="T70" fmla="*/ 2 w 762"/>
                    <a:gd name="T71" fmla="*/ 84 h 210"/>
                    <a:gd name="T72" fmla="*/ 1 w 762"/>
                    <a:gd name="T73" fmla="*/ 95 h 210"/>
                    <a:gd name="T74" fmla="*/ 0 w 762"/>
                    <a:gd name="T75" fmla="*/ 105 h 210"/>
                    <a:gd name="T76" fmla="*/ 0 w 762"/>
                    <a:gd name="T7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2" h="210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1" y="116"/>
                      </a:lnTo>
                      <a:lnTo>
                        <a:pt x="2" y="126"/>
                      </a:lnTo>
                      <a:lnTo>
                        <a:pt x="5" y="136"/>
                      </a:lnTo>
                      <a:lnTo>
                        <a:pt x="8" y="146"/>
                      </a:lnTo>
                      <a:lnTo>
                        <a:pt x="13" y="155"/>
                      </a:lnTo>
                      <a:lnTo>
                        <a:pt x="18" y="164"/>
                      </a:lnTo>
                      <a:lnTo>
                        <a:pt x="24" y="172"/>
                      </a:lnTo>
                      <a:lnTo>
                        <a:pt x="31" y="179"/>
                      </a:lnTo>
                      <a:lnTo>
                        <a:pt x="38" y="186"/>
                      </a:lnTo>
                      <a:lnTo>
                        <a:pt x="46" y="192"/>
                      </a:lnTo>
                      <a:lnTo>
                        <a:pt x="55" y="197"/>
                      </a:lnTo>
                      <a:lnTo>
                        <a:pt x="64" y="202"/>
                      </a:lnTo>
                      <a:lnTo>
                        <a:pt x="73" y="205"/>
                      </a:lnTo>
                      <a:lnTo>
                        <a:pt x="84" y="208"/>
                      </a:lnTo>
                      <a:lnTo>
                        <a:pt x="94" y="209"/>
                      </a:lnTo>
                      <a:lnTo>
                        <a:pt x="105" y="210"/>
                      </a:lnTo>
                      <a:lnTo>
                        <a:pt x="762" y="210"/>
                      </a:lnTo>
                      <a:lnTo>
                        <a:pt x="762" y="0"/>
                      </a:lnTo>
                      <a:lnTo>
                        <a:pt x="105" y="0"/>
                      </a:lnTo>
                      <a:lnTo>
                        <a:pt x="105" y="0"/>
                      </a:lnTo>
                      <a:lnTo>
                        <a:pt x="94" y="0"/>
                      </a:lnTo>
                      <a:lnTo>
                        <a:pt x="84" y="2"/>
                      </a:lnTo>
                      <a:lnTo>
                        <a:pt x="73" y="5"/>
                      </a:lnTo>
                      <a:lnTo>
                        <a:pt x="64" y="9"/>
                      </a:lnTo>
                      <a:lnTo>
                        <a:pt x="55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1" y="31"/>
                      </a:lnTo>
                      <a:lnTo>
                        <a:pt x="24" y="38"/>
                      </a:lnTo>
                      <a:lnTo>
                        <a:pt x="18" y="46"/>
                      </a:lnTo>
                      <a:lnTo>
                        <a:pt x="13" y="55"/>
                      </a:lnTo>
                      <a:lnTo>
                        <a:pt x="8" y="64"/>
                      </a:lnTo>
                      <a:lnTo>
                        <a:pt x="5" y="73"/>
                      </a:lnTo>
                      <a:lnTo>
                        <a:pt x="2" y="84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2" name="Freeform 18">
                  <a:extLst>
                    <a:ext uri="{FF2B5EF4-FFF2-40B4-BE49-F238E27FC236}">
                      <a16:creationId xmlns:a16="http://schemas.microsoft.com/office/drawing/2014/main" id="{EFC5B5E6-1B57-4366-BEE9-AAB0D8399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495" y="4444415"/>
                  <a:ext cx="535971" cy="147128"/>
                </a:xfrm>
                <a:custGeom>
                  <a:avLst/>
                  <a:gdLst>
                    <a:gd name="T0" fmla="*/ 0 w 762"/>
                    <a:gd name="T1" fmla="*/ 105 h 210"/>
                    <a:gd name="T2" fmla="*/ 0 w 762"/>
                    <a:gd name="T3" fmla="*/ 105 h 210"/>
                    <a:gd name="T4" fmla="*/ 1 w 762"/>
                    <a:gd name="T5" fmla="*/ 115 h 210"/>
                    <a:gd name="T6" fmla="*/ 2 w 762"/>
                    <a:gd name="T7" fmla="*/ 127 h 210"/>
                    <a:gd name="T8" fmla="*/ 5 w 762"/>
                    <a:gd name="T9" fmla="*/ 136 h 210"/>
                    <a:gd name="T10" fmla="*/ 8 w 762"/>
                    <a:gd name="T11" fmla="*/ 146 h 210"/>
                    <a:gd name="T12" fmla="*/ 13 w 762"/>
                    <a:gd name="T13" fmla="*/ 155 h 210"/>
                    <a:gd name="T14" fmla="*/ 18 w 762"/>
                    <a:gd name="T15" fmla="*/ 164 h 210"/>
                    <a:gd name="T16" fmla="*/ 24 w 762"/>
                    <a:gd name="T17" fmla="*/ 172 h 210"/>
                    <a:gd name="T18" fmla="*/ 31 w 762"/>
                    <a:gd name="T19" fmla="*/ 179 h 210"/>
                    <a:gd name="T20" fmla="*/ 38 w 762"/>
                    <a:gd name="T21" fmla="*/ 186 h 210"/>
                    <a:gd name="T22" fmla="*/ 46 w 762"/>
                    <a:gd name="T23" fmla="*/ 192 h 210"/>
                    <a:gd name="T24" fmla="*/ 55 w 762"/>
                    <a:gd name="T25" fmla="*/ 197 h 210"/>
                    <a:gd name="T26" fmla="*/ 64 w 762"/>
                    <a:gd name="T27" fmla="*/ 202 h 210"/>
                    <a:gd name="T28" fmla="*/ 73 w 762"/>
                    <a:gd name="T29" fmla="*/ 206 h 210"/>
                    <a:gd name="T30" fmla="*/ 84 w 762"/>
                    <a:gd name="T31" fmla="*/ 208 h 210"/>
                    <a:gd name="T32" fmla="*/ 94 w 762"/>
                    <a:gd name="T33" fmla="*/ 210 h 210"/>
                    <a:gd name="T34" fmla="*/ 105 w 762"/>
                    <a:gd name="T35" fmla="*/ 210 h 210"/>
                    <a:gd name="T36" fmla="*/ 762 w 762"/>
                    <a:gd name="T37" fmla="*/ 210 h 210"/>
                    <a:gd name="T38" fmla="*/ 762 w 762"/>
                    <a:gd name="T39" fmla="*/ 210 h 210"/>
                    <a:gd name="T40" fmla="*/ 762 w 762"/>
                    <a:gd name="T41" fmla="*/ 0 h 210"/>
                    <a:gd name="T42" fmla="*/ 105 w 762"/>
                    <a:gd name="T43" fmla="*/ 0 h 210"/>
                    <a:gd name="T44" fmla="*/ 105 w 762"/>
                    <a:gd name="T45" fmla="*/ 0 h 210"/>
                    <a:gd name="T46" fmla="*/ 94 w 762"/>
                    <a:gd name="T47" fmla="*/ 1 h 210"/>
                    <a:gd name="T48" fmla="*/ 84 w 762"/>
                    <a:gd name="T49" fmla="*/ 2 h 210"/>
                    <a:gd name="T50" fmla="*/ 73 w 762"/>
                    <a:gd name="T51" fmla="*/ 5 h 210"/>
                    <a:gd name="T52" fmla="*/ 64 w 762"/>
                    <a:gd name="T53" fmla="*/ 8 h 210"/>
                    <a:gd name="T54" fmla="*/ 55 w 762"/>
                    <a:gd name="T55" fmla="*/ 13 h 210"/>
                    <a:gd name="T56" fmla="*/ 46 w 762"/>
                    <a:gd name="T57" fmla="*/ 18 h 210"/>
                    <a:gd name="T58" fmla="*/ 38 w 762"/>
                    <a:gd name="T59" fmla="*/ 24 h 210"/>
                    <a:gd name="T60" fmla="*/ 31 w 762"/>
                    <a:gd name="T61" fmla="*/ 30 h 210"/>
                    <a:gd name="T62" fmla="*/ 24 w 762"/>
                    <a:gd name="T63" fmla="*/ 38 h 210"/>
                    <a:gd name="T64" fmla="*/ 18 w 762"/>
                    <a:gd name="T65" fmla="*/ 46 h 210"/>
                    <a:gd name="T66" fmla="*/ 13 w 762"/>
                    <a:gd name="T67" fmla="*/ 55 h 210"/>
                    <a:gd name="T68" fmla="*/ 8 w 762"/>
                    <a:gd name="T69" fmla="*/ 64 h 210"/>
                    <a:gd name="T70" fmla="*/ 5 w 762"/>
                    <a:gd name="T71" fmla="*/ 74 h 210"/>
                    <a:gd name="T72" fmla="*/ 2 w 762"/>
                    <a:gd name="T73" fmla="*/ 84 h 210"/>
                    <a:gd name="T74" fmla="*/ 1 w 762"/>
                    <a:gd name="T75" fmla="*/ 94 h 210"/>
                    <a:gd name="T76" fmla="*/ 0 w 762"/>
                    <a:gd name="T77" fmla="*/ 105 h 210"/>
                    <a:gd name="T78" fmla="*/ 0 w 762"/>
                    <a:gd name="T79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62" h="210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1" y="115"/>
                      </a:lnTo>
                      <a:lnTo>
                        <a:pt x="2" y="127"/>
                      </a:lnTo>
                      <a:lnTo>
                        <a:pt x="5" y="136"/>
                      </a:lnTo>
                      <a:lnTo>
                        <a:pt x="8" y="146"/>
                      </a:lnTo>
                      <a:lnTo>
                        <a:pt x="13" y="155"/>
                      </a:lnTo>
                      <a:lnTo>
                        <a:pt x="18" y="164"/>
                      </a:lnTo>
                      <a:lnTo>
                        <a:pt x="24" y="172"/>
                      </a:lnTo>
                      <a:lnTo>
                        <a:pt x="31" y="179"/>
                      </a:lnTo>
                      <a:lnTo>
                        <a:pt x="38" y="186"/>
                      </a:lnTo>
                      <a:lnTo>
                        <a:pt x="46" y="192"/>
                      </a:lnTo>
                      <a:lnTo>
                        <a:pt x="55" y="197"/>
                      </a:lnTo>
                      <a:lnTo>
                        <a:pt x="64" y="202"/>
                      </a:lnTo>
                      <a:lnTo>
                        <a:pt x="73" y="206"/>
                      </a:lnTo>
                      <a:lnTo>
                        <a:pt x="84" y="208"/>
                      </a:lnTo>
                      <a:lnTo>
                        <a:pt x="94" y="210"/>
                      </a:lnTo>
                      <a:lnTo>
                        <a:pt x="105" y="210"/>
                      </a:lnTo>
                      <a:lnTo>
                        <a:pt x="762" y="210"/>
                      </a:lnTo>
                      <a:lnTo>
                        <a:pt x="762" y="210"/>
                      </a:lnTo>
                      <a:lnTo>
                        <a:pt x="762" y="0"/>
                      </a:lnTo>
                      <a:lnTo>
                        <a:pt x="105" y="0"/>
                      </a:lnTo>
                      <a:lnTo>
                        <a:pt x="105" y="0"/>
                      </a:lnTo>
                      <a:lnTo>
                        <a:pt x="94" y="1"/>
                      </a:lnTo>
                      <a:lnTo>
                        <a:pt x="84" y="2"/>
                      </a:lnTo>
                      <a:lnTo>
                        <a:pt x="73" y="5"/>
                      </a:lnTo>
                      <a:lnTo>
                        <a:pt x="64" y="8"/>
                      </a:lnTo>
                      <a:lnTo>
                        <a:pt x="55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1" y="30"/>
                      </a:lnTo>
                      <a:lnTo>
                        <a:pt x="24" y="38"/>
                      </a:lnTo>
                      <a:lnTo>
                        <a:pt x="18" y="46"/>
                      </a:lnTo>
                      <a:lnTo>
                        <a:pt x="13" y="55"/>
                      </a:lnTo>
                      <a:lnTo>
                        <a:pt x="8" y="64"/>
                      </a:lnTo>
                      <a:lnTo>
                        <a:pt x="5" y="74"/>
                      </a:lnTo>
                      <a:lnTo>
                        <a:pt x="2" y="84"/>
                      </a:lnTo>
                      <a:lnTo>
                        <a:pt x="1" y="94"/>
                      </a:lnTo>
                      <a:lnTo>
                        <a:pt x="0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3" name="Freeform 19">
                  <a:extLst>
                    <a:ext uri="{FF2B5EF4-FFF2-40B4-BE49-F238E27FC236}">
                      <a16:creationId xmlns:a16="http://schemas.microsoft.com/office/drawing/2014/main" id="{40E970DC-901F-4ECA-A471-A8CFA4752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558" y="3288406"/>
                  <a:ext cx="535971" cy="147128"/>
                </a:xfrm>
                <a:custGeom>
                  <a:avLst/>
                  <a:gdLst>
                    <a:gd name="T0" fmla="*/ 657 w 762"/>
                    <a:gd name="T1" fmla="*/ 0 h 211"/>
                    <a:gd name="T2" fmla="*/ 0 w 762"/>
                    <a:gd name="T3" fmla="*/ 0 h 211"/>
                    <a:gd name="T4" fmla="*/ 0 w 762"/>
                    <a:gd name="T5" fmla="*/ 211 h 211"/>
                    <a:gd name="T6" fmla="*/ 657 w 762"/>
                    <a:gd name="T7" fmla="*/ 211 h 211"/>
                    <a:gd name="T8" fmla="*/ 657 w 762"/>
                    <a:gd name="T9" fmla="*/ 211 h 211"/>
                    <a:gd name="T10" fmla="*/ 668 w 762"/>
                    <a:gd name="T11" fmla="*/ 210 h 211"/>
                    <a:gd name="T12" fmla="*/ 678 w 762"/>
                    <a:gd name="T13" fmla="*/ 208 h 211"/>
                    <a:gd name="T14" fmla="*/ 688 w 762"/>
                    <a:gd name="T15" fmla="*/ 206 h 211"/>
                    <a:gd name="T16" fmla="*/ 698 w 762"/>
                    <a:gd name="T17" fmla="*/ 202 h 211"/>
                    <a:gd name="T18" fmla="*/ 707 w 762"/>
                    <a:gd name="T19" fmla="*/ 198 h 211"/>
                    <a:gd name="T20" fmla="*/ 715 w 762"/>
                    <a:gd name="T21" fmla="*/ 193 h 211"/>
                    <a:gd name="T22" fmla="*/ 724 w 762"/>
                    <a:gd name="T23" fmla="*/ 187 h 211"/>
                    <a:gd name="T24" fmla="*/ 732 w 762"/>
                    <a:gd name="T25" fmla="*/ 180 h 211"/>
                    <a:gd name="T26" fmla="*/ 738 w 762"/>
                    <a:gd name="T27" fmla="*/ 172 h 211"/>
                    <a:gd name="T28" fmla="*/ 744 w 762"/>
                    <a:gd name="T29" fmla="*/ 164 h 211"/>
                    <a:gd name="T30" fmla="*/ 749 w 762"/>
                    <a:gd name="T31" fmla="*/ 155 h 211"/>
                    <a:gd name="T32" fmla="*/ 754 w 762"/>
                    <a:gd name="T33" fmla="*/ 146 h 211"/>
                    <a:gd name="T34" fmla="*/ 757 w 762"/>
                    <a:gd name="T35" fmla="*/ 137 h 211"/>
                    <a:gd name="T36" fmla="*/ 760 w 762"/>
                    <a:gd name="T37" fmla="*/ 127 h 211"/>
                    <a:gd name="T38" fmla="*/ 761 w 762"/>
                    <a:gd name="T39" fmla="*/ 117 h 211"/>
                    <a:gd name="T40" fmla="*/ 762 w 762"/>
                    <a:gd name="T41" fmla="*/ 106 h 211"/>
                    <a:gd name="T42" fmla="*/ 762 w 762"/>
                    <a:gd name="T43" fmla="*/ 106 h 211"/>
                    <a:gd name="T44" fmla="*/ 761 w 762"/>
                    <a:gd name="T45" fmla="*/ 94 h 211"/>
                    <a:gd name="T46" fmla="*/ 760 w 762"/>
                    <a:gd name="T47" fmla="*/ 84 h 211"/>
                    <a:gd name="T48" fmla="*/ 757 w 762"/>
                    <a:gd name="T49" fmla="*/ 74 h 211"/>
                    <a:gd name="T50" fmla="*/ 754 w 762"/>
                    <a:gd name="T51" fmla="*/ 65 h 211"/>
                    <a:gd name="T52" fmla="*/ 749 w 762"/>
                    <a:gd name="T53" fmla="*/ 56 h 211"/>
                    <a:gd name="T54" fmla="*/ 744 w 762"/>
                    <a:gd name="T55" fmla="*/ 47 h 211"/>
                    <a:gd name="T56" fmla="*/ 738 w 762"/>
                    <a:gd name="T57" fmla="*/ 39 h 211"/>
                    <a:gd name="T58" fmla="*/ 732 w 762"/>
                    <a:gd name="T59" fmla="*/ 32 h 211"/>
                    <a:gd name="T60" fmla="*/ 724 w 762"/>
                    <a:gd name="T61" fmla="*/ 24 h 211"/>
                    <a:gd name="T62" fmla="*/ 715 w 762"/>
                    <a:gd name="T63" fmla="*/ 18 h 211"/>
                    <a:gd name="T64" fmla="*/ 707 w 762"/>
                    <a:gd name="T65" fmla="*/ 13 h 211"/>
                    <a:gd name="T66" fmla="*/ 698 w 762"/>
                    <a:gd name="T67" fmla="*/ 8 h 211"/>
                    <a:gd name="T68" fmla="*/ 688 w 762"/>
                    <a:gd name="T69" fmla="*/ 5 h 211"/>
                    <a:gd name="T70" fmla="*/ 678 w 762"/>
                    <a:gd name="T71" fmla="*/ 2 h 211"/>
                    <a:gd name="T72" fmla="*/ 668 w 762"/>
                    <a:gd name="T73" fmla="*/ 1 h 211"/>
                    <a:gd name="T74" fmla="*/ 657 w 762"/>
                    <a:gd name="T75" fmla="*/ 0 h 211"/>
                    <a:gd name="T76" fmla="*/ 657 w 762"/>
                    <a:gd name="T7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2" h="211">
                      <a:moveTo>
                        <a:pt x="657" y="0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657" y="211"/>
                      </a:lnTo>
                      <a:lnTo>
                        <a:pt x="657" y="211"/>
                      </a:lnTo>
                      <a:lnTo>
                        <a:pt x="668" y="210"/>
                      </a:lnTo>
                      <a:lnTo>
                        <a:pt x="678" y="208"/>
                      </a:lnTo>
                      <a:lnTo>
                        <a:pt x="688" y="206"/>
                      </a:lnTo>
                      <a:lnTo>
                        <a:pt x="698" y="202"/>
                      </a:lnTo>
                      <a:lnTo>
                        <a:pt x="707" y="198"/>
                      </a:lnTo>
                      <a:lnTo>
                        <a:pt x="715" y="193"/>
                      </a:lnTo>
                      <a:lnTo>
                        <a:pt x="724" y="187"/>
                      </a:lnTo>
                      <a:lnTo>
                        <a:pt x="732" y="180"/>
                      </a:lnTo>
                      <a:lnTo>
                        <a:pt x="738" y="172"/>
                      </a:lnTo>
                      <a:lnTo>
                        <a:pt x="744" y="164"/>
                      </a:lnTo>
                      <a:lnTo>
                        <a:pt x="749" y="155"/>
                      </a:lnTo>
                      <a:lnTo>
                        <a:pt x="754" y="146"/>
                      </a:lnTo>
                      <a:lnTo>
                        <a:pt x="757" y="137"/>
                      </a:lnTo>
                      <a:lnTo>
                        <a:pt x="760" y="127"/>
                      </a:lnTo>
                      <a:lnTo>
                        <a:pt x="761" y="117"/>
                      </a:lnTo>
                      <a:lnTo>
                        <a:pt x="762" y="106"/>
                      </a:lnTo>
                      <a:lnTo>
                        <a:pt x="762" y="106"/>
                      </a:lnTo>
                      <a:lnTo>
                        <a:pt x="761" y="94"/>
                      </a:lnTo>
                      <a:lnTo>
                        <a:pt x="760" y="84"/>
                      </a:lnTo>
                      <a:lnTo>
                        <a:pt x="757" y="74"/>
                      </a:lnTo>
                      <a:lnTo>
                        <a:pt x="754" y="65"/>
                      </a:lnTo>
                      <a:lnTo>
                        <a:pt x="749" y="56"/>
                      </a:lnTo>
                      <a:lnTo>
                        <a:pt x="744" y="47"/>
                      </a:lnTo>
                      <a:lnTo>
                        <a:pt x="738" y="39"/>
                      </a:lnTo>
                      <a:lnTo>
                        <a:pt x="732" y="32"/>
                      </a:lnTo>
                      <a:lnTo>
                        <a:pt x="724" y="24"/>
                      </a:lnTo>
                      <a:lnTo>
                        <a:pt x="715" y="18"/>
                      </a:lnTo>
                      <a:lnTo>
                        <a:pt x="707" y="13"/>
                      </a:lnTo>
                      <a:lnTo>
                        <a:pt x="698" y="8"/>
                      </a:lnTo>
                      <a:lnTo>
                        <a:pt x="688" y="5"/>
                      </a:lnTo>
                      <a:lnTo>
                        <a:pt x="678" y="2"/>
                      </a:lnTo>
                      <a:lnTo>
                        <a:pt x="668" y="1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4" name="Freeform 20">
                  <a:extLst>
                    <a:ext uri="{FF2B5EF4-FFF2-40B4-BE49-F238E27FC236}">
                      <a16:creationId xmlns:a16="http://schemas.microsoft.com/office/drawing/2014/main" id="{3DEEBC69-5184-4EBB-9851-5AD642AFD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558" y="3582663"/>
                  <a:ext cx="535971" cy="147128"/>
                </a:xfrm>
                <a:custGeom>
                  <a:avLst/>
                  <a:gdLst>
                    <a:gd name="T0" fmla="*/ 657 w 762"/>
                    <a:gd name="T1" fmla="*/ 0 h 209"/>
                    <a:gd name="T2" fmla="*/ 0 w 762"/>
                    <a:gd name="T3" fmla="*/ 0 h 209"/>
                    <a:gd name="T4" fmla="*/ 0 w 762"/>
                    <a:gd name="T5" fmla="*/ 209 h 209"/>
                    <a:gd name="T6" fmla="*/ 657 w 762"/>
                    <a:gd name="T7" fmla="*/ 209 h 209"/>
                    <a:gd name="T8" fmla="*/ 657 w 762"/>
                    <a:gd name="T9" fmla="*/ 209 h 209"/>
                    <a:gd name="T10" fmla="*/ 668 w 762"/>
                    <a:gd name="T11" fmla="*/ 208 h 209"/>
                    <a:gd name="T12" fmla="*/ 678 w 762"/>
                    <a:gd name="T13" fmla="*/ 207 h 209"/>
                    <a:gd name="T14" fmla="*/ 688 w 762"/>
                    <a:gd name="T15" fmla="*/ 204 h 209"/>
                    <a:gd name="T16" fmla="*/ 698 w 762"/>
                    <a:gd name="T17" fmla="*/ 201 h 209"/>
                    <a:gd name="T18" fmla="*/ 707 w 762"/>
                    <a:gd name="T19" fmla="*/ 196 h 209"/>
                    <a:gd name="T20" fmla="*/ 715 w 762"/>
                    <a:gd name="T21" fmla="*/ 191 h 209"/>
                    <a:gd name="T22" fmla="*/ 724 w 762"/>
                    <a:gd name="T23" fmla="*/ 185 h 209"/>
                    <a:gd name="T24" fmla="*/ 732 w 762"/>
                    <a:gd name="T25" fmla="*/ 179 h 209"/>
                    <a:gd name="T26" fmla="*/ 738 w 762"/>
                    <a:gd name="T27" fmla="*/ 171 h 209"/>
                    <a:gd name="T28" fmla="*/ 744 w 762"/>
                    <a:gd name="T29" fmla="*/ 163 h 209"/>
                    <a:gd name="T30" fmla="*/ 749 w 762"/>
                    <a:gd name="T31" fmla="*/ 155 h 209"/>
                    <a:gd name="T32" fmla="*/ 754 w 762"/>
                    <a:gd name="T33" fmla="*/ 146 h 209"/>
                    <a:gd name="T34" fmla="*/ 757 w 762"/>
                    <a:gd name="T35" fmla="*/ 135 h 209"/>
                    <a:gd name="T36" fmla="*/ 760 w 762"/>
                    <a:gd name="T37" fmla="*/ 125 h 209"/>
                    <a:gd name="T38" fmla="*/ 761 w 762"/>
                    <a:gd name="T39" fmla="*/ 115 h 209"/>
                    <a:gd name="T40" fmla="*/ 762 w 762"/>
                    <a:gd name="T41" fmla="*/ 104 h 209"/>
                    <a:gd name="T42" fmla="*/ 762 w 762"/>
                    <a:gd name="T43" fmla="*/ 104 h 209"/>
                    <a:gd name="T44" fmla="*/ 761 w 762"/>
                    <a:gd name="T45" fmla="*/ 94 h 209"/>
                    <a:gd name="T46" fmla="*/ 760 w 762"/>
                    <a:gd name="T47" fmla="*/ 83 h 209"/>
                    <a:gd name="T48" fmla="*/ 757 w 762"/>
                    <a:gd name="T49" fmla="*/ 74 h 209"/>
                    <a:gd name="T50" fmla="*/ 754 w 762"/>
                    <a:gd name="T51" fmla="*/ 63 h 209"/>
                    <a:gd name="T52" fmla="*/ 749 w 762"/>
                    <a:gd name="T53" fmla="*/ 54 h 209"/>
                    <a:gd name="T54" fmla="*/ 744 w 762"/>
                    <a:gd name="T55" fmla="*/ 45 h 209"/>
                    <a:gd name="T56" fmla="*/ 738 w 762"/>
                    <a:gd name="T57" fmla="*/ 37 h 209"/>
                    <a:gd name="T58" fmla="*/ 732 w 762"/>
                    <a:gd name="T59" fmla="*/ 30 h 209"/>
                    <a:gd name="T60" fmla="*/ 724 w 762"/>
                    <a:gd name="T61" fmla="*/ 23 h 209"/>
                    <a:gd name="T62" fmla="*/ 715 w 762"/>
                    <a:gd name="T63" fmla="*/ 17 h 209"/>
                    <a:gd name="T64" fmla="*/ 707 w 762"/>
                    <a:gd name="T65" fmla="*/ 12 h 209"/>
                    <a:gd name="T66" fmla="*/ 698 w 762"/>
                    <a:gd name="T67" fmla="*/ 8 h 209"/>
                    <a:gd name="T68" fmla="*/ 688 w 762"/>
                    <a:gd name="T69" fmla="*/ 4 h 209"/>
                    <a:gd name="T70" fmla="*/ 678 w 762"/>
                    <a:gd name="T71" fmla="*/ 2 h 209"/>
                    <a:gd name="T72" fmla="*/ 668 w 762"/>
                    <a:gd name="T73" fmla="*/ 0 h 209"/>
                    <a:gd name="T74" fmla="*/ 657 w 762"/>
                    <a:gd name="T75" fmla="*/ 0 h 209"/>
                    <a:gd name="T76" fmla="*/ 657 w 762"/>
                    <a:gd name="T77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62" h="209">
                      <a:moveTo>
                        <a:pt x="657" y="0"/>
                      </a:moveTo>
                      <a:lnTo>
                        <a:pt x="0" y="0"/>
                      </a:lnTo>
                      <a:lnTo>
                        <a:pt x="0" y="209"/>
                      </a:lnTo>
                      <a:lnTo>
                        <a:pt x="657" y="209"/>
                      </a:lnTo>
                      <a:lnTo>
                        <a:pt x="657" y="209"/>
                      </a:lnTo>
                      <a:lnTo>
                        <a:pt x="668" y="208"/>
                      </a:lnTo>
                      <a:lnTo>
                        <a:pt x="678" y="207"/>
                      </a:lnTo>
                      <a:lnTo>
                        <a:pt x="688" y="204"/>
                      </a:lnTo>
                      <a:lnTo>
                        <a:pt x="698" y="201"/>
                      </a:lnTo>
                      <a:lnTo>
                        <a:pt x="707" y="196"/>
                      </a:lnTo>
                      <a:lnTo>
                        <a:pt x="715" y="191"/>
                      </a:lnTo>
                      <a:lnTo>
                        <a:pt x="724" y="185"/>
                      </a:lnTo>
                      <a:lnTo>
                        <a:pt x="732" y="179"/>
                      </a:lnTo>
                      <a:lnTo>
                        <a:pt x="738" y="171"/>
                      </a:lnTo>
                      <a:lnTo>
                        <a:pt x="744" y="163"/>
                      </a:lnTo>
                      <a:lnTo>
                        <a:pt x="749" y="155"/>
                      </a:lnTo>
                      <a:lnTo>
                        <a:pt x="754" y="146"/>
                      </a:lnTo>
                      <a:lnTo>
                        <a:pt x="757" y="135"/>
                      </a:lnTo>
                      <a:lnTo>
                        <a:pt x="760" y="125"/>
                      </a:lnTo>
                      <a:lnTo>
                        <a:pt x="761" y="115"/>
                      </a:lnTo>
                      <a:lnTo>
                        <a:pt x="762" y="104"/>
                      </a:lnTo>
                      <a:lnTo>
                        <a:pt x="762" y="104"/>
                      </a:lnTo>
                      <a:lnTo>
                        <a:pt x="761" y="94"/>
                      </a:lnTo>
                      <a:lnTo>
                        <a:pt x="760" y="83"/>
                      </a:lnTo>
                      <a:lnTo>
                        <a:pt x="757" y="74"/>
                      </a:lnTo>
                      <a:lnTo>
                        <a:pt x="754" y="63"/>
                      </a:lnTo>
                      <a:lnTo>
                        <a:pt x="749" y="54"/>
                      </a:lnTo>
                      <a:lnTo>
                        <a:pt x="744" y="45"/>
                      </a:lnTo>
                      <a:lnTo>
                        <a:pt x="738" y="37"/>
                      </a:lnTo>
                      <a:lnTo>
                        <a:pt x="732" y="30"/>
                      </a:lnTo>
                      <a:lnTo>
                        <a:pt x="724" y="23"/>
                      </a:lnTo>
                      <a:lnTo>
                        <a:pt x="715" y="17"/>
                      </a:lnTo>
                      <a:lnTo>
                        <a:pt x="707" y="12"/>
                      </a:lnTo>
                      <a:lnTo>
                        <a:pt x="698" y="8"/>
                      </a:lnTo>
                      <a:lnTo>
                        <a:pt x="688" y="4"/>
                      </a:lnTo>
                      <a:lnTo>
                        <a:pt x="678" y="2"/>
                      </a:lnTo>
                      <a:lnTo>
                        <a:pt x="668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5" name="Freeform 21">
                  <a:extLst>
                    <a:ext uri="{FF2B5EF4-FFF2-40B4-BE49-F238E27FC236}">
                      <a16:creationId xmlns:a16="http://schemas.microsoft.com/office/drawing/2014/main" id="{72DC5033-F0E0-4FA2-B0CF-0D9E77A44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2532" y="3288406"/>
                  <a:ext cx="483422" cy="441385"/>
                </a:xfrm>
                <a:custGeom>
                  <a:avLst/>
                  <a:gdLst>
                    <a:gd name="T0" fmla="*/ 0 w 698"/>
                    <a:gd name="T1" fmla="*/ 0 h 624"/>
                    <a:gd name="T2" fmla="*/ 0 w 698"/>
                    <a:gd name="T3" fmla="*/ 624 h 624"/>
                    <a:gd name="T4" fmla="*/ 698 w 698"/>
                    <a:gd name="T5" fmla="*/ 624 h 624"/>
                    <a:gd name="T6" fmla="*/ 698 w 698"/>
                    <a:gd name="T7" fmla="*/ 0 h 624"/>
                    <a:gd name="T8" fmla="*/ 49 w 698"/>
                    <a:gd name="T9" fmla="*/ 0 h 624"/>
                    <a:gd name="T10" fmla="*/ 0 w 698"/>
                    <a:gd name="T1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624">
                      <a:moveTo>
                        <a:pt x="0" y="0"/>
                      </a:moveTo>
                      <a:lnTo>
                        <a:pt x="0" y="624"/>
                      </a:lnTo>
                      <a:lnTo>
                        <a:pt x="698" y="624"/>
                      </a:lnTo>
                      <a:lnTo>
                        <a:pt x="698" y="0"/>
                      </a:lnTo>
                      <a:lnTo>
                        <a:pt x="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6" name="Freeform 22">
                  <a:extLst>
                    <a:ext uri="{FF2B5EF4-FFF2-40B4-BE49-F238E27FC236}">
                      <a16:creationId xmlns:a16="http://schemas.microsoft.com/office/drawing/2014/main" id="{6BE31E2D-62BD-41F5-941A-6E42E80C1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558" y="4160671"/>
                  <a:ext cx="493934" cy="430879"/>
                </a:xfrm>
                <a:custGeom>
                  <a:avLst/>
                  <a:gdLst>
                    <a:gd name="T0" fmla="*/ 0 w 696"/>
                    <a:gd name="T1" fmla="*/ 0 h 624"/>
                    <a:gd name="T2" fmla="*/ 0 w 696"/>
                    <a:gd name="T3" fmla="*/ 624 h 624"/>
                    <a:gd name="T4" fmla="*/ 696 w 696"/>
                    <a:gd name="T5" fmla="*/ 624 h 624"/>
                    <a:gd name="T6" fmla="*/ 696 w 696"/>
                    <a:gd name="T7" fmla="*/ 0 h 624"/>
                    <a:gd name="T8" fmla="*/ 648 w 696"/>
                    <a:gd name="T9" fmla="*/ 0 h 624"/>
                    <a:gd name="T10" fmla="*/ 0 w 696"/>
                    <a:gd name="T1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624">
                      <a:moveTo>
                        <a:pt x="0" y="0"/>
                      </a:moveTo>
                      <a:lnTo>
                        <a:pt x="0" y="624"/>
                      </a:lnTo>
                      <a:lnTo>
                        <a:pt x="696" y="624"/>
                      </a:lnTo>
                      <a:lnTo>
                        <a:pt x="696" y="0"/>
                      </a:lnTo>
                      <a:lnTo>
                        <a:pt x="6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37" name="Grupa 136">
            <a:extLst>
              <a:ext uri="{FF2B5EF4-FFF2-40B4-BE49-F238E27FC236}">
                <a16:creationId xmlns:a16="http://schemas.microsoft.com/office/drawing/2014/main" id="{778932C6-126C-4AD9-85F7-E08CA9BB1DBA}"/>
              </a:ext>
            </a:extLst>
          </p:cNvPr>
          <p:cNvGrpSpPr/>
          <p:nvPr/>
        </p:nvGrpSpPr>
        <p:grpSpPr>
          <a:xfrm>
            <a:off x="2946831" y="5052189"/>
            <a:ext cx="260675" cy="260372"/>
            <a:chOff x="4546600" y="2746376"/>
            <a:chExt cx="1365250" cy="1363663"/>
          </a:xfrm>
          <a:solidFill>
            <a:srgbClr val="BFBFBF"/>
          </a:solidFill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7FB23B8B-DF82-4A85-8255-54F25B4B6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0" y="2746376"/>
              <a:ext cx="1365250" cy="1363663"/>
            </a:xfrm>
            <a:custGeom>
              <a:avLst/>
              <a:gdLst>
                <a:gd name="T0" fmla="*/ 729 w 1719"/>
                <a:gd name="T1" fmla="*/ 1709 h 1719"/>
                <a:gd name="T2" fmla="*/ 526 w 1719"/>
                <a:gd name="T3" fmla="*/ 1652 h 1719"/>
                <a:gd name="T4" fmla="*/ 346 w 1719"/>
                <a:gd name="T5" fmla="*/ 1549 h 1719"/>
                <a:gd name="T6" fmla="*/ 196 w 1719"/>
                <a:gd name="T7" fmla="*/ 1407 h 1719"/>
                <a:gd name="T8" fmla="*/ 85 w 1719"/>
                <a:gd name="T9" fmla="*/ 1232 h 1719"/>
                <a:gd name="T10" fmla="*/ 18 w 1719"/>
                <a:gd name="T11" fmla="*/ 1032 h 1719"/>
                <a:gd name="T12" fmla="*/ 0 w 1719"/>
                <a:gd name="T13" fmla="*/ 859 h 1719"/>
                <a:gd name="T14" fmla="*/ 28 w 1719"/>
                <a:gd name="T15" fmla="*/ 645 h 1719"/>
                <a:gd name="T16" fmla="*/ 105 w 1719"/>
                <a:gd name="T17" fmla="*/ 451 h 1719"/>
                <a:gd name="T18" fmla="*/ 224 w 1719"/>
                <a:gd name="T19" fmla="*/ 282 h 1719"/>
                <a:gd name="T20" fmla="*/ 379 w 1719"/>
                <a:gd name="T21" fmla="*/ 147 h 1719"/>
                <a:gd name="T22" fmla="*/ 565 w 1719"/>
                <a:gd name="T23" fmla="*/ 52 h 1719"/>
                <a:gd name="T24" fmla="*/ 773 w 1719"/>
                <a:gd name="T25" fmla="*/ 5 h 1719"/>
                <a:gd name="T26" fmla="*/ 948 w 1719"/>
                <a:gd name="T27" fmla="*/ 5 h 1719"/>
                <a:gd name="T28" fmla="*/ 1155 w 1719"/>
                <a:gd name="T29" fmla="*/ 52 h 1719"/>
                <a:gd name="T30" fmla="*/ 1340 w 1719"/>
                <a:gd name="T31" fmla="*/ 147 h 1719"/>
                <a:gd name="T32" fmla="*/ 1495 w 1719"/>
                <a:gd name="T33" fmla="*/ 282 h 1719"/>
                <a:gd name="T34" fmla="*/ 1616 w 1719"/>
                <a:gd name="T35" fmla="*/ 451 h 1719"/>
                <a:gd name="T36" fmla="*/ 1693 w 1719"/>
                <a:gd name="T37" fmla="*/ 645 h 1719"/>
                <a:gd name="T38" fmla="*/ 1719 w 1719"/>
                <a:gd name="T39" fmla="*/ 859 h 1719"/>
                <a:gd name="T40" fmla="*/ 1703 w 1719"/>
                <a:gd name="T41" fmla="*/ 1032 h 1719"/>
                <a:gd name="T42" fmla="*/ 1634 w 1719"/>
                <a:gd name="T43" fmla="*/ 1232 h 1719"/>
                <a:gd name="T44" fmla="*/ 1523 w 1719"/>
                <a:gd name="T45" fmla="*/ 1407 h 1719"/>
                <a:gd name="T46" fmla="*/ 1374 w 1719"/>
                <a:gd name="T47" fmla="*/ 1549 h 1719"/>
                <a:gd name="T48" fmla="*/ 1194 w 1719"/>
                <a:gd name="T49" fmla="*/ 1652 h 1719"/>
                <a:gd name="T50" fmla="*/ 990 w 1719"/>
                <a:gd name="T51" fmla="*/ 1709 h 1719"/>
                <a:gd name="T52" fmla="*/ 859 w 1719"/>
                <a:gd name="T53" fmla="*/ 72 h 1719"/>
                <a:gd name="T54" fmla="*/ 701 w 1719"/>
                <a:gd name="T55" fmla="*/ 88 h 1719"/>
                <a:gd name="T56" fmla="*/ 518 w 1719"/>
                <a:gd name="T57" fmla="*/ 150 h 1719"/>
                <a:gd name="T58" fmla="*/ 359 w 1719"/>
                <a:gd name="T59" fmla="*/ 251 h 1719"/>
                <a:gd name="T60" fmla="*/ 229 w 1719"/>
                <a:gd name="T61" fmla="*/ 389 h 1719"/>
                <a:gd name="T62" fmla="*/ 134 w 1719"/>
                <a:gd name="T63" fmla="*/ 554 h 1719"/>
                <a:gd name="T64" fmla="*/ 82 w 1719"/>
                <a:gd name="T65" fmla="*/ 740 h 1719"/>
                <a:gd name="T66" fmla="*/ 73 w 1719"/>
                <a:gd name="T67" fmla="*/ 900 h 1719"/>
                <a:gd name="T68" fmla="*/ 108 w 1719"/>
                <a:gd name="T69" fmla="*/ 1093 h 1719"/>
                <a:gd name="T70" fmla="*/ 186 w 1719"/>
                <a:gd name="T71" fmla="*/ 1268 h 1719"/>
                <a:gd name="T72" fmla="*/ 302 w 1719"/>
                <a:gd name="T73" fmla="*/ 1416 h 1719"/>
                <a:gd name="T74" fmla="*/ 451 w 1719"/>
                <a:gd name="T75" fmla="*/ 1532 h 1719"/>
                <a:gd name="T76" fmla="*/ 626 w 1719"/>
                <a:gd name="T77" fmla="*/ 1613 h 1719"/>
                <a:gd name="T78" fmla="*/ 819 w 1719"/>
                <a:gd name="T79" fmla="*/ 1647 h 1719"/>
                <a:gd name="T80" fmla="*/ 980 w 1719"/>
                <a:gd name="T81" fmla="*/ 1639 h 1719"/>
                <a:gd name="T82" fmla="*/ 1167 w 1719"/>
                <a:gd name="T83" fmla="*/ 1585 h 1719"/>
                <a:gd name="T84" fmla="*/ 1332 w 1719"/>
                <a:gd name="T85" fmla="*/ 1490 h 1719"/>
                <a:gd name="T86" fmla="*/ 1467 w 1719"/>
                <a:gd name="T87" fmla="*/ 1361 h 1719"/>
                <a:gd name="T88" fmla="*/ 1570 w 1719"/>
                <a:gd name="T89" fmla="*/ 1201 h 1719"/>
                <a:gd name="T90" fmla="*/ 1632 w 1719"/>
                <a:gd name="T91" fmla="*/ 1018 h 1719"/>
                <a:gd name="T92" fmla="*/ 1647 w 1719"/>
                <a:gd name="T93" fmla="*/ 859 h 1719"/>
                <a:gd name="T94" fmla="*/ 1623 w 1719"/>
                <a:gd name="T95" fmla="*/ 663 h 1719"/>
                <a:gd name="T96" fmla="*/ 1552 w 1719"/>
                <a:gd name="T97" fmla="*/ 485 h 1719"/>
                <a:gd name="T98" fmla="*/ 1443 w 1719"/>
                <a:gd name="T99" fmla="*/ 330 h 1719"/>
                <a:gd name="T100" fmla="*/ 1301 w 1719"/>
                <a:gd name="T101" fmla="*/ 206 h 1719"/>
                <a:gd name="T102" fmla="*/ 1131 w 1719"/>
                <a:gd name="T103" fmla="*/ 119 h 1719"/>
                <a:gd name="T104" fmla="*/ 940 w 1719"/>
                <a:gd name="T105" fmla="*/ 75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9" h="1719">
                  <a:moveTo>
                    <a:pt x="859" y="1719"/>
                  </a:moveTo>
                  <a:lnTo>
                    <a:pt x="859" y="1719"/>
                  </a:lnTo>
                  <a:lnTo>
                    <a:pt x="815" y="1719"/>
                  </a:lnTo>
                  <a:lnTo>
                    <a:pt x="773" y="1715"/>
                  </a:lnTo>
                  <a:lnTo>
                    <a:pt x="729" y="1709"/>
                  </a:lnTo>
                  <a:lnTo>
                    <a:pt x="686" y="1702"/>
                  </a:lnTo>
                  <a:lnTo>
                    <a:pt x="645" y="1693"/>
                  </a:lnTo>
                  <a:lnTo>
                    <a:pt x="605" y="1681"/>
                  </a:lnTo>
                  <a:lnTo>
                    <a:pt x="565" y="1666"/>
                  </a:lnTo>
                  <a:lnTo>
                    <a:pt x="526" y="1652"/>
                  </a:lnTo>
                  <a:lnTo>
                    <a:pt x="487" y="1634"/>
                  </a:lnTo>
                  <a:lnTo>
                    <a:pt x="451" y="1616"/>
                  </a:lnTo>
                  <a:lnTo>
                    <a:pt x="415" y="1595"/>
                  </a:lnTo>
                  <a:lnTo>
                    <a:pt x="379" y="1572"/>
                  </a:lnTo>
                  <a:lnTo>
                    <a:pt x="346" y="1549"/>
                  </a:lnTo>
                  <a:lnTo>
                    <a:pt x="314" y="1523"/>
                  </a:lnTo>
                  <a:lnTo>
                    <a:pt x="283" y="1495"/>
                  </a:lnTo>
                  <a:lnTo>
                    <a:pt x="252" y="1467"/>
                  </a:lnTo>
                  <a:lnTo>
                    <a:pt x="224" y="1438"/>
                  </a:lnTo>
                  <a:lnTo>
                    <a:pt x="196" y="1407"/>
                  </a:lnTo>
                  <a:lnTo>
                    <a:pt x="172" y="1374"/>
                  </a:lnTo>
                  <a:lnTo>
                    <a:pt x="147" y="1340"/>
                  </a:lnTo>
                  <a:lnTo>
                    <a:pt x="124" y="1305"/>
                  </a:lnTo>
                  <a:lnTo>
                    <a:pt x="105" y="1269"/>
                  </a:lnTo>
                  <a:lnTo>
                    <a:pt x="85" y="1232"/>
                  </a:lnTo>
                  <a:lnTo>
                    <a:pt x="69" y="1194"/>
                  </a:lnTo>
                  <a:lnTo>
                    <a:pt x="52" y="1155"/>
                  </a:lnTo>
                  <a:lnTo>
                    <a:pt x="39" y="1114"/>
                  </a:lnTo>
                  <a:lnTo>
                    <a:pt x="28" y="1073"/>
                  </a:lnTo>
                  <a:lnTo>
                    <a:pt x="18" y="1032"/>
                  </a:lnTo>
                  <a:lnTo>
                    <a:pt x="10" y="990"/>
                  </a:lnTo>
                  <a:lnTo>
                    <a:pt x="5" y="947"/>
                  </a:lnTo>
                  <a:lnTo>
                    <a:pt x="2" y="903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2" y="815"/>
                  </a:lnTo>
                  <a:lnTo>
                    <a:pt x="5" y="771"/>
                  </a:lnTo>
                  <a:lnTo>
                    <a:pt x="10" y="728"/>
                  </a:lnTo>
                  <a:lnTo>
                    <a:pt x="18" y="686"/>
                  </a:lnTo>
                  <a:lnTo>
                    <a:pt x="28" y="645"/>
                  </a:lnTo>
                  <a:lnTo>
                    <a:pt x="39" y="604"/>
                  </a:lnTo>
                  <a:lnTo>
                    <a:pt x="52" y="563"/>
                  </a:lnTo>
                  <a:lnTo>
                    <a:pt x="69" y="526"/>
                  </a:lnTo>
                  <a:lnTo>
                    <a:pt x="85" y="487"/>
                  </a:lnTo>
                  <a:lnTo>
                    <a:pt x="105" y="451"/>
                  </a:lnTo>
                  <a:lnTo>
                    <a:pt x="124" y="415"/>
                  </a:lnTo>
                  <a:lnTo>
                    <a:pt x="147" y="379"/>
                  </a:lnTo>
                  <a:lnTo>
                    <a:pt x="172" y="346"/>
                  </a:lnTo>
                  <a:lnTo>
                    <a:pt x="196" y="313"/>
                  </a:lnTo>
                  <a:lnTo>
                    <a:pt x="224" y="282"/>
                  </a:lnTo>
                  <a:lnTo>
                    <a:pt x="252" y="251"/>
                  </a:lnTo>
                  <a:lnTo>
                    <a:pt x="283" y="224"/>
                  </a:lnTo>
                  <a:lnTo>
                    <a:pt x="314" y="196"/>
                  </a:lnTo>
                  <a:lnTo>
                    <a:pt x="346" y="171"/>
                  </a:lnTo>
                  <a:lnTo>
                    <a:pt x="379" y="147"/>
                  </a:lnTo>
                  <a:lnTo>
                    <a:pt x="415" y="124"/>
                  </a:lnTo>
                  <a:lnTo>
                    <a:pt x="451" y="104"/>
                  </a:lnTo>
                  <a:lnTo>
                    <a:pt x="487" y="85"/>
                  </a:lnTo>
                  <a:lnTo>
                    <a:pt x="526" y="68"/>
                  </a:lnTo>
                  <a:lnTo>
                    <a:pt x="565" y="52"/>
                  </a:lnTo>
                  <a:lnTo>
                    <a:pt x="605" y="39"/>
                  </a:lnTo>
                  <a:lnTo>
                    <a:pt x="645" y="27"/>
                  </a:lnTo>
                  <a:lnTo>
                    <a:pt x="686" y="18"/>
                  </a:lnTo>
                  <a:lnTo>
                    <a:pt x="729" y="9"/>
                  </a:lnTo>
                  <a:lnTo>
                    <a:pt x="773" y="5"/>
                  </a:lnTo>
                  <a:lnTo>
                    <a:pt x="815" y="1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904" y="1"/>
                  </a:lnTo>
                  <a:lnTo>
                    <a:pt x="948" y="5"/>
                  </a:lnTo>
                  <a:lnTo>
                    <a:pt x="990" y="9"/>
                  </a:lnTo>
                  <a:lnTo>
                    <a:pt x="1033" y="18"/>
                  </a:lnTo>
                  <a:lnTo>
                    <a:pt x="1075" y="27"/>
                  </a:lnTo>
                  <a:lnTo>
                    <a:pt x="1116" y="39"/>
                  </a:lnTo>
                  <a:lnTo>
                    <a:pt x="1155" y="52"/>
                  </a:lnTo>
                  <a:lnTo>
                    <a:pt x="1194" y="68"/>
                  </a:lnTo>
                  <a:lnTo>
                    <a:pt x="1232" y="85"/>
                  </a:lnTo>
                  <a:lnTo>
                    <a:pt x="1270" y="104"/>
                  </a:lnTo>
                  <a:lnTo>
                    <a:pt x="1306" y="124"/>
                  </a:lnTo>
                  <a:lnTo>
                    <a:pt x="1340" y="147"/>
                  </a:lnTo>
                  <a:lnTo>
                    <a:pt x="1374" y="171"/>
                  </a:lnTo>
                  <a:lnTo>
                    <a:pt x="1407" y="196"/>
                  </a:lnTo>
                  <a:lnTo>
                    <a:pt x="1438" y="224"/>
                  </a:lnTo>
                  <a:lnTo>
                    <a:pt x="1467" y="251"/>
                  </a:lnTo>
                  <a:lnTo>
                    <a:pt x="1495" y="282"/>
                  </a:lnTo>
                  <a:lnTo>
                    <a:pt x="1523" y="313"/>
                  </a:lnTo>
                  <a:lnTo>
                    <a:pt x="1549" y="346"/>
                  </a:lnTo>
                  <a:lnTo>
                    <a:pt x="1572" y="379"/>
                  </a:lnTo>
                  <a:lnTo>
                    <a:pt x="1595" y="415"/>
                  </a:lnTo>
                  <a:lnTo>
                    <a:pt x="1616" y="451"/>
                  </a:lnTo>
                  <a:lnTo>
                    <a:pt x="1634" y="487"/>
                  </a:lnTo>
                  <a:lnTo>
                    <a:pt x="1652" y="526"/>
                  </a:lnTo>
                  <a:lnTo>
                    <a:pt x="1667" y="563"/>
                  </a:lnTo>
                  <a:lnTo>
                    <a:pt x="1681" y="604"/>
                  </a:lnTo>
                  <a:lnTo>
                    <a:pt x="1693" y="645"/>
                  </a:lnTo>
                  <a:lnTo>
                    <a:pt x="1703" y="686"/>
                  </a:lnTo>
                  <a:lnTo>
                    <a:pt x="1709" y="728"/>
                  </a:lnTo>
                  <a:lnTo>
                    <a:pt x="1716" y="771"/>
                  </a:lnTo>
                  <a:lnTo>
                    <a:pt x="1719" y="815"/>
                  </a:lnTo>
                  <a:lnTo>
                    <a:pt x="1719" y="859"/>
                  </a:lnTo>
                  <a:lnTo>
                    <a:pt x="1719" y="859"/>
                  </a:lnTo>
                  <a:lnTo>
                    <a:pt x="1719" y="903"/>
                  </a:lnTo>
                  <a:lnTo>
                    <a:pt x="1716" y="947"/>
                  </a:lnTo>
                  <a:lnTo>
                    <a:pt x="1709" y="990"/>
                  </a:lnTo>
                  <a:lnTo>
                    <a:pt x="1703" y="1032"/>
                  </a:lnTo>
                  <a:lnTo>
                    <a:pt x="1693" y="1073"/>
                  </a:lnTo>
                  <a:lnTo>
                    <a:pt x="1681" y="1114"/>
                  </a:lnTo>
                  <a:lnTo>
                    <a:pt x="1667" y="1155"/>
                  </a:lnTo>
                  <a:lnTo>
                    <a:pt x="1652" y="1194"/>
                  </a:lnTo>
                  <a:lnTo>
                    <a:pt x="1634" y="1232"/>
                  </a:lnTo>
                  <a:lnTo>
                    <a:pt x="1616" y="1269"/>
                  </a:lnTo>
                  <a:lnTo>
                    <a:pt x="1595" y="1305"/>
                  </a:lnTo>
                  <a:lnTo>
                    <a:pt x="1572" y="1340"/>
                  </a:lnTo>
                  <a:lnTo>
                    <a:pt x="1549" y="1374"/>
                  </a:lnTo>
                  <a:lnTo>
                    <a:pt x="1523" y="1407"/>
                  </a:lnTo>
                  <a:lnTo>
                    <a:pt x="1495" y="1438"/>
                  </a:lnTo>
                  <a:lnTo>
                    <a:pt x="1467" y="1467"/>
                  </a:lnTo>
                  <a:lnTo>
                    <a:pt x="1438" y="1495"/>
                  </a:lnTo>
                  <a:lnTo>
                    <a:pt x="1407" y="1523"/>
                  </a:lnTo>
                  <a:lnTo>
                    <a:pt x="1374" y="1549"/>
                  </a:lnTo>
                  <a:lnTo>
                    <a:pt x="1340" y="1572"/>
                  </a:lnTo>
                  <a:lnTo>
                    <a:pt x="1306" y="1595"/>
                  </a:lnTo>
                  <a:lnTo>
                    <a:pt x="1270" y="1616"/>
                  </a:lnTo>
                  <a:lnTo>
                    <a:pt x="1232" y="1634"/>
                  </a:lnTo>
                  <a:lnTo>
                    <a:pt x="1194" y="1652"/>
                  </a:lnTo>
                  <a:lnTo>
                    <a:pt x="1155" y="1666"/>
                  </a:lnTo>
                  <a:lnTo>
                    <a:pt x="1116" y="1681"/>
                  </a:lnTo>
                  <a:lnTo>
                    <a:pt x="1075" y="1693"/>
                  </a:lnTo>
                  <a:lnTo>
                    <a:pt x="1033" y="1702"/>
                  </a:lnTo>
                  <a:lnTo>
                    <a:pt x="990" y="1709"/>
                  </a:lnTo>
                  <a:lnTo>
                    <a:pt x="948" y="1715"/>
                  </a:lnTo>
                  <a:lnTo>
                    <a:pt x="904" y="1719"/>
                  </a:lnTo>
                  <a:lnTo>
                    <a:pt x="859" y="1719"/>
                  </a:lnTo>
                  <a:lnTo>
                    <a:pt x="859" y="1719"/>
                  </a:lnTo>
                  <a:close/>
                  <a:moveTo>
                    <a:pt x="859" y="72"/>
                  </a:moveTo>
                  <a:lnTo>
                    <a:pt x="859" y="72"/>
                  </a:lnTo>
                  <a:lnTo>
                    <a:pt x="819" y="73"/>
                  </a:lnTo>
                  <a:lnTo>
                    <a:pt x="779" y="75"/>
                  </a:lnTo>
                  <a:lnTo>
                    <a:pt x="740" y="81"/>
                  </a:lnTo>
                  <a:lnTo>
                    <a:pt x="701" y="88"/>
                  </a:lnTo>
                  <a:lnTo>
                    <a:pt x="663" y="96"/>
                  </a:lnTo>
                  <a:lnTo>
                    <a:pt x="626" y="107"/>
                  </a:lnTo>
                  <a:lnTo>
                    <a:pt x="590" y="119"/>
                  </a:lnTo>
                  <a:lnTo>
                    <a:pt x="554" y="134"/>
                  </a:lnTo>
                  <a:lnTo>
                    <a:pt x="518" y="150"/>
                  </a:lnTo>
                  <a:lnTo>
                    <a:pt x="485" y="166"/>
                  </a:lnTo>
                  <a:lnTo>
                    <a:pt x="451" y="186"/>
                  </a:lnTo>
                  <a:lnTo>
                    <a:pt x="420" y="206"/>
                  </a:lnTo>
                  <a:lnTo>
                    <a:pt x="389" y="228"/>
                  </a:lnTo>
                  <a:lnTo>
                    <a:pt x="359" y="251"/>
                  </a:lnTo>
                  <a:lnTo>
                    <a:pt x="330" y="276"/>
                  </a:lnTo>
                  <a:lnTo>
                    <a:pt x="302" y="302"/>
                  </a:lnTo>
                  <a:lnTo>
                    <a:pt x="276" y="330"/>
                  </a:lnTo>
                  <a:lnTo>
                    <a:pt x="252" y="359"/>
                  </a:lnTo>
                  <a:lnTo>
                    <a:pt x="229" y="389"/>
                  </a:lnTo>
                  <a:lnTo>
                    <a:pt x="206" y="420"/>
                  </a:lnTo>
                  <a:lnTo>
                    <a:pt x="186" y="451"/>
                  </a:lnTo>
                  <a:lnTo>
                    <a:pt x="167" y="485"/>
                  </a:lnTo>
                  <a:lnTo>
                    <a:pt x="150" y="518"/>
                  </a:lnTo>
                  <a:lnTo>
                    <a:pt x="134" y="554"/>
                  </a:lnTo>
                  <a:lnTo>
                    <a:pt x="119" y="590"/>
                  </a:lnTo>
                  <a:lnTo>
                    <a:pt x="108" y="626"/>
                  </a:lnTo>
                  <a:lnTo>
                    <a:pt x="96" y="663"/>
                  </a:lnTo>
                  <a:lnTo>
                    <a:pt x="88" y="701"/>
                  </a:lnTo>
                  <a:lnTo>
                    <a:pt x="82" y="740"/>
                  </a:lnTo>
                  <a:lnTo>
                    <a:pt x="77" y="779"/>
                  </a:lnTo>
                  <a:lnTo>
                    <a:pt x="73" y="818"/>
                  </a:lnTo>
                  <a:lnTo>
                    <a:pt x="72" y="859"/>
                  </a:lnTo>
                  <a:lnTo>
                    <a:pt x="72" y="859"/>
                  </a:lnTo>
                  <a:lnTo>
                    <a:pt x="73" y="900"/>
                  </a:lnTo>
                  <a:lnTo>
                    <a:pt x="77" y="939"/>
                  </a:lnTo>
                  <a:lnTo>
                    <a:pt x="82" y="980"/>
                  </a:lnTo>
                  <a:lnTo>
                    <a:pt x="88" y="1018"/>
                  </a:lnTo>
                  <a:lnTo>
                    <a:pt x="96" y="1057"/>
                  </a:lnTo>
                  <a:lnTo>
                    <a:pt x="108" y="1093"/>
                  </a:lnTo>
                  <a:lnTo>
                    <a:pt x="119" y="1130"/>
                  </a:lnTo>
                  <a:lnTo>
                    <a:pt x="134" y="1166"/>
                  </a:lnTo>
                  <a:lnTo>
                    <a:pt x="150" y="1201"/>
                  </a:lnTo>
                  <a:lnTo>
                    <a:pt x="167" y="1235"/>
                  </a:lnTo>
                  <a:lnTo>
                    <a:pt x="186" y="1268"/>
                  </a:lnTo>
                  <a:lnTo>
                    <a:pt x="206" y="1300"/>
                  </a:lnTo>
                  <a:lnTo>
                    <a:pt x="229" y="1331"/>
                  </a:lnTo>
                  <a:lnTo>
                    <a:pt x="252" y="1361"/>
                  </a:lnTo>
                  <a:lnTo>
                    <a:pt x="276" y="1389"/>
                  </a:lnTo>
                  <a:lnTo>
                    <a:pt x="302" y="1416"/>
                  </a:lnTo>
                  <a:lnTo>
                    <a:pt x="330" y="1443"/>
                  </a:lnTo>
                  <a:lnTo>
                    <a:pt x="359" y="1467"/>
                  </a:lnTo>
                  <a:lnTo>
                    <a:pt x="389" y="1490"/>
                  </a:lnTo>
                  <a:lnTo>
                    <a:pt x="420" y="1513"/>
                  </a:lnTo>
                  <a:lnTo>
                    <a:pt x="451" y="1532"/>
                  </a:lnTo>
                  <a:lnTo>
                    <a:pt x="485" y="1552"/>
                  </a:lnTo>
                  <a:lnTo>
                    <a:pt x="518" y="1570"/>
                  </a:lnTo>
                  <a:lnTo>
                    <a:pt x="554" y="1585"/>
                  </a:lnTo>
                  <a:lnTo>
                    <a:pt x="590" y="1599"/>
                  </a:lnTo>
                  <a:lnTo>
                    <a:pt x="626" y="1613"/>
                  </a:lnTo>
                  <a:lnTo>
                    <a:pt x="663" y="1622"/>
                  </a:lnTo>
                  <a:lnTo>
                    <a:pt x="701" y="1632"/>
                  </a:lnTo>
                  <a:lnTo>
                    <a:pt x="740" y="1639"/>
                  </a:lnTo>
                  <a:lnTo>
                    <a:pt x="779" y="1644"/>
                  </a:lnTo>
                  <a:lnTo>
                    <a:pt x="819" y="1647"/>
                  </a:lnTo>
                  <a:lnTo>
                    <a:pt x="859" y="1647"/>
                  </a:lnTo>
                  <a:lnTo>
                    <a:pt x="859" y="1647"/>
                  </a:lnTo>
                  <a:lnTo>
                    <a:pt x="900" y="1647"/>
                  </a:lnTo>
                  <a:lnTo>
                    <a:pt x="940" y="1644"/>
                  </a:lnTo>
                  <a:lnTo>
                    <a:pt x="980" y="1639"/>
                  </a:lnTo>
                  <a:lnTo>
                    <a:pt x="1018" y="1632"/>
                  </a:lnTo>
                  <a:lnTo>
                    <a:pt x="1057" y="1622"/>
                  </a:lnTo>
                  <a:lnTo>
                    <a:pt x="1093" y="1613"/>
                  </a:lnTo>
                  <a:lnTo>
                    <a:pt x="1131" y="1599"/>
                  </a:lnTo>
                  <a:lnTo>
                    <a:pt x="1167" y="1585"/>
                  </a:lnTo>
                  <a:lnTo>
                    <a:pt x="1201" y="1570"/>
                  </a:lnTo>
                  <a:lnTo>
                    <a:pt x="1235" y="1552"/>
                  </a:lnTo>
                  <a:lnTo>
                    <a:pt x="1268" y="1532"/>
                  </a:lnTo>
                  <a:lnTo>
                    <a:pt x="1301" y="1513"/>
                  </a:lnTo>
                  <a:lnTo>
                    <a:pt x="1332" y="1490"/>
                  </a:lnTo>
                  <a:lnTo>
                    <a:pt x="1361" y="1467"/>
                  </a:lnTo>
                  <a:lnTo>
                    <a:pt x="1389" y="1443"/>
                  </a:lnTo>
                  <a:lnTo>
                    <a:pt x="1417" y="1416"/>
                  </a:lnTo>
                  <a:lnTo>
                    <a:pt x="1443" y="1389"/>
                  </a:lnTo>
                  <a:lnTo>
                    <a:pt x="1467" y="1361"/>
                  </a:lnTo>
                  <a:lnTo>
                    <a:pt x="1492" y="1331"/>
                  </a:lnTo>
                  <a:lnTo>
                    <a:pt x="1513" y="1300"/>
                  </a:lnTo>
                  <a:lnTo>
                    <a:pt x="1534" y="1268"/>
                  </a:lnTo>
                  <a:lnTo>
                    <a:pt x="1552" y="1235"/>
                  </a:lnTo>
                  <a:lnTo>
                    <a:pt x="1570" y="1201"/>
                  </a:lnTo>
                  <a:lnTo>
                    <a:pt x="1587" y="1166"/>
                  </a:lnTo>
                  <a:lnTo>
                    <a:pt x="1600" y="1130"/>
                  </a:lnTo>
                  <a:lnTo>
                    <a:pt x="1613" y="1093"/>
                  </a:lnTo>
                  <a:lnTo>
                    <a:pt x="1623" y="1057"/>
                  </a:lnTo>
                  <a:lnTo>
                    <a:pt x="1632" y="1018"/>
                  </a:lnTo>
                  <a:lnTo>
                    <a:pt x="1639" y="980"/>
                  </a:lnTo>
                  <a:lnTo>
                    <a:pt x="1644" y="939"/>
                  </a:lnTo>
                  <a:lnTo>
                    <a:pt x="1647" y="900"/>
                  </a:lnTo>
                  <a:lnTo>
                    <a:pt x="1647" y="859"/>
                  </a:lnTo>
                  <a:lnTo>
                    <a:pt x="1647" y="859"/>
                  </a:lnTo>
                  <a:lnTo>
                    <a:pt x="1647" y="818"/>
                  </a:lnTo>
                  <a:lnTo>
                    <a:pt x="1644" y="779"/>
                  </a:lnTo>
                  <a:lnTo>
                    <a:pt x="1639" y="740"/>
                  </a:lnTo>
                  <a:lnTo>
                    <a:pt x="1632" y="701"/>
                  </a:lnTo>
                  <a:lnTo>
                    <a:pt x="1623" y="663"/>
                  </a:lnTo>
                  <a:lnTo>
                    <a:pt x="1613" y="626"/>
                  </a:lnTo>
                  <a:lnTo>
                    <a:pt x="1600" y="590"/>
                  </a:lnTo>
                  <a:lnTo>
                    <a:pt x="1587" y="554"/>
                  </a:lnTo>
                  <a:lnTo>
                    <a:pt x="1570" y="518"/>
                  </a:lnTo>
                  <a:lnTo>
                    <a:pt x="1552" y="485"/>
                  </a:lnTo>
                  <a:lnTo>
                    <a:pt x="1534" y="451"/>
                  </a:lnTo>
                  <a:lnTo>
                    <a:pt x="1513" y="420"/>
                  </a:lnTo>
                  <a:lnTo>
                    <a:pt x="1492" y="389"/>
                  </a:lnTo>
                  <a:lnTo>
                    <a:pt x="1467" y="359"/>
                  </a:lnTo>
                  <a:lnTo>
                    <a:pt x="1443" y="330"/>
                  </a:lnTo>
                  <a:lnTo>
                    <a:pt x="1417" y="302"/>
                  </a:lnTo>
                  <a:lnTo>
                    <a:pt x="1389" y="276"/>
                  </a:lnTo>
                  <a:lnTo>
                    <a:pt x="1361" y="251"/>
                  </a:lnTo>
                  <a:lnTo>
                    <a:pt x="1332" y="228"/>
                  </a:lnTo>
                  <a:lnTo>
                    <a:pt x="1301" y="206"/>
                  </a:lnTo>
                  <a:lnTo>
                    <a:pt x="1268" y="186"/>
                  </a:lnTo>
                  <a:lnTo>
                    <a:pt x="1235" y="166"/>
                  </a:lnTo>
                  <a:lnTo>
                    <a:pt x="1201" y="150"/>
                  </a:lnTo>
                  <a:lnTo>
                    <a:pt x="1167" y="134"/>
                  </a:lnTo>
                  <a:lnTo>
                    <a:pt x="1131" y="119"/>
                  </a:lnTo>
                  <a:lnTo>
                    <a:pt x="1093" y="107"/>
                  </a:lnTo>
                  <a:lnTo>
                    <a:pt x="1057" y="96"/>
                  </a:lnTo>
                  <a:lnTo>
                    <a:pt x="1018" y="88"/>
                  </a:lnTo>
                  <a:lnTo>
                    <a:pt x="980" y="81"/>
                  </a:lnTo>
                  <a:lnTo>
                    <a:pt x="940" y="75"/>
                  </a:lnTo>
                  <a:lnTo>
                    <a:pt x="900" y="73"/>
                  </a:lnTo>
                  <a:lnTo>
                    <a:pt x="859" y="72"/>
                  </a:lnTo>
                  <a:lnTo>
                    <a:pt x="8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87E07972-C8C5-490D-95A1-57461082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63" y="3173413"/>
              <a:ext cx="285750" cy="169863"/>
            </a:xfrm>
            <a:custGeom>
              <a:avLst/>
              <a:gdLst>
                <a:gd name="T0" fmla="*/ 323 w 359"/>
                <a:gd name="T1" fmla="*/ 214 h 214"/>
                <a:gd name="T2" fmla="*/ 309 w 359"/>
                <a:gd name="T3" fmla="*/ 213 h 214"/>
                <a:gd name="T4" fmla="*/ 297 w 359"/>
                <a:gd name="T5" fmla="*/ 205 h 214"/>
                <a:gd name="T6" fmla="*/ 289 w 359"/>
                <a:gd name="T7" fmla="*/ 193 h 214"/>
                <a:gd name="T8" fmla="*/ 287 w 359"/>
                <a:gd name="T9" fmla="*/ 178 h 214"/>
                <a:gd name="T10" fmla="*/ 286 w 359"/>
                <a:gd name="T11" fmla="*/ 169 h 214"/>
                <a:gd name="T12" fmla="*/ 282 w 359"/>
                <a:gd name="T13" fmla="*/ 147 h 214"/>
                <a:gd name="T14" fmla="*/ 274 w 359"/>
                <a:gd name="T15" fmla="*/ 128 h 214"/>
                <a:gd name="T16" fmla="*/ 263 w 359"/>
                <a:gd name="T17" fmla="*/ 111 h 214"/>
                <a:gd name="T18" fmla="*/ 248 w 359"/>
                <a:gd name="T19" fmla="*/ 97 h 214"/>
                <a:gd name="T20" fmla="*/ 230 w 359"/>
                <a:gd name="T21" fmla="*/ 85 h 214"/>
                <a:gd name="T22" fmla="*/ 212 w 359"/>
                <a:gd name="T23" fmla="*/ 77 h 214"/>
                <a:gd name="T24" fmla="*/ 191 w 359"/>
                <a:gd name="T25" fmla="*/ 72 h 214"/>
                <a:gd name="T26" fmla="*/ 180 w 359"/>
                <a:gd name="T27" fmla="*/ 72 h 214"/>
                <a:gd name="T28" fmla="*/ 158 w 359"/>
                <a:gd name="T29" fmla="*/ 74 h 214"/>
                <a:gd name="T30" fmla="*/ 137 w 359"/>
                <a:gd name="T31" fmla="*/ 80 h 214"/>
                <a:gd name="T32" fmla="*/ 119 w 359"/>
                <a:gd name="T33" fmla="*/ 90 h 214"/>
                <a:gd name="T34" fmla="*/ 104 w 359"/>
                <a:gd name="T35" fmla="*/ 103 h 214"/>
                <a:gd name="T36" fmla="*/ 90 w 359"/>
                <a:gd name="T37" fmla="*/ 120 h 214"/>
                <a:gd name="T38" fmla="*/ 80 w 359"/>
                <a:gd name="T39" fmla="*/ 138 h 214"/>
                <a:gd name="T40" fmla="*/ 75 w 359"/>
                <a:gd name="T41" fmla="*/ 157 h 214"/>
                <a:gd name="T42" fmla="*/ 72 w 359"/>
                <a:gd name="T43" fmla="*/ 178 h 214"/>
                <a:gd name="T44" fmla="*/ 72 w 359"/>
                <a:gd name="T45" fmla="*/ 187 h 214"/>
                <a:gd name="T46" fmla="*/ 65 w 359"/>
                <a:gd name="T47" fmla="*/ 200 h 214"/>
                <a:gd name="T48" fmla="*/ 57 w 359"/>
                <a:gd name="T49" fmla="*/ 209 h 214"/>
                <a:gd name="T50" fmla="*/ 44 w 359"/>
                <a:gd name="T51" fmla="*/ 214 h 214"/>
                <a:gd name="T52" fmla="*/ 36 w 359"/>
                <a:gd name="T53" fmla="*/ 214 h 214"/>
                <a:gd name="T54" fmla="*/ 23 w 359"/>
                <a:gd name="T55" fmla="*/ 213 h 214"/>
                <a:gd name="T56" fmla="*/ 11 w 359"/>
                <a:gd name="T57" fmla="*/ 205 h 214"/>
                <a:gd name="T58" fmla="*/ 3 w 359"/>
                <a:gd name="T59" fmla="*/ 193 h 214"/>
                <a:gd name="T60" fmla="*/ 0 w 359"/>
                <a:gd name="T61" fmla="*/ 178 h 214"/>
                <a:gd name="T62" fmla="*/ 1 w 359"/>
                <a:gd name="T63" fmla="*/ 160 h 214"/>
                <a:gd name="T64" fmla="*/ 8 w 359"/>
                <a:gd name="T65" fmla="*/ 126 h 214"/>
                <a:gd name="T66" fmla="*/ 23 w 359"/>
                <a:gd name="T67" fmla="*/ 93 h 214"/>
                <a:gd name="T68" fmla="*/ 41 w 359"/>
                <a:gd name="T69" fmla="*/ 66 h 214"/>
                <a:gd name="T70" fmla="*/ 65 w 359"/>
                <a:gd name="T71" fmla="*/ 41 h 214"/>
                <a:gd name="T72" fmla="*/ 95 w 359"/>
                <a:gd name="T73" fmla="*/ 22 h 214"/>
                <a:gd name="T74" fmla="*/ 126 w 359"/>
                <a:gd name="T75" fmla="*/ 8 h 214"/>
                <a:gd name="T76" fmla="*/ 162 w 359"/>
                <a:gd name="T77" fmla="*/ 0 h 214"/>
                <a:gd name="T78" fmla="*/ 180 w 359"/>
                <a:gd name="T79" fmla="*/ 0 h 214"/>
                <a:gd name="T80" fmla="*/ 216 w 359"/>
                <a:gd name="T81" fmla="*/ 4 h 214"/>
                <a:gd name="T82" fmla="*/ 250 w 359"/>
                <a:gd name="T83" fmla="*/ 15 h 214"/>
                <a:gd name="T84" fmla="*/ 279 w 359"/>
                <a:gd name="T85" fmla="*/ 31 h 214"/>
                <a:gd name="T86" fmla="*/ 305 w 359"/>
                <a:gd name="T87" fmla="*/ 53 h 214"/>
                <a:gd name="T88" fmla="*/ 328 w 359"/>
                <a:gd name="T89" fmla="*/ 79 h 214"/>
                <a:gd name="T90" fmla="*/ 345 w 359"/>
                <a:gd name="T91" fmla="*/ 110 h 214"/>
                <a:gd name="T92" fmla="*/ 354 w 359"/>
                <a:gd name="T93" fmla="*/ 142 h 214"/>
                <a:gd name="T94" fmla="*/ 359 w 359"/>
                <a:gd name="T95" fmla="*/ 178 h 214"/>
                <a:gd name="T96" fmla="*/ 358 w 359"/>
                <a:gd name="T97" fmla="*/ 187 h 214"/>
                <a:gd name="T98" fmla="*/ 353 w 359"/>
                <a:gd name="T99" fmla="*/ 200 h 214"/>
                <a:gd name="T100" fmla="*/ 343 w 359"/>
                <a:gd name="T101" fmla="*/ 209 h 214"/>
                <a:gd name="T102" fmla="*/ 330 w 359"/>
                <a:gd name="T103" fmla="*/ 214 h 214"/>
                <a:gd name="T104" fmla="*/ 323 w 359"/>
                <a:gd name="T10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9" h="214">
                  <a:moveTo>
                    <a:pt x="323" y="214"/>
                  </a:moveTo>
                  <a:lnTo>
                    <a:pt x="323" y="214"/>
                  </a:lnTo>
                  <a:lnTo>
                    <a:pt x="315" y="214"/>
                  </a:lnTo>
                  <a:lnTo>
                    <a:pt x="309" y="213"/>
                  </a:lnTo>
                  <a:lnTo>
                    <a:pt x="302" y="209"/>
                  </a:lnTo>
                  <a:lnTo>
                    <a:pt x="297" y="205"/>
                  </a:lnTo>
                  <a:lnTo>
                    <a:pt x="292" y="200"/>
                  </a:lnTo>
                  <a:lnTo>
                    <a:pt x="289" y="193"/>
                  </a:lnTo>
                  <a:lnTo>
                    <a:pt x="287" y="187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69"/>
                  </a:lnTo>
                  <a:lnTo>
                    <a:pt x="284" y="157"/>
                  </a:lnTo>
                  <a:lnTo>
                    <a:pt x="282" y="147"/>
                  </a:lnTo>
                  <a:lnTo>
                    <a:pt x="279" y="138"/>
                  </a:lnTo>
                  <a:lnTo>
                    <a:pt x="274" y="128"/>
                  </a:lnTo>
                  <a:lnTo>
                    <a:pt x="268" y="120"/>
                  </a:lnTo>
                  <a:lnTo>
                    <a:pt x="263" y="111"/>
                  </a:lnTo>
                  <a:lnTo>
                    <a:pt x="255" y="103"/>
                  </a:lnTo>
                  <a:lnTo>
                    <a:pt x="248" y="97"/>
                  </a:lnTo>
                  <a:lnTo>
                    <a:pt x="240" y="90"/>
                  </a:lnTo>
                  <a:lnTo>
                    <a:pt x="230" y="85"/>
                  </a:lnTo>
                  <a:lnTo>
                    <a:pt x="222" y="80"/>
                  </a:lnTo>
                  <a:lnTo>
                    <a:pt x="212" y="77"/>
                  </a:lnTo>
                  <a:lnTo>
                    <a:pt x="201" y="74"/>
                  </a:lnTo>
                  <a:lnTo>
                    <a:pt x="191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8" y="72"/>
                  </a:lnTo>
                  <a:lnTo>
                    <a:pt x="158" y="74"/>
                  </a:lnTo>
                  <a:lnTo>
                    <a:pt x="147" y="77"/>
                  </a:lnTo>
                  <a:lnTo>
                    <a:pt x="137" y="80"/>
                  </a:lnTo>
                  <a:lnTo>
                    <a:pt x="129" y="85"/>
                  </a:lnTo>
                  <a:lnTo>
                    <a:pt x="119" y="90"/>
                  </a:lnTo>
                  <a:lnTo>
                    <a:pt x="111" y="97"/>
                  </a:lnTo>
                  <a:lnTo>
                    <a:pt x="104" y="103"/>
                  </a:lnTo>
                  <a:lnTo>
                    <a:pt x="96" y="111"/>
                  </a:lnTo>
                  <a:lnTo>
                    <a:pt x="90" y="120"/>
                  </a:lnTo>
                  <a:lnTo>
                    <a:pt x="85" y="128"/>
                  </a:lnTo>
                  <a:lnTo>
                    <a:pt x="80" y="138"/>
                  </a:lnTo>
                  <a:lnTo>
                    <a:pt x="77" y="147"/>
                  </a:lnTo>
                  <a:lnTo>
                    <a:pt x="75" y="157"/>
                  </a:lnTo>
                  <a:lnTo>
                    <a:pt x="73" y="169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87"/>
                  </a:lnTo>
                  <a:lnTo>
                    <a:pt x="68" y="193"/>
                  </a:lnTo>
                  <a:lnTo>
                    <a:pt x="65" y="200"/>
                  </a:lnTo>
                  <a:lnTo>
                    <a:pt x="62" y="205"/>
                  </a:lnTo>
                  <a:lnTo>
                    <a:pt x="57" y="209"/>
                  </a:lnTo>
                  <a:lnTo>
                    <a:pt x="50" y="213"/>
                  </a:lnTo>
                  <a:lnTo>
                    <a:pt x="44" y="214"/>
                  </a:lnTo>
                  <a:lnTo>
                    <a:pt x="36" y="214"/>
                  </a:lnTo>
                  <a:lnTo>
                    <a:pt x="36" y="214"/>
                  </a:lnTo>
                  <a:lnTo>
                    <a:pt x="29" y="214"/>
                  </a:lnTo>
                  <a:lnTo>
                    <a:pt x="23" y="213"/>
                  </a:lnTo>
                  <a:lnTo>
                    <a:pt x="16" y="209"/>
                  </a:lnTo>
                  <a:lnTo>
                    <a:pt x="11" y="205"/>
                  </a:lnTo>
                  <a:lnTo>
                    <a:pt x="6" y="200"/>
                  </a:lnTo>
                  <a:lnTo>
                    <a:pt x="3" y="193"/>
                  </a:lnTo>
                  <a:lnTo>
                    <a:pt x="1" y="18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60"/>
                  </a:lnTo>
                  <a:lnTo>
                    <a:pt x="5" y="142"/>
                  </a:lnTo>
                  <a:lnTo>
                    <a:pt x="8" y="126"/>
                  </a:lnTo>
                  <a:lnTo>
                    <a:pt x="15" y="110"/>
                  </a:lnTo>
                  <a:lnTo>
                    <a:pt x="23" y="93"/>
                  </a:lnTo>
                  <a:lnTo>
                    <a:pt x="31" y="79"/>
                  </a:lnTo>
                  <a:lnTo>
                    <a:pt x="41" y="66"/>
                  </a:lnTo>
                  <a:lnTo>
                    <a:pt x="54" y="53"/>
                  </a:lnTo>
                  <a:lnTo>
                    <a:pt x="65" y="41"/>
                  </a:lnTo>
                  <a:lnTo>
                    <a:pt x="80" y="31"/>
                  </a:lnTo>
                  <a:lnTo>
                    <a:pt x="95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4" y="4"/>
                  </a:lnTo>
                  <a:lnTo>
                    <a:pt x="16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4"/>
                  </a:lnTo>
                  <a:lnTo>
                    <a:pt x="233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79" y="31"/>
                  </a:lnTo>
                  <a:lnTo>
                    <a:pt x="294" y="41"/>
                  </a:lnTo>
                  <a:lnTo>
                    <a:pt x="305" y="53"/>
                  </a:lnTo>
                  <a:lnTo>
                    <a:pt x="318" y="66"/>
                  </a:lnTo>
                  <a:lnTo>
                    <a:pt x="328" y="79"/>
                  </a:lnTo>
                  <a:lnTo>
                    <a:pt x="336" y="93"/>
                  </a:lnTo>
                  <a:lnTo>
                    <a:pt x="345" y="110"/>
                  </a:lnTo>
                  <a:lnTo>
                    <a:pt x="351" y="126"/>
                  </a:lnTo>
                  <a:lnTo>
                    <a:pt x="354" y="142"/>
                  </a:lnTo>
                  <a:lnTo>
                    <a:pt x="358" y="160"/>
                  </a:lnTo>
                  <a:lnTo>
                    <a:pt x="359" y="178"/>
                  </a:lnTo>
                  <a:lnTo>
                    <a:pt x="359" y="178"/>
                  </a:lnTo>
                  <a:lnTo>
                    <a:pt x="358" y="187"/>
                  </a:lnTo>
                  <a:lnTo>
                    <a:pt x="356" y="193"/>
                  </a:lnTo>
                  <a:lnTo>
                    <a:pt x="353" y="200"/>
                  </a:lnTo>
                  <a:lnTo>
                    <a:pt x="348" y="205"/>
                  </a:lnTo>
                  <a:lnTo>
                    <a:pt x="343" y="209"/>
                  </a:lnTo>
                  <a:lnTo>
                    <a:pt x="336" y="213"/>
                  </a:lnTo>
                  <a:lnTo>
                    <a:pt x="330" y="214"/>
                  </a:lnTo>
                  <a:lnTo>
                    <a:pt x="323" y="214"/>
                  </a:lnTo>
                  <a:lnTo>
                    <a:pt x="32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43007473-21A6-41F0-9D7B-B11FCA7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3173413"/>
              <a:ext cx="284163" cy="169863"/>
            </a:xfrm>
            <a:custGeom>
              <a:avLst/>
              <a:gdLst>
                <a:gd name="T0" fmla="*/ 322 w 358"/>
                <a:gd name="T1" fmla="*/ 214 h 214"/>
                <a:gd name="T2" fmla="*/ 309 w 358"/>
                <a:gd name="T3" fmla="*/ 213 h 214"/>
                <a:gd name="T4" fmla="*/ 298 w 358"/>
                <a:gd name="T5" fmla="*/ 205 h 214"/>
                <a:gd name="T6" fmla="*/ 289 w 358"/>
                <a:gd name="T7" fmla="*/ 193 h 214"/>
                <a:gd name="T8" fmla="*/ 286 w 358"/>
                <a:gd name="T9" fmla="*/ 178 h 214"/>
                <a:gd name="T10" fmla="*/ 286 w 358"/>
                <a:gd name="T11" fmla="*/ 169 h 214"/>
                <a:gd name="T12" fmla="*/ 281 w 358"/>
                <a:gd name="T13" fmla="*/ 147 h 214"/>
                <a:gd name="T14" fmla="*/ 273 w 358"/>
                <a:gd name="T15" fmla="*/ 128 h 214"/>
                <a:gd name="T16" fmla="*/ 262 w 358"/>
                <a:gd name="T17" fmla="*/ 111 h 214"/>
                <a:gd name="T18" fmla="*/ 247 w 358"/>
                <a:gd name="T19" fmla="*/ 97 h 214"/>
                <a:gd name="T20" fmla="*/ 231 w 358"/>
                <a:gd name="T21" fmla="*/ 85 h 214"/>
                <a:gd name="T22" fmla="*/ 211 w 358"/>
                <a:gd name="T23" fmla="*/ 77 h 214"/>
                <a:gd name="T24" fmla="*/ 190 w 358"/>
                <a:gd name="T25" fmla="*/ 72 h 214"/>
                <a:gd name="T26" fmla="*/ 180 w 358"/>
                <a:gd name="T27" fmla="*/ 72 h 214"/>
                <a:gd name="T28" fmla="*/ 157 w 358"/>
                <a:gd name="T29" fmla="*/ 74 h 214"/>
                <a:gd name="T30" fmla="*/ 138 w 358"/>
                <a:gd name="T31" fmla="*/ 80 h 214"/>
                <a:gd name="T32" fmla="*/ 120 w 358"/>
                <a:gd name="T33" fmla="*/ 90 h 214"/>
                <a:gd name="T34" fmla="*/ 103 w 358"/>
                <a:gd name="T35" fmla="*/ 103 h 214"/>
                <a:gd name="T36" fmla="*/ 90 w 358"/>
                <a:gd name="T37" fmla="*/ 120 h 214"/>
                <a:gd name="T38" fmla="*/ 80 w 358"/>
                <a:gd name="T39" fmla="*/ 138 h 214"/>
                <a:gd name="T40" fmla="*/ 74 w 358"/>
                <a:gd name="T41" fmla="*/ 157 h 214"/>
                <a:gd name="T42" fmla="*/ 72 w 358"/>
                <a:gd name="T43" fmla="*/ 178 h 214"/>
                <a:gd name="T44" fmla="*/ 71 w 358"/>
                <a:gd name="T45" fmla="*/ 187 h 214"/>
                <a:gd name="T46" fmla="*/ 66 w 358"/>
                <a:gd name="T47" fmla="*/ 200 h 214"/>
                <a:gd name="T48" fmla="*/ 56 w 358"/>
                <a:gd name="T49" fmla="*/ 209 h 214"/>
                <a:gd name="T50" fmla="*/ 43 w 358"/>
                <a:gd name="T51" fmla="*/ 214 h 214"/>
                <a:gd name="T52" fmla="*/ 36 w 358"/>
                <a:gd name="T53" fmla="*/ 214 h 214"/>
                <a:gd name="T54" fmla="*/ 21 w 358"/>
                <a:gd name="T55" fmla="*/ 213 h 214"/>
                <a:gd name="T56" fmla="*/ 10 w 358"/>
                <a:gd name="T57" fmla="*/ 205 h 214"/>
                <a:gd name="T58" fmla="*/ 4 w 358"/>
                <a:gd name="T59" fmla="*/ 193 h 214"/>
                <a:gd name="T60" fmla="*/ 0 w 358"/>
                <a:gd name="T61" fmla="*/ 178 h 214"/>
                <a:gd name="T62" fmla="*/ 0 w 358"/>
                <a:gd name="T63" fmla="*/ 160 h 214"/>
                <a:gd name="T64" fmla="*/ 8 w 358"/>
                <a:gd name="T65" fmla="*/ 126 h 214"/>
                <a:gd name="T66" fmla="*/ 21 w 358"/>
                <a:gd name="T67" fmla="*/ 93 h 214"/>
                <a:gd name="T68" fmla="*/ 41 w 358"/>
                <a:gd name="T69" fmla="*/ 66 h 214"/>
                <a:gd name="T70" fmla="*/ 66 w 358"/>
                <a:gd name="T71" fmla="*/ 41 h 214"/>
                <a:gd name="T72" fmla="*/ 93 w 358"/>
                <a:gd name="T73" fmla="*/ 22 h 214"/>
                <a:gd name="T74" fmla="*/ 126 w 358"/>
                <a:gd name="T75" fmla="*/ 8 h 214"/>
                <a:gd name="T76" fmla="*/ 160 w 358"/>
                <a:gd name="T77" fmla="*/ 0 h 214"/>
                <a:gd name="T78" fmla="*/ 180 w 358"/>
                <a:gd name="T79" fmla="*/ 0 h 214"/>
                <a:gd name="T80" fmla="*/ 216 w 358"/>
                <a:gd name="T81" fmla="*/ 4 h 214"/>
                <a:gd name="T82" fmla="*/ 249 w 358"/>
                <a:gd name="T83" fmla="*/ 15 h 214"/>
                <a:gd name="T84" fmla="*/ 280 w 358"/>
                <a:gd name="T85" fmla="*/ 31 h 214"/>
                <a:gd name="T86" fmla="*/ 306 w 358"/>
                <a:gd name="T87" fmla="*/ 53 h 214"/>
                <a:gd name="T88" fmla="*/ 327 w 358"/>
                <a:gd name="T89" fmla="*/ 79 h 214"/>
                <a:gd name="T90" fmla="*/ 343 w 358"/>
                <a:gd name="T91" fmla="*/ 110 h 214"/>
                <a:gd name="T92" fmla="*/ 355 w 358"/>
                <a:gd name="T93" fmla="*/ 142 h 214"/>
                <a:gd name="T94" fmla="*/ 358 w 358"/>
                <a:gd name="T95" fmla="*/ 178 h 214"/>
                <a:gd name="T96" fmla="*/ 358 w 358"/>
                <a:gd name="T97" fmla="*/ 187 h 214"/>
                <a:gd name="T98" fmla="*/ 352 w 358"/>
                <a:gd name="T99" fmla="*/ 200 h 214"/>
                <a:gd name="T100" fmla="*/ 342 w 358"/>
                <a:gd name="T101" fmla="*/ 209 h 214"/>
                <a:gd name="T102" fmla="*/ 330 w 358"/>
                <a:gd name="T103" fmla="*/ 214 h 214"/>
                <a:gd name="T104" fmla="*/ 322 w 358"/>
                <a:gd name="T10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214">
                  <a:moveTo>
                    <a:pt x="322" y="214"/>
                  </a:moveTo>
                  <a:lnTo>
                    <a:pt x="322" y="214"/>
                  </a:lnTo>
                  <a:lnTo>
                    <a:pt x="316" y="214"/>
                  </a:lnTo>
                  <a:lnTo>
                    <a:pt x="309" y="213"/>
                  </a:lnTo>
                  <a:lnTo>
                    <a:pt x="303" y="209"/>
                  </a:lnTo>
                  <a:lnTo>
                    <a:pt x="298" y="205"/>
                  </a:lnTo>
                  <a:lnTo>
                    <a:pt x="293" y="200"/>
                  </a:lnTo>
                  <a:lnTo>
                    <a:pt x="289" y="193"/>
                  </a:lnTo>
                  <a:lnTo>
                    <a:pt x="288" y="187"/>
                  </a:lnTo>
                  <a:lnTo>
                    <a:pt x="286" y="178"/>
                  </a:lnTo>
                  <a:lnTo>
                    <a:pt x="286" y="178"/>
                  </a:lnTo>
                  <a:lnTo>
                    <a:pt x="286" y="169"/>
                  </a:lnTo>
                  <a:lnTo>
                    <a:pt x="285" y="157"/>
                  </a:lnTo>
                  <a:lnTo>
                    <a:pt x="281" y="147"/>
                  </a:lnTo>
                  <a:lnTo>
                    <a:pt x="278" y="138"/>
                  </a:lnTo>
                  <a:lnTo>
                    <a:pt x="273" y="128"/>
                  </a:lnTo>
                  <a:lnTo>
                    <a:pt x="268" y="120"/>
                  </a:lnTo>
                  <a:lnTo>
                    <a:pt x="262" y="111"/>
                  </a:lnTo>
                  <a:lnTo>
                    <a:pt x="255" y="103"/>
                  </a:lnTo>
                  <a:lnTo>
                    <a:pt x="247" y="97"/>
                  </a:lnTo>
                  <a:lnTo>
                    <a:pt x="239" y="90"/>
                  </a:lnTo>
                  <a:lnTo>
                    <a:pt x="231" y="85"/>
                  </a:lnTo>
                  <a:lnTo>
                    <a:pt x="221" y="80"/>
                  </a:lnTo>
                  <a:lnTo>
                    <a:pt x="211" y="77"/>
                  </a:lnTo>
                  <a:lnTo>
                    <a:pt x="201" y="74"/>
                  </a:lnTo>
                  <a:lnTo>
                    <a:pt x="19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9" y="72"/>
                  </a:lnTo>
                  <a:lnTo>
                    <a:pt x="157" y="74"/>
                  </a:lnTo>
                  <a:lnTo>
                    <a:pt x="147" y="77"/>
                  </a:lnTo>
                  <a:lnTo>
                    <a:pt x="138" y="80"/>
                  </a:lnTo>
                  <a:lnTo>
                    <a:pt x="128" y="85"/>
                  </a:lnTo>
                  <a:lnTo>
                    <a:pt x="120" y="90"/>
                  </a:lnTo>
                  <a:lnTo>
                    <a:pt x="111" y="97"/>
                  </a:lnTo>
                  <a:lnTo>
                    <a:pt x="103" y="103"/>
                  </a:lnTo>
                  <a:lnTo>
                    <a:pt x="97" y="111"/>
                  </a:lnTo>
                  <a:lnTo>
                    <a:pt x="90" y="120"/>
                  </a:lnTo>
                  <a:lnTo>
                    <a:pt x="85" y="128"/>
                  </a:lnTo>
                  <a:lnTo>
                    <a:pt x="80" y="138"/>
                  </a:lnTo>
                  <a:lnTo>
                    <a:pt x="77" y="147"/>
                  </a:lnTo>
                  <a:lnTo>
                    <a:pt x="74" y="157"/>
                  </a:lnTo>
                  <a:lnTo>
                    <a:pt x="72" y="169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1" y="187"/>
                  </a:lnTo>
                  <a:lnTo>
                    <a:pt x="69" y="193"/>
                  </a:lnTo>
                  <a:lnTo>
                    <a:pt x="66" y="200"/>
                  </a:lnTo>
                  <a:lnTo>
                    <a:pt x="61" y="205"/>
                  </a:lnTo>
                  <a:lnTo>
                    <a:pt x="56" y="209"/>
                  </a:lnTo>
                  <a:lnTo>
                    <a:pt x="49" y="213"/>
                  </a:lnTo>
                  <a:lnTo>
                    <a:pt x="43" y="214"/>
                  </a:lnTo>
                  <a:lnTo>
                    <a:pt x="36" y="214"/>
                  </a:lnTo>
                  <a:lnTo>
                    <a:pt x="36" y="214"/>
                  </a:lnTo>
                  <a:lnTo>
                    <a:pt x="28" y="214"/>
                  </a:lnTo>
                  <a:lnTo>
                    <a:pt x="21" y="213"/>
                  </a:lnTo>
                  <a:lnTo>
                    <a:pt x="17" y="209"/>
                  </a:lnTo>
                  <a:lnTo>
                    <a:pt x="10" y="205"/>
                  </a:lnTo>
                  <a:lnTo>
                    <a:pt x="7" y="200"/>
                  </a:lnTo>
                  <a:lnTo>
                    <a:pt x="4" y="193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4" y="142"/>
                  </a:lnTo>
                  <a:lnTo>
                    <a:pt x="8" y="126"/>
                  </a:lnTo>
                  <a:lnTo>
                    <a:pt x="15" y="110"/>
                  </a:lnTo>
                  <a:lnTo>
                    <a:pt x="21" y="93"/>
                  </a:lnTo>
                  <a:lnTo>
                    <a:pt x="31" y="79"/>
                  </a:lnTo>
                  <a:lnTo>
                    <a:pt x="41" y="66"/>
                  </a:lnTo>
                  <a:lnTo>
                    <a:pt x="53" y="53"/>
                  </a:lnTo>
                  <a:lnTo>
                    <a:pt x="66" y="41"/>
                  </a:lnTo>
                  <a:lnTo>
                    <a:pt x="79" y="31"/>
                  </a:lnTo>
                  <a:lnTo>
                    <a:pt x="93" y="22"/>
                  </a:lnTo>
                  <a:lnTo>
                    <a:pt x="110" y="15"/>
                  </a:lnTo>
                  <a:lnTo>
                    <a:pt x="126" y="8"/>
                  </a:lnTo>
                  <a:lnTo>
                    <a:pt x="142" y="4"/>
                  </a:lnTo>
                  <a:lnTo>
                    <a:pt x="16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49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3" y="41"/>
                  </a:lnTo>
                  <a:lnTo>
                    <a:pt x="306" y="53"/>
                  </a:lnTo>
                  <a:lnTo>
                    <a:pt x="317" y="66"/>
                  </a:lnTo>
                  <a:lnTo>
                    <a:pt x="327" y="79"/>
                  </a:lnTo>
                  <a:lnTo>
                    <a:pt x="337" y="93"/>
                  </a:lnTo>
                  <a:lnTo>
                    <a:pt x="343" y="110"/>
                  </a:lnTo>
                  <a:lnTo>
                    <a:pt x="350" y="126"/>
                  </a:lnTo>
                  <a:lnTo>
                    <a:pt x="355" y="142"/>
                  </a:lnTo>
                  <a:lnTo>
                    <a:pt x="358" y="160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87"/>
                  </a:lnTo>
                  <a:lnTo>
                    <a:pt x="355" y="193"/>
                  </a:lnTo>
                  <a:lnTo>
                    <a:pt x="352" y="200"/>
                  </a:lnTo>
                  <a:lnTo>
                    <a:pt x="348" y="205"/>
                  </a:lnTo>
                  <a:lnTo>
                    <a:pt x="342" y="209"/>
                  </a:lnTo>
                  <a:lnTo>
                    <a:pt x="337" y="213"/>
                  </a:lnTo>
                  <a:lnTo>
                    <a:pt x="330" y="214"/>
                  </a:lnTo>
                  <a:lnTo>
                    <a:pt x="322" y="214"/>
                  </a:lnTo>
                  <a:lnTo>
                    <a:pt x="322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2FE6FD1F-4A53-48E7-BF59-C245C871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3506788"/>
              <a:ext cx="814388" cy="279400"/>
            </a:xfrm>
            <a:custGeom>
              <a:avLst/>
              <a:gdLst>
                <a:gd name="T0" fmla="*/ 992 w 1027"/>
                <a:gd name="T1" fmla="*/ 353 h 353"/>
                <a:gd name="T2" fmla="*/ 974 w 1027"/>
                <a:gd name="T3" fmla="*/ 348 h 353"/>
                <a:gd name="T4" fmla="*/ 961 w 1027"/>
                <a:gd name="T5" fmla="*/ 335 h 353"/>
                <a:gd name="T6" fmla="*/ 943 w 1027"/>
                <a:gd name="T7" fmla="*/ 306 h 353"/>
                <a:gd name="T8" fmla="*/ 902 w 1027"/>
                <a:gd name="T9" fmla="*/ 250 h 353"/>
                <a:gd name="T10" fmla="*/ 855 w 1027"/>
                <a:gd name="T11" fmla="*/ 201 h 353"/>
                <a:gd name="T12" fmla="*/ 801 w 1027"/>
                <a:gd name="T13" fmla="*/ 160 h 353"/>
                <a:gd name="T14" fmla="*/ 744 w 1027"/>
                <a:gd name="T15" fmla="*/ 126 h 353"/>
                <a:gd name="T16" fmla="*/ 682 w 1027"/>
                <a:gd name="T17" fmla="*/ 100 h 353"/>
                <a:gd name="T18" fmla="*/ 616 w 1027"/>
                <a:gd name="T19" fmla="*/ 82 h 353"/>
                <a:gd name="T20" fmla="*/ 548 w 1027"/>
                <a:gd name="T21" fmla="*/ 72 h 353"/>
                <a:gd name="T22" fmla="*/ 513 w 1027"/>
                <a:gd name="T23" fmla="*/ 72 h 353"/>
                <a:gd name="T24" fmla="*/ 445 w 1027"/>
                <a:gd name="T25" fmla="*/ 77 h 353"/>
                <a:gd name="T26" fmla="*/ 378 w 1027"/>
                <a:gd name="T27" fmla="*/ 90 h 353"/>
                <a:gd name="T28" fmla="*/ 314 w 1027"/>
                <a:gd name="T29" fmla="*/ 111 h 353"/>
                <a:gd name="T30" fmla="*/ 255 w 1027"/>
                <a:gd name="T31" fmla="*/ 142 h 353"/>
                <a:gd name="T32" fmla="*/ 200 w 1027"/>
                <a:gd name="T33" fmla="*/ 180 h 353"/>
                <a:gd name="T34" fmla="*/ 149 w 1027"/>
                <a:gd name="T35" fmla="*/ 226 h 353"/>
                <a:gd name="T36" fmla="*/ 105 w 1027"/>
                <a:gd name="T37" fmla="*/ 276 h 353"/>
                <a:gd name="T38" fmla="*/ 67 w 1027"/>
                <a:gd name="T39" fmla="*/ 335 h 353"/>
                <a:gd name="T40" fmla="*/ 62 w 1027"/>
                <a:gd name="T41" fmla="*/ 340 h 353"/>
                <a:gd name="T42" fmla="*/ 53 w 1027"/>
                <a:gd name="T43" fmla="*/ 350 h 353"/>
                <a:gd name="T44" fmla="*/ 40 w 1027"/>
                <a:gd name="T45" fmla="*/ 353 h 353"/>
                <a:gd name="T46" fmla="*/ 25 w 1027"/>
                <a:gd name="T47" fmla="*/ 352 h 353"/>
                <a:gd name="T48" fmla="*/ 18 w 1027"/>
                <a:gd name="T49" fmla="*/ 348 h 353"/>
                <a:gd name="T50" fmla="*/ 9 w 1027"/>
                <a:gd name="T51" fmla="*/ 340 h 353"/>
                <a:gd name="T52" fmla="*/ 2 w 1027"/>
                <a:gd name="T53" fmla="*/ 327 h 353"/>
                <a:gd name="T54" fmla="*/ 0 w 1027"/>
                <a:gd name="T55" fmla="*/ 314 h 353"/>
                <a:gd name="T56" fmla="*/ 5 w 1027"/>
                <a:gd name="T57" fmla="*/ 301 h 353"/>
                <a:gd name="T58" fmla="*/ 25 w 1027"/>
                <a:gd name="T59" fmla="*/ 267 h 353"/>
                <a:gd name="T60" fmla="*/ 72 w 1027"/>
                <a:gd name="T61" fmla="*/ 204 h 353"/>
                <a:gd name="T62" fmla="*/ 126 w 1027"/>
                <a:gd name="T63" fmla="*/ 149 h 353"/>
                <a:gd name="T64" fmla="*/ 187 w 1027"/>
                <a:gd name="T65" fmla="*/ 102 h 353"/>
                <a:gd name="T66" fmla="*/ 252 w 1027"/>
                <a:gd name="T67" fmla="*/ 62 h 353"/>
                <a:gd name="T68" fmla="*/ 322 w 1027"/>
                <a:gd name="T69" fmla="*/ 33 h 353"/>
                <a:gd name="T70" fmla="*/ 397 w 1027"/>
                <a:gd name="T71" fmla="*/ 12 h 353"/>
                <a:gd name="T72" fmla="*/ 474 w 1027"/>
                <a:gd name="T73" fmla="*/ 2 h 353"/>
                <a:gd name="T74" fmla="*/ 513 w 1027"/>
                <a:gd name="T75" fmla="*/ 0 h 353"/>
                <a:gd name="T76" fmla="*/ 592 w 1027"/>
                <a:gd name="T77" fmla="*/ 5 h 353"/>
                <a:gd name="T78" fmla="*/ 669 w 1027"/>
                <a:gd name="T79" fmla="*/ 21 h 353"/>
                <a:gd name="T80" fmla="*/ 741 w 1027"/>
                <a:gd name="T81" fmla="*/ 46 h 353"/>
                <a:gd name="T82" fmla="*/ 809 w 1027"/>
                <a:gd name="T83" fmla="*/ 80 h 353"/>
                <a:gd name="T84" fmla="*/ 873 w 1027"/>
                <a:gd name="T85" fmla="*/ 124 h 353"/>
                <a:gd name="T86" fmla="*/ 930 w 1027"/>
                <a:gd name="T87" fmla="*/ 175 h 353"/>
                <a:gd name="T88" fmla="*/ 981 w 1027"/>
                <a:gd name="T89" fmla="*/ 234 h 353"/>
                <a:gd name="T90" fmla="*/ 1023 w 1027"/>
                <a:gd name="T91" fmla="*/ 301 h 353"/>
                <a:gd name="T92" fmla="*/ 1027 w 1027"/>
                <a:gd name="T93" fmla="*/ 307 h 353"/>
                <a:gd name="T94" fmla="*/ 1027 w 1027"/>
                <a:gd name="T95" fmla="*/ 321 h 353"/>
                <a:gd name="T96" fmla="*/ 1023 w 1027"/>
                <a:gd name="T97" fmla="*/ 334 h 353"/>
                <a:gd name="T98" fmla="*/ 1015 w 1027"/>
                <a:gd name="T99" fmla="*/ 345 h 353"/>
                <a:gd name="T100" fmla="*/ 1009 w 1027"/>
                <a:gd name="T101" fmla="*/ 348 h 353"/>
                <a:gd name="T102" fmla="*/ 992 w 1027"/>
                <a:gd name="T10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7" h="353">
                  <a:moveTo>
                    <a:pt x="992" y="353"/>
                  </a:moveTo>
                  <a:lnTo>
                    <a:pt x="992" y="353"/>
                  </a:lnTo>
                  <a:lnTo>
                    <a:pt x="982" y="352"/>
                  </a:lnTo>
                  <a:lnTo>
                    <a:pt x="974" y="348"/>
                  </a:lnTo>
                  <a:lnTo>
                    <a:pt x="966" y="343"/>
                  </a:lnTo>
                  <a:lnTo>
                    <a:pt x="961" y="335"/>
                  </a:lnTo>
                  <a:lnTo>
                    <a:pt x="961" y="335"/>
                  </a:lnTo>
                  <a:lnTo>
                    <a:pt x="943" y="306"/>
                  </a:lnTo>
                  <a:lnTo>
                    <a:pt x="924" y="276"/>
                  </a:lnTo>
                  <a:lnTo>
                    <a:pt x="902" y="250"/>
                  </a:lnTo>
                  <a:lnTo>
                    <a:pt x="879" y="226"/>
                  </a:lnTo>
                  <a:lnTo>
                    <a:pt x="855" y="201"/>
                  </a:lnTo>
                  <a:lnTo>
                    <a:pt x="829" y="180"/>
                  </a:lnTo>
                  <a:lnTo>
                    <a:pt x="801" y="160"/>
                  </a:lnTo>
                  <a:lnTo>
                    <a:pt x="773" y="142"/>
                  </a:lnTo>
                  <a:lnTo>
                    <a:pt x="744" y="126"/>
                  </a:lnTo>
                  <a:lnTo>
                    <a:pt x="713" y="111"/>
                  </a:lnTo>
                  <a:lnTo>
                    <a:pt x="682" y="100"/>
                  </a:lnTo>
                  <a:lnTo>
                    <a:pt x="649" y="90"/>
                  </a:lnTo>
                  <a:lnTo>
                    <a:pt x="616" y="82"/>
                  </a:lnTo>
                  <a:lnTo>
                    <a:pt x="582" y="77"/>
                  </a:lnTo>
                  <a:lnTo>
                    <a:pt x="548" y="72"/>
                  </a:lnTo>
                  <a:lnTo>
                    <a:pt x="513" y="72"/>
                  </a:lnTo>
                  <a:lnTo>
                    <a:pt x="513" y="72"/>
                  </a:lnTo>
                  <a:lnTo>
                    <a:pt x="479" y="72"/>
                  </a:lnTo>
                  <a:lnTo>
                    <a:pt x="445" y="77"/>
                  </a:lnTo>
                  <a:lnTo>
                    <a:pt x="412" y="82"/>
                  </a:lnTo>
                  <a:lnTo>
                    <a:pt x="378" y="90"/>
                  </a:lnTo>
                  <a:lnTo>
                    <a:pt x="347" y="100"/>
                  </a:lnTo>
                  <a:lnTo>
                    <a:pt x="314" y="111"/>
                  </a:lnTo>
                  <a:lnTo>
                    <a:pt x="285" y="126"/>
                  </a:lnTo>
                  <a:lnTo>
                    <a:pt x="255" y="142"/>
                  </a:lnTo>
                  <a:lnTo>
                    <a:pt x="226" y="160"/>
                  </a:lnTo>
                  <a:lnTo>
                    <a:pt x="200" y="180"/>
                  </a:lnTo>
                  <a:lnTo>
                    <a:pt x="174" y="201"/>
                  </a:lnTo>
                  <a:lnTo>
                    <a:pt x="149" y="226"/>
                  </a:lnTo>
                  <a:lnTo>
                    <a:pt x="126" y="250"/>
                  </a:lnTo>
                  <a:lnTo>
                    <a:pt x="105" y="276"/>
                  </a:lnTo>
                  <a:lnTo>
                    <a:pt x="85" y="306"/>
                  </a:lnTo>
                  <a:lnTo>
                    <a:pt x="67" y="335"/>
                  </a:lnTo>
                  <a:lnTo>
                    <a:pt x="67" y="335"/>
                  </a:lnTo>
                  <a:lnTo>
                    <a:pt x="62" y="340"/>
                  </a:lnTo>
                  <a:lnTo>
                    <a:pt x="58" y="345"/>
                  </a:lnTo>
                  <a:lnTo>
                    <a:pt x="53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1" y="353"/>
                  </a:lnTo>
                  <a:lnTo>
                    <a:pt x="25" y="352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3" y="345"/>
                  </a:lnTo>
                  <a:lnTo>
                    <a:pt x="9" y="340"/>
                  </a:lnTo>
                  <a:lnTo>
                    <a:pt x="4" y="334"/>
                  </a:lnTo>
                  <a:lnTo>
                    <a:pt x="2" y="327"/>
                  </a:lnTo>
                  <a:lnTo>
                    <a:pt x="0" y="321"/>
                  </a:lnTo>
                  <a:lnTo>
                    <a:pt x="0" y="314"/>
                  </a:lnTo>
                  <a:lnTo>
                    <a:pt x="2" y="307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25" y="267"/>
                  </a:lnTo>
                  <a:lnTo>
                    <a:pt x="48" y="234"/>
                  </a:lnTo>
                  <a:lnTo>
                    <a:pt x="72" y="204"/>
                  </a:lnTo>
                  <a:lnTo>
                    <a:pt x="98" y="175"/>
                  </a:lnTo>
                  <a:lnTo>
                    <a:pt x="126" y="149"/>
                  </a:lnTo>
                  <a:lnTo>
                    <a:pt x="156" y="124"/>
                  </a:lnTo>
                  <a:lnTo>
                    <a:pt x="187" y="102"/>
                  </a:lnTo>
                  <a:lnTo>
                    <a:pt x="219" y="80"/>
                  </a:lnTo>
                  <a:lnTo>
                    <a:pt x="252" y="62"/>
                  </a:lnTo>
                  <a:lnTo>
                    <a:pt x="288" y="46"/>
                  </a:lnTo>
                  <a:lnTo>
                    <a:pt x="322" y="33"/>
                  </a:lnTo>
                  <a:lnTo>
                    <a:pt x="360" y="21"/>
                  </a:lnTo>
                  <a:lnTo>
                    <a:pt x="397" y="12"/>
                  </a:lnTo>
                  <a:lnTo>
                    <a:pt x="435" y="5"/>
                  </a:lnTo>
                  <a:lnTo>
                    <a:pt x="474" y="2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53" y="2"/>
                  </a:lnTo>
                  <a:lnTo>
                    <a:pt x="592" y="5"/>
                  </a:lnTo>
                  <a:lnTo>
                    <a:pt x="631" y="12"/>
                  </a:lnTo>
                  <a:lnTo>
                    <a:pt x="669" y="21"/>
                  </a:lnTo>
                  <a:lnTo>
                    <a:pt x="705" y="33"/>
                  </a:lnTo>
                  <a:lnTo>
                    <a:pt x="741" y="46"/>
                  </a:lnTo>
                  <a:lnTo>
                    <a:pt x="775" y="62"/>
                  </a:lnTo>
                  <a:lnTo>
                    <a:pt x="809" y="80"/>
                  </a:lnTo>
                  <a:lnTo>
                    <a:pt x="842" y="102"/>
                  </a:lnTo>
                  <a:lnTo>
                    <a:pt x="873" y="124"/>
                  </a:lnTo>
                  <a:lnTo>
                    <a:pt x="902" y="149"/>
                  </a:lnTo>
                  <a:lnTo>
                    <a:pt x="930" y="175"/>
                  </a:lnTo>
                  <a:lnTo>
                    <a:pt x="956" y="204"/>
                  </a:lnTo>
                  <a:lnTo>
                    <a:pt x="981" y="234"/>
                  </a:lnTo>
                  <a:lnTo>
                    <a:pt x="1002" y="267"/>
                  </a:lnTo>
                  <a:lnTo>
                    <a:pt x="1023" y="301"/>
                  </a:lnTo>
                  <a:lnTo>
                    <a:pt x="1023" y="301"/>
                  </a:lnTo>
                  <a:lnTo>
                    <a:pt x="1027" y="307"/>
                  </a:lnTo>
                  <a:lnTo>
                    <a:pt x="1027" y="314"/>
                  </a:lnTo>
                  <a:lnTo>
                    <a:pt x="1027" y="321"/>
                  </a:lnTo>
                  <a:lnTo>
                    <a:pt x="1027" y="327"/>
                  </a:lnTo>
                  <a:lnTo>
                    <a:pt x="1023" y="334"/>
                  </a:lnTo>
                  <a:lnTo>
                    <a:pt x="1020" y="340"/>
                  </a:lnTo>
                  <a:lnTo>
                    <a:pt x="1015" y="345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0" y="352"/>
                  </a:lnTo>
                  <a:lnTo>
                    <a:pt x="992" y="353"/>
                  </a:lnTo>
                  <a:lnTo>
                    <a:pt x="992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2" name="Grupa 141">
            <a:extLst>
              <a:ext uri="{FF2B5EF4-FFF2-40B4-BE49-F238E27FC236}">
                <a16:creationId xmlns:a16="http://schemas.microsoft.com/office/drawing/2014/main" id="{A2E66B04-F8AA-4DFE-8E08-71CA19612E8D}"/>
              </a:ext>
            </a:extLst>
          </p:cNvPr>
          <p:cNvGrpSpPr/>
          <p:nvPr/>
        </p:nvGrpSpPr>
        <p:grpSpPr>
          <a:xfrm>
            <a:off x="2963999" y="2125961"/>
            <a:ext cx="300916" cy="300916"/>
            <a:chOff x="6156325" y="2744788"/>
            <a:chExt cx="1368425" cy="1368425"/>
          </a:xfrm>
          <a:solidFill>
            <a:srgbClr val="BFBFBF"/>
          </a:solidFill>
        </p:grpSpPr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A5A895E4-0B15-4CB9-B221-EBC6E2994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2744788"/>
              <a:ext cx="1368425" cy="1368425"/>
            </a:xfrm>
            <a:custGeom>
              <a:avLst/>
              <a:gdLst>
                <a:gd name="T0" fmla="*/ 730 w 1724"/>
                <a:gd name="T1" fmla="*/ 1713 h 1724"/>
                <a:gd name="T2" fmla="*/ 526 w 1724"/>
                <a:gd name="T3" fmla="*/ 1655 h 1724"/>
                <a:gd name="T4" fmla="*/ 346 w 1724"/>
                <a:gd name="T5" fmla="*/ 1552 h 1724"/>
                <a:gd name="T6" fmla="*/ 198 w 1724"/>
                <a:gd name="T7" fmla="*/ 1409 h 1724"/>
                <a:gd name="T8" fmla="*/ 85 w 1724"/>
                <a:gd name="T9" fmla="*/ 1235 h 1724"/>
                <a:gd name="T10" fmla="*/ 18 w 1724"/>
                <a:gd name="T11" fmla="*/ 1034 h 1724"/>
                <a:gd name="T12" fmla="*/ 0 w 1724"/>
                <a:gd name="T13" fmla="*/ 861 h 1724"/>
                <a:gd name="T14" fmla="*/ 28 w 1724"/>
                <a:gd name="T15" fmla="*/ 647 h 1724"/>
                <a:gd name="T16" fmla="*/ 104 w 1724"/>
                <a:gd name="T17" fmla="*/ 451 h 1724"/>
                <a:gd name="T18" fmla="*/ 224 w 1724"/>
                <a:gd name="T19" fmla="*/ 283 h 1724"/>
                <a:gd name="T20" fmla="*/ 381 w 1724"/>
                <a:gd name="T21" fmla="*/ 147 h 1724"/>
                <a:gd name="T22" fmla="*/ 565 w 1724"/>
                <a:gd name="T23" fmla="*/ 52 h 1724"/>
                <a:gd name="T24" fmla="*/ 774 w 1724"/>
                <a:gd name="T25" fmla="*/ 5 h 1724"/>
                <a:gd name="T26" fmla="*/ 949 w 1724"/>
                <a:gd name="T27" fmla="*/ 5 h 1724"/>
                <a:gd name="T28" fmla="*/ 1158 w 1724"/>
                <a:gd name="T29" fmla="*/ 52 h 1724"/>
                <a:gd name="T30" fmla="*/ 1343 w 1724"/>
                <a:gd name="T31" fmla="*/ 147 h 1724"/>
                <a:gd name="T32" fmla="*/ 1500 w 1724"/>
                <a:gd name="T33" fmla="*/ 283 h 1724"/>
                <a:gd name="T34" fmla="*/ 1619 w 1724"/>
                <a:gd name="T35" fmla="*/ 451 h 1724"/>
                <a:gd name="T36" fmla="*/ 1696 w 1724"/>
                <a:gd name="T37" fmla="*/ 647 h 1724"/>
                <a:gd name="T38" fmla="*/ 1724 w 1724"/>
                <a:gd name="T39" fmla="*/ 861 h 1724"/>
                <a:gd name="T40" fmla="*/ 1706 w 1724"/>
                <a:gd name="T41" fmla="*/ 1034 h 1724"/>
                <a:gd name="T42" fmla="*/ 1639 w 1724"/>
                <a:gd name="T43" fmla="*/ 1235 h 1724"/>
                <a:gd name="T44" fmla="*/ 1526 w 1724"/>
                <a:gd name="T45" fmla="*/ 1409 h 1724"/>
                <a:gd name="T46" fmla="*/ 1377 w 1724"/>
                <a:gd name="T47" fmla="*/ 1552 h 1724"/>
                <a:gd name="T48" fmla="*/ 1198 w 1724"/>
                <a:gd name="T49" fmla="*/ 1655 h 1724"/>
                <a:gd name="T50" fmla="*/ 993 w 1724"/>
                <a:gd name="T51" fmla="*/ 1713 h 1724"/>
                <a:gd name="T52" fmla="*/ 861 w 1724"/>
                <a:gd name="T53" fmla="*/ 70 h 1724"/>
                <a:gd name="T54" fmla="*/ 702 w 1724"/>
                <a:gd name="T55" fmla="*/ 87 h 1724"/>
                <a:gd name="T56" fmla="*/ 519 w 1724"/>
                <a:gd name="T57" fmla="*/ 149 h 1724"/>
                <a:gd name="T58" fmla="*/ 359 w 1724"/>
                <a:gd name="T59" fmla="*/ 252 h 1724"/>
                <a:gd name="T60" fmla="*/ 229 w 1724"/>
                <a:gd name="T61" fmla="*/ 389 h 1724"/>
                <a:gd name="T62" fmla="*/ 134 w 1724"/>
                <a:gd name="T63" fmla="*/ 554 h 1724"/>
                <a:gd name="T64" fmla="*/ 80 w 1724"/>
                <a:gd name="T65" fmla="*/ 742 h 1724"/>
                <a:gd name="T66" fmla="*/ 72 w 1724"/>
                <a:gd name="T67" fmla="*/ 902 h 1724"/>
                <a:gd name="T68" fmla="*/ 106 w 1724"/>
                <a:gd name="T69" fmla="*/ 1096 h 1724"/>
                <a:gd name="T70" fmla="*/ 186 w 1724"/>
                <a:gd name="T71" fmla="*/ 1271 h 1724"/>
                <a:gd name="T72" fmla="*/ 304 w 1724"/>
                <a:gd name="T73" fmla="*/ 1420 h 1724"/>
                <a:gd name="T74" fmla="*/ 452 w 1724"/>
                <a:gd name="T75" fmla="*/ 1538 h 1724"/>
                <a:gd name="T76" fmla="*/ 627 w 1724"/>
                <a:gd name="T77" fmla="*/ 1616 h 1724"/>
                <a:gd name="T78" fmla="*/ 822 w 1724"/>
                <a:gd name="T79" fmla="*/ 1650 h 1724"/>
                <a:gd name="T80" fmla="*/ 982 w 1724"/>
                <a:gd name="T81" fmla="*/ 1642 h 1724"/>
                <a:gd name="T82" fmla="*/ 1170 w 1724"/>
                <a:gd name="T83" fmla="*/ 1590 h 1724"/>
                <a:gd name="T84" fmla="*/ 1335 w 1724"/>
                <a:gd name="T85" fmla="*/ 1495 h 1724"/>
                <a:gd name="T86" fmla="*/ 1472 w 1724"/>
                <a:gd name="T87" fmla="*/ 1364 h 1724"/>
                <a:gd name="T88" fmla="*/ 1575 w 1724"/>
                <a:gd name="T89" fmla="*/ 1204 h 1724"/>
                <a:gd name="T90" fmla="*/ 1635 w 1724"/>
                <a:gd name="T91" fmla="*/ 1021 h 1724"/>
                <a:gd name="T92" fmla="*/ 1652 w 1724"/>
                <a:gd name="T93" fmla="*/ 861 h 1724"/>
                <a:gd name="T94" fmla="*/ 1627 w 1724"/>
                <a:gd name="T95" fmla="*/ 663 h 1724"/>
                <a:gd name="T96" fmla="*/ 1557 w 1724"/>
                <a:gd name="T97" fmla="*/ 485 h 1724"/>
                <a:gd name="T98" fmla="*/ 1446 w 1724"/>
                <a:gd name="T99" fmla="*/ 330 h 1724"/>
                <a:gd name="T100" fmla="*/ 1304 w 1724"/>
                <a:gd name="T101" fmla="*/ 206 h 1724"/>
                <a:gd name="T102" fmla="*/ 1134 w 1724"/>
                <a:gd name="T103" fmla="*/ 119 h 1724"/>
                <a:gd name="T104" fmla="*/ 943 w 1724"/>
                <a:gd name="T105" fmla="*/ 7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4" h="1724">
                  <a:moveTo>
                    <a:pt x="861" y="1724"/>
                  </a:moveTo>
                  <a:lnTo>
                    <a:pt x="861" y="1724"/>
                  </a:lnTo>
                  <a:lnTo>
                    <a:pt x="817" y="1722"/>
                  </a:lnTo>
                  <a:lnTo>
                    <a:pt x="774" y="1719"/>
                  </a:lnTo>
                  <a:lnTo>
                    <a:pt x="730" y="1713"/>
                  </a:lnTo>
                  <a:lnTo>
                    <a:pt x="688" y="1706"/>
                  </a:lnTo>
                  <a:lnTo>
                    <a:pt x="647" y="1696"/>
                  </a:lnTo>
                  <a:lnTo>
                    <a:pt x="606" y="1685"/>
                  </a:lnTo>
                  <a:lnTo>
                    <a:pt x="565" y="1670"/>
                  </a:lnTo>
                  <a:lnTo>
                    <a:pt x="526" y="1655"/>
                  </a:lnTo>
                  <a:lnTo>
                    <a:pt x="488" y="1637"/>
                  </a:lnTo>
                  <a:lnTo>
                    <a:pt x="451" y="1619"/>
                  </a:lnTo>
                  <a:lnTo>
                    <a:pt x="415" y="1598"/>
                  </a:lnTo>
                  <a:lnTo>
                    <a:pt x="381" y="1575"/>
                  </a:lnTo>
                  <a:lnTo>
                    <a:pt x="346" y="1552"/>
                  </a:lnTo>
                  <a:lnTo>
                    <a:pt x="314" y="1526"/>
                  </a:lnTo>
                  <a:lnTo>
                    <a:pt x="282" y="1498"/>
                  </a:lnTo>
                  <a:lnTo>
                    <a:pt x="253" y="1471"/>
                  </a:lnTo>
                  <a:lnTo>
                    <a:pt x="224" y="1441"/>
                  </a:lnTo>
                  <a:lnTo>
                    <a:pt x="198" y="1409"/>
                  </a:lnTo>
                  <a:lnTo>
                    <a:pt x="171" y="1376"/>
                  </a:lnTo>
                  <a:lnTo>
                    <a:pt x="147" y="1343"/>
                  </a:lnTo>
                  <a:lnTo>
                    <a:pt x="126" y="1307"/>
                  </a:lnTo>
                  <a:lnTo>
                    <a:pt x="104" y="1271"/>
                  </a:lnTo>
                  <a:lnTo>
                    <a:pt x="85" y="1235"/>
                  </a:lnTo>
                  <a:lnTo>
                    <a:pt x="68" y="1196"/>
                  </a:lnTo>
                  <a:lnTo>
                    <a:pt x="52" y="1157"/>
                  </a:lnTo>
                  <a:lnTo>
                    <a:pt x="39" y="1118"/>
                  </a:lnTo>
                  <a:lnTo>
                    <a:pt x="28" y="1077"/>
                  </a:lnTo>
                  <a:lnTo>
                    <a:pt x="18" y="1034"/>
                  </a:lnTo>
                  <a:lnTo>
                    <a:pt x="10" y="992"/>
                  </a:lnTo>
                  <a:lnTo>
                    <a:pt x="5" y="949"/>
                  </a:lnTo>
                  <a:lnTo>
                    <a:pt x="1" y="905"/>
                  </a:lnTo>
                  <a:lnTo>
                    <a:pt x="0" y="861"/>
                  </a:lnTo>
                  <a:lnTo>
                    <a:pt x="0" y="861"/>
                  </a:lnTo>
                  <a:lnTo>
                    <a:pt x="1" y="817"/>
                  </a:lnTo>
                  <a:lnTo>
                    <a:pt x="5" y="773"/>
                  </a:lnTo>
                  <a:lnTo>
                    <a:pt x="10" y="730"/>
                  </a:lnTo>
                  <a:lnTo>
                    <a:pt x="18" y="688"/>
                  </a:lnTo>
                  <a:lnTo>
                    <a:pt x="28" y="647"/>
                  </a:lnTo>
                  <a:lnTo>
                    <a:pt x="39" y="606"/>
                  </a:lnTo>
                  <a:lnTo>
                    <a:pt x="52" y="565"/>
                  </a:lnTo>
                  <a:lnTo>
                    <a:pt x="68" y="526"/>
                  </a:lnTo>
                  <a:lnTo>
                    <a:pt x="85" y="489"/>
                  </a:lnTo>
                  <a:lnTo>
                    <a:pt x="104" y="451"/>
                  </a:lnTo>
                  <a:lnTo>
                    <a:pt x="126" y="415"/>
                  </a:lnTo>
                  <a:lnTo>
                    <a:pt x="147" y="381"/>
                  </a:lnTo>
                  <a:lnTo>
                    <a:pt x="171" y="346"/>
                  </a:lnTo>
                  <a:lnTo>
                    <a:pt x="198" y="314"/>
                  </a:lnTo>
                  <a:lnTo>
                    <a:pt x="224" y="283"/>
                  </a:lnTo>
                  <a:lnTo>
                    <a:pt x="253" y="252"/>
                  </a:lnTo>
                  <a:lnTo>
                    <a:pt x="282" y="224"/>
                  </a:lnTo>
                  <a:lnTo>
                    <a:pt x="314" y="196"/>
                  </a:lnTo>
                  <a:lnTo>
                    <a:pt x="346" y="172"/>
                  </a:lnTo>
                  <a:lnTo>
                    <a:pt x="381" y="147"/>
                  </a:lnTo>
                  <a:lnTo>
                    <a:pt x="415" y="124"/>
                  </a:lnTo>
                  <a:lnTo>
                    <a:pt x="451" y="105"/>
                  </a:lnTo>
                  <a:lnTo>
                    <a:pt x="488" y="85"/>
                  </a:lnTo>
                  <a:lnTo>
                    <a:pt x="526" y="67"/>
                  </a:lnTo>
                  <a:lnTo>
                    <a:pt x="565" y="52"/>
                  </a:lnTo>
                  <a:lnTo>
                    <a:pt x="606" y="39"/>
                  </a:lnTo>
                  <a:lnTo>
                    <a:pt x="647" y="26"/>
                  </a:lnTo>
                  <a:lnTo>
                    <a:pt x="688" y="18"/>
                  </a:lnTo>
                  <a:lnTo>
                    <a:pt x="730" y="10"/>
                  </a:lnTo>
                  <a:lnTo>
                    <a:pt x="774" y="5"/>
                  </a:lnTo>
                  <a:lnTo>
                    <a:pt x="817" y="2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907" y="2"/>
                  </a:lnTo>
                  <a:lnTo>
                    <a:pt x="949" y="5"/>
                  </a:lnTo>
                  <a:lnTo>
                    <a:pt x="993" y="10"/>
                  </a:lnTo>
                  <a:lnTo>
                    <a:pt x="1036" y="18"/>
                  </a:lnTo>
                  <a:lnTo>
                    <a:pt x="1077" y="26"/>
                  </a:lnTo>
                  <a:lnTo>
                    <a:pt x="1117" y="39"/>
                  </a:lnTo>
                  <a:lnTo>
                    <a:pt x="1158" y="52"/>
                  </a:lnTo>
                  <a:lnTo>
                    <a:pt x="1198" y="67"/>
                  </a:lnTo>
                  <a:lnTo>
                    <a:pt x="1235" y="85"/>
                  </a:lnTo>
                  <a:lnTo>
                    <a:pt x="1273" y="105"/>
                  </a:lnTo>
                  <a:lnTo>
                    <a:pt x="1309" y="124"/>
                  </a:lnTo>
                  <a:lnTo>
                    <a:pt x="1343" y="147"/>
                  </a:lnTo>
                  <a:lnTo>
                    <a:pt x="1377" y="172"/>
                  </a:lnTo>
                  <a:lnTo>
                    <a:pt x="1410" y="196"/>
                  </a:lnTo>
                  <a:lnTo>
                    <a:pt x="1441" y="224"/>
                  </a:lnTo>
                  <a:lnTo>
                    <a:pt x="1470" y="252"/>
                  </a:lnTo>
                  <a:lnTo>
                    <a:pt x="1500" y="283"/>
                  </a:lnTo>
                  <a:lnTo>
                    <a:pt x="1526" y="314"/>
                  </a:lnTo>
                  <a:lnTo>
                    <a:pt x="1552" y="346"/>
                  </a:lnTo>
                  <a:lnTo>
                    <a:pt x="1577" y="381"/>
                  </a:lnTo>
                  <a:lnTo>
                    <a:pt x="1598" y="415"/>
                  </a:lnTo>
                  <a:lnTo>
                    <a:pt x="1619" y="451"/>
                  </a:lnTo>
                  <a:lnTo>
                    <a:pt x="1639" y="489"/>
                  </a:lnTo>
                  <a:lnTo>
                    <a:pt x="1655" y="526"/>
                  </a:lnTo>
                  <a:lnTo>
                    <a:pt x="1671" y="565"/>
                  </a:lnTo>
                  <a:lnTo>
                    <a:pt x="1684" y="606"/>
                  </a:lnTo>
                  <a:lnTo>
                    <a:pt x="1696" y="647"/>
                  </a:lnTo>
                  <a:lnTo>
                    <a:pt x="1706" y="688"/>
                  </a:lnTo>
                  <a:lnTo>
                    <a:pt x="1714" y="730"/>
                  </a:lnTo>
                  <a:lnTo>
                    <a:pt x="1719" y="773"/>
                  </a:lnTo>
                  <a:lnTo>
                    <a:pt x="1722" y="817"/>
                  </a:lnTo>
                  <a:lnTo>
                    <a:pt x="1724" y="861"/>
                  </a:lnTo>
                  <a:lnTo>
                    <a:pt x="1724" y="861"/>
                  </a:lnTo>
                  <a:lnTo>
                    <a:pt x="1722" y="905"/>
                  </a:lnTo>
                  <a:lnTo>
                    <a:pt x="1719" y="949"/>
                  </a:lnTo>
                  <a:lnTo>
                    <a:pt x="1714" y="992"/>
                  </a:lnTo>
                  <a:lnTo>
                    <a:pt x="1706" y="1034"/>
                  </a:lnTo>
                  <a:lnTo>
                    <a:pt x="1696" y="1077"/>
                  </a:lnTo>
                  <a:lnTo>
                    <a:pt x="1684" y="1118"/>
                  </a:lnTo>
                  <a:lnTo>
                    <a:pt x="1671" y="1157"/>
                  </a:lnTo>
                  <a:lnTo>
                    <a:pt x="1655" y="1196"/>
                  </a:lnTo>
                  <a:lnTo>
                    <a:pt x="1639" y="1235"/>
                  </a:lnTo>
                  <a:lnTo>
                    <a:pt x="1619" y="1271"/>
                  </a:lnTo>
                  <a:lnTo>
                    <a:pt x="1598" y="1307"/>
                  </a:lnTo>
                  <a:lnTo>
                    <a:pt x="1577" y="1343"/>
                  </a:lnTo>
                  <a:lnTo>
                    <a:pt x="1552" y="1376"/>
                  </a:lnTo>
                  <a:lnTo>
                    <a:pt x="1526" y="1409"/>
                  </a:lnTo>
                  <a:lnTo>
                    <a:pt x="1500" y="1441"/>
                  </a:lnTo>
                  <a:lnTo>
                    <a:pt x="1470" y="1471"/>
                  </a:lnTo>
                  <a:lnTo>
                    <a:pt x="1441" y="1498"/>
                  </a:lnTo>
                  <a:lnTo>
                    <a:pt x="1410" y="1526"/>
                  </a:lnTo>
                  <a:lnTo>
                    <a:pt x="1377" y="1552"/>
                  </a:lnTo>
                  <a:lnTo>
                    <a:pt x="1343" y="1575"/>
                  </a:lnTo>
                  <a:lnTo>
                    <a:pt x="1309" y="1598"/>
                  </a:lnTo>
                  <a:lnTo>
                    <a:pt x="1273" y="1619"/>
                  </a:lnTo>
                  <a:lnTo>
                    <a:pt x="1235" y="1637"/>
                  </a:lnTo>
                  <a:lnTo>
                    <a:pt x="1198" y="1655"/>
                  </a:lnTo>
                  <a:lnTo>
                    <a:pt x="1158" y="1670"/>
                  </a:lnTo>
                  <a:lnTo>
                    <a:pt x="1117" y="1685"/>
                  </a:lnTo>
                  <a:lnTo>
                    <a:pt x="1077" y="1696"/>
                  </a:lnTo>
                  <a:lnTo>
                    <a:pt x="1036" y="1706"/>
                  </a:lnTo>
                  <a:lnTo>
                    <a:pt x="993" y="1713"/>
                  </a:lnTo>
                  <a:lnTo>
                    <a:pt x="949" y="1719"/>
                  </a:lnTo>
                  <a:lnTo>
                    <a:pt x="907" y="1722"/>
                  </a:lnTo>
                  <a:lnTo>
                    <a:pt x="861" y="1724"/>
                  </a:lnTo>
                  <a:lnTo>
                    <a:pt x="861" y="1724"/>
                  </a:lnTo>
                  <a:close/>
                  <a:moveTo>
                    <a:pt x="861" y="70"/>
                  </a:moveTo>
                  <a:lnTo>
                    <a:pt x="861" y="70"/>
                  </a:lnTo>
                  <a:lnTo>
                    <a:pt x="822" y="72"/>
                  </a:lnTo>
                  <a:lnTo>
                    <a:pt x="781" y="75"/>
                  </a:lnTo>
                  <a:lnTo>
                    <a:pt x="742" y="80"/>
                  </a:lnTo>
                  <a:lnTo>
                    <a:pt x="702" y="87"/>
                  </a:lnTo>
                  <a:lnTo>
                    <a:pt x="665" y="96"/>
                  </a:lnTo>
                  <a:lnTo>
                    <a:pt x="627" y="106"/>
                  </a:lnTo>
                  <a:lnTo>
                    <a:pt x="590" y="119"/>
                  </a:lnTo>
                  <a:lnTo>
                    <a:pt x="554" y="132"/>
                  </a:lnTo>
                  <a:lnTo>
                    <a:pt x="519" y="149"/>
                  </a:lnTo>
                  <a:lnTo>
                    <a:pt x="485" y="167"/>
                  </a:lnTo>
                  <a:lnTo>
                    <a:pt x="452" y="185"/>
                  </a:lnTo>
                  <a:lnTo>
                    <a:pt x="420" y="206"/>
                  </a:lnTo>
                  <a:lnTo>
                    <a:pt x="389" y="229"/>
                  </a:lnTo>
                  <a:lnTo>
                    <a:pt x="359" y="252"/>
                  </a:lnTo>
                  <a:lnTo>
                    <a:pt x="330" y="276"/>
                  </a:lnTo>
                  <a:lnTo>
                    <a:pt x="304" y="302"/>
                  </a:lnTo>
                  <a:lnTo>
                    <a:pt x="276" y="330"/>
                  </a:lnTo>
                  <a:lnTo>
                    <a:pt x="251" y="360"/>
                  </a:lnTo>
                  <a:lnTo>
                    <a:pt x="229" y="389"/>
                  </a:lnTo>
                  <a:lnTo>
                    <a:pt x="206" y="420"/>
                  </a:lnTo>
                  <a:lnTo>
                    <a:pt x="186" y="451"/>
                  </a:lnTo>
                  <a:lnTo>
                    <a:pt x="166" y="485"/>
                  </a:lnTo>
                  <a:lnTo>
                    <a:pt x="148" y="520"/>
                  </a:lnTo>
                  <a:lnTo>
                    <a:pt x="134" y="554"/>
                  </a:lnTo>
                  <a:lnTo>
                    <a:pt x="119" y="590"/>
                  </a:lnTo>
                  <a:lnTo>
                    <a:pt x="106" y="626"/>
                  </a:lnTo>
                  <a:lnTo>
                    <a:pt x="96" y="663"/>
                  </a:lnTo>
                  <a:lnTo>
                    <a:pt x="86" y="703"/>
                  </a:lnTo>
                  <a:lnTo>
                    <a:pt x="80" y="742"/>
                  </a:lnTo>
                  <a:lnTo>
                    <a:pt x="75" y="781"/>
                  </a:lnTo>
                  <a:lnTo>
                    <a:pt x="72" y="820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2" y="902"/>
                  </a:lnTo>
                  <a:lnTo>
                    <a:pt x="75" y="943"/>
                  </a:lnTo>
                  <a:lnTo>
                    <a:pt x="80" y="982"/>
                  </a:lnTo>
                  <a:lnTo>
                    <a:pt x="86" y="1021"/>
                  </a:lnTo>
                  <a:lnTo>
                    <a:pt x="96" y="1059"/>
                  </a:lnTo>
                  <a:lnTo>
                    <a:pt x="106" y="1096"/>
                  </a:lnTo>
                  <a:lnTo>
                    <a:pt x="119" y="1132"/>
                  </a:lnTo>
                  <a:lnTo>
                    <a:pt x="134" y="1168"/>
                  </a:lnTo>
                  <a:lnTo>
                    <a:pt x="148" y="1204"/>
                  </a:lnTo>
                  <a:lnTo>
                    <a:pt x="166" y="1239"/>
                  </a:lnTo>
                  <a:lnTo>
                    <a:pt x="186" y="1271"/>
                  </a:lnTo>
                  <a:lnTo>
                    <a:pt x="206" y="1304"/>
                  </a:lnTo>
                  <a:lnTo>
                    <a:pt x="229" y="1333"/>
                  </a:lnTo>
                  <a:lnTo>
                    <a:pt x="251" y="1364"/>
                  </a:lnTo>
                  <a:lnTo>
                    <a:pt x="276" y="1392"/>
                  </a:lnTo>
                  <a:lnTo>
                    <a:pt x="304" y="1420"/>
                  </a:lnTo>
                  <a:lnTo>
                    <a:pt x="330" y="1446"/>
                  </a:lnTo>
                  <a:lnTo>
                    <a:pt x="359" y="1471"/>
                  </a:lnTo>
                  <a:lnTo>
                    <a:pt x="389" y="1495"/>
                  </a:lnTo>
                  <a:lnTo>
                    <a:pt x="420" y="1516"/>
                  </a:lnTo>
                  <a:lnTo>
                    <a:pt x="452" y="1538"/>
                  </a:lnTo>
                  <a:lnTo>
                    <a:pt x="485" y="1557"/>
                  </a:lnTo>
                  <a:lnTo>
                    <a:pt x="519" y="1574"/>
                  </a:lnTo>
                  <a:lnTo>
                    <a:pt x="554" y="1590"/>
                  </a:lnTo>
                  <a:lnTo>
                    <a:pt x="590" y="1605"/>
                  </a:lnTo>
                  <a:lnTo>
                    <a:pt x="627" y="1616"/>
                  </a:lnTo>
                  <a:lnTo>
                    <a:pt x="665" y="1628"/>
                  </a:lnTo>
                  <a:lnTo>
                    <a:pt x="702" y="1636"/>
                  </a:lnTo>
                  <a:lnTo>
                    <a:pt x="742" y="1642"/>
                  </a:lnTo>
                  <a:lnTo>
                    <a:pt x="781" y="1649"/>
                  </a:lnTo>
                  <a:lnTo>
                    <a:pt x="822" y="1650"/>
                  </a:lnTo>
                  <a:lnTo>
                    <a:pt x="861" y="1652"/>
                  </a:lnTo>
                  <a:lnTo>
                    <a:pt x="861" y="1652"/>
                  </a:lnTo>
                  <a:lnTo>
                    <a:pt x="902" y="1650"/>
                  </a:lnTo>
                  <a:lnTo>
                    <a:pt x="943" y="1649"/>
                  </a:lnTo>
                  <a:lnTo>
                    <a:pt x="982" y="1642"/>
                  </a:lnTo>
                  <a:lnTo>
                    <a:pt x="1021" y="1636"/>
                  </a:lnTo>
                  <a:lnTo>
                    <a:pt x="1059" y="1628"/>
                  </a:lnTo>
                  <a:lnTo>
                    <a:pt x="1096" y="1616"/>
                  </a:lnTo>
                  <a:lnTo>
                    <a:pt x="1134" y="1605"/>
                  </a:lnTo>
                  <a:lnTo>
                    <a:pt x="1170" y="1590"/>
                  </a:lnTo>
                  <a:lnTo>
                    <a:pt x="1204" y="1574"/>
                  </a:lnTo>
                  <a:lnTo>
                    <a:pt x="1238" y="1557"/>
                  </a:lnTo>
                  <a:lnTo>
                    <a:pt x="1271" y="1538"/>
                  </a:lnTo>
                  <a:lnTo>
                    <a:pt x="1304" y="1516"/>
                  </a:lnTo>
                  <a:lnTo>
                    <a:pt x="1335" y="1495"/>
                  </a:lnTo>
                  <a:lnTo>
                    <a:pt x="1364" y="1471"/>
                  </a:lnTo>
                  <a:lnTo>
                    <a:pt x="1394" y="1446"/>
                  </a:lnTo>
                  <a:lnTo>
                    <a:pt x="1420" y="1420"/>
                  </a:lnTo>
                  <a:lnTo>
                    <a:pt x="1446" y="1392"/>
                  </a:lnTo>
                  <a:lnTo>
                    <a:pt x="1472" y="1364"/>
                  </a:lnTo>
                  <a:lnTo>
                    <a:pt x="1495" y="1333"/>
                  </a:lnTo>
                  <a:lnTo>
                    <a:pt x="1518" y="1304"/>
                  </a:lnTo>
                  <a:lnTo>
                    <a:pt x="1537" y="1271"/>
                  </a:lnTo>
                  <a:lnTo>
                    <a:pt x="1557" y="1239"/>
                  </a:lnTo>
                  <a:lnTo>
                    <a:pt x="1575" y="1204"/>
                  </a:lnTo>
                  <a:lnTo>
                    <a:pt x="1590" y="1168"/>
                  </a:lnTo>
                  <a:lnTo>
                    <a:pt x="1604" y="1132"/>
                  </a:lnTo>
                  <a:lnTo>
                    <a:pt x="1618" y="1096"/>
                  </a:lnTo>
                  <a:lnTo>
                    <a:pt x="1627" y="1059"/>
                  </a:lnTo>
                  <a:lnTo>
                    <a:pt x="1635" y="1021"/>
                  </a:lnTo>
                  <a:lnTo>
                    <a:pt x="1644" y="982"/>
                  </a:lnTo>
                  <a:lnTo>
                    <a:pt x="1649" y="943"/>
                  </a:lnTo>
                  <a:lnTo>
                    <a:pt x="1652" y="902"/>
                  </a:lnTo>
                  <a:lnTo>
                    <a:pt x="1652" y="861"/>
                  </a:lnTo>
                  <a:lnTo>
                    <a:pt x="1652" y="861"/>
                  </a:lnTo>
                  <a:lnTo>
                    <a:pt x="1652" y="820"/>
                  </a:lnTo>
                  <a:lnTo>
                    <a:pt x="1649" y="781"/>
                  </a:lnTo>
                  <a:lnTo>
                    <a:pt x="1644" y="742"/>
                  </a:lnTo>
                  <a:lnTo>
                    <a:pt x="1635" y="703"/>
                  </a:lnTo>
                  <a:lnTo>
                    <a:pt x="1627" y="663"/>
                  </a:lnTo>
                  <a:lnTo>
                    <a:pt x="1618" y="626"/>
                  </a:lnTo>
                  <a:lnTo>
                    <a:pt x="1604" y="590"/>
                  </a:lnTo>
                  <a:lnTo>
                    <a:pt x="1590" y="554"/>
                  </a:lnTo>
                  <a:lnTo>
                    <a:pt x="1575" y="520"/>
                  </a:lnTo>
                  <a:lnTo>
                    <a:pt x="1557" y="485"/>
                  </a:lnTo>
                  <a:lnTo>
                    <a:pt x="1537" y="451"/>
                  </a:lnTo>
                  <a:lnTo>
                    <a:pt x="1518" y="420"/>
                  </a:lnTo>
                  <a:lnTo>
                    <a:pt x="1495" y="389"/>
                  </a:lnTo>
                  <a:lnTo>
                    <a:pt x="1472" y="360"/>
                  </a:lnTo>
                  <a:lnTo>
                    <a:pt x="1446" y="330"/>
                  </a:lnTo>
                  <a:lnTo>
                    <a:pt x="1420" y="302"/>
                  </a:lnTo>
                  <a:lnTo>
                    <a:pt x="1394" y="276"/>
                  </a:lnTo>
                  <a:lnTo>
                    <a:pt x="1364" y="252"/>
                  </a:lnTo>
                  <a:lnTo>
                    <a:pt x="1335" y="229"/>
                  </a:lnTo>
                  <a:lnTo>
                    <a:pt x="1304" y="206"/>
                  </a:lnTo>
                  <a:lnTo>
                    <a:pt x="1271" y="185"/>
                  </a:lnTo>
                  <a:lnTo>
                    <a:pt x="1238" y="167"/>
                  </a:lnTo>
                  <a:lnTo>
                    <a:pt x="1204" y="149"/>
                  </a:lnTo>
                  <a:lnTo>
                    <a:pt x="1170" y="132"/>
                  </a:lnTo>
                  <a:lnTo>
                    <a:pt x="1134" y="119"/>
                  </a:lnTo>
                  <a:lnTo>
                    <a:pt x="1096" y="106"/>
                  </a:lnTo>
                  <a:lnTo>
                    <a:pt x="1059" y="96"/>
                  </a:lnTo>
                  <a:lnTo>
                    <a:pt x="1021" y="87"/>
                  </a:lnTo>
                  <a:lnTo>
                    <a:pt x="982" y="80"/>
                  </a:lnTo>
                  <a:lnTo>
                    <a:pt x="943" y="75"/>
                  </a:lnTo>
                  <a:lnTo>
                    <a:pt x="902" y="72"/>
                  </a:lnTo>
                  <a:lnTo>
                    <a:pt x="861" y="70"/>
                  </a:lnTo>
                  <a:lnTo>
                    <a:pt x="861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0C09FE4F-496E-4434-80DB-0947D229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3168651"/>
              <a:ext cx="296863" cy="182563"/>
            </a:xfrm>
            <a:custGeom>
              <a:avLst/>
              <a:gdLst>
                <a:gd name="T0" fmla="*/ 336 w 372"/>
                <a:gd name="T1" fmla="*/ 229 h 229"/>
                <a:gd name="T2" fmla="*/ 323 w 372"/>
                <a:gd name="T3" fmla="*/ 228 h 229"/>
                <a:gd name="T4" fmla="*/ 312 w 372"/>
                <a:gd name="T5" fmla="*/ 221 h 229"/>
                <a:gd name="T6" fmla="*/ 304 w 372"/>
                <a:gd name="T7" fmla="*/ 210 h 229"/>
                <a:gd name="T8" fmla="*/ 301 w 372"/>
                <a:gd name="T9" fmla="*/ 196 h 229"/>
                <a:gd name="T10" fmla="*/ 299 w 372"/>
                <a:gd name="T11" fmla="*/ 183 h 229"/>
                <a:gd name="T12" fmla="*/ 294 w 372"/>
                <a:gd name="T13" fmla="*/ 159 h 229"/>
                <a:gd name="T14" fmla="*/ 284 w 372"/>
                <a:gd name="T15" fmla="*/ 136 h 229"/>
                <a:gd name="T16" fmla="*/ 271 w 372"/>
                <a:gd name="T17" fmla="*/ 116 h 229"/>
                <a:gd name="T18" fmla="*/ 256 w 372"/>
                <a:gd name="T19" fmla="*/ 100 h 229"/>
                <a:gd name="T20" fmla="*/ 238 w 372"/>
                <a:gd name="T21" fmla="*/ 85 h 229"/>
                <a:gd name="T22" fmla="*/ 219 w 372"/>
                <a:gd name="T23" fmla="*/ 77 h 229"/>
                <a:gd name="T24" fmla="*/ 198 w 372"/>
                <a:gd name="T25" fmla="*/ 72 h 229"/>
                <a:gd name="T26" fmla="*/ 186 w 372"/>
                <a:gd name="T27" fmla="*/ 71 h 229"/>
                <a:gd name="T28" fmla="*/ 165 w 372"/>
                <a:gd name="T29" fmla="*/ 74 h 229"/>
                <a:gd name="T30" fmla="*/ 144 w 372"/>
                <a:gd name="T31" fmla="*/ 80 h 229"/>
                <a:gd name="T32" fmla="*/ 126 w 372"/>
                <a:gd name="T33" fmla="*/ 92 h 229"/>
                <a:gd name="T34" fmla="*/ 109 w 372"/>
                <a:gd name="T35" fmla="*/ 108 h 229"/>
                <a:gd name="T36" fmla="*/ 95 w 372"/>
                <a:gd name="T37" fmla="*/ 126 h 229"/>
                <a:gd name="T38" fmla="*/ 83 w 372"/>
                <a:gd name="T39" fmla="*/ 147 h 229"/>
                <a:gd name="T40" fmla="*/ 75 w 372"/>
                <a:gd name="T41" fmla="*/ 172 h 229"/>
                <a:gd name="T42" fmla="*/ 72 w 372"/>
                <a:gd name="T43" fmla="*/ 196 h 229"/>
                <a:gd name="T44" fmla="*/ 70 w 372"/>
                <a:gd name="T45" fmla="*/ 205 h 229"/>
                <a:gd name="T46" fmla="*/ 64 w 372"/>
                <a:gd name="T47" fmla="*/ 216 h 229"/>
                <a:gd name="T48" fmla="*/ 54 w 372"/>
                <a:gd name="T49" fmla="*/ 226 h 229"/>
                <a:gd name="T50" fmla="*/ 41 w 372"/>
                <a:gd name="T51" fmla="*/ 229 h 229"/>
                <a:gd name="T52" fmla="*/ 33 w 372"/>
                <a:gd name="T53" fmla="*/ 229 h 229"/>
                <a:gd name="T54" fmla="*/ 19 w 372"/>
                <a:gd name="T55" fmla="*/ 226 h 229"/>
                <a:gd name="T56" fmla="*/ 8 w 372"/>
                <a:gd name="T57" fmla="*/ 218 h 229"/>
                <a:gd name="T58" fmla="*/ 1 w 372"/>
                <a:gd name="T59" fmla="*/ 206 h 229"/>
                <a:gd name="T60" fmla="*/ 0 w 372"/>
                <a:gd name="T61" fmla="*/ 192 h 229"/>
                <a:gd name="T62" fmla="*/ 3 w 372"/>
                <a:gd name="T63" fmla="*/ 172 h 229"/>
                <a:gd name="T64" fmla="*/ 13 w 372"/>
                <a:gd name="T65" fmla="*/ 133 h 229"/>
                <a:gd name="T66" fmla="*/ 28 w 372"/>
                <a:gd name="T67" fmla="*/ 98 h 229"/>
                <a:gd name="T68" fmla="*/ 47 w 372"/>
                <a:gd name="T69" fmla="*/ 69 h 229"/>
                <a:gd name="T70" fmla="*/ 73 w 372"/>
                <a:gd name="T71" fmla="*/ 43 h 229"/>
                <a:gd name="T72" fmla="*/ 101 w 372"/>
                <a:gd name="T73" fmla="*/ 23 h 229"/>
                <a:gd name="T74" fmla="*/ 134 w 372"/>
                <a:gd name="T75" fmla="*/ 9 h 229"/>
                <a:gd name="T76" fmla="*/ 168 w 372"/>
                <a:gd name="T77" fmla="*/ 0 h 229"/>
                <a:gd name="T78" fmla="*/ 186 w 372"/>
                <a:gd name="T79" fmla="*/ 0 h 229"/>
                <a:gd name="T80" fmla="*/ 222 w 372"/>
                <a:gd name="T81" fmla="*/ 4 h 229"/>
                <a:gd name="T82" fmla="*/ 255 w 372"/>
                <a:gd name="T83" fmla="*/ 15 h 229"/>
                <a:gd name="T84" fmla="*/ 286 w 372"/>
                <a:gd name="T85" fmla="*/ 31 h 229"/>
                <a:gd name="T86" fmla="*/ 312 w 372"/>
                <a:gd name="T87" fmla="*/ 54 h 229"/>
                <a:gd name="T88" fmla="*/ 335 w 372"/>
                <a:gd name="T89" fmla="*/ 84 h 229"/>
                <a:gd name="T90" fmla="*/ 353 w 372"/>
                <a:gd name="T91" fmla="*/ 116 h 229"/>
                <a:gd name="T92" fmla="*/ 366 w 372"/>
                <a:gd name="T93" fmla="*/ 152 h 229"/>
                <a:gd name="T94" fmla="*/ 372 w 372"/>
                <a:gd name="T95" fmla="*/ 192 h 229"/>
                <a:gd name="T96" fmla="*/ 372 w 372"/>
                <a:gd name="T97" fmla="*/ 198 h 229"/>
                <a:gd name="T98" fmla="*/ 368 w 372"/>
                <a:gd name="T99" fmla="*/ 211 h 229"/>
                <a:gd name="T100" fmla="*/ 358 w 372"/>
                <a:gd name="T101" fmla="*/ 223 h 229"/>
                <a:gd name="T102" fmla="*/ 346 w 372"/>
                <a:gd name="T103" fmla="*/ 229 h 229"/>
                <a:gd name="T104" fmla="*/ 340 w 372"/>
                <a:gd name="T105" fmla="*/ 229 h 229"/>
                <a:gd name="T106" fmla="*/ 336 w 372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" h="229">
                  <a:moveTo>
                    <a:pt x="336" y="229"/>
                  </a:moveTo>
                  <a:lnTo>
                    <a:pt x="336" y="229"/>
                  </a:lnTo>
                  <a:lnTo>
                    <a:pt x="330" y="229"/>
                  </a:lnTo>
                  <a:lnTo>
                    <a:pt x="323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6" y="100"/>
                  </a:lnTo>
                  <a:lnTo>
                    <a:pt x="247" y="92"/>
                  </a:lnTo>
                  <a:lnTo>
                    <a:pt x="238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7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3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09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8" y="159"/>
                  </a:lnTo>
                  <a:lnTo>
                    <a:pt x="75" y="172"/>
                  </a:lnTo>
                  <a:lnTo>
                    <a:pt x="73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19" y="226"/>
                  </a:lnTo>
                  <a:lnTo>
                    <a:pt x="15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1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6" y="152"/>
                  </a:lnTo>
                  <a:lnTo>
                    <a:pt x="13" y="133"/>
                  </a:lnTo>
                  <a:lnTo>
                    <a:pt x="19" y="116"/>
                  </a:lnTo>
                  <a:lnTo>
                    <a:pt x="28" y="98"/>
                  </a:lnTo>
                  <a:lnTo>
                    <a:pt x="37" y="84"/>
                  </a:lnTo>
                  <a:lnTo>
                    <a:pt x="47" y="69"/>
                  </a:lnTo>
                  <a:lnTo>
                    <a:pt x="60" y="54"/>
                  </a:lnTo>
                  <a:lnTo>
                    <a:pt x="73" y="43"/>
                  </a:lnTo>
                  <a:lnTo>
                    <a:pt x="86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8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59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6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6" y="229"/>
                  </a:lnTo>
                  <a:lnTo>
                    <a:pt x="336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2CBFC964-9D56-4F78-92DD-60B3089F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3168651"/>
              <a:ext cx="295275" cy="182563"/>
            </a:xfrm>
            <a:custGeom>
              <a:avLst/>
              <a:gdLst>
                <a:gd name="T0" fmla="*/ 337 w 373"/>
                <a:gd name="T1" fmla="*/ 229 h 229"/>
                <a:gd name="T2" fmla="*/ 324 w 373"/>
                <a:gd name="T3" fmla="*/ 228 h 229"/>
                <a:gd name="T4" fmla="*/ 312 w 373"/>
                <a:gd name="T5" fmla="*/ 221 h 229"/>
                <a:gd name="T6" fmla="*/ 304 w 373"/>
                <a:gd name="T7" fmla="*/ 210 h 229"/>
                <a:gd name="T8" fmla="*/ 301 w 373"/>
                <a:gd name="T9" fmla="*/ 196 h 229"/>
                <a:gd name="T10" fmla="*/ 299 w 373"/>
                <a:gd name="T11" fmla="*/ 183 h 229"/>
                <a:gd name="T12" fmla="*/ 294 w 373"/>
                <a:gd name="T13" fmla="*/ 159 h 229"/>
                <a:gd name="T14" fmla="*/ 284 w 373"/>
                <a:gd name="T15" fmla="*/ 136 h 229"/>
                <a:gd name="T16" fmla="*/ 271 w 373"/>
                <a:gd name="T17" fmla="*/ 116 h 229"/>
                <a:gd name="T18" fmla="*/ 257 w 373"/>
                <a:gd name="T19" fmla="*/ 100 h 229"/>
                <a:gd name="T20" fmla="*/ 239 w 373"/>
                <a:gd name="T21" fmla="*/ 85 h 229"/>
                <a:gd name="T22" fmla="*/ 219 w 373"/>
                <a:gd name="T23" fmla="*/ 77 h 229"/>
                <a:gd name="T24" fmla="*/ 198 w 373"/>
                <a:gd name="T25" fmla="*/ 72 h 229"/>
                <a:gd name="T26" fmla="*/ 186 w 373"/>
                <a:gd name="T27" fmla="*/ 71 h 229"/>
                <a:gd name="T28" fmla="*/ 165 w 373"/>
                <a:gd name="T29" fmla="*/ 74 h 229"/>
                <a:gd name="T30" fmla="*/ 144 w 373"/>
                <a:gd name="T31" fmla="*/ 80 h 229"/>
                <a:gd name="T32" fmla="*/ 126 w 373"/>
                <a:gd name="T33" fmla="*/ 92 h 229"/>
                <a:gd name="T34" fmla="*/ 110 w 373"/>
                <a:gd name="T35" fmla="*/ 108 h 229"/>
                <a:gd name="T36" fmla="*/ 95 w 373"/>
                <a:gd name="T37" fmla="*/ 126 h 229"/>
                <a:gd name="T38" fmla="*/ 83 w 373"/>
                <a:gd name="T39" fmla="*/ 147 h 229"/>
                <a:gd name="T40" fmla="*/ 75 w 373"/>
                <a:gd name="T41" fmla="*/ 172 h 229"/>
                <a:gd name="T42" fmla="*/ 72 w 373"/>
                <a:gd name="T43" fmla="*/ 196 h 229"/>
                <a:gd name="T44" fmla="*/ 70 w 373"/>
                <a:gd name="T45" fmla="*/ 205 h 229"/>
                <a:gd name="T46" fmla="*/ 64 w 373"/>
                <a:gd name="T47" fmla="*/ 216 h 229"/>
                <a:gd name="T48" fmla="*/ 54 w 373"/>
                <a:gd name="T49" fmla="*/ 226 h 229"/>
                <a:gd name="T50" fmla="*/ 41 w 373"/>
                <a:gd name="T51" fmla="*/ 229 h 229"/>
                <a:gd name="T52" fmla="*/ 33 w 373"/>
                <a:gd name="T53" fmla="*/ 229 h 229"/>
                <a:gd name="T54" fmla="*/ 20 w 373"/>
                <a:gd name="T55" fmla="*/ 226 h 229"/>
                <a:gd name="T56" fmla="*/ 8 w 373"/>
                <a:gd name="T57" fmla="*/ 218 h 229"/>
                <a:gd name="T58" fmla="*/ 2 w 373"/>
                <a:gd name="T59" fmla="*/ 206 h 229"/>
                <a:gd name="T60" fmla="*/ 0 w 373"/>
                <a:gd name="T61" fmla="*/ 192 h 229"/>
                <a:gd name="T62" fmla="*/ 3 w 373"/>
                <a:gd name="T63" fmla="*/ 172 h 229"/>
                <a:gd name="T64" fmla="*/ 13 w 373"/>
                <a:gd name="T65" fmla="*/ 133 h 229"/>
                <a:gd name="T66" fmla="*/ 28 w 373"/>
                <a:gd name="T67" fmla="*/ 98 h 229"/>
                <a:gd name="T68" fmla="*/ 47 w 373"/>
                <a:gd name="T69" fmla="*/ 69 h 229"/>
                <a:gd name="T70" fmla="*/ 74 w 373"/>
                <a:gd name="T71" fmla="*/ 43 h 229"/>
                <a:gd name="T72" fmla="*/ 101 w 373"/>
                <a:gd name="T73" fmla="*/ 23 h 229"/>
                <a:gd name="T74" fmla="*/ 134 w 373"/>
                <a:gd name="T75" fmla="*/ 9 h 229"/>
                <a:gd name="T76" fmla="*/ 168 w 373"/>
                <a:gd name="T77" fmla="*/ 0 h 229"/>
                <a:gd name="T78" fmla="*/ 186 w 373"/>
                <a:gd name="T79" fmla="*/ 0 h 229"/>
                <a:gd name="T80" fmla="*/ 222 w 373"/>
                <a:gd name="T81" fmla="*/ 4 h 229"/>
                <a:gd name="T82" fmla="*/ 255 w 373"/>
                <a:gd name="T83" fmla="*/ 15 h 229"/>
                <a:gd name="T84" fmla="*/ 286 w 373"/>
                <a:gd name="T85" fmla="*/ 31 h 229"/>
                <a:gd name="T86" fmla="*/ 312 w 373"/>
                <a:gd name="T87" fmla="*/ 54 h 229"/>
                <a:gd name="T88" fmla="*/ 335 w 373"/>
                <a:gd name="T89" fmla="*/ 84 h 229"/>
                <a:gd name="T90" fmla="*/ 353 w 373"/>
                <a:gd name="T91" fmla="*/ 116 h 229"/>
                <a:gd name="T92" fmla="*/ 366 w 373"/>
                <a:gd name="T93" fmla="*/ 152 h 229"/>
                <a:gd name="T94" fmla="*/ 373 w 373"/>
                <a:gd name="T95" fmla="*/ 192 h 229"/>
                <a:gd name="T96" fmla="*/ 373 w 373"/>
                <a:gd name="T97" fmla="*/ 198 h 229"/>
                <a:gd name="T98" fmla="*/ 368 w 373"/>
                <a:gd name="T99" fmla="*/ 211 h 229"/>
                <a:gd name="T100" fmla="*/ 358 w 373"/>
                <a:gd name="T101" fmla="*/ 223 h 229"/>
                <a:gd name="T102" fmla="*/ 347 w 373"/>
                <a:gd name="T103" fmla="*/ 229 h 229"/>
                <a:gd name="T104" fmla="*/ 340 w 373"/>
                <a:gd name="T105" fmla="*/ 229 h 229"/>
                <a:gd name="T106" fmla="*/ 337 w 373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" h="229">
                  <a:moveTo>
                    <a:pt x="337" y="229"/>
                  </a:moveTo>
                  <a:lnTo>
                    <a:pt x="337" y="229"/>
                  </a:lnTo>
                  <a:lnTo>
                    <a:pt x="330" y="229"/>
                  </a:lnTo>
                  <a:lnTo>
                    <a:pt x="324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7" y="100"/>
                  </a:lnTo>
                  <a:lnTo>
                    <a:pt x="247" y="92"/>
                  </a:lnTo>
                  <a:lnTo>
                    <a:pt x="239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8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4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9" y="159"/>
                  </a:lnTo>
                  <a:lnTo>
                    <a:pt x="75" y="172"/>
                  </a:lnTo>
                  <a:lnTo>
                    <a:pt x="74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20" y="226"/>
                  </a:lnTo>
                  <a:lnTo>
                    <a:pt x="13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7" y="152"/>
                  </a:lnTo>
                  <a:lnTo>
                    <a:pt x="13" y="133"/>
                  </a:lnTo>
                  <a:lnTo>
                    <a:pt x="20" y="116"/>
                  </a:lnTo>
                  <a:lnTo>
                    <a:pt x="28" y="98"/>
                  </a:lnTo>
                  <a:lnTo>
                    <a:pt x="38" y="84"/>
                  </a:lnTo>
                  <a:lnTo>
                    <a:pt x="47" y="69"/>
                  </a:lnTo>
                  <a:lnTo>
                    <a:pt x="61" y="54"/>
                  </a:lnTo>
                  <a:lnTo>
                    <a:pt x="74" y="43"/>
                  </a:lnTo>
                  <a:lnTo>
                    <a:pt x="87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9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60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3" y="192"/>
                  </a:lnTo>
                  <a:lnTo>
                    <a:pt x="373" y="192"/>
                  </a:lnTo>
                  <a:lnTo>
                    <a:pt x="373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7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7" y="229"/>
                  </a:lnTo>
                  <a:lnTo>
                    <a:pt x="337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C75670BC-7817-44F1-BEF7-BD5972D37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2744788"/>
              <a:ext cx="1368425" cy="1368425"/>
            </a:xfrm>
            <a:custGeom>
              <a:avLst/>
              <a:gdLst>
                <a:gd name="T0" fmla="*/ 730 w 1724"/>
                <a:gd name="T1" fmla="*/ 1713 h 1724"/>
                <a:gd name="T2" fmla="*/ 526 w 1724"/>
                <a:gd name="T3" fmla="*/ 1655 h 1724"/>
                <a:gd name="T4" fmla="*/ 346 w 1724"/>
                <a:gd name="T5" fmla="*/ 1552 h 1724"/>
                <a:gd name="T6" fmla="*/ 198 w 1724"/>
                <a:gd name="T7" fmla="*/ 1409 h 1724"/>
                <a:gd name="T8" fmla="*/ 85 w 1724"/>
                <a:gd name="T9" fmla="*/ 1235 h 1724"/>
                <a:gd name="T10" fmla="*/ 18 w 1724"/>
                <a:gd name="T11" fmla="*/ 1034 h 1724"/>
                <a:gd name="T12" fmla="*/ 0 w 1724"/>
                <a:gd name="T13" fmla="*/ 861 h 1724"/>
                <a:gd name="T14" fmla="*/ 28 w 1724"/>
                <a:gd name="T15" fmla="*/ 647 h 1724"/>
                <a:gd name="T16" fmla="*/ 104 w 1724"/>
                <a:gd name="T17" fmla="*/ 451 h 1724"/>
                <a:gd name="T18" fmla="*/ 224 w 1724"/>
                <a:gd name="T19" fmla="*/ 283 h 1724"/>
                <a:gd name="T20" fmla="*/ 381 w 1724"/>
                <a:gd name="T21" fmla="*/ 147 h 1724"/>
                <a:gd name="T22" fmla="*/ 565 w 1724"/>
                <a:gd name="T23" fmla="*/ 52 h 1724"/>
                <a:gd name="T24" fmla="*/ 774 w 1724"/>
                <a:gd name="T25" fmla="*/ 5 h 1724"/>
                <a:gd name="T26" fmla="*/ 949 w 1724"/>
                <a:gd name="T27" fmla="*/ 5 h 1724"/>
                <a:gd name="T28" fmla="*/ 1158 w 1724"/>
                <a:gd name="T29" fmla="*/ 52 h 1724"/>
                <a:gd name="T30" fmla="*/ 1343 w 1724"/>
                <a:gd name="T31" fmla="*/ 147 h 1724"/>
                <a:gd name="T32" fmla="*/ 1500 w 1724"/>
                <a:gd name="T33" fmla="*/ 283 h 1724"/>
                <a:gd name="T34" fmla="*/ 1619 w 1724"/>
                <a:gd name="T35" fmla="*/ 451 h 1724"/>
                <a:gd name="T36" fmla="*/ 1696 w 1724"/>
                <a:gd name="T37" fmla="*/ 647 h 1724"/>
                <a:gd name="T38" fmla="*/ 1724 w 1724"/>
                <a:gd name="T39" fmla="*/ 861 h 1724"/>
                <a:gd name="T40" fmla="*/ 1706 w 1724"/>
                <a:gd name="T41" fmla="*/ 1034 h 1724"/>
                <a:gd name="T42" fmla="*/ 1639 w 1724"/>
                <a:gd name="T43" fmla="*/ 1235 h 1724"/>
                <a:gd name="T44" fmla="*/ 1526 w 1724"/>
                <a:gd name="T45" fmla="*/ 1409 h 1724"/>
                <a:gd name="T46" fmla="*/ 1377 w 1724"/>
                <a:gd name="T47" fmla="*/ 1552 h 1724"/>
                <a:gd name="T48" fmla="*/ 1198 w 1724"/>
                <a:gd name="T49" fmla="*/ 1655 h 1724"/>
                <a:gd name="T50" fmla="*/ 993 w 1724"/>
                <a:gd name="T51" fmla="*/ 1713 h 1724"/>
                <a:gd name="T52" fmla="*/ 861 w 1724"/>
                <a:gd name="T53" fmla="*/ 70 h 1724"/>
                <a:gd name="T54" fmla="*/ 702 w 1724"/>
                <a:gd name="T55" fmla="*/ 87 h 1724"/>
                <a:gd name="T56" fmla="*/ 519 w 1724"/>
                <a:gd name="T57" fmla="*/ 149 h 1724"/>
                <a:gd name="T58" fmla="*/ 359 w 1724"/>
                <a:gd name="T59" fmla="*/ 252 h 1724"/>
                <a:gd name="T60" fmla="*/ 229 w 1724"/>
                <a:gd name="T61" fmla="*/ 389 h 1724"/>
                <a:gd name="T62" fmla="*/ 134 w 1724"/>
                <a:gd name="T63" fmla="*/ 554 h 1724"/>
                <a:gd name="T64" fmla="*/ 80 w 1724"/>
                <a:gd name="T65" fmla="*/ 742 h 1724"/>
                <a:gd name="T66" fmla="*/ 72 w 1724"/>
                <a:gd name="T67" fmla="*/ 902 h 1724"/>
                <a:gd name="T68" fmla="*/ 106 w 1724"/>
                <a:gd name="T69" fmla="*/ 1096 h 1724"/>
                <a:gd name="T70" fmla="*/ 186 w 1724"/>
                <a:gd name="T71" fmla="*/ 1271 h 1724"/>
                <a:gd name="T72" fmla="*/ 304 w 1724"/>
                <a:gd name="T73" fmla="*/ 1420 h 1724"/>
                <a:gd name="T74" fmla="*/ 452 w 1724"/>
                <a:gd name="T75" fmla="*/ 1538 h 1724"/>
                <a:gd name="T76" fmla="*/ 627 w 1724"/>
                <a:gd name="T77" fmla="*/ 1616 h 1724"/>
                <a:gd name="T78" fmla="*/ 822 w 1724"/>
                <a:gd name="T79" fmla="*/ 1650 h 1724"/>
                <a:gd name="T80" fmla="*/ 982 w 1724"/>
                <a:gd name="T81" fmla="*/ 1642 h 1724"/>
                <a:gd name="T82" fmla="*/ 1170 w 1724"/>
                <a:gd name="T83" fmla="*/ 1590 h 1724"/>
                <a:gd name="T84" fmla="*/ 1335 w 1724"/>
                <a:gd name="T85" fmla="*/ 1495 h 1724"/>
                <a:gd name="T86" fmla="*/ 1472 w 1724"/>
                <a:gd name="T87" fmla="*/ 1364 h 1724"/>
                <a:gd name="T88" fmla="*/ 1575 w 1724"/>
                <a:gd name="T89" fmla="*/ 1204 h 1724"/>
                <a:gd name="T90" fmla="*/ 1635 w 1724"/>
                <a:gd name="T91" fmla="*/ 1021 h 1724"/>
                <a:gd name="T92" fmla="*/ 1652 w 1724"/>
                <a:gd name="T93" fmla="*/ 861 h 1724"/>
                <a:gd name="T94" fmla="*/ 1627 w 1724"/>
                <a:gd name="T95" fmla="*/ 663 h 1724"/>
                <a:gd name="T96" fmla="*/ 1557 w 1724"/>
                <a:gd name="T97" fmla="*/ 485 h 1724"/>
                <a:gd name="T98" fmla="*/ 1446 w 1724"/>
                <a:gd name="T99" fmla="*/ 330 h 1724"/>
                <a:gd name="T100" fmla="*/ 1304 w 1724"/>
                <a:gd name="T101" fmla="*/ 206 h 1724"/>
                <a:gd name="T102" fmla="*/ 1134 w 1724"/>
                <a:gd name="T103" fmla="*/ 119 h 1724"/>
                <a:gd name="T104" fmla="*/ 943 w 1724"/>
                <a:gd name="T105" fmla="*/ 7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4" h="1724">
                  <a:moveTo>
                    <a:pt x="861" y="1724"/>
                  </a:moveTo>
                  <a:lnTo>
                    <a:pt x="861" y="1724"/>
                  </a:lnTo>
                  <a:lnTo>
                    <a:pt x="817" y="1722"/>
                  </a:lnTo>
                  <a:lnTo>
                    <a:pt x="774" y="1719"/>
                  </a:lnTo>
                  <a:lnTo>
                    <a:pt x="730" y="1713"/>
                  </a:lnTo>
                  <a:lnTo>
                    <a:pt x="688" y="1706"/>
                  </a:lnTo>
                  <a:lnTo>
                    <a:pt x="647" y="1696"/>
                  </a:lnTo>
                  <a:lnTo>
                    <a:pt x="606" y="1685"/>
                  </a:lnTo>
                  <a:lnTo>
                    <a:pt x="565" y="1670"/>
                  </a:lnTo>
                  <a:lnTo>
                    <a:pt x="526" y="1655"/>
                  </a:lnTo>
                  <a:lnTo>
                    <a:pt x="488" y="1637"/>
                  </a:lnTo>
                  <a:lnTo>
                    <a:pt x="451" y="1619"/>
                  </a:lnTo>
                  <a:lnTo>
                    <a:pt x="415" y="1598"/>
                  </a:lnTo>
                  <a:lnTo>
                    <a:pt x="381" y="1575"/>
                  </a:lnTo>
                  <a:lnTo>
                    <a:pt x="346" y="1552"/>
                  </a:lnTo>
                  <a:lnTo>
                    <a:pt x="314" y="1526"/>
                  </a:lnTo>
                  <a:lnTo>
                    <a:pt x="282" y="1498"/>
                  </a:lnTo>
                  <a:lnTo>
                    <a:pt x="253" y="1471"/>
                  </a:lnTo>
                  <a:lnTo>
                    <a:pt x="224" y="1441"/>
                  </a:lnTo>
                  <a:lnTo>
                    <a:pt x="198" y="1409"/>
                  </a:lnTo>
                  <a:lnTo>
                    <a:pt x="171" y="1376"/>
                  </a:lnTo>
                  <a:lnTo>
                    <a:pt x="147" y="1343"/>
                  </a:lnTo>
                  <a:lnTo>
                    <a:pt x="126" y="1307"/>
                  </a:lnTo>
                  <a:lnTo>
                    <a:pt x="104" y="1271"/>
                  </a:lnTo>
                  <a:lnTo>
                    <a:pt x="85" y="1235"/>
                  </a:lnTo>
                  <a:lnTo>
                    <a:pt x="68" y="1196"/>
                  </a:lnTo>
                  <a:lnTo>
                    <a:pt x="52" y="1157"/>
                  </a:lnTo>
                  <a:lnTo>
                    <a:pt x="39" y="1118"/>
                  </a:lnTo>
                  <a:lnTo>
                    <a:pt x="28" y="1077"/>
                  </a:lnTo>
                  <a:lnTo>
                    <a:pt x="18" y="1034"/>
                  </a:lnTo>
                  <a:lnTo>
                    <a:pt x="10" y="992"/>
                  </a:lnTo>
                  <a:lnTo>
                    <a:pt x="5" y="949"/>
                  </a:lnTo>
                  <a:lnTo>
                    <a:pt x="1" y="905"/>
                  </a:lnTo>
                  <a:lnTo>
                    <a:pt x="0" y="861"/>
                  </a:lnTo>
                  <a:lnTo>
                    <a:pt x="0" y="861"/>
                  </a:lnTo>
                  <a:lnTo>
                    <a:pt x="1" y="817"/>
                  </a:lnTo>
                  <a:lnTo>
                    <a:pt x="5" y="773"/>
                  </a:lnTo>
                  <a:lnTo>
                    <a:pt x="10" y="730"/>
                  </a:lnTo>
                  <a:lnTo>
                    <a:pt x="18" y="688"/>
                  </a:lnTo>
                  <a:lnTo>
                    <a:pt x="28" y="647"/>
                  </a:lnTo>
                  <a:lnTo>
                    <a:pt x="39" y="606"/>
                  </a:lnTo>
                  <a:lnTo>
                    <a:pt x="52" y="565"/>
                  </a:lnTo>
                  <a:lnTo>
                    <a:pt x="68" y="526"/>
                  </a:lnTo>
                  <a:lnTo>
                    <a:pt x="85" y="489"/>
                  </a:lnTo>
                  <a:lnTo>
                    <a:pt x="104" y="451"/>
                  </a:lnTo>
                  <a:lnTo>
                    <a:pt x="126" y="415"/>
                  </a:lnTo>
                  <a:lnTo>
                    <a:pt x="147" y="381"/>
                  </a:lnTo>
                  <a:lnTo>
                    <a:pt x="171" y="346"/>
                  </a:lnTo>
                  <a:lnTo>
                    <a:pt x="198" y="314"/>
                  </a:lnTo>
                  <a:lnTo>
                    <a:pt x="224" y="283"/>
                  </a:lnTo>
                  <a:lnTo>
                    <a:pt x="253" y="252"/>
                  </a:lnTo>
                  <a:lnTo>
                    <a:pt x="282" y="224"/>
                  </a:lnTo>
                  <a:lnTo>
                    <a:pt x="314" y="196"/>
                  </a:lnTo>
                  <a:lnTo>
                    <a:pt x="346" y="172"/>
                  </a:lnTo>
                  <a:lnTo>
                    <a:pt x="381" y="147"/>
                  </a:lnTo>
                  <a:lnTo>
                    <a:pt x="415" y="124"/>
                  </a:lnTo>
                  <a:lnTo>
                    <a:pt x="451" y="105"/>
                  </a:lnTo>
                  <a:lnTo>
                    <a:pt x="488" y="85"/>
                  </a:lnTo>
                  <a:lnTo>
                    <a:pt x="526" y="67"/>
                  </a:lnTo>
                  <a:lnTo>
                    <a:pt x="565" y="52"/>
                  </a:lnTo>
                  <a:lnTo>
                    <a:pt x="606" y="39"/>
                  </a:lnTo>
                  <a:lnTo>
                    <a:pt x="647" y="26"/>
                  </a:lnTo>
                  <a:lnTo>
                    <a:pt x="688" y="18"/>
                  </a:lnTo>
                  <a:lnTo>
                    <a:pt x="730" y="10"/>
                  </a:lnTo>
                  <a:lnTo>
                    <a:pt x="774" y="5"/>
                  </a:lnTo>
                  <a:lnTo>
                    <a:pt x="817" y="2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907" y="2"/>
                  </a:lnTo>
                  <a:lnTo>
                    <a:pt x="949" y="5"/>
                  </a:lnTo>
                  <a:lnTo>
                    <a:pt x="993" y="10"/>
                  </a:lnTo>
                  <a:lnTo>
                    <a:pt x="1036" y="18"/>
                  </a:lnTo>
                  <a:lnTo>
                    <a:pt x="1077" y="26"/>
                  </a:lnTo>
                  <a:lnTo>
                    <a:pt x="1117" y="39"/>
                  </a:lnTo>
                  <a:lnTo>
                    <a:pt x="1158" y="52"/>
                  </a:lnTo>
                  <a:lnTo>
                    <a:pt x="1198" y="67"/>
                  </a:lnTo>
                  <a:lnTo>
                    <a:pt x="1235" y="85"/>
                  </a:lnTo>
                  <a:lnTo>
                    <a:pt x="1273" y="105"/>
                  </a:lnTo>
                  <a:lnTo>
                    <a:pt x="1309" y="124"/>
                  </a:lnTo>
                  <a:lnTo>
                    <a:pt x="1343" y="147"/>
                  </a:lnTo>
                  <a:lnTo>
                    <a:pt x="1377" y="172"/>
                  </a:lnTo>
                  <a:lnTo>
                    <a:pt x="1410" y="196"/>
                  </a:lnTo>
                  <a:lnTo>
                    <a:pt x="1441" y="224"/>
                  </a:lnTo>
                  <a:lnTo>
                    <a:pt x="1470" y="252"/>
                  </a:lnTo>
                  <a:lnTo>
                    <a:pt x="1500" y="283"/>
                  </a:lnTo>
                  <a:lnTo>
                    <a:pt x="1526" y="314"/>
                  </a:lnTo>
                  <a:lnTo>
                    <a:pt x="1552" y="346"/>
                  </a:lnTo>
                  <a:lnTo>
                    <a:pt x="1577" y="381"/>
                  </a:lnTo>
                  <a:lnTo>
                    <a:pt x="1598" y="415"/>
                  </a:lnTo>
                  <a:lnTo>
                    <a:pt x="1619" y="451"/>
                  </a:lnTo>
                  <a:lnTo>
                    <a:pt x="1639" y="489"/>
                  </a:lnTo>
                  <a:lnTo>
                    <a:pt x="1655" y="526"/>
                  </a:lnTo>
                  <a:lnTo>
                    <a:pt x="1671" y="565"/>
                  </a:lnTo>
                  <a:lnTo>
                    <a:pt x="1684" y="606"/>
                  </a:lnTo>
                  <a:lnTo>
                    <a:pt x="1696" y="647"/>
                  </a:lnTo>
                  <a:lnTo>
                    <a:pt x="1706" y="688"/>
                  </a:lnTo>
                  <a:lnTo>
                    <a:pt x="1714" y="730"/>
                  </a:lnTo>
                  <a:lnTo>
                    <a:pt x="1719" y="773"/>
                  </a:lnTo>
                  <a:lnTo>
                    <a:pt x="1722" y="817"/>
                  </a:lnTo>
                  <a:lnTo>
                    <a:pt x="1724" y="861"/>
                  </a:lnTo>
                  <a:lnTo>
                    <a:pt x="1724" y="861"/>
                  </a:lnTo>
                  <a:lnTo>
                    <a:pt x="1722" y="905"/>
                  </a:lnTo>
                  <a:lnTo>
                    <a:pt x="1719" y="949"/>
                  </a:lnTo>
                  <a:lnTo>
                    <a:pt x="1714" y="992"/>
                  </a:lnTo>
                  <a:lnTo>
                    <a:pt x="1706" y="1034"/>
                  </a:lnTo>
                  <a:lnTo>
                    <a:pt x="1696" y="1077"/>
                  </a:lnTo>
                  <a:lnTo>
                    <a:pt x="1684" y="1118"/>
                  </a:lnTo>
                  <a:lnTo>
                    <a:pt x="1671" y="1157"/>
                  </a:lnTo>
                  <a:lnTo>
                    <a:pt x="1655" y="1196"/>
                  </a:lnTo>
                  <a:lnTo>
                    <a:pt x="1639" y="1235"/>
                  </a:lnTo>
                  <a:lnTo>
                    <a:pt x="1619" y="1271"/>
                  </a:lnTo>
                  <a:lnTo>
                    <a:pt x="1598" y="1307"/>
                  </a:lnTo>
                  <a:lnTo>
                    <a:pt x="1577" y="1343"/>
                  </a:lnTo>
                  <a:lnTo>
                    <a:pt x="1552" y="1376"/>
                  </a:lnTo>
                  <a:lnTo>
                    <a:pt x="1526" y="1409"/>
                  </a:lnTo>
                  <a:lnTo>
                    <a:pt x="1500" y="1441"/>
                  </a:lnTo>
                  <a:lnTo>
                    <a:pt x="1470" y="1471"/>
                  </a:lnTo>
                  <a:lnTo>
                    <a:pt x="1441" y="1498"/>
                  </a:lnTo>
                  <a:lnTo>
                    <a:pt x="1410" y="1526"/>
                  </a:lnTo>
                  <a:lnTo>
                    <a:pt x="1377" y="1552"/>
                  </a:lnTo>
                  <a:lnTo>
                    <a:pt x="1343" y="1575"/>
                  </a:lnTo>
                  <a:lnTo>
                    <a:pt x="1309" y="1598"/>
                  </a:lnTo>
                  <a:lnTo>
                    <a:pt x="1273" y="1619"/>
                  </a:lnTo>
                  <a:lnTo>
                    <a:pt x="1235" y="1637"/>
                  </a:lnTo>
                  <a:lnTo>
                    <a:pt x="1198" y="1655"/>
                  </a:lnTo>
                  <a:lnTo>
                    <a:pt x="1158" y="1670"/>
                  </a:lnTo>
                  <a:lnTo>
                    <a:pt x="1117" y="1685"/>
                  </a:lnTo>
                  <a:lnTo>
                    <a:pt x="1077" y="1696"/>
                  </a:lnTo>
                  <a:lnTo>
                    <a:pt x="1036" y="1706"/>
                  </a:lnTo>
                  <a:lnTo>
                    <a:pt x="993" y="1713"/>
                  </a:lnTo>
                  <a:lnTo>
                    <a:pt x="949" y="1719"/>
                  </a:lnTo>
                  <a:lnTo>
                    <a:pt x="907" y="1722"/>
                  </a:lnTo>
                  <a:lnTo>
                    <a:pt x="861" y="1724"/>
                  </a:lnTo>
                  <a:lnTo>
                    <a:pt x="861" y="1724"/>
                  </a:lnTo>
                  <a:close/>
                  <a:moveTo>
                    <a:pt x="861" y="70"/>
                  </a:moveTo>
                  <a:lnTo>
                    <a:pt x="861" y="70"/>
                  </a:lnTo>
                  <a:lnTo>
                    <a:pt x="822" y="72"/>
                  </a:lnTo>
                  <a:lnTo>
                    <a:pt x="781" y="75"/>
                  </a:lnTo>
                  <a:lnTo>
                    <a:pt x="742" y="80"/>
                  </a:lnTo>
                  <a:lnTo>
                    <a:pt x="702" y="87"/>
                  </a:lnTo>
                  <a:lnTo>
                    <a:pt x="665" y="96"/>
                  </a:lnTo>
                  <a:lnTo>
                    <a:pt x="627" y="106"/>
                  </a:lnTo>
                  <a:lnTo>
                    <a:pt x="590" y="119"/>
                  </a:lnTo>
                  <a:lnTo>
                    <a:pt x="554" y="132"/>
                  </a:lnTo>
                  <a:lnTo>
                    <a:pt x="519" y="149"/>
                  </a:lnTo>
                  <a:lnTo>
                    <a:pt x="485" y="167"/>
                  </a:lnTo>
                  <a:lnTo>
                    <a:pt x="452" y="185"/>
                  </a:lnTo>
                  <a:lnTo>
                    <a:pt x="420" y="206"/>
                  </a:lnTo>
                  <a:lnTo>
                    <a:pt x="389" y="229"/>
                  </a:lnTo>
                  <a:lnTo>
                    <a:pt x="359" y="252"/>
                  </a:lnTo>
                  <a:lnTo>
                    <a:pt x="330" y="276"/>
                  </a:lnTo>
                  <a:lnTo>
                    <a:pt x="304" y="302"/>
                  </a:lnTo>
                  <a:lnTo>
                    <a:pt x="276" y="330"/>
                  </a:lnTo>
                  <a:lnTo>
                    <a:pt x="251" y="360"/>
                  </a:lnTo>
                  <a:lnTo>
                    <a:pt x="229" y="389"/>
                  </a:lnTo>
                  <a:lnTo>
                    <a:pt x="206" y="420"/>
                  </a:lnTo>
                  <a:lnTo>
                    <a:pt x="186" y="451"/>
                  </a:lnTo>
                  <a:lnTo>
                    <a:pt x="166" y="485"/>
                  </a:lnTo>
                  <a:lnTo>
                    <a:pt x="148" y="520"/>
                  </a:lnTo>
                  <a:lnTo>
                    <a:pt x="134" y="554"/>
                  </a:lnTo>
                  <a:lnTo>
                    <a:pt x="119" y="590"/>
                  </a:lnTo>
                  <a:lnTo>
                    <a:pt x="106" y="626"/>
                  </a:lnTo>
                  <a:lnTo>
                    <a:pt x="96" y="663"/>
                  </a:lnTo>
                  <a:lnTo>
                    <a:pt x="86" y="703"/>
                  </a:lnTo>
                  <a:lnTo>
                    <a:pt x="80" y="742"/>
                  </a:lnTo>
                  <a:lnTo>
                    <a:pt x="75" y="781"/>
                  </a:lnTo>
                  <a:lnTo>
                    <a:pt x="72" y="820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2" y="902"/>
                  </a:lnTo>
                  <a:lnTo>
                    <a:pt x="75" y="943"/>
                  </a:lnTo>
                  <a:lnTo>
                    <a:pt x="80" y="982"/>
                  </a:lnTo>
                  <a:lnTo>
                    <a:pt x="86" y="1021"/>
                  </a:lnTo>
                  <a:lnTo>
                    <a:pt x="96" y="1059"/>
                  </a:lnTo>
                  <a:lnTo>
                    <a:pt x="106" y="1096"/>
                  </a:lnTo>
                  <a:lnTo>
                    <a:pt x="119" y="1132"/>
                  </a:lnTo>
                  <a:lnTo>
                    <a:pt x="134" y="1168"/>
                  </a:lnTo>
                  <a:lnTo>
                    <a:pt x="148" y="1204"/>
                  </a:lnTo>
                  <a:lnTo>
                    <a:pt x="166" y="1239"/>
                  </a:lnTo>
                  <a:lnTo>
                    <a:pt x="186" y="1271"/>
                  </a:lnTo>
                  <a:lnTo>
                    <a:pt x="206" y="1304"/>
                  </a:lnTo>
                  <a:lnTo>
                    <a:pt x="229" y="1333"/>
                  </a:lnTo>
                  <a:lnTo>
                    <a:pt x="251" y="1364"/>
                  </a:lnTo>
                  <a:lnTo>
                    <a:pt x="276" y="1392"/>
                  </a:lnTo>
                  <a:lnTo>
                    <a:pt x="304" y="1420"/>
                  </a:lnTo>
                  <a:lnTo>
                    <a:pt x="330" y="1446"/>
                  </a:lnTo>
                  <a:lnTo>
                    <a:pt x="359" y="1471"/>
                  </a:lnTo>
                  <a:lnTo>
                    <a:pt x="389" y="1495"/>
                  </a:lnTo>
                  <a:lnTo>
                    <a:pt x="420" y="1516"/>
                  </a:lnTo>
                  <a:lnTo>
                    <a:pt x="452" y="1538"/>
                  </a:lnTo>
                  <a:lnTo>
                    <a:pt x="485" y="1557"/>
                  </a:lnTo>
                  <a:lnTo>
                    <a:pt x="519" y="1574"/>
                  </a:lnTo>
                  <a:lnTo>
                    <a:pt x="554" y="1590"/>
                  </a:lnTo>
                  <a:lnTo>
                    <a:pt x="590" y="1605"/>
                  </a:lnTo>
                  <a:lnTo>
                    <a:pt x="627" y="1616"/>
                  </a:lnTo>
                  <a:lnTo>
                    <a:pt x="665" y="1628"/>
                  </a:lnTo>
                  <a:lnTo>
                    <a:pt x="702" y="1636"/>
                  </a:lnTo>
                  <a:lnTo>
                    <a:pt x="742" y="1642"/>
                  </a:lnTo>
                  <a:lnTo>
                    <a:pt x="781" y="1649"/>
                  </a:lnTo>
                  <a:lnTo>
                    <a:pt x="822" y="1650"/>
                  </a:lnTo>
                  <a:lnTo>
                    <a:pt x="861" y="1652"/>
                  </a:lnTo>
                  <a:lnTo>
                    <a:pt x="861" y="1652"/>
                  </a:lnTo>
                  <a:lnTo>
                    <a:pt x="902" y="1650"/>
                  </a:lnTo>
                  <a:lnTo>
                    <a:pt x="943" y="1649"/>
                  </a:lnTo>
                  <a:lnTo>
                    <a:pt x="982" y="1642"/>
                  </a:lnTo>
                  <a:lnTo>
                    <a:pt x="1021" y="1636"/>
                  </a:lnTo>
                  <a:lnTo>
                    <a:pt x="1059" y="1628"/>
                  </a:lnTo>
                  <a:lnTo>
                    <a:pt x="1096" y="1616"/>
                  </a:lnTo>
                  <a:lnTo>
                    <a:pt x="1134" y="1605"/>
                  </a:lnTo>
                  <a:lnTo>
                    <a:pt x="1170" y="1590"/>
                  </a:lnTo>
                  <a:lnTo>
                    <a:pt x="1204" y="1574"/>
                  </a:lnTo>
                  <a:lnTo>
                    <a:pt x="1238" y="1557"/>
                  </a:lnTo>
                  <a:lnTo>
                    <a:pt x="1271" y="1538"/>
                  </a:lnTo>
                  <a:lnTo>
                    <a:pt x="1304" y="1516"/>
                  </a:lnTo>
                  <a:lnTo>
                    <a:pt x="1335" y="1495"/>
                  </a:lnTo>
                  <a:lnTo>
                    <a:pt x="1364" y="1471"/>
                  </a:lnTo>
                  <a:lnTo>
                    <a:pt x="1394" y="1446"/>
                  </a:lnTo>
                  <a:lnTo>
                    <a:pt x="1420" y="1420"/>
                  </a:lnTo>
                  <a:lnTo>
                    <a:pt x="1446" y="1392"/>
                  </a:lnTo>
                  <a:lnTo>
                    <a:pt x="1472" y="1364"/>
                  </a:lnTo>
                  <a:lnTo>
                    <a:pt x="1495" y="1333"/>
                  </a:lnTo>
                  <a:lnTo>
                    <a:pt x="1518" y="1304"/>
                  </a:lnTo>
                  <a:lnTo>
                    <a:pt x="1537" y="1271"/>
                  </a:lnTo>
                  <a:lnTo>
                    <a:pt x="1557" y="1239"/>
                  </a:lnTo>
                  <a:lnTo>
                    <a:pt x="1575" y="1204"/>
                  </a:lnTo>
                  <a:lnTo>
                    <a:pt x="1590" y="1168"/>
                  </a:lnTo>
                  <a:lnTo>
                    <a:pt x="1604" y="1132"/>
                  </a:lnTo>
                  <a:lnTo>
                    <a:pt x="1618" y="1096"/>
                  </a:lnTo>
                  <a:lnTo>
                    <a:pt x="1627" y="1059"/>
                  </a:lnTo>
                  <a:lnTo>
                    <a:pt x="1635" y="1021"/>
                  </a:lnTo>
                  <a:lnTo>
                    <a:pt x="1644" y="982"/>
                  </a:lnTo>
                  <a:lnTo>
                    <a:pt x="1649" y="943"/>
                  </a:lnTo>
                  <a:lnTo>
                    <a:pt x="1652" y="902"/>
                  </a:lnTo>
                  <a:lnTo>
                    <a:pt x="1652" y="861"/>
                  </a:lnTo>
                  <a:lnTo>
                    <a:pt x="1652" y="861"/>
                  </a:lnTo>
                  <a:lnTo>
                    <a:pt x="1652" y="820"/>
                  </a:lnTo>
                  <a:lnTo>
                    <a:pt x="1649" y="781"/>
                  </a:lnTo>
                  <a:lnTo>
                    <a:pt x="1644" y="742"/>
                  </a:lnTo>
                  <a:lnTo>
                    <a:pt x="1635" y="703"/>
                  </a:lnTo>
                  <a:lnTo>
                    <a:pt x="1627" y="663"/>
                  </a:lnTo>
                  <a:lnTo>
                    <a:pt x="1618" y="626"/>
                  </a:lnTo>
                  <a:lnTo>
                    <a:pt x="1604" y="590"/>
                  </a:lnTo>
                  <a:lnTo>
                    <a:pt x="1590" y="554"/>
                  </a:lnTo>
                  <a:lnTo>
                    <a:pt x="1575" y="520"/>
                  </a:lnTo>
                  <a:lnTo>
                    <a:pt x="1557" y="485"/>
                  </a:lnTo>
                  <a:lnTo>
                    <a:pt x="1537" y="451"/>
                  </a:lnTo>
                  <a:lnTo>
                    <a:pt x="1518" y="420"/>
                  </a:lnTo>
                  <a:lnTo>
                    <a:pt x="1495" y="389"/>
                  </a:lnTo>
                  <a:lnTo>
                    <a:pt x="1472" y="360"/>
                  </a:lnTo>
                  <a:lnTo>
                    <a:pt x="1446" y="330"/>
                  </a:lnTo>
                  <a:lnTo>
                    <a:pt x="1420" y="302"/>
                  </a:lnTo>
                  <a:lnTo>
                    <a:pt x="1394" y="276"/>
                  </a:lnTo>
                  <a:lnTo>
                    <a:pt x="1364" y="252"/>
                  </a:lnTo>
                  <a:lnTo>
                    <a:pt x="1335" y="229"/>
                  </a:lnTo>
                  <a:lnTo>
                    <a:pt x="1304" y="206"/>
                  </a:lnTo>
                  <a:lnTo>
                    <a:pt x="1271" y="185"/>
                  </a:lnTo>
                  <a:lnTo>
                    <a:pt x="1238" y="167"/>
                  </a:lnTo>
                  <a:lnTo>
                    <a:pt x="1204" y="149"/>
                  </a:lnTo>
                  <a:lnTo>
                    <a:pt x="1170" y="132"/>
                  </a:lnTo>
                  <a:lnTo>
                    <a:pt x="1134" y="119"/>
                  </a:lnTo>
                  <a:lnTo>
                    <a:pt x="1096" y="106"/>
                  </a:lnTo>
                  <a:lnTo>
                    <a:pt x="1059" y="96"/>
                  </a:lnTo>
                  <a:lnTo>
                    <a:pt x="1021" y="87"/>
                  </a:lnTo>
                  <a:lnTo>
                    <a:pt x="982" y="80"/>
                  </a:lnTo>
                  <a:lnTo>
                    <a:pt x="943" y="75"/>
                  </a:lnTo>
                  <a:lnTo>
                    <a:pt x="902" y="72"/>
                  </a:lnTo>
                  <a:lnTo>
                    <a:pt x="861" y="70"/>
                  </a:lnTo>
                  <a:lnTo>
                    <a:pt x="861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059A3DCC-FB09-45BE-8B59-4840176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3168651"/>
              <a:ext cx="296863" cy="182563"/>
            </a:xfrm>
            <a:custGeom>
              <a:avLst/>
              <a:gdLst>
                <a:gd name="T0" fmla="*/ 336 w 372"/>
                <a:gd name="T1" fmla="*/ 229 h 229"/>
                <a:gd name="T2" fmla="*/ 323 w 372"/>
                <a:gd name="T3" fmla="*/ 228 h 229"/>
                <a:gd name="T4" fmla="*/ 312 w 372"/>
                <a:gd name="T5" fmla="*/ 221 h 229"/>
                <a:gd name="T6" fmla="*/ 304 w 372"/>
                <a:gd name="T7" fmla="*/ 210 h 229"/>
                <a:gd name="T8" fmla="*/ 301 w 372"/>
                <a:gd name="T9" fmla="*/ 196 h 229"/>
                <a:gd name="T10" fmla="*/ 299 w 372"/>
                <a:gd name="T11" fmla="*/ 183 h 229"/>
                <a:gd name="T12" fmla="*/ 294 w 372"/>
                <a:gd name="T13" fmla="*/ 159 h 229"/>
                <a:gd name="T14" fmla="*/ 284 w 372"/>
                <a:gd name="T15" fmla="*/ 136 h 229"/>
                <a:gd name="T16" fmla="*/ 271 w 372"/>
                <a:gd name="T17" fmla="*/ 116 h 229"/>
                <a:gd name="T18" fmla="*/ 256 w 372"/>
                <a:gd name="T19" fmla="*/ 100 h 229"/>
                <a:gd name="T20" fmla="*/ 238 w 372"/>
                <a:gd name="T21" fmla="*/ 85 h 229"/>
                <a:gd name="T22" fmla="*/ 219 w 372"/>
                <a:gd name="T23" fmla="*/ 77 h 229"/>
                <a:gd name="T24" fmla="*/ 198 w 372"/>
                <a:gd name="T25" fmla="*/ 72 h 229"/>
                <a:gd name="T26" fmla="*/ 186 w 372"/>
                <a:gd name="T27" fmla="*/ 71 h 229"/>
                <a:gd name="T28" fmla="*/ 165 w 372"/>
                <a:gd name="T29" fmla="*/ 74 h 229"/>
                <a:gd name="T30" fmla="*/ 144 w 372"/>
                <a:gd name="T31" fmla="*/ 80 h 229"/>
                <a:gd name="T32" fmla="*/ 126 w 372"/>
                <a:gd name="T33" fmla="*/ 92 h 229"/>
                <a:gd name="T34" fmla="*/ 109 w 372"/>
                <a:gd name="T35" fmla="*/ 108 h 229"/>
                <a:gd name="T36" fmla="*/ 95 w 372"/>
                <a:gd name="T37" fmla="*/ 126 h 229"/>
                <a:gd name="T38" fmla="*/ 83 w 372"/>
                <a:gd name="T39" fmla="*/ 147 h 229"/>
                <a:gd name="T40" fmla="*/ 75 w 372"/>
                <a:gd name="T41" fmla="*/ 172 h 229"/>
                <a:gd name="T42" fmla="*/ 72 w 372"/>
                <a:gd name="T43" fmla="*/ 196 h 229"/>
                <a:gd name="T44" fmla="*/ 70 w 372"/>
                <a:gd name="T45" fmla="*/ 205 h 229"/>
                <a:gd name="T46" fmla="*/ 64 w 372"/>
                <a:gd name="T47" fmla="*/ 216 h 229"/>
                <a:gd name="T48" fmla="*/ 54 w 372"/>
                <a:gd name="T49" fmla="*/ 226 h 229"/>
                <a:gd name="T50" fmla="*/ 41 w 372"/>
                <a:gd name="T51" fmla="*/ 229 h 229"/>
                <a:gd name="T52" fmla="*/ 33 w 372"/>
                <a:gd name="T53" fmla="*/ 229 h 229"/>
                <a:gd name="T54" fmla="*/ 19 w 372"/>
                <a:gd name="T55" fmla="*/ 226 h 229"/>
                <a:gd name="T56" fmla="*/ 8 w 372"/>
                <a:gd name="T57" fmla="*/ 218 h 229"/>
                <a:gd name="T58" fmla="*/ 1 w 372"/>
                <a:gd name="T59" fmla="*/ 206 h 229"/>
                <a:gd name="T60" fmla="*/ 0 w 372"/>
                <a:gd name="T61" fmla="*/ 192 h 229"/>
                <a:gd name="T62" fmla="*/ 3 w 372"/>
                <a:gd name="T63" fmla="*/ 172 h 229"/>
                <a:gd name="T64" fmla="*/ 13 w 372"/>
                <a:gd name="T65" fmla="*/ 133 h 229"/>
                <a:gd name="T66" fmla="*/ 28 w 372"/>
                <a:gd name="T67" fmla="*/ 98 h 229"/>
                <a:gd name="T68" fmla="*/ 47 w 372"/>
                <a:gd name="T69" fmla="*/ 69 h 229"/>
                <a:gd name="T70" fmla="*/ 73 w 372"/>
                <a:gd name="T71" fmla="*/ 43 h 229"/>
                <a:gd name="T72" fmla="*/ 101 w 372"/>
                <a:gd name="T73" fmla="*/ 23 h 229"/>
                <a:gd name="T74" fmla="*/ 134 w 372"/>
                <a:gd name="T75" fmla="*/ 9 h 229"/>
                <a:gd name="T76" fmla="*/ 168 w 372"/>
                <a:gd name="T77" fmla="*/ 0 h 229"/>
                <a:gd name="T78" fmla="*/ 186 w 372"/>
                <a:gd name="T79" fmla="*/ 0 h 229"/>
                <a:gd name="T80" fmla="*/ 222 w 372"/>
                <a:gd name="T81" fmla="*/ 4 h 229"/>
                <a:gd name="T82" fmla="*/ 255 w 372"/>
                <a:gd name="T83" fmla="*/ 15 h 229"/>
                <a:gd name="T84" fmla="*/ 286 w 372"/>
                <a:gd name="T85" fmla="*/ 31 h 229"/>
                <a:gd name="T86" fmla="*/ 312 w 372"/>
                <a:gd name="T87" fmla="*/ 54 h 229"/>
                <a:gd name="T88" fmla="*/ 335 w 372"/>
                <a:gd name="T89" fmla="*/ 84 h 229"/>
                <a:gd name="T90" fmla="*/ 353 w 372"/>
                <a:gd name="T91" fmla="*/ 116 h 229"/>
                <a:gd name="T92" fmla="*/ 366 w 372"/>
                <a:gd name="T93" fmla="*/ 152 h 229"/>
                <a:gd name="T94" fmla="*/ 372 w 372"/>
                <a:gd name="T95" fmla="*/ 192 h 229"/>
                <a:gd name="T96" fmla="*/ 372 w 372"/>
                <a:gd name="T97" fmla="*/ 198 h 229"/>
                <a:gd name="T98" fmla="*/ 368 w 372"/>
                <a:gd name="T99" fmla="*/ 211 h 229"/>
                <a:gd name="T100" fmla="*/ 358 w 372"/>
                <a:gd name="T101" fmla="*/ 223 h 229"/>
                <a:gd name="T102" fmla="*/ 346 w 372"/>
                <a:gd name="T103" fmla="*/ 229 h 229"/>
                <a:gd name="T104" fmla="*/ 340 w 372"/>
                <a:gd name="T105" fmla="*/ 229 h 229"/>
                <a:gd name="T106" fmla="*/ 336 w 372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" h="229">
                  <a:moveTo>
                    <a:pt x="336" y="229"/>
                  </a:moveTo>
                  <a:lnTo>
                    <a:pt x="336" y="229"/>
                  </a:lnTo>
                  <a:lnTo>
                    <a:pt x="330" y="229"/>
                  </a:lnTo>
                  <a:lnTo>
                    <a:pt x="323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6" y="100"/>
                  </a:lnTo>
                  <a:lnTo>
                    <a:pt x="247" y="92"/>
                  </a:lnTo>
                  <a:lnTo>
                    <a:pt x="238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7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3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09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8" y="159"/>
                  </a:lnTo>
                  <a:lnTo>
                    <a:pt x="75" y="172"/>
                  </a:lnTo>
                  <a:lnTo>
                    <a:pt x="73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19" y="226"/>
                  </a:lnTo>
                  <a:lnTo>
                    <a:pt x="15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1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6" y="152"/>
                  </a:lnTo>
                  <a:lnTo>
                    <a:pt x="13" y="133"/>
                  </a:lnTo>
                  <a:lnTo>
                    <a:pt x="19" y="116"/>
                  </a:lnTo>
                  <a:lnTo>
                    <a:pt x="28" y="98"/>
                  </a:lnTo>
                  <a:lnTo>
                    <a:pt x="37" y="84"/>
                  </a:lnTo>
                  <a:lnTo>
                    <a:pt x="47" y="69"/>
                  </a:lnTo>
                  <a:lnTo>
                    <a:pt x="60" y="54"/>
                  </a:lnTo>
                  <a:lnTo>
                    <a:pt x="73" y="43"/>
                  </a:lnTo>
                  <a:lnTo>
                    <a:pt x="86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8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59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6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6" y="229"/>
                  </a:lnTo>
                  <a:lnTo>
                    <a:pt x="336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C5582213-CBDE-47F8-A90D-CE0EC32A2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3168651"/>
              <a:ext cx="295275" cy="182563"/>
            </a:xfrm>
            <a:custGeom>
              <a:avLst/>
              <a:gdLst>
                <a:gd name="T0" fmla="*/ 337 w 373"/>
                <a:gd name="T1" fmla="*/ 229 h 229"/>
                <a:gd name="T2" fmla="*/ 324 w 373"/>
                <a:gd name="T3" fmla="*/ 228 h 229"/>
                <a:gd name="T4" fmla="*/ 312 w 373"/>
                <a:gd name="T5" fmla="*/ 221 h 229"/>
                <a:gd name="T6" fmla="*/ 304 w 373"/>
                <a:gd name="T7" fmla="*/ 210 h 229"/>
                <a:gd name="T8" fmla="*/ 301 w 373"/>
                <a:gd name="T9" fmla="*/ 196 h 229"/>
                <a:gd name="T10" fmla="*/ 299 w 373"/>
                <a:gd name="T11" fmla="*/ 183 h 229"/>
                <a:gd name="T12" fmla="*/ 294 w 373"/>
                <a:gd name="T13" fmla="*/ 159 h 229"/>
                <a:gd name="T14" fmla="*/ 284 w 373"/>
                <a:gd name="T15" fmla="*/ 136 h 229"/>
                <a:gd name="T16" fmla="*/ 271 w 373"/>
                <a:gd name="T17" fmla="*/ 116 h 229"/>
                <a:gd name="T18" fmla="*/ 257 w 373"/>
                <a:gd name="T19" fmla="*/ 100 h 229"/>
                <a:gd name="T20" fmla="*/ 239 w 373"/>
                <a:gd name="T21" fmla="*/ 85 h 229"/>
                <a:gd name="T22" fmla="*/ 219 w 373"/>
                <a:gd name="T23" fmla="*/ 77 h 229"/>
                <a:gd name="T24" fmla="*/ 198 w 373"/>
                <a:gd name="T25" fmla="*/ 72 h 229"/>
                <a:gd name="T26" fmla="*/ 186 w 373"/>
                <a:gd name="T27" fmla="*/ 71 h 229"/>
                <a:gd name="T28" fmla="*/ 165 w 373"/>
                <a:gd name="T29" fmla="*/ 74 h 229"/>
                <a:gd name="T30" fmla="*/ 144 w 373"/>
                <a:gd name="T31" fmla="*/ 80 h 229"/>
                <a:gd name="T32" fmla="*/ 126 w 373"/>
                <a:gd name="T33" fmla="*/ 92 h 229"/>
                <a:gd name="T34" fmla="*/ 110 w 373"/>
                <a:gd name="T35" fmla="*/ 108 h 229"/>
                <a:gd name="T36" fmla="*/ 95 w 373"/>
                <a:gd name="T37" fmla="*/ 126 h 229"/>
                <a:gd name="T38" fmla="*/ 83 w 373"/>
                <a:gd name="T39" fmla="*/ 147 h 229"/>
                <a:gd name="T40" fmla="*/ 75 w 373"/>
                <a:gd name="T41" fmla="*/ 172 h 229"/>
                <a:gd name="T42" fmla="*/ 72 w 373"/>
                <a:gd name="T43" fmla="*/ 196 h 229"/>
                <a:gd name="T44" fmla="*/ 70 w 373"/>
                <a:gd name="T45" fmla="*/ 205 h 229"/>
                <a:gd name="T46" fmla="*/ 64 w 373"/>
                <a:gd name="T47" fmla="*/ 216 h 229"/>
                <a:gd name="T48" fmla="*/ 54 w 373"/>
                <a:gd name="T49" fmla="*/ 226 h 229"/>
                <a:gd name="T50" fmla="*/ 41 w 373"/>
                <a:gd name="T51" fmla="*/ 229 h 229"/>
                <a:gd name="T52" fmla="*/ 33 w 373"/>
                <a:gd name="T53" fmla="*/ 229 h 229"/>
                <a:gd name="T54" fmla="*/ 20 w 373"/>
                <a:gd name="T55" fmla="*/ 226 h 229"/>
                <a:gd name="T56" fmla="*/ 8 w 373"/>
                <a:gd name="T57" fmla="*/ 218 h 229"/>
                <a:gd name="T58" fmla="*/ 2 w 373"/>
                <a:gd name="T59" fmla="*/ 206 h 229"/>
                <a:gd name="T60" fmla="*/ 0 w 373"/>
                <a:gd name="T61" fmla="*/ 192 h 229"/>
                <a:gd name="T62" fmla="*/ 3 w 373"/>
                <a:gd name="T63" fmla="*/ 172 h 229"/>
                <a:gd name="T64" fmla="*/ 13 w 373"/>
                <a:gd name="T65" fmla="*/ 133 h 229"/>
                <a:gd name="T66" fmla="*/ 28 w 373"/>
                <a:gd name="T67" fmla="*/ 98 h 229"/>
                <a:gd name="T68" fmla="*/ 47 w 373"/>
                <a:gd name="T69" fmla="*/ 69 h 229"/>
                <a:gd name="T70" fmla="*/ 74 w 373"/>
                <a:gd name="T71" fmla="*/ 43 h 229"/>
                <a:gd name="T72" fmla="*/ 101 w 373"/>
                <a:gd name="T73" fmla="*/ 23 h 229"/>
                <a:gd name="T74" fmla="*/ 134 w 373"/>
                <a:gd name="T75" fmla="*/ 9 h 229"/>
                <a:gd name="T76" fmla="*/ 168 w 373"/>
                <a:gd name="T77" fmla="*/ 0 h 229"/>
                <a:gd name="T78" fmla="*/ 186 w 373"/>
                <a:gd name="T79" fmla="*/ 0 h 229"/>
                <a:gd name="T80" fmla="*/ 222 w 373"/>
                <a:gd name="T81" fmla="*/ 4 h 229"/>
                <a:gd name="T82" fmla="*/ 255 w 373"/>
                <a:gd name="T83" fmla="*/ 15 h 229"/>
                <a:gd name="T84" fmla="*/ 286 w 373"/>
                <a:gd name="T85" fmla="*/ 31 h 229"/>
                <a:gd name="T86" fmla="*/ 312 w 373"/>
                <a:gd name="T87" fmla="*/ 54 h 229"/>
                <a:gd name="T88" fmla="*/ 335 w 373"/>
                <a:gd name="T89" fmla="*/ 84 h 229"/>
                <a:gd name="T90" fmla="*/ 353 w 373"/>
                <a:gd name="T91" fmla="*/ 116 h 229"/>
                <a:gd name="T92" fmla="*/ 366 w 373"/>
                <a:gd name="T93" fmla="*/ 152 h 229"/>
                <a:gd name="T94" fmla="*/ 373 w 373"/>
                <a:gd name="T95" fmla="*/ 192 h 229"/>
                <a:gd name="T96" fmla="*/ 373 w 373"/>
                <a:gd name="T97" fmla="*/ 198 h 229"/>
                <a:gd name="T98" fmla="*/ 368 w 373"/>
                <a:gd name="T99" fmla="*/ 211 h 229"/>
                <a:gd name="T100" fmla="*/ 358 w 373"/>
                <a:gd name="T101" fmla="*/ 223 h 229"/>
                <a:gd name="T102" fmla="*/ 347 w 373"/>
                <a:gd name="T103" fmla="*/ 229 h 229"/>
                <a:gd name="T104" fmla="*/ 340 w 373"/>
                <a:gd name="T105" fmla="*/ 229 h 229"/>
                <a:gd name="T106" fmla="*/ 337 w 373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" h="229">
                  <a:moveTo>
                    <a:pt x="337" y="229"/>
                  </a:moveTo>
                  <a:lnTo>
                    <a:pt x="337" y="229"/>
                  </a:lnTo>
                  <a:lnTo>
                    <a:pt x="330" y="229"/>
                  </a:lnTo>
                  <a:lnTo>
                    <a:pt x="324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7" y="100"/>
                  </a:lnTo>
                  <a:lnTo>
                    <a:pt x="247" y="92"/>
                  </a:lnTo>
                  <a:lnTo>
                    <a:pt x="239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8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4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9" y="159"/>
                  </a:lnTo>
                  <a:lnTo>
                    <a:pt x="75" y="172"/>
                  </a:lnTo>
                  <a:lnTo>
                    <a:pt x="74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20" y="226"/>
                  </a:lnTo>
                  <a:lnTo>
                    <a:pt x="13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7" y="152"/>
                  </a:lnTo>
                  <a:lnTo>
                    <a:pt x="13" y="133"/>
                  </a:lnTo>
                  <a:lnTo>
                    <a:pt x="20" y="116"/>
                  </a:lnTo>
                  <a:lnTo>
                    <a:pt x="28" y="98"/>
                  </a:lnTo>
                  <a:lnTo>
                    <a:pt x="38" y="84"/>
                  </a:lnTo>
                  <a:lnTo>
                    <a:pt x="47" y="69"/>
                  </a:lnTo>
                  <a:lnTo>
                    <a:pt x="61" y="54"/>
                  </a:lnTo>
                  <a:lnTo>
                    <a:pt x="74" y="43"/>
                  </a:lnTo>
                  <a:lnTo>
                    <a:pt x="87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9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60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3" y="192"/>
                  </a:lnTo>
                  <a:lnTo>
                    <a:pt x="373" y="192"/>
                  </a:lnTo>
                  <a:lnTo>
                    <a:pt x="373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7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7" y="229"/>
                  </a:lnTo>
                  <a:lnTo>
                    <a:pt x="337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C6B2DADC-D73D-4FF3-83C9-FB242EED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3675063"/>
              <a:ext cx="588963" cy="57150"/>
            </a:xfrm>
            <a:custGeom>
              <a:avLst/>
              <a:gdLst>
                <a:gd name="T0" fmla="*/ 708 w 744"/>
                <a:gd name="T1" fmla="*/ 72 h 72"/>
                <a:gd name="T2" fmla="*/ 36 w 744"/>
                <a:gd name="T3" fmla="*/ 72 h 72"/>
                <a:gd name="T4" fmla="*/ 36 w 744"/>
                <a:gd name="T5" fmla="*/ 72 h 72"/>
                <a:gd name="T6" fmla="*/ 29 w 744"/>
                <a:gd name="T7" fmla="*/ 70 h 72"/>
                <a:gd name="T8" fmla="*/ 23 w 744"/>
                <a:gd name="T9" fmla="*/ 68 h 72"/>
                <a:gd name="T10" fmla="*/ 16 w 744"/>
                <a:gd name="T11" fmla="*/ 65 h 72"/>
                <a:gd name="T12" fmla="*/ 11 w 744"/>
                <a:gd name="T13" fmla="*/ 60 h 72"/>
                <a:gd name="T14" fmla="*/ 7 w 744"/>
                <a:gd name="T15" fmla="*/ 55 h 72"/>
                <a:gd name="T16" fmla="*/ 3 w 744"/>
                <a:gd name="T17" fmla="*/ 49 h 72"/>
                <a:gd name="T18" fmla="*/ 2 w 744"/>
                <a:gd name="T19" fmla="*/ 42 h 72"/>
                <a:gd name="T20" fmla="*/ 0 w 744"/>
                <a:gd name="T21" fmla="*/ 36 h 72"/>
                <a:gd name="T22" fmla="*/ 0 w 744"/>
                <a:gd name="T23" fmla="*/ 36 h 72"/>
                <a:gd name="T24" fmla="*/ 2 w 744"/>
                <a:gd name="T25" fmla="*/ 29 h 72"/>
                <a:gd name="T26" fmla="*/ 3 w 744"/>
                <a:gd name="T27" fmla="*/ 21 h 72"/>
                <a:gd name="T28" fmla="*/ 7 w 744"/>
                <a:gd name="T29" fmla="*/ 16 h 72"/>
                <a:gd name="T30" fmla="*/ 11 w 744"/>
                <a:gd name="T31" fmla="*/ 11 h 72"/>
                <a:gd name="T32" fmla="*/ 16 w 744"/>
                <a:gd name="T33" fmla="*/ 6 h 72"/>
                <a:gd name="T34" fmla="*/ 23 w 744"/>
                <a:gd name="T35" fmla="*/ 3 h 72"/>
                <a:gd name="T36" fmla="*/ 29 w 744"/>
                <a:gd name="T37" fmla="*/ 1 h 72"/>
                <a:gd name="T38" fmla="*/ 36 w 744"/>
                <a:gd name="T39" fmla="*/ 0 h 72"/>
                <a:gd name="T40" fmla="*/ 708 w 744"/>
                <a:gd name="T41" fmla="*/ 0 h 72"/>
                <a:gd name="T42" fmla="*/ 708 w 744"/>
                <a:gd name="T43" fmla="*/ 0 h 72"/>
                <a:gd name="T44" fmla="*/ 714 w 744"/>
                <a:gd name="T45" fmla="*/ 1 h 72"/>
                <a:gd name="T46" fmla="*/ 721 w 744"/>
                <a:gd name="T47" fmla="*/ 3 h 72"/>
                <a:gd name="T48" fmla="*/ 727 w 744"/>
                <a:gd name="T49" fmla="*/ 6 h 72"/>
                <a:gd name="T50" fmla="*/ 732 w 744"/>
                <a:gd name="T51" fmla="*/ 11 h 72"/>
                <a:gd name="T52" fmla="*/ 737 w 744"/>
                <a:gd name="T53" fmla="*/ 16 h 72"/>
                <a:gd name="T54" fmla="*/ 740 w 744"/>
                <a:gd name="T55" fmla="*/ 21 h 72"/>
                <a:gd name="T56" fmla="*/ 742 w 744"/>
                <a:gd name="T57" fmla="*/ 29 h 72"/>
                <a:gd name="T58" fmla="*/ 744 w 744"/>
                <a:gd name="T59" fmla="*/ 36 h 72"/>
                <a:gd name="T60" fmla="*/ 744 w 744"/>
                <a:gd name="T61" fmla="*/ 36 h 72"/>
                <a:gd name="T62" fmla="*/ 742 w 744"/>
                <a:gd name="T63" fmla="*/ 42 h 72"/>
                <a:gd name="T64" fmla="*/ 740 w 744"/>
                <a:gd name="T65" fmla="*/ 49 h 72"/>
                <a:gd name="T66" fmla="*/ 737 w 744"/>
                <a:gd name="T67" fmla="*/ 55 h 72"/>
                <a:gd name="T68" fmla="*/ 732 w 744"/>
                <a:gd name="T69" fmla="*/ 60 h 72"/>
                <a:gd name="T70" fmla="*/ 727 w 744"/>
                <a:gd name="T71" fmla="*/ 65 h 72"/>
                <a:gd name="T72" fmla="*/ 721 w 744"/>
                <a:gd name="T73" fmla="*/ 68 h 72"/>
                <a:gd name="T74" fmla="*/ 714 w 744"/>
                <a:gd name="T75" fmla="*/ 70 h 72"/>
                <a:gd name="T76" fmla="*/ 708 w 744"/>
                <a:gd name="T77" fmla="*/ 72 h 72"/>
                <a:gd name="T78" fmla="*/ 708 w 744"/>
                <a:gd name="T7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4" h="72">
                  <a:moveTo>
                    <a:pt x="708" y="72"/>
                  </a:moveTo>
                  <a:lnTo>
                    <a:pt x="36" y="72"/>
                  </a:lnTo>
                  <a:lnTo>
                    <a:pt x="36" y="72"/>
                  </a:lnTo>
                  <a:lnTo>
                    <a:pt x="29" y="70"/>
                  </a:lnTo>
                  <a:lnTo>
                    <a:pt x="23" y="68"/>
                  </a:lnTo>
                  <a:lnTo>
                    <a:pt x="16" y="65"/>
                  </a:lnTo>
                  <a:lnTo>
                    <a:pt x="11" y="60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14" y="1"/>
                  </a:lnTo>
                  <a:lnTo>
                    <a:pt x="721" y="3"/>
                  </a:lnTo>
                  <a:lnTo>
                    <a:pt x="727" y="6"/>
                  </a:lnTo>
                  <a:lnTo>
                    <a:pt x="732" y="11"/>
                  </a:lnTo>
                  <a:lnTo>
                    <a:pt x="737" y="16"/>
                  </a:lnTo>
                  <a:lnTo>
                    <a:pt x="740" y="21"/>
                  </a:lnTo>
                  <a:lnTo>
                    <a:pt x="742" y="29"/>
                  </a:lnTo>
                  <a:lnTo>
                    <a:pt x="744" y="36"/>
                  </a:lnTo>
                  <a:lnTo>
                    <a:pt x="744" y="36"/>
                  </a:lnTo>
                  <a:lnTo>
                    <a:pt x="742" y="42"/>
                  </a:lnTo>
                  <a:lnTo>
                    <a:pt x="740" y="49"/>
                  </a:lnTo>
                  <a:lnTo>
                    <a:pt x="737" y="55"/>
                  </a:lnTo>
                  <a:lnTo>
                    <a:pt x="732" y="60"/>
                  </a:lnTo>
                  <a:lnTo>
                    <a:pt x="727" y="65"/>
                  </a:lnTo>
                  <a:lnTo>
                    <a:pt x="721" y="68"/>
                  </a:lnTo>
                  <a:lnTo>
                    <a:pt x="714" y="70"/>
                  </a:lnTo>
                  <a:lnTo>
                    <a:pt x="708" y="72"/>
                  </a:lnTo>
                  <a:lnTo>
                    <a:pt x="7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50" name="Grafika 149">
            <a:extLst>
              <a:ext uri="{FF2B5EF4-FFF2-40B4-BE49-F238E27FC236}">
                <a16:creationId xmlns:a16="http://schemas.microsoft.com/office/drawing/2014/main" id="{852DCDD0-E71D-44B1-A7FF-A5F472DC0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5994" y="5152885"/>
            <a:ext cx="224266" cy="224266"/>
          </a:xfrm>
          <a:prstGeom prst="rect">
            <a:avLst/>
          </a:prstGeom>
        </p:spPr>
      </p:pic>
      <p:pic>
        <p:nvPicPr>
          <p:cNvPr id="151" name="Grafika 150">
            <a:extLst>
              <a:ext uri="{FF2B5EF4-FFF2-40B4-BE49-F238E27FC236}">
                <a16:creationId xmlns:a16="http://schemas.microsoft.com/office/drawing/2014/main" id="{D021F582-8BB8-4AE3-841B-9264CE3C8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4708" y="4640878"/>
            <a:ext cx="286839" cy="286839"/>
          </a:xfrm>
          <a:prstGeom prst="rect">
            <a:avLst/>
          </a:prstGeom>
        </p:spPr>
      </p:pic>
      <p:grpSp>
        <p:nvGrpSpPr>
          <p:cNvPr id="152" name="Grupa 151">
            <a:extLst>
              <a:ext uri="{FF2B5EF4-FFF2-40B4-BE49-F238E27FC236}">
                <a16:creationId xmlns:a16="http://schemas.microsoft.com/office/drawing/2014/main" id="{5BD91EB0-612A-43C9-BBA2-27B738641F3E}"/>
              </a:ext>
            </a:extLst>
          </p:cNvPr>
          <p:cNvGrpSpPr/>
          <p:nvPr/>
        </p:nvGrpSpPr>
        <p:grpSpPr>
          <a:xfrm>
            <a:off x="2968899" y="2595719"/>
            <a:ext cx="216539" cy="316749"/>
            <a:chOff x="2776538" y="3530600"/>
            <a:chExt cx="981075" cy="1435101"/>
          </a:xfrm>
          <a:solidFill>
            <a:srgbClr val="BFBFBF"/>
          </a:solidFill>
        </p:grpSpPr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E97D63D2-CB02-47CD-B88E-A3A476CE5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5663" y="4217988"/>
              <a:ext cx="361950" cy="747713"/>
            </a:xfrm>
            <a:custGeom>
              <a:avLst/>
              <a:gdLst>
                <a:gd name="T0" fmla="*/ 0 w 913"/>
                <a:gd name="T1" fmla="*/ 0 h 1885"/>
                <a:gd name="T2" fmla="*/ 0 w 913"/>
                <a:gd name="T3" fmla="*/ 1885 h 1885"/>
                <a:gd name="T4" fmla="*/ 317 w 913"/>
                <a:gd name="T5" fmla="*/ 1885 h 1885"/>
                <a:gd name="T6" fmla="*/ 317 w 913"/>
                <a:gd name="T7" fmla="*/ 1394 h 1885"/>
                <a:gd name="T8" fmla="*/ 597 w 913"/>
                <a:gd name="T9" fmla="*/ 1394 h 1885"/>
                <a:gd name="T10" fmla="*/ 597 w 913"/>
                <a:gd name="T11" fmla="*/ 1885 h 1885"/>
                <a:gd name="T12" fmla="*/ 913 w 913"/>
                <a:gd name="T13" fmla="*/ 1885 h 1885"/>
                <a:gd name="T14" fmla="*/ 913 w 913"/>
                <a:gd name="T15" fmla="*/ 0 h 1885"/>
                <a:gd name="T16" fmla="*/ 0 w 913"/>
                <a:gd name="T17" fmla="*/ 0 h 1885"/>
                <a:gd name="T18" fmla="*/ 669 w 913"/>
                <a:gd name="T19" fmla="*/ 1150 h 1885"/>
                <a:gd name="T20" fmla="*/ 245 w 913"/>
                <a:gd name="T21" fmla="*/ 1150 h 1885"/>
                <a:gd name="T22" fmla="*/ 245 w 913"/>
                <a:gd name="T23" fmla="*/ 1022 h 1885"/>
                <a:gd name="T24" fmla="*/ 669 w 913"/>
                <a:gd name="T25" fmla="*/ 1022 h 1885"/>
                <a:gd name="T26" fmla="*/ 669 w 913"/>
                <a:gd name="T27" fmla="*/ 1150 h 1885"/>
                <a:gd name="T28" fmla="*/ 669 w 913"/>
                <a:gd name="T29" fmla="*/ 780 h 1885"/>
                <a:gd name="T30" fmla="*/ 245 w 913"/>
                <a:gd name="T31" fmla="*/ 780 h 1885"/>
                <a:gd name="T32" fmla="*/ 245 w 913"/>
                <a:gd name="T33" fmla="*/ 651 h 1885"/>
                <a:gd name="T34" fmla="*/ 669 w 913"/>
                <a:gd name="T35" fmla="*/ 651 h 1885"/>
                <a:gd name="T36" fmla="*/ 669 w 913"/>
                <a:gd name="T37" fmla="*/ 780 h 1885"/>
                <a:gd name="T38" fmla="*/ 669 w 913"/>
                <a:gd name="T39" fmla="*/ 408 h 1885"/>
                <a:gd name="T40" fmla="*/ 245 w 913"/>
                <a:gd name="T41" fmla="*/ 408 h 1885"/>
                <a:gd name="T42" fmla="*/ 245 w 913"/>
                <a:gd name="T43" fmla="*/ 279 h 1885"/>
                <a:gd name="T44" fmla="*/ 669 w 913"/>
                <a:gd name="T45" fmla="*/ 279 h 1885"/>
                <a:gd name="T46" fmla="*/ 669 w 913"/>
                <a:gd name="T47" fmla="*/ 408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1885">
                  <a:moveTo>
                    <a:pt x="0" y="0"/>
                  </a:moveTo>
                  <a:lnTo>
                    <a:pt x="0" y="1885"/>
                  </a:lnTo>
                  <a:lnTo>
                    <a:pt x="317" y="1885"/>
                  </a:lnTo>
                  <a:lnTo>
                    <a:pt x="317" y="1394"/>
                  </a:lnTo>
                  <a:lnTo>
                    <a:pt x="597" y="1394"/>
                  </a:lnTo>
                  <a:lnTo>
                    <a:pt x="597" y="1885"/>
                  </a:lnTo>
                  <a:lnTo>
                    <a:pt x="913" y="1885"/>
                  </a:lnTo>
                  <a:lnTo>
                    <a:pt x="913" y="0"/>
                  </a:lnTo>
                  <a:lnTo>
                    <a:pt x="0" y="0"/>
                  </a:lnTo>
                  <a:close/>
                  <a:moveTo>
                    <a:pt x="669" y="1150"/>
                  </a:moveTo>
                  <a:lnTo>
                    <a:pt x="245" y="1150"/>
                  </a:lnTo>
                  <a:lnTo>
                    <a:pt x="245" y="1022"/>
                  </a:lnTo>
                  <a:lnTo>
                    <a:pt x="669" y="1022"/>
                  </a:lnTo>
                  <a:lnTo>
                    <a:pt x="669" y="1150"/>
                  </a:lnTo>
                  <a:close/>
                  <a:moveTo>
                    <a:pt x="669" y="780"/>
                  </a:moveTo>
                  <a:lnTo>
                    <a:pt x="245" y="780"/>
                  </a:lnTo>
                  <a:lnTo>
                    <a:pt x="245" y="651"/>
                  </a:lnTo>
                  <a:lnTo>
                    <a:pt x="669" y="651"/>
                  </a:lnTo>
                  <a:lnTo>
                    <a:pt x="669" y="780"/>
                  </a:lnTo>
                  <a:close/>
                  <a:moveTo>
                    <a:pt x="669" y="408"/>
                  </a:moveTo>
                  <a:lnTo>
                    <a:pt x="245" y="408"/>
                  </a:lnTo>
                  <a:lnTo>
                    <a:pt x="245" y="279"/>
                  </a:lnTo>
                  <a:lnTo>
                    <a:pt x="669" y="279"/>
                  </a:lnTo>
                  <a:lnTo>
                    <a:pt x="669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63C302EA-8337-4F3C-B200-E341E2185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538" y="3530600"/>
              <a:ext cx="574675" cy="1435100"/>
            </a:xfrm>
            <a:custGeom>
              <a:avLst/>
              <a:gdLst>
                <a:gd name="T0" fmla="*/ 1448 w 1448"/>
                <a:gd name="T1" fmla="*/ 1280 h 3618"/>
                <a:gd name="T2" fmla="*/ 1448 w 1448"/>
                <a:gd name="T3" fmla="*/ 3618 h 3618"/>
                <a:gd name="T4" fmla="*/ 965 w 1448"/>
                <a:gd name="T5" fmla="*/ 3618 h 3618"/>
                <a:gd name="T6" fmla="*/ 965 w 1448"/>
                <a:gd name="T7" fmla="*/ 2930 h 3618"/>
                <a:gd name="T8" fmla="*/ 483 w 1448"/>
                <a:gd name="T9" fmla="*/ 2930 h 3618"/>
                <a:gd name="T10" fmla="*/ 483 w 1448"/>
                <a:gd name="T11" fmla="*/ 3618 h 3618"/>
                <a:gd name="T12" fmla="*/ 0 w 1448"/>
                <a:gd name="T13" fmla="*/ 3618 h 3618"/>
                <a:gd name="T14" fmla="*/ 0 w 1448"/>
                <a:gd name="T15" fmla="*/ 1280 h 3618"/>
                <a:gd name="T16" fmla="*/ 157 w 1448"/>
                <a:gd name="T17" fmla="*/ 1280 h 3618"/>
                <a:gd name="T18" fmla="*/ 157 w 1448"/>
                <a:gd name="T19" fmla="*/ 1098 h 3618"/>
                <a:gd name="T20" fmla="*/ 314 w 1448"/>
                <a:gd name="T21" fmla="*/ 1098 h 3618"/>
                <a:gd name="T22" fmla="*/ 314 w 1448"/>
                <a:gd name="T23" fmla="*/ 918 h 3618"/>
                <a:gd name="T24" fmla="*/ 638 w 1448"/>
                <a:gd name="T25" fmla="*/ 918 h 3618"/>
                <a:gd name="T26" fmla="*/ 724 w 1448"/>
                <a:gd name="T27" fmla="*/ 0 h 3618"/>
                <a:gd name="T28" fmla="*/ 811 w 1448"/>
                <a:gd name="T29" fmla="*/ 918 h 3618"/>
                <a:gd name="T30" fmla="*/ 1134 w 1448"/>
                <a:gd name="T31" fmla="*/ 918 h 3618"/>
                <a:gd name="T32" fmla="*/ 1134 w 1448"/>
                <a:gd name="T33" fmla="*/ 1098 h 3618"/>
                <a:gd name="T34" fmla="*/ 1291 w 1448"/>
                <a:gd name="T35" fmla="*/ 1098 h 3618"/>
                <a:gd name="T36" fmla="*/ 1291 w 1448"/>
                <a:gd name="T37" fmla="*/ 1280 h 3618"/>
                <a:gd name="T38" fmla="*/ 1448 w 1448"/>
                <a:gd name="T39" fmla="*/ 1280 h 3618"/>
                <a:gd name="T40" fmla="*/ 1158 w 1448"/>
                <a:gd name="T41" fmla="*/ 1580 h 3618"/>
                <a:gd name="T42" fmla="*/ 290 w 1448"/>
                <a:gd name="T43" fmla="*/ 1580 h 3618"/>
                <a:gd name="T44" fmla="*/ 290 w 1448"/>
                <a:gd name="T45" fmla="*/ 1700 h 3618"/>
                <a:gd name="T46" fmla="*/ 1158 w 1448"/>
                <a:gd name="T47" fmla="*/ 1700 h 3618"/>
                <a:gd name="T48" fmla="*/ 1158 w 1448"/>
                <a:gd name="T49" fmla="*/ 1580 h 3618"/>
                <a:gd name="T50" fmla="*/ 1158 w 1448"/>
                <a:gd name="T51" fmla="*/ 1997 h 3618"/>
                <a:gd name="T52" fmla="*/ 290 w 1448"/>
                <a:gd name="T53" fmla="*/ 1997 h 3618"/>
                <a:gd name="T54" fmla="*/ 290 w 1448"/>
                <a:gd name="T55" fmla="*/ 2117 h 3618"/>
                <a:gd name="T56" fmla="*/ 1158 w 1448"/>
                <a:gd name="T57" fmla="*/ 2117 h 3618"/>
                <a:gd name="T58" fmla="*/ 1158 w 1448"/>
                <a:gd name="T59" fmla="*/ 1997 h 3618"/>
                <a:gd name="T60" fmla="*/ 1158 w 1448"/>
                <a:gd name="T61" fmla="*/ 2414 h 3618"/>
                <a:gd name="T62" fmla="*/ 290 w 1448"/>
                <a:gd name="T63" fmla="*/ 2414 h 3618"/>
                <a:gd name="T64" fmla="*/ 290 w 1448"/>
                <a:gd name="T65" fmla="*/ 2535 h 3618"/>
                <a:gd name="T66" fmla="*/ 1158 w 1448"/>
                <a:gd name="T67" fmla="*/ 2535 h 3618"/>
                <a:gd name="T68" fmla="*/ 1158 w 1448"/>
                <a:gd name="T69" fmla="*/ 2414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3618">
                  <a:moveTo>
                    <a:pt x="1448" y="1280"/>
                  </a:moveTo>
                  <a:lnTo>
                    <a:pt x="1448" y="3618"/>
                  </a:lnTo>
                  <a:lnTo>
                    <a:pt x="965" y="3618"/>
                  </a:lnTo>
                  <a:lnTo>
                    <a:pt x="965" y="2930"/>
                  </a:lnTo>
                  <a:lnTo>
                    <a:pt x="483" y="2930"/>
                  </a:lnTo>
                  <a:lnTo>
                    <a:pt x="483" y="3618"/>
                  </a:lnTo>
                  <a:lnTo>
                    <a:pt x="0" y="3618"/>
                  </a:lnTo>
                  <a:lnTo>
                    <a:pt x="0" y="1280"/>
                  </a:lnTo>
                  <a:lnTo>
                    <a:pt x="157" y="1280"/>
                  </a:lnTo>
                  <a:lnTo>
                    <a:pt x="157" y="1098"/>
                  </a:lnTo>
                  <a:lnTo>
                    <a:pt x="314" y="1098"/>
                  </a:lnTo>
                  <a:lnTo>
                    <a:pt x="314" y="918"/>
                  </a:lnTo>
                  <a:lnTo>
                    <a:pt x="638" y="918"/>
                  </a:lnTo>
                  <a:lnTo>
                    <a:pt x="724" y="0"/>
                  </a:lnTo>
                  <a:lnTo>
                    <a:pt x="811" y="918"/>
                  </a:lnTo>
                  <a:lnTo>
                    <a:pt x="1134" y="918"/>
                  </a:lnTo>
                  <a:lnTo>
                    <a:pt x="1134" y="1098"/>
                  </a:lnTo>
                  <a:lnTo>
                    <a:pt x="1291" y="1098"/>
                  </a:lnTo>
                  <a:lnTo>
                    <a:pt x="1291" y="1280"/>
                  </a:lnTo>
                  <a:lnTo>
                    <a:pt x="1448" y="1280"/>
                  </a:lnTo>
                  <a:close/>
                  <a:moveTo>
                    <a:pt x="1158" y="1580"/>
                  </a:moveTo>
                  <a:lnTo>
                    <a:pt x="290" y="1580"/>
                  </a:lnTo>
                  <a:lnTo>
                    <a:pt x="290" y="1700"/>
                  </a:lnTo>
                  <a:lnTo>
                    <a:pt x="1158" y="1700"/>
                  </a:lnTo>
                  <a:lnTo>
                    <a:pt x="1158" y="1580"/>
                  </a:lnTo>
                  <a:close/>
                  <a:moveTo>
                    <a:pt x="1158" y="1997"/>
                  </a:moveTo>
                  <a:lnTo>
                    <a:pt x="290" y="1997"/>
                  </a:lnTo>
                  <a:lnTo>
                    <a:pt x="290" y="2117"/>
                  </a:lnTo>
                  <a:lnTo>
                    <a:pt x="1158" y="2117"/>
                  </a:lnTo>
                  <a:lnTo>
                    <a:pt x="1158" y="1997"/>
                  </a:lnTo>
                  <a:close/>
                  <a:moveTo>
                    <a:pt x="1158" y="2414"/>
                  </a:moveTo>
                  <a:lnTo>
                    <a:pt x="290" y="2414"/>
                  </a:lnTo>
                  <a:lnTo>
                    <a:pt x="290" y="2535"/>
                  </a:lnTo>
                  <a:lnTo>
                    <a:pt x="1158" y="2535"/>
                  </a:lnTo>
                  <a:lnTo>
                    <a:pt x="115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5" name="Grupa 154">
            <a:extLst>
              <a:ext uri="{FF2B5EF4-FFF2-40B4-BE49-F238E27FC236}">
                <a16:creationId xmlns:a16="http://schemas.microsoft.com/office/drawing/2014/main" id="{6EAB30F1-DE3C-4FEA-A2BE-BA69A8857FEE}"/>
              </a:ext>
            </a:extLst>
          </p:cNvPr>
          <p:cNvGrpSpPr/>
          <p:nvPr/>
        </p:nvGrpSpPr>
        <p:grpSpPr>
          <a:xfrm>
            <a:off x="2966049" y="3610972"/>
            <a:ext cx="222238" cy="250017"/>
            <a:chOff x="4279901" y="2478088"/>
            <a:chExt cx="635000" cy="714374"/>
          </a:xfrm>
          <a:solidFill>
            <a:srgbClr val="BFBFBF"/>
          </a:solidFill>
        </p:grpSpPr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8CAB3269-62E3-490E-ADC5-478E2223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478088"/>
              <a:ext cx="320675" cy="320675"/>
            </a:xfrm>
            <a:custGeom>
              <a:avLst/>
              <a:gdLst>
                <a:gd name="T0" fmla="*/ 1410 w 1411"/>
                <a:gd name="T1" fmla="*/ 669 h 1410"/>
                <a:gd name="T2" fmla="*/ 1397 w 1411"/>
                <a:gd name="T3" fmla="*/ 563 h 1410"/>
                <a:gd name="T4" fmla="*/ 1368 w 1411"/>
                <a:gd name="T5" fmla="*/ 462 h 1410"/>
                <a:gd name="T6" fmla="*/ 1326 w 1411"/>
                <a:gd name="T7" fmla="*/ 367 h 1410"/>
                <a:gd name="T8" fmla="*/ 1271 w 1411"/>
                <a:gd name="T9" fmla="*/ 282 h 1410"/>
                <a:gd name="T10" fmla="*/ 1205 w 1411"/>
                <a:gd name="T11" fmla="*/ 206 h 1410"/>
                <a:gd name="T12" fmla="*/ 1127 w 1411"/>
                <a:gd name="T13" fmla="*/ 139 h 1410"/>
                <a:gd name="T14" fmla="*/ 1042 w 1411"/>
                <a:gd name="T15" fmla="*/ 84 h 1410"/>
                <a:gd name="T16" fmla="*/ 948 w 1411"/>
                <a:gd name="T17" fmla="*/ 42 h 1410"/>
                <a:gd name="T18" fmla="*/ 848 w 1411"/>
                <a:gd name="T19" fmla="*/ 14 h 1410"/>
                <a:gd name="T20" fmla="*/ 742 w 1411"/>
                <a:gd name="T21" fmla="*/ 1 h 1410"/>
                <a:gd name="T22" fmla="*/ 669 w 1411"/>
                <a:gd name="T23" fmla="*/ 1 h 1410"/>
                <a:gd name="T24" fmla="*/ 564 w 1411"/>
                <a:gd name="T25" fmla="*/ 14 h 1410"/>
                <a:gd name="T26" fmla="*/ 463 w 1411"/>
                <a:gd name="T27" fmla="*/ 42 h 1410"/>
                <a:gd name="T28" fmla="*/ 369 w 1411"/>
                <a:gd name="T29" fmla="*/ 84 h 1410"/>
                <a:gd name="T30" fmla="*/ 283 w 1411"/>
                <a:gd name="T31" fmla="*/ 139 h 1410"/>
                <a:gd name="T32" fmla="*/ 207 w 1411"/>
                <a:gd name="T33" fmla="*/ 206 h 1410"/>
                <a:gd name="T34" fmla="*/ 141 w 1411"/>
                <a:gd name="T35" fmla="*/ 282 h 1410"/>
                <a:gd name="T36" fmla="*/ 86 w 1411"/>
                <a:gd name="T37" fmla="*/ 367 h 1410"/>
                <a:gd name="T38" fmla="*/ 43 w 1411"/>
                <a:gd name="T39" fmla="*/ 462 h 1410"/>
                <a:gd name="T40" fmla="*/ 15 w 1411"/>
                <a:gd name="T41" fmla="*/ 563 h 1410"/>
                <a:gd name="T42" fmla="*/ 1 w 1411"/>
                <a:gd name="T43" fmla="*/ 669 h 1410"/>
                <a:gd name="T44" fmla="*/ 1 w 1411"/>
                <a:gd name="T45" fmla="*/ 742 h 1410"/>
                <a:gd name="T46" fmla="*/ 15 w 1411"/>
                <a:gd name="T47" fmla="*/ 848 h 1410"/>
                <a:gd name="T48" fmla="*/ 43 w 1411"/>
                <a:gd name="T49" fmla="*/ 948 h 1410"/>
                <a:gd name="T50" fmla="*/ 86 w 1411"/>
                <a:gd name="T51" fmla="*/ 1042 h 1410"/>
                <a:gd name="T52" fmla="*/ 141 w 1411"/>
                <a:gd name="T53" fmla="*/ 1127 h 1410"/>
                <a:gd name="T54" fmla="*/ 207 w 1411"/>
                <a:gd name="T55" fmla="*/ 1205 h 1410"/>
                <a:gd name="T56" fmla="*/ 283 w 1411"/>
                <a:gd name="T57" fmla="*/ 1271 h 1410"/>
                <a:gd name="T58" fmla="*/ 369 w 1411"/>
                <a:gd name="T59" fmla="*/ 1326 h 1410"/>
                <a:gd name="T60" fmla="*/ 463 w 1411"/>
                <a:gd name="T61" fmla="*/ 1368 h 1410"/>
                <a:gd name="T62" fmla="*/ 564 w 1411"/>
                <a:gd name="T63" fmla="*/ 1396 h 1410"/>
                <a:gd name="T64" fmla="*/ 669 w 1411"/>
                <a:gd name="T65" fmla="*/ 1409 h 1410"/>
                <a:gd name="T66" fmla="*/ 742 w 1411"/>
                <a:gd name="T67" fmla="*/ 1409 h 1410"/>
                <a:gd name="T68" fmla="*/ 848 w 1411"/>
                <a:gd name="T69" fmla="*/ 1396 h 1410"/>
                <a:gd name="T70" fmla="*/ 948 w 1411"/>
                <a:gd name="T71" fmla="*/ 1368 h 1410"/>
                <a:gd name="T72" fmla="*/ 1042 w 1411"/>
                <a:gd name="T73" fmla="*/ 1326 h 1410"/>
                <a:gd name="T74" fmla="*/ 1127 w 1411"/>
                <a:gd name="T75" fmla="*/ 1271 h 1410"/>
                <a:gd name="T76" fmla="*/ 1205 w 1411"/>
                <a:gd name="T77" fmla="*/ 1205 h 1410"/>
                <a:gd name="T78" fmla="*/ 1271 w 1411"/>
                <a:gd name="T79" fmla="*/ 1127 h 1410"/>
                <a:gd name="T80" fmla="*/ 1326 w 1411"/>
                <a:gd name="T81" fmla="*/ 1042 h 1410"/>
                <a:gd name="T82" fmla="*/ 1368 w 1411"/>
                <a:gd name="T83" fmla="*/ 948 h 1410"/>
                <a:gd name="T84" fmla="*/ 1397 w 1411"/>
                <a:gd name="T85" fmla="*/ 848 h 1410"/>
                <a:gd name="T86" fmla="*/ 1410 w 1411"/>
                <a:gd name="T87" fmla="*/ 742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1" h="1410">
                  <a:moveTo>
                    <a:pt x="1411" y="705"/>
                  </a:moveTo>
                  <a:lnTo>
                    <a:pt x="1411" y="705"/>
                  </a:lnTo>
                  <a:lnTo>
                    <a:pt x="1410" y="669"/>
                  </a:lnTo>
                  <a:lnTo>
                    <a:pt x="1408" y="632"/>
                  </a:lnTo>
                  <a:lnTo>
                    <a:pt x="1403" y="597"/>
                  </a:lnTo>
                  <a:lnTo>
                    <a:pt x="1397" y="563"/>
                  </a:lnTo>
                  <a:lnTo>
                    <a:pt x="1389" y="528"/>
                  </a:lnTo>
                  <a:lnTo>
                    <a:pt x="1379" y="494"/>
                  </a:lnTo>
                  <a:lnTo>
                    <a:pt x="1368" y="462"/>
                  </a:lnTo>
                  <a:lnTo>
                    <a:pt x="1356" y="430"/>
                  </a:lnTo>
                  <a:lnTo>
                    <a:pt x="1342" y="399"/>
                  </a:lnTo>
                  <a:lnTo>
                    <a:pt x="1326" y="367"/>
                  </a:lnTo>
                  <a:lnTo>
                    <a:pt x="1310" y="339"/>
                  </a:lnTo>
                  <a:lnTo>
                    <a:pt x="1290" y="310"/>
                  </a:lnTo>
                  <a:lnTo>
                    <a:pt x="1271" y="282"/>
                  </a:lnTo>
                  <a:lnTo>
                    <a:pt x="1251" y="255"/>
                  </a:lnTo>
                  <a:lnTo>
                    <a:pt x="1228" y="230"/>
                  </a:lnTo>
                  <a:lnTo>
                    <a:pt x="1205" y="206"/>
                  </a:lnTo>
                  <a:lnTo>
                    <a:pt x="1180" y="182"/>
                  </a:lnTo>
                  <a:lnTo>
                    <a:pt x="1154" y="160"/>
                  </a:lnTo>
                  <a:lnTo>
                    <a:pt x="1127" y="139"/>
                  </a:lnTo>
                  <a:lnTo>
                    <a:pt x="1101" y="120"/>
                  </a:lnTo>
                  <a:lnTo>
                    <a:pt x="1072" y="102"/>
                  </a:lnTo>
                  <a:lnTo>
                    <a:pt x="1042" y="84"/>
                  </a:lnTo>
                  <a:lnTo>
                    <a:pt x="1012" y="68"/>
                  </a:lnTo>
                  <a:lnTo>
                    <a:pt x="981" y="54"/>
                  </a:lnTo>
                  <a:lnTo>
                    <a:pt x="948" y="42"/>
                  </a:lnTo>
                  <a:lnTo>
                    <a:pt x="915" y="31"/>
                  </a:lnTo>
                  <a:lnTo>
                    <a:pt x="882" y="21"/>
                  </a:lnTo>
                  <a:lnTo>
                    <a:pt x="848" y="14"/>
                  </a:lnTo>
                  <a:lnTo>
                    <a:pt x="814" y="7"/>
                  </a:lnTo>
                  <a:lnTo>
                    <a:pt x="778" y="3"/>
                  </a:lnTo>
                  <a:lnTo>
                    <a:pt x="742" y="1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69" y="1"/>
                  </a:lnTo>
                  <a:lnTo>
                    <a:pt x="634" y="3"/>
                  </a:lnTo>
                  <a:lnTo>
                    <a:pt x="598" y="7"/>
                  </a:lnTo>
                  <a:lnTo>
                    <a:pt x="564" y="14"/>
                  </a:lnTo>
                  <a:lnTo>
                    <a:pt x="530" y="21"/>
                  </a:lnTo>
                  <a:lnTo>
                    <a:pt x="495" y="31"/>
                  </a:lnTo>
                  <a:lnTo>
                    <a:pt x="463" y="42"/>
                  </a:lnTo>
                  <a:lnTo>
                    <a:pt x="431" y="54"/>
                  </a:lnTo>
                  <a:lnTo>
                    <a:pt x="400" y="68"/>
                  </a:lnTo>
                  <a:lnTo>
                    <a:pt x="369" y="84"/>
                  </a:lnTo>
                  <a:lnTo>
                    <a:pt x="340" y="102"/>
                  </a:lnTo>
                  <a:lnTo>
                    <a:pt x="311" y="120"/>
                  </a:lnTo>
                  <a:lnTo>
                    <a:pt x="283" y="139"/>
                  </a:lnTo>
                  <a:lnTo>
                    <a:pt x="257" y="160"/>
                  </a:lnTo>
                  <a:lnTo>
                    <a:pt x="232" y="182"/>
                  </a:lnTo>
                  <a:lnTo>
                    <a:pt x="207" y="206"/>
                  </a:lnTo>
                  <a:lnTo>
                    <a:pt x="184" y="230"/>
                  </a:lnTo>
                  <a:lnTo>
                    <a:pt x="161" y="255"/>
                  </a:lnTo>
                  <a:lnTo>
                    <a:pt x="141" y="282"/>
                  </a:lnTo>
                  <a:lnTo>
                    <a:pt x="121" y="310"/>
                  </a:lnTo>
                  <a:lnTo>
                    <a:pt x="102" y="339"/>
                  </a:lnTo>
                  <a:lnTo>
                    <a:pt x="86" y="367"/>
                  </a:lnTo>
                  <a:lnTo>
                    <a:pt x="70" y="399"/>
                  </a:lnTo>
                  <a:lnTo>
                    <a:pt x="56" y="430"/>
                  </a:lnTo>
                  <a:lnTo>
                    <a:pt x="43" y="462"/>
                  </a:lnTo>
                  <a:lnTo>
                    <a:pt x="33" y="494"/>
                  </a:lnTo>
                  <a:lnTo>
                    <a:pt x="23" y="528"/>
                  </a:lnTo>
                  <a:lnTo>
                    <a:pt x="15" y="563"/>
                  </a:lnTo>
                  <a:lnTo>
                    <a:pt x="9" y="597"/>
                  </a:lnTo>
                  <a:lnTo>
                    <a:pt x="5" y="632"/>
                  </a:lnTo>
                  <a:lnTo>
                    <a:pt x="1" y="669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1" y="742"/>
                  </a:lnTo>
                  <a:lnTo>
                    <a:pt x="5" y="777"/>
                  </a:lnTo>
                  <a:lnTo>
                    <a:pt x="9" y="812"/>
                  </a:lnTo>
                  <a:lnTo>
                    <a:pt x="15" y="848"/>
                  </a:lnTo>
                  <a:lnTo>
                    <a:pt x="23" y="882"/>
                  </a:lnTo>
                  <a:lnTo>
                    <a:pt x="33" y="915"/>
                  </a:lnTo>
                  <a:lnTo>
                    <a:pt x="43" y="948"/>
                  </a:lnTo>
                  <a:lnTo>
                    <a:pt x="56" y="981"/>
                  </a:lnTo>
                  <a:lnTo>
                    <a:pt x="70" y="1012"/>
                  </a:lnTo>
                  <a:lnTo>
                    <a:pt x="86" y="1042"/>
                  </a:lnTo>
                  <a:lnTo>
                    <a:pt x="102" y="1072"/>
                  </a:lnTo>
                  <a:lnTo>
                    <a:pt x="121" y="1100"/>
                  </a:lnTo>
                  <a:lnTo>
                    <a:pt x="141" y="1127"/>
                  </a:lnTo>
                  <a:lnTo>
                    <a:pt x="161" y="1154"/>
                  </a:lnTo>
                  <a:lnTo>
                    <a:pt x="184" y="1180"/>
                  </a:lnTo>
                  <a:lnTo>
                    <a:pt x="207" y="1205"/>
                  </a:lnTo>
                  <a:lnTo>
                    <a:pt x="232" y="1228"/>
                  </a:lnTo>
                  <a:lnTo>
                    <a:pt x="257" y="1250"/>
                  </a:lnTo>
                  <a:lnTo>
                    <a:pt x="283" y="1271"/>
                  </a:lnTo>
                  <a:lnTo>
                    <a:pt x="311" y="1290"/>
                  </a:lnTo>
                  <a:lnTo>
                    <a:pt x="340" y="1309"/>
                  </a:lnTo>
                  <a:lnTo>
                    <a:pt x="369" y="1326"/>
                  </a:lnTo>
                  <a:lnTo>
                    <a:pt x="400" y="1341"/>
                  </a:lnTo>
                  <a:lnTo>
                    <a:pt x="431" y="1356"/>
                  </a:lnTo>
                  <a:lnTo>
                    <a:pt x="463" y="1368"/>
                  </a:lnTo>
                  <a:lnTo>
                    <a:pt x="495" y="1379"/>
                  </a:lnTo>
                  <a:lnTo>
                    <a:pt x="530" y="1388"/>
                  </a:lnTo>
                  <a:lnTo>
                    <a:pt x="564" y="1396"/>
                  </a:lnTo>
                  <a:lnTo>
                    <a:pt x="598" y="1403"/>
                  </a:lnTo>
                  <a:lnTo>
                    <a:pt x="634" y="1407"/>
                  </a:lnTo>
                  <a:lnTo>
                    <a:pt x="669" y="1409"/>
                  </a:lnTo>
                  <a:lnTo>
                    <a:pt x="705" y="1410"/>
                  </a:lnTo>
                  <a:lnTo>
                    <a:pt x="705" y="1410"/>
                  </a:lnTo>
                  <a:lnTo>
                    <a:pt x="742" y="1409"/>
                  </a:lnTo>
                  <a:lnTo>
                    <a:pt x="778" y="1407"/>
                  </a:lnTo>
                  <a:lnTo>
                    <a:pt x="814" y="1403"/>
                  </a:lnTo>
                  <a:lnTo>
                    <a:pt x="848" y="1396"/>
                  </a:lnTo>
                  <a:lnTo>
                    <a:pt x="882" y="1388"/>
                  </a:lnTo>
                  <a:lnTo>
                    <a:pt x="915" y="1379"/>
                  </a:lnTo>
                  <a:lnTo>
                    <a:pt x="948" y="1368"/>
                  </a:lnTo>
                  <a:lnTo>
                    <a:pt x="981" y="1356"/>
                  </a:lnTo>
                  <a:lnTo>
                    <a:pt x="1012" y="1341"/>
                  </a:lnTo>
                  <a:lnTo>
                    <a:pt x="1042" y="1326"/>
                  </a:lnTo>
                  <a:lnTo>
                    <a:pt x="1072" y="1309"/>
                  </a:lnTo>
                  <a:lnTo>
                    <a:pt x="1101" y="1290"/>
                  </a:lnTo>
                  <a:lnTo>
                    <a:pt x="1127" y="1271"/>
                  </a:lnTo>
                  <a:lnTo>
                    <a:pt x="1154" y="1250"/>
                  </a:lnTo>
                  <a:lnTo>
                    <a:pt x="1180" y="1228"/>
                  </a:lnTo>
                  <a:lnTo>
                    <a:pt x="1205" y="1205"/>
                  </a:lnTo>
                  <a:lnTo>
                    <a:pt x="1228" y="1180"/>
                  </a:lnTo>
                  <a:lnTo>
                    <a:pt x="1251" y="1154"/>
                  </a:lnTo>
                  <a:lnTo>
                    <a:pt x="1271" y="1127"/>
                  </a:lnTo>
                  <a:lnTo>
                    <a:pt x="1290" y="1100"/>
                  </a:lnTo>
                  <a:lnTo>
                    <a:pt x="1310" y="1072"/>
                  </a:lnTo>
                  <a:lnTo>
                    <a:pt x="1326" y="1042"/>
                  </a:lnTo>
                  <a:lnTo>
                    <a:pt x="1342" y="1012"/>
                  </a:lnTo>
                  <a:lnTo>
                    <a:pt x="1356" y="981"/>
                  </a:lnTo>
                  <a:lnTo>
                    <a:pt x="1368" y="948"/>
                  </a:lnTo>
                  <a:lnTo>
                    <a:pt x="1379" y="915"/>
                  </a:lnTo>
                  <a:lnTo>
                    <a:pt x="1389" y="882"/>
                  </a:lnTo>
                  <a:lnTo>
                    <a:pt x="1397" y="848"/>
                  </a:lnTo>
                  <a:lnTo>
                    <a:pt x="1403" y="812"/>
                  </a:lnTo>
                  <a:lnTo>
                    <a:pt x="1408" y="777"/>
                  </a:lnTo>
                  <a:lnTo>
                    <a:pt x="1410" y="742"/>
                  </a:lnTo>
                  <a:lnTo>
                    <a:pt x="1411" y="705"/>
                  </a:lnTo>
                  <a:lnTo>
                    <a:pt x="1411" y="7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67E80C43-E9CE-4034-B125-8BAB4575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6" y="2546350"/>
              <a:ext cx="160338" cy="273050"/>
            </a:xfrm>
            <a:custGeom>
              <a:avLst/>
              <a:gdLst>
                <a:gd name="T0" fmla="*/ 80 w 710"/>
                <a:gd name="T1" fmla="*/ 768 h 1204"/>
                <a:gd name="T2" fmla="*/ 144 w 710"/>
                <a:gd name="T3" fmla="*/ 897 h 1204"/>
                <a:gd name="T4" fmla="*/ 221 w 710"/>
                <a:gd name="T5" fmla="*/ 1008 h 1204"/>
                <a:gd name="T6" fmla="*/ 308 w 710"/>
                <a:gd name="T7" fmla="*/ 1097 h 1204"/>
                <a:gd name="T8" fmla="*/ 384 w 710"/>
                <a:gd name="T9" fmla="*/ 1155 h 1204"/>
                <a:gd name="T10" fmla="*/ 430 w 710"/>
                <a:gd name="T11" fmla="*/ 1180 h 1204"/>
                <a:gd name="T12" fmla="*/ 477 w 710"/>
                <a:gd name="T13" fmla="*/ 1199 h 1204"/>
                <a:gd name="T14" fmla="*/ 514 w 710"/>
                <a:gd name="T15" fmla="*/ 1202 h 1204"/>
                <a:gd name="T16" fmla="*/ 580 w 710"/>
                <a:gd name="T17" fmla="*/ 1191 h 1204"/>
                <a:gd name="T18" fmla="*/ 650 w 710"/>
                <a:gd name="T19" fmla="*/ 1164 h 1204"/>
                <a:gd name="T20" fmla="*/ 708 w 710"/>
                <a:gd name="T21" fmla="*/ 1045 h 1204"/>
                <a:gd name="T22" fmla="*/ 710 w 710"/>
                <a:gd name="T23" fmla="*/ 1036 h 1204"/>
                <a:gd name="T24" fmla="*/ 704 w 710"/>
                <a:gd name="T25" fmla="*/ 1029 h 1204"/>
                <a:gd name="T26" fmla="*/ 530 w 710"/>
                <a:gd name="T27" fmla="*/ 858 h 1204"/>
                <a:gd name="T28" fmla="*/ 517 w 710"/>
                <a:gd name="T29" fmla="*/ 853 h 1204"/>
                <a:gd name="T30" fmla="*/ 499 w 710"/>
                <a:gd name="T31" fmla="*/ 856 h 1204"/>
                <a:gd name="T32" fmla="*/ 390 w 710"/>
                <a:gd name="T33" fmla="*/ 896 h 1204"/>
                <a:gd name="T34" fmla="*/ 369 w 710"/>
                <a:gd name="T35" fmla="*/ 895 h 1204"/>
                <a:gd name="T36" fmla="*/ 344 w 710"/>
                <a:gd name="T37" fmla="*/ 868 h 1204"/>
                <a:gd name="T38" fmla="*/ 289 w 710"/>
                <a:gd name="T39" fmla="*/ 790 h 1204"/>
                <a:gd name="T40" fmla="*/ 239 w 710"/>
                <a:gd name="T41" fmla="*/ 695 h 1204"/>
                <a:gd name="T42" fmla="*/ 215 w 710"/>
                <a:gd name="T43" fmla="*/ 627 h 1204"/>
                <a:gd name="T44" fmla="*/ 191 w 710"/>
                <a:gd name="T45" fmla="*/ 524 h 1204"/>
                <a:gd name="T46" fmla="*/ 184 w 710"/>
                <a:gd name="T47" fmla="*/ 426 h 1204"/>
                <a:gd name="T48" fmla="*/ 186 w 710"/>
                <a:gd name="T49" fmla="*/ 390 h 1204"/>
                <a:gd name="T50" fmla="*/ 202 w 710"/>
                <a:gd name="T51" fmla="*/ 376 h 1204"/>
                <a:gd name="T52" fmla="*/ 310 w 710"/>
                <a:gd name="T53" fmla="*/ 336 h 1204"/>
                <a:gd name="T54" fmla="*/ 325 w 710"/>
                <a:gd name="T55" fmla="*/ 328 h 1204"/>
                <a:gd name="T56" fmla="*/ 332 w 710"/>
                <a:gd name="T57" fmla="*/ 315 h 1204"/>
                <a:gd name="T58" fmla="*/ 356 w 710"/>
                <a:gd name="T59" fmla="*/ 72 h 1204"/>
                <a:gd name="T60" fmla="*/ 356 w 710"/>
                <a:gd name="T61" fmla="*/ 63 h 1204"/>
                <a:gd name="T62" fmla="*/ 253 w 710"/>
                <a:gd name="T63" fmla="*/ 0 h 1204"/>
                <a:gd name="T64" fmla="*/ 227 w 710"/>
                <a:gd name="T65" fmla="*/ 4 h 1204"/>
                <a:gd name="T66" fmla="*/ 157 w 710"/>
                <a:gd name="T67" fmla="*/ 28 h 1204"/>
                <a:gd name="T68" fmla="*/ 99 w 710"/>
                <a:gd name="T69" fmla="*/ 62 h 1204"/>
                <a:gd name="T70" fmla="*/ 73 w 710"/>
                <a:gd name="T71" fmla="*/ 88 h 1204"/>
                <a:gd name="T72" fmla="*/ 50 w 710"/>
                <a:gd name="T73" fmla="*/ 133 h 1204"/>
                <a:gd name="T74" fmla="*/ 30 w 710"/>
                <a:gd name="T75" fmla="*/ 182 h 1204"/>
                <a:gd name="T76" fmla="*/ 8 w 710"/>
                <a:gd name="T77" fmla="*/ 274 h 1204"/>
                <a:gd name="T78" fmla="*/ 0 w 710"/>
                <a:gd name="T79" fmla="*/ 399 h 1204"/>
                <a:gd name="T80" fmla="*/ 12 w 710"/>
                <a:gd name="T81" fmla="*/ 534 h 1204"/>
                <a:gd name="T82" fmla="*/ 45 w 710"/>
                <a:gd name="T83" fmla="*/ 67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0" h="1204">
                  <a:moveTo>
                    <a:pt x="61" y="721"/>
                  </a:moveTo>
                  <a:lnTo>
                    <a:pt x="61" y="721"/>
                  </a:lnTo>
                  <a:lnTo>
                    <a:pt x="80" y="768"/>
                  </a:lnTo>
                  <a:lnTo>
                    <a:pt x="100" y="813"/>
                  </a:lnTo>
                  <a:lnTo>
                    <a:pt x="121" y="856"/>
                  </a:lnTo>
                  <a:lnTo>
                    <a:pt x="144" y="897"/>
                  </a:lnTo>
                  <a:lnTo>
                    <a:pt x="169" y="937"/>
                  </a:lnTo>
                  <a:lnTo>
                    <a:pt x="194" y="973"/>
                  </a:lnTo>
                  <a:lnTo>
                    <a:pt x="221" y="1008"/>
                  </a:lnTo>
                  <a:lnTo>
                    <a:pt x="249" y="1041"/>
                  </a:lnTo>
                  <a:lnTo>
                    <a:pt x="278" y="1071"/>
                  </a:lnTo>
                  <a:lnTo>
                    <a:pt x="308" y="1097"/>
                  </a:lnTo>
                  <a:lnTo>
                    <a:pt x="338" y="1123"/>
                  </a:lnTo>
                  <a:lnTo>
                    <a:pt x="368" y="1145"/>
                  </a:lnTo>
                  <a:lnTo>
                    <a:pt x="384" y="1155"/>
                  </a:lnTo>
                  <a:lnTo>
                    <a:pt x="399" y="1164"/>
                  </a:lnTo>
                  <a:lnTo>
                    <a:pt x="415" y="1172"/>
                  </a:lnTo>
                  <a:lnTo>
                    <a:pt x="430" y="1180"/>
                  </a:lnTo>
                  <a:lnTo>
                    <a:pt x="446" y="1187"/>
                  </a:lnTo>
                  <a:lnTo>
                    <a:pt x="461" y="1194"/>
                  </a:lnTo>
                  <a:lnTo>
                    <a:pt x="477" y="1199"/>
                  </a:lnTo>
                  <a:lnTo>
                    <a:pt x="493" y="1204"/>
                  </a:lnTo>
                  <a:lnTo>
                    <a:pt x="493" y="1204"/>
                  </a:lnTo>
                  <a:lnTo>
                    <a:pt x="514" y="1202"/>
                  </a:lnTo>
                  <a:lnTo>
                    <a:pt x="535" y="1200"/>
                  </a:lnTo>
                  <a:lnTo>
                    <a:pt x="557" y="1196"/>
                  </a:lnTo>
                  <a:lnTo>
                    <a:pt x="580" y="1191"/>
                  </a:lnTo>
                  <a:lnTo>
                    <a:pt x="604" y="1184"/>
                  </a:lnTo>
                  <a:lnTo>
                    <a:pt x="627" y="1176"/>
                  </a:lnTo>
                  <a:lnTo>
                    <a:pt x="650" y="1164"/>
                  </a:lnTo>
                  <a:lnTo>
                    <a:pt x="661" y="1157"/>
                  </a:lnTo>
                  <a:lnTo>
                    <a:pt x="672" y="1151"/>
                  </a:lnTo>
                  <a:lnTo>
                    <a:pt x="708" y="1045"/>
                  </a:lnTo>
                  <a:lnTo>
                    <a:pt x="708" y="1045"/>
                  </a:lnTo>
                  <a:lnTo>
                    <a:pt x="710" y="1041"/>
                  </a:lnTo>
                  <a:lnTo>
                    <a:pt x="710" y="1036"/>
                  </a:lnTo>
                  <a:lnTo>
                    <a:pt x="708" y="1033"/>
                  </a:lnTo>
                  <a:lnTo>
                    <a:pt x="704" y="1029"/>
                  </a:lnTo>
                  <a:lnTo>
                    <a:pt x="704" y="1029"/>
                  </a:lnTo>
                  <a:lnTo>
                    <a:pt x="539" y="867"/>
                  </a:lnTo>
                  <a:lnTo>
                    <a:pt x="539" y="867"/>
                  </a:lnTo>
                  <a:lnTo>
                    <a:pt x="530" y="858"/>
                  </a:lnTo>
                  <a:lnTo>
                    <a:pt x="525" y="856"/>
                  </a:lnTo>
                  <a:lnTo>
                    <a:pt x="521" y="854"/>
                  </a:lnTo>
                  <a:lnTo>
                    <a:pt x="517" y="853"/>
                  </a:lnTo>
                  <a:lnTo>
                    <a:pt x="511" y="853"/>
                  </a:lnTo>
                  <a:lnTo>
                    <a:pt x="505" y="854"/>
                  </a:lnTo>
                  <a:lnTo>
                    <a:pt x="499" y="856"/>
                  </a:lnTo>
                  <a:lnTo>
                    <a:pt x="499" y="856"/>
                  </a:lnTo>
                  <a:lnTo>
                    <a:pt x="390" y="896"/>
                  </a:lnTo>
                  <a:lnTo>
                    <a:pt x="390" y="896"/>
                  </a:lnTo>
                  <a:lnTo>
                    <a:pt x="383" y="898"/>
                  </a:lnTo>
                  <a:lnTo>
                    <a:pt x="375" y="897"/>
                  </a:lnTo>
                  <a:lnTo>
                    <a:pt x="369" y="895"/>
                  </a:lnTo>
                  <a:lnTo>
                    <a:pt x="364" y="891"/>
                  </a:lnTo>
                  <a:lnTo>
                    <a:pt x="364" y="891"/>
                  </a:lnTo>
                  <a:lnTo>
                    <a:pt x="344" y="868"/>
                  </a:lnTo>
                  <a:lnTo>
                    <a:pt x="325" y="843"/>
                  </a:lnTo>
                  <a:lnTo>
                    <a:pt x="307" y="818"/>
                  </a:lnTo>
                  <a:lnTo>
                    <a:pt x="289" y="790"/>
                  </a:lnTo>
                  <a:lnTo>
                    <a:pt x="270" y="760"/>
                  </a:lnTo>
                  <a:lnTo>
                    <a:pt x="254" y="729"/>
                  </a:lnTo>
                  <a:lnTo>
                    <a:pt x="239" y="695"/>
                  </a:lnTo>
                  <a:lnTo>
                    <a:pt x="226" y="661"/>
                  </a:lnTo>
                  <a:lnTo>
                    <a:pt x="226" y="661"/>
                  </a:lnTo>
                  <a:lnTo>
                    <a:pt x="215" y="627"/>
                  </a:lnTo>
                  <a:lnTo>
                    <a:pt x="205" y="592"/>
                  </a:lnTo>
                  <a:lnTo>
                    <a:pt x="197" y="557"/>
                  </a:lnTo>
                  <a:lnTo>
                    <a:pt x="191" y="524"/>
                  </a:lnTo>
                  <a:lnTo>
                    <a:pt x="188" y="491"/>
                  </a:lnTo>
                  <a:lnTo>
                    <a:pt x="185" y="458"/>
                  </a:lnTo>
                  <a:lnTo>
                    <a:pt x="184" y="426"/>
                  </a:lnTo>
                  <a:lnTo>
                    <a:pt x="185" y="396"/>
                  </a:lnTo>
                  <a:lnTo>
                    <a:pt x="185" y="396"/>
                  </a:lnTo>
                  <a:lnTo>
                    <a:pt x="186" y="390"/>
                  </a:lnTo>
                  <a:lnTo>
                    <a:pt x="189" y="385"/>
                  </a:lnTo>
                  <a:lnTo>
                    <a:pt x="194" y="379"/>
                  </a:lnTo>
                  <a:lnTo>
                    <a:pt x="202" y="376"/>
                  </a:lnTo>
                  <a:lnTo>
                    <a:pt x="202" y="376"/>
                  </a:lnTo>
                  <a:lnTo>
                    <a:pt x="310" y="336"/>
                  </a:lnTo>
                  <a:lnTo>
                    <a:pt x="310" y="336"/>
                  </a:lnTo>
                  <a:lnTo>
                    <a:pt x="316" y="334"/>
                  </a:lnTo>
                  <a:lnTo>
                    <a:pt x="322" y="331"/>
                  </a:lnTo>
                  <a:lnTo>
                    <a:pt x="325" y="328"/>
                  </a:lnTo>
                  <a:lnTo>
                    <a:pt x="328" y="325"/>
                  </a:lnTo>
                  <a:lnTo>
                    <a:pt x="330" y="320"/>
                  </a:lnTo>
                  <a:lnTo>
                    <a:pt x="332" y="315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56" y="72"/>
                  </a:lnTo>
                  <a:lnTo>
                    <a:pt x="356" y="72"/>
                  </a:lnTo>
                  <a:lnTo>
                    <a:pt x="357" y="66"/>
                  </a:lnTo>
                  <a:lnTo>
                    <a:pt x="356" y="63"/>
                  </a:lnTo>
                  <a:lnTo>
                    <a:pt x="353" y="60"/>
                  </a:lnTo>
                  <a:lnTo>
                    <a:pt x="350" y="57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0" y="1"/>
                  </a:lnTo>
                  <a:lnTo>
                    <a:pt x="227" y="4"/>
                  </a:lnTo>
                  <a:lnTo>
                    <a:pt x="203" y="10"/>
                  </a:lnTo>
                  <a:lnTo>
                    <a:pt x="179" y="18"/>
                  </a:lnTo>
                  <a:lnTo>
                    <a:pt x="157" y="28"/>
                  </a:lnTo>
                  <a:lnTo>
                    <a:pt x="136" y="38"/>
                  </a:lnTo>
                  <a:lnTo>
                    <a:pt x="116" y="50"/>
                  </a:lnTo>
                  <a:lnTo>
                    <a:pt x="99" y="62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3" y="88"/>
                  </a:lnTo>
                  <a:lnTo>
                    <a:pt x="65" y="102"/>
                  </a:lnTo>
                  <a:lnTo>
                    <a:pt x="57" y="117"/>
                  </a:lnTo>
                  <a:lnTo>
                    <a:pt x="50" y="133"/>
                  </a:lnTo>
                  <a:lnTo>
                    <a:pt x="42" y="149"/>
                  </a:lnTo>
                  <a:lnTo>
                    <a:pt x="36" y="165"/>
                  </a:lnTo>
                  <a:lnTo>
                    <a:pt x="30" y="182"/>
                  </a:lnTo>
                  <a:lnTo>
                    <a:pt x="25" y="199"/>
                  </a:lnTo>
                  <a:lnTo>
                    <a:pt x="15" y="237"/>
                  </a:lnTo>
                  <a:lnTo>
                    <a:pt x="8" y="274"/>
                  </a:lnTo>
                  <a:lnTo>
                    <a:pt x="4" y="315"/>
                  </a:lnTo>
                  <a:lnTo>
                    <a:pt x="0" y="356"/>
                  </a:lnTo>
                  <a:lnTo>
                    <a:pt x="0" y="399"/>
                  </a:lnTo>
                  <a:lnTo>
                    <a:pt x="1" y="443"/>
                  </a:lnTo>
                  <a:lnTo>
                    <a:pt x="6" y="488"/>
                  </a:lnTo>
                  <a:lnTo>
                    <a:pt x="12" y="534"/>
                  </a:lnTo>
                  <a:lnTo>
                    <a:pt x="21" y="580"/>
                  </a:lnTo>
                  <a:lnTo>
                    <a:pt x="32" y="627"/>
                  </a:lnTo>
                  <a:lnTo>
                    <a:pt x="45" y="674"/>
                  </a:lnTo>
                  <a:lnTo>
                    <a:pt x="61" y="721"/>
                  </a:lnTo>
                  <a:lnTo>
                    <a:pt x="61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23EE07AB-F54F-49DD-A0E1-0DC7FFC2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1" y="2778125"/>
              <a:ext cx="635000" cy="414337"/>
            </a:xfrm>
            <a:custGeom>
              <a:avLst/>
              <a:gdLst>
                <a:gd name="T0" fmla="*/ 2786 w 2798"/>
                <a:gd name="T1" fmla="*/ 606 h 1828"/>
                <a:gd name="T2" fmla="*/ 2769 w 2798"/>
                <a:gd name="T3" fmla="*/ 557 h 1828"/>
                <a:gd name="T4" fmla="*/ 2734 w 2798"/>
                <a:gd name="T5" fmla="*/ 509 h 1828"/>
                <a:gd name="T6" fmla="*/ 2682 w 2798"/>
                <a:gd name="T7" fmla="*/ 464 h 1828"/>
                <a:gd name="T8" fmla="*/ 2615 w 2798"/>
                <a:gd name="T9" fmla="*/ 425 h 1828"/>
                <a:gd name="T10" fmla="*/ 2536 w 2798"/>
                <a:gd name="T11" fmla="*/ 388 h 1828"/>
                <a:gd name="T12" fmla="*/ 2446 w 2798"/>
                <a:gd name="T13" fmla="*/ 357 h 1828"/>
                <a:gd name="T14" fmla="*/ 2346 w 2798"/>
                <a:gd name="T15" fmla="*/ 331 h 1828"/>
                <a:gd name="T16" fmla="*/ 2240 w 2798"/>
                <a:gd name="T17" fmla="*/ 311 h 1828"/>
                <a:gd name="T18" fmla="*/ 2129 w 2798"/>
                <a:gd name="T19" fmla="*/ 298 h 1828"/>
                <a:gd name="T20" fmla="*/ 2014 w 2798"/>
                <a:gd name="T21" fmla="*/ 292 h 1828"/>
                <a:gd name="T22" fmla="*/ 1901 w 2798"/>
                <a:gd name="T23" fmla="*/ 293 h 1828"/>
                <a:gd name="T24" fmla="*/ 1706 w 2798"/>
                <a:gd name="T25" fmla="*/ 309 h 1828"/>
                <a:gd name="T26" fmla="*/ 1546 w 2798"/>
                <a:gd name="T27" fmla="*/ 340 h 1828"/>
                <a:gd name="T28" fmla="*/ 1416 w 2798"/>
                <a:gd name="T29" fmla="*/ 379 h 1828"/>
                <a:gd name="T30" fmla="*/ 1317 w 2798"/>
                <a:gd name="T31" fmla="*/ 420 h 1828"/>
                <a:gd name="T32" fmla="*/ 744 w 2798"/>
                <a:gd name="T33" fmla="*/ 728 h 1828"/>
                <a:gd name="T34" fmla="*/ 945 w 2798"/>
                <a:gd name="T35" fmla="*/ 327 h 1828"/>
                <a:gd name="T36" fmla="*/ 960 w 2798"/>
                <a:gd name="T37" fmla="*/ 258 h 1828"/>
                <a:gd name="T38" fmla="*/ 954 w 2798"/>
                <a:gd name="T39" fmla="*/ 188 h 1828"/>
                <a:gd name="T40" fmla="*/ 930 w 2798"/>
                <a:gd name="T41" fmla="*/ 124 h 1828"/>
                <a:gd name="T42" fmla="*/ 887 w 2798"/>
                <a:gd name="T43" fmla="*/ 68 h 1828"/>
                <a:gd name="T44" fmla="*/ 828 w 2798"/>
                <a:gd name="T45" fmla="*/ 26 h 1828"/>
                <a:gd name="T46" fmla="*/ 782 w 2798"/>
                <a:gd name="T47" fmla="*/ 9 h 1828"/>
                <a:gd name="T48" fmla="*/ 712 w 2798"/>
                <a:gd name="T49" fmla="*/ 0 h 1828"/>
                <a:gd name="T50" fmla="*/ 644 w 2798"/>
                <a:gd name="T51" fmla="*/ 12 h 1828"/>
                <a:gd name="T52" fmla="*/ 582 w 2798"/>
                <a:gd name="T53" fmla="*/ 43 h 1828"/>
                <a:gd name="T54" fmla="*/ 530 w 2798"/>
                <a:gd name="T55" fmla="*/ 92 h 1828"/>
                <a:gd name="T56" fmla="*/ 0 w 2798"/>
                <a:gd name="T57" fmla="*/ 1134 h 1828"/>
                <a:gd name="T58" fmla="*/ 1153 w 2798"/>
                <a:gd name="T59" fmla="*/ 1056 h 1828"/>
                <a:gd name="T60" fmla="*/ 1159 w 2798"/>
                <a:gd name="T61" fmla="*/ 1271 h 1828"/>
                <a:gd name="T62" fmla="*/ 1174 w 2798"/>
                <a:gd name="T63" fmla="*/ 1520 h 1828"/>
                <a:gd name="T64" fmla="*/ 1193 w 2798"/>
                <a:gd name="T65" fmla="*/ 1701 h 1828"/>
                <a:gd name="T66" fmla="*/ 1276 w 2798"/>
                <a:gd name="T67" fmla="*/ 1729 h 1828"/>
                <a:gd name="T68" fmla="*/ 1410 w 2798"/>
                <a:gd name="T69" fmla="*/ 1766 h 1828"/>
                <a:gd name="T70" fmla="*/ 1553 w 2798"/>
                <a:gd name="T71" fmla="*/ 1793 h 1828"/>
                <a:gd name="T72" fmla="*/ 1703 w 2798"/>
                <a:gd name="T73" fmla="*/ 1814 h 1828"/>
                <a:gd name="T74" fmla="*/ 1859 w 2798"/>
                <a:gd name="T75" fmla="*/ 1826 h 1828"/>
                <a:gd name="T76" fmla="*/ 1964 w 2798"/>
                <a:gd name="T77" fmla="*/ 1828 h 1828"/>
                <a:gd name="T78" fmla="*/ 2127 w 2798"/>
                <a:gd name="T79" fmla="*/ 1822 h 1828"/>
                <a:gd name="T80" fmla="*/ 2287 w 2798"/>
                <a:gd name="T81" fmla="*/ 1806 h 1828"/>
                <a:gd name="T82" fmla="*/ 2440 w 2798"/>
                <a:gd name="T83" fmla="*/ 1782 h 1828"/>
                <a:gd name="T84" fmla="*/ 2585 w 2798"/>
                <a:gd name="T85" fmla="*/ 1748 h 1828"/>
                <a:gd name="T86" fmla="*/ 2719 w 2798"/>
                <a:gd name="T87" fmla="*/ 1707 h 1828"/>
                <a:gd name="T88" fmla="*/ 2771 w 2798"/>
                <a:gd name="T89" fmla="*/ 1576 h 1828"/>
                <a:gd name="T90" fmla="*/ 2792 w 2798"/>
                <a:gd name="T91" fmla="*/ 1261 h 1828"/>
                <a:gd name="T92" fmla="*/ 2798 w 2798"/>
                <a:gd name="T93" fmla="*/ 997 h 1828"/>
                <a:gd name="T94" fmla="*/ 2796 w 2798"/>
                <a:gd name="T95" fmla="*/ 797 h 1828"/>
                <a:gd name="T96" fmla="*/ 2787 w 2798"/>
                <a:gd name="T97" fmla="*/ 623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8" h="1828">
                  <a:moveTo>
                    <a:pt x="2787" y="623"/>
                  </a:moveTo>
                  <a:lnTo>
                    <a:pt x="2787" y="623"/>
                  </a:lnTo>
                  <a:lnTo>
                    <a:pt x="2786" y="606"/>
                  </a:lnTo>
                  <a:lnTo>
                    <a:pt x="2783" y="590"/>
                  </a:lnTo>
                  <a:lnTo>
                    <a:pt x="2777" y="573"/>
                  </a:lnTo>
                  <a:lnTo>
                    <a:pt x="2769" y="557"/>
                  </a:lnTo>
                  <a:lnTo>
                    <a:pt x="2760" y="540"/>
                  </a:lnTo>
                  <a:lnTo>
                    <a:pt x="2748" y="524"/>
                  </a:lnTo>
                  <a:lnTo>
                    <a:pt x="2734" y="509"/>
                  </a:lnTo>
                  <a:lnTo>
                    <a:pt x="2719" y="493"/>
                  </a:lnTo>
                  <a:lnTo>
                    <a:pt x="2701" y="479"/>
                  </a:lnTo>
                  <a:lnTo>
                    <a:pt x="2682" y="464"/>
                  </a:lnTo>
                  <a:lnTo>
                    <a:pt x="2661" y="450"/>
                  </a:lnTo>
                  <a:lnTo>
                    <a:pt x="2640" y="438"/>
                  </a:lnTo>
                  <a:lnTo>
                    <a:pt x="2615" y="425"/>
                  </a:lnTo>
                  <a:lnTo>
                    <a:pt x="2590" y="412"/>
                  </a:lnTo>
                  <a:lnTo>
                    <a:pt x="2564" y="400"/>
                  </a:lnTo>
                  <a:lnTo>
                    <a:pt x="2536" y="388"/>
                  </a:lnTo>
                  <a:lnTo>
                    <a:pt x="2507" y="378"/>
                  </a:lnTo>
                  <a:lnTo>
                    <a:pt x="2477" y="367"/>
                  </a:lnTo>
                  <a:lnTo>
                    <a:pt x="2446" y="357"/>
                  </a:lnTo>
                  <a:lnTo>
                    <a:pt x="2414" y="348"/>
                  </a:lnTo>
                  <a:lnTo>
                    <a:pt x="2380" y="339"/>
                  </a:lnTo>
                  <a:lnTo>
                    <a:pt x="2346" y="331"/>
                  </a:lnTo>
                  <a:lnTo>
                    <a:pt x="2312" y="324"/>
                  </a:lnTo>
                  <a:lnTo>
                    <a:pt x="2276" y="318"/>
                  </a:lnTo>
                  <a:lnTo>
                    <a:pt x="2240" y="311"/>
                  </a:lnTo>
                  <a:lnTo>
                    <a:pt x="2204" y="306"/>
                  </a:lnTo>
                  <a:lnTo>
                    <a:pt x="2166" y="301"/>
                  </a:lnTo>
                  <a:lnTo>
                    <a:pt x="2129" y="298"/>
                  </a:lnTo>
                  <a:lnTo>
                    <a:pt x="2090" y="295"/>
                  </a:lnTo>
                  <a:lnTo>
                    <a:pt x="2053" y="293"/>
                  </a:lnTo>
                  <a:lnTo>
                    <a:pt x="2014" y="292"/>
                  </a:lnTo>
                  <a:lnTo>
                    <a:pt x="1974" y="292"/>
                  </a:lnTo>
                  <a:lnTo>
                    <a:pt x="1974" y="292"/>
                  </a:lnTo>
                  <a:lnTo>
                    <a:pt x="1901" y="293"/>
                  </a:lnTo>
                  <a:lnTo>
                    <a:pt x="1832" y="296"/>
                  </a:lnTo>
                  <a:lnTo>
                    <a:pt x="1768" y="301"/>
                  </a:lnTo>
                  <a:lnTo>
                    <a:pt x="1706" y="309"/>
                  </a:lnTo>
                  <a:lnTo>
                    <a:pt x="1649" y="318"/>
                  </a:lnTo>
                  <a:lnTo>
                    <a:pt x="1595" y="328"/>
                  </a:lnTo>
                  <a:lnTo>
                    <a:pt x="1546" y="340"/>
                  </a:lnTo>
                  <a:lnTo>
                    <a:pt x="1499" y="353"/>
                  </a:lnTo>
                  <a:lnTo>
                    <a:pt x="1456" y="366"/>
                  </a:lnTo>
                  <a:lnTo>
                    <a:pt x="1416" y="379"/>
                  </a:lnTo>
                  <a:lnTo>
                    <a:pt x="1380" y="393"/>
                  </a:lnTo>
                  <a:lnTo>
                    <a:pt x="1347" y="407"/>
                  </a:lnTo>
                  <a:lnTo>
                    <a:pt x="1317" y="420"/>
                  </a:lnTo>
                  <a:lnTo>
                    <a:pt x="1289" y="433"/>
                  </a:lnTo>
                  <a:lnTo>
                    <a:pt x="1243" y="458"/>
                  </a:lnTo>
                  <a:lnTo>
                    <a:pt x="744" y="72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45" y="327"/>
                  </a:lnTo>
                  <a:lnTo>
                    <a:pt x="952" y="305"/>
                  </a:lnTo>
                  <a:lnTo>
                    <a:pt x="958" y="281"/>
                  </a:lnTo>
                  <a:lnTo>
                    <a:pt x="960" y="258"/>
                  </a:lnTo>
                  <a:lnTo>
                    <a:pt x="961" y="234"/>
                  </a:lnTo>
                  <a:lnTo>
                    <a:pt x="959" y="211"/>
                  </a:lnTo>
                  <a:lnTo>
                    <a:pt x="954" y="188"/>
                  </a:lnTo>
                  <a:lnTo>
                    <a:pt x="948" y="166"/>
                  </a:lnTo>
                  <a:lnTo>
                    <a:pt x="940" y="144"/>
                  </a:lnTo>
                  <a:lnTo>
                    <a:pt x="930" y="124"/>
                  </a:lnTo>
                  <a:lnTo>
                    <a:pt x="917" y="104"/>
                  </a:lnTo>
                  <a:lnTo>
                    <a:pt x="903" y="85"/>
                  </a:lnTo>
                  <a:lnTo>
                    <a:pt x="887" y="68"/>
                  </a:lnTo>
                  <a:lnTo>
                    <a:pt x="869" y="53"/>
                  </a:lnTo>
                  <a:lnTo>
                    <a:pt x="849" y="38"/>
                  </a:lnTo>
                  <a:lnTo>
                    <a:pt x="828" y="26"/>
                  </a:lnTo>
                  <a:lnTo>
                    <a:pt x="828" y="26"/>
                  </a:lnTo>
                  <a:lnTo>
                    <a:pt x="805" y="16"/>
                  </a:lnTo>
                  <a:lnTo>
                    <a:pt x="782" y="9"/>
                  </a:lnTo>
                  <a:lnTo>
                    <a:pt x="758" y="3"/>
                  </a:lnTo>
                  <a:lnTo>
                    <a:pt x="736" y="1"/>
                  </a:lnTo>
                  <a:lnTo>
                    <a:pt x="712" y="0"/>
                  </a:lnTo>
                  <a:lnTo>
                    <a:pt x="689" y="2"/>
                  </a:lnTo>
                  <a:lnTo>
                    <a:pt x="666" y="7"/>
                  </a:lnTo>
                  <a:lnTo>
                    <a:pt x="644" y="12"/>
                  </a:lnTo>
                  <a:lnTo>
                    <a:pt x="622" y="21"/>
                  </a:lnTo>
                  <a:lnTo>
                    <a:pt x="601" y="31"/>
                  </a:lnTo>
                  <a:lnTo>
                    <a:pt x="582" y="43"/>
                  </a:lnTo>
                  <a:lnTo>
                    <a:pt x="563" y="58"/>
                  </a:lnTo>
                  <a:lnTo>
                    <a:pt x="546" y="74"/>
                  </a:lnTo>
                  <a:lnTo>
                    <a:pt x="530" y="92"/>
                  </a:lnTo>
                  <a:lnTo>
                    <a:pt x="516" y="112"/>
                  </a:lnTo>
                  <a:lnTo>
                    <a:pt x="504" y="133"/>
                  </a:lnTo>
                  <a:lnTo>
                    <a:pt x="0" y="1134"/>
                  </a:lnTo>
                  <a:lnTo>
                    <a:pt x="449" y="1438"/>
                  </a:lnTo>
                  <a:lnTo>
                    <a:pt x="1153" y="1056"/>
                  </a:lnTo>
                  <a:lnTo>
                    <a:pt x="1153" y="1056"/>
                  </a:lnTo>
                  <a:lnTo>
                    <a:pt x="1154" y="1124"/>
                  </a:lnTo>
                  <a:lnTo>
                    <a:pt x="1156" y="1195"/>
                  </a:lnTo>
                  <a:lnTo>
                    <a:pt x="1159" y="1271"/>
                  </a:lnTo>
                  <a:lnTo>
                    <a:pt x="1162" y="1351"/>
                  </a:lnTo>
                  <a:lnTo>
                    <a:pt x="1168" y="1433"/>
                  </a:lnTo>
                  <a:lnTo>
                    <a:pt x="1174" y="1520"/>
                  </a:lnTo>
                  <a:lnTo>
                    <a:pt x="1182" y="1609"/>
                  </a:lnTo>
                  <a:lnTo>
                    <a:pt x="1191" y="1701"/>
                  </a:lnTo>
                  <a:lnTo>
                    <a:pt x="1193" y="1701"/>
                  </a:lnTo>
                  <a:lnTo>
                    <a:pt x="1193" y="1701"/>
                  </a:lnTo>
                  <a:lnTo>
                    <a:pt x="1234" y="1715"/>
                  </a:lnTo>
                  <a:lnTo>
                    <a:pt x="1276" y="1729"/>
                  </a:lnTo>
                  <a:lnTo>
                    <a:pt x="1320" y="1742"/>
                  </a:lnTo>
                  <a:lnTo>
                    <a:pt x="1365" y="1754"/>
                  </a:lnTo>
                  <a:lnTo>
                    <a:pt x="1410" y="1766"/>
                  </a:lnTo>
                  <a:lnTo>
                    <a:pt x="1457" y="1775"/>
                  </a:lnTo>
                  <a:lnTo>
                    <a:pt x="1505" y="1785"/>
                  </a:lnTo>
                  <a:lnTo>
                    <a:pt x="1553" y="1793"/>
                  </a:lnTo>
                  <a:lnTo>
                    <a:pt x="1603" y="1801"/>
                  </a:lnTo>
                  <a:lnTo>
                    <a:pt x="1653" y="1808"/>
                  </a:lnTo>
                  <a:lnTo>
                    <a:pt x="1703" y="1814"/>
                  </a:lnTo>
                  <a:lnTo>
                    <a:pt x="1755" y="1819"/>
                  </a:lnTo>
                  <a:lnTo>
                    <a:pt x="1807" y="1822"/>
                  </a:lnTo>
                  <a:lnTo>
                    <a:pt x="1859" y="1826"/>
                  </a:lnTo>
                  <a:lnTo>
                    <a:pt x="1911" y="1827"/>
                  </a:lnTo>
                  <a:lnTo>
                    <a:pt x="1964" y="1828"/>
                  </a:lnTo>
                  <a:lnTo>
                    <a:pt x="1964" y="1828"/>
                  </a:lnTo>
                  <a:lnTo>
                    <a:pt x="2018" y="1827"/>
                  </a:lnTo>
                  <a:lnTo>
                    <a:pt x="2073" y="1825"/>
                  </a:lnTo>
                  <a:lnTo>
                    <a:pt x="2127" y="1822"/>
                  </a:lnTo>
                  <a:lnTo>
                    <a:pt x="2181" y="1818"/>
                  </a:lnTo>
                  <a:lnTo>
                    <a:pt x="2235" y="1813"/>
                  </a:lnTo>
                  <a:lnTo>
                    <a:pt x="2287" y="1806"/>
                  </a:lnTo>
                  <a:lnTo>
                    <a:pt x="2340" y="1799"/>
                  </a:lnTo>
                  <a:lnTo>
                    <a:pt x="2390" y="1791"/>
                  </a:lnTo>
                  <a:lnTo>
                    <a:pt x="2440" y="1782"/>
                  </a:lnTo>
                  <a:lnTo>
                    <a:pt x="2490" y="1771"/>
                  </a:lnTo>
                  <a:lnTo>
                    <a:pt x="2538" y="1760"/>
                  </a:lnTo>
                  <a:lnTo>
                    <a:pt x="2585" y="1748"/>
                  </a:lnTo>
                  <a:lnTo>
                    <a:pt x="2631" y="1736"/>
                  </a:lnTo>
                  <a:lnTo>
                    <a:pt x="2675" y="1722"/>
                  </a:lnTo>
                  <a:lnTo>
                    <a:pt x="2719" y="1707"/>
                  </a:lnTo>
                  <a:lnTo>
                    <a:pt x="2760" y="1692"/>
                  </a:lnTo>
                  <a:lnTo>
                    <a:pt x="2760" y="1692"/>
                  </a:lnTo>
                  <a:lnTo>
                    <a:pt x="2771" y="1576"/>
                  </a:lnTo>
                  <a:lnTo>
                    <a:pt x="2780" y="1465"/>
                  </a:lnTo>
                  <a:lnTo>
                    <a:pt x="2786" y="1360"/>
                  </a:lnTo>
                  <a:lnTo>
                    <a:pt x="2792" y="1261"/>
                  </a:lnTo>
                  <a:lnTo>
                    <a:pt x="2795" y="1166"/>
                  </a:lnTo>
                  <a:lnTo>
                    <a:pt x="2797" y="1079"/>
                  </a:lnTo>
                  <a:lnTo>
                    <a:pt x="2798" y="997"/>
                  </a:lnTo>
                  <a:lnTo>
                    <a:pt x="2798" y="922"/>
                  </a:lnTo>
                  <a:lnTo>
                    <a:pt x="2797" y="856"/>
                  </a:lnTo>
                  <a:lnTo>
                    <a:pt x="2796" y="797"/>
                  </a:lnTo>
                  <a:lnTo>
                    <a:pt x="2792" y="702"/>
                  </a:lnTo>
                  <a:lnTo>
                    <a:pt x="2789" y="643"/>
                  </a:lnTo>
                  <a:lnTo>
                    <a:pt x="2787" y="623"/>
                  </a:lnTo>
                  <a:lnTo>
                    <a:pt x="2787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9" name="Grupa 158">
            <a:extLst>
              <a:ext uri="{FF2B5EF4-FFF2-40B4-BE49-F238E27FC236}">
                <a16:creationId xmlns:a16="http://schemas.microsoft.com/office/drawing/2014/main" id="{AB3989F5-3F14-454C-A170-716E52EA24D5}"/>
              </a:ext>
            </a:extLst>
          </p:cNvPr>
          <p:cNvGrpSpPr/>
          <p:nvPr/>
        </p:nvGrpSpPr>
        <p:grpSpPr>
          <a:xfrm>
            <a:off x="2962245" y="3154108"/>
            <a:ext cx="229846" cy="229846"/>
            <a:chOff x="4390809" y="3546514"/>
            <a:chExt cx="656740" cy="656740"/>
          </a:xfrm>
          <a:solidFill>
            <a:srgbClr val="BFBFBF"/>
          </a:solidFill>
        </p:grpSpPr>
        <p:sp>
          <p:nvSpPr>
            <p:cNvPr id="160" name="Freeform 267">
              <a:extLst>
                <a:ext uri="{FF2B5EF4-FFF2-40B4-BE49-F238E27FC236}">
                  <a16:creationId xmlns:a16="http://schemas.microsoft.com/office/drawing/2014/main" id="{A5B650F9-B413-431B-816D-0386E1F7F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497" y="3634024"/>
              <a:ext cx="332538" cy="464219"/>
            </a:xfrm>
            <a:custGeom>
              <a:avLst/>
              <a:gdLst>
                <a:gd name="T0" fmla="*/ 1132 w 1197"/>
                <a:gd name="T1" fmla="*/ 783 h 1670"/>
                <a:gd name="T2" fmla="*/ 1096 w 1197"/>
                <a:gd name="T3" fmla="*/ 776 h 1670"/>
                <a:gd name="T4" fmla="*/ 1059 w 1197"/>
                <a:gd name="T5" fmla="*/ 786 h 1670"/>
                <a:gd name="T6" fmla="*/ 1030 w 1197"/>
                <a:gd name="T7" fmla="*/ 808 h 1670"/>
                <a:gd name="T8" fmla="*/ 849 w 1197"/>
                <a:gd name="T9" fmla="*/ 258 h 1670"/>
                <a:gd name="T10" fmla="*/ 845 w 1197"/>
                <a:gd name="T11" fmla="*/ 232 h 1670"/>
                <a:gd name="T12" fmla="*/ 829 w 1197"/>
                <a:gd name="T13" fmla="*/ 202 h 1670"/>
                <a:gd name="T14" fmla="*/ 803 w 1197"/>
                <a:gd name="T15" fmla="*/ 181 h 1670"/>
                <a:gd name="T16" fmla="*/ 770 w 1197"/>
                <a:gd name="T17" fmla="*/ 170 h 1670"/>
                <a:gd name="T18" fmla="*/ 743 w 1197"/>
                <a:gd name="T19" fmla="*/ 171 h 1670"/>
                <a:gd name="T20" fmla="*/ 712 w 1197"/>
                <a:gd name="T21" fmla="*/ 185 h 1670"/>
                <a:gd name="T22" fmla="*/ 687 w 1197"/>
                <a:gd name="T23" fmla="*/ 209 h 1670"/>
                <a:gd name="T24" fmla="*/ 674 w 1197"/>
                <a:gd name="T25" fmla="*/ 240 h 1670"/>
                <a:gd name="T26" fmla="*/ 625 w 1197"/>
                <a:gd name="T27" fmla="*/ 675 h 1670"/>
                <a:gd name="T28" fmla="*/ 622 w 1197"/>
                <a:gd name="T29" fmla="*/ 70 h 1670"/>
                <a:gd name="T30" fmla="*/ 609 w 1197"/>
                <a:gd name="T31" fmla="*/ 39 h 1670"/>
                <a:gd name="T32" fmla="*/ 586 w 1197"/>
                <a:gd name="T33" fmla="*/ 15 h 1670"/>
                <a:gd name="T34" fmla="*/ 554 w 1197"/>
                <a:gd name="T35" fmla="*/ 2 h 1670"/>
                <a:gd name="T36" fmla="*/ 528 w 1197"/>
                <a:gd name="T37" fmla="*/ 0 h 1670"/>
                <a:gd name="T38" fmla="*/ 495 w 1197"/>
                <a:gd name="T39" fmla="*/ 10 h 1670"/>
                <a:gd name="T40" fmla="*/ 469 w 1197"/>
                <a:gd name="T41" fmla="*/ 31 h 1670"/>
                <a:gd name="T42" fmla="*/ 453 w 1197"/>
                <a:gd name="T43" fmla="*/ 62 h 1670"/>
                <a:gd name="T44" fmla="*/ 449 w 1197"/>
                <a:gd name="T45" fmla="*/ 714 h 1670"/>
                <a:gd name="T46" fmla="*/ 400 w 1197"/>
                <a:gd name="T47" fmla="*/ 250 h 1670"/>
                <a:gd name="T48" fmla="*/ 390 w 1197"/>
                <a:gd name="T49" fmla="*/ 216 h 1670"/>
                <a:gd name="T50" fmla="*/ 369 w 1197"/>
                <a:gd name="T51" fmla="*/ 190 h 1670"/>
                <a:gd name="T52" fmla="*/ 338 w 1197"/>
                <a:gd name="T53" fmla="*/ 175 h 1670"/>
                <a:gd name="T54" fmla="*/ 313 w 1197"/>
                <a:gd name="T55" fmla="*/ 170 h 1670"/>
                <a:gd name="T56" fmla="*/ 278 w 1197"/>
                <a:gd name="T57" fmla="*/ 178 h 1670"/>
                <a:gd name="T58" fmla="*/ 250 w 1197"/>
                <a:gd name="T59" fmla="*/ 196 h 1670"/>
                <a:gd name="T60" fmla="*/ 232 w 1197"/>
                <a:gd name="T61" fmla="*/ 224 h 1670"/>
                <a:gd name="T62" fmla="*/ 225 w 1197"/>
                <a:gd name="T63" fmla="*/ 258 h 1670"/>
                <a:gd name="T64" fmla="*/ 176 w 1197"/>
                <a:gd name="T65" fmla="*/ 398 h 1670"/>
                <a:gd name="T66" fmla="*/ 170 w 1197"/>
                <a:gd name="T67" fmla="*/ 364 h 1670"/>
                <a:gd name="T68" fmla="*/ 150 w 1197"/>
                <a:gd name="T69" fmla="*/ 336 h 1670"/>
                <a:gd name="T70" fmla="*/ 122 w 1197"/>
                <a:gd name="T71" fmla="*/ 317 h 1670"/>
                <a:gd name="T72" fmla="*/ 89 w 1197"/>
                <a:gd name="T73" fmla="*/ 311 h 1670"/>
                <a:gd name="T74" fmla="*/ 62 w 1197"/>
                <a:gd name="T75" fmla="*/ 314 h 1670"/>
                <a:gd name="T76" fmla="*/ 33 w 1197"/>
                <a:gd name="T77" fmla="*/ 330 h 1670"/>
                <a:gd name="T78" fmla="*/ 10 w 1197"/>
                <a:gd name="T79" fmla="*/ 356 h 1670"/>
                <a:gd name="T80" fmla="*/ 0 w 1197"/>
                <a:gd name="T81" fmla="*/ 389 h 1670"/>
                <a:gd name="T82" fmla="*/ 0 w 1197"/>
                <a:gd name="T83" fmla="*/ 1419 h 1670"/>
                <a:gd name="T84" fmla="*/ 8 w 1197"/>
                <a:gd name="T85" fmla="*/ 1472 h 1670"/>
                <a:gd name="T86" fmla="*/ 27 w 1197"/>
                <a:gd name="T87" fmla="*/ 1519 h 1670"/>
                <a:gd name="T88" fmla="*/ 60 w 1197"/>
                <a:gd name="T89" fmla="*/ 1573 h 1670"/>
                <a:gd name="T90" fmla="*/ 127 w 1197"/>
                <a:gd name="T91" fmla="*/ 1631 h 1670"/>
                <a:gd name="T92" fmla="*/ 174 w 1197"/>
                <a:gd name="T93" fmla="*/ 1653 h 1670"/>
                <a:gd name="T94" fmla="*/ 224 w 1197"/>
                <a:gd name="T95" fmla="*/ 1667 h 1670"/>
                <a:gd name="T96" fmla="*/ 585 w 1197"/>
                <a:gd name="T97" fmla="*/ 1670 h 1670"/>
                <a:gd name="T98" fmla="*/ 637 w 1197"/>
                <a:gd name="T99" fmla="*/ 1665 h 1670"/>
                <a:gd name="T100" fmla="*/ 700 w 1197"/>
                <a:gd name="T101" fmla="*/ 1642 h 1670"/>
                <a:gd name="T102" fmla="*/ 754 w 1197"/>
                <a:gd name="T103" fmla="*/ 1607 h 1670"/>
                <a:gd name="T104" fmla="*/ 799 w 1197"/>
                <a:gd name="T105" fmla="*/ 1558 h 1670"/>
                <a:gd name="T106" fmla="*/ 1188 w 1197"/>
                <a:gd name="T107" fmla="*/ 914 h 1670"/>
                <a:gd name="T108" fmla="*/ 1197 w 1197"/>
                <a:gd name="T109" fmla="*/ 878 h 1670"/>
                <a:gd name="T110" fmla="*/ 1192 w 1197"/>
                <a:gd name="T111" fmla="*/ 841 h 1670"/>
                <a:gd name="T112" fmla="*/ 1173 w 1197"/>
                <a:gd name="T113" fmla="*/ 809 h 1670"/>
                <a:gd name="T114" fmla="*/ 1150 w 1197"/>
                <a:gd name="T115" fmla="*/ 791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7" h="1670">
                  <a:moveTo>
                    <a:pt x="1150" y="791"/>
                  </a:moveTo>
                  <a:lnTo>
                    <a:pt x="1150" y="791"/>
                  </a:lnTo>
                  <a:lnTo>
                    <a:pt x="1141" y="786"/>
                  </a:lnTo>
                  <a:lnTo>
                    <a:pt x="1132" y="783"/>
                  </a:lnTo>
                  <a:lnTo>
                    <a:pt x="1123" y="779"/>
                  </a:lnTo>
                  <a:lnTo>
                    <a:pt x="1114" y="777"/>
                  </a:lnTo>
                  <a:lnTo>
                    <a:pt x="1105" y="776"/>
                  </a:lnTo>
                  <a:lnTo>
                    <a:pt x="1096" y="776"/>
                  </a:lnTo>
                  <a:lnTo>
                    <a:pt x="1086" y="777"/>
                  </a:lnTo>
                  <a:lnTo>
                    <a:pt x="1077" y="779"/>
                  </a:lnTo>
                  <a:lnTo>
                    <a:pt x="1068" y="783"/>
                  </a:lnTo>
                  <a:lnTo>
                    <a:pt x="1059" y="786"/>
                  </a:lnTo>
                  <a:lnTo>
                    <a:pt x="1051" y="790"/>
                  </a:lnTo>
                  <a:lnTo>
                    <a:pt x="1044" y="795"/>
                  </a:lnTo>
                  <a:lnTo>
                    <a:pt x="1036" y="801"/>
                  </a:lnTo>
                  <a:lnTo>
                    <a:pt x="1030" y="808"/>
                  </a:lnTo>
                  <a:lnTo>
                    <a:pt x="1022" y="815"/>
                  </a:lnTo>
                  <a:lnTo>
                    <a:pt x="1017" y="823"/>
                  </a:lnTo>
                  <a:lnTo>
                    <a:pt x="849" y="1070"/>
                  </a:lnTo>
                  <a:lnTo>
                    <a:pt x="849" y="258"/>
                  </a:lnTo>
                  <a:lnTo>
                    <a:pt x="849" y="258"/>
                  </a:lnTo>
                  <a:lnTo>
                    <a:pt x="848" y="250"/>
                  </a:lnTo>
                  <a:lnTo>
                    <a:pt x="847" y="240"/>
                  </a:lnTo>
                  <a:lnTo>
                    <a:pt x="845" y="232"/>
                  </a:lnTo>
                  <a:lnTo>
                    <a:pt x="842" y="224"/>
                  </a:lnTo>
                  <a:lnTo>
                    <a:pt x="838" y="216"/>
                  </a:lnTo>
                  <a:lnTo>
                    <a:pt x="834" y="209"/>
                  </a:lnTo>
                  <a:lnTo>
                    <a:pt x="829" y="202"/>
                  </a:lnTo>
                  <a:lnTo>
                    <a:pt x="823" y="196"/>
                  </a:lnTo>
                  <a:lnTo>
                    <a:pt x="816" y="190"/>
                  </a:lnTo>
                  <a:lnTo>
                    <a:pt x="810" y="185"/>
                  </a:lnTo>
                  <a:lnTo>
                    <a:pt x="803" y="181"/>
                  </a:lnTo>
                  <a:lnTo>
                    <a:pt x="795" y="178"/>
                  </a:lnTo>
                  <a:lnTo>
                    <a:pt x="787" y="175"/>
                  </a:lnTo>
                  <a:lnTo>
                    <a:pt x="779" y="171"/>
                  </a:lnTo>
                  <a:lnTo>
                    <a:pt x="770" y="170"/>
                  </a:lnTo>
                  <a:lnTo>
                    <a:pt x="761" y="170"/>
                  </a:lnTo>
                  <a:lnTo>
                    <a:pt x="761" y="170"/>
                  </a:lnTo>
                  <a:lnTo>
                    <a:pt x="751" y="170"/>
                  </a:lnTo>
                  <a:lnTo>
                    <a:pt x="743" y="171"/>
                  </a:lnTo>
                  <a:lnTo>
                    <a:pt x="735" y="175"/>
                  </a:lnTo>
                  <a:lnTo>
                    <a:pt x="727" y="178"/>
                  </a:lnTo>
                  <a:lnTo>
                    <a:pt x="719" y="181"/>
                  </a:lnTo>
                  <a:lnTo>
                    <a:pt x="712" y="185"/>
                  </a:lnTo>
                  <a:lnTo>
                    <a:pt x="705" y="190"/>
                  </a:lnTo>
                  <a:lnTo>
                    <a:pt x="699" y="196"/>
                  </a:lnTo>
                  <a:lnTo>
                    <a:pt x="693" y="202"/>
                  </a:lnTo>
                  <a:lnTo>
                    <a:pt x="687" y="209"/>
                  </a:lnTo>
                  <a:lnTo>
                    <a:pt x="683" y="216"/>
                  </a:lnTo>
                  <a:lnTo>
                    <a:pt x="679" y="224"/>
                  </a:lnTo>
                  <a:lnTo>
                    <a:pt x="677" y="232"/>
                  </a:lnTo>
                  <a:lnTo>
                    <a:pt x="674" y="240"/>
                  </a:lnTo>
                  <a:lnTo>
                    <a:pt x="673" y="250"/>
                  </a:lnTo>
                  <a:lnTo>
                    <a:pt x="673" y="258"/>
                  </a:lnTo>
                  <a:lnTo>
                    <a:pt x="673" y="705"/>
                  </a:lnTo>
                  <a:lnTo>
                    <a:pt x="625" y="675"/>
                  </a:lnTo>
                  <a:lnTo>
                    <a:pt x="625" y="87"/>
                  </a:lnTo>
                  <a:lnTo>
                    <a:pt x="625" y="87"/>
                  </a:lnTo>
                  <a:lnTo>
                    <a:pt x="625" y="79"/>
                  </a:lnTo>
                  <a:lnTo>
                    <a:pt x="622" y="70"/>
                  </a:lnTo>
                  <a:lnTo>
                    <a:pt x="620" y="62"/>
                  </a:lnTo>
                  <a:lnTo>
                    <a:pt x="617" y="54"/>
                  </a:lnTo>
                  <a:lnTo>
                    <a:pt x="614" y="46"/>
                  </a:lnTo>
                  <a:lnTo>
                    <a:pt x="609" y="39"/>
                  </a:lnTo>
                  <a:lnTo>
                    <a:pt x="604" y="31"/>
                  </a:lnTo>
                  <a:lnTo>
                    <a:pt x="599" y="25"/>
                  </a:lnTo>
                  <a:lnTo>
                    <a:pt x="593" y="20"/>
                  </a:lnTo>
                  <a:lnTo>
                    <a:pt x="586" y="15"/>
                  </a:lnTo>
                  <a:lnTo>
                    <a:pt x="579" y="10"/>
                  </a:lnTo>
                  <a:lnTo>
                    <a:pt x="571" y="7"/>
                  </a:lnTo>
                  <a:lnTo>
                    <a:pt x="563" y="4"/>
                  </a:lnTo>
                  <a:lnTo>
                    <a:pt x="554" y="2"/>
                  </a:lnTo>
                  <a:lnTo>
                    <a:pt x="54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28" y="0"/>
                  </a:lnTo>
                  <a:lnTo>
                    <a:pt x="519" y="2"/>
                  </a:lnTo>
                  <a:lnTo>
                    <a:pt x="511" y="4"/>
                  </a:lnTo>
                  <a:lnTo>
                    <a:pt x="503" y="7"/>
                  </a:lnTo>
                  <a:lnTo>
                    <a:pt x="495" y="10"/>
                  </a:lnTo>
                  <a:lnTo>
                    <a:pt x="487" y="15"/>
                  </a:lnTo>
                  <a:lnTo>
                    <a:pt x="480" y="20"/>
                  </a:lnTo>
                  <a:lnTo>
                    <a:pt x="474" y="25"/>
                  </a:lnTo>
                  <a:lnTo>
                    <a:pt x="469" y="31"/>
                  </a:lnTo>
                  <a:lnTo>
                    <a:pt x="464" y="39"/>
                  </a:lnTo>
                  <a:lnTo>
                    <a:pt x="459" y="46"/>
                  </a:lnTo>
                  <a:lnTo>
                    <a:pt x="456" y="54"/>
                  </a:lnTo>
                  <a:lnTo>
                    <a:pt x="453" y="62"/>
                  </a:lnTo>
                  <a:lnTo>
                    <a:pt x="451" y="70"/>
                  </a:lnTo>
                  <a:lnTo>
                    <a:pt x="449" y="79"/>
                  </a:lnTo>
                  <a:lnTo>
                    <a:pt x="449" y="87"/>
                  </a:lnTo>
                  <a:lnTo>
                    <a:pt x="449" y="714"/>
                  </a:lnTo>
                  <a:lnTo>
                    <a:pt x="400" y="745"/>
                  </a:lnTo>
                  <a:lnTo>
                    <a:pt x="400" y="258"/>
                  </a:lnTo>
                  <a:lnTo>
                    <a:pt x="400" y="258"/>
                  </a:lnTo>
                  <a:lnTo>
                    <a:pt x="400" y="250"/>
                  </a:lnTo>
                  <a:lnTo>
                    <a:pt x="398" y="240"/>
                  </a:lnTo>
                  <a:lnTo>
                    <a:pt x="396" y="232"/>
                  </a:lnTo>
                  <a:lnTo>
                    <a:pt x="393" y="224"/>
                  </a:lnTo>
                  <a:lnTo>
                    <a:pt x="390" y="216"/>
                  </a:lnTo>
                  <a:lnTo>
                    <a:pt x="385" y="209"/>
                  </a:lnTo>
                  <a:lnTo>
                    <a:pt x="380" y="202"/>
                  </a:lnTo>
                  <a:lnTo>
                    <a:pt x="375" y="196"/>
                  </a:lnTo>
                  <a:lnTo>
                    <a:pt x="369" y="190"/>
                  </a:lnTo>
                  <a:lnTo>
                    <a:pt x="362" y="185"/>
                  </a:lnTo>
                  <a:lnTo>
                    <a:pt x="355" y="181"/>
                  </a:lnTo>
                  <a:lnTo>
                    <a:pt x="346" y="178"/>
                  </a:lnTo>
                  <a:lnTo>
                    <a:pt x="338" y="175"/>
                  </a:lnTo>
                  <a:lnTo>
                    <a:pt x="330" y="171"/>
                  </a:lnTo>
                  <a:lnTo>
                    <a:pt x="321" y="170"/>
                  </a:lnTo>
                  <a:lnTo>
                    <a:pt x="313" y="170"/>
                  </a:lnTo>
                  <a:lnTo>
                    <a:pt x="313" y="170"/>
                  </a:lnTo>
                  <a:lnTo>
                    <a:pt x="304" y="170"/>
                  </a:lnTo>
                  <a:lnTo>
                    <a:pt x="295" y="171"/>
                  </a:lnTo>
                  <a:lnTo>
                    <a:pt x="286" y="175"/>
                  </a:lnTo>
                  <a:lnTo>
                    <a:pt x="278" y="178"/>
                  </a:lnTo>
                  <a:lnTo>
                    <a:pt x="270" y="181"/>
                  </a:lnTo>
                  <a:lnTo>
                    <a:pt x="263" y="185"/>
                  </a:lnTo>
                  <a:lnTo>
                    <a:pt x="256" y="190"/>
                  </a:lnTo>
                  <a:lnTo>
                    <a:pt x="250" y="196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5" y="216"/>
                  </a:lnTo>
                  <a:lnTo>
                    <a:pt x="232" y="224"/>
                  </a:lnTo>
                  <a:lnTo>
                    <a:pt x="229" y="232"/>
                  </a:lnTo>
                  <a:lnTo>
                    <a:pt x="227" y="240"/>
                  </a:lnTo>
                  <a:lnTo>
                    <a:pt x="225" y="250"/>
                  </a:lnTo>
                  <a:lnTo>
                    <a:pt x="225" y="258"/>
                  </a:lnTo>
                  <a:lnTo>
                    <a:pt x="225" y="858"/>
                  </a:lnTo>
                  <a:lnTo>
                    <a:pt x="176" y="888"/>
                  </a:lnTo>
                  <a:lnTo>
                    <a:pt x="176" y="398"/>
                  </a:lnTo>
                  <a:lnTo>
                    <a:pt x="176" y="398"/>
                  </a:lnTo>
                  <a:lnTo>
                    <a:pt x="176" y="389"/>
                  </a:lnTo>
                  <a:lnTo>
                    <a:pt x="175" y="381"/>
                  </a:lnTo>
                  <a:lnTo>
                    <a:pt x="173" y="372"/>
                  </a:lnTo>
                  <a:lnTo>
                    <a:pt x="170" y="364"/>
                  </a:lnTo>
                  <a:lnTo>
                    <a:pt x="166" y="356"/>
                  </a:lnTo>
                  <a:lnTo>
                    <a:pt x="162" y="349"/>
                  </a:lnTo>
                  <a:lnTo>
                    <a:pt x="157" y="342"/>
                  </a:lnTo>
                  <a:lnTo>
                    <a:pt x="150" y="336"/>
                  </a:lnTo>
                  <a:lnTo>
                    <a:pt x="144" y="330"/>
                  </a:lnTo>
                  <a:lnTo>
                    <a:pt x="137" y="325"/>
                  </a:lnTo>
                  <a:lnTo>
                    <a:pt x="130" y="321"/>
                  </a:lnTo>
                  <a:lnTo>
                    <a:pt x="122" y="317"/>
                  </a:lnTo>
                  <a:lnTo>
                    <a:pt x="114" y="314"/>
                  </a:lnTo>
                  <a:lnTo>
                    <a:pt x="106" y="312"/>
                  </a:lnTo>
                  <a:lnTo>
                    <a:pt x="98" y="311"/>
                  </a:lnTo>
                  <a:lnTo>
                    <a:pt x="89" y="311"/>
                  </a:lnTo>
                  <a:lnTo>
                    <a:pt x="89" y="311"/>
                  </a:lnTo>
                  <a:lnTo>
                    <a:pt x="79" y="311"/>
                  </a:lnTo>
                  <a:lnTo>
                    <a:pt x="70" y="312"/>
                  </a:lnTo>
                  <a:lnTo>
                    <a:pt x="62" y="314"/>
                  </a:lnTo>
                  <a:lnTo>
                    <a:pt x="54" y="317"/>
                  </a:lnTo>
                  <a:lnTo>
                    <a:pt x="46" y="321"/>
                  </a:lnTo>
                  <a:lnTo>
                    <a:pt x="39" y="325"/>
                  </a:lnTo>
                  <a:lnTo>
                    <a:pt x="33" y="330"/>
                  </a:lnTo>
                  <a:lnTo>
                    <a:pt x="26" y="336"/>
                  </a:lnTo>
                  <a:lnTo>
                    <a:pt x="21" y="342"/>
                  </a:lnTo>
                  <a:lnTo>
                    <a:pt x="15" y="349"/>
                  </a:lnTo>
                  <a:lnTo>
                    <a:pt x="10" y="356"/>
                  </a:lnTo>
                  <a:lnTo>
                    <a:pt x="7" y="364"/>
                  </a:lnTo>
                  <a:lnTo>
                    <a:pt x="4" y="372"/>
                  </a:lnTo>
                  <a:lnTo>
                    <a:pt x="2" y="381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0" y="1406"/>
                  </a:lnTo>
                  <a:lnTo>
                    <a:pt x="0" y="1406"/>
                  </a:lnTo>
                  <a:lnTo>
                    <a:pt x="0" y="1419"/>
                  </a:lnTo>
                  <a:lnTo>
                    <a:pt x="1" y="1432"/>
                  </a:lnTo>
                  <a:lnTo>
                    <a:pt x="3" y="1445"/>
                  </a:lnTo>
                  <a:lnTo>
                    <a:pt x="5" y="1459"/>
                  </a:lnTo>
                  <a:lnTo>
                    <a:pt x="8" y="1472"/>
                  </a:lnTo>
                  <a:lnTo>
                    <a:pt x="12" y="1484"/>
                  </a:lnTo>
                  <a:lnTo>
                    <a:pt x="16" y="1496"/>
                  </a:lnTo>
                  <a:lnTo>
                    <a:pt x="21" y="1508"/>
                  </a:lnTo>
                  <a:lnTo>
                    <a:pt x="27" y="1519"/>
                  </a:lnTo>
                  <a:lnTo>
                    <a:pt x="32" y="1532"/>
                  </a:lnTo>
                  <a:lnTo>
                    <a:pt x="39" y="1543"/>
                  </a:lnTo>
                  <a:lnTo>
                    <a:pt x="45" y="1553"/>
                  </a:lnTo>
                  <a:lnTo>
                    <a:pt x="60" y="1573"/>
                  </a:lnTo>
                  <a:lnTo>
                    <a:pt x="77" y="1593"/>
                  </a:lnTo>
                  <a:lnTo>
                    <a:pt x="97" y="1609"/>
                  </a:lnTo>
                  <a:lnTo>
                    <a:pt x="117" y="1624"/>
                  </a:lnTo>
                  <a:lnTo>
                    <a:pt x="127" y="1631"/>
                  </a:lnTo>
                  <a:lnTo>
                    <a:pt x="138" y="1637"/>
                  </a:lnTo>
                  <a:lnTo>
                    <a:pt x="149" y="1643"/>
                  </a:lnTo>
                  <a:lnTo>
                    <a:pt x="162" y="1648"/>
                  </a:lnTo>
                  <a:lnTo>
                    <a:pt x="174" y="1653"/>
                  </a:lnTo>
                  <a:lnTo>
                    <a:pt x="186" y="1657"/>
                  </a:lnTo>
                  <a:lnTo>
                    <a:pt x="198" y="1662"/>
                  </a:lnTo>
                  <a:lnTo>
                    <a:pt x="211" y="1664"/>
                  </a:lnTo>
                  <a:lnTo>
                    <a:pt x="224" y="1667"/>
                  </a:lnTo>
                  <a:lnTo>
                    <a:pt x="237" y="1668"/>
                  </a:lnTo>
                  <a:lnTo>
                    <a:pt x="251" y="1669"/>
                  </a:lnTo>
                  <a:lnTo>
                    <a:pt x="264" y="1670"/>
                  </a:lnTo>
                  <a:lnTo>
                    <a:pt x="585" y="1670"/>
                  </a:lnTo>
                  <a:lnTo>
                    <a:pt x="585" y="1670"/>
                  </a:lnTo>
                  <a:lnTo>
                    <a:pt x="602" y="1669"/>
                  </a:lnTo>
                  <a:lnTo>
                    <a:pt x="619" y="1667"/>
                  </a:lnTo>
                  <a:lnTo>
                    <a:pt x="637" y="1665"/>
                  </a:lnTo>
                  <a:lnTo>
                    <a:pt x="653" y="1661"/>
                  </a:lnTo>
                  <a:lnTo>
                    <a:pt x="669" y="1655"/>
                  </a:lnTo>
                  <a:lnTo>
                    <a:pt x="684" y="1649"/>
                  </a:lnTo>
                  <a:lnTo>
                    <a:pt x="700" y="1642"/>
                  </a:lnTo>
                  <a:lnTo>
                    <a:pt x="715" y="1635"/>
                  </a:lnTo>
                  <a:lnTo>
                    <a:pt x="729" y="1626"/>
                  </a:lnTo>
                  <a:lnTo>
                    <a:pt x="742" y="1617"/>
                  </a:lnTo>
                  <a:lnTo>
                    <a:pt x="754" y="1607"/>
                  </a:lnTo>
                  <a:lnTo>
                    <a:pt x="767" y="1596"/>
                  </a:lnTo>
                  <a:lnTo>
                    <a:pt x="779" y="1583"/>
                  </a:lnTo>
                  <a:lnTo>
                    <a:pt x="789" y="1571"/>
                  </a:lnTo>
                  <a:lnTo>
                    <a:pt x="799" y="1558"/>
                  </a:lnTo>
                  <a:lnTo>
                    <a:pt x="808" y="1545"/>
                  </a:lnTo>
                  <a:lnTo>
                    <a:pt x="1183" y="924"/>
                  </a:lnTo>
                  <a:lnTo>
                    <a:pt x="1183" y="924"/>
                  </a:lnTo>
                  <a:lnTo>
                    <a:pt x="1188" y="914"/>
                  </a:lnTo>
                  <a:lnTo>
                    <a:pt x="1191" y="905"/>
                  </a:lnTo>
                  <a:lnTo>
                    <a:pt x="1194" y="896"/>
                  </a:lnTo>
                  <a:lnTo>
                    <a:pt x="1196" y="887"/>
                  </a:lnTo>
                  <a:lnTo>
                    <a:pt x="1197" y="878"/>
                  </a:lnTo>
                  <a:lnTo>
                    <a:pt x="1197" y="869"/>
                  </a:lnTo>
                  <a:lnTo>
                    <a:pt x="1196" y="860"/>
                  </a:lnTo>
                  <a:lnTo>
                    <a:pt x="1194" y="851"/>
                  </a:lnTo>
                  <a:lnTo>
                    <a:pt x="1192" y="841"/>
                  </a:lnTo>
                  <a:lnTo>
                    <a:pt x="1188" y="832"/>
                  </a:lnTo>
                  <a:lnTo>
                    <a:pt x="1184" y="824"/>
                  </a:lnTo>
                  <a:lnTo>
                    <a:pt x="1179" y="816"/>
                  </a:lnTo>
                  <a:lnTo>
                    <a:pt x="1173" y="809"/>
                  </a:lnTo>
                  <a:lnTo>
                    <a:pt x="1166" y="802"/>
                  </a:lnTo>
                  <a:lnTo>
                    <a:pt x="1158" y="796"/>
                  </a:lnTo>
                  <a:lnTo>
                    <a:pt x="1150" y="791"/>
                  </a:lnTo>
                  <a:lnTo>
                    <a:pt x="1150" y="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Freeform 269">
              <a:extLst>
                <a:ext uri="{FF2B5EF4-FFF2-40B4-BE49-F238E27FC236}">
                  <a16:creationId xmlns:a16="http://schemas.microsoft.com/office/drawing/2014/main" id="{47342E01-5D48-4B31-A6DE-329EDE450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0809" y="3546514"/>
              <a:ext cx="656740" cy="656740"/>
            </a:xfrm>
            <a:custGeom>
              <a:avLst/>
              <a:gdLst>
                <a:gd name="T0" fmla="*/ 1003 w 2365"/>
                <a:gd name="T1" fmla="*/ 2352 h 2365"/>
                <a:gd name="T2" fmla="*/ 777 w 2365"/>
                <a:gd name="T3" fmla="*/ 2294 h 2365"/>
                <a:gd name="T4" fmla="*/ 570 w 2365"/>
                <a:gd name="T5" fmla="*/ 2195 h 2365"/>
                <a:gd name="T6" fmla="*/ 388 w 2365"/>
                <a:gd name="T7" fmla="*/ 2058 h 2365"/>
                <a:gd name="T8" fmla="*/ 236 w 2365"/>
                <a:gd name="T9" fmla="*/ 1890 h 2365"/>
                <a:gd name="T10" fmla="*/ 117 w 2365"/>
                <a:gd name="T11" fmla="*/ 1695 h 2365"/>
                <a:gd name="T12" fmla="*/ 38 w 2365"/>
                <a:gd name="T13" fmla="*/ 1478 h 2365"/>
                <a:gd name="T14" fmla="*/ 1 w 2365"/>
                <a:gd name="T15" fmla="*/ 1244 h 2365"/>
                <a:gd name="T16" fmla="*/ 9 w 2365"/>
                <a:gd name="T17" fmla="*/ 1033 h 2365"/>
                <a:gd name="T18" fmla="*/ 62 w 2365"/>
                <a:gd name="T19" fmla="*/ 804 h 2365"/>
                <a:gd name="T20" fmla="*/ 157 w 2365"/>
                <a:gd name="T21" fmla="*/ 595 h 2365"/>
                <a:gd name="T22" fmla="*/ 289 w 2365"/>
                <a:gd name="T23" fmla="*/ 409 h 2365"/>
                <a:gd name="T24" fmla="*/ 453 w 2365"/>
                <a:gd name="T25" fmla="*/ 253 h 2365"/>
                <a:gd name="T26" fmla="*/ 645 w 2365"/>
                <a:gd name="T27" fmla="*/ 130 h 2365"/>
                <a:gd name="T28" fmla="*/ 860 w 2365"/>
                <a:gd name="T29" fmla="*/ 45 h 2365"/>
                <a:gd name="T30" fmla="*/ 1092 w 2365"/>
                <a:gd name="T31" fmla="*/ 3 h 2365"/>
                <a:gd name="T32" fmla="*/ 1304 w 2365"/>
                <a:gd name="T33" fmla="*/ 6 h 2365"/>
                <a:gd name="T34" fmla="*/ 1534 w 2365"/>
                <a:gd name="T35" fmla="*/ 53 h 2365"/>
                <a:gd name="T36" fmla="*/ 1746 w 2365"/>
                <a:gd name="T37" fmla="*/ 143 h 2365"/>
                <a:gd name="T38" fmla="*/ 1935 w 2365"/>
                <a:gd name="T39" fmla="*/ 270 h 2365"/>
                <a:gd name="T40" fmla="*/ 2095 w 2365"/>
                <a:gd name="T41" fmla="*/ 432 h 2365"/>
                <a:gd name="T42" fmla="*/ 2223 w 2365"/>
                <a:gd name="T43" fmla="*/ 619 h 2365"/>
                <a:gd name="T44" fmla="*/ 2313 w 2365"/>
                <a:gd name="T45" fmla="*/ 832 h 2365"/>
                <a:gd name="T46" fmla="*/ 2359 w 2365"/>
                <a:gd name="T47" fmla="*/ 1062 h 2365"/>
                <a:gd name="T48" fmla="*/ 2362 w 2365"/>
                <a:gd name="T49" fmla="*/ 1274 h 2365"/>
                <a:gd name="T50" fmla="*/ 2321 w 2365"/>
                <a:gd name="T51" fmla="*/ 1507 h 2365"/>
                <a:gd name="T52" fmla="*/ 2236 w 2365"/>
                <a:gd name="T53" fmla="*/ 1721 h 2365"/>
                <a:gd name="T54" fmla="*/ 2114 w 2365"/>
                <a:gd name="T55" fmla="*/ 1913 h 2365"/>
                <a:gd name="T56" fmla="*/ 1956 w 2365"/>
                <a:gd name="T57" fmla="*/ 2077 h 2365"/>
                <a:gd name="T58" fmla="*/ 1772 w 2365"/>
                <a:gd name="T59" fmla="*/ 2209 h 2365"/>
                <a:gd name="T60" fmla="*/ 1562 w 2365"/>
                <a:gd name="T61" fmla="*/ 2303 h 2365"/>
                <a:gd name="T62" fmla="*/ 1333 w 2365"/>
                <a:gd name="T63" fmla="*/ 2356 h 2365"/>
                <a:gd name="T64" fmla="*/ 1183 w 2365"/>
                <a:gd name="T65" fmla="*/ 166 h 2365"/>
                <a:gd name="T66" fmla="*/ 979 w 2365"/>
                <a:gd name="T67" fmla="*/ 187 h 2365"/>
                <a:gd name="T68" fmla="*/ 788 w 2365"/>
                <a:gd name="T69" fmla="*/ 246 h 2365"/>
                <a:gd name="T70" fmla="*/ 464 w 2365"/>
                <a:gd name="T71" fmla="*/ 464 h 2365"/>
                <a:gd name="T72" fmla="*/ 246 w 2365"/>
                <a:gd name="T73" fmla="*/ 788 h 2365"/>
                <a:gd name="T74" fmla="*/ 187 w 2365"/>
                <a:gd name="T75" fmla="*/ 979 h 2365"/>
                <a:gd name="T76" fmla="*/ 166 w 2365"/>
                <a:gd name="T77" fmla="*/ 1183 h 2365"/>
                <a:gd name="T78" fmla="*/ 182 w 2365"/>
                <a:gd name="T79" fmla="*/ 1362 h 2365"/>
                <a:gd name="T80" fmla="*/ 237 w 2365"/>
                <a:gd name="T81" fmla="*/ 1555 h 2365"/>
                <a:gd name="T82" fmla="*/ 431 w 2365"/>
                <a:gd name="T83" fmla="*/ 1867 h 2365"/>
                <a:gd name="T84" fmla="*/ 742 w 2365"/>
                <a:gd name="T85" fmla="*/ 2099 h 2365"/>
                <a:gd name="T86" fmla="*/ 953 w 2365"/>
                <a:gd name="T87" fmla="*/ 2173 h 2365"/>
                <a:gd name="T88" fmla="*/ 1156 w 2365"/>
                <a:gd name="T89" fmla="*/ 2200 h 2365"/>
                <a:gd name="T90" fmla="*/ 1338 w 2365"/>
                <a:gd name="T91" fmla="*/ 2188 h 2365"/>
                <a:gd name="T92" fmla="*/ 1532 w 2365"/>
                <a:gd name="T93" fmla="*/ 2138 h 2365"/>
                <a:gd name="T94" fmla="*/ 1829 w 2365"/>
                <a:gd name="T95" fmla="*/ 1967 h 2365"/>
                <a:gd name="T96" fmla="*/ 2077 w 2365"/>
                <a:gd name="T97" fmla="*/ 1667 h 2365"/>
                <a:gd name="T98" fmla="*/ 2167 w 2365"/>
                <a:gd name="T99" fmla="*/ 1437 h 2365"/>
                <a:gd name="T100" fmla="*/ 2199 w 2365"/>
                <a:gd name="T101" fmla="*/ 1236 h 2365"/>
                <a:gd name="T102" fmla="*/ 2192 w 2365"/>
                <a:gd name="T103" fmla="*/ 1054 h 2365"/>
                <a:gd name="T104" fmla="*/ 2146 w 2365"/>
                <a:gd name="T105" fmla="*/ 857 h 2365"/>
                <a:gd name="T106" fmla="*/ 1998 w 2365"/>
                <a:gd name="T107" fmla="*/ 575 h 2365"/>
                <a:gd name="T108" fmla="*/ 1710 w 2365"/>
                <a:gd name="T109" fmla="*/ 314 h 2365"/>
                <a:gd name="T110" fmla="*/ 1461 w 2365"/>
                <a:gd name="T111" fmla="*/ 204 h 2365"/>
                <a:gd name="T112" fmla="*/ 1261 w 2365"/>
                <a:gd name="T113" fmla="*/ 169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5" h="2365">
                  <a:moveTo>
                    <a:pt x="1183" y="2365"/>
                  </a:moveTo>
                  <a:lnTo>
                    <a:pt x="1183" y="2365"/>
                  </a:lnTo>
                  <a:lnTo>
                    <a:pt x="1152" y="2365"/>
                  </a:lnTo>
                  <a:lnTo>
                    <a:pt x="1122" y="2364"/>
                  </a:lnTo>
                  <a:lnTo>
                    <a:pt x="1092" y="2362"/>
                  </a:lnTo>
                  <a:lnTo>
                    <a:pt x="1062" y="2359"/>
                  </a:lnTo>
                  <a:lnTo>
                    <a:pt x="1033" y="2356"/>
                  </a:lnTo>
                  <a:lnTo>
                    <a:pt x="1003" y="2352"/>
                  </a:lnTo>
                  <a:lnTo>
                    <a:pt x="974" y="2347"/>
                  </a:lnTo>
                  <a:lnTo>
                    <a:pt x="945" y="2342"/>
                  </a:lnTo>
                  <a:lnTo>
                    <a:pt x="916" y="2336"/>
                  </a:lnTo>
                  <a:lnTo>
                    <a:pt x="887" y="2329"/>
                  </a:lnTo>
                  <a:lnTo>
                    <a:pt x="860" y="2321"/>
                  </a:lnTo>
                  <a:lnTo>
                    <a:pt x="832" y="2313"/>
                  </a:lnTo>
                  <a:lnTo>
                    <a:pt x="804" y="2303"/>
                  </a:lnTo>
                  <a:lnTo>
                    <a:pt x="777" y="2294"/>
                  </a:lnTo>
                  <a:lnTo>
                    <a:pt x="749" y="2283"/>
                  </a:lnTo>
                  <a:lnTo>
                    <a:pt x="723" y="2273"/>
                  </a:lnTo>
                  <a:lnTo>
                    <a:pt x="697" y="2261"/>
                  </a:lnTo>
                  <a:lnTo>
                    <a:pt x="670" y="2249"/>
                  </a:lnTo>
                  <a:lnTo>
                    <a:pt x="645" y="2236"/>
                  </a:lnTo>
                  <a:lnTo>
                    <a:pt x="619" y="2223"/>
                  </a:lnTo>
                  <a:lnTo>
                    <a:pt x="595" y="2209"/>
                  </a:lnTo>
                  <a:lnTo>
                    <a:pt x="570" y="2195"/>
                  </a:lnTo>
                  <a:lnTo>
                    <a:pt x="546" y="2180"/>
                  </a:lnTo>
                  <a:lnTo>
                    <a:pt x="522" y="2163"/>
                  </a:lnTo>
                  <a:lnTo>
                    <a:pt x="499" y="2147"/>
                  </a:lnTo>
                  <a:lnTo>
                    <a:pt x="475" y="2131"/>
                  </a:lnTo>
                  <a:lnTo>
                    <a:pt x="453" y="2114"/>
                  </a:lnTo>
                  <a:lnTo>
                    <a:pt x="431" y="2095"/>
                  </a:lnTo>
                  <a:lnTo>
                    <a:pt x="409" y="2077"/>
                  </a:lnTo>
                  <a:lnTo>
                    <a:pt x="388" y="2058"/>
                  </a:lnTo>
                  <a:lnTo>
                    <a:pt x="368" y="2038"/>
                  </a:lnTo>
                  <a:lnTo>
                    <a:pt x="347" y="2019"/>
                  </a:lnTo>
                  <a:lnTo>
                    <a:pt x="327" y="1999"/>
                  </a:lnTo>
                  <a:lnTo>
                    <a:pt x="308" y="1978"/>
                  </a:lnTo>
                  <a:lnTo>
                    <a:pt x="289" y="1956"/>
                  </a:lnTo>
                  <a:lnTo>
                    <a:pt x="270" y="1935"/>
                  </a:lnTo>
                  <a:lnTo>
                    <a:pt x="253" y="1913"/>
                  </a:lnTo>
                  <a:lnTo>
                    <a:pt x="236" y="1890"/>
                  </a:lnTo>
                  <a:lnTo>
                    <a:pt x="218" y="1867"/>
                  </a:lnTo>
                  <a:lnTo>
                    <a:pt x="202" y="1844"/>
                  </a:lnTo>
                  <a:lnTo>
                    <a:pt x="187" y="1820"/>
                  </a:lnTo>
                  <a:lnTo>
                    <a:pt x="172" y="1796"/>
                  </a:lnTo>
                  <a:lnTo>
                    <a:pt x="157" y="1772"/>
                  </a:lnTo>
                  <a:lnTo>
                    <a:pt x="143" y="1746"/>
                  </a:lnTo>
                  <a:lnTo>
                    <a:pt x="130" y="1721"/>
                  </a:lnTo>
                  <a:lnTo>
                    <a:pt x="117" y="1695"/>
                  </a:lnTo>
                  <a:lnTo>
                    <a:pt x="105" y="1669"/>
                  </a:lnTo>
                  <a:lnTo>
                    <a:pt x="94" y="1643"/>
                  </a:lnTo>
                  <a:lnTo>
                    <a:pt x="82" y="1616"/>
                  </a:lnTo>
                  <a:lnTo>
                    <a:pt x="72" y="1590"/>
                  </a:lnTo>
                  <a:lnTo>
                    <a:pt x="62" y="1562"/>
                  </a:lnTo>
                  <a:lnTo>
                    <a:pt x="53" y="1534"/>
                  </a:lnTo>
                  <a:lnTo>
                    <a:pt x="45" y="1507"/>
                  </a:lnTo>
                  <a:lnTo>
                    <a:pt x="38" y="1478"/>
                  </a:lnTo>
                  <a:lnTo>
                    <a:pt x="31" y="1450"/>
                  </a:lnTo>
                  <a:lnTo>
                    <a:pt x="25" y="1421"/>
                  </a:lnTo>
                  <a:lnTo>
                    <a:pt x="18" y="1392"/>
                  </a:lnTo>
                  <a:lnTo>
                    <a:pt x="13" y="1363"/>
                  </a:lnTo>
                  <a:lnTo>
                    <a:pt x="9" y="1334"/>
                  </a:lnTo>
                  <a:lnTo>
                    <a:pt x="6" y="1304"/>
                  </a:lnTo>
                  <a:lnTo>
                    <a:pt x="3" y="1274"/>
                  </a:lnTo>
                  <a:lnTo>
                    <a:pt x="1" y="1244"/>
                  </a:lnTo>
                  <a:lnTo>
                    <a:pt x="0" y="121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52"/>
                  </a:lnTo>
                  <a:lnTo>
                    <a:pt x="1" y="1123"/>
                  </a:lnTo>
                  <a:lnTo>
                    <a:pt x="3" y="1092"/>
                  </a:lnTo>
                  <a:lnTo>
                    <a:pt x="6" y="1062"/>
                  </a:lnTo>
                  <a:lnTo>
                    <a:pt x="9" y="1033"/>
                  </a:lnTo>
                  <a:lnTo>
                    <a:pt x="13" y="1003"/>
                  </a:lnTo>
                  <a:lnTo>
                    <a:pt x="18" y="974"/>
                  </a:lnTo>
                  <a:lnTo>
                    <a:pt x="25" y="945"/>
                  </a:lnTo>
                  <a:lnTo>
                    <a:pt x="31" y="917"/>
                  </a:lnTo>
                  <a:lnTo>
                    <a:pt x="38" y="887"/>
                  </a:lnTo>
                  <a:lnTo>
                    <a:pt x="45" y="860"/>
                  </a:lnTo>
                  <a:lnTo>
                    <a:pt x="53" y="832"/>
                  </a:lnTo>
                  <a:lnTo>
                    <a:pt x="62" y="804"/>
                  </a:lnTo>
                  <a:lnTo>
                    <a:pt x="72" y="777"/>
                  </a:lnTo>
                  <a:lnTo>
                    <a:pt x="82" y="749"/>
                  </a:lnTo>
                  <a:lnTo>
                    <a:pt x="94" y="723"/>
                  </a:lnTo>
                  <a:lnTo>
                    <a:pt x="105" y="697"/>
                  </a:lnTo>
                  <a:lnTo>
                    <a:pt x="117" y="671"/>
                  </a:lnTo>
                  <a:lnTo>
                    <a:pt x="130" y="645"/>
                  </a:lnTo>
                  <a:lnTo>
                    <a:pt x="143" y="619"/>
                  </a:lnTo>
                  <a:lnTo>
                    <a:pt x="157" y="595"/>
                  </a:lnTo>
                  <a:lnTo>
                    <a:pt x="172" y="571"/>
                  </a:lnTo>
                  <a:lnTo>
                    <a:pt x="187" y="546"/>
                  </a:lnTo>
                  <a:lnTo>
                    <a:pt x="202" y="522"/>
                  </a:lnTo>
                  <a:lnTo>
                    <a:pt x="218" y="499"/>
                  </a:lnTo>
                  <a:lnTo>
                    <a:pt x="236" y="476"/>
                  </a:lnTo>
                  <a:lnTo>
                    <a:pt x="253" y="453"/>
                  </a:lnTo>
                  <a:lnTo>
                    <a:pt x="270" y="432"/>
                  </a:lnTo>
                  <a:lnTo>
                    <a:pt x="289" y="409"/>
                  </a:lnTo>
                  <a:lnTo>
                    <a:pt x="308" y="388"/>
                  </a:lnTo>
                  <a:lnTo>
                    <a:pt x="327" y="368"/>
                  </a:lnTo>
                  <a:lnTo>
                    <a:pt x="347" y="347"/>
                  </a:lnTo>
                  <a:lnTo>
                    <a:pt x="368" y="327"/>
                  </a:lnTo>
                  <a:lnTo>
                    <a:pt x="388" y="308"/>
                  </a:lnTo>
                  <a:lnTo>
                    <a:pt x="409" y="290"/>
                  </a:lnTo>
                  <a:lnTo>
                    <a:pt x="431" y="270"/>
                  </a:lnTo>
                  <a:lnTo>
                    <a:pt x="453" y="253"/>
                  </a:lnTo>
                  <a:lnTo>
                    <a:pt x="475" y="236"/>
                  </a:lnTo>
                  <a:lnTo>
                    <a:pt x="499" y="219"/>
                  </a:lnTo>
                  <a:lnTo>
                    <a:pt x="522" y="202"/>
                  </a:lnTo>
                  <a:lnTo>
                    <a:pt x="546" y="187"/>
                  </a:lnTo>
                  <a:lnTo>
                    <a:pt x="570" y="172"/>
                  </a:lnTo>
                  <a:lnTo>
                    <a:pt x="595" y="158"/>
                  </a:lnTo>
                  <a:lnTo>
                    <a:pt x="619" y="143"/>
                  </a:lnTo>
                  <a:lnTo>
                    <a:pt x="645" y="130"/>
                  </a:lnTo>
                  <a:lnTo>
                    <a:pt x="670" y="117"/>
                  </a:lnTo>
                  <a:lnTo>
                    <a:pt x="697" y="105"/>
                  </a:lnTo>
                  <a:lnTo>
                    <a:pt x="723" y="94"/>
                  </a:lnTo>
                  <a:lnTo>
                    <a:pt x="749" y="82"/>
                  </a:lnTo>
                  <a:lnTo>
                    <a:pt x="777" y="72"/>
                  </a:lnTo>
                  <a:lnTo>
                    <a:pt x="804" y="62"/>
                  </a:lnTo>
                  <a:lnTo>
                    <a:pt x="832" y="53"/>
                  </a:lnTo>
                  <a:lnTo>
                    <a:pt x="860" y="45"/>
                  </a:lnTo>
                  <a:lnTo>
                    <a:pt x="887" y="38"/>
                  </a:lnTo>
                  <a:lnTo>
                    <a:pt x="916" y="31"/>
                  </a:lnTo>
                  <a:lnTo>
                    <a:pt x="945" y="25"/>
                  </a:lnTo>
                  <a:lnTo>
                    <a:pt x="974" y="19"/>
                  </a:lnTo>
                  <a:lnTo>
                    <a:pt x="1003" y="13"/>
                  </a:lnTo>
                  <a:lnTo>
                    <a:pt x="1033" y="9"/>
                  </a:lnTo>
                  <a:lnTo>
                    <a:pt x="1062" y="6"/>
                  </a:lnTo>
                  <a:lnTo>
                    <a:pt x="1092" y="3"/>
                  </a:lnTo>
                  <a:lnTo>
                    <a:pt x="1122" y="2"/>
                  </a:lnTo>
                  <a:lnTo>
                    <a:pt x="1152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213" y="0"/>
                  </a:lnTo>
                  <a:lnTo>
                    <a:pt x="1244" y="2"/>
                  </a:lnTo>
                  <a:lnTo>
                    <a:pt x="1274" y="3"/>
                  </a:lnTo>
                  <a:lnTo>
                    <a:pt x="1304" y="6"/>
                  </a:lnTo>
                  <a:lnTo>
                    <a:pt x="1333" y="9"/>
                  </a:lnTo>
                  <a:lnTo>
                    <a:pt x="1362" y="13"/>
                  </a:lnTo>
                  <a:lnTo>
                    <a:pt x="1392" y="19"/>
                  </a:lnTo>
                  <a:lnTo>
                    <a:pt x="1421" y="25"/>
                  </a:lnTo>
                  <a:lnTo>
                    <a:pt x="1450" y="31"/>
                  </a:lnTo>
                  <a:lnTo>
                    <a:pt x="1478" y="38"/>
                  </a:lnTo>
                  <a:lnTo>
                    <a:pt x="1507" y="45"/>
                  </a:lnTo>
                  <a:lnTo>
                    <a:pt x="1534" y="53"/>
                  </a:lnTo>
                  <a:lnTo>
                    <a:pt x="1562" y="62"/>
                  </a:lnTo>
                  <a:lnTo>
                    <a:pt x="1589" y="72"/>
                  </a:lnTo>
                  <a:lnTo>
                    <a:pt x="1616" y="82"/>
                  </a:lnTo>
                  <a:lnTo>
                    <a:pt x="1643" y="94"/>
                  </a:lnTo>
                  <a:lnTo>
                    <a:pt x="1669" y="105"/>
                  </a:lnTo>
                  <a:lnTo>
                    <a:pt x="1695" y="117"/>
                  </a:lnTo>
                  <a:lnTo>
                    <a:pt x="1721" y="130"/>
                  </a:lnTo>
                  <a:lnTo>
                    <a:pt x="1746" y="143"/>
                  </a:lnTo>
                  <a:lnTo>
                    <a:pt x="1772" y="158"/>
                  </a:lnTo>
                  <a:lnTo>
                    <a:pt x="1796" y="172"/>
                  </a:lnTo>
                  <a:lnTo>
                    <a:pt x="1820" y="187"/>
                  </a:lnTo>
                  <a:lnTo>
                    <a:pt x="1844" y="202"/>
                  </a:lnTo>
                  <a:lnTo>
                    <a:pt x="1867" y="219"/>
                  </a:lnTo>
                  <a:lnTo>
                    <a:pt x="1890" y="236"/>
                  </a:lnTo>
                  <a:lnTo>
                    <a:pt x="1913" y="253"/>
                  </a:lnTo>
                  <a:lnTo>
                    <a:pt x="1935" y="270"/>
                  </a:lnTo>
                  <a:lnTo>
                    <a:pt x="1956" y="290"/>
                  </a:lnTo>
                  <a:lnTo>
                    <a:pt x="1978" y="308"/>
                  </a:lnTo>
                  <a:lnTo>
                    <a:pt x="1999" y="327"/>
                  </a:lnTo>
                  <a:lnTo>
                    <a:pt x="2019" y="347"/>
                  </a:lnTo>
                  <a:lnTo>
                    <a:pt x="2039" y="368"/>
                  </a:lnTo>
                  <a:lnTo>
                    <a:pt x="2058" y="388"/>
                  </a:lnTo>
                  <a:lnTo>
                    <a:pt x="2077" y="409"/>
                  </a:lnTo>
                  <a:lnTo>
                    <a:pt x="2095" y="432"/>
                  </a:lnTo>
                  <a:lnTo>
                    <a:pt x="2114" y="453"/>
                  </a:lnTo>
                  <a:lnTo>
                    <a:pt x="2131" y="476"/>
                  </a:lnTo>
                  <a:lnTo>
                    <a:pt x="2147" y="499"/>
                  </a:lnTo>
                  <a:lnTo>
                    <a:pt x="2163" y="522"/>
                  </a:lnTo>
                  <a:lnTo>
                    <a:pt x="2180" y="546"/>
                  </a:lnTo>
                  <a:lnTo>
                    <a:pt x="2194" y="571"/>
                  </a:lnTo>
                  <a:lnTo>
                    <a:pt x="2209" y="595"/>
                  </a:lnTo>
                  <a:lnTo>
                    <a:pt x="2223" y="619"/>
                  </a:lnTo>
                  <a:lnTo>
                    <a:pt x="2236" y="645"/>
                  </a:lnTo>
                  <a:lnTo>
                    <a:pt x="2249" y="671"/>
                  </a:lnTo>
                  <a:lnTo>
                    <a:pt x="2261" y="697"/>
                  </a:lnTo>
                  <a:lnTo>
                    <a:pt x="2273" y="723"/>
                  </a:lnTo>
                  <a:lnTo>
                    <a:pt x="2283" y="749"/>
                  </a:lnTo>
                  <a:lnTo>
                    <a:pt x="2294" y="777"/>
                  </a:lnTo>
                  <a:lnTo>
                    <a:pt x="2303" y="804"/>
                  </a:lnTo>
                  <a:lnTo>
                    <a:pt x="2313" y="832"/>
                  </a:lnTo>
                  <a:lnTo>
                    <a:pt x="2321" y="860"/>
                  </a:lnTo>
                  <a:lnTo>
                    <a:pt x="2329" y="887"/>
                  </a:lnTo>
                  <a:lnTo>
                    <a:pt x="2336" y="917"/>
                  </a:lnTo>
                  <a:lnTo>
                    <a:pt x="2342" y="945"/>
                  </a:lnTo>
                  <a:lnTo>
                    <a:pt x="2347" y="974"/>
                  </a:lnTo>
                  <a:lnTo>
                    <a:pt x="2352" y="1003"/>
                  </a:lnTo>
                  <a:lnTo>
                    <a:pt x="2356" y="1033"/>
                  </a:lnTo>
                  <a:lnTo>
                    <a:pt x="2359" y="1062"/>
                  </a:lnTo>
                  <a:lnTo>
                    <a:pt x="2362" y="1092"/>
                  </a:lnTo>
                  <a:lnTo>
                    <a:pt x="2364" y="1123"/>
                  </a:lnTo>
                  <a:lnTo>
                    <a:pt x="2365" y="1152"/>
                  </a:lnTo>
                  <a:lnTo>
                    <a:pt x="2365" y="1183"/>
                  </a:lnTo>
                  <a:lnTo>
                    <a:pt x="2365" y="1183"/>
                  </a:lnTo>
                  <a:lnTo>
                    <a:pt x="2365" y="1213"/>
                  </a:lnTo>
                  <a:lnTo>
                    <a:pt x="2364" y="1244"/>
                  </a:lnTo>
                  <a:lnTo>
                    <a:pt x="2362" y="1274"/>
                  </a:lnTo>
                  <a:lnTo>
                    <a:pt x="2359" y="1304"/>
                  </a:lnTo>
                  <a:lnTo>
                    <a:pt x="2356" y="1334"/>
                  </a:lnTo>
                  <a:lnTo>
                    <a:pt x="2352" y="1363"/>
                  </a:lnTo>
                  <a:lnTo>
                    <a:pt x="2347" y="1392"/>
                  </a:lnTo>
                  <a:lnTo>
                    <a:pt x="2342" y="1421"/>
                  </a:lnTo>
                  <a:lnTo>
                    <a:pt x="2336" y="1450"/>
                  </a:lnTo>
                  <a:lnTo>
                    <a:pt x="2329" y="1478"/>
                  </a:lnTo>
                  <a:lnTo>
                    <a:pt x="2321" y="1507"/>
                  </a:lnTo>
                  <a:lnTo>
                    <a:pt x="2313" y="1534"/>
                  </a:lnTo>
                  <a:lnTo>
                    <a:pt x="2303" y="1562"/>
                  </a:lnTo>
                  <a:lnTo>
                    <a:pt x="2294" y="1590"/>
                  </a:lnTo>
                  <a:lnTo>
                    <a:pt x="2283" y="1616"/>
                  </a:lnTo>
                  <a:lnTo>
                    <a:pt x="2273" y="1643"/>
                  </a:lnTo>
                  <a:lnTo>
                    <a:pt x="2261" y="1669"/>
                  </a:lnTo>
                  <a:lnTo>
                    <a:pt x="2249" y="1695"/>
                  </a:lnTo>
                  <a:lnTo>
                    <a:pt x="2236" y="1721"/>
                  </a:lnTo>
                  <a:lnTo>
                    <a:pt x="2223" y="1746"/>
                  </a:lnTo>
                  <a:lnTo>
                    <a:pt x="2209" y="1772"/>
                  </a:lnTo>
                  <a:lnTo>
                    <a:pt x="2194" y="1796"/>
                  </a:lnTo>
                  <a:lnTo>
                    <a:pt x="2180" y="1820"/>
                  </a:lnTo>
                  <a:lnTo>
                    <a:pt x="2163" y="1844"/>
                  </a:lnTo>
                  <a:lnTo>
                    <a:pt x="2147" y="1867"/>
                  </a:lnTo>
                  <a:lnTo>
                    <a:pt x="2131" y="1890"/>
                  </a:lnTo>
                  <a:lnTo>
                    <a:pt x="2114" y="1913"/>
                  </a:lnTo>
                  <a:lnTo>
                    <a:pt x="2095" y="1935"/>
                  </a:lnTo>
                  <a:lnTo>
                    <a:pt x="2077" y="1956"/>
                  </a:lnTo>
                  <a:lnTo>
                    <a:pt x="2058" y="1978"/>
                  </a:lnTo>
                  <a:lnTo>
                    <a:pt x="2039" y="1999"/>
                  </a:lnTo>
                  <a:lnTo>
                    <a:pt x="2019" y="2019"/>
                  </a:lnTo>
                  <a:lnTo>
                    <a:pt x="1999" y="2038"/>
                  </a:lnTo>
                  <a:lnTo>
                    <a:pt x="1978" y="2058"/>
                  </a:lnTo>
                  <a:lnTo>
                    <a:pt x="1956" y="2077"/>
                  </a:lnTo>
                  <a:lnTo>
                    <a:pt x="1935" y="2095"/>
                  </a:lnTo>
                  <a:lnTo>
                    <a:pt x="1913" y="2114"/>
                  </a:lnTo>
                  <a:lnTo>
                    <a:pt x="1890" y="2131"/>
                  </a:lnTo>
                  <a:lnTo>
                    <a:pt x="1867" y="2147"/>
                  </a:lnTo>
                  <a:lnTo>
                    <a:pt x="1844" y="2163"/>
                  </a:lnTo>
                  <a:lnTo>
                    <a:pt x="1820" y="2180"/>
                  </a:lnTo>
                  <a:lnTo>
                    <a:pt x="1796" y="2195"/>
                  </a:lnTo>
                  <a:lnTo>
                    <a:pt x="1772" y="2209"/>
                  </a:lnTo>
                  <a:lnTo>
                    <a:pt x="1746" y="2223"/>
                  </a:lnTo>
                  <a:lnTo>
                    <a:pt x="1721" y="2236"/>
                  </a:lnTo>
                  <a:lnTo>
                    <a:pt x="1695" y="2249"/>
                  </a:lnTo>
                  <a:lnTo>
                    <a:pt x="1669" y="2261"/>
                  </a:lnTo>
                  <a:lnTo>
                    <a:pt x="1643" y="2273"/>
                  </a:lnTo>
                  <a:lnTo>
                    <a:pt x="1616" y="2283"/>
                  </a:lnTo>
                  <a:lnTo>
                    <a:pt x="1589" y="2294"/>
                  </a:lnTo>
                  <a:lnTo>
                    <a:pt x="1562" y="2303"/>
                  </a:lnTo>
                  <a:lnTo>
                    <a:pt x="1534" y="2313"/>
                  </a:lnTo>
                  <a:lnTo>
                    <a:pt x="1507" y="2321"/>
                  </a:lnTo>
                  <a:lnTo>
                    <a:pt x="1478" y="2329"/>
                  </a:lnTo>
                  <a:lnTo>
                    <a:pt x="1450" y="2336"/>
                  </a:lnTo>
                  <a:lnTo>
                    <a:pt x="1421" y="2342"/>
                  </a:lnTo>
                  <a:lnTo>
                    <a:pt x="1392" y="2347"/>
                  </a:lnTo>
                  <a:lnTo>
                    <a:pt x="1362" y="2352"/>
                  </a:lnTo>
                  <a:lnTo>
                    <a:pt x="1333" y="2356"/>
                  </a:lnTo>
                  <a:lnTo>
                    <a:pt x="1304" y="2359"/>
                  </a:lnTo>
                  <a:lnTo>
                    <a:pt x="1274" y="2362"/>
                  </a:lnTo>
                  <a:lnTo>
                    <a:pt x="1244" y="2364"/>
                  </a:lnTo>
                  <a:lnTo>
                    <a:pt x="1213" y="2365"/>
                  </a:lnTo>
                  <a:lnTo>
                    <a:pt x="1183" y="2365"/>
                  </a:lnTo>
                  <a:lnTo>
                    <a:pt x="1183" y="2365"/>
                  </a:lnTo>
                  <a:close/>
                  <a:moveTo>
                    <a:pt x="1183" y="166"/>
                  </a:moveTo>
                  <a:lnTo>
                    <a:pt x="1183" y="166"/>
                  </a:lnTo>
                  <a:lnTo>
                    <a:pt x="1156" y="167"/>
                  </a:lnTo>
                  <a:lnTo>
                    <a:pt x="1131" y="168"/>
                  </a:lnTo>
                  <a:lnTo>
                    <a:pt x="1105" y="169"/>
                  </a:lnTo>
                  <a:lnTo>
                    <a:pt x="1079" y="172"/>
                  </a:lnTo>
                  <a:lnTo>
                    <a:pt x="1054" y="174"/>
                  </a:lnTo>
                  <a:lnTo>
                    <a:pt x="1029" y="178"/>
                  </a:lnTo>
                  <a:lnTo>
                    <a:pt x="1003" y="182"/>
                  </a:lnTo>
                  <a:lnTo>
                    <a:pt x="979" y="187"/>
                  </a:lnTo>
                  <a:lnTo>
                    <a:pt x="953" y="192"/>
                  </a:lnTo>
                  <a:lnTo>
                    <a:pt x="929" y="198"/>
                  </a:lnTo>
                  <a:lnTo>
                    <a:pt x="905" y="204"/>
                  </a:lnTo>
                  <a:lnTo>
                    <a:pt x="881" y="211"/>
                  </a:lnTo>
                  <a:lnTo>
                    <a:pt x="857" y="220"/>
                  </a:lnTo>
                  <a:lnTo>
                    <a:pt x="834" y="228"/>
                  </a:lnTo>
                  <a:lnTo>
                    <a:pt x="810" y="237"/>
                  </a:lnTo>
                  <a:lnTo>
                    <a:pt x="788" y="246"/>
                  </a:lnTo>
                  <a:lnTo>
                    <a:pt x="742" y="266"/>
                  </a:lnTo>
                  <a:lnTo>
                    <a:pt x="699" y="289"/>
                  </a:lnTo>
                  <a:lnTo>
                    <a:pt x="656" y="314"/>
                  </a:lnTo>
                  <a:lnTo>
                    <a:pt x="614" y="340"/>
                  </a:lnTo>
                  <a:lnTo>
                    <a:pt x="575" y="369"/>
                  </a:lnTo>
                  <a:lnTo>
                    <a:pt x="536" y="398"/>
                  </a:lnTo>
                  <a:lnTo>
                    <a:pt x="500" y="431"/>
                  </a:lnTo>
                  <a:lnTo>
                    <a:pt x="464" y="464"/>
                  </a:lnTo>
                  <a:lnTo>
                    <a:pt x="431" y="500"/>
                  </a:lnTo>
                  <a:lnTo>
                    <a:pt x="398" y="536"/>
                  </a:lnTo>
                  <a:lnTo>
                    <a:pt x="369" y="575"/>
                  </a:lnTo>
                  <a:lnTo>
                    <a:pt x="340" y="615"/>
                  </a:lnTo>
                  <a:lnTo>
                    <a:pt x="314" y="656"/>
                  </a:lnTo>
                  <a:lnTo>
                    <a:pt x="289" y="699"/>
                  </a:lnTo>
                  <a:lnTo>
                    <a:pt x="266" y="742"/>
                  </a:lnTo>
                  <a:lnTo>
                    <a:pt x="246" y="788"/>
                  </a:lnTo>
                  <a:lnTo>
                    <a:pt x="237" y="810"/>
                  </a:lnTo>
                  <a:lnTo>
                    <a:pt x="228" y="834"/>
                  </a:lnTo>
                  <a:lnTo>
                    <a:pt x="219" y="857"/>
                  </a:lnTo>
                  <a:lnTo>
                    <a:pt x="211" y="881"/>
                  </a:lnTo>
                  <a:lnTo>
                    <a:pt x="204" y="905"/>
                  </a:lnTo>
                  <a:lnTo>
                    <a:pt x="198" y="929"/>
                  </a:lnTo>
                  <a:lnTo>
                    <a:pt x="192" y="953"/>
                  </a:lnTo>
                  <a:lnTo>
                    <a:pt x="187" y="979"/>
                  </a:lnTo>
                  <a:lnTo>
                    <a:pt x="182" y="1003"/>
                  </a:lnTo>
                  <a:lnTo>
                    <a:pt x="178" y="1029"/>
                  </a:lnTo>
                  <a:lnTo>
                    <a:pt x="174" y="1054"/>
                  </a:lnTo>
                  <a:lnTo>
                    <a:pt x="171" y="1079"/>
                  </a:lnTo>
                  <a:lnTo>
                    <a:pt x="169" y="1105"/>
                  </a:lnTo>
                  <a:lnTo>
                    <a:pt x="168" y="1131"/>
                  </a:lnTo>
                  <a:lnTo>
                    <a:pt x="167" y="1157"/>
                  </a:lnTo>
                  <a:lnTo>
                    <a:pt x="166" y="1183"/>
                  </a:lnTo>
                  <a:lnTo>
                    <a:pt x="166" y="1183"/>
                  </a:lnTo>
                  <a:lnTo>
                    <a:pt x="167" y="1209"/>
                  </a:lnTo>
                  <a:lnTo>
                    <a:pt x="168" y="1236"/>
                  </a:lnTo>
                  <a:lnTo>
                    <a:pt x="169" y="1261"/>
                  </a:lnTo>
                  <a:lnTo>
                    <a:pt x="171" y="1287"/>
                  </a:lnTo>
                  <a:lnTo>
                    <a:pt x="174" y="1313"/>
                  </a:lnTo>
                  <a:lnTo>
                    <a:pt x="178" y="1338"/>
                  </a:lnTo>
                  <a:lnTo>
                    <a:pt x="182" y="1362"/>
                  </a:lnTo>
                  <a:lnTo>
                    <a:pt x="187" y="1388"/>
                  </a:lnTo>
                  <a:lnTo>
                    <a:pt x="192" y="1412"/>
                  </a:lnTo>
                  <a:lnTo>
                    <a:pt x="198" y="1437"/>
                  </a:lnTo>
                  <a:lnTo>
                    <a:pt x="204" y="1461"/>
                  </a:lnTo>
                  <a:lnTo>
                    <a:pt x="211" y="1485"/>
                  </a:lnTo>
                  <a:lnTo>
                    <a:pt x="219" y="1509"/>
                  </a:lnTo>
                  <a:lnTo>
                    <a:pt x="228" y="1532"/>
                  </a:lnTo>
                  <a:lnTo>
                    <a:pt x="237" y="1555"/>
                  </a:lnTo>
                  <a:lnTo>
                    <a:pt x="246" y="1579"/>
                  </a:lnTo>
                  <a:lnTo>
                    <a:pt x="266" y="1623"/>
                  </a:lnTo>
                  <a:lnTo>
                    <a:pt x="289" y="1667"/>
                  </a:lnTo>
                  <a:lnTo>
                    <a:pt x="314" y="1710"/>
                  </a:lnTo>
                  <a:lnTo>
                    <a:pt x="340" y="1751"/>
                  </a:lnTo>
                  <a:lnTo>
                    <a:pt x="369" y="1791"/>
                  </a:lnTo>
                  <a:lnTo>
                    <a:pt x="398" y="1829"/>
                  </a:lnTo>
                  <a:lnTo>
                    <a:pt x="431" y="1867"/>
                  </a:lnTo>
                  <a:lnTo>
                    <a:pt x="464" y="1901"/>
                  </a:lnTo>
                  <a:lnTo>
                    <a:pt x="500" y="1936"/>
                  </a:lnTo>
                  <a:lnTo>
                    <a:pt x="536" y="1967"/>
                  </a:lnTo>
                  <a:lnTo>
                    <a:pt x="575" y="1998"/>
                  </a:lnTo>
                  <a:lnTo>
                    <a:pt x="614" y="2026"/>
                  </a:lnTo>
                  <a:lnTo>
                    <a:pt x="656" y="2053"/>
                  </a:lnTo>
                  <a:lnTo>
                    <a:pt x="699" y="2077"/>
                  </a:lnTo>
                  <a:lnTo>
                    <a:pt x="742" y="2099"/>
                  </a:lnTo>
                  <a:lnTo>
                    <a:pt x="788" y="2120"/>
                  </a:lnTo>
                  <a:lnTo>
                    <a:pt x="810" y="2129"/>
                  </a:lnTo>
                  <a:lnTo>
                    <a:pt x="834" y="2138"/>
                  </a:lnTo>
                  <a:lnTo>
                    <a:pt x="857" y="2146"/>
                  </a:lnTo>
                  <a:lnTo>
                    <a:pt x="881" y="2154"/>
                  </a:lnTo>
                  <a:lnTo>
                    <a:pt x="905" y="2161"/>
                  </a:lnTo>
                  <a:lnTo>
                    <a:pt x="929" y="2167"/>
                  </a:lnTo>
                  <a:lnTo>
                    <a:pt x="953" y="2173"/>
                  </a:lnTo>
                  <a:lnTo>
                    <a:pt x="979" y="2180"/>
                  </a:lnTo>
                  <a:lnTo>
                    <a:pt x="1003" y="2184"/>
                  </a:lnTo>
                  <a:lnTo>
                    <a:pt x="1029" y="2188"/>
                  </a:lnTo>
                  <a:lnTo>
                    <a:pt x="1054" y="2192"/>
                  </a:lnTo>
                  <a:lnTo>
                    <a:pt x="1079" y="2195"/>
                  </a:lnTo>
                  <a:lnTo>
                    <a:pt x="1105" y="2197"/>
                  </a:lnTo>
                  <a:lnTo>
                    <a:pt x="1131" y="2199"/>
                  </a:lnTo>
                  <a:lnTo>
                    <a:pt x="1156" y="2200"/>
                  </a:lnTo>
                  <a:lnTo>
                    <a:pt x="1183" y="2200"/>
                  </a:lnTo>
                  <a:lnTo>
                    <a:pt x="1183" y="2200"/>
                  </a:lnTo>
                  <a:lnTo>
                    <a:pt x="1209" y="2200"/>
                  </a:lnTo>
                  <a:lnTo>
                    <a:pt x="1236" y="2199"/>
                  </a:lnTo>
                  <a:lnTo>
                    <a:pt x="1261" y="2197"/>
                  </a:lnTo>
                  <a:lnTo>
                    <a:pt x="1287" y="2195"/>
                  </a:lnTo>
                  <a:lnTo>
                    <a:pt x="1313" y="2192"/>
                  </a:lnTo>
                  <a:lnTo>
                    <a:pt x="1338" y="2188"/>
                  </a:lnTo>
                  <a:lnTo>
                    <a:pt x="1362" y="2184"/>
                  </a:lnTo>
                  <a:lnTo>
                    <a:pt x="1388" y="2180"/>
                  </a:lnTo>
                  <a:lnTo>
                    <a:pt x="1412" y="2173"/>
                  </a:lnTo>
                  <a:lnTo>
                    <a:pt x="1437" y="2167"/>
                  </a:lnTo>
                  <a:lnTo>
                    <a:pt x="1461" y="2161"/>
                  </a:lnTo>
                  <a:lnTo>
                    <a:pt x="1485" y="2154"/>
                  </a:lnTo>
                  <a:lnTo>
                    <a:pt x="1509" y="2146"/>
                  </a:lnTo>
                  <a:lnTo>
                    <a:pt x="1532" y="2138"/>
                  </a:lnTo>
                  <a:lnTo>
                    <a:pt x="1555" y="2129"/>
                  </a:lnTo>
                  <a:lnTo>
                    <a:pt x="1579" y="2120"/>
                  </a:lnTo>
                  <a:lnTo>
                    <a:pt x="1623" y="2099"/>
                  </a:lnTo>
                  <a:lnTo>
                    <a:pt x="1667" y="2077"/>
                  </a:lnTo>
                  <a:lnTo>
                    <a:pt x="1710" y="2053"/>
                  </a:lnTo>
                  <a:lnTo>
                    <a:pt x="1751" y="2026"/>
                  </a:lnTo>
                  <a:lnTo>
                    <a:pt x="1791" y="1998"/>
                  </a:lnTo>
                  <a:lnTo>
                    <a:pt x="1829" y="1967"/>
                  </a:lnTo>
                  <a:lnTo>
                    <a:pt x="1866" y="1936"/>
                  </a:lnTo>
                  <a:lnTo>
                    <a:pt x="1901" y="1901"/>
                  </a:lnTo>
                  <a:lnTo>
                    <a:pt x="1935" y="1867"/>
                  </a:lnTo>
                  <a:lnTo>
                    <a:pt x="1967" y="1829"/>
                  </a:lnTo>
                  <a:lnTo>
                    <a:pt x="1998" y="1791"/>
                  </a:lnTo>
                  <a:lnTo>
                    <a:pt x="2026" y="1751"/>
                  </a:lnTo>
                  <a:lnTo>
                    <a:pt x="2053" y="1710"/>
                  </a:lnTo>
                  <a:lnTo>
                    <a:pt x="2077" y="1667"/>
                  </a:lnTo>
                  <a:lnTo>
                    <a:pt x="2099" y="1623"/>
                  </a:lnTo>
                  <a:lnTo>
                    <a:pt x="2120" y="1579"/>
                  </a:lnTo>
                  <a:lnTo>
                    <a:pt x="2129" y="1555"/>
                  </a:lnTo>
                  <a:lnTo>
                    <a:pt x="2138" y="1532"/>
                  </a:lnTo>
                  <a:lnTo>
                    <a:pt x="2146" y="1509"/>
                  </a:lnTo>
                  <a:lnTo>
                    <a:pt x="2154" y="1485"/>
                  </a:lnTo>
                  <a:lnTo>
                    <a:pt x="2161" y="1461"/>
                  </a:lnTo>
                  <a:lnTo>
                    <a:pt x="2167" y="1437"/>
                  </a:lnTo>
                  <a:lnTo>
                    <a:pt x="2174" y="1412"/>
                  </a:lnTo>
                  <a:lnTo>
                    <a:pt x="2180" y="1388"/>
                  </a:lnTo>
                  <a:lnTo>
                    <a:pt x="2184" y="1362"/>
                  </a:lnTo>
                  <a:lnTo>
                    <a:pt x="2188" y="1338"/>
                  </a:lnTo>
                  <a:lnTo>
                    <a:pt x="2192" y="1313"/>
                  </a:lnTo>
                  <a:lnTo>
                    <a:pt x="2195" y="1287"/>
                  </a:lnTo>
                  <a:lnTo>
                    <a:pt x="2197" y="1261"/>
                  </a:lnTo>
                  <a:lnTo>
                    <a:pt x="2199" y="1236"/>
                  </a:lnTo>
                  <a:lnTo>
                    <a:pt x="2200" y="1209"/>
                  </a:lnTo>
                  <a:lnTo>
                    <a:pt x="2200" y="1183"/>
                  </a:lnTo>
                  <a:lnTo>
                    <a:pt x="2200" y="1183"/>
                  </a:lnTo>
                  <a:lnTo>
                    <a:pt x="2200" y="1157"/>
                  </a:lnTo>
                  <a:lnTo>
                    <a:pt x="2199" y="1131"/>
                  </a:lnTo>
                  <a:lnTo>
                    <a:pt x="2197" y="1105"/>
                  </a:lnTo>
                  <a:lnTo>
                    <a:pt x="2195" y="1079"/>
                  </a:lnTo>
                  <a:lnTo>
                    <a:pt x="2192" y="1054"/>
                  </a:lnTo>
                  <a:lnTo>
                    <a:pt x="2188" y="1029"/>
                  </a:lnTo>
                  <a:lnTo>
                    <a:pt x="2184" y="1003"/>
                  </a:lnTo>
                  <a:lnTo>
                    <a:pt x="2180" y="979"/>
                  </a:lnTo>
                  <a:lnTo>
                    <a:pt x="2174" y="953"/>
                  </a:lnTo>
                  <a:lnTo>
                    <a:pt x="2167" y="929"/>
                  </a:lnTo>
                  <a:lnTo>
                    <a:pt x="2161" y="905"/>
                  </a:lnTo>
                  <a:lnTo>
                    <a:pt x="2154" y="881"/>
                  </a:lnTo>
                  <a:lnTo>
                    <a:pt x="2146" y="857"/>
                  </a:lnTo>
                  <a:lnTo>
                    <a:pt x="2138" y="834"/>
                  </a:lnTo>
                  <a:lnTo>
                    <a:pt x="2129" y="810"/>
                  </a:lnTo>
                  <a:lnTo>
                    <a:pt x="2120" y="788"/>
                  </a:lnTo>
                  <a:lnTo>
                    <a:pt x="2099" y="742"/>
                  </a:lnTo>
                  <a:lnTo>
                    <a:pt x="2077" y="699"/>
                  </a:lnTo>
                  <a:lnTo>
                    <a:pt x="2053" y="656"/>
                  </a:lnTo>
                  <a:lnTo>
                    <a:pt x="2026" y="615"/>
                  </a:lnTo>
                  <a:lnTo>
                    <a:pt x="1998" y="575"/>
                  </a:lnTo>
                  <a:lnTo>
                    <a:pt x="1967" y="536"/>
                  </a:lnTo>
                  <a:lnTo>
                    <a:pt x="1935" y="500"/>
                  </a:lnTo>
                  <a:lnTo>
                    <a:pt x="1901" y="464"/>
                  </a:lnTo>
                  <a:lnTo>
                    <a:pt x="1866" y="431"/>
                  </a:lnTo>
                  <a:lnTo>
                    <a:pt x="1829" y="398"/>
                  </a:lnTo>
                  <a:lnTo>
                    <a:pt x="1791" y="369"/>
                  </a:lnTo>
                  <a:lnTo>
                    <a:pt x="1751" y="340"/>
                  </a:lnTo>
                  <a:lnTo>
                    <a:pt x="1710" y="314"/>
                  </a:lnTo>
                  <a:lnTo>
                    <a:pt x="1667" y="289"/>
                  </a:lnTo>
                  <a:lnTo>
                    <a:pt x="1623" y="266"/>
                  </a:lnTo>
                  <a:lnTo>
                    <a:pt x="1579" y="246"/>
                  </a:lnTo>
                  <a:lnTo>
                    <a:pt x="1555" y="237"/>
                  </a:lnTo>
                  <a:lnTo>
                    <a:pt x="1532" y="228"/>
                  </a:lnTo>
                  <a:lnTo>
                    <a:pt x="1509" y="220"/>
                  </a:lnTo>
                  <a:lnTo>
                    <a:pt x="1485" y="211"/>
                  </a:lnTo>
                  <a:lnTo>
                    <a:pt x="1461" y="204"/>
                  </a:lnTo>
                  <a:lnTo>
                    <a:pt x="1437" y="198"/>
                  </a:lnTo>
                  <a:lnTo>
                    <a:pt x="1412" y="192"/>
                  </a:lnTo>
                  <a:lnTo>
                    <a:pt x="1388" y="187"/>
                  </a:lnTo>
                  <a:lnTo>
                    <a:pt x="1362" y="182"/>
                  </a:lnTo>
                  <a:lnTo>
                    <a:pt x="1338" y="178"/>
                  </a:lnTo>
                  <a:lnTo>
                    <a:pt x="1313" y="174"/>
                  </a:lnTo>
                  <a:lnTo>
                    <a:pt x="1287" y="172"/>
                  </a:lnTo>
                  <a:lnTo>
                    <a:pt x="1261" y="169"/>
                  </a:lnTo>
                  <a:lnTo>
                    <a:pt x="1236" y="168"/>
                  </a:lnTo>
                  <a:lnTo>
                    <a:pt x="1209" y="167"/>
                  </a:lnTo>
                  <a:lnTo>
                    <a:pt x="1183" y="166"/>
                  </a:lnTo>
                  <a:lnTo>
                    <a:pt x="1183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62" name="Freeform 27">
            <a:extLst>
              <a:ext uri="{FF2B5EF4-FFF2-40B4-BE49-F238E27FC236}">
                <a16:creationId xmlns:a16="http://schemas.microsoft.com/office/drawing/2014/main" id="{E681098B-FE0E-41AF-AB1A-2FE5AE9F77C1}"/>
              </a:ext>
            </a:extLst>
          </p:cNvPr>
          <p:cNvSpPr>
            <a:spLocks/>
          </p:cNvSpPr>
          <p:nvPr/>
        </p:nvSpPr>
        <p:spPr bwMode="auto">
          <a:xfrm>
            <a:off x="7167794" y="3207228"/>
            <a:ext cx="200666" cy="185443"/>
          </a:xfrm>
          <a:custGeom>
            <a:avLst/>
            <a:gdLst>
              <a:gd name="T0" fmla="*/ 553 w 579"/>
              <a:gd name="T1" fmla="*/ 394 h 536"/>
              <a:gd name="T2" fmla="*/ 480 w 579"/>
              <a:gd name="T3" fmla="*/ 374 h 536"/>
              <a:gd name="T4" fmla="*/ 408 w 579"/>
              <a:gd name="T5" fmla="*/ 328 h 536"/>
              <a:gd name="T6" fmla="*/ 385 w 579"/>
              <a:gd name="T7" fmla="*/ 266 h 536"/>
              <a:gd name="T8" fmla="*/ 424 w 579"/>
              <a:gd name="T9" fmla="*/ 222 h 536"/>
              <a:gd name="T10" fmla="*/ 470 w 579"/>
              <a:gd name="T11" fmla="*/ 182 h 536"/>
              <a:gd name="T12" fmla="*/ 524 w 579"/>
              <a:gd name="T13" fmla="*/ 151 h 536"/>
              <a:gd name="T14" fmla="*/ 547 w 579"/>
              <a:gd name="T15" fmla="*/ 146 h 536"/>
              <a:gd name="T16" fmla="*/ 561 w 579"/>
              <a:gd name="T17" fmla="*/ 147 h 536"/>
              <a:gd name="T18" fmla="*/ 533 w 579"/>
              <a:gd name="T19" fmla="*/ 90 h 536"/>
              <a:gd name="T20" fmla="*/ 504 w 579"/>
              <a:gd name="T21" fmla="*/ 64 h 536"/>
              <a:gd name="T22" fmla="*/ 483 w 579"/>
              <a:gd name="T23" fmla="*/ 55 h 536"/>
              <a:gd name="T24" fmla="*/ 469 w 579"/>
              <a:gd name="T25" fmla="*/ 54 h 536"/>
              <a:gd name="T26" fmla="*/ 438 w 579"/>
              <a:gd name="T27" fmla="*/ 59 h 536"/>
              <a:gd name="T28" fmla="*/ 407 w 579"/>
              <a:gd name="T29" fmla="*/ 71 h 536"/>
              <a:gd name="T30" fmla="*/ 363 w 579"/>
              <a:gd name="T31" fmla="*/ 102 h 536"/>
              <a:gd name="T32" fmla="*/ 294 w 579"/>
              <a:gd name="T33" fmla="*/ 176 h 536"/>
              <a:gd name="T34" fmla="*/ 263 w 579"/>
              <a:gd name="T35" fmla="*/ 173 h 536"/>
              <a:gd name="T36" fmla="*/ 222 w 579"/>
              <a:gd name="T37" fmla="*/ 109 h 536"/>
              <a:gd name="T38" fmla="*/ 194 w 579"/>
              <a:gd name="T39" fmla="*/ 43 h 536"/>
              <a:gd name="T40" fmla="*/ 184 w 579"/>
              <a:gd name="T41" fmla="*/ 0 h 536"/>
              <a:gd name="T42" fmla="*/ 128 w 579"/>
              <a:gd name="T43" fmla="*/ 49 h 536"/>
              <a:gd name="T44" fmla="*/ 97 w 579"/>
              <a:gd name="T45" fmla="*/ 93 h 536"/>
              <a:gd name="T46" fmla="*/ 92 w 579"/>
              <a:gd name="T47" fmla="*/ 119 h 536"/>
              <a:gd name="T48" fmla="*/ 103 w 579"/>
              <a:gd name="T49" fmla="*/ 170 h 536"/>
              <a:gd name="T50" fmla="*/ 139 w 579"/>
              <a:gd name="T51" fmla="*/ 230 h 536"/>
              <a:gd name="T52" fmla="*/ 196 w 579"/>
              <a:gd name="T53" fmla="*/ 294 h 536"/>
              <a:gd name="T54" fmla="*/ 157 w 579"/>
              <a:gd name="T55" fmla="*/ 341 h 536"/>
              <a:gd name="T56" fmla="*/ 92 w 579"/>
              <a:gd name="T57" fmla="*/ 400 h 536"/>
              <a:gd name="T58" fmla="*/ 52 w 579"/>
              <a:gd name="T59" fmla="*/ 421 h 536"/>
              <a:gd name="T60" fmla="*/ 22 w 579"/>
              <a:gd name="T61" fmla="*/ 428 h 536"/>
              <a:gd name="T62" fmla="*/ 0 w 579"/>
              <a:gd name="T63" fmla="*/ 428 h 536"/>
              <a:gd name="T64" fmla="*/ 33 w 579"/>
              <a:gd name="T65" fmla="*/ 475 h 536"/>
              <a:gd name="T66" fmla="*/ 81 w 579"/>
              <a:gd name="T67" fmla="*/ 520 h 536"/>
              <a:gd name="T68" fmla="*/ 105 w 579"/>
              <a:gd name="T69" fmla="*/ 532 h 536"/>
              <a:gd name="T70" fmla="*/ 130 w 579"/>
              <a:gd name="T71" fmla="*/ 536 h 536"/>
              <a:gd name="T72" fmla="*/ 145 w 579"/>
              <a:gd name="T73" fmla="*/ 534 h 536"/>
              <a:gd name="T74" fmla="*/ 170 w 579"/>
              <a:gd name="T75" fmla="*/ 523 h 536"/>
              <a:gd name="T76" fmla="*/ 214 w 579"/>
              <a:gd name="T77" fmla="*/ 483 h 536"/>
              <a:gd name="T78" fmla="*/ 277 w 579"/>
              <a:gd name="T79" fmla="*/ 400 h 536"/>
              <a:gd name="T80" fmla="*/ 312 w 579"/>
              <a:gd name="T81" fmla="*/ 412 h 536"/>
              <a:gd name="T82" fmla="*/ 381 w 579"/>
              <a:gd name="T83" fmla="*/ 469 h 536"/>
              <a:gd name="T84" fmla="*/ 436 w 579"/>
              <a:gd name="T85" fmla="*/ 500 h 536"/>
              <a:gd name="T86" fmla="*/ 465 w 579"/>
              <a:gd name="T87" fmla="*/ 506 h 536"/>
              <a:gd name="T88" fmla="*/ 487 w 579"/>
              <a:gd name="T89" fmla="*/ 501 h 536"/>
              <a:gd name="T90" fmla="*/ 509 w 579"/>
              <a:gd name="T91" fmla="*/ 490 h 536"/>
              <a:gd name="T92" fmla="*/ 551 w 579"/>
              <a:gd name="T93" fmla="*/ 444 h 536"/>
              <a:gd name="T94" fmla="*/ 579 w 579"/>
              <a:gd name="T95" fmla="*/ 39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9" h="536">
                <a:moveTo>
                  <a:pt x="579" y="396"/>
                </a:moveTo>
                <a:lnTo>
                  <a:pt x="579" y="396"/>
                </a:lnTo>
                <a:lnTo>
                  <a:pt x="553" y="394"/>
                </a:lnTo>
                <a:lnTo>
                  <a:pt x="528" y="391"/>
                </a:lnTo>
                <a:lnTo>
                  <a:pt x="504" y="383"/>
                </a:lnTo>
                <a:lnTo>
                  <a:pt x="480" y="374"/>
                </a:lnTo>
                <a:lnTo>
                  <a:pt x="455" y="360"/>
                </a:lnTo>
                <a:lnTo>
                  <a:pt x="432" y="346"/>
                </a:lnTo>
                <a:lnTo>
                  <a:pt x="408" y="328"/>
                </a:lnTo>
                <a:lnTo>
                  <a:pt x="385" y="306"/>
                </a:lnTo>
                <a:lnTo>
                  <a:pt x="368" y="290"/>
                </a:lnTo>
                <a:lnTo>
                  <a:pt x="385" y="266"/>
                </a:lnTo>
                <a:lnTo>
                  <a:pt x="385" y="266"/>
                </a:lnTo>
                <a:lnTo>
                  <a:pt x="403" y="244"/>
                </a:lnTo>
                <a:lnTo>
                  <a:pt x="424" y="222"/>
                </a:lnTo>
                <a:lnTo>
                  <a:pt x="446" y="202"/>
                </a:lnTo>
                <a:lnTo>
                  <a:pt x="470" y="182"/>
                </a:lnTo>
                <a:lnTo>
                  <a:pt x="470" y="182"/>
                </a:lnTo>
                <a:lnTo>
                  <a:pt x="494" y="167"/>
                </a:lnTo>
                <a:lnTo>
                  <a:pt x="515" y="155"/>
                </a:lnTo>
                <a:lnTo>
                  <a:pt x="524" y="151"/>
                </a:lnTo>
                <a:lnTo>
                  <a:pt x="533" y="148"/>
                </a:lnTo>
                <a:lnTo>
                  <a:pt x="540" y="146"/>
                </a:lnTo>
                <a:lnTo>
                  <a:pt x="547" y="146"/>
                </a:lnTo>
                <a:lnTo>
                  <a:pt x="547" y="146"/>
                </a:lnTo>
                <a:lnTo>
                  <a:pt x="561" y="147"/>
                </a:lnTo>
                <a:lnTo>
                  <a:pt x="561" y="147"/>
                </a:lnTo>
                <a:lnTo>
                  <a:pt x="552" y="125"/>
                </a:lnTo>
                <a:lnTo>
                  <a:pt x="544" y="106"/>
                </a:lnTo>
                <a:lnTo>
                  <a:pt x="533" y="90"/>
                </a:lnTo>
                <a:lnTo>
                  <a:pt x="522" y="77"/>
                </a:lnTo>
                <a:lnTo>
                  <a:pt x="510" y="67"/>
                </a:lnTo>
                <a:lnTo>
                  <a:pt x="504" y="64"/>
                </a:lnTo>
                <a:lnTo>
                  <a:pt x="497" y="60"/>
                </a:lnTo>
                <a:lnTo>
                  <a:pt x="490" y="58"/>
                </a:lnTo>
                <a:lnTo>
                  <a:pt x="483" y="55"/>
                </a:lnTo>
                <a:lnTo>
                  <a:pt x="476" y="54"/>
                </a:lnTo>
                <a:lnTo>
                  <a:pt x="469" y="54"/>
                </a:lnTo>
                <a:lnTo>
                  <a:pt x="469" y="54"/>
                </a:lnTo>
                <a:lnTo>
                  <a:pt x="459" y="55"/>
                </a:lnTo>
                <a:lnTo>
                  <a:pt x="448" y="56"/>
                </a:lnTo>
                <a:lnTo>
                  <a:pt x="438" y="59"/>
                </a:lnTo>
                <a:lnTo>
                  <a:pt x="429" y="61"/>
                </a:lnTo>
                <a:lnTo>
                  <a:pt x="418" y="66"/>
                </a:lnTo>
                <a:lnTo>
                  <a:pt x="407" y="71"/>
                </a:lnTo>
                <a:lnTo>
                  <a:pt x="396" y="77"/>
                </a:lnTo>
                <a:lnTo>
                  <a:pt x="386" y="84"/>
                </a:lnTo>
                <a:lnTo>
                  <a:pt x="363" y="102"/>
                </a:lnTo>
                <a:lnTo>
                  <a:pt x="342" y="123"/>
                </a:lnTo>
                <a:lnTo>
                  <a:pt x="317" y="148"/>
                </a:lnTo>
                <a:lnTo>
                  <a:pt x="294" y="176"/>
                </a:lnTo>
                <a:lnTo>
                  <a:pt x="280" y="194"/>
                </a:lnTo>
                <a:lnTo>
                  <a:pt x="263" y="173"/>
                </a:lnTo>
                <a:lnTo>
                  <a:pt x="263" y="173"/>
                </a:lnTo>
                <a:lnTo>
                  <a:pt x="247" y="151"/>
                </a:lnTo>
                <a:lnTo>
                  <a:pt x="234" y="130"/>
                </a:lnTo>
                <a:lnTo>
                  <a:pt x="222" y="109"/>
                </a:lnTo>
                <a:lnTo>
                  <a:pt x="211" y="87"/>
                </a:lnTo>
                <a:lnTo>
                  <a:pt x="201" y="65"/>
                </a:lnTo>
                <a:lnTo>
                  <a:pt x="194" y="43"/>
                </a:lnTo>
                <a:lnTo>
                  <a:pt x="189" y="21"/>
                </a:lnTo>
                <a:lnTo>
                  <a:pt x="184" y="0"/>
                </a:lnTo>
                <a:lnTo>
                  <a:pt x="184" y="0"/>
                </a:lnTo>
                <a:lnTo>
                  <a:pt x="162" y="16"/>
                </a:lnTo>
                <a:lnTo>
                  <a:pt x="144" y="32"/>
                </a:lnTo>
                <a:lnTo>
                  <a:pt x="128" y="49"/>
                </a:lnTo>
                <a:lnTo>
                  <a:pt x="115" y="64"/>
                </a:lnTo>
                <a:lnTo>
                  <a:pt x="104" y="78"/>
                </a:lnTo>
                <a:lnTo>
                  <a:pt x="97" y="93"/>
                </a:lnTo>
                <a:lnTo>
                  <a:pt x="93" y="106"/>
                </a:lnTo>
                <a:lnTo>
                  <a:pt x="92" y="119"/>
                </a:lnTo>
                <a:lnTo>
                  <a:pt x="92" y="119"/>
                </a:lnTo>
                <a:lnTo>
                  <a:pt x="93" y="136"/>
                </a:lnTo>
                <a:lnTo>
                  <a:pt x="97" y="153"/>
                </a:lnTo>
                <a:lnTo>
                  <a:pt x="103" y="170"/>
                </a:lnTo>
                <a:lnTo>
                  <a:pt x="113" y="190"/>
                </a:lnTo>
                <a:lnTo>
                  <a:pt x="125" y="209"/>
                </a:lnTo>
                <a:lnTo>
                  <a:pt x="139" y="230"/>
                </a:lnTo>
                <a:lnTo>
                  <a:pt x="156" y="250"/>
                </a:lnTo>
                <a:lnTo>
                  <a:pt x="176" y="272"/>
                </a:lnTo>
                <a:lnTo>
                  <a:pt x="196" y="294"/>
                </a:lnTo>
                <a:lnTo>
                  <a:pt x="180" y="313"/>
                </a:lnTo>
                <a:lnTo>
                  <a:pt x="180" y="313"/>
                </a:lnTo>
                <a:lnTo>
                  <a:pt x="157" y="341"/>
                </a:lnTo>
                <a:lnTo>
                  <a:pt x="136" y="364"/>
                </a:lnTo>
                <a:lnTo>
                  <a:pt x="114" y="383"/>
                </a:lnTo>
                <a:lnTo>
                  <a:pt x="92" y="400"/>
                </a:lnTo>
                <a:lnTo>
                  <a:pt x="71" y="412"/>
                </a:lnTo>
                <a:lnTo>
                  <a:pt x="62" y="417"/>
                </a:lnTo>
                <a:lnTo>
                  <a:pt x="52" y="421"/>
                </a:lnTo>
                <a:lnTo>
                  <a:pt x="41" y="425"/>
                </a:lnTo>
                <a:lnTo>
                  <a:pt x="31" y="427"/>
                </a:lnTo>
                <a:lnTo>
                  <a:pt x="22" y="428"/>
                </a:lnTo>
                <a:lnTo>
                  <a:pt x="13" y="428"/>
                </a:lnTo>
                <a:lnTo>
                  <a:pt x="13" y="428"/>
                </a:lnTo>
                <a:lnTo>
                  <a:pt x="0" y="428"/>
                </a:lnTo>
                <a:lnTo>
                  <a:pt x="0" y="428"/>
                </a:lnTo>
                <a:lnTo>
                  <a:pt x="16" y="454"/>
                </a:lnTo>
                <a:lnTo>
                  <a:pt x="33" y="475"/>
                </a:lnTo>
                <a:lnTo>
                  <a:pt x="48" y="494"/>
                </a:lnTo>
                <a:lnTo>
                  <a:pt x="64" y="509"/>
                </a:lnTo>
                <a:lnTo>
                  <a:pt x="81" y="520"/>
                </a:lnTo>
                <a:lnTo>
                  <a:pt x="90" y="525"/>
                </a:lnTo>
                <a:lnTo>
                  <a:pt x="97" y="529"/>
                </a:lnTo>
                <a:lnTo>
                  <a:pt x="105" y="532"/>
                </a:lnTo>
                <a:lnTo>
                  <a:pt x="114" y="534"/>
                </a:lnTo>
                <a:lnTo>
                  <a:pt x="122" y="535"/>
                </a:lnTo>
                <a:lnTo>
                  <a:pt x="130" y="536"/>
                </a:lnTo>
                <a:lnTo>
                  <a:pt x="130" y="536"/>
                </a:lnTo>
                <a:lnTo>
                  <a:pt x="138" y="535"/>
                </a:lnTo>
                <a:lnTo>
                  <a:pt x="145" y="534"/>
                </a:lnTo>
                <a:lnTo>
                  <a:pt x="153" y="531"/>
                </a:lnTo>
                <a:lnTo>
                  <a:pt x="161" y="528"/>
                </a:lnTo>
                <a:lnTo>
                  <a:pt x="170" y="523"/>
                </a:lnTo>
                <a:lnTo>
                  <a:pt x="178" y="517"/>
                </a:lnTo>
                <a:lnTo>
                  <a:pt x="196" y="502"/>
                </a:lnTo>
                <a:lnTo>
                  <a:pt x="214" y="483"/>
                </a:lnTo>
                <a:lnTo>
                  <a:pt x="235" y="460"/>
                </a:lnTo>
                <a:lnTo>
                  <a:pt x="256" y="432"/>
                </a:lnTo>
                <a:lnTo>
                  <a:pt x="277" y="400"/>
                </a:lnTo>
                <a:lnTo>
                  <a:pt x="286" y="388"/>
                </a:lnTo>
                <a:lnTo>
                  <a:pt x="312" y="412"/>
                </a:lnTo>
                <a:lnTo>
                  <a:pt x="312" y="412"/>
                </a:lnTo>
                <a:lnTo>
                  <a:pt x="337" y="434"/>
                </a:lnTo>
                <a:lnTo>
                  <a:pt x="360" y="452"/>
                </a:lnTo>
                <a:lnTo>
                  <a:pt x="381" y="469"/>
                </a:lnTo>
                <a:lnTo>
                  <a:pt x="401" y="482"/>
                </a:lnTo>
                <a:lnTo>
                  <a:pt x="419" y="492"/>
                </a:lnTo>
                <a:lnTo>
                  <a:pt x="436" y="500"/>
                </a:lnTo>
                <a:lnTo>
                  <a:pt x="452" y="503"/>
                </a:lnTo>
                <a:lnTo>
                  <a:pt x="465" y="506"/>
                </a:lnTo>
                <a:lnTo>
                  <a:pt x="465" y="506"/>
                </a:lnTo>
                <a:lnTo>
                  <a:pt x="472" y="505"/>
                </a:lnTo>
                <a:lnTo>
                  <a:pt x="480" y="503"/>
                </a:lnTo>
                <a:lnTo>
                  <a:pt x="487" y="501"/>
                </a:lnTo>
                <a:lnTo>
                  <a:pt x="494" y="498"/>
                </a:lnTo>
                <a:lnTo>
                  <a:pt x="501" y="495"/>
                </a:lnTo>
                <a:lnTo>
                  <a:pt x="509" y="490"/>
                </a:lnTo>
                <a:lnTo>
                  <a:pt x="523" y="478"/>
                </a:lnTo>
                <a:lnTo>
                  <a:pt x="538" y="462"/>
                </a:lnTo>
                <a:lnTo>
                  <a:pt x="551" y="444"/>
                </a:lnTo>
                <a:lnTo>
                  <a:pt x="564" y="421"/>
                </a:lnTo>
                <a:lnTo>
                  <a:pt x="579" y="396"/>
                </a:lnTo>
                <a:lnTo>
                  <a:pt x="579" y="39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113" name="Wykres 112" descr="Reakcje na nielegalne działania dotyczące środowiska&#10; &#10;Wykres słupkowy przedstawia reakcje respondentów na nielegalne działania dotyczące środowiska, np. wysypisko śmieci w lesie, odprowadzanie zanieczyszczeń do wód, spalanie śmieci (zgłaszam to do straży miejskiej – 23%, nic nie robię, zachowuję się biernie – 18 %,zgłaszam do urzędu gminy/miasta – 12%, zwracam uwagę osobie, która tego dokonała – 9%,zgłaszam do odpowiedniego/ innego miejsca – 7%,zgłaszam do wójta/starosty/burmistrza/prezydenta miasta – 7%, sam podejmuję działania (np. sprzątanie) – 7%, wściekam się, denerwuję, jestem oburzony i smutny – 6%).&#10;">
            <a:extLst>
              <a:ext uri="{FF2B5EF4-FFF2-40B4-BE49-F238E27FC236}">
                <a16:creationId xmlns:a16="http://schemas.microsoft.com/office/drawing/2014/main" id="{9FBD44A2-E242-4977-9361-25AE63BE9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658666"/>
              </p:ext>
            </p:extLst>
          </p:nvPr>
        </p:nvGraphicFramePr>
        <p:xfrm>
          <a:off x="3533312" y="1464409"/>
          <a:ext cx="1540642" cy="402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8" name="Symbol zastępczy tekstu 7">
            <a:extLst>
              <a:ext uri="{FF2B5EF4-FFF2-40B4-BE49-F238E27FC236}">
                <a16:creationId xmlns:a16="http://schemas.microsoft.com/office/drawing/2014/main" id="{4246BFB9-AD90-4A15-A712-D91668B1317C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10" name="Freeform 8">
            <a:extLst>
              <a:ext uri="{FF2B5EF4-FFF2-40B4-BE49-F238E27FC236}">
                <a16:creationId xmlns:a16="http://schemas.microsoft.com/office/drawing/2014/main" id="{DC529828-7AB6-4AB8-A7EE-9DE527C5231A}"/>
              </a:ext>
            </a:extLst>
          </p:cNvPr>
          <p:cNvSpPr>
            <a:spLocks noEditPoints="1"/>
          </p:cNvSpPr>
          <p:nvPr/>
        </p:nvSpPr>
        <p:spPr bwMode="auto">
          <a:xfrm>
            <a:off x="7141761" y="2128751"/>
            <a:ext cx="266490" cy="324000"/>
          </a:xfrm>
          <a:custGeom>
            <a:avLst/>
            <a:gdLst>
              <a:gd name="T0" fmla="*/ 34 w 987"/>
              <a:gd name="T1" fmla="*/ 151 h 1198"/>
              <a:gd name="T2" fmla="*/ 214 w 987"/>
              <a:gd name="T3" fmla="*/ 114 h 1198"/>
              <a:gd name="T4" fmla="*/ 318 w 987"/>
              <a:gd name="T5" fmla="*/ 84 h 1198"/>
              <a:gd name="T6" fmla="*/ 409 w 987"/>
              <a:gd name="T7" fmla="*/ 49 h 1198"/>
              <a:gd name="T8" fmla="*/ 477 w 987"/>
              <a:gd name="T9" fmla="*/ 13 h 1198"/>
              <a:gd name="T10" fmla="*/ 510 w 987"/>
              <a:gd name="T11" fmla="*/ 13 h 1198"/>
              <a:gd name="T12" fmla="*/ 578 w 987"/>
              <a:gd name="T13" fmla="*/ 49 h 1198"/>
              <a:gd name="T14" fmla="*/ 670 w 987"/>
              <a:gd name="T15" fmla="*/ 84 h 1198"/>
              <a:gd name="T16" fmla="*/ 773 w 987"/>
              <a:gd name="T17" fmla="*/ 114 h 1198"/>
              <a:gd name="T18" fmla="*/ 953 w 987"/>
              <a:gd name="T19" fmla="*/ 151 h 1198"/>
              <a:gd name="T20" fmla="*/ 987 w 987"/>
              <a:gd name="T21" fmla="*/ 240 h 1198"/>
              <a:gd name="T22" fmla="*/ 979 w 987"/>
              <a:gd name="T23" fmla="*/ 466 h 1198"/>
              <a:gd name="T24" fmla="*/ 968 w 987"/>
              <a:gd name="T25" fmla="*/ 567 h 1198"/>
              <a:gd name="T26" fmla="*/ 947 w 987"/>
              <a:gd name="T27" fmla="*/ 662 h 1198"/>
              <a:gd name="T28" fmla="*/ 914 w 987"/>
              <a:gd name="T29" fmla="*/ 753 h 1198"/>
              <a:gd name="T30" fmla="*/ 868 w 987"/>
              <a:gd name="T31" fmla="*/ 840 h 1198"/>
              <a:gd name="T32" fmla="*/ 804 w 987"/>
              <a:gd name="T33" fmla="*/ 928 h 1198"/>
              <a:gd name="T34" fmla="*/ 723 w 987"/>
              <a:gd name="T35" fmla="*/ 1015 h 1198"/>
              <a:gd name="T36" fmla="*/ 620 w 987"/>
              <a:gd name="T37" fmla="*/ 1105 h 1198"/>
              <a:gd name="T38" fmla="*/ 494 w 987"/>
              <a:gd name="T39" fmla="*/ 1198 h 1198"/>
              <a:gd name="T40" fmla="*/ 406 w 987"/>
              <a:gd name="T41" fmla="*/ 1136 h 1198"/>
              <a:gd name="T42" fmla="*/ 295 w 987"/>
              <a:gd name="T43" fmla="*/ 1045 h 1198"/>
              <a:gd name="T44" fmla="*/ 207 w 987"/>
              <a:gd name="T45" fmla="*/ 956 h 1198"/>
              <a:gd name="T46" fmla="*/ 138 w 987"/>
              <a:gd name="T47" fmla="*/ 870 h 1198"/>
              <a:gd name="T48" fmla="*/ 87 w 987"/>
              <a:gd name="T49" fmla="*/ 783 h 1198"/>
              <a:gd name="T50" fmla="*/ 49 w 987"/>
              <a:gd name="T51" fmla="*/ 693 h 1198"/>
              <a:gd name="T52" fmla="*/ 26 w 987"/>
              <a:gd name="T53" fmla="*/ 599 h 1198"/>
              <a:gd name="T54" fmla="*/ 11 w 987"/>
              <a:gd name="T55" fmla="*/ 501 h 1198"/>
              <a:gd name="T56" fmla="*/ 1 w 987"/>
              <a:gd name="T57" fmla="*/ 320 h 1198"/>
              <a:gd name="T58" fmla="*/ 0 w 987"/>
              <a:gd name="T59" fmla="*/ 156 h 1198"/>
              <a:gd name="T60" fmla="*/ 502 w 987"/>
              <a:gd name="T61" fmla="*/ 1067 h 1198"/>
              <a:gd name="T62" fmla="*/ 536 w 987"/>
              <a:gd name="T63" fmla="*/ 1042 h 1198"/>
              <a:gd name="T64" fmla="*/ 626 w 987"/>
              <a:gd name="T65" fmla="*/ 968 h 1198"/>
              <a:gd name="T66" fmla="*/ 698 w 987"/>
              <a:gd name="T67" fmla="*/ 894 h 1198"/>
              <a:gd name="T68" fmla="*/ 757 w 987"/>
              <a:gd name="T69" fmla="*/ 823 h 1198"/>
              <a:gd name="T70" fmla="*/ 801 w 987"/>
              <a:gd name="T71" fmla="*/ 752 h 1198"/>
              <a:gd name="T72" fmla="*/ 834 w 987"/>
              <a:gd name="T73" fmla="*/ 679 h 1198"/>
              <a:gd name="T74" fmla="*/ 843 w 987"/>
              <a:gd name="T75" fmla="*/ 655 h 1198"/>
              <a:gd name="T76" fmla="*/ 863 w 987"/>
              <a:gd name="T77" fmla="*/ 582 h 1198"/>
              <a:gd name="T78" fmla="*/ 879 w 987"/>
              <a:gd name="T79" fmla="*/ 479 h 1198"/>
              <a:gd name="T80" fmla="*/ 887 w 987"/>
              <a:gd name="T81" fmla="*/ 313 h 1198"/>
              <a:gd name="T82" fmla="*/ 874 w 987"/>
              <a:gd name="T83" fmla="*/ 237 h 1198"/>
              <a:gd name="T84" fmla="*/ 841 w 987"/>
              <a:gd name="T85" fmla="*/ 231 h 1198"/>
              <a:gd name="T86" fmla="*/ 703 w 987"/>
              <a:gd name="T87" fmla="*/ 197 h 1198"/>
              <a:gd name="T88" fmla="*/ 574 w 987"/>
              <a:gd name="T89" fmla="*/ 154 h 1198"/>
              <a:gd name="T90" fmla="*/ 501 w 987"/>
              <a:gd name="T91" fmla="*/ 120 h 1198"/>
              <a:gd name="T92" fmla="*/ 486 w 987"/>
              <a:gd name="T93" fmla="*/ 120 h 1198"/>
              <a:gd name="T94" fmla="*/ 439 w 987"/>
              <a:gd name="T95" fmla="*/ 142 h 1198"/>
              <a:gd name="T96" fmla="*/ 335 w 987"/>
              <a:gd name="T97" fmla="*/ 181 h 1198"/>
              <a:gd name="T98" fmla="*/ 187 w 987"/>
              <a:gd name="T99" fmla="*/ 222 h 1198"/>
              <a:gd name="T100" fmla="*/ 101 w 987"/>
              <a:gd name="T101" fmla="*/ 240 h 1198"/>
              <a:gd name="T102" fmla="*/ 101 w 987"/>
              <a:gd name="T103" fmla="*/ 254 h 1198"/>
              <a:gd name="T104" fmla="*/ 104 w 987"/>
              <a:gd name="T105" fmla="*/ 426 h 1198"/>
              <a:gd name="T106" fmla="*/ 118 w 987"/>
              <a:gd name="T107" fmla="*/ 556 h 1198"/>
              <a:gd name="T108" fmla="*/ 136 w 987"/>
              <a:gd name="T109" fmla="*/ 631 h 1198"/>
              <a:gd name="T110" fmla="*/ 153 w 987"/>
              <a:gd name="T111" fmla="*/ 679 h 1198"/>
              <a:gd name="T112" fmla="*/ 173 w 987"/>
              <a:gd name="T113" fmla="*/ 728 h 1198"/>
              <a:gd name="T114" fmla="*/ 214 w 987"/>
              <a:gd name="T115" fmla="*/ 799 h 1198"/>
              <a:gd name="T116" fmla="*/ 268 w 987"/>
              <a:gd name="T117" fmla="*/ 870 h 1198"/>
              <a:gd name="T118" fmla="*/ 335 w 987"/>
              <a:gd name="T119" fmla="*/ 943 h 1198"/>
              <a:gd name="T120" fmla="*/ 419 w 987"/>
              <a:gd name="T121" fmla="*/ 1016 h 1198"/>
              <a:gd name="T122" fmla="*/ 484 w 987"/>
              <a:gd name="T123" fmla="*/ 1067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7" h="1198">
                <a:moveTo>
                  <a:pt x="0" y="156"/>
                </a:moveTo>
                <a:lnTo>
                  <a:pt x="0" y="156"/>
                </a:lnTo>
                <a:lnTo>
                  <a:pt x="34" y="151"/>
                </a:lnTo>
                <a:lnTo>
                  <a:pt x="69" y="145"/>
                </a:lnTo>
                <a:lnTo>
                  <a:pt x="142" y="131"/>
                </a:lnTo>
                <a:lnTo>
                  <a:pt x="214" y="114"/>
                </a:lnTo>
                <a:lnTo>
                  <a:pt x="250" y="104"/>
                </a:lnTo>
                <a:lnTo>
                  <a:pt x="284" y="94"/>
                </a:lnTo>
                <a:lnTo>
                  <a:pt x="318" y="84"/>
                </a:lnTo>
                <a:lnTo>
                  <a:pt x="350" y="73"/>
                </a:lnTo>
                <a:lnTo>
                  <a:pt x="380" y="61"/>
                </a:lnTo>
                <a:lnTo>
                  <a:pt x="409" y="49"/>
                </a:lnTo>
                <a:lnTo>
                  <a:pt x="434" y="38"/>
                </a:lnTo>
                <a:lnTo>
                  <a:pt x="457" y="25"/>
                </a:lnTo>
                <a:lnTo>
                  <a:pt x="477" y="13"/>
                </a:lnTo>
                <a:lnTo>
                  <a:pt x="494" y="0"/>
                </a:lnTo>
                <a:lnTo>
                  <a:pt x="494" y="0"/>
                </a:lnTo>
                <a:lnTo>
                  <a:pt x="510" y="13"/>
                </a:lnTo>
                <a:lnTo>
                  <a:pt x="530" y="25"/>
                </a:lnTo>
                <a:lnTo>
                  <a:pt x="554" y="38"/>
                </a:lnTo>
                <a:lnTo>
                  <a:pt x="578" y="49"/>
                </a:lnTo>
                <a:lnTo>
                  <a:pt x="607" y="61"/>
                </a:lnTo>
                <a:lnTo>
                  <a:pt x="637" y="73"/>
                </a:lnTo>
                <a:lnTo>
                  <a:pt x="670" y="84"/>
                </a:lnTo>
                <a:lnTo>
                  <a:pt x="702" y="94"/>
                </a:lnTo>
                <a:lnTo>
                  <a:pt x="737" y="104"/>
                </a:lnTo>
                <a:lnTo>
                  <a:pt x="773" y="114"/>
                </a:lnTo>
                <a:lnTo>
                  <a:pt x="846" y="131"/>
                </a:lnTo>
                <a:lnTo>
                  <a:pt x="918" y="145"/>
                </a:lnTo>
                <a:lnTo>
                  <a:pt x="953" y="151"/>
                </a:lnTo>
                <a:lnTo>
                  <a:pt x="987" y="156"/>
                </a:lnTo>
                <a:lnTo>
                  <a:pt x="987" y="156"/>
                </a:lnTo>
                <a:lnTo>
                  <a:pt x="987" y="240"/>
                </a:lnTo>
                <a:lnTo>
                  <a:pt x="987" y="320"/>
                </a:lnTo>
                <a:lnTo>
                  <a:pt x="984" y="395"/>
                </a:lnTo>
                <a:lnTo>
                  <a:pt x="979" y="466"/>
                </a:lnTo>
                <a:lnTo>
                  <a:pt x="977" y="501"/>
                </a:lnTo>
                <a:lnTo>
                  <a:pt x="973" y="534"/>
                </a:lnTo>
                <a:lnTo>
                  <a:pt x="968" y="567"/>
                </a:lnTo>
                <a:lnTo>
                  <a:pt x="962" y="599"/>
                </a:lnTo>
                <a:lnTo>
                  <a:pt x="954" y="631"/>
                </a:lnTo>
                <a:lnTo>
                  <a:pt x="947" y="662"/>
                </a:lnTo>
                <a:lnTo>
                  <a:pt x="937" y="693"/>
                </a:lnTo>
                <a:lnTo>
                  <a:pt x="927" y="723"/>
                </a:lnTo>
                <a:lnTo>
                  <a:pt x="914" y="753"/>
                </a:lnTo>
                <a:lnTo>
                  <a:pt x="900" y="783"/>
                </a:lnTo>
                <a:lnTo>
                  <a:pt x="884" y="812"/>
                </a:lnTo>
                <a:lnTo>
                  <a:pt x="868" y="840"/>
                </a:lnTo>
                <a:lnTo>
                  <a:pt x="848" y="870"/>
                </a:lnTo>
                <a:lnTo>
                  <a:pt x="828" y="899"/>
                </a:lnTo>
                <a:lnTo>
                  <a:pt x="804" y="928"/>
                </a:lnTo>
                <a:lnTo>
                  <a:pt x="779" y="956"/>
                </a:lnTo>
                <a:lnTo>
                  <a:pt x="753" y="986"/>
                </a:lnTo>
                <a:lnTo>
                  <a:pt x="723" y="1015"/>
                </a:lnTo>
                <a:lnTo>
                  <a:pt x="691" y="1045"/>
                </a:lnTo>
                <a:lnTo>
                  <a:pt x="657" y="1075"/>
                </a:lnTo>
                <a:lnTo>
                  <a:pt x="620" y="1105"/>
                </a:lnTo>
                <a:lnTo>
                  <a:pt x="581" y="1136"/>
                </a:lnTo>
                <a:lnTo>
                  <a:pt x="539" y="1167"/>
                </a:lnTo>
                <a:lnTo>
                  <a:pt x="494" y="1198"/>
                </a:lnTo>
                <a:lnTo>
                  <a:pt x="494" y="1198"/>
                </a:lnTo>
                <a:lnTo>
                  <a:pt x="449" y="1167"/>
                </a:lnTo>
                <a:lnTo>
                  <a:pt x="406" y="1136"/>
                </a:lnTo>
                <a:lnTo>
                  <a:pt x="366" y="1105"/>
                </a:lnTo>
                <a:lnTo>
                  <a:pt x="330" y="1075"/>
                </a:lnTo>
                <a:lnTo>
                  <a:pt x="295" y="1045"/>
                </a:lnTo>
                <a:lnTo>
                  <a:pt x="264" y="1015"/>
                </a:lnTo>
                <a:lnTo>
                  <a:pt x="234" y="986"/>
                </a:lnTo>
                <a:lnTo>
                  <a:pt x="207" y="956"/>
                </a:lnTo>
                <a:lnTo>
                  <a:pt x="182" y="928"/>
                </a:lnTo>
                <a:lnTo>
                  <a:pt x="159" y="899"/>
                </a:lnTo>
                <a:lnTo>
                  <a:pt x="138" y="870"/>
                </a:lnTo>
                <a:lnTo>
                  <a:pt x="119" y="840"/>
                </a:lnTo>
                <a:lnTo>
                  <a:pt x="102" y="812"/>
                </a:lnTo>
                <a:lnTo>
                  <a:pt x="87" y="783"/>
                </a:lnTo>
                <a:lnTo>
                  <a:pt x="73" y="753"/>
                </a:lnTo>
                <a:lnTo>
                  <a:pt x="61" y="723"/>
                </a:lnTo>
                <a:lnTo>
                  <a:pt x="49" y="693"/>
                </a:lnTo>
                <a:lnTo>
                  <a:pt x="41" y="662"/>
                </a:lnTo>
                <a:lnTo>
                  <a:pt x="32" y="631"/>
                </a:lnTo>
                <a:lnTo>
                  <a:pt x="26" y="599"/>
                </a:lnTo>
                <a:lnTo>
                  <a:pt x="19" y="567"/>
                </a:lnTo>
                <a:lnTo>
                  <a:pt x="14" y="534"/>
                </a:lnTo>
                <a:lnTo>
                  <a:pt x="11" y="501"/>
                </a:lnTo>
                <a:lnTo>
                  <a:pt x="7" y="466"/>
                </a:lnTo>
                <a:lnTo>
                  <a:pt x="3" y="395"/>
                </a:lnTo>
                <a:lnTo>
                  <a:pt x="1" y="320"/>
                </a:lnTo>
                <a:lnTo>
                  <a:pt x="1" y="240"/>
                </a:lnTo>
                <a:lnTo>
                  <a:pt x="0" y="156"/>
                </a:lnTo>
                <a:lnTo>
                  <a:pt x="0" y="156"/>
                </a:lnTo>
                <a:close/>
                <a:moveTo>
                  <a:pt x="484" y="1067"/>
                </a:moveTo>
                <a:lnTo>
                  <a:pt x="494" y="1075"/>
                </a:lnTo>
                <a:lnTo>
                  <a:pt x="502" y="1067"/>
                </a:lnTo>
                <a:lnTo>
                  <a:pt x="502" y="1067"/>
                </a:lnTo>
                <a:lnTo>
                  <a:pt x="502" y="1067"/>
                </a:lnTo>
                <a:lnTo>
                  <a:pt x="536" y="1042"/>
                </a:lnTo>
                <a:lnTo>
                  <a:pt x="569" y="1016"/>
                </a:lnTo>
                <a:lnTo>
                  <a:pt x="598" y="991"/>
                </a:lnTo>
                <a:lnTo>
                  <a:pt x="626" y="968"/>
                </a:lnTo>
                <a:lnTo>
                  <a:pt x="652" y="943"/>
                </a:lnTo>
                <a:lnTo>
                  <a:pt x="676" y="919"/>
                </a:lnTo>
                <a:lnTo>
                  <a:pt x="698" y="894"/>
                </a:lnTo>
                <a:lnTo>
                  <a:pt x="720" y="870"/>
                </a:lnTo>
                <a:lnTo>
                  <a:pt x="738" y="846"/>
                </a:lnTo>
                <a:lnTo>
                  <a:pt x="757" y="823"/>
                </a:lnTo>
                <a:lnTo>
                  <a:pt x="773" y="799"/>
                </a:lnTo>
                <a:lnTo>
                  <a:pt x="788" y="775"/>
                </a:lnTo>
                <a:lnTo>
                  <a:pt x="801" y="752"/>
                </a:lnTo>
                <a:lnTo>
                  <a:pt x="813" y="728"/>
                </a:lnTo>
                <a:lnTo>
                  <a:pt x="824" y="704"/>
                </a:lnTo>
                <a:lnTo>
                  <a:pt x="834" y="679"/>
                </a:lnTo>
                <a:lnTo>
                  <a:pt x="834" y="679"/>
                </a:lnTo>
                <a:lnTo>
                  <a:pt x="834" y="679"/>
                </a:lnTo>
                <a:lnTo>
                  <a:pt x="843" y="655"/>
                </a:lnTo>
                <a:lnTo>
                  <a:pt x="851" y="631"/>
                </a:lnTo>
                <a:lnTo>
                  <a:pt x="858" y="606"/>
                </a:lnTo>
                <a:lnTo>
                  <a:pt x="863" y="582"/>
                </a:lnTo>
                <a:lnTo>
                  <a:pt x="868" y="556"/>
                </a:lnTo>
                <a:lnTo>
                  <a:pt x="873" y="531"/>
                </a:lnTo>
                <a:lnTo>
                  <a:pt x="879" y="479"/>
                </a:lnTo>
                <a:lnTo>
                  <a:pt x="883" y="426"/>
                </a:lnTo>
                <a:lnTo>
                  <a:pt x="885" y="371"/>
                </a:lnTo>
                <a:lnTo>
                  <a:pt x="887" y="313"/>
                </a:lnTo>
                <a:lnTo>
                  <a:pt x="887" y="254"/>
                </a:lnTo>
                <a:lnTo>
                  <a:pt x="887" y="240"/>
                </a:lnTo>
                <a:lnTo>
                  <a:pt x="874" y="237"/>
                </a:lnTo>
                <a:lnTo>
                  <a:pt x="874" y="237"/>
                </a:lnTo>
                <a:lnTo>
                  <a:pt x="874" y="237"/>
                </a:lnTo>
                <a:lnTo>
                  <a:pt x="841" y="231"/>
                </a:lnTo>
                <a:lnTo>
                  <a:pt x="801" y="222"/>
                </a:lnTo>
                <a:lnTo>
                  <a:pt x="753" y="211"/>
                </a:lnTo>
                <a:lnTo>
                  <a:pt x="703" y="197"/>
                </a:lnTo>
                <a:lnTo>
                  <a:pt x="652" y="181"/>
                </a:lnTo>
                <a:lnTo>
                  <a:pt x="600" y="164"/>
                </a:lnTo>
                <a:lnTo>
                  <a:pt x="574" y="154"/>
                </a:lnTo>
                <a:lnTo>
                  <a:pt x="549" y="142"/>
                </a:lnTo>
                <a:lnTo>
                  <a:pt x="524" y="131"/>
                </a:lnTo>
                <a:lnTo>
                  <a:pt x="501" y="120"/>
                </a:lnTo>
                <a:lnTo>
                  <a:pt x="494" y="116"/>
                </a:lnTo>
                <a:lnTo>
                  <a:pt x="486" y="120"/>
                </a:lnTo>
                <a:lnTo>
                  <a:pt x="486" y="120"/>
                </a:lnTo>
                <a:lnTo>
                  <a:pt x="486" y="120"/>
                </a:lnTo>
                <a:lnTo>
                  <a:pt x="462" y="131"/>
                </a:lnTo>
                <a:lnTo>
                  <a:pt x="439" y="142"/>
                </a:lnTo>
                <a:lnTo>
                  <a:pt x="414" y="154"/>
                </a:lnTo>
                <a:lnTo>
                  <a:pt x="388" y="164"/>
                </a:lnTo>
                <a:lnTo>
                  <a:pt x="335" y="181"/>
                </a:lnTo>
                <a:lnTo>
                  <a:pt x="283" y="197"/>
                </a:lnTo>
                <a:lnTo>
                  <a:pt x="233" y="211"/>
                </a:lnTo>
                <a:lnTo>
                  <a:pt x="187" y="222"/>
                </a:lnTo>
                <a:lnTo>
                  <a:pt x="147" y="231"/>
                </a:lnTo>
                <a:lnTo>
                  <a:pt x="113" y="237"/>
                </a:lnTo>
                <a:lnTo>
                  <a:pt x="101" y="240"/>
                </a:lnTo>
                <a:lnTo>
                  <a:pt x="101" y="254"/>
                </a:lnTo>
                <a:lnTo>
                  <a:pt x="101" y="254"/>
                </a:lnTo>
                <a:lnTo>
                  <a:pt x="101" y="254"/>
                </a:lnTo>
                <a:lnTo>
                  <a:pt x="101" y="313"/>
                </a:lnTo>
                <a:lnTo>
                  <a:pt x="102" y="371"/>
                </a:lnTo>
                <a:lnTo>
                  <a:pt x="104" y="426"/>
                </a:lnTo>
                <a:lnTo>
                  <a:pt x="108" y="479"/>
                </a:lnTo>
                <a:lnTo>
                  <a:pt x="114" y="531"/>
                </a:lnTo>
                <a:lnTo>
                  <a:pt x="118" y="556"/>
                </a:lnTo>
                <a:lnTo>
                  <a:pt x="123" y="582"/>
                </a:lnTo>
                <a:lnTo>
                  <a:pt x="129" y="606"/>
                </a:lnTo>
                <a:lnTo>
                  <a:pt x="136" y="631"/>
                </a:lnTo>
                <a:lnTo>
                  <a:pt x="144" y="655"/>
                </a:lnTo>
                <a:lnTo>
                  <a:pt x="153" y="679"/>
                </a:lnTo>
                <a:lnTo>
                  <a:pt x="153" y="679"/>
                </a:lnTo>
                <a:lnTo>
                  <a:pt x="153" y="679"/>
                </a:lnTo>
                <a:lnTo>
                  <a:pt x="163" y="704"/>
                </a:lnTo>
                <a:lnTo>
                  <a:pt x="173" y="728"/>
                </a:lnTo>
                <a:lnTo>
                  <a:pt x="185" y="752"/>
                </a:lnTo>
                <a:lnTo>
                  <a:pt x="199" y="775"/>
                </a:lnTo>
                <a:lnTo>
                  <a:pt x="214" y="799"/>
                </a:lnTo>
                <a:lnTo>
                  <a:pt x="230" y="823"/>
                </a:lnTo>
                <a:lnTo>
                  <a:pt x="248" y="846"/>
                </a:lnTo>
                <a:lnTo>
                  <a:pt x="268" y="870"/>
                </a:lnTo>
                <a:lnTo>
                  <a:pt x="289" y="894"/>
                </a:lnTo>
                <a:lnTo>
                  <a:pt x="311" y="919"/>
                </a:lnTo>
                <a:lnTo>
                  <a:pt x="335" y="943"/>
                </a:lnTo>
                <a:lnTo>
                  <a:pt x="361" y="968"/>
                </a:lnTo>
                <a:lnTo>
                  <a:pt x="389" y="991"/>
                </a:lnTo>
                <a:lnTo>
                  <a:pt x="419" y="1016"/>
                </a:lnTo>
                <a:lnTo>
                  <a:pt x="450" y="1042"/>
                </a:lnTo>
                <a:lnTo>
                  <a:pt x="484" y="1067"/>
                </a:lnTo>
                <a:lnTo>
                  <a:pt x="484" y="1067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12" name="Grupa 111">
            <a:extLst>
              <a:ext uri="{FF2B5EF4-FFF2-40B4-BE49-F238E27FC236}">
                <a16:creationId xmlns:a16="http://schemas.microsoft.com/office/drawing/2014/main" id="{BF71D4C1-9772-4447-B911-BD42B1D9FF93}"/>
              </a:ext>
            </a:extLst>
          </p:cNvPr>
          <p:cNvGrpSpPr>
            <a:grpSpLocks noChangeAspect="1"/>
          </p:cNvGrpSpPr>
          <p:nvPr/>
        </p:nvGrpSpPr>
        <p:grpSpPr>
          <a:xfrm>
            <a:off x="2912193" y="3997116"/>
            <a:ext cx="356552" cy="322074"/>
            <a:chOff x="3759201" y="3575050"/>
            <a:chExt cx="673100" cy="608013"/>
          </a:xfrm>
          <a:solidFill>
            <a:srgbClr val="BFBFBF"/>
          </a:solidFill>
        </p:grpSpPr>
        <p:sp>
          <p:nvSpPr>
            <p:cNvPr id="164" name="Freeform 116">
              <a:extLst>
                <a:ext uri="{FF2B5EF4-FFF2-40B4-BE49-F238E27FC236}">
                  <a16:creationId xmlns:a16="http://schemas.microsoft.com/office/drawing/2014/main" id="{E3EE5CE2-2939-466D-9478-4EC68C52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3881438"/>
              <a:ext cx="673100" cy="301625"/>
            </a:xfrm>
            <a:custGeom>
              <a:avLst/>
              <a:gdLst>
                <a:gd name="T0" fmla="*/ 1694 w 1694"/>
                <a:gd name="T1" fmla="*/ 0 h 761"/>
                <a:gd name="T2" fmla="*/ 0 w 1694"/>
                <a:gd name="T3" fmla="*/ 0 h 761"/>
                <a:gd name="T4" fmla="*/ 0 w 1694"/>
                <a:gd name="T5" fmla="*/ 100 h 761"/>
                <a:gd name="T6" fmla="*/ 60 w 1694"/>
                <a:gd name="T7" fmla="*/ 100 h 761"/>
                <a:gd name="T8" fmla="*/ 60 w 1694"/>
                <a:gd name="T9" fmla="*/ 761 h 761"/>
                <a:gd name="T10" fmla="*/ 156 w 1694"/>
                <a:gd name="T11" fmla="*/ 761 h 761"/>
                <a:gd name="T12" fmla="*/ 156 w 1694"/>
                <a:gd name="T13" fmla="*/ 660 h 761"/>
                <a:gd name="T14" fmla="*/ 1539 w 1694"/>
                <a:gd name="T15" fmla="*/ 660 h 761"/>
                <a:gd name="T16" fmla="*/ 1539 w 1694"/>
                <a:gd name="T17" fmla="*/ 761 h 761"/>
                <a:gd name="T18" fmla="*/ 1636 w 1694"/>
                <a:gd name="T19" fmla="*/ 761 h 761"/>
                <a:gd name="T20" fmla="*/ 1636 w 1694"/>
                <a:gd name="T21" fmla="*/ 100 h 761"/>
                <a:gd name="T22" fmla="*/ 1694 w 1694"/>
                <a:gd name="T23" fmla="*/ 100 h 761"/>
                <a:gd name="T24" fmla="*/ 1694 w 1694"/>
                <a:gd name="T25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4" h="761">
                  <a:moveTo>
                    <a:pt x="1694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60" y="100"/>
                  </a:lnTo>
                  <a:lnTo>
                    <a:pt x="60" y="761"/>
                  </a:lnTo>
                  <a:lnTo>
                    <a:pt x="156" y="761"/>
                  </a:lnTo>
                  <a:lnTo>
                    <a:pt x="156" y="660"/>
                  </a:lnTo>
                  <a:lnTo>
                    <a:pt x="1539" y="660"/>
                  </a:lnTo>
                  <a:lnTo>
                    <a:pt x="1539" y="761"/>
                  </a:lnTo>
                  <a:lnTo>
                    <a:pt x="1636" y="761"/>
                  </a:lnTo>
                  <a:lnTo>
                    <a:pt x="1636" y="100"/>
                  </a:lnTo>
                  <a:lnTo>
                    <a:pt x="1694" y="100"/>
                  </a:lnTo>
                  <a:lnTo>
                    <a:pt x="16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12B39C73-CE76-430C-ABBD-D26B2922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3759200"/>
              <a:ext cx="215900" cy="96838"/>
            </a:xfrm>
            <a:custGeom>
              <a:avLst/>
              <a:gdLst>
                <a:gd name="T0" fmla="*/ 0 w 543"/>
                <a:gd name="T1" fmla="*/ 241 h 241"/>
                <a:gd name="T2" fmla="*/ 0 w 543"/>
                <a:gd name="T3" fmla="*/ 241 h 241"/>
                <a:gd name="T4" fmla="*/ 0 w 543"/>
                <a:gd name="T5" fmla="*/ 185 h 241"/>
                <a:gd name="T6" fmla="*/ 1 w 543"/>
                <a:gd name="T7" fmla="*/ 141 h 241"/>
                <a:gd name="T8" fmla="*/ 4 w 543"/>
                <a:gd name="T9" fmla="*/ 104 h 241"/>
                <a:gd name="T10" fmla="*/ 4 w 543"/>
                <a:gd name="T11" fmla="*/ 104 h 241"/>
                <a:gd name="T12" fmla="*/ 5 w 543"/>
                <a:gd name="T13" fmla="*/ 93 h 241"/>
                <a:gd name="T14" fmla="*/ 9 w 543"/>
                <a:gd name="T15" fmla="*/ 83 h 241"/>
                <a:gd name="T16" fmla="*/ 16 w 543"/>
                <a:gd name="T17" fmla="*/ 74 h 241"/>
                <a:gd name="T18" fmla="*/ 26 w 543"/>
                <a:gd name="T19" fmla="*/ 63 h 241"/>
                <a:gd name="T20" fmla="*/ 38 w 543"/>
                <a:gd name="T21" fmla="*/ 54 h 241"/>
                <a:gd name="T22" fmla="*/ 53 w 543"/>
                <a:gd name="T23" fmla="*/ 46 h 241"/>
                <a:gd name="T24" fmla="*/ 69 w 543"/>
                <a:gd name="T25" fmla="*/ 38 h 241"/>
                <a:gd name="T26" fmla="*/ 86 w 543"/>
                <a:gd name="T27" fmla="*/ 30 h 241"/>
                <a:gd name="T28" fmla="*/ 106 w 543"/>
                <a:gd name="T29" fmla="*/ 23 h 241"/>
                <a:gd name="T30" fmla="*/ 127 w 543"/>
                <a:gd name="T31" fmla="*/ 17 h 241"/>
                <a:gd name="T32" fmla="*/ 149 w 543"/>
                <a:gd name="T33" fmla="*/ 12 h 241"/>
                <a:gd name="T34" fmla="*/ 172 w 543"/>
                <a:gd name="T35" fmla="*/ 8 h 241"/>
                <a:gd name="T36" fmla="*/ 196 w 543"/>
                <a:gd name="T37" fmla="*/ 4 h 241"/>
                <a:gd name="T38" fmla="*/ 221 w 543"/>
                <a:gd name="T39" fmla="*/ 1 h 241"/>
                <a:gd name="T40" fmla="*/ 246 w 543"/>
                <a:gd name="T41" fmla="*/ 0 h 241"/>
                <a:gd name="T42" fmla="*/ 271 w 543"/>
                <a:gd name="T43" fmla="*/ 0 h 241"/>
                <a:gd name="T44" fmla="*/ 271 w 543"/>
                <a:gd name="T45" fmla="*/ 0 h 241"/>
                <a:gd name="T46" fmla="*/ 297 w 543"/>
                <a:gd name="T47" fmla="*/ 0 h 241"/>
                <a:gd name="T48" fmla="*/ 322 w 543"/>
                <a:gd name="T49" fmla="*/ 1 h 241"/>
                <a:gd name="T50" fmla="*/ 346 w 543"/>
                <a:gd name="T51" fmla="*/ 4 h 241"/>
                <a:gd name="T52" fmla="*/ 371 w 543"/>
                <a:gd name="T53" fmla="*/ 8 h 241"/>
                <a:gd name="T54" fmla="*/ 394 w 543"/>
                <a:gd name="T55" fmla="*/ 12 h 241"/>
                <a:gd name="T56" fmla="*/ 416 w 543"/>
                <a:gd name="T57" fmla="*/ 17 h 241"/>
                <a:gd name="T58" fmla="*/ 437 w 543"/>
                <a:gd name="T59" fmla="*/ 23 h 241"/>
                <a:gd name="T60" fmla="*/ 456 w 543"/>
                <a:gd name="T61" fmla="*/ 30 h 241"/>
                <a:gd name="T62" fmla="*/ 474 w 543"/>
                <a:gd name="T63" fmla="*/ 38 h 241"/>
                <a:gd name="T64" fmla="*/ 490 w 543"/>
                <a:gd name="T65" fmla="*/ 46 h 241"/>
                <a:gd name="T66" fmla="*/ 505 w 543"/>
                <a:gd name="T67" fmla="*/ 54 h 241"/>
                <a:gd name="T68" fmla="*/ 517 w 543"/>
                <a:gd name="T69" fmla="*/ 63 h 241"/>
                <a:gd name="T70" fmla="*/ 526 w 543"/>
                <a:gd name="T71" fmla="*/ 74 h 241"/>
                <a:gd name="T72" fmla="*/ 534 w 543"/>
                <a:gd name="T73" fmla="*/ 83 h 241"/>
                <a:gd name="T74" fmla="*/ 538 w 543"/>
                <a:gd name="T75" fmla="*/ 93 h 241"/>
                <a:gd name="T76" fmla="*/ 539 w 543"/>
                <a:gd name="T77" fmla="*/ 104 h 241"/>
                <a:gd name="T78" fmla="*/ 539 w 543"/>
                <a:gd name="T79" fmla="*/ 104 h 241"/>
                <a:gd name="T80" fmla="*/ 542 w 543"/>
                <a:gd name="T81" fmla="*/ 141 h 241"/>
                <a:gd name="T82" fmla="*/ 543 w 543"/>
                <a:gd name="T83" fmla="*/ 185 h 241"/>
                <a:gd name="T84" fmla="*/ 543 w 543"/>
                <a:gd name="T85" fmla="*/ 241 h 241"/>
                <a:gd name="T86" fmla="*/ 0 w 543"/>
                <a:gd name="T8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3" h="241">
                  <a:moveTo>
                    <a:pt x="0" y="241"/>
                  </a:moveTo>
                  <a:lnTo>
                    <a:pt x="0" y="241"/>
                  </a:lnTo>
                  <a:lnTo>
                    <a:pt x="0" y="185"/>
                  </a:lnTo>
                  <a:lnTo>
                    <a:pt x="1" y="141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5" y="93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6" y="63"/>
                  </a:lnTo>
                  <a:lnTo>
                    <a:pt x="38" y="54"/>
                  </a:lnTo>
                  <a:lnTo>
                    <a:pt x="53" y="46"/>
                  </a:lnTo>
                  <a:lnTo>
                    <a:pt x="69" y="38"/>
                  </a:lnTo>
                  <a:lnTo>
                    <a:pt x="86" y="30"/>
                  </a:lnTo>
                  <a:lnTo>
                    <a:pt x="106" y="23"/>
                  </a:lnTo>
                  <a:lnTo>
                    <a:pt x="127" y="17"/>
                  </a:lnTo>
                  <a:lnTo>
                    <a:pt x="149" y="12"/>
                  </a:lnTo>
                  <a:lnTo>
                    <a:pt x="172" y="8"/>
                  </a:lnTo>
                  <a:lnTo>
                    <a:pt x="196" y="4"/>
                  </a:lnTo>
                  <a:lnTo>
                    <a:pt x="221" y="1"/>
                  </a:lnTo>
                  <a:lnTo>
                    <a:pt x="246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97" y="0"/>
                  </a:lnTo>
                  <a:lnTo>
                    <a:pt x="322" y="1"/>
                  </a:lnTo>
                  <a:lnTo>
                    <a:pt x="346" y="4"/>
                  </a:lnTo>
                  <a:lnTo>
                    <a:pt x="371" y="8"/>
                  </a:lnTo>
                  <a:lnTo>
                    <a:pt x="394" y="12"/>
                  </a:lnTo>
                  <a:lnTo>
                    <a:pt x="416" y="17"/>
                  </a:lnTo>
                  <a:lnTo>
                    <a:pt x="437" y="23"/>
                  </a:lnTo>
                  <a:lnTo>
                    <a:pt x="456" y="30"/>
                  </a:lnTo>
                  <a:lnTo>
                    <a:pt x="474" y="38"/>
                  </a:lnTo>
                  <a:lnTo>
                    <a:pt x="490" y="46"/>
                  </a:lnTo>
                  <a:lnTo>
                    <a:pt x="505" y="54"/>
                  </a:lnTo>
                  <a:lnTo>
                    <a:pt x="517" y="63"/>
                  </a:lnTo>
                  <a:lnTo>
                    <a:pt x="526" y="74"/>
                  </a:lnTo>
                  <a:lnTo>
                    <a:pt x="534" y="83"/>
                  </a:lnTo>
                  <a:lnTo>
                    <a:pt x="538" y="93"/>
                  </a:lnTo>
                  <a:lnTo>
                    <a:pt x="539" y="104"/>
                  </a:lnTo>
                  <a:lnTo>
                    <a:pt x="539" y="104"/>
                  </a:lnTo>
                  <a:lnTo>
                    <a:pt x="542" y="141"/>
                  </a:lnTo>
                  <a:lnTo>
                    <a:pt x="543" y="185"/>
                  </a:lnTo>
                  <a:lnTo>
                    <a:pt x="543" y="241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2E9D48D1-F0C3-499D-878A-9B0D6F4E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575050"/>
              <a:ext cx="155575" cy="155575"/>
            </a:xfrm>
            <a:custGeom>
              <a:avLst/>
              <a:gdLst>
                <a:gd name="T0" fmla="*/ 196 w 393"/>
                <a:gd name="T1" fmla="*/ 0 h 391"/>
                <a:gd name="T2" fmla="*/ 158 w 393"/>
                <a:gd name="T3" fmla="*/ 4 h 391"/>
                <a:gd name="T4" fmla="*/ 121 w 393"/>
                <a:gd name="T5" fmla="*/ 15 h 391"/>
                <a:gd name="T6" fmla="*/ 88 w 393"/>
                <a:gd name="T7" fmla="*/ 33 h 391"/>
                <a:gd name="T8" fmla="*/ 58 w 393"/>
                <a:gd name="T9" fmla="*/ 57 h 391"/>
                <a:gd name="T10" fmla="*/ 35 w 393"/>
                <a:gd name="T11" fmla="*/ 86 h 391"/>
                <a:gd name="T12" fmla="*/ 16 w 393"/>
                <a:gd name="T13" fmla="*/ 119 h 391"/>
                <a:gd name="T14" fmla="*/ 4 w 393"/>
                <a:gd name="T15" fmla="*/ 156 h 391"/>
                <a:gd name="T16" fmla="*/ 0 w 393"/>
                <a:gd name="T17" fmla="*/ 196 h 391"/>
                <a:gd name="T18" fmla="*/ 2 w 393"/>
                <a:gd name="T19" fmla="*/ 215 h 391"/>
                <a:gd name="T20" fmla="*/ 10 w 393"/>
                <a:gd name="T21" fmla="*/ 254 h 391"/>
                <a:gd name="T22" fmla="*/ 24 w 393"/>
                <a:gd name="T23" fmla="*/ 288 h 391"/>
                <a:gd name="T24" fmla="*/ 45 w 393"/>
                <a:gd name="T25" fmla="*/ 320 h 391"/>
                <a:gd name="T26" fmla="*/ 72 w 393"/>
                <a:gd name="T27" fmla="*/ 346 h 391"/>
                <a:gd name="T28" fmla="*/ 103 w 393"/>
                <a:gd name="T29" fmla="*/ 367 h 391"/>
                <a:gd name="T30" fmla="*/ 138 w 393"/>
                <a:gd name="T31" fmla="*/ 382 h 391"/>
                <a:gd name="T32" fmla="*/ 176 w 393"/>
                <a:gd name="T33" fmla="*/ 390 h 391"/>
                <a:gd name="T34" fmla="*/ 196 w 393"/>
                <a:gd name="T35" fmla="*/ 391 h 391"/>
                <a:gd name="T36" fmla="*/ 235 w 393"/>
                <a:gd name="T37" fmla="*/ 387 h 391"/>
                <a:gd name="T38" fmla="*/ 272 w 393"/>
                <a:gd name="T39" fmla="*/ 375 h 391"/>
                <a:gd name="T40" fmla="*/ 305 w 393"/>
                <a:gd name="T41" fmla="*/ 357 h 391"/>
                <a:gd name="T42" fmla="*/ 335 w 393"/>
                <a:gd name="T43" fmla="*/ 333 h 391"/>
                <a:gd name="T44" fmla="*/ 358 w 393"/>
                <a:gd name="T45" fmla="*/ 304 h 391"/>
                <a:gd name="T46" fmla="*/ 377 w 393"/>
                <a:gd name="T47" fmla="*/ 271 h 391"/>
                <a:gd name="T48" fmla="*/ 389 w 393"/>
                <a:gd name="T49" fmla="*/ 235 h 391"/>
                <a:gd name="T50" fmla="*/ 393 w 393"/>
                <a:gd name="T51" fmla="*/ 196 h 391"/>
                <a:gd name="T52" fmla="*/ 391 w 393"/>
                <a:gd name="T53" fmla="*/ 176 h 391"/>
                <a:gd name="T54" fmla="*/ 383 w 393"/>
                <a:gd name="T55" fmla="*/ 137 h 391"/>
                <a:gd name="T56" fmla="*/ 369 w 393"/>
                <a:gd name="T57" fmla="*/ 102 h 391"/>
                <a:gd name="T58" fmla="*/ 348 w 393"/>
                <a:gd name="T59" fmla="*/ 70 h 391"/>
                <a:gd name="T60" fmla="*/ 321 w 393"/>
                <a:gd name="T61" fmla="*/ 44 h 391"/>
                <a:gd name="T62" fmla="*/ 290 w 393"/>
                <a:gd name="T63" fmla="*/ 23 h 391"/>
                <a:gd name="T64" fmla="*/ 255 w 393"/>
                <a:gd name="T65" fmla="*/ 8 h 391"/>
                <a:gd name="T66" fmla="*/ 217 w 393"/>
                <a:gd name="T67" fmla="*/ 0 h 391"/>
                <a:gd name="T68" fmla="*/ 196 w 393"/>
                <a:gd name="T6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391">
                  <a:moveTo>
                    <a:pt x="196" y="0"/>
                  </a:moveTo>
                  <a:lnTo>
                    <a:pt x="196" y="0"/>
                  </a:lnTo>
                  <a:lnTo>
                    <a:pt x="176" y="0"/>
                  </a:lnTo>
                  <a:lnTo>
                    <a:pt x="158" y="4"/>
                  </a:lnTo>
                  <a:lnTo>
                    <a:pt x="138" y="8"/>
                  </a:lnTo>
                  <a:lnTo>
                    <a:pt x="121" y="15"/>
                  </a:lnTo>
                  <a:lnTo>
                    <a:pt x="103" y="23"/>
                  </a:lnTo>
                  <a:lnTo>
                    <a:pt x="88" y="33"/>
                  </a:lnTo>
                  <a:lnTo>
                    <a:pt x="72" y="44"/>
                  </a:lnTo>
                  <a:lnTo>
                    <a:pt x="58" y="57"/>
                  </a:lnTo>
                  <a:lnTo>
                    <a:pt x="45" y="70"/>
                  </a:lnTo>
                  <a:lnTo>
                    <a:pt x="35" y="86"/>
                  </a:lnTo>
                  <a:lnTo>
                    <a:pt x="24" y="102"/>
                  </a:lnTo>
                  <a:lnTo>
                    <a:pt x="16" y="119"/>
                  </a:lnTo>
                  <a:lnTo>
                    <a:pt x="10" y="137"/>
                  </a:lnTo>
                  <a:lnTo>
                    <a:pt x="4" y="156"/>
                  </a:lnTo>
                  <a:lnTo>
                    <a:pt x="2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15"/>
                  </a:lnTo>
                  <a:lnTo>
                    <a:pt x="4" y="235"/>
                  </a:lnTo>
                  <a:lnTo>
                    <a:pt x="10" y="254"/>
                  </a:lnTo>
                  <a:lnTo>
                    <a:pt x="16" y="271"/>
                  </a:lnTo>
                  <a:lnTo>
                    <a:pt x="24" y="288"/>
                  </a:lnTo>
                  <a:lnTo>
                    <a:pt x="35" y="304"/>
                  </a:lnTo>
                  <a:lnTo>
                    <a:pt x="45" y="320"/>
                  </a:lnTo>
                  <a:lnTo>
                    <a:pt x="58" y="333"/>
                  </a:lnTo>
                  <a:lnTo>
                    <a:pt x="72" y="346"/>
                  </a:lnTo>
                  <a:lnTo>
                    <a:pt x="88" y="357"/>
                  </a:lnTo>
                  <a:lnTo>
                    <a:pt x="103" y="367"/>
                  </a:lnTo>
                  <a:lnTo>
                    <a:pt x="121" y="375"/>
                  </a:lnTo>
                  <a:lnTo>
                    <a:pt x="138" y="382"/>
                  </a:lnTo>
                  <a:lnTo>
                    <a:pt x="158" y="387"/>
                  </a:lnTo>
                  <a:lnTo>
                    <a:pt x="176" y="390"/>
                  </a:lnTo>
                  <a:lnTo>
                    <a:pt x="196" y="391"/>
                  </a:lnTo>
                  <a:lnTo>
                    <a:pt x="196" y="391"/>
                  </a:lnTo>
                  <a:lnTo>
                    <a:pt x="217" y="390"/>
                  </a:lnTo>
                  <a:lnTo>
                    <a:pt x="235" y="387"/>
                  </a:lnTo>
                  <a:lnTo>
                    <a:pt x="255" y="382"/>
                  </a:lnTo>
                  <a:lnTo>
                    <a:pt x="272" y="375"/>
                  </a:lnTo>
                  <a:lnTo>
                    <a:pt x="290" y="367"/>
                  </a:lnTo>
                  <a:lnTo>
                    <a:pt x="305" y="357"/>
                  </a:lnTo>
                  <a:lnTo>
                    <a:pt x="321" y="346"/>
                  </a:lnTo>
                  <a:lnTo>
                    <a:pt x="335" y="333"/>
                  </a:lnTo>
                  <a:lnTo>
                    <a:pt x="348" y="320"/>
                  </a:lnTo>
                  <a:lnTo>
                    <a:pt x="358" y="304"/>
                  </a:lnTo>
                  <a:lnTo>
                    <a:pt x="369" y="288"/>
                  </a:lnTo>
                  <a:lnTo>
                    <a:pt x="377" y="271"/>
                  </a:lnTo>
                  <a:lnTo>
                    <a:pt x="383" y="254"/>
                  </a:lnTo>
                  <a:lnTo>
                    <a:pt x="389" y="235"/>
                  </a:lnTo>
                  <a:lnTo>
                    <a:pt x="391" y="215"/>
                  </a:lnTo>
                  <a:lnTo>
                    <a:pt x="393" y="196"/>
                  </a:lnTo>
                  <a:lnTo>
                    <a:pt x="393" y="196"/>
                  </a:lnTo>
                  <a:lnTo>
                    <a:pt x="391" y="176"/>
                  </a:lnTo>
                  <a:lnTo>
                    <a:pt x="389" y="156"/>
                  </a:lnTo>
                  <a:lnTo>
                    <a:pt x="383" y="137"/>
                  </a:lnTo>
                  <a:lnTo>
                    <a:pt x="377" y="119"/>
                  </a:lnTo>
                  <a:lnTo>
                    <a:pt x="369" y="102"/>
                  </a:lnTo>
                  <a:lnTo>
                    <a:pt x="358" y="86"/>
                  </a:lnTo>
                  <a:lnTo>
                    <a:pt x="348" y="70"/>
                  </a:lnTo>
                  <a:lnTo>
                    <a:pt x="335" y="57"/>
                  </a:lnTo>
                  <a:lnTo>
                    <a:pt x="321" y="44"/>
                  </a:lnTo>
                  <a:lnTo>
                    <a:pt x="305" y="33"/>
                  </a:lnTo>
                  <a:lnTo>
                    <a:pt x="290" y="23"/>
                  </a:lnTo>
                  <a:lnTo>
                    <a:pt x="272" y="15"/>
                  </a:lnTo>
                  <a:lnTo>
                    <a:pt x="255" y="8"/>
                  </a:lnTo>
                  <a:lnTo>
                    <a:pt x="235" y="4"/>
                  </a:lnTo>
                  <a:lnTo>
                    <a:pt x="217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4893EE-287B-43D6-BB18-90F5932F1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  <a:p>
            <a:endParaRPr lang="pl-PL"/>
          </a:p>
        </p:txBody>
      </p:sp>
      <p:sp>
        <p:nvSpPr>
          <p:cNvPr id="109" name="Prostokąt: zaokrąglone rogi 108">
            <a:extLst>
              <a:ext uri="{FF2B5EF4-FFF2-40B4-BE49-F238E27FC236}">
                <a16:creationId xmlns:a16="http://schemas.microsoft.com/office/drawing/2014/main" id="{136F3E4F-081C-4D50-944C-7E1771350685}"/>
              </a:ext>
            </a:extLst>
          </p:cNvPr>
          <p:cNvSpPr/>
          <p:nvPr/>
        </p:nvSpPr>
        <p:spPr>
          <a:xfrm>
            <a:off x="323530" y="1549833"/>
            <a:ext cx="4117226" cy="2416064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D5C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C2D83697-944D-4A4D-BA24-A5B831C33C26}"/>
              </a:ext>
            </a:extLst>
          </p:cNvPr>
          <p:cNvSpPr txBox="1"/>
          <p:nvPr/>
        </p:nvSpPr>
        <p:spPr>
          <a:xfrm>
            <a:off x="1691398" y="1380264"/>
            <a:ext cx="71698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7. Jak Pan(i) reaguje, gdy widzi nielegalne działania dotyczące środowiska, np. wysypisko śmieci w lesie, odprowadzanie zanieczyszczeń do wód, spalanie śmieci?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</p:spTree>
    <p:extLst>
      <p:ext uri="{BB962C8B-B14F-4D97-AF65-F5344CB8AC3E}">
        <p14:creationId xmlns:p14="http://schemas.microsoft.com/office/powerpoint/2010/main" val="179469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Wykres 56">
            <a:extLst>
              <a:ext uri="{FF2B5EF4-FFF2-40B4-BE49-F238E27FC236}">
                <a16:creationId xmlns:a16="http://schemas.microsoft.com/office/drawing/2014/main" id="{92B7DB95-76BC-4A1B-BDE1-F8CC178ED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681130"/>
              </p:ext>
            </p:extLst>
          </p:nvPr>
        </p:nvGraphicFramePr>
        <p:xfrm>
          <a:off x="397927" y="1679629"/>
          <a:ext cx="8199183" cy="170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0" name="Wykres 99">
            <a:extLst>
              <a:ext uri="{FF2B5EF4-FFF2-40B4-BE49-F238E27FC236}">
                <a16:creationId xmlns:a16="http://schemas.microsoft.com/office/drawing/2014/main" id="{D7B8C709-C10E-4F74-AD9F-98A09289B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420600"/>
              </p:ext>
            </p:extLst>
          </p:nvPr>
        </p:nvGraphicFramePr>
        <p:xfrm>
          <a:off x="5751778" y="1668006"/>
          <a:ext cx="2634824" cy="88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4893EE-287B-43D6-BB18-90F5932F1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5"/>
            <a:ext cx="6974597" cy="350825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n=286.</a:t>
            </a:r>
          </a:p>
          <a:p>
            <a:endParaRPr lang="pl-PL"/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7. Jak Pan(i) reaguje, gdy widzi nielegalne działania dotyczące środowiska, np. wysypisko śmieci w lesie, odprowadzanie zanieczyszczeń do wód, spalanie śmieci?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Reakcje na nielegalne działania dotyczące środowiska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BEA955AA-D022-4159-B670-045E826B3010}"/>
              </a:ext>
            </a:extLst>
          </p:cNvPr>
          <p:cNvGrpSpPr/>
          <p:nvPr/>
        </p:nvGrpSpPr>
        <p:grpSpPr>
          <a:xfrm>
            <a:off x="1248287" y="4477410"/>
            <a:ext cx="468133" cy="624177"/>
            <a:chOff x="7248526" y="3516313"/>
            <a:chExt cx="495300" cy="660400"/>
          </a:xfrm>
          <a:solidFill>
            <a:srgbClr val="D5C7A7"/>
          </a:solidFill>
        </p:grpSpPr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D8BDA6C7-AEA1-430B-9287-A3263794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1" y="3833813"/>
              <a:ext cx="101600" cy="14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44C40928-C826-496D-AD10-D0187AE6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6" y="3640138"/>
              <a:ext cx="211138" cy="142875"/>
            </a:xfrm>
            <a:custGeom>
              <a:avLst/>
              <a:gdLst>
                <a:gd name="T0" fmla="*/ 931 w 931"/>
                <a:gd name="T1" fmla="*/ 164 h 630"/>
                <a:gd name="T2" fmla="*/ 931 w 931"/>
                <a:gd name="T3" fmla="*/ 188 h 630"/>
                <a:gd name="T4" fmla="*/ 926 w 931"/>
                <a:gd name="T5" fmla="*/ 235 h 630"/>
                <a:gd name="T6" fmla="*/ 916 w 931"/>
                <a:gd name="T7" fmla="*/ 281 h 630"/>
                <a:gd name="T8" fmla="*/ 903 w 931"/>
                <a:gd name="T9" fmla="*/ 325 h 630"/>
                <a:gd name="T10" fmla="*/ 885 w 931"/>
                <a:gd name="T11" fmla="*/ 367 h 630"/>
                <a:gd name="T12" fmla="*/ 864 w 931"/>
                <a:gd name="T13" fmla="*/ 406 h 630"/>
                <a:gd name="T14" fmla="*/ 839 w 931"/>
                <a:gd name="T15" fmla="*/ 443 h 630"/>
                <a:gd name="T16" fmla="*/ 810 w 931"/>
                <a:gd name="T17" fmla="*/ 478 h 630"/>
                <a:gd name="T18" fmla="*/ 778 w 931"/>
                <a:gd name="T19" fmla="*/ 510 h 630"/>
                <a:gd name="T20" fmla="*/ 744 w 931"/>
                <a:gd name="T21" fmla="*/ 538 h 630"/>
                <a:gd name="T22" fmla="*/ 707 w 931"/>
                <a:gd name="T23" fmla="*/ 563 h 630"/>
                <a:gd name="T24" fmla="*/ 668 w 931"/>
                <a:gd name="T25" fmla="*/ 584 h 630"/>
                <a:gd name="T26" fmla="*/ 625 w 931"/>
                <a:gd name="T27" fmla="*/ 602 h 630"/>
                <a:gd name="T28" fmla="*/ 581 w 931"/>
                <a:gd name="T29" fmla="*/ 615 h 630"/>
                <a:gd name="T30" fmla="*/ 536 w 931"/>
                <a:gd name="T31" fmla="*/ 625 h 630"/>
                <a:gd name="T32" fmla="*/ 489 w 931"/>
                <a:gd name="T33" fmla="*/ 630 h 630"/>
                <a:gd name="T34" fmla="*/ 465 w 931"/>
                <a:gd name="T35" fmla="*/ 630 h 630"/>
                <a:gd name="T36" fmla="*/ 418 w 931"/>
                <a:gd name="T37" fmla="*/ 628 h 630"/>
                <a:gd name="T38" fmla="*/ 371 w 931"/>
                <a:gd name="T39" fmla="*/ 621 h 630"/>
                <a:gd name="T40" fmla="*/ 326 w 931"/>
                <a:gd name="T41" fmla="*/ 609 h 630"/>
                <a:gd name="T42" fmla="*/ 284 w 931"/>
                <a:gd name="T43" fmla="*/ 594 h 630"/>
                <a:gd name="T44" fmla="*/ 243 w 931"/>
                <a:gd name="T45" fmla="*/ 574 h 630"/>
                <a:gd name="T46" fmla="*/ 205 w 931"/>
                <a:gd name="T47" fmla="*/ 551 h 630"/>
                <a:gd name="T48" fmla="*/ 169 w 931"/>
                <a:gd name="T49" fmla="*/ 524 h 630"/>
                <a:gd name="T50" fmla="*/ 135 w 931"/>
                <a:gd name="T51" fmla="*/ 494 h 630"/>
                <a:gd name="T52" fmla="*/ 105 w 931"/>
                <a:gd name="T53" fmla="*/ 461 h 630"/>
                <a:gd name="T54" fmla="*/ 78 w 931"/>
                <a:gd name="T55" fmla="*/ 425 h 630"/>
                <a:gd name="T56" fmla="*/ 56 w 931"/>
                <a:gd name="T57" fmla="*/ 386 h 630"/>
                <a:gd name="T58" fmla="*/ 36 w 931"/>
                <a:gd name="T59" fmla="*/ 346 h 630"/>
                <a:gd name="T60" fmla="*/ 20 w 931"/>
                <a:gd name="T61" fmla="*/ 303 h 630"/>
                <a:gd name="T62" fmla="*/ 9 w 931"/>
                <a:gd name="T63" fmla="*/ 259 h 630"/>
                <a:gd name="T64" fmla="*/ 2 w 931"/>
                <a:gd name="T65" fmla="*/ 212 h 630"/>
                <a:gd name="T66" fmla="*/ 0 w 931"/>
                <a:gd name="T67" fmla="*/ 164 h 630"/>
                <a:gd name="T68" fmla="*/ 931 w 931"/>
                <a:gd name="T6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1" h="630">
                  <a:moveTo>
                    <a:pt x="931" y="0"/>
                  </a:moveTo>
                  <a:lnTo>
                    <a:pt x="931" y="164"/>
                  </a:lnTo>
                  <a:lnTo>
                    <a:pt x="931" y="164"/>
                  </a:lnTo>
                  <a:lnTo>
                    <a:pt x="931" y="188"/>
                  </a:lnTo>
                  <a:lnTo>
                    <a:pt x="929" y="212"/>
                  </a:lnTo>
                  <a:lnTo>
                    <a:pt x="926" y="235"/>
                  </a:lnTo>
                  <a:lnTo>
                    <a:pt x="922" y="259"/>
                  </a:lnTo>
                  <a:lnTo>
                    <a:pt x="916" y="281"/>
                  </a:lnTo>
                  <a:lnTo>
                    <a:pt x="910" y="303"/>
                  </a:lnTo>
                  <a:lnTo>
                    <a:pt x="903" y="325"/>
                  </a:lnTo>
                  <a:lnTo>
                    <a:pt x="895" y="346"/>
                  </a:lnTo>
                  <a:lnTo>
                    <a:pt x="885" y="367"/>
                  </a:lnTo>
                  <a:lnTo>
                    <a:pt x="875" y="386"/>
                  </a:lnTo>
                  <a:lnTo>
                    <a:pt x="864" y="406"/>
                  </a:lnTo>
                  <a:lnTo>
                    <a:pt x="851" y="425"/>
                  </a:lnTo>
                  <a:lnTo>
                    <a:pt x="839" y="443"/>
                  </a:lnTo>
                  <a:lnTo>
                    <a:pt x="825" y="461"/>
                  </a:lnTo>
                  <a:lnTo>
                    <a:pt x="810" y="478"/>
                  </a:lnTo>
                  <a:lnTo>
                    <a:pt x="795" y="494"/>
                  </a:lnTo>
                  <a:lnTo>
                    <a:pt x="778" y="510"/>
                  </a:lnTo>
                  <a:lnTo>
                    <a:pt x="762" y="524"/>
                  </a:lnTo>
                  <a:lnTo>
                    <a:pt x="744" y="538"/>
                  </a:lnTo>
                  <a:lnTo>
                    <a:pt x="726" y="551"/>
                  </a:lnTo>
                  <a:lnTo>
                    <a:pt x="707" y="563"/>
                  </a:lnTo>
                  <a:lnTo>
                    <a:pt x="687" y="574"/>
                  </a:lnTo>
                  <a:lnTo>
                    <a:pt x="668" y="584"/>
                  </a:lnTo>
                  <a:lnTo>
                    <a:pt x="647" y="594"/>
                  </a:lnTo>
                  <a:lnTo>
                    <a:pt x="625" y="602"/>
                  </a:lnTo>
                  <a:lnTo>
                    <a:pt x="603" y="609"/>
                  </a:lnTo>
                  <a:lnTo>
                    <a:pt x="581" y="615"/>
                  </a:lnTo>
                  <a:lnTo>
                    <a:pt x="559" y="621"/>
                  </a:lnTo>
                  <a:lnTo>
                    <a:pt x="536" y="625"/>
                  </a:lnTo>
                  <a:lnTo>
                    <a:pt x="513" y="628"/>
                  </a:lnTo>
                  <a:lnTo>
                    <a:pt x="489" y="630"/>
                  </a:lnTo>
                  <a:lnTo>
                    <a:pt x="465" y="630"/>
                  </a:lnTo>
                  <a:lnTo>
                    <a:pt x="465" y="630"/>
                  </a:lnTo>
                  <a:lnTo>
                    <a:pt x="441" y="630"/>
                  </a:lnTo>
                  <a:lnTo>
                    <a:pt x="418" y="628"/>
                  </a:lnTo>
                  <a:lnTo>
                    <a:pt x="394" y="625"/>
                  </a:lnTo>
                  <a:lnTo>
                    <a:pt x="371" y="621"/>
                  </a:lnTo>
                  <a:lnTo>
                    <a:pt x="349" y="615"/>
                  </a:lnTo>
                  <a:lnTo>
                    <a:pt x="326" y="609"/>
                  </a:lnTo>
                  <a:lnTo>
                    <a:pt x="304" y="602"/>
                  </a:lnTo>
                  <a:lnTo>
                    <a:pt x="284" y="594"/>
                  </a:lnTo>
                  <a:lnTo>
                    <a:pt x="263" y="584"/>
                  </a:lnTo>
                  <a:lnTo>
                    <a:pt x="243" y="574"/>
                  </a:lnTo>
                  <a:lnTo>
                    <a:pt x="224" y="563"/>
                  </a:lnTo>
                  <a:lnTo>
                    <a:pt x="205" y="551"/>
                  </a:lnTo>
                  <a:lnTo>
                    <a:pt x="186" y="538"/>
                  </a:lnTo>
                  <a:lnTo>
                    <a:pt x="169" y="524"/>
                  </a:lnTo>
                  <a:lnTo>
                    <a:pt x="152" y="510"/>
                  </a:lnTo>
                  <a:lnTo>
                    <a:pt x="135" y="494"/>
                  </a:lnTo>
                  <a:lnTo>
                    <a:pt x="120" y="478"/>
                  </a:lnTo>
                  <a:lnTo>
                    <a:pt x="105" y="461"/>
                  </a:lnTo>
                  <a:lnTo>
                    <a:pt x="92" y="443"/>
                  </a:lnTo>
                  <a:lnTo>
                    <a:pt x="78" y="425"/>
                  </a:lnTo>
                  <a:lnTo>
                    <a:pt x="67" y="406"/>
                  </a:lnTo>
                  <a:lnTo>
                    <a:pt x="56" y="386"/>
                  </a:lnTo>
                  <a:lnTo>
                    <a:pt x="45" y="367"/>
                  </a:lnTo>
                  <a:lnTo>
                    <a:pt x="36" y="346"/>
                  </a:lnTo>
                  <a:lnTo>
                    <a:pt x="28" y="325"/>
                  </a:lnTo>
                  <a:lnTo>
                    <a:pt x="20" y="303"/>
                  </a:lnTo>
                  <a:lnTo>
                    <a:pt x="14" y="281"/>
                  </a:lnTo>
                  <a:lnTo>
                    <a:pt x="9" y="259"/>
                  </a:lnTo>
                  <a:lnTo>
                    <a:pt x="5" y="235"/>
                  </a:lnTo>
                  <a:lnTo>
                    <a:pt x="2" y="212"/>
                  </a:lnTo>
                  <a:lnTo>
                    <a:pt x="0" y="188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9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D7B4FA80-C404-4BF6-9441-7B676DDD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3516313"/>
              <a:ext cx="266700" cy="98425"/>
            </a:xfrm>
            <a:custGeom>
              <a:avLst/>
              <a:gdLst>
                <a:gd name="T0" fmla="*/ 106 w 1176"/>
                <a:gd name="T1" fmla="*/ 0 h 439"/>
                <a:gd name="T2" fmla="*/ 163 w 1176"/>
                <a:gd name="T3" fmla="*/ 323 h 439"/>
                <a:gd name="T4" fmla="*/ 58 w 1176"/>
                <a:gd name="T5" fmla="*/ 323 h 439"/>
                <a:gd name="T6" fmla="*/ 58 w 1176"/>
                <a:gd name="T7" fmla="*/ 323 h 439"/>
                <a:gd name="T8" fmla="*/ 47 w 1176"/>
                <a:gd name="T9" fmla="*/ 324 h 439"/>
                <a:gd name="T10" fmla="*/ 36 w 1176"/>
                <a:gd name="T11" fmla="*/ 327 h 439"/>
                <a:gd name="T12" fmla="*/ 26 w 1176"/>
                <a:gd name="T13" fmla="*/ 332 h 439"/>
                <a:gd name="T14" fmla="*/ 17 w 1176"/>
                <a:gd name="T15" fmla="*/ 339 h 439"/>
                <a:gd name="T16" fmla="*/ 10 w 1176"/>
                <a:gd name="T17" fmla="*/ 349 h 439"/>
                <a:gd name="T18" fmla="*/ 5 w 1176"/>
                <a:gd name="T19" fmla="*/ 358 h 439"/>
                <a:gd name="T20" fmla="*/ 1 w 1176"/>
                <a:gd name="T21" fmla="*/ 369 h 439"/>
                <a:gd name="T22" fmla="*/ 0 w 1176"/>
                <a:gd name="T23" fmla="*/ 381 h 439"/>
                <a:gd name="T24" fmla="*/ 0 w 1176"/>
                <a:gd name="T25" fmla="*/ 381 h 439"/>
                <a:gd name="T26" fmla="*/ 1 w 1176"/>
                <a:gd name="T27" fmla="*/ 392 h 439"/>
                <a:gd name="T28" fmla="*/ 5 w 1176"/>
                <a:gd name="T29" fmla="*/ 404 h 439"/>
                <a:gd name="T30" fmla="*/ 10 w 1176"/>
                <a:gd name="T31" fmla="*/ 413 h 439"/>
                <a:gd name="T32" fmla="*/ 17 w 1176"/>
                <a:gd name="T33" fmla="*/ 421 h 439"/>
                <a:gd name="T34" fmla="*/ 26 w 1176"/>
                <a:gd name="T35" fmla="*/ 428 h 439"/>
                <a:gd name="T36" fmla="*/ 36 w 1176"/>
                <a:gd name="T37" fmla="*/ 434 h 439"/>
                <a:gd name="T38" fmla="*/ 47 w 1176"/>
                <a:gd name="T39" fmla="*/ 438 h 439"/>
                <a:gd name="T40" fmla="*/ 58 w 1176"/>
                <a:gd name="T41" fmla="*/ 439 h 439"/>
                <a:gd name="T42" fmla="*/ 1117 w 1176"/>
                <a:gd name="T43" fmla="*/ 439 h 439"/>
                <a:gd name="T44" fmla="*/ 1117 w 1176"/>
                <a:gd name="T45" fmla="*/ 352 h 439"/>
                <a:gd name="T46" fmla="*/ 1176 w 1176"/>
                <a:gd name="T47" fmla="*/ 166 h 439"/>
                <a:gd name="T48" fmla="*/ 106 w 1176"/>
                <a:gd name="T4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6" h="439">
                  <a:moveTo>
                    <a:pt x="106" y="0"/>
                  </a:moveTo>
                  <a:lnTo>
                    <a:pt x="163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47" y="324"/>
                  </a:lnTo>
                  <a:lnTo>
                    <a:pt x="36" y="327"/>
                  </a:lnTo>
                  <a:lnTo>
                    <a:pt x="26" y="332"/>
                  </a:lnTo>
                  <a:lnTo>
                    <a:pt x="17" y="339"/>
                  </a:lnTo>
                  <a:lnTo>
                    <a:pt x="10" y="349"/>
                  </a:lnTo>
                  <a:lnTo>
                    <a:pt x="5" y="358"/>
                  </a:lnTo>
                  <a:lnTo>
                    <a:pt x="1" y="369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1" y="392"/>
                  </a:lnTo>
                  <a:lnTo>
                    <a:pt x="5" y="404"/>
                  </a:lnTo>
                  <a:lnTo>
                    <a:pt x="10" y="413"/>
                  </a:lnTo>
                  <a:lnTo>
                    <a:pt x="17" y="421"/>
                  </a:lnTo>
                  <a:lnTo>
                    <a:pt x="26" y="428"/>
                  </a:lnTo>
                  <a:lnTo>
                    <a:pt x="36" y="434"/>
                  </a:lnTo>
                  <a:lnTo>
                    <a:pt x="47" y="438"/>
                  </a:lnTo>
                  <a:lnTo>
                    <a:pt x="58" y="439"/>
                  </a:lnTo>
                  <a:lnTo>
                    <a:pt x="1117" y="439"/>
                  </a:lnTo>
                  <a:lnTo>
                    <a:pt x="1117" y="352"/>
                  </a:lnTo>
                  <a:lnTo>
                    <a:pt x="1176" y="166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89D93AF2-DEB9-4369-8002-B8B14AC2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3817938"/>
              <a:ext cx="465138" cy="284163"/>
            </a:xfrm>
            <a:custGeom>
              <a:avLst/>
              <a:gdLst>
                <a:gd name="T0" fmla="*/ 2053 w 2053"/>
                <a:gd name="T1" fmla="*/ 220 h 1256"/>
                <a:gd name="T2" fmla="*/ 2030 w 2053"/>
                <a:gd name="T3" fmla="*/ 195 h 1256"/>
                <a:gd name="T4" fmla="*/ 1979 w 2053"/>
                <a:gd name="T5" fmla="*/ 149 h 1256"/>
                <a:gd name="T6" fmla="*/ 1924 w 2053"/>
                <a:gd name="T7" fmla="*/ 108 h 1256"/>
                <a:gd name="T8" fmla="*/ 1864 w 2053"/>
                <a:gd name="T9" fmla="*/ 74 h 1256"/>
                <a:gd name="T10" fmla="*/ 1800 w 2053"/>
                <a:gd name="T11" fmla="*/ 46 h 1256"/>
                <a:gd name="T12" fmla="*/ 1734 w 2053"/>
                <a:gd name="T13" fmla="*/ 23 h 1256"/>
                <a:gd name="T14" fmla="*/ 1664 w 2053"/>
                <a:gd name="T15" fmla="*/ 9 h 1256"/>
                <a:gd name="T16" fmla="*/ 1593 w 2053"/>
                <a:gd name="T17" fmla="*/ 1 h 1256"/>
                <a:gd name="T18" fmla="*/ 1558 w 2053"/>
                <a:gd name="T19" fmla="*/ 0 h 1256"/>
                <a:gd name="T20" fmla="*/ 1499 w 2053"/>
                <a:gd name="T21" fmla="*/ 3 h 1256"/>
                <a:gd name="T22" fmla="*/ 1442 w 2053"/>
                <a:gd name="T23" fmla="*/ 8 h 1256"/>
                <a:gd name="T24" fmla="*/ 1388 w 2053"/>
                <a:gd name="T25" fmla="*/ 18 h 1256"/>
                <a:gd name="T26" fmla="*/ 1335 w 2053"/>
                <a:gd name="T27" fmla="*/ 30 h 1256"/>
                <a:gd name="T28" fmla="*/ 1285 w 2053"/>
                <a:gd name="T29" fmla="*/ 47 h 1256"/>
                <a:gd name="T30" fmla="*/ 1238 w 2053"/>
                <a:gd name="T31" fmla="*/ 67 h 1256"/>
                <a:gd name="T32" fmla="*/ 1192 w 2053"/>
                <a:gd name="T33" fmla="*/ 89 h 1256"/>
                <a:gd name="T34" fmla="*/ 1150 w 2053"/>
                <a:gd name="T35" fmla="*/ 113 h 1256"/>
                <a:gd name="T36" fmla="*/ 1109 w 2053"/>
                <a:gd name="T37" fmla="*/ 140 h 1256"/>
                <a:gd name="T38" fmla="*/ 1071 w 2053"/>
                <a:gd name="T39" fmla="*/ 170 h 1256"/>
                <a:gd name="T40" fmla="*/ 1034 w 2053"/>
                <a:gd name="T41" fmla="*/ 203 h 1256"/>
                <a:gd name="T42" fmla="*/ 1000 w 2053"/>
                <a:gd name="T43" fmla="*/ 236 h 1256"/>
                <a:gd name="T44" fmla="*/ 969 w 2053"/>
                <a:gd name="T45" fmla="*/ 271 h 1256"/>
                <a:gd name="T46" fmla="*/ 940 w 2053"/>
                <a:gd name="T47" fmla="*/ 308 h 1256"/>
                <a:gd name="T48" fmla="*/ 914 w 2053"/>
                <a:gd name="T49" fmla="*/ 347 h 1256"/>
                <a:gd name="T50" fmla="*/ 890 w 2053"/>
                <a:gd name="T51" fmla="*/ 386 h 1256"/>
                <a:gd name="T52" fmla="*/ 635 w 2053"/>
                <a:gd name="T53" fmla="*/ 830 h 1256"/>
                <a:gd name="T54" fmla="*/ 163 w 2053"/>
                <a:gd name="T55" fmla="*/ 830 h 1256"/>
                <a:gd name="T56" fmla="*/ 131 w 2053"/>
                <a:gd name="T57" fmla="*/ 833 h 1256"/>
                <a:gd name="T58" fmla="*/ 100 w 2053"/>
                <a:gd name="T59" fmla="*/ 842 h 1256"/>
                <a:gd name="T60" fmla="*/ 72 w 2053"/>
                <a:gd name="T61" fmla="*/ 858 h 1256"/>
                <a:gd name="T62" fmla="*/ 48 w 2053"/>
                <a:gd name="T63" fmla="*/ 878 h 1256"/>
                <a:gd name="T64" fmla="*/ 28 w 2053"/>
                <a:gd name="T65" fmla="*/ 901 h 1256"/>
                <a:gd name="T66" fmla="*/ 13 w 2053"/>
                <a:gd name="T67" fmla="*/ 929 h 1256"/>
                <a:gd name="T68" fmla="*/ 3 w 2053"/>
                <a:gd name="T69" fmla="*/ 959 h 1256"/>
                <a:gd name="T70" fmla="*/ 0 w 2053"/>
                <a:gd name="T71" fmla="*/ 993 h 1256"/>
                <a:gd name="T72" fmla="*/ 1 w 2053"/>
                <a:gd name="T73" fmla="*/ 1009 h 1256"/>
                <a:gd name="T74" fmla="*/ 8 w 2053"/>
                <a:gd name="T75" fmla="*/ 1041 h 1256"/>
                <a:gd name="T76" fmla="*/ 20 w 2053"/>
                <a:gd name="T77" fmla="*/ 1070 h 1256"/>
                <a:gd name="T78" fmla="*/ 38 w 2053"/>
                <a:gd name="T79" fmla="*/ 1096 h 1256"/>
                <a:gd name="T80" fmla="*/ 59 w 2053"/>
                <a:gd name="T81" fmla="*/ 1118 h 1256"/>
                <a:gd name="T82" fmla="*/ 85 w 2053"/>
                <a:gd name="T83" fmla="*/ 1136 h 1256"/>
                <a:gd name="T84" fmla="*/ 114 w 2053"/>
                <a:gd name="T85" fmla="*/ 1148 h 1256"/>
                <a:gd name="T86" fmla="*/ 147 w 2053"/>
                <a:gd name="T87" fmla="*/ 1154 h 1256"/>
                <a:gd name="T88" fmla="*/ 825 w 2053"/>
                <a:gd name="T89" fmla="*/ 1155 h 1256"/>
                <a:gd name="T90" fmla="*/ 1016 w 2053"/>
                <a:gd name="T9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3" h="1256">
                  <a:moveTo>
                    <a:pt x="1016" y="1256"/>
                  </a:moveTo>
                  <a:lnTo>
                    <a:pt x="2053" y="220"/>
                  </a:lnTo>
                  <a:lnTo>
                    <a:pt x="2053" y="220"/>
                  </a:lnTo>
                  <a:lnTo>
                    <a:pt x="2030" y="195"/>
                  </a:lnTo>
                  <a:lnTo>
                    <a:pt x="2005" y="171"/>
                  </a:lnTo>
                  <a:lnTo>
                    <a:pt x="1979" y="149"/>
                  </a:lnTo>
                  <a:lnTo>
                    <a:pt x="1952" y="128"/>
                  </a:lnTo>
                  <a:lnTo>
                    <a:pt x="1924" y="108"/>
                  </a:lnTo>
                  <a:lnTo>
                    <a:pt x="1894" y="91"/>
                  </a:lnTo>
                  <a:lnTo>
                    <a:pt x="1864" y="74"/>
                  </a:lnTo>
                  <a:lnTo>
                    <a:pt x="1833" y="58"/>
                  </a:lnTo>
                  <a:lnTo>
                    <a:pt x="1800" y="46"/>
                  </a:lnTo>
                  <a:lnTo>
                    <a:pt x="1768" y="34"/>
                  </a:lnTo>
                  <a:lnTo>
                    <a:pt x="1734" y="23"/>
                  </a:lnTo>
                  <a:lnTo>
                    <a:pt x="1699" y="15"/>
                  </a:lnTo>
                  <a:lnTo>
                    <a:pt x="1664" y="9"/>
                  </a:lnTo>
                  <a:lnTo>
                    <a:pt x="1630" y="4"/>
                  </a:lnTo>
                  <a:lnTo>
                    <a:pt x="1593" y="1"/>
                  </a:lnTo>
                  <a:lnTo>
                    <a:pt x="1558" y="0"/>
                  </a:lnTo>
                  <a:lnTo>
                    <a:pt x="1558" y="0"/>
                  </a:lnTo>
                  <a:lnTo>
                    <a:pt x="1528" y="0"/>
                  </a:lnTo>
                  <a:lnTo>
                    <a:pt x="1499" y="3"/>
                  </a:lnTo>
                  <a:lnTo>
                    <a:pt x="1470" y="5"/>
                  </a:lnTo>
                  <a:lnTo>
                    <a:pt x="1442" y="8"/>
                  </a:lnTo>
                  <a:lnTo>
                    <a:pt x="1415" y="13"/>
                  </a:lnTo>
                  <a:lnTo>
                    <a:pt x="1388" y="18"/>
                  </a:lnTo>
                  <a:lnTo>
                    <a:pt x="1361" y="23"/>
                  </a:lnTo>
                  <a:lnTo>
                    <a:pt x="1335" y="30"/>
                  </a:lnTo>
                  <a:lnTo>
                    <a:pt x="1310" y="39"/>
                  </a:lnTo>
                  <a:lnTo>
                    <a:pt x="1285" y="47"/>
                  </a:lnTo>
                  <a:lnTo>
                    <a:pt x="1262" y="56"/>
                  </a:lnTo>
                  <a:lnTo>
                    <a:pt x="1238" y="67"/>
                  </a:lnTo>
                  <a:lnTo>
                    <a:pt x="1215" y="77"/>
                  </a:lnTo>
                  <a:lnTo>
                    <a:pt x="1192" y="89"/>
                  </a:lnTo>
                  <a:lnTo>
                    <a:pt x="1170" y="101"/>
                  </a:lnTo>
                  <a:lnTo>
                    <a:pt x="1150" y="113"/>
                  </a:lnTo>
                  <a:lnTo>
                    <a:pt x="1129" y="127"/>
                  </a:lnTo>
                  <a:lnTo>
                    <a:pt x="1109" y="140"/>
                  </a:lnTo>
                  <a:lnTo>
                    <a:pt x="1089" y="156"/>
                  </a:lnTo>
                  <a:lnTo>
                    <a:pt x="1071" y="170"/>
                  </a:lnTo>
                  <a:lnTo>
                    <a:pt x="1052" y="186"/>
                  </a:lnTo>
                  <a:lnTo>
                    <a:pt x="1034" y="203"/>
                  </a:lnTo>
                  <a:lnTo>
                    <a:pt x="1017" y="219"/>
                  </a:lnTo>
                  <a:lnTo>
                    <a:pt x="1000" y="236"/>
                  </a:lnTo>
                  <a:lnTo>
                    <a:pt x="985" y="253"/>
                  </a:lnTo>
                  <a:lnTo>
                    <a:pt x="969" y="271"/>
                  </a:lnTo>
                  <a:lnTo>
                    <a:pt x="955" y="290"/>
                  </a:lnTo>
                  <a:lnTo>
                    <a:pt x="940" y="308"/>
                  </a:lnTo>
                  <a:lnTo>
                    <a:pt x="927" y="327"/>
                  </a:lnTo>
                  <a:lnTo>
                    <a:pt x="914" y="347"/>
                  </a:lnTo>
                  <a:lnTo>
                    <a:pt x="902" y="366"/>
                  </a:lnTo>
                  <a:lnTo>
                    <a:pt x="890" y="386"/>
                  </a:lnTo>
                  <a:lnTo>
                    <a:pt x="890" y="386"/>
                  </a:lnTo>
                  <a:lnTo>
                    <a:pt x="635" y="830"/>
                  </a:lnTo>
                  <a:lnTo>
                    <a:pt x="163" y="830"/>
                  </a:lnTo>
                  <a:lnTo>
                    <a:pt x="163" y="830"/>
                  </a:lnTo>
                  <a:lnTo>
                    <a:pt x="147" y="831"/>
                  </a:lnTo>
                  <a:lnTo>
                    <a:pt x="131" y="833"/>
                  </a:lnTo>
                  <a:lnTo>
                    <a:pt x="114" y="837"/>
                  </a:lnTo>
                  <a:lnTo>
                    <a:pt x="100" y="842"/>
                  </a:lnTo>
                  <a:lnTo>
                    <a:pt x="85" y="850"/>
                  </a:lnTo>
                  <a:lnTo>
                    <a:pt x="72" y="858"/>
                  </a:lnTo>
                  <a:lnTo>
                    <a:pt x="59" y="867"/>
                  </a:lnTo>
                  <a:lnTo>
                    <a:pt x="48" y="878"/>
                  </a:lnTo>
                  <a:lnTo>
                    <a:pt x="38" y="889"/>
                  </a:lnTo>
                  <a:lnTo>
                    <a:pt x="28" y="901"/>
                  </a:lnTo>
                  <a:lnTo>
                    <a:pt x="20" y="915"/>
                  </a:lnTo>
                  <a:lnTo>
                    <a:pt x="13" y="929"/>
                  </a:lnTo>
                  <a:lnTo>
                    <a:pt x="8" y="944"/>
                  </a:lnTo>
                  <a:lnTo>
                    <a:pt x="3" y="959"/>
                  </a:lnTo>
                  <a:lnTo>
                    <a:pt x="1" y="976"/>
                  </a:lnTo>
                  <a:lnTo>
                    <a:pt x="0" y="993"/>
                  </a:lnTo>
                  <a:lnTo>
                    <a:pt x="0" y="993"/>
                  </a:lnTo>
                  <a:lnTo>
                    <a:pt x="1" y="1009"/>
                  </a:lnTo>
                  <a:lnTo>
                    <a:pt x="3" y="1026"/>
                  </a:lnTo>
                  <a:lnTo>
                    <a:pt x="8" y="1041"/>
                  </a:lnTo>
                  <a:lnTo>
                    <a:pt x="13" y="1056"/>
                  </a:lnTo>
                  <a:lnTo>
                    <a:pt x="20" y="1070"/>
                  </a:lnTo>
                  <a:lnTo>
                    <a:pt x="28" y="1084"/>
                  </a:lnTo>
                  <a:lnTo>
                    <a:pt x="38" y="1096"/>
                  </a:lnTo>
                  <a:lnTo>
                    <a:pt x="48" y="1108"/>
                  </a:lnTo>
                  <a:lnTo>
                    <a:pt x="59" y="1118"/>
                  </a:lnTo>
                  <a:lnTo>
                    <a:pt x="72" y="1127"/>
                  </a:lnTo>
                  <a:lnTo>
                    <a:pt x="85" y="1136"/>
                  </a:lnTo>
                  <a:lnTo>
                    <a:pt x="100" y="1143"/>
                  </a:lnTo>
                  <a:lnTo>
                    <a:pt x="114" y="1148"/>
                  </a:lnTo>
                  <a:lnTo>
                    <a:pt x="131" y="1152"/>
                  </a:lnTo>
                  <a:lnTo>
                    <a:pt x="147" y="1154"/>
                  </a:lnTo>
                  <a:lnTo>
                    <a:pt x="163" y="1155"/>
                  </a:lnTo>
                  <a:lnTo>
                    <a:pt x="825" y="1155"/>
                  </a:lnTo>
                  <a:lnTo>
                    <a:pt x="1016" y="943"/>
                  </a:lnTo>
                  <a:lnTo>
                    <a:pt x="1016" y="1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2064B05-FFC4-42CA-B567-0C523026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916363"/>
              <a:ext cx="265113" cy="260350"/>
            </a:xfrm>
            <a:custGeom>
              <a:avLst/>
              <a:gdLst>
                <a:gd name="T0" fmla="*/ 0 w 1168"/>
                <a:gd name="T1" fmla="*/ 1151 h 1151"/>
                <a:gd name="T2" fmla="*/ 1168 w 1168"/>
                <a:gd name="T3" fmla="*/ 1151 h 1151"/>
                <a:gd name="T4" fmla="*/ 1168 w 1168"/>
                <a:gd name="T5" fmla="*/ 1151 h 1151"/>
                <a:gd name="T6" fmla="*/ 1168 w 1168"/>
                <a:gd name="T7" fmla="*/ 127 h 1151"/>
                <a:gd name="T8" fmla="*/ 1168 w 1168"/>
                <a:gd name="T9" fmla="*/ 127 h 1151"/>
                <a:gd name="T10" fmla="*/ 1167 w 1168"/>
                <a:gd name="T11" fmla="*/ 94 h 1151"/>
                <a:gd name="T12" fmla="*/ 1164 w 1168"/>
                <a:gd name="T13" fmla="*/ 62 h 1151"/>
                <a:gd name="T14" fmla="*/ 1158 w 1168"/>
                <a:gd name="T15" fmla="*/ 30 h 1151"/>
                <a:gd name="T16" fmla="*/ 1151 w 1168"/>
                <a:gd name="T17" fmla="*/ 0 h 1151"/>
                <a:gd name="T18" fmla="*/ 0 w 1168"/>
                <a:gd name="T19" fmla="*/ 115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8" h="1151">
                  <a:moveTo>
                    <a:pt x="0" y="1151"/>
                  </a:moveTo>
                  <a:lnTo>
                    <a:pt x="1168" y="1151"/>
                  </a:lnTo>
                  <a:lnTo>
                    <a:pt x="1168" y="1151"/>
                  </a:lnTo>
                  <a:lnTo>
                    <a:pt x="1168" y="127"/>
                  </a:lnTo>
                  <a:lnTo>
                    <a:pt x="1168" y="127"/>
                  </a:lnTo>
                  <a:lnTo>
                    <a:pt x="1167" y="94"/>
                  </a:lnTo>
                  <a:lnTo>
                    <a:pt x="1164" y="62"/>
                  </a:lnTo>
                  <a:lnTo>
                    <a:pt x="1158" y="30"/>
                  </a:lnTo>
                  <a:lnTo>
                    <a:pt x="1151" y="0"/>
                  </a:lnTo>
                  <a:lnTo>
                    <a:pt x="0" y="1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2" name="Grupa 141">
            <a:extLst>
              <a:ext uri="{FF2B5EF4-FFF2-40B4-BE49-F238E27FC236}">
                <a16:creationId xmlns:a16="http://schemas.microsoft.com/office/drawing/2014/main" id="{A2E66B04-F8AA-4DFE-8E08-71CA19612E8D}"/>
              </a:ext>
            </a:extLst>
          </p:cNvPr>
          <p:cNvGrpSpPr/>
          <p:nvPr/>
        </p:nvGrpSpPr>
        <p:grpSpPr>
          <a:xfrm>
            <a:off x="2770709" y="4478309"/>
            <a:ext cx="622379" cy="622379"/>
            <a:chOff x="6156325" y="2744788"/>
            <a:chExt cx="1368425" cy="1368425"/>
          </a:xfrm>
          <a:solidFill>
            <a:srgbClr val="D5C7A7"/>
          </a:solidFill>
        </p:grpSpPr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A5A895E4-0B15-4CB9-B221-EBC6E2994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2744788"/>
              <a:ext cx="1368425" cy="1368425"/>
            </a:xfrm>
            <a:custGeom>
              <a:avLst/>
              <a:gdLst>
                <a:gd name="T0" fmla="*/ 730 w 1724"/>
                <a:gd name="T1" fmla="*/ 1713 h 1724"/>
                <a:gd name="T2" fmla="*/ 526 w 1724"/>
                <a:gd name="T3" fmla="*/ 1655 h 1724"/>
                <a:gd name="T4" fmla="*/ 346 w 1724"/>
                <a:gd name="T5" fmla="*/ 1552 h 1724"/>
                <a:gd name="T6" fmla="*/ 198 w 1724"/>
                <a:gd name="T7" fmla="*/ 1409 h 1724"/>
                <a:gd name="T8" fmla="*/ 85 w 1724"/>
                <a:gd name="T9" fmla="*/ 1235 h 1724"/>
                <a:gd name="T10" fmla="*/ 18 w 1724"/>
                <a:gd name="T11" fmla="*/ 1034 h 1724"/>
                <a:gd name="T12" fmla="*/ 0 w 1724"/>
                <a:gd name="T13" fmla="*/ 861 h 1724"/>
                <a:gd name="T14" fmla="*/ 28 w 1724"/>
                <a:gd name="T15" fmla="*/ 647 h 1724"/>
                <a:gd name="T16" fmla="*/ 104 w 1724"/>
                <a:gd name="T17" fmla="*/ 451 h 1724"/>
                <a:gd name="T18" fmla="*/ 224 w 1724"/>
                <a:gd name="T19" fmla="*/ 283 h 1724"/>
                <a:gd name="T20" fmla="*/ 381 w 1724"/>
                <a:gd name="T21" fmla="*/ 147 h 1724"/>
                <a:gd name="T22" fmla="*/ 565 w 1724"/>
                <a:gd name="T23" fmla="*/ 52 h 1724"/>
                <a:gd name="T24" fmla="*/ 774 w 1724"/>
                <a:gd name="T25" fmla="*/ 5 h 1724"/>
                <a:gd name="T26" fmla="*/ 949 w 1724"/>
                <a:gd name="T27" fmla="*/ 5 h 1724"/>
                <a:gd name="T28" fmla="*/ 1158 w 1724"/>
                <a:gd name="T29" fmla="*/ 52 h 1724"/>
                <a:gd name="T30" fmla="*/ 1343 w 1724"/>
                <a:gd name="T31" fmla="*/ 147 h 1724"/>
                <a:gd name="T32" fmla="*/ 1500 w 1724"/>
                <a:gd name="T33" fmla="*/ 283 h 1724"/>
                <a:gd name="T34" fmla="*/ 1619 w 1724"/>
                <a:gd name="T35" fmla="*/ 451 h 1724"/>
                <a:gd name="T36" fmla="*/ 1696 w 1724"/>
                <a:gd name="T37" fmla="*/ 647 h 1724"/>
                <a:gd name="T38" fmla="*/ 1724 w 1724"/>
                <a:gd name="T39" fmla="*/ 861 h 1724"/>
                <a:gd name="T40" fmla="*/ 1706 w 1724"/>
                <a:gd name="T41" fmla="*/ 1034 h 1724"/>
                <a:gd name="T42" fmla="*/ 1639 w 1724"/>
                <a:gd name="T43" fmla="*/ 1235 h 1724"/>
                <a:gd name="T44" fmla="*/ 1526 w 1724"/>
                <a:gd name="T45" fmla="*/ 1409 h 1724"/>
                <a:gd name="T46" fmla="*/ 1377 w 1724"/>
                <a:gd name="T47" fmla="*/ 1552 h 1724"/>
                <a:gd name="T48" fmla="*/ 1198 w 1724"/>
                <a:gd name="T49" fmla="*/ 1655 h 1724"/>
                <a:gd name="T50" fmla="*/ 993 w 1724"/>
                <a:gd name="T51" fmla="*/ 1713 h 1724"/>
                <a:gd name="T52" fmla="*/ 861 w 1724"/>
                <a:gd name="T53" fmla="*/ 70 h 1724"/>
                <a:gd name="T54" fmla="*/ 702 w 1724"/>
                <a:gd name="T55" fmla="*/ 87 h 1724"/>
                <a:gd name="T56" fmla="*/ 519 w 1724"/>
                <a:gd name="T57" fmla="*/ 149 h 1724"/>
                <a:gd name="T58" fmla="*/ 359 w 1724"/>
                <a:gd name="T59" fmla="*/ 252 h 1724"/>
                <a:gd name="T60" fmla="*/ 229 w 1724"/>
                <a:gd name="T61" fmla="*/ 389 h 1724"/>
                <a:gd name="T62" fmla="*/ 134 w 1724"/>
                <a:gd name="T63" fmla="*/ 554 h 1724"/>
                <a:gd name="T64" fmla="*/ 80 w 1724"/>
                <a:gd name="T65" fmla="*/ 742 h 1724"/>
                <a:gd name="T66" fmla="*/ 72 w 1724"/>
                <a:gd name="T67" fmla="*/ 902 h 1724"/>
                <a:gd name="T68" fmla="*/ 106 w 1724"/>
                <a:gd name="T69" fmla="*/ 1096 h 1724"/>
                <a:gd name="T70" fmla="*/ 186 w 1724"/>
                <a:gd name="T71" fmla="*/ 1271 h 1724"/>
                <a:gd name="T72" fmla="*/ 304 w 1724"/>
                <a:gd name="T73" fmla="*/ 1420 h 1724"/>
                <a:gd name="T74" fmla="*/ 452 w 1724"/>
                <a:gd name="T75" fmla="*/ 1538 h 1724"/>
                <a:gd name="T76" fmla="*/ 627 w 1724"/>
                <a:gd name="T77" fmla="*/ 1616 h 1724"/>
                <a:gd name="T78" fmla="*/ 822 w 1724"/>
                <a:gd name="T79" fmla="*/ 1650 h 1724"/>
                <a:gd name="T80" fmla="*/ 982 w 1724"/>
                <a:gd name="T81" fmla="*/ 1642 h 1724"/>
                <a:gd name="T82" fmla="*/ 1170 w 1724"/>
                <a:gd name="T83" fmla="*/ 1590 h 1724"/>
                <a:gd name="T84" fmla="*/ 1335 w 1724"/>
                <a:gd name="T85" fmla="*/ 1495 h 1724"/>
                <a:gd name="T86" fmla="*/ 1472 w 1724"/>
                <a:gd name="T87" fmla="*/ 1364 h 1724"/>
                <a:gd name="T88" fmla="*/ 1575 w 1724"/>
                <a:gd name="T89" fmla="*/ 1204 h 1724"/>
                <a:gd name="T90" fmla="*/ 1635 w 1724"/>
                <a:gd name="T91" fmla="*/ 1021 h 1724"/>
                <a:gd name="T92" fmla="*/ 1652 w 1724"/>
                <a:gd name="T93" fmla="*/ 861 h 1724"/>
                <a:gd name="T94" fmla="*/ 1627 w 1724"/>
                <a:gd name="T95" fmla="*/ 663 h 1724"/>
                <a:gd name="T96" fmla="*/ 1557 w 1724"/>
                <a:gd name="T97" fmla="*/ 485 h 1724"/>
                <a:gd name="T98" fmla="*/ 1446 w 1724"/>
                <a:gd name="T99" fmla="*/ 330 h 1724"/>
                <a:gd name="T100" fmla="*/ 1304 w 1724"/>
                <a:gd name="T101" fmla="*/ 206 h 1724"/>
                <a:gd name="T102" fmla="*/ 1134 w 1724"/>
                <a:gd name="T103" fmla="*/ 119 h 1724"/>
                <a:gd name="T104" fmla="*/ 943 w 1724"/>
                <a:gd name="T105" fmla="*/ 7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4" h="1724">
                  <a:moveTo>
                    <a:pt x="861" y="1724"/>
                  </a:moveTo>
                  <a:lnTo>
                    <a:pt x="861" y="1724"/>
                  </a:lnTo>
                  <a:lnTo>
                    <a:pt x="817" y="1722"/>
                  </a:lnTo>
                  <a:lnTo>
                    <a:pt x="774" y="1719"/>
                  </a:lnTo>
                  <a:lnTo>
                    <a:pt x="730" y="1713"/>
                  </a:lnTo>
                  <a:lnTo>
                    <a:pt x="688" y="1706"/>
                  </a:lnTo>
                  <a:lnTo>
                    <a:pt x="647" y="1696"/>
                  </a:lnTo>
                  <a:lnTo>
                    <a:pt x="606" y="1685"/>
                  </a:lnTo>
                  <a:lnTo>
                    <a:pt x="565" y="1670"/>
                  </a:lnTo>
                  <a:lnTo>
                    <a:pt x="526" y="1655"/>
                  </a:lnTo>
                  <a:lnTo>
                    <a:pt x="488" y="1637"/>
                  </a:lnTo>
                  <a:lnTo>
                    <a:pt x="451" y="1619"/>
                  </a:lnTo>
                  <a:lnTo>
                    <a:pt x="415" y="1598"/>
                  </a:lnTo>
                  <a:lnTo>
                    <a:pt x="381" y="1575"/>
                  </a:lnTo>
                  <a:lnTo>
                    <a:pt x="346" y="1552"/>
                  </a:lnTo>
                  <a:lnTo>
                    <a:pt x="314" y="1526"/>
                  </a:lnTo>
                  <a:lnTo>
                    <a:pt x="282" y="1498"/>
                  </a:lnTo>
                  <a:lnTo>
                    <a:pt x="253" y="1471"/>
                  </a:lnTo>
                  <a:lnTo>
                    <a:pt x="224" y="1441"/>
                  </a:lnTo>
                  <a:lnTo>
                    <a:pt x="198" y="1409"/>
                  </a:lnTo>
                  <a:lnTo>
                    <a:pt x="171" y="1376"/>
                  </a:lnTo>
                  <a:lnTo>
                    <a:pt x="147" y="1343"/>
                  </a:lnTo>
                  <a:lnTo>
                    <a:pt x="126" y="1307"/>
                  </a:lnTo>
                  <a:lnTo>
                    <a:pt x="104" y="1271"/>
                  </a:lnTo>
                  <a:lnTo>
                    <a:pt x="85" y="1235"/>
                  </a:lnTo>
                  <a:lnTo>
                    <a:pt x="68" y="1196"/>
                  </a:lnTo>
                  <a:lnTo>
                    <a:pt x="52" y="1157"/>
                  </a:lnTo>
                  <a:lnTo>
                    <a:pt x="39" y="1118"/>
                  </a:lnTo>
                  <a:lnTo>
                    <a:pt x="28" y="1077"/>
                  </a:lnTo>
                  <a:lnTo>
                    <a:pt x="18" y="1034"/>
                  </a:lnTo>
                  <a:lnTo>
                    <a:pt x="10" y="992"/>
                  </a:lnTo>
                  <a:lnTo>
                    <a:pt x="5" y="949"/>
                  </a:lnTo>
                  <a:lnTo>
                    <a:pt x="1" y="905"/>
                  </a:lnTo>
                  <a:lnTo>
                    <a:pt x="0" y="861"/>
                  </a:lnTo>
                  <a:lnTo>
                    <a:pt x="0" y="861"/>
                  </a:lnTo>
                  <a:lnTo>
                    <a:pt x="1" y="817"/>
                  </a:lnTo>
                  <a:lnTo>
                    <a:pt x="5" y="773"/>
                  </a:lnTo>
                  <a:lnTo>
                    <a:pt x="10" y="730"/>
                  </a:lnTo>
                  <a:lnTo>
                    <a:pt x="18" y="688"/>
                  </a:lnTo>
                  <a:lnTo>
                    <a:pt x="28" y="647"/>
                  </a:lnTo>
                  <a:lnTo>
                    <a:pt x="39" y="606"/>
                  </a:lnTo>
                  <a:lnTo>
                    <a:pt x="52" y="565"/>
                  </a:lnTo>
                  <a:lnTo>
                    <a:pt x="68" y="526"/>
                  </a:lnTo>
                  <a:lnTo>
                    <a:pt x="85" y="489"/>
                  </a:lnTo>
                  <a:lnTo>
                    <a:pt x="104" y="451"/>
                  </a:lnTo>
                  <a:lnTo>
                    <a:pt x="126" y="415"/>
                  </a:lnTo>
                  <a:lnTo>
                    <a:pt x="147" y="381"/>
                  </a:lnTo>
                  <a:lnTo>
                    <a:pt x="171" y="346"/>
                  </a:lnTo>
                  <a:lnTo>
                    <a:pt x="198" y="314"/>
                  </a:lnTo>
                  <a:lnTo>
                    <a:pt x="224" y="283"/>
                  </a:lnTo>
                  <a:lnTo>
                    <a:pt x="253" y="252"/>
                  </a:lnTo>
                  <a:lnTo>
                    <a:pt x="282" y="224"/>
                  </a:lnTo>
                  <a:lnTo>
                    <a:pt x="314" y="196"/>
                  </a:lnTo>
                  <a:lnTo>
                    <a:pt x="346" y="172"/>
                  </a:lnTo>
                  <a:lnTo>
                    <a:pt x="381" y="147"/>
                  </a:lnTo>
                  <a:lnTo>
                    <a:pt x="415" y="124"/>
                  </a:lnTo>
                  <a:lnTo>
                    <a:pt x="451" y="105"/>
                  </a:lnTo>
                  <a:lnTo>
                    <a:pt x="488" y="85"/>
                  </a:lnTo>
                  <a:lnTo>
                    <a:pt x="526" y="67"/>
                  </a:lnTo>
                  <a:lnTo>
                    <a:pt x="565" y="52"/>
                  </a:lnTo>
                  <a:lnTo>
                    <a:pt x="606" y="39"/>
                  </a:lnTo>
                  <a:lnTo>
                    <a:pt x="647" y="26"/>
                  </a:lnTo>
                  <a:lnTo>
                    <a:pt x="688" y="18"/>
                  </a:lnTo>
                  <a:lnTo>
                    <a:pt x="730" y="10"/>
                  </a:lnTo>
                  <a:lnTo>
                    <a:pt x="774" y="5"/>
                  </a:lnTo>
                  <a:lnTo>
                    <a:pt x="817" y="2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907" y="2"/>
                  </a:lnTo>
                  <a:lnTo>
                    <a:pt x="949" y="5"/>
                  </a:lnTo>
                  <a:lnTo>
                    <a:pt x="993" y="10"/>
                  </a:lnTo>
                  <a:lnTo>
                    <a:pt x="1036" y="18"/>
                  </a:lnTo>
                  <a:lnTo>
                    <a:pt x="1077" y="26"/>
                  </a:lnTo>
                  <a:lnTo>
                    <a:pt x="1117" y="39"/>
                  </a:lnTo>
                  <a:lnTo>
                    <a:pt x="1158" y="52"/>
                  </a:lnTo>
                  <a:lnTo>
                    <a:pt x="1198" y="67"/>
                  </a:lnTo>
                  <a:lnTo>
                    <a:pt x="1235" y="85"/>
                  </a:lnTo>
                  <a:lnTo>
                    <a:pt x="1273" y="105"/>
                  </a:lnTo>
                  <a:lnTo>
                    <a:pt x="1309" y="124"/>
                  </a:lnTo>
                  <a:lnTo>
                    <a:pt x="1343" y="147"/>
                  </a:lnTo>
                  <a:lnTo>
                    <a:pt x="1377" y="172"/>
                  </a:lnTo>
                  <a:lnTo>
                    <a:pt x="1410" y="196"/>
                  </a:lnTo>
                  <a:lnTo>
                    <a:pt x="1441" y="224"/>
                  </a:lnTo>
                  <a:lnTo>
                    <a:pt x="1470" y="252"/>
                  </a:lnTo>
                  <a:lnTo>
                    <a:pt x="1500" y="283"/>
                  </a:lnTo>
                  <a:lnTo>
                    <a:pt x="1526" y="314"/>
                  </a:lnTo>
                  <a:lnTo>
                    <a:pt x="1552" y="346"/>
                  </a:lnTo>
                  <a:lnTo>
                    <a:pt x="1577" y="381"/>
                  </a:lnTo>
                  <a:lnTo>
                    <a:pt x="1598" y="415"/>
                  </a:lnTo>
                  <a:lnTo>
                    <a:pt x="1619" y="451"/>
                  </a:lnTo>
                  <a:lnTo>
                    <a:pt x="1639" y="489"/>
                  </a:lnTo>
                  <a:lnTo>
                    <a:pt x="1655" y="526"/>
                  </a:lnTo>
                  <a:lnTo>
                    <a:pt x="1671" y="565"/>
                  </a:lnTo>
                  <a:lnTo>
                    <a:pt x="1684" y="606"/>
                  </a:lnTo>
                  <a:lnTo>
                    <a:pt x="1696" y="647"/>
                  </a:lnTo>
                  <a:lnTo>
                    <a:pt x="1706" y="688"/>
                  </a:lnTo>
                  <a:lnTo>
                    <a:pt x="1714" y="730"/>
                  </a:lnTo>
                  <a:lnTo>
                    <a:pt x="1719" y="773"/>
                  </a:lnTo>
                  <a:lnTo>
                    <a:pt x="1722" y="817"/>
                  </a:lnTo>
                  <a:lnTo>
                    <a:pt x="1724" y="861"/>
                  </a:lnTo>
                  <a:lnTo>
                    <a:pt x="1724" y="861"/>
                  </a:lnTo>
                  <a:lnTo>
                    <a:pt x="1722" y="905"/>
                  </a:lnTo>
                  <a:lnTo>
                    <a:pt x="1719" y="949"/>
                  </a:lnTo>
                  <a:lnTo>
                    <a:pt x="1714" y="992"/>
                  </a:lnTo>
                  <a:lnTo>
                    <a:pt x="1706" y="1034"/>
                  </a:lnTo>
                  <a:lnTo>
                    <a:pt x="1696" y="1077"/>
                  </a:lnTo>
                  <a:lnTo>
                    <a:pt x="1684" y="1118"/>
                  </a:lnTo>
                  <a:lnTo>
                    <a:pt x="1671" y="1157"/>
                  </a:lnTo>
                  <a:lnTo>
                    <a:pt x="1655" y="1196"/>
                  </a:lnTo>
                  <a:lnTo>
                    <a:pt x="1639" y="1235"/>
                  </a:lnTo>
                  <a:lnTo>
                    <a:pt x="1619" y="1271"/>
                  </a:lnTo>
                  <a:lnTo>
                    <a:pt x="1598" y="1307"/>
                  </a:lnTo>
                  <a:lnTo>
                    <a:pt x="1577" y="1343"/>
                  </a:lnTo>
                  <a:lnTo>
                    <a:pt x="1552" y="1376"/>
                  </a:lnTo>
                  <a:lnTo>
                    <a:pt x="1526" y="1409"/>
                  </a:lnTo>
                  <a:lnTo>
                    <a:pt x="1500" y="1441"/>
                  </a:lnTo>
                  <a:lnTo>
                    <a:pt x="1470" y="1471"/>
                  </a:lnTo>
                  <a:lnTo>
                    <a:pt x="1441" y="1498"/>
                  </a:lnTo>
                  <a:lnTo>
                    <a:pt x="1410" y="1526"/>
                  </a:lnTo>
                  <a:lnTo>
                    <a:pt x="1377" y="1552"/>
                  </a:lnTo>
                  <a:lnTo>
                    <a:pt x="1343" y="1575"/>
                  </a:lnTo>
                  <a:lnTo>
                    <a:pt x="1309" y="1598"/>
                  </a:lnTo>
                  <a:lnTo>
                    <a:pt x="1273" y="1619"/>
                  </a:lnTo>
                  <a:lnTo>
                    <a:pt x="1235" y="1637"/>
                  </a:lnTo>
                  <a:lnTo>
                    <a:pt x="1198" y="1655"/>
                  </a:lnTo>
                  <a:lnTo>
                    <a:pt x="1158" y="1670"/>
                  </a:lnTo>
                  <a:lnTo>
                    <a:pt x="1117" y="1685"/>
                  </a:lnTo>
                  <a:lnTo>
                    <a:pt x="1077" y="1696"/>
                  </a:lnTo>
                  <a:lnTo>
                    <a:pt x="1036" y="1706"/>
                  </a:lnTo>
                  <a:lnTo>
                    <a:pt x="993" y="1713"/>
                  </a:lnTo>
                  <a:lnTo>
                    <a:pt x="949" y="1719"/>
                  </a:lnTo>
                  <a:lnTo>
                    <a:pt x="907" y="1722"/>
                  </a:lnTo>
                  <a:lnTo>
                    <a:pt x="861" y="1724"/>
                  </a:lnTo>
                  <a:lnTo>
                    <a:pt x="861" y="1724"/>
                  </a:lnTo>
                  <a:close/>
                  <a:moveTo>
                    <a:pt x="861" y="70"/>
                  </a:moveTo>
                  <a:lnTo>
                    <a:pt x="861" y="70"/>
                  </a:lnTo>
                  <a:lnTo>
                    <a:pt x="822" y="72"/>
                  </a:lnTo>
                  <a:lnTo>
                    <a:pt x="781" y="75"/>
                  </a:lnTo>
                  <a:lnTo>
                    <a:pt x="742" y="80"/>
                  </a:lnTo>
                  <a:lnTo>
                    <a:pt x="702" y="87"/>
                  </a:lnTo>
                  <a:lnTo>
                    <a:pt x="665" y="96"/>
                  </a:lnTo>
                  <a:lnTo>
                    <a:pt x="627" y="106"/>
                  </a:lnTo>
                  <a:lnTo>
                    <a:pt x="590" y="119"/>
                  </a:lnTo>
                  <a:lnTo>
                    <a:pt x="554" y="132"/>
                  </a:lnTo>
                  <a:lnTo>
                    <a:pt x="519" y="149"/>
                  </a:lnTo>
                  <a:lnTo>
                    <a:pt x="485" y="167"/>
                  </a:lnTo>
                  <a:lnTo>
                    <a:pt x="452" y="185"/>
                  </a:lnTo>
                  <a:lnTo>
                    <a:pt x="420" y="206"/>
                  </a:lnTo>
                  <a:lnTo>
                    <a:pt x="389" y="229"/>
                  </a:lnTo>
                  <a:lnTo>
                    <a:pt x="359" y="252"/>
                  </a:lnTo>
                  <a:lnTo>
                    <a:pt x="330" y="276"/>
                  </a:lnTo>
                  <a:lnTo>
                    <a:pt x="304" y="302"/>
                  </a:lnTo>
                  <a:lnTo>
                    <a:pt x="276" y="330"/>
                  </a:lnTo>
                  <a:lnTo>
                    <a:pt x="251" y="360"/>
                  </a:lnTo>
                  <a:lnTo>
                    <a:pt x="229" y="389"/>
                  </a:lnTo>
                  <a:lnTo>
                    <a:pt x="206" y="420"/>
                  </a:lnTo>
                  <a:lnTo>
                    <a:pt x="186" y="451"/>
                  </a:lnTo>
                  <a:lnTo>
                    <a:pt x="166" y="485"/>
                  </a:lnTo>
                  <a:lnTo>
                    <a:pt x="148" y="520"/>
                  </a:lnTo>
                  <a:lnTo>
                    <a:pt x="134" y="554"/>
                  </a:lnTo>
                  <a:lnTo>
                    <a:pt x="119" y="590"/>
                  </a:lnTo>
                  <a:lnTo>
                    <a:pt x="106" y="626"/>
                  </a:lnTo>
                  <a:lnTo>
                    <a:pt x="96" y="663"/>
                  </a:lnTo>
                  <a:lnTo>
                    <a:pt x="86" y="703"/>
                  </a:lnTo>
                  <a:lnTo>
                    <a:pt x="80" y="742"/>
                  </a:lnTo>
                  <a:lnTo>
                    <a:pt x="75" y="781"/>
                  </a:lnTo>
                  <a:lnTo>
                    <a:pt x="72" y="820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2" y="902"/>
                  </a:lnTo>
                  <a:lnTo>
                    <a:pt x="75" y="943"/>
                  </a:lnTo>
                  <a:lnTo>
                    <a:pt x="80" y="982"/>
                  </a:lnTo>
                  <a:lnTo>
                    <a:pt x="86" y="1021"/>
                  </a:lnTo>
                  <a:lnTo>
                    <a:pt x="96" y="1059"/>
                  </a:lnTo>
                  <a:lnTo>
                    <a:pt x="106" y="1096"/>
                  </a:lnTo>
                  <a:lnTo>
                    <a:pt x="119" y="1132"/>
                  </a:lnTo>
                  <a:lnTo>
                    <a:pt x="134" y="1168"/>
                  </a:lnTo>
                  <a:lnTo>
                    <a:pt x="148" y="1204"/>
                  </a:lnTo>
                  <a:lnTo>
                    <a:pt x="166" y="1239"/>
                  </a:lnTo>
                  <a:lnTo>
                    <a:pt x="186" y="1271"/>
                  </a:lnTo>
                  <a:lnTo>
                    <a:pt x="206" y="1304"/>
                  </a:lnTo>
                  <a:lnTo>
                    <a:pt x="229" y="1333"/>
                  </a:lnTo>
                  <a:lnTo>
                    <a:pt x="251" y="1364"/>
                  </a:lnTo>
                  <a:lnTo>
                    <a:pt x="276" y="1392"/>
                  </a:lnTo>
                  <a:lnTo>
                    <a:pt x="304" y="1420"/>
                  </a:lnTo>
                  <a:lnTo>
                    <a:pt x="330" y="1446"/>
                  </a:lnTo>
                  <a:lnTo>
                    <a:pt x="359" y="1471"/>
                  </a:lnTo>
                  <a:lnTo>
                    <a:pt x="389" y="1495"/>
                  </a:lnTo>
                  <a:lnTo>
                    <a:pt x="420" y="1516"/>
                  </a:lnTo>
                  <a:lnTo>
                    <a:pt x="452" y="1538"/>
                  </a:lnTo>
                  <a:lnTo>
                    <a:pt x="485" y="1557"/>
                  </a:lnTo>
                  <a:lnTo>
                    <a:pt x="519" y="1574"/>
                  </a:lnTo>
                  <a:lnTo>
                    <a:pt x="554" y="1590"/>
                  </a:lnTo>
                  <a:lnTo>
                    <a:pt x="590" y="1605"/>
                  </a:lnTo>
                  <a:lnTo>
                    <a:pt x="627" y="1616"/>
                  </a:lnTo>
                  <a:lnTo>
                    <a:pt x="665" y="1628"/>
                  </a:lnTo>
                  <a:lnTo>
                    <a:pt x="702" y="1636"/>
                  </a:lnTo>
                  <a:lnTo>
                    <a:pt x="742" y="1642"/>
                  </a:lnTo>
                  <a:lnTo>
                    <a:pt x="781" y="1649"/>
                  </a:lnTo>
                  <a:lnTo>
                    <a:pt x="822" y="1650"/>
                  </a:lnTo>
                  <a:lnTo>
                    <a:pt x="861" y="1652"/>
                  </a:lnTo>
                  <a:lnTo>
                    <a:pt x="861" y="1652"/>
                  </a:lnTo>
                  <a:lnTo>
                    <a:pt x="902" y="1650"/>
                  </a:lnTo>
                  <a:lnTo>
                    <a:pt x="943" y="1649"/>
                  </a:lnTo>
                  <a:lnTo>
                    <a:pt x="982" y="1642"/>
                  </a:lnTo>
                  <a:lnTo>
                    <a:pt x="1021" y="1636"/>
                  </a:lnTo>
                  <a:lnTo>
                    <a:pt x="1059" y="1628"/>
                  </a:lnTo>
                  <a:lnTo>
                    <a:pt x="1096" y="1616"/>
                  </a:lnTo>
                  <a:lnTo>
                    <a:pt x="1134" y="1605"/>
                  </a:lnTo>
                  <a:lnTo>
                    <a:pt x="1170" y="1590"/>
                  </a:lnTo>
                  <a:lnTo>
                    <a:pt x="1204" y="1574"/>
                  </a:lnTo>
                  <a:lnTo>
                    <a:pt x="1238" y="1557"/>
                  </a:lnTo>
                  <a:lnTo>
                    <a:pt x="1271" y="1538"/>
                  </a:lnTo>
                  <a:lnTo>
                    <a:pt x="1304" y="1516"/>
                  </a:lnTo>
                  <a:lnTo>
                    <a:pt x="1335" y="1495"/>
                  </a:lnTo>
                  <a:lnTo>
                    <a:pt x="1364" y="1471"/>
                  </a:lnTo>
                  <a:lnTo>
                    <a:pt x="1394" y="1446"/>
                  </a:lnTo>
                  <a:lnTo>
                    <a:pt x="1420" y="1420"/>
                  </a:lnTo>
                  <a:lnTo>
                    <a:pt x="1446" y="1392"/>
                  </a:lnTo>
                  <a:lnTo>
                    <a:pt x="1472" y="1364"/>
                  </a:lnTo>
                  <a:lnTo>
                    <a:pt x="1495" y="1333"/>
                  </a:lnTo>
                  <a:lnTo>
                    <a:pt x="1518" y="1304"/>
                  </a:lnTo>
                  <a:lnTo>
                    <a:pt x="1537" y="1271"/>
                  </a:lnTo>
                  <a:lnTo>
                    <a:pt x="1557" y="1239"/>
                  </a:lnTo>
                  <a:lnTo>
                    <a:pt x="1575" y="1204"/>
                  </a:lnTo>
                  <a:lnTo>
                    <a:pt x="1590" y="1168"/>
                  </a:lnTo>
                  <a:lnTo>
                    <a:pt x="1604" y="1132"/>
                  </a:lnTo>
                  <a:lnTo>
                    <a:pt x="1618" y="1096"/>
                  </a:lnTo>
                  <a:lnTo>
                    <a:pt x="1627" y="1059"/>
                  </a:lnTo>
                  <a:lnTo>
                    <a:pt x="1635" y="1021"/>
                  </a:lnTo>
                  <a:lnTo>
                    <a:pt x="1644" y="982"/>
                  </a:lnTo>
                  <a:lnTo>
                    <a:pt x="1649" y="943"/>
                  </a:lnTo>
                  <a:lnTo>
                    <a:pt x="1652" y="902"/>
                  </a:lnTo>
                  <a:lnTo>
                    <a:pt x="1652" y="861"/>
                  </a:lnTo>
                  <a:lnTo>
                    <a:pt x="1652" y="861"/>
                  </a:lnTo>
                  <a:lnTo>
                    <a:pt x="1652" y="820"/>
                  </a:lnTo>
                  <a:lnTo>
                    <a:pt x="1649" y="781"/>
                  </a:lnTo>
                  <a:lnTo>
                    <a:pt x="1644" y="742"/>
                  </a:lnTo>
                  <a:lnTo>
                    <a:pt x="1635" y="703"/>
                  </a:lnTo>
                  <a:lnTo>
                    <a:pt x="1627" y="663"/>
                  </a:lnTo>
                  <a:lnTo>
                    <a:pt x="1618" y="626"/>
                  </a:lnTo>
                  <a:lnTo>
                    <a:pt x="1604" y="590"/>
                  </a:lnTo>
                  <a:lnTo>
                    <a:pt x="1590" y="554"/>
                  </a:lnTo>
                  <a:lnTo>
                    <a:pt x="1575" y="520"/>
                  </a:lnTo>
                  <a:lnTo>
                    <a:pt x="1557" y="485"/>
                  </a:lnTo>
                  <a:lnTo>
                    <a:pt x="1537" y="451"/>
                  </a:lnTo>
                  <a:lnTo>
                    <a:pt x="1518" y="420"/>
                  </a:lnTo>
                  <a:lnTo>
                    <a:pt x="1495" y="389"/>
                  </a:lnTo>
                  <a:lnTo>
                    <a:pt x="1472" y="360"/>
                  </a:lnTo>
                  <a:lnTo>
                    <a:pt x="1446" y="330"/>
                  </a:lnTo>
                  <a:lnTo>
                    <a:pt x="1420" y="302"/>
                  </a:lnTo>
                  <a:lnTo>
                    <a:pt x="1394" y="276"/>
                  </a:lnTo>
                  <a:lnTo>
                    <a:pt x="1364" y="252"/>
                  </a:lnTo>
                  <a:lnTo>
                    <a:pt x="1335" y="229"/>
                  </a:lnTo>
                  <a:lnTo>
                    <a:pt x="1304" y="206"/>
                  </a:lnTo>
                  <a:lnTo>
                    <a:pt x="1271" y="185"/>
                  </a:lnTo>
                  <a:lnTo>
                    <a:pt x="1238" y="167"/>
                  </a:lnTo>
                  <a:lnTo>
                    <a:pt x="1204" y="149"/>
                  </a:lnTo>
                  <a:lnTo>
                    <a:pt x="1170" y="132"/>
                  </a:lnTo>
                  <a:lnTo>
                    <a:pt x="1134" y="119"/>
                  </a:lnTo>
                  <a:lnTo>
                    <a:pt x="1096" y="106"/>
                  </a:lnTo>
                  <a:lnTo>
                    <a:pt x="1059" y="96"/>
                  </a:lnTo>
                  <a:lnTo>
                    <a:pt x="1021" y="87"/>
                  </a:lnTo>
                  <a:lnTo>
                    <a:pt x="982" y="80"/>
                  </a:lnTo>
                  <a:lnTo>
                    <a:pt x="943" y="75"/>
                  </a:lnTo>
                  <a:lnTo>
                    <a:pt x="902" y="72"/>
                  </a:lnTo>
                  <a:lnTo>
                    <a:pt x="861" y="70"/>
                  </a:lnTo>
                  <a:lnTo>
                    <a:pt x="861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0C09FE4F-496E-4434-80DB-0947D229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3168651"/>
              <a:ext cx="296863" cy="182563"/>
            </a:xfrm>
            <a:custGeom>
              <a:avLst/>
              <a:gdLst>
                <a:gd name="T0" fmla="*/ 336 w 372"/>
                <a:gd name="T1" fmla="*/ 229 h 229"/>
                <a:gd name="T2" fmla="*/ 323 w 372"/>
                <a:gd name="T3" fmla="*/ 228 h 229"/>
                <a:gd name="T4" fmla="*/ 312 w 372"/>
                <a:gd name="T5" fmla="*/ 221 h 229"/>
                <a:gd name="T6" fmla="*/ 304 w 372"/>
                <a:gd name="T7" fmla="*/ 210 h 229"/>
                <a:gd name="T8" fmla="*/ 301 w 372"/>
                <a:gd name="T9" fmla="*/ 196 h 229"/>
                <a:gd name="T10" fmla="*/ 299 w 372"/>
                <a:gd name="T11" fmla="*/ 183 h 229"/>
                <a:gd name="T12" fmla="*/ 294 w 372"/>
                <a:gd name="T13" fmla="*/ 159 h 229"/>
                <a:gd name="T14" fmla="*/ 284 w 372"/>
                <a:gd name="T15" fmla="*/ 136 h 229"/>
                <a:gd name="T16" fmla="*/ 271 w 372"/>
                <a:gd name="T17" fmla="*/ 116 h 229"/>
                <a:gd name="T18" fmla="*/ 256 w 372"/>
                <a:gd name="T19" fmla="*/ 100 h 229"/>
                <a:gd name="T20" fmla="*/ 238 w 372"/>
                <a:gd name="T21" fmla="*/ 85 h 229"/>
                <a:gd name="T22" fmla="*/ 219 w 372"/>
                <a:gd name="T23" fmla="*/ 77 h 229"/>
                <a:gd name="T24" fmla="*/ 198 w 372"/>
                <a:gd name="T25" fmla="*/ 72 h 229"/>
                <a:gd name="T26" fmla="*/ 186 w 372"/>
                <a:gd name="T27" fmla="*/ 71 h 229"/>
                <a:gd name="T28" fmla="*/ 165 w 372"/>
                <a:gd name="T29" fmla="*/ 74 h 229"/>
                <a:gd name="T30" fmla="*/ 144 w 372"/>
                <a:gd name="T31" fmla="*/ 80 h 229"/>
                <a:gd name="T32" fmla="*/ 126 w 372"/>
                <a:gd name="T33" fmla="*/ 92 h 229"/>
                <a:gd name="T34" fmla="*/ 109 w 372"/>
                <a:gd name="T35" fmla="*/ 108 h 229"/>
                <a:gd name="T36" fmla="*/ 95 w 372"/>
                <a:gd name="T37" fmla="*/ 126 h 229"/>
                <a:gd name="T38" fmla="*/ 83 w 372"/>
                <a:gd name="T39" fmla="*/ 147 h 229"/>
                <a:gd name="T40" fmla="*/ 75 w 372"/>
                <a:gd name="T41" fmla="*/ 172 h 229"/>
                <a:gd name="T42" fmla="*/ 72 w 372"/>
                <a:gd name="T43" fmla="*/ 196 h 229"/>
                <a:gd name="T44" fmla="*/ 70 w 372"/>
                <a:gd name="T45" fmla="*/ 205 h 229"/>
                <a:gd name="T46" fmla="*/ 64 w 372"/>
                <a:gd name="T47" fmla="*/ 216 h 229"/>
                <a:gd name="T48" fmla="*/ 54 w 372"/>
                <a:gd name="T49" fmla="*/ 226 h 229"/>
                <a:gd name="T50" fmla="*/ 41 w 372"/>
                <a:gd name="T51" fmla="*/ 229 h 229"/>
                <a:gd name="T52" fmla="*/ 33 w 372"/>
                <a:gd name="T53" fmla="*/ 229 h 229"/>
                <a:gd name="T54" fmla="*/ 19 w 372"/>
                <a:gd name="T55" fmla="*/ 226 h 229"/>
                <a:gd name="T56" fmla="*/ 8 w 372"/>
                <a:gd name="T57" fmla="*/ 218 h 229"/>
                <a:gd name="T58" fmla="*/ 1 w 372"/>
                <a:gd name="T59" fmla="*/ 206 h 229"/>
                <a:gd name="T60" fmla="*/ 0 w 372"/>
                <a:gd name="T61" fmla="*/ 192 h 229"/>
                <a:gd name="T62" fmla="*/ 3 w 372"/>
                <a:gd name="T63" fmla="*/ 172 h 229"/>
                <a:gd name="T64" fmla="*/ 13 w 372"/>
                <a:gd name="T65" fmla="*/ 133 h 229"/>
                <a:gd name="T66" fmla="*/ 28 w 372"/>
                <a:gd name="T67" fmla="*/ 98 h 229"/>
                <a:gd name="T68" fmla="*/ 47 w 372"/>
                <a:gd name="T69" fmla="*/ 69 h 229"/>
                <a:gd name="T70" fmla="*/ 73 w 372"/>
                <a:gd name="T71" fmla="*/ 43 h 229"/>
                <a:gd name="T72" fmla="*/ 101 w 372"/>
                <a:gd name="T73" fmla="*/ 23 h 229"/>
                <a:gd name="T74" fmla="*/ 134 w 372"/>
                <a:gd name="T75" fmla="*/ 9 h 229"/>
                <a:gd name="T76" fmla="*/ 168 w 372"/>
                <a:gd name="T77" fmla="*/ 0 h 229"/>
                <a:gd name="T78" fmla="*/ 186 w 372"/>
                <a:gd name="T79" fmla="*/ 0 h 229"/>
                <a:gd name="T80" fmla="*/ 222 w 372"/>
                <a:gd name="T81" fmla="*/ 4 h 229"/>
                <a:gd name="T82" fmla="*/ 255 w 372"/>
                <a:gd name="T83" fmla="*/ 15 h 229"/>
                <a:gd name="T84" fmla="*/ 286 w 372"/>
                <a:gd name="T85" fmla="*/ 31 h 229"/>
                <a:gd name="T86" fmla="*/ 312 w 372"/>
                <a:gd name="T87" fmla="*/ 54 h 229"/>
                <a:gd name="T88" fmla="*/ 335 w 372"/>
                <a:gd name="T89" fmla="*/ 84 h 229"/>
                <a:gd name="T90" fmla="*/ 353 w 372"/>
                <a:gd name="T91" fmla="*/ 116 h 229"/>
                <a:gd name="T92" fmla="*/ 366 w 372"/>
                <a:gd name="T93" fmla="*/ 152 h 229"/>
                <a:gd name="T94" fmla="*/ 372 w 372"/>
                <a:gd name="T95" fmla="*/ 192 h 229"/>
                <a:gd name="T96" fmla="*/ 372 w 372"/>
                <a:gd name="T97" fmla="*/ 198 h 229"/>
                <a:gd name="T98" fmla="*/ 368 w 372"/>
                <a:gd name="T99" fmla="*/ 211 h 229"/>
                <a:gd name="T100" fmla="*/ 358 w 372"/>
                <a:gd name="T101" fmla="*/ 223 h 229"/>
                <a:gd name="T102" fmla="*/ 346 w 372"/>
                <a:gd name="T103" fmla="*/ 229 h 229"/>
                <a:gd name="T104" fmla="*/ 340 w 372"/>
                <a:gd name="T105" fmla="*/ 229 h 229"/>
                <a:gd name="T106" fmla="*/ 336 w 372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" h="229">
                  <a:moveTo>
                    <a:pt x="336" y="229"/>
                  </a:moveTo>
                  <a:lnTo>
                    <a:pt x="336" y="229"/>
                  </a:lnTo>
                  <a:lnTo>
                    <a:pt x="330" y="229"/>
                  </a:lnTo>
                  <a:lnTo>
                    <a:pt x="323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6" y="100"/>
                  </a:lnTo>
                  <a:lnTo>
                    <a:pt x="247" y="92"/>
                  </a:lnTo>
                  <a:lnTo>
                    <a:pt x="238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7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3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09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8" y="159"/>
                  </a:lnTo>
                  <a:lnTo>
                    <a:pt x="75" y="172"/>
                  </a:lnTo>
                  <a:lnTo>
                    <a:pt x="73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19" y="226"/>
                  </a:lnTo>
                  <a:lnTo>
                    <a:pt x="15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1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6" y="152"/>
                  </a:lnTo>
                  <a:lnTo>
                    <a:pt x="13" y="133"/>
                  </a:lnTo>
                  <a:lnTo>
                    <a:pt x="19" y="116"/>
                  </a:lnTo>
                  <a:lnTo>
                    <a:pt x="28" y="98"/>
                  </a:lnTo>
                  <a:lnTo>
                    <a:pt x="37" y="84"/>
                  </a:lnTo>
                  <a:lnTo>
                    <a:pt x="47" y="69"/>
                  </a:lnTo>
                  <a:lnTo>
                    <a:pt x="60" y="54"/>
                  </a:lnTo>
                  <a:lnTo>
                    <a:pt x="73" y="43"/>
                  </a:lnTo>
                  <a:lnTo>
                    <a:pt x="86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8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59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6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6" y="229"/>
                  </a:lnTo>
                  <a:lnTo>
                    <a:pt x="336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2CBFC964-9D56-4F78-92DD-60B3089F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3168651"/>
              <a:ext cx="295275" cy="182563"/>
            </a:xfrm>
            <a:custGeom>
              <a:avLst/>
              <a:gdLst>
                <a:gd name="T0" fmla="*/ 337 w 373"/>
                <a:gd name="T1" fmla="*/ 229 h 229"/>
                <a:gd name="T2" fmla="*/ 324 w 373"/>
                <a:gd name="T3" fmla="*/ 228 h 229"/>
                <a:gd name="T4" fmla="*/ 312 w 373"/>
                <a:gd name="T5" fmla="*/ 221 h 229"/>
                <a:gd name="T6" fmla="*/ 304 w 373"/>
                <a:gd name="T7" fmla="*/ 210 h 229"/>
                <a:gd name="T8" fmla="*/ 301 w 373"/>
                <a:gd name="T9" fmla="*/ 196 h 229"/>
                <a:gd name="T10" fmla="*/ 299 w 373"/>
                <a:gd name="T11" fmla="*/ 183 h 229"/>
                <a:gd name="T12" fmla="*/ 294 w 373"/>
                <a:gd name="T13" fmla="*/ 159 h 229"/>
                <a:gd name="T14" fmla="*/ 284 w 373"/>
                <a:gd name="T15" fmla="*/ 136 h 229"/>
                <a:gd name="T16" fmla="*/ 271 w 373"/>
                <a:gd name="T17" fmla="*/ 116 h 229"/>
                <a:gd name="T18" fmla="*/ 257 w 373"/>
                <a:gd name="T19" fmla="*/ 100 h 229"/>
                <a:gd name="T20" fmla="*/ 239 w 373"/>
                <a:gd name="T21" fmla="*/ 85 h 229"/>
                <a:gd name="T22" fmla="*/ 219 w 373"/>
                <a:gd name="T23" fmla="*/ 77 h 229"/>
                <a:gd name="T24" fmla="*/ 198 w 373"/>
                <a:gd name="T25" fmla="*/ 72 h 229"/>
                <a:gd name="T26" fmla="*/ 186 w 373"/>
                <a:gd name="T27" fmla="*/ 71 h 229"/>
                <a:gd name="T28" fmla="*/ 165 w 373"/>
                <a:gd name="T29" fmla="*/ 74 h 229"/>
                <a:gd name="T30" fmla="*/ 144 w 373"/>
                <a:gd name="T31" fmla="*/ 80 h 229"/>
                <a:gd name="T32" fmla="*/ 126 w 373"/>
                <a:gd name="T33" fmla="*/ 92 h 229"/>
                <a:gd name="T34" fmla="*/ 110 w 373"/>
                <a:gd name="T35" fmla="*/ 108 h 229"/>
                <a:gd name="T36" fmla="*/ 95 w 373"/>
                <a:gd name="T37" fmla="*/ 126 h 229"/>
                <a:gd name="T38" fmla="*/ 83 w 373"/>
                <a:gd name="T39" fmla="*/ 147 h 229"/>
                <a:gd name="T40" fmla="*/ 75 w 373"/>
                <a:gd name="T41" fmla="*/ 172 h 229"/>
                <a:gd name="T42" fmla="*/ 72 w 373"/>
                <a:gd name="T43" fmla="*/ 196 h 229"/>
                <a:gd name="T44" fmla="*/ 70 w 373"/>
                <a:gd name="T45" fmla="*/ 205 h 229"/>
                <a:gd name="T46" fmla="*/ 64 w 373"/>
                <a:gd name="T47" fmla="*/ 216 h 229"/>
                <a:gd name="T48" fmla="*/ 54 w 373"/>
                <a:gd name="T49" fmla="*/ 226 h 229"/>
                <a:gd name="T50" fmla="*/ 41 w 373"/>
                <a:gd name="T51" fmla="*/ 229 h 229"/>
                <a:gd name="T52" fmla="*/ 33 w 373"/>
                <a:gd name="T53" fmla="*/ 229 h 229"/>
                <a:gd name="T54" fmla="*/ 20 w 373"/>
                <a:gd name="T55" fmla="*/ 226 h 229"/>
                <a:gd name="T56" fmla="*/ 8 w 373"/>
                <a:gd name="T57" fmla="*/ 218 h 229"/>
                <a:gd name="T58" fmla="*/ 2 w 373"/>
                <a:gd name="T59" fmla="*/ 206 h 229"/>
                <a:gd name="T60" fmla="*/ 0 w 373"/>
                <a:gd name="T61" fmla="*/ 192 h 229"/>
                <a:gd name="T62" fmla="*/ 3 w 373"/>
                <a:gd name="T63" fmla="*/ 172 h 229"/>
                <a:gd name="T64" fmla="*/ 13 w 373"/>
                <a:gd name="T65" fmla="*/ 133 h 229"/>
                <a:gd name="T66" fmla="*/ 28 w 373"/>
                <a:gd name="T67" fmla="*/ 98 h 229"/>
                <a:gd name="T68" fmla="*/ 47 w 373"/>
                <a:gd name="T69" fmla="*/ 69 h 229"/>
                <a:gd name="T70" fmla="*/ 74 w 373"/>
                <a:gd name="T71" fmla="*/ 43 h 229"/>
                <a:gd name="T72" fmla="*/ 101 w 373"/>
                <a:gd name="T73" fmla="*/ 23 h 229"/>
                <a:gd name="T74" fmla="*/ 134 w 373"/>
                <a:gd name="T75" fmla="*/ 9 h 229"/>
                <a:gd name="T76" fmla="*/ 168 w 373"/>
                <a:gd name="T77" fmla="*/ 0 h 229"/>
                <a:gd name="T78" fmla="*/ 186 w 373"/>
                <a:gd name="T79" fmla="*/ 0 h 229"/>
                <a:gd name="T80" fmla="*/ 222 w 373"/>
                <a:gd name="T81" fmla="*/ 4 h 229"/>
                <a:gd name="T82" fmla="*/ 255 w 373"/>
                <a:gd name="T83" fmla="*/ 15 h 229"/>
                <a:gd name="T84" fmla="*/ 286 w 373"/>
                <a:gd name="T85" fmla="*/ 31 h 229"/>
                <a:gd name="T86" fmla="*/ 312 w 373"/>
                <a:gd name="T87" fmla="*/ 54 h 229"/>
                <a:gd name="T88" fmla="*/ 335 w 373"/>
                <a:gd name="T89" fmla="*/ 84 h 229"/>
                <a:gd name="T90" fmla="*/ 353 w 373"/>
                <a:gd name="T91" fmla="*/ 116 h 229"/>
                <a:gd name="T92" fmla="*/ 366 w 373"/>
                <a:gd name="T93" fmla="*/ 152 h 229"/>
                <a:gd name="T94" fmla="*/ 373 w 373"/>
                <a:gd name="T95" fmla="*/ 192 h 229"/>
                <a:gd name="T96" fmla="*/ 373 w 373"/>
                <a:gd name="T97" fmla="*/ 198 h 229"/>
                <a:gd name="T98" fmla="*/ 368 w 373"/>
                <a:gd name="T99" fmla="*/ 211 h 229"/>
                <a:gd name="T100" fmla="*/ 358 w 373"/>
                <a:gd name="T101" fmla="*/ 223 h 229"/>
                <a:gd name="T102" fmla="*/ 347 w 373"/>
                <a:gd name="T103" fmla="*/ 229 h 229"/>
                <a:gd name="T104" fmla="*/ 340 w 373"/>
                <a:gd name="T105" fmla="*/ 229 h 229"/>
                <a:gd name="T106" fmla="*/ 337 w 373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" h="229">
                  <a:moveTo>
                    <a:pt x="337" y="229"/>
                  </a:moveTo>
                  <a:lnTo>
                    <a:pt x="337" y="229"/>
                  </a:lnTo>
                  <a:lnTo>
                    <a:pt x="330" y="229"/>
                  </a:lnTo>
                  <a:lnTo>
                    <a:pt x="324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7" y="100"/>
                  </a:lnTo>
                  <a:lnTo>
                    <a:pt x="247" y="92"/>
                  </a:lnTo>
                  <a:lnTo>
                    <a:pt x="239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8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4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9" y="159"/>
                  </a:lnTo>
                  <a:lnTo>
                    <a:pt x="75" y="172"/>
                  </a:lnTo>
                  <a:lnTo>
                    <a:pt x="74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20" y="226"/>
                  </a:lnTo>
                  <a:lnTo>
                    <a:pt x="13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7" y="152"/>
                  </a:lnTo>
                  <a:lnTo>
                    <a:pt x="13" y="133"/>
                  </a:lnTo>
                  <a:lnTo>
                    <a:pt x="20" y="116"/>
                  </a:lnTo>
                  <a:lnTo>
                    <a:pt x="28" y="98"/>
                  </a:lnTo>
                  <a:lnTo>
                    <a:pt x="38" y="84"/>
                  </a:lnTo>
                  <a:lnTo>
                    <a:pt x="47" y="69"/>
                  </a:lnTo>
                  <a:lnTo>
                    <a:pt x="61" y="54"/>
                  </a:lnTo>
                  <a:lnTo>
                    <a:pt x="74" y="43"/>
                  </a:lnTo>
                  <a:lnTo>
                    <a:pt x="87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9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60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3" y="192"/>
                  </a:lnTo>
                  <a:lnTo>
                    <a:pt x="373" y="192"/>
                  </a:lnTo>
                  <a:lnTo>
                    <a:pt x="373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7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7" y="229"/>
                  </a:lnTo>
                  <a:lnTo>
                    <a:pt x="337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C75670BC-7817-44F1-BEF7-BD5972D37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2744788"/>
              <a:ext cx="1368425" cy="1368425"/>
            </a:xfrm>
            <a:custGeom>
              <a:avLst/>
              <a:gdLst>
                <a:gd name="T0" fmla="*/ 730 w 1724"/>
                <a:gd name="T1" fmla="*/ 1713 h 1724"/>
                <a:gd name="T2" fmla="*/ 526 w 1724"/>
                <a:gd name="T3" fmla="*/ 1655 h 1724"/>
                <a:gd name="T4" fmla="*/ 346 w 1724"/>
                <a:gd name="T5" fmla="*/ 1552 h 1724"/>
                <a:gd name="T6" fmla="*/ 198 w 1724"/>
                <a:gd name="T7" fmla="*/ 1409 h 1724"/>
                <a:gd name="T8" fmla="*/ 85 w 1724"/>
                <a:gd name="T9" fmla="*/ 1235 h 1724"/>
                <a:gd name="T10" fmla="*/ 18 w 1724"/>
                <a:gd name="T11" fmla="*/ 1034 h 1724"/>
                <a:gd name="T12" fmla="*/ 0 w 1724"/>
                <a:gd name="T13" fmla="*/ 861 h 1724"/>
                <a:gd name="T14" fmla="*/ 28 w 1724"/>
                <a:gd name="T15" fmla="*/ 647 h 1724"/>
                <a:gd name="T16" fmla="*/ 104 w 1724"/>
                <a:gd name="T17" fmla="*/ 451 h 1724"/>
                <a:gd name="T18" fmla="*/ 224 w 1724"/>
                <a:gd name="T19" fmla="*/ 283 h 1724"/>
                <a:gd name="T20" fmla="*/ 381 w 1724"/>
                <a:gd name="T21" fmla="*/ 147 h 1724"/>
                <a:gd name="T22" fmla="*/ 565 w 1724"/>
                <a:gd name="T23" fmla="*/ 52 h 1724"/>
                <a:gd name="T24" fmla="*/ 774 w 1724"/>
                <a:gd name="T25" fmla="*/ 5 h 1724"/>
                <a:gd name="T26" fmla="*/ 949 w 1724"/>
                <a:gd name="T27" fmla="*/ 5 h 1724"/>
                <a:gd name="T28" fmla="*/ 1158 w 1724"/>
                <a:gd name="T29" fmla="*/ 52 h 1724"/>
                <a:gd name="T30" fmla="*/ 1343 w 1724"/>
                <a:gd name="T31" fmla="*/ 147 h 1724"/>
                <a:gd name="T32" fmla="*/ 1500 w 1724"/>
                <a:gd name="T33" fmla="*/ 283 h 1724"/>
                <a:gd name="T34" fmla="*/ 1619 w 1724"/>
                <a:gd name="T35" fmla="*/ 451 h 1724"/>
                <a:gd name="T36" fmla="*/ 1696 w 1724"/>
                <a:gd name="T37" fmla="*/ 647 h 1724"/>
                <a:gd name="T38" fmla="*/ 1724 w 1724"/>
                <a:gd name="T39" fmla="*/ 861 h 1724"/>
                <a:gd name="T40" fmla="*/ 1706 w 1724"/>
                <a:gd name="T41" fmla="*/ 1034 h 1724"/>
                <a:gd name="T42" fmla="*/ 1639 w 1724"/>
                <a:gd name="T43" fmla="*/ 1235 h 1724"/>
                <a:gd name="T44" fmla="*/ 1526 w 1724"/>
                <a:gd name="T45" fmla="*/ 1409 h 1724"/>
                <a:gd name="T46" fmla="*/ 1377 w 1724"/>
                <a:gd name="T47" fmla="*/ 1552 h 1724"/>
                <a:gd name="T48" fmla="*/ 1198 w 1724"/>
                <a:gd name="T49" fmla="*/ 1655 h 1724"/>
                <a:gd name="T50" fmla="*/ 993 w 1724"/>
                <a:gd name="T51" fmla="*/ 1713 h 1724"/>
                <a:gd name="T52" fmla="*/ 861 w 1724"/>
                <a:gd name="T53" fmla="*/ 70 h 1724"/>
                <a:gd name="T54" fmla="*/ 702 w 1724"/>
                <a:gd name="T55" fmla="*/ 87 h 1724"/>
                <a:gd name="T56" fmla="*/ 519 w 1724"/>
                <a:gd name="T57" fmla="*/ 149 h 1724"/>
                <a:gd name="T58" fmla="*/ 359 w 1724"/>
                <a:gd name="T59" fmla="*/ 252 h 1724"/>
                <a:gd name="T60" fmla="*/ 229 w 1724"/>
                <a:gd name="T61" fmla="*/ 389 h 1724"/>
                <a:gd name="T62" fmla="*/ 134 w 1724"/>
                <a:gd name="T63" fmla="*/ 554 h 1724"/>
                <a:gd name="T64" fmla="*/ 80 w 1724"/>
                <a:gd name="T65" fmla="*/ 742 h 1724"/>
                <a:gd name="T66" fmla="*/ 72 w 1724"/>
                <a:gd name="T67" fmla="*/ 902 h 1724"/>
                <a:gd name="T68" fmla="*/ 106 w 1724"/>
                <a:gd name="T69" fmla="*/ 1096 h 1724"/>
                <a:gd name="T70" fmla="*/ 186 w 1724"/>
                <a:gd name="T71" fmla="*/ 1271 h 1724"/>
                <a:gd name="T72" fmla="*/ 304 w 1724"/>
                <a:gd name="T73" fmla="*/ 1420 h 1724"/>
                <a:gd name="T74" fmla="*/ 452 w 1724"/>
                <a:gd name="T75" fmla="*/ 1538 h 1724"/>
                <a:gd name="T76" fmla="*/ 627 w 1724"/>
                <a:gd name="T77" fmla="*/ 1616 h 1724"/>
                <a:gd name="T78" fmla="*/ 822 w 1724"/>
                <a:gd name="T79" fmla="*/ 1650 h 1724"/>
                <a:gd name="T80" fmla="*/ 982 w 1724"/>
                <a:gd name="T81" fmla="*/ 1642 h 1724"/>
                <a:gd name="T82" fmla="*/ 1170 w 1724"/>
                <a:gd name="T83" fmla="*/ 1590 h 1724"/>
                <a:gd name="T84" fmla="*/ 1335 w 1724"/>
                <a:gd name="T85" fmla="*/ 1495 h 1724"/>
                <a:gd name="T86" fmla="*/ 1472 w 1724"/>
                <a:gd name="T87" fmla="*/ 1364 h 1724"/>
                <a:gd name="T88" fmla="*/ 1575 w 1724"/>
                <a:gd name="T89" fmla="*/ 1204 h 1724"/>
                <a:gd name="T90" fmla="*/ 1635 w 1724"/>
                <a:gd name="T91" fmla="*/ 1021 h 1724"/>
                <a:gd name="T92" fmla="*/ 1652 w 1724"/>
                <a:gd name="T93" fmla="*/ 861 h 1724"/>
                <a:gd name="T94" fmla="*/ 1627 w 1724"/>
                <a:gd name="T95" fmla="*/ 663 h 1724"/>
                <a:gd name="T96" fmla="*/ 1557 w 1724"/>
                <a:gd name="T97" fmla="*/ 485 h 1724"/>
                <a:gd name="T98" fmla="*/ 1446 w 1724"/>
                <a:gd name="T99" fmla="*/ 330 h 1724"/>
                <a:gd name="T100" fmla="*/ 1304 w 1724"/>
                <a:gd name="T101" fmla="*/ 206 h 1724"/>
                <a:gd name="T102" fmla="*/ 1134 w 1724"/>
                <a:gd name="T103" fmla="*/ 119 h 1724"/>
                <a:gd name="T104" fmla="*/ 943 w 1724"/>
                <a:gd name="T105" fmla="*/ 7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4" h="1724">
                  <a:moveTo>
                    <a:pt x="861" y="1724"/>
                  </a:moveTo>
                  <a:lnTo>
                    <a:pt x="861" y="1724"/>
                  </a:lnTo>
                  <a:lnTo>
                    <a:pt x="817" y="1722"/>
                  </a:lnTo>
                  <a:lnTo>
                    <a:pt x="774" y="1719"/>
                  </a:lnTo>
                  <a:lnTo>
                    <a:pt x="730" y="1713"/>
                  </a:lnTo>
                  <a:lnTo>
                    <a:pt x="688" y="1706"/>
                  </a:lnTo>
                  <a:lnTo>
                    <a:pt x="647" y="1696"/>
                  </a:lnTo>
                  <a:lnTo>
                    <a:pt x="606" y="1685"/>
                  </a:lnTo>
                  <a:lnTo>
                    <a:pt x="565" y="1670"/>
                  </a:lnTo>
                  <a:lnTo>
                    <a:pt x="526" y="1655"/>
                  </a:lnTo>
                  <a:lnTo>
                    <a:pt x="488" y="1637"/>
                  </a:lnTo>
                  <a:lnTo>
                    <a:pt x="451" y="1619"/>
                  </a:lnTo>
                  <a:lnTo>
                    <a:pt x="415" y="1598"/>
                  </a:lnTo>
                  <a:lnTo>
                    <a:pt x="381" y="1575"/>
                  </a:lnTo>
                  <a:lnTo>
                    <a:pt x="346" y="1552"/>
                  </a:lnTo>
                  <a:lnTo>
                    <a:pt x="314" y="1526"/>
                  </a:lnTo>
                  <a:lnTo>
                    <a:pt x="282" y="1498"/>
                  </a:lnTo>
                  <a:lnTo>
                    <a:pt x="253" y="1471"/>
                  </a:lnTo>
                  <a:lnTo>
                    <a:pt x="224" y="1441"/>
                  </a:lnTo>
                  <a:lnTo>
                    <a:pt x="198" y="1409"/>
                  </a:lnTo>
                  <a:lnTo>
                    <a:pt x="171" y="1376"/>
                  </a:lnTo>
                  <a:lnTo>
                    <a:pt x="147" y="1343"/>
                  </a:lnTo>
                  <a:lnTo>
                    <a:pt x="126" y="1307"/>
                  </a:lnTo>
                  <a:lnTo>
                    <a:pt x="104" y="1271"/>
                  </a:lnTo>
                  <a:lnTo>
                    <a:pt x="85" y="1235"/>
                  </a:lnTo>
                  <a:lnTo>
                    <a:pt x="68" y="1196"/>
                  </a:lnTo>
                  <a:lnTo>
                    <a:pt x="52" y="1157"/>
                  </a:lnTo>
                  <a:lnTo>
                    <a:pt x="39" y="1118"/>
                  </a:lnTo>
                  <a:lnTo>
                    <a:pt x="28" y="1077"/>
                  </a:lnTo>
                  <a:lnTo>
                    <a:pt x="18" y="1034"/>
                  </a:lnTo>
                  <a:lnTo>
                    <a:pt x="10" y="992"/>
                  </a:lnTo>
                  <a:lnTo>
                    <a:pt x="5" y="949"/>
                  </a:lnTo>
                  <a:lnTo>
                    <a:pt x="1" y="905"/>
                  </a:lnTo>
                  <a:lnTo>
                    <a:pt x="0" y="861"/>
                  </a:lnTo>
                  <a:lnTo>
                    <a:pt x="0" y="861"/>
                  </a:lnTo>
                  <a:lnTo>
                    <a:pt x="1" y="817"/>
                  </a:lnTo>
                  <a:lnTo>
                    <a:pt x="5" y="773"/>
                  </a:lnTo>
                  <a:lnTo>
                    <a:pt x="10" y="730"/>
                  </a:lnTo>
                  <a:lnTo>
                    <a:pt x="18" y="688"/>
                  </a:lnTo>
                  <a:lnTo>
                    <a:pt x="28" y="647"/>
                  </a:lnTo>
                  <a:lnTo>
                    <a:pt x="39" y="606"/>
                  </a:lnTo>
                  <a:lnTo>
                    <a:pt x="52" y="565"/>
                  </a:lnTo>
                  <a:lnTo>
                    <a:pt x="68" y="526"/>
                  </a:lnTo>
                  <a:lnTo>
                    <a:pt x="85" y="489"/>
                  </a:lnTo>
                  <a:lnTo>
                    <a:pt x="104" y="451"/>
                  </a:lnTo>
                  <a:lnTo>
                    <a:pt x="126" y="415"/>
                  </a:lnTo>
                  <a:lnTo>
                    <a:pt x="147" y="381"/>
                  </a:lnTo>
                  <a:lnTo>
                    <a:pt x="171" y="346"/>
                  </a:lnTo>
                  <a:lnTo>
                    <a:pt x="198" y="314"/>
                  </a:lnTo>
                  <a:lnTo>
                    <a:pt x="224" y="283"/>
                  </a:lnTo>
                  <a:lnTo>
                    <a:pt x="253" y="252"/>
                  </a:lnTo>
                  <a:lnTo>
                    <a:pt x="282" y="224"/>
                  </a:lnTo>
                  <a:lnTo>
                    <a:pt x="314" y="196"/>
                  </a:lnTo>
                  <a:lnTo>
                    <a:pt x="346" y="172"/>
                  </a:lnTo>
                  <a:lnTo>
                    <a:pt x="381" y="147"/>
                  </a:lnTo>
                  <a:lnTo>
                    <a:pt x="415" y="124"/>
                  </a:lnTo>
                  <a:lnTo>
                    <a:pt x="451" y="105"/>
                  </a:lnTo>
                  <a:lnTo>
                    <a:pt x="488" y="85"/>
                  </a:lnTo>
                  <a:lnTo>
                    <a:pt x="526" y="67"/>
                  </a:lnTo>
                  <a:lnTo>
                    <a:pt x="565" y="52"/>
                  </a:lnTo>
                  <a:lnTo>
                    <a:pt x="606" y="39"/>
                  </a:lnTo>
                  <a:lnTo>
                    <a:pt x="647" y="26"/>
                  </a:lnTo>
                  <a:lnTo>
                    <a:pt x="688" y="18"/>
                  </a:lnTo>
                  <a:lnTo>
                    <a:pt x="730" y="10"/>
                  </a:lnTo>
                  <a:lnTo>
                    <a:pt x="774" y="5"/>
                  </a:lnTo>
                  <a:lnTo>
                    <a:pt x="817" y="2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907" y="2"/>
                  </a:lnTo>
                  <a:lnTo>
                    <a:pt x="949" y="5"/>
                  </a:lnTo>
                  <a:lnTo>
                    <a:pt x="993" y="10"/>
                  </a:lnTo>
                  <a:lnTo>
                    <a:pt x="1036" y="18"/>
                  </a:lnTo>
                  <a:lnTo>
                    <a:pt x="1077" y="26"/>
                  </a:lnTo>
                  <a:lnTo>
                    <a:pt x="1117" y="39"/>
                  </a:lnTo>
                  <a:lnTo>
                    <a:pt x="1158" y="52"/>
                  </a:lnTo>
                  <a:lnTo>
                    <a:pt x="1198" y="67"/>
                  </a:lnTo>
                  <a:lnTo>
                    <a:pt x="1235" y="85"/>
                  </a:lnTo>
                  <a:lnTo>
                    <a:pt x="1273" y="105"/>
                  </a:lnTo>
                  <a:lnTo>
                    <a:pt x="1309" y="124"/>
                  </a:lnTo>
                  <a:lnTo>
                    <a:pt x="1343" y="147"/>
                  </a:lnTo>
                  <a:lnTo>
                    <a:pt x="1377" y="172"/>
                  </a:lnTo>
                  <a:lnTo>
                    <a:pt x="1410" y="196"/>
                  </a:lnTo>
                  <a:lnTo>
                    <a:pt x="1441" y="224"/>
                  </a:lnTo>
                  <a:lnTo>
                    <a:pt x="1470" y="252"/>
                  </a:lnTo>
                  <a:lnTo>
                    <a:pt x="1500" y="283"/>
                  </a:lnTo>
                  <a:lnTo>
                    <a:pt x="1526" y="314"/>
                  </a:lnTo>
                  <a:lnTo>
                    <a:pt x="1552" y="346"/>
                  </a:lnTo>
                  <a:lnTo>
                    <a:pt x="1577" y="381"/>
                  </a:lnTo>
                  <a:lnTo>
                    <a:pt x="1598" y="415"/>
                  </a:lnTo>
                  <a:lnTo>
                    <a:pt x="1619" y="451"/>
                  </a:lnTo>
                  <a:lnTo>
                    <a:pt x="1639" y="489"/>
                  </a:lnTo>
                  <a:lnTo>
                    <a:pt x="1655" y="526"/>
                  </a:lnTo>
                  <a:lnTo>
                    <a:pt x="1671" y="565"/>
                  </a:lnTo>
                  <a:lnTo>
                    <a:pt x="1684" y="606"/>
                  </a:lnTo>
                  <a:lnTo>
                    <a:pt x="1696" y="647"/>
                  </a:lnTo>
                  <a:lnTo>
                    <a:pt x="1706" y="688"/>
                  </a:lnTo>
                  <a:lnTo>
                    <a:pt x="1714" y="730"/>
                  </a:lnTo>
                  <a:lnTo>
                    <a:pt x="1719" y="773"/>
                  </a:lnTo>
                  <a:lnTo>
                    <a:pt x="1722" y="817"/>
                  </a:lnTo>
                  <a:lnTo>
                    <a:pt x="1724" y="861"/>
                  </a:lnTo>
                  <a:lnTo>
                    <a:pt x="1724" y="861"/>
                  </a:lnTo>
                  <a:lnTo>
                    <a:pt x="1722" y="905"/>
                  </a:lnTo>
                  <a:lnTo>
                    <a:pt x="1719" y="949"/>
                  </a:lnTo>
                  <a:lnTo>
                    <a:pt x="1714" y="992"/>
                  </a:lnTo>
                  <a:lnTo>
                    <a:pt x="1706" y="1034"/>
                  </a:lnTo>
                  <a:lnTo>
                    <a:pt x="1696" y="1077"/>
                  </a:lnTo>
                  <a:lnTo>
                    <a:pt x="1684" y="1118"/>
                  </a:lnTo>
                  <a:lnTo>
                    <a:pt x="1671" y="1157"/>
                  </a:lnTo>
                  <a:lnTo>
                    <a:pt x="1655" y="1196"/>
                  </a:lnTo>
                  <a:lnTo>
                    <a:pt x="1639" y="1235"/>
                  </a:lnTo>
                  <a:lnTo>
                    <a:pt x="1619" y="1271"/>
                  </a:lnTo>
                  <a:lnTo>
                    <a:pt x="1598" y="1307"/>
                  </a:lnTo>
                  <a:lnTo>
                    <a:pt x="1577" y="1343"/>
                  </a:lnTo>
                  <a:lnTo>
                    <a:pt x="1552" y="1376"/>
                  </a:lnTo>
                  <a:lnTo>
                    <a:pt x="1526" y="1409"/>
                  </a:lnTo>
                  <a:lnTo>
                    <a:pt x="1500" y="1441"/>
                  </a:lnTo>
                  <a:lnTo>
                    <a:pt x="1470" y="1471"/>
                  </a:lnTo>
                  <a:lnTo>
                    <a:pt x="1441" y="1498"/>
                  </a:lnTo>
                  <a:lnTo>
                    <a:pt x="1410" y="1526"/>
                  </a:lnTo>
                  <a:lnTo>
                    <a:pt x="1377" y="1552"/>
                  </a:lnTo>
                  <a:lnTo>
                    <a:pt x="1343" y="1575"/>
                  </a:lnTo>
                  <a:lnTo>
                    <a:pt x="1309" y="1598"/>
                  </a:lnTo>
                  <a:lnTo>
                    <a:pt x="1273" y="1619"/>
                  </a:lnTo>
                  <a:lnTo>
                    <a:pt x="1235" y="1637"/>
                  </a:lnTo>
                  <a:lnTo>
                    <a:pt x="1198" y="1655"/>
                  </a:lnTo>
                  <a:lnTo>
                    <a:pt x="1158" y="1670"/>
                  </a:lnTo>
                  <a:lnTo>
                    <a:pt x="1117" y="1685"/>
                  </a:lnTo>
                  <a:lnTo>
                    <a:pt x="1077" y="1696"/>
                  </a:lnTo>
                  <a:lnTo>
                    <a:pt x="1036" y="1706"/>
                  </a:lnTo>
                  <a:lnTo>
                    <a:pt x="993" y="1713"/>
                  </a:lnTo>
                  <a:lnTo>
                    <a:pt x="949" y="1719"/>
                  </a:lnTo>
                  <a:lnTo>
                    <a:pt x="907" y="1722"/>
                  </a:lnTo>
                  <a:lnTo>
                    <a:pt x="861" y="1724"/>
                  </a:lnTo>
                  <a:lnTo>
                    <a:pt x="861" y="1724"/>
                  </a:lnTo>
                  <a:close/>
                  <a:moveTo>
                    <a:pt x="861" y="70"/>
                  </a:moveTo>
                  <a:lnTo>
                    <a:pt x="861" y="70"/>
                  </a:lnTo>
                  <a:lnTo>
                    <a:pt x="822" y="72"/>
                  </a:lnTo>
                  <a:lnTo>
                    <a:pt x="781" y="75"/>
                  </a:lnTo>
                  <a:lnTo>
                    <a:pt x="742" y="80"/>
                  </a:lnTo>
                  <a:lnTo>
                    <a:pt x="702" y="87"/>
                  </a:lnTo>
                  <a:lnTo>
                    <a:pt x="665" y="96"/>
                  </a:lnTo>
                  <a:lnTo>
                    <a:pt x="627" y="106"/>
                  </a:lnTo>
                  <a:lnTo>
                    <a:pt x="590" y="119"/>
                  </a:lnTo>
                  <a:lnTo>
                    <a:pt x="554" y="132"/>
                  </a:lnTo>
                  <a:lnTo>
                    <a:pt x="519" y="149"/>
                  </a:lnTo>
                  <a:lnTo>
                    <a:pt x="485" y="167"/>
                  </a:lnTo>
                  <a:lnTo>
                    <a:pt x="452" y="185"/>
                  </a:lnTo>
                  <a:lnTo>
                    <a:pt x="420" y="206"/>
                  </a:lnTo>
                  <a:lnTo>
                    <a:pt x="389" y="229"/>
                  </a:lnTo>
                  <a:lnTo>
                    <a:pt x="359" y="252"/>
                  </a:lnTo>
                  <a:lnTo>
                    <a:pt x="330" y="276"/>
                  </a:lnTo>
                  <a:lnTo>
                    <a:pt x="304" y="302"/>
                  </a:lnTo>
                  <a:lnTo>
                    <a:pt x="276" y="330"/>
                  </a:lnTo>
                  <a:lnTo>
                    <a:pt x="251" y="360"/>
                  </a:lnTo>
                  <a:lnTo>
                    <a:pt x="229" y="389"/>
                  </a:lnTo>
                  <a:lnTo>
                    <a:pt x="206" y="420"/>
                  </a:lnTo>
                  <a:lnTo>
                    <a:pt x="186" y="451"/>
                  </a:lnTo>
                  <a:lnTo>
                    <a:pt x="166" y="485"/>
                  </a:lnTo>
                  <a:lnTo>
                    <a:pt x="148" y="520"/>
                  </a:lnTo>
                  <a:lnTo>
                    <a:pt x="134" y="554"/>
                  </a:lnTo>
                  <a:lnTo>
                    <a:pt x="119" y="590"/>
                  </a:lnTo>
                  <a:lnTo>
                    <a:pt x="106" y="626"/>
                  </a:lnTo>
                  <a:lnTo>
                    <a:pt x="96" y="663"/>
                  </a:lnTo>
                  <a:lnTo>
                    <a:pt x="86" y="703"/>
                  </a:lnTo>
                  <a:lnTo>
                    <a:pt x="80" y="742"/>
                  </a:lnTo>
                  <a:lnTo>
                    <a:pt x="75" y="781"/>
                  </a:lnTo>
                  <a:lnTo>
                    <a:pt x="72" y="820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2" y="902"/>
                  </a:lnTo>
                  <a:lnTo>
                    <a:pt x="75" y="943"/>
                  </a:lnTo>
                  <a:lnTo>
                    <a:pt x="80" y="982"/>
                  </a:lnTo>
                  <a:lnTo>
                    <a:pt x="86" y="1021"/>
                  </a:lnTo>
                  <a:lnTo>
                    <a:pt x="96" y="1059"/>
                  </a:lnTo>
                  <a:lnTo>
                    <a:pt x="106" y="1096"/>
                  </a:lnTo>
                  <a:lnTo>
                    <a:pt x="119" y="1132"/>
                  </a:lnTo>
                  <a:lnTo>
                    <a:pt x="134" y="1168"/>
                  </a:lnTo>
                  <a:lnTo>
                    <a:pt x="148" y="1204"/>
                  </a:lnTo>
                  <a:lnTo>
                    <a:pt x="166" y="1239"/>
                  </a:lnTo>
                  <a:lnTo>
                    <a:pt x="186" y="1271"/>
                  </a:lnTo>
                  <a:lnTo>
                    <a:pt x="206" y="1304"/>
                  </a:lnTo>
                  <a:lnTo>
                    <a:pt x="229" y="1333"/>
                  </a:lnTo>
                  <a:lnTo>
                    <a:pt x="251" y="1364"/>
                  </a:lnTo>
                  <a:lnTo>
                    <a:pt x="276" y="1392"/>
                  </a:lnTo>
                  <a:lnTo>
                    <a:pt x="304" y="1420"/>
                  </a:lnTo>
                  <a:lnTo>
                    <a:pt x="330" y="1446"/>
                  </a:lnTo>
                  <a:lnTo>
                    <a:pt x="359" y="1471"/>
                  </a:lnTo>
                  <a:lnTo>
                    <a:pt x="389" y="1495"/>
                  </a:lnTo>
                  <a:lnTo>
                    <a:pt x="420" y="1516"/>
                  </a:lnTo>
                  <a:lnTo>
                    <a:pt x="452" y="1538"/>
                  </a:lnTo>
                  <a:lnTo>
                    <a:pt x="485" y="1557"/>
                  </a:lnTo>
                  <a:lnTo>
                    <a:pt x="519" y="1574"/>
                  </a:lnTo>
                  <a:lnTo>
                    <a:pt x="554" y="1590"/>
                  </a:lnTo>
                  <a:lnTo>
                    <a:pt x="590" y="1605"/>
                  </a:lnTo>
                  <a:lnTo>
                    <a:pt x="627" y="1616"/>
                  </a:lnTo>
                  <a:lnTo>
                    <a:pt x="665" y="1628"/>
                  </a:lnTo>
                  <a:lnTo>
                    <a:pt x="702" y="1636"/>
                  </a:lnTo>
                  <a:lnTo>
                    <a:pt x="742" y="1642"/>
                  </a:lnTo>
                  <a:lnTo>
                    <a:pt x="781" y="1649"/>
                  </a:lnTo>
                  <a:lnTo>
                    <a:pt x="822" y="1650"/>
                  </a:lnTo>
                  <a:lnTo>
                    <a:pt x="861" y="1652"/>
                  </a:lnTo>
                  <a:lnTo>
                    <a:pt x="861" y="1652"/>
                  </a:lnTo>
                  <a:lnTo>
                    <a:pt x="902" y="1650"/>
                  </a:lnTo>
                  <a:lnTo>
                    <a:pt x="943" y="1649"/>
                  </a:lnTo>
                  <a:lnTo>
                    <a:pt x="982" y="1642"/>
                  </a:lnTo>
                  <a:lnTo>
                    <a:pt x="1021" y="1636"/>
                  </a:lnTo>
                  <a:lnTo>
                    <a:pt x="1059" y="1628"/>
                  </a:lnTo>
                  <a:lnTo>
                    <a:pt x="1096" y="1616"/>
                  </a:lnTo>
                  <a:lnTo>
                    <a:pt x="1134" y="1605"/>
                  </a:lnTo>
                  <a:lnTo>
                    <a:pt x="1170" y="1590"/>
                  </a:lnTo>
                  <a:lnTo>
                    <a:pt x="1204" y="1574"/>
                  </a:lnTo>
                  <a:lnTo>
                    <a:pt x="1238" y="1557"/>
                  </a:lnTo>
                  <a:lnTo>
                    <a:pt x="1271" y="1538"/>
                  </a:lnTo>
                  <a:lnTo>
                    <a:pt x="1304" y="1516"/>
                  </a:lnTo>
                  <a:lnTo>
                    <a:pt x="1335" y="1495"/>
                  </a:lnTo>
                  <a:lnTo>
                    <a:pt x="1364" y="1471"/>
                  </a:lnTo>
                  <a:lnTo>
                    <a:pt x="1394" y="1446"/>
                  </a:lnTo>
                  <a:lnTo>
                    <a:pt x="1420" y="1420"/>
                  </a:lnTo>
                  <a:lnTo>
                    <a:pt x="1446" y="1392"/>
                  </a:lnTo>
                  <a:lnTo>
                    <a:pt x="1472" y="1364"/>
                  </a:lnTo>
                  <a:lnTo>
                    <a:pt x="1495" y="1333"/>
                  </a:lnTo>
                  <a:lnTo>
                    <a:pt x="1518" y="1304"/>
                  </a:lnTo>
                  <a:lnTo>
                    <a:pt x="1537" y="1271"/>
                  </a:lnTo>
                  <a:lnTo>
                    <a:pt x="1557" y="1239"/>
                  </a:lnTo>
                  <a:lnTo>
                    <a:pt x="1575" y="1204"/>
                  </a:lnTo>
                  <a:lnTo>
                    <a:pt x="1590" y="1168"/>
                  </a:lnTo>
                  <a:lnTo>
                    <a:pt x="1604" y="1132"/>
                  </a:lnTo>
                  <a:lnTo>
                    <a:pt x="1618" y="1096"/>
                  </a:lnTo>
                  <a:lnTo>
                    <a:pt x="1627" y="1059"/>
                  </a:lnTo>
                  <a:lnTo>
                    <a:pt x="1635" y="1021"/>
                  </a:lnTo>
                  <a:lnTo>
                    <a:pt x="1644" y="982"/>
                  </a:lnTo>
                  <a:lnTo>
                    <a:pt x="1649" y="943"/>
                  </a:lnTo>
                  <a:lnTo>
                    <a:pt x="1652" y="902"/>
                  </a:lnTo>
                  <a:lnTo>
                    <a:pt x="1652" y="861"/>
                  </a:lnTo>
                  <a:lnTo>
                    <a:pt x="1652" y="861"/>
                  </a:lnTo>
                  <a:lnTo>
                    <a:pt x="1652" y="820"/>
                  </a:lnTo>
                  <a:lnTo>
                    <a:pt x="1649" y="781"/>
                  </a:lnTo>
                  <a:lnTo>
                    <a:pt x="1644" y="742"/>
                  </a:lnTo>
                  <a:lnTo>
                    <a:pt x="1635" y="703"/>
                  </a:lnTo>
                  <a:lnTo>
                    <a:pt x="1627" y="663"/>
                  </a:lnTo>
                  <a:lnTo>
                    <a:pt x="1618" y="626"/>
                  </a:lnTo>
                  <a:lnTo>
                    <a:pt x="1604" y="590"/>
                  </a:lnTo>
                  <a:lnTo>
                    <a:pt x="1590" y="554"/>
                  </a:lnTo>
                  <a:lnTo>
                    <a:pt x="1575" y="520"/>
                  </a:lnTo>
                  <a:lnTo>
                    <a:pt x="1557" y="485"/>
                  </a:lnTo>
                  <a:lnTo>
                    <a:pt x="1537" y="451"/>
                  </a:lnTo>
                  <a:lnTo>
                    <a:pt x="1518" y="420"/>
                  </a:lnTo>
                  <a:lnTo>
                    <a:pt x="1495" y="389"/>
                  </a:lnTo>
                  <a:lnTo>
                    <a:pt x="1472" y="360"/>
                  </a:lnTo>
                  <a:lnTo>
                    <a:pt x="1446" y="330"/>
                  </a:lnTo>
                  <a:lnTo>
                    <a:pt x="1420" y="302"/>
                  </a:lnTo>
                  <a:lnTo>
                    <a:pt x="1394" y="276"/>
                  </a:lnTo>
                  <a:lnTo>
                    <a:pt x="1364" y="252"/>
                  </a:lnTo>
                  <a:lnTo>
                    <a:pt x="1335" y="229"/>
                  </a:lnTo>
                  <a:lnTo>
                    <a:pt x="1304" y="206"/>
                  </a:lnTo>
                  <a:lnTo>
                    <a:pt x="1271" y="185"/>
                  </a:lnTo>
                  <a:lnTo>
                    <a:pt x="1238" y="167"/>
                  </a:lnTo>
                  <a:lnTo>
                    <a:pt x="1204" y="149"/>
                  </a:lnTo>
                  <a:lnTo>
                    <a:pt x="1170" y="132"/>
                  </a:lnTo>
                  <a:lnTo>
                    <a:pt x="1134" y="119"/>
                  </a:lnTo>
                  <a:lnTo>
                    <a:pt x="1096" y="106"/>
                  </a:lnTo>
                  <a:lnTo>
                    <a:pt x="1059" y="96"/>
                  </a:lnTo>
                  <a:lnTo>
                    <a:pt x="1021" y="87"/>
                  </a:lnTo>
                  <a:lnTo>
                    <a:pt x="982" y="80"/>
                  </a:lnTo>
                  <a:lnTo>
                    <a:pt x="943" y="75"/>
                  </a:lnTo>
                  <a:lnTo>
                    <a:pt x="902" y="72"/>
                  </a:lnTo>
                  <a:lnTo>
                    <a:pt x="861" y="70"/>
                  </a:lnTo>
                  <a:lnTo>
                    <a:pt x="861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059A3DCC-FB09-45BE-8B59-4840176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3168651"/>
              <a:ext cx="296863" cy="182563"/>
            </a:xfrm>
            <a:custGeom>
              <a:avLst/>
              <a:gdLst>
                <a:gd name="T0" fmla="*/ 336 w 372"/>
                <a:gd name="T1" fmla="*/ 229 h 229"/>
                <a:gd name="T2" fmla="*/ 323 w 372"/>
                <a:gd name="T3" fmla="*/ 228 h 229"/>
                <a:gd name="T4" fmla="*/ 312 w 372"/>
                <a:gd name="T5" fmla="*/ 221 h 229"/>
                <a:gd name="T6" fmla="*/ 304 w 372"/>
                <a:gd name="T7" fmla="*/ 210 h 229"/>
                <a:gd name="T8" fmla="*/ 301 w 372"/>
                <a:gd name="T9" fmla="*/ 196 h 229"/>
                <a:gd name="T10" fmla="*/ 299 w 372"/>
                <a:gd name="T11" fmla="*/ 183 h 229"/>
                <a:gd name="T12" fmla="*/ 294 w 372"/>
                <a:gd name="T13" fmla="*/ 159 h 229"/>
                <a:gd name="T14" fmla="*/ 284 w 372"/>
                <a:gd name="T15" fmla="*/ 136 h 229"/>
                <a:gd name="T16" fmla="*/ 271 w 372"/>
                <a:gd name="T17" fmla="*/ 116 h 229"/>
                <a:gd name="T18" fmla="*/ 256 w 372"/>
                <a:gd name="T19" fmla="*/ 100 h 229"/>
                <a:gd name="T20" fmla="*/ 238 w 372"/>
                <a:gd name="T21" fmla="*/ 85 h 229"/>
                <a:gd name="T22" fmla="*/ 219 w 372"/>
                <a:gd name="T23" fmla="*/ 77 h 229"/>
                <a:gd name="T24" fmla="*/ 198 w 372"/>
                <a:gd name="T25" fmla="*/ 72 h 229"/>
                <a:gd name="T26" fmla="*/ 186 w 372"/>
                <a:gd name="T27" fmla="*/ 71 h 229"/>
                <a:gd name="T28" fmla="*/ 165 w 372"/>
                <a:gd name="T29" fmla="*/ 74 h 229"/>
                <a:gd name="T30" fmla="*/ 144 w 372"/>
                <a:gd name="T31" fmla="*/ 80 h 229"/>
                <a:gd name="T32" fmla="*/ 126 w 372"/>
                <a:gd name="T33" fmla="*/ 92 h 229"/>
                <a:gd name="T34" fmla="*/ 109 w 372"/>
                <a:gd name="T35" fmla="*/ 108 h 229"/>
                <a:gd name="T36" fmla="*/ 95 w 372"/>
                <a:gd name="T37" fmla="*/ 126 h 229"/>
                <a:gd name="T38" fmla="*/ 83 w 372"/>
                <a:gd name="T39" fmla="*/ 147 h 229"/>
                <a:gd name="T40" fmla="*/ 75 w 372"/>
                <a:gd name="T41" fmla="*/ 172 h 229"/>
                <a:gd name="T42" fmla="*/ 72 w 372"/>
                <a:gd name="T43" fmla="*/ 196 h 229"/>
                <a:gd name="T44" fmla="*/ 70 w 372"/>
                <a:gd name="T45" fmla="*/ 205 h 229"/>
                <a:gd name="T46" fmla="*/ 64 w 372"/>
                <a:gd name="T47" fmla="*/ 216 h 229"/>
                <a:gd name="T48" fmla="*/ 54 w 372"/>
                <a:gd name="T49" fmla="*/ 226 h 229"/>
                <a:gd name="T50" fmla="*/ 41 w 372"/>
                <a:gd name="T51" fmla="*/ 229 h 229"/>
                <a:gd name="T52" fmla="*/ 33 w 372"/>
                <a:gd name="T53" fmla="*/ 229 h 229"/>
                <a:gd name="T54" fmla="*/ 19 w 372"/>
                <a:gd name="T55" fmla="*/ 226 h 229"/>
                <a:gd name="T56" fmla="*/ 8 w 372"/>
                <a:gd name="T57" fmla="*/ 218 h 229"/>
                <a:gd name="T58" fmla="*/ 1 w 372"/>
                <a:gd name="T59" fmla="*/ 206 h 229"/>
                <a:gd name="T60" fmla="*/ 0 w 372"/>
                <a:gd name="T61" fmla="*/ 192 h 229"/>
                <a:gd name="T62" fmla="*/ 3 w 372"/>
                <a:gd name="T63" fmla="*/ 172 h 229"/>
                <a:gd name="T64" fmla="*/ 13 w 372"/>
                <a:gd name="T65" fmla="*/ 133 h 229"/>
                <a:gd name="T66" fmla="*/ 28 w 372"/>
                <a:gd name="T67" fmla="*/ 98 h 229"/>
                <a:gd name="T68" fmla="*/ 47 w 372"/>
                <a:gd name="T69" fmla="*/ 69 h 229"/>
                <a:gd name="T70" fmla="*/ 73 w 372"/>
                <a:gd name="T71" fmla="*/ 43 h 229"/>
                <a:gd name="T72" fmla="*/ 101 w 372"/>
                <a:gd name="T73" fmla="*/ 23 h 229"/>
                <a:gd name="T74" fmla="*/ 134 w 372"/>
                <a:gd name="T75" fmla="*/ 9 h 229"/>
                <a:gd name="T76" fmla="*/ 168 w 372"/>
                <a:gd name="T77" fmla="*/ 0 h 229"/>
                <a:gd name="T78" fmla="*/ 186 w 372"/>
                <a:gd name="T79" fmla="*/ 0 h 229"/>
                <a:gd name="T80" fmla="*/ 222 w 372"/>
                <a:gd name="T81" fmla="*/ 4 h 229"/>
                <a:gd name="T82" fmla="*/ 255 w 372"/>
                <a:gd name="T83" fmla="*/ 15 h 229"/>
                <a:gd name="T84" fmla="*/ 286 w 372"/>
                <a:gd name="T85" fmla="*/ 31 h 229"/>
                <a:gd name="T86" fmla="*/ 312 w 372"/>
                <a:gd name="T87" fmla="*/ 54 h 229"/>
                <a:gd name="T88" fmla="*/ 335 w 372"/>
                <a:gd name="T89" fmla="*/ 84 h 229"/>
                <a:gd name="T90" fmla="*/ 353 w 372"/>
                <a:gd name="T91" fmla="*/ 116 h 229"/>
                <a:gd name="T92" fmla="*/ 366 w 372"/>
                <a:gd name="T93" fmla="*/ 152 h 229"/>
                <a:gd name="T94" fmla="*/ 372 w 372"/>
                <a:gd name="T95" fmla="*/ 192 h 229"/>
                <a:gd name="T96" fmla="*/ 372 w 372"/>
                <a:gd name="T97" fmla="*/ 198 h 229"/>
                <a:gd name="T98" fmla="*/ 368 w 372"/>
                <a:gd name="T99" fmla="*/ 211 h 229"/>
                <a:gd name="T100" fmla="*/ 358 w 372"/>
                <a:gd name="T101" fmla="*/ 223 h 229"/>
                <a:gd name="T102" fmla="*/ 346 w 372"/>
                <a:gd name="T103" fmla="*/ 229 h 229"/>
                <a:gd name="T104" fmla="*/ 340 w 372"/>
                <a:gd name="T105" fmla="*/ 229 h 229"/>
                <a:gd name="T106" fmla="*/ 336 w 372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" h="229">
                  <a:moveTo>
                    <a:pt x="336" y="229"/>
                  </a:moveTo>
                  <a:lnTo>
                    <a:pt x="336" y="229"/>
                  </a:lnTo>
                  <a:lnTo>
                    <a:pt x="330" y="229"/>
                  </a:lnTo>
                  <a:lnTo>
                    <a:pt x="323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6" y="100"/>
                  </a:lnTo>
                  <a:lnTo>
                    <a:pt x="247" y="92"/>
                  </a:lnTo>
                  <a:lnTo>
                    <a:pt x="238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7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3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09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8" y="159"/>
                  </a:lnTo>
                  <a:lnTo>
                    <a:pt x="75" y="172"/>
                  </a:lnTo>
                  <a:lnTo>
                    <a:pt x="73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19" y="226"/>
                  </a:lnTo>
                  <a:lnTo>
                    <a:pt x="15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1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6" y="152"/>
                  </a:lnTo>
                  <a:lnTo>
                    <a:pt x="13" y="133"/>
                  </a:lnTo>
                  <a:lnTo>
                    <a:pt x="19" y="116"/>
                  </a:lnTo>
                  <a:lnTo>
                    <a:pt x="28" y="98"/>
                  </a:lnTo>
                  <a:lnTo>
                    <a:pt x="37" y="84"/>
                  </a:lnTo>
                  <a:lnTo>
                    <a:pt x="47" y="69"/>
                  </a:lnTo>
                  <a:lnTo>
                    <a:pt x="60" y="54"/>
                  </a:lnTo>
                  <a:lnTo>
                    <a:pt x="73" y="43"/>
                  </a:lnTo>
                  <a:lnTo>
                    <a:pt x="86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8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59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6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6" y="229"/>
                  </a:lnTo>
                  <a:lnTo>
                    <a:pt x="336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C5582213-CBDE-47F8-A90D-CE0EC32A2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3168651"/>
              <a:ext cx="295275" cy="182563"/>
            </a:xfrm>
            <a:custGeom>
              <a:avLst/>
              <a:gdLst>
                <a:gd name="T0" fmla="*/ 337 w 373"/>
                <a:gd name="T1" fmla="*/ 229 h 229"/>
                <a:gd name="T2" fmla="*/ 324 w 373"/>
                <a:gd name="T3" fmla="*/ 228 h 229"/>
                <a:gd name="T4" fmla="*/ 312 w 373"/>
                <a:gd name="T5" fmla="*/ 221 h 229"/>
                <a:gd name="T6" fmla="*/ 304 w 373"/>
                <a:gd name="T7" fmla="*/ 210 h 229"/>
                <a:gd name="T8" fmla="*/ 301 w 373"/>
                <a:gd name="T9" fmla="*/ 196 h 229"/>
                <a:gd name="T10" fmla="*/ 299 w 373"/>
                <a:gd name="T11" fmla="*/ 183 h 229"/>
                <a:gd name="T12" fmla="*/ 294 w 373"/>
                <a:gd name="T13" fmla="*/ 159 h 229"/>
                <a:gd name="T14" fmla="*/ 284 w 373"/>
                <a:gd name="T15" fmla="*/ 136 h 229"/>
                <a:gd name="T16" fmla="*/ 271 w 373"/>
                <a:gd name="T17" fmla="*/ 116 h 229"/>
                <a:gd name="T18" fmla="*/ 257 w 373"/>
                <a:gd name="T19" fmla="*/ 100 h 229"/>
                <a:gd name="T20" fmla="*/ 239 w 373"/>
                <a:gd name="T21" fmla="*/ 85 h 229"/>
                <a:gd name="T22" fmla="*/ 219 w 373"/>
                <a:gd name="T23" fmla="*/ 77 h 229"/>
                <a:gd name="T24" fmla="*/ 198 w 373"/>
                <a:gd name="T25" fmla="*/ 72 h 229"/>
                <a:gd name="T26" fmla="*/ 186 w 373"/>
                <a:gd name="T27" fmla="*/ 71 h 229"/>
                <a:gd name="T28" fmla="*/ 165 w 373"/>
                <a:gd name="T29" fmla="*/ 74 h 229"/>
                <a:gd name="T30" fmla="*/ 144 w 373"/>
                <a:gd name="T31" fmla="*/ 80 h 229"/>
                <a:gd name="T32" fmla="*/ 126 w 373"/>
                <a:gd name="T33" fmla="*/ 92 h 229"/>
                <a:gd name="T34" fmla="*/ 110 w 373"/>
                <a:gd name="T35" fmla="*/ 108 h 229"/>
                <a:gd name="T36" fmla="*/ 95 w 373"/>
                <a:gd name="T37" fmla="*/ 126 h 229"/>
                <a:gd name="T38" fmla="*/ 83 w 373"/>
                <a:gd name="T39" fmla="*/ 147 h 229"/>
                <a:gd name="T40" fmla="*/ 75 w 373"/>
                <a:gd name="T41" fmla="*/ 172 h 229"/>
                <a:gd name="T42" fmla="*/ 72 w 373"/>
                <a:gd name="T43" fmla="*/ 196 h 229"/>
                <a:gd name="T44" fmla="*/ 70 w 373"/>
                <a:gd name="T45" fmla="*/ 205 h 229"/>
                <a:gd name="T46" fmla="*/ 64 w 373"/>
                <a:gd name="T47" fmla="*/ 216 h 229"/>
                <a:gd name="T48" fmla="*/ 54 w 373"/>
                <a:gd name="T49" fmla="*/ 226 h 229"/>
                <a:gd name="T50" fmla="*/ 41 w 373"/>
                <a:gd name="T51" fmla="*/ 229 h 229"/>
                <a:gd name="T52" fmla="*/ 33 w 373"/>
                <a:gd name="T53" fmla="*/ 229 h 229"/>
                <a:gd name="T54" fmla="*/ 20 w 373"/>
                <a:gd name="T55" fmla="*/ 226 h 229"/>
                <a:gd name="T56" fmla="*/ 8 w 373"/>
                <a:gd name="T57" fmla="*/ 218 h 229"/>
                <a:gd name="T58" fmla="*/ 2 w 373"/>
                <a:gd name="T59" fmla="*/ 206 h 229"/>
                <a:gd name="T60" fmla="*/ 0 w 373"/>
                <a:gd name="T61" fmla="*/ 192 h 229"/>
                <a:gd name="T62" fmla="*/ 3 w 373"/>
                <a:gd name="T63" fmla="*/ 172 h 229"/>
                <a:gd name="T64" fmla="*/ 13 w 373"/>
                <a:gd name="T65" fmla="*/ 133 h 229"/>
                <a:gd name="T66" fmla="*/ 28 w 373"/>
                <a:gd name="T67" fmla="*/ 98 h 229"/>
                <a:gd name="T68" fmla="*/ 47 w 373"/>
                <a:gd name="T69" fmla="*/ 69 h 229"/>
                <a:gd name="T70" fmla="*/ 74 w 373"/>
                <a:gd name="T71" fmla="*/ 43 h 229"/>
                <a:gd name="T72" fmla="*/ 101 w 373"/>
                <a:gd name="T73" fmla="*/ 23 h 229"/>
                <a:gd name="T74" fmla="*/ 134 w 373"/>
                <a:gd name="T75" fmla="*/ 9 h 229"/>
                <a:gd name="T76" fmla="*/ 168 w 373"/>
                <a:gd name="T77" fmla="*/ 0 h 229"/>
                <a:gd name="T78" fmla="*/ 186 w 373"/>
                <a:gd name="T79" fmla="*/ 0 h 229"/>
                <a:gd name="T80" fmla="*/ 222 w 373"/>
                <a:gd name="T81" fmla="*/ 4 h 229"/>
                <a:gd name="T82" fmla="*/ 255 w 373"/>
                <a:gd name="T83" fmla="*/ 15 h 229"/>
                <a:gd name="T84" fmla="*/ 286 w 373"/>
                <a:gd name="T85" fmla="*/ 31 h 229"/>
                <a:gd name="T86" fmla="*/ 312 w 373"/>
                <a:gd name="T87" fmla="*/ 54 h 229"/>
                <a:gd name="T88" fmla="*/ 335 w 373"/>
                <a:gd name="T89" fmla="*/ 84 h 229"/>
                <a:gd name="T90" fmla="*/ 353 w 373"/>
                <a:gd name="T91" fmla="*/ 116 h 229"/>
                <a:gd name="T92" fmla="*/ 366 w 373"/>
                <a:gd name="T93" fmla="*/ 152 h 229"/>
                <a:gd name="T94" fmla="*/ 373 w 373"/>
                <a:gd name="T95" fmla="*/ 192 h 229"/>
                <a:gd name="T96" fmla="*/ 373 w 373"/>
                <a:gd name="T97" fmla="*/ 198 h 229"/>
                <a:gd name="T98" fmla="*/ 368 w 373"/>
                <a:gd name="T99" fmla="*/ 211 h 229"/>
                <a:gd name="T100" fmla="*/ 358 w 373"/>
                <a:gd name="T101" fmla="*/ 223 h 229"/>
                <a:gd name="T102" fmla="*/ 347 w 373"/>
                <a:gd name="T103" fmla="*/ 229 h 229"/>
                <a:gd name="T104" fmla="*/ 340 w 373"/>
                <a:gd name="T105" fmla="*/ 229 h 229"/>
                <a:gd name="T106" fmla="*/ 337 w 373"/>
                <a:gd name="T10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" h="229">
                  <a:moveTo>
                    <a:pt x="337" y="229"/>
                  </a:moveTo>
                  <a:lnTo>
                    <a:pt x="337" y="229"/>
                  </a:lnTo>
                  <a:lnTo>
                    <a:pt x="330" y="229"/>
                  </a:lnTo>
                  <a:lnTo>
                    <a:pt x="324" y="228"/>
                  </a:lnTo>
                  <a:lnTo>
                    <a:pt x="317" y="224"/>
                  </a:lnTo>
                  <a:lnTo>
                    <a:pt x="312" y="221"/>
                  </a:lnTo>
                  <a:lnTo>
                    <a:pt x="309" y="216"/>
                  </a:lnTo>
                  <a:lnTo>
                    <a:pt x="304" y="210"/>
                  </a:lnTo>
                  <a:lnTo>
                    <a:pt x="302" y="203"/>
                  </a:lnTo>
                  <a:lnTo>
                    <a:pt x="301" y="196"/>
                  </a:lnTo>
                  <a:lnTo>
                    <a:pt x="301" y="196"/>
                  </a:lnTo>
                  <a:lnTo>
                    <a:pt x="299" y="183"/>
                  </a:lnTo>
                  <a:lnTo>
                    <a:pt x="297" y="172"/>
                  </a:lnTo>
                  <a:lnTo>
                    <a:pt x="294" y="159"/>
                  </a:lnTo>
                  <a:lnTo>
                    <a:pt x="289" y="147"/>
                  </a:lnTo>
                  <a:lnTo>
                    <a:pt x="284" y="136"/>
                  </a:lnTo>
                  <a:lnTo>
                    <a:pt x="278" y="126"/>
                  </a:lnTo>
                  <a:lnTo>
                    <a:pt x="271" y="116"/>
                  </a:lnTo>
                  <a:lnTo>
                    <a:pt x="263" y="108"/>
                  </a:lnTo>
                  <a:lnTo>
                    <a:pt x="257" y="100"/>
                  </a:lnTo>
                  <a:lnTo>
                    <a:pt x="247" y="92"/>
                  </a:lnTo>
                  <a:lnTo>
                    <a:pt x="239" y="85"/>
                  </a:lnTo>
                  <a:lnTo>
                    <a:pt x="229" y="80"/>
                  </a:lnTo>
                  <a:lnTo>
                    <a:pt x="219" y="77"/>
                  </a:lnTo>
                  <a:lnTo>
                    <a:pt x="208" y="74"/>
                  </a:lnTo>
                  <a:lnTo>
                    <a:pt x="198" y="72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75" y="72"/>
                  </a:lnTo>
                  <a:lnTo>
                    <a:pt x="165" y="74"/>
                  </a:lnTo>
                  <a:lnTo>
                    <a:pt x="154" y="77"/>
                  </a:lnTo>
                  <a:lnTo>
                    <a:pt x="144" y="80"/>
                  </a:lnTo>
                  <a:lnTo>
                    <a:pt x="134" y="85"/>
                  </a:lnTo>
                  <a:lnTo>
                    <a:pt x="126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1" y="116"/>
                  </a:lnTo>
                  <a:lnTo>
                    <a:pt x="95" y="126"/>
                  </a:lnTo>
                  <a:lnTo>
                    <a:pt x="88" y="136"/>
                  </a:lnTo>
                  <a:lnTo>
                    <a:pt x="83" y="147"/>
                  </a:lnTo>
                  <a:lnTo>
                    <a:pt x="79" y="159"/>
                  </a:lnTo>
                  <a:lnTo>
                    <a:pt x="75" y="172"/>
                  </a:lnTo>
                  <a:lnTo>
                    <a:pt x="74" y="183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0" y="205"/>
                  </a:lnTo>
                  <a:lnTo>
                    <a:pt x="67" y="211"/>
                  </a:lnTo>
                  <a:lnTo>
                    <a:pt x="64" y="216"/>
                  </a:lnTo>
                  <a:lnTo>
                    <a:pt x="59" y="221"/>
                  </a:lnTo>
                  <a:lnTo>
                    <a:pt x="54" y="226"/>
                  </a:lnTo>
                  <a:lnTo>
                    <a:pt x="47" y="228"/>
                  </a:lnTo>
                  <a:lnTo>
                    <a:pt x="41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26" y="229"/>
                  </a:lnTo>
                  <a:lnTo>
                    <a:pt x="20" y="226"/>
                  </a:lnTo>
                  <a:lnTo>
                    <a:pt x="13" y="223"/>
                  </a:lnTo>
                  <a:lnTo>
                    <a:pt x="8" y="218"/>
                  </a:lnTo>
                  <a:lnTo>
                    <a:pt x="5" y="211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72"/>
                  </a:lnTo>
                  <a:lnTo>
                    <a:pt x="7" y="152"/>
                  </a:lnTo>
                  <a:lnTo>
                    <a:pt x="13" y="133"/>
                  </a:lnTo>
                  <a:lnTo>
                    <a:pt x="20" y="116"/>
                  </a:lnTo>
                  <a:lnTo>
                    <a:pt x="28" y="98"/>
                  </a:lnTo>
                  <a:lnTo>
                    <a:pt x="38" y="84"/>
                  </a:lnTo>
                  <a:lnTo>
                    <a:pt x="47" y="69"/>
                  </a:lnTo>
                  <a:lnTo>
                    <a:pt x="61" y="54"/>
                  </a:lnTo>
                  <a:lnTo>
                    <a:pt x="74" y="43"/>
                  </a:lnTo>
                  <a:lnTo>
                    <a:pt x="87" y="31"/>
                  </a:lnTo>
                  <a:lnTo>
                    <a:pt x="101" y="23"/>
                  </a:lnTo>
                  <a:lnTo>
                    <a:pt x="118" y="15"/>
                  </a:lnTo>
                  <a:lnTo>
                    <a:pt x="134" y="9"/>
                  </a:lnTo>
                  <a:lnTo>
                    <a:pt x="150" y="4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39" y="9"/>
                  </a:lnTo>
                  <a:lnTo>
                    <a:pt x="255" y="15"/>
                  </a:lnTo>
                  <a:lnTo>
                    <a:pt x="271" y="23"/>
                  </a:lnTo>
                  <a:lnTo>
                    <a:pt x="286" y="31"/>
                  </a:lnTo>
                  <a:lnTo>
                    <a:pt x="299" y="43"/>
                  </a:lnTo>
                  <a:lnTo>
                    <a:pt x="312" y="54"/>
                  </a:lnTo>
                  <a:lnTo>
                    <a:pt x="325" y="69"/>
                  </a:lnTo>
                  <a:lnTo>
                    <a:pt x="335" y="84"/>
                  </a:lnTo>
                  <a:lnTo>
                    <a:pt x="345" y="98"/>
                  </a:lnTo>
                  <a:lnTo>
                    <a:pt x="353" y="116"/>
                  </a:lnTo>
                  <a:lnTo>
                    <a:pt x="360" y="133"/>
                  </a:lnTo>
                  <a:lnTo>
                    <a:pt x="366" y="152"/>
                  </a:lnTo>
                  <a:lnTo>
                    <a:pt x="369" y="172"/>
                  </a:lnTo>
                  <a:lnTo>
                    <a:pt x="373" y="192"/>
                  </a:lnTo>
                  <a:lnTo>
                    <a:pt x="373" y="192"/>
                  </a:lnTo>
                  <a:lnTo>
                    <a:pt x="373" y="198"/>
                  </a:lnTo>
                  <a:lnTo>
                    <a:pt x="371" y="206"/>
                  </a:lnTo>
                  <a:lnTo>
                    <a:pt x="368" y="211"/>
                  </a:lnTo>
                  <a:lnTo>
                    <a:pt x="363" y="218"/>
                  </a:lnTo>
                  <a:lnTo>
                    <a:pt x="358" y="223"/>
                  </a:lnTo>
                  <a:lnTo>
                    <a:pt x="353" y="226"/>
                  </a:lnTo>
                  <a:lnTo>
                    <a:pt x="347" y="229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7" y="229"/>
                  </a:lnTo>
                  <a:lnTo>
                    <a:pt x="337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C6B2DADC-D73D-4FF3-83C9-FB242EED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3675063"/>
              <a:ext cx="588963" cy="57150"/>
            </a:xfrm>
            <a:custGeom>
              <a:avLst/>
              <a:gdLst>
                <a:gd name="T0" fmla="*/ 708 w 744"/>
                <a:gd name="T1" fmla="*/ 72 h 72"/>
                <a:gd name="T2" fmla="*/ 36 w 744"/>
                <a:gd name="T3" fmla="*/ 72 h 72"/>
                <a:gd name="T4" fmla="*/ 36 w 744"/>
                <a:gd name="T5" fmla="*/ 72 h 72"/>
                <a:gd name="T6" fmla="*/ 29 w 744"/>
                <a:gd name="T7" fmla="*/ 70 h 72"/>
                <a:gd name="T8" fmla="*/ 23 w 744"/>
                <a:gd name="T9" fmla="*/ 68 h 72"/>
                <a:gd name="T10" fmla="*/ 16 w 744"/>
                <a:gd name="T11" fmla="*/ 65 h 72"/>
                <a:gd name="T12" fmla="*/ 11 w 744"/>
                <a:gd name="T13" fmla="*/ 60 h 72"/>
                <a:gd name="T14" fmla="*/ 7 w 744"/>
                <a:gd name="T15" fmla="*/ 55 h 72"/>
                <a:gd name="T16" fmla="*/ 3 w 744"/>
                <a:gd name="T17" fmla="*/ 49 h 72"/>
                <a:gd name="T18" fmla="*/ 2 w 744"/>
                <a:gd name="T19" fmla="*/ 42 h 72"/>
                <a:gd name="T20" fmla="*/ 0 w 744"/>
                <a:gd name="T21" fmla="*/ 36 h 72"/>
                <a:gd name="T22" fmla="*/ 0 w 744"/>
                <a:gd name="T23" fmla="*/ 36 h 72"/>
                <a:gd name="T24" fmla="*/ 2 w 744"/>
                <a:gd name="T25" fmla="*/ 29 h 72"/>
                <a:gd name="T26" fmla="*/ 3 w 744"/>
                <a:gd name="T27" fmla="*/ 21 h 72"/>
                <a:gd name="T28" fmla="*/ 7 w 744"/>
                <a:gd name="T29" fmla="*/ 16 h 72"/>
                <a:gd name="T30" fmla="*/ 11 w 744"/>
                <a:gd name="T31" fmla="*/ 11 h 72"/>
                <a:gd name="T32" fmla="*/ 16 w 744"/>
                <a:gd name="T33" fmla="*/ 6 h 72"/>
                <a:gd name="T34" fmla="*/ 23 w 744"/>
                <a:gd name="T35" fmla="*/ 3 h 72"/>
                <a:gd name="T36" fmla="*/ 29 w 744"/>
                <a:gd name="T37" fmla="*/ 1 h 72"/>
                <a:gd name="T38" fmla="*/ 36 w 744"/>
                <a:gd name="T39" fmla="*/ 0 h 72"/>
                <a:gd name="T40" fmla="*/ 708 w 744"/>
                <a:gd name="T41" fmla="*/ 0 h 72"/>
                <a:gd name="T42" fmla="*/ 708 w 744"/>
                <a:gd name="T43" fmla="*/ 0 h 72"/>
                <a:gd name="T44" fmla="*/ 714 w 744"/>
                <a:gd name="T45" fmla="*/ 1 h 72"/>
                <a:gd name="T46" fmla="*/ 721 w 744"/>
                <a:gd name="T47" fmla="*/ 3 h 72"/>
                <a:gd name="T48" fmla="*/ 727 w 744"/>
                <a:gd name="T49" fmla="*/ 6 h 72"/>
                <a:gd name="T50" fmla="*/ 732 w 744"/>
                <a:gd name="T51" fmla="*/ 11 h 72"/>
                <a:gd name="T52" fmla="*/ 737 w 744"/>
                <a:gd name="T53" fmla="*/ 16 h 72"/>
                <a:gd name="T54" fmla="*/ 740 w 744"/>
                <a:gd name="T55" fmla="*/ 21 h 72"/>
                <a:gd name="T56" fmla="*/ 742 w 744"/>
                <a:gd name="T57" fmla="*/ 29 h 72"/>
                <a:gd name="T58" fmla="*/ 744 w 744"/>
                <a:gd name="T59" fmla="*/ 36 h 72"/>
                <a:gd name="T60" fmla="*/ 744 w 744"/>
                <a:gd name="T61" fmla="*/ 36 h 72"/>
                <a:gd name="T62" fmla="*/ 742 w 744"/>
                <a:gd name="T63" fmla="*/ 42 h 72"/>
                <a:gd name="T64" fmla="*/ 740 w 744"/>
                <a:gd name="T65" fmla="*/ 49 h 72"/>
                <a:gd name="T66" fmla="*/ 737 w 744"/>
                <a:gd name="T67" fmla="*/ 55 h 72"/>
                <a:gd name="T68" fmla="*/ 732 w 744"/>
                <a:gd name="T69" fmla="*/ 60 h 72"/>
                <a:gd name="T70" fmla="*/ 727 w 744"/>
                <a:gd name="T71" fmla="*/ 65 h 72"/>
                <a:gd name="T72" fmla="*/ 721 w 744"/>
                <a:gd name="T73" fmla="*/ 68 h 72"/>
                <a:gd name="T74" fmla="*/ 714 w 744"/>
                <a:gd name="T75" fmla="*/ 70 h 72"/>
                <a:gd name="T76" fmla="*/ 708 w 744"/>
                <a:gd name="T77" fmla="*/ 72 h 72"/>
                <a:gd name="T78" fmla="*/ 708 w 744"/>
                <a:gd name="T7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4" h="72">
                  <a:moveTo>
                    <a:pt x="708" y="72"/>
                  </a:moveTo>
                  <a:lnTo>
                    <a:pt x="36" y="72"/>
                  </a:lnTo>
                  <a:lnTo>
                    <a:pt x="36" y="72"/>
                  </a:lnTo>
                  <a:lnTo>
                    <a:pt x="29" y="70"/>
                  </a:lnTo>
                  <a:lnTo>
                    <a:pt x="23" y="68"/>
                  </a:lnTo>
                  <a:lnTo>
                    <a:pt x="16" y="65"/>
                  </a:lnTo>
                  <a:lnTo>
                    <a:pt x="11" y="60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14" y="1"/>
                  </a:lnTo>
                  <a:lnTo>
                    <a:pt x="721" y="3"/>
                  </a:lnTo>
                  <a:lnTo>
                    <a:pt x="727" y="6"/>
                  </a:lnTo>
                  <a:lnTo>
                    <a:pt x="732" y="11"/>
                  </a:lnTo>
                  <a:lnTo>
                    <a:pt x="737" y="16"/>
                  </a:lnTo>
                  <a:lnTo>
                    <a:pt x="740" y="21"/>
                  </a:lnTo>
                  <a:lnTo>
                    <a:pt x="742" y="29"/>
                  </a:lnTo>
                  <a:lnTo>
                    <a:pt x="744" y="36"/>
                  </a:lnTo>
                  <a:lnTo>
                    <a:pt x="744" y="36"/>
                  </a:lnTo>
                  <a:lnTo>
                    <a:pt x="742" y="42"/>
                  </a:lnTo>
                  <a:lnTo>
                    <a:pt x="740" y="49"/>
                  </a:lnTo>
                  <a:lnTo>
                    <a:pt x="737" y="55"/>
                  </a:lnTo>
                  <a:lnTo>
                    <a:pt x="732" y="60"/>
                  </a:lnTo>
                  <a:lnTo>
                    <a:pt x="727" y="65"/>
                  </a:lnTo>
                  <a:lnTo>
                    <a:pt x="721" y="68"/>
                  </a:lnTo>
                  <a:lnTo>
                    <a:pt x="714" y="70"/>
                  </a:lnTo>
                  <a:lnTo>
                    <a:pt x="708" y="72"/>
                  </a:lnTo>
                  <a:lnTo>
                    <a:pt x="7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2" name="Grupa 151">
            <a:extLst>
              <a:ext uri="{FF2B5EF4-FFF2-40B4-BE49-F238E27FC236}">
                <a16:creationId xmlns:a16="http://schemas.microsoft.com/office/drawing/2014/main" id="{5BD91EB0-612A-43C9-BBA2-27B738641F3E}"/>
              </a:ext>
            </a:extLst>
          </p:cNvPr>
          <p:cNvGrpSpPr/>
          <p:nvPr/>
        </p:nvGrpSpPr>
        <p:grpSpPr>
          <a:xfrm>
            <a:off x="4447377" y="4461935"/>
            <a:ext cx="447864" cy="655127"/>
            <a:chOff x="2776538" y="3530600"/>
            <a:chExt cx="981075" cy="1435101"/>
          </a:xfrm>
          <a:solidFill>
            <a:srgbClr val="D5C7A7"/>
          </a:solidFill>
        </p:grpSpPr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E97D63D2-CB02-47CD-B88E-A3A476CE5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5663" y="4217988"/>
              <a:ext cx="361950" cy="747713"/>
            </a:xfrm>
            <a:custGeom>
              <a:avLst/>
              <a:gdLst>
                <a:gd name="T0" fmla="*/ 0 w 913"/>
                <a:gd name="T1" fmla="*/ 0 h 1885"/>
                <a:gd name="T2" fmla="*/ 0 w 913"/>
                <a:gd name="T3" fmla="*/ 1885 h 1885"/>
                <a:gd name="T4" fmla="*/ 317 w 913"/>
                <a:gd name="T5" fmla="*/ 1885 h 1885"/>
                <a:gd name="T6" fmla="*/ 317 w 913"/>
                <a:gd name="T7" fmla="*/ 1394 h 1885"/>
                <a:gd name="T8" fmla="*/ 597 w 913"/>
                <a:gd name="T9" fmla="*/ 1394 h 1885"/>
                <a:gd name="T10" fmla="*/ 597 w 913"/>
                <a:gd name="T11" fmla="*/ 1885 h 1885"/>
                <a:gd name="T12" fmla="*/ 913 w 913"/>
                <a:gd name="T13" fmla="*/ 1885 h 1885"/>
                <a:gd name="T14" fmla="*/ 913 w 913"/>
                <a:gd name="T15" fmla="*/ 0 h 1885"/>
                <a:gd name="T16" fmla="*/ 0 w 913"/>
                <a:gd name="T17" fmla="*/ 0 h 1885"/>
                <a:gd name="T18" fmla="*/ 669 w 913"/>
                <a:gd name="T19" fmla="*/ 1150 h 1885"/>
                <a:gd name="T20" fmla="*/ 245 w 913"/>
                <a:gd name="T21" fmla="*/ 1150 h 1885"/>
                <a:gd name="T22" fmla="*/ 245 w 913"/>
                <a:gd name="T23" fmla="*/ 1022 h 1885"/>
                <a:gd name="T24" fmla="*/ 669 w 913"/>
                <a:gd name="T25" fmla="*/ 1022 h 1885"/>
                <a:gd name="T26" fmla="*/ 669 w 913"/>
                <a:gd name="T27" fmla="*/ 1150 h 1885"/>
                <a:gd name="T28" fmla="*/ 669 w 913"/>
                <a:gd name="T29" fmla="*/ 780 h 1885"/>
                <a:gd name="T30" fmla="*/ 245 w 913"/>
                <a:gd name="T31" fmla="*/ 780 h 1885"/>
                <a:gd name="T32" fmla="*/ 245 w 913"/>
                <a:gd name="T33" fmla="*/ 651 h 1885"/>
                <a:gd name="T34" fmla="*/ 669 w 913"/>
                <a:gd name="T35" fmla="*/ 651 h 1885"/>
                <a:gd name="T36" fmla="*/ 669 w 913"/>
                <a:gd name="T37" fmla="*/ 780 h 1885"/>
                <a:gd name="T38" fmla="*/ 669 w 913"/>
                <a:gd name="T39" fmla="*/ 408 h 1885"/>
                <a:gd name="T40" fmla="*/ 245 w 913"/>
                <a:gd name="T41" fmla="*/ 408 h 1885"/>
                <a:gd name="T42" fmla="*/ 245 w 913"/>
                <a:gd name="T43" fmla="*/ 279 h 1885"/>
                <a:gd name="T44" fmla="*/ 669 w 913"/>
                <a:gd name="T45" fmla="*/ 279 h 1885"/>
                <a:gd name="T46" fmla="*/ 669 w 913"/>
                <a:gd name="T47" fmla="*/ 408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1885">
                  <a:moveTo>
                    <a:pt x="0" y="0"/>
                  </a:moveTo>
                  <a:lnTo>
                    <a:pt x="0" y="1885"/>
                  </a:lnTo>
                  <a:lnTo>
                    <a:pt x="317" y="1885"/>
                  </a:lnTo>
                  <a:lnTo>
                    <a:pt x="317" y="1394"/>
                  </a:lnTo>
                  <a:lnTo>
                    <a:pt x="597" y="1394"/>
                  </a:lnTo>
                  <a:lnTo>
                    <a:pt x="597" y="1885"/>
                  </a:lnTo>
                  <a:lnTo>
                    <a:pt x="913" y="1885"/>
                  </a:lnTo>
                  <a:lnTo>
                    <a:pt x="913" y="0"/>
                  </a:lnTo>
                  <a:lnTo>
                    <a:pt x="0" y="0"/>
                  </a:lnTo>
                  <a:close/>
                  <a:moveTo>
                    <a:pt x="669" y="1150"/>
                  </a:moveTo>
                  <a:lnTo>
                    <a:pt x="245" y="1150"/>
                  </a:lnTo>
                  <a:lnTo>
                    <a:pt x="245" y="1022"/>
                  </a:lnTo>
                  <a:lnTo>
                    <a:pt x="669" y="1022"/>
                  </a:lnTo>
                  <a:lnTo>
                    <a:pt x="669" y="1150"/>
                  </a:lnTo>
                  <a:close/>
                  <a:moveTo>
                    <a:pt x="669" y="780"/>
                  </a:moveTo>
                  <a:lnTo>
                    <a:pt x="245" y="780"/>
                  </a:lnTo>
                  <a:lnTo>
                    <a:pt x="245" y="651"/>
                  </a:lnTo>
                  <a:lnTo>
                    <a:pt x="669" y="651"/>
                  </a:lnTo>
                  <a:lnTo>
                    <a:pt x="669" y="780"/>
                  </a:lnTo>
                  <a:close/>
                  <a:moveTo>
                    <a:pt x="669" y="408"/>
                  </a:moveTo>
                  <a:lnTo>
                    <a:pt x="245" y="408"/>
                  </a:lnTo>
                  <a:lnTo>
                    <a:pt x="245" y="279"/>
                  </a:lnTo>
                  <a:lnTo>
                    <a:pt x="669" y="279"/>
                  </a:lnTo>
                  <a:lnTo>
                    <a:pt x="669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63C302EA-8337-4F3C-B200-E341E2185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538" y="3530600"/>
              <a:ext cx="574675" cy="1435100"/>
            </a:xfrm>
            <a:custGeom>
              <a:avLst/>
              <a:gdLst>
                <a:gd name="T0" fmla="*/ 1448 w 1448"/>
                <a:gd name="T1" fmla="*/ 1280 h 3618"/>
                <a:gd name="T2" fmla="*/ 1448 w 1448"/>
                <a:gd name="T3" fmla="*/ 3618 h 3618"/>
                <a:gd name="T4" fmla="*/ 965 w 1448"/>
                <a:gd name="T5" fmla="*/ 3618 h 3618"/>
                <a:gd name="T6" fmla="*/ 965 w 1448"/>
                <a:gd name="T7" fmla="*/ 2930 h 3618"/>
                <a:gd name="T8" fmla="*/ 483 w 1448"/>
                <a:gd name="T9" fmla="*/ 2930 h 3618"/>
                <a:gd name="T10" fmla="*/ 483 w 1448"/>
                <a:gd name="T11" fmla="*/ 3618 h 3618"/>
                <a:gd name="T12" fmla="*/ 0 w 1448"/>
                <a:gd name="T13" fmla="*/ 3618 h 3618"/>
                <a:gd name="T14" fmla="*/ 0 w 1448"/>
                <a:gd name="T15" fmla="*/ 1280 h 3618"/>
                <a:gd name="T16" fmla="*/ 157 w 1448"/>
                <a:gd name="T17" fmla="*/ 1280 h 3618"/>
                <a:gd name="T18" fmla="*/ 157 w 1448"/>
                <a:gd name="T19" fmla="*/ 1098 h 3618"/>
                <a:gd name="T20" fmla="*/ 314 w 1448"/>
                <a:gd name="T21" fmla="*/ 1098 h 3618"/>
                <a:gd name="T22" fmla="*/ 314 w 1448"/>
                <a:gd name="T23" fmla="*/ 918 h 3618"/>
                <a:gd name="T24" fmla="*/ 638 w 1448"/>
                <a:gd name="T25" fmla="*/ 918 h 3618"/>
                <a:gd name="T26" fmla="*/ 724 w 1448"/>
                <a:gd name="T27" fmla="*/ 0 h 3618"/>
                <a:gd name="T28" fmla="*/ 811 w 1448"/>
                <a:gd name="T29" fmla="*/ 918 h 3618"/>
                <a:gd name="T30" fmla="*/ 1134 w 1448"/>
                <a:gd name="T31" fmla="*/ 918 h 3618"/>
                <a:gd name="T32" fmla="*/ 1134 w 1448"/>
                <a:gd name="T33" fmla="*/ 1098 h 3618"/>
                <a:gd name="T34" fmla="*/ 1291 w 1448"/>
                <a:gd name="T35" fmla="*/ 1098 h 3618"/>
                <a:gd name="T36" fmla="*/ 1291 w 1448"/>
                <a:gd name="T37" fmla="*/ 1280 h 3618"/>
                <a:gd name="T38" fmla="*/ 1448 w 1448"/>
                <a:gd name="T39" fmla="*/ 1280 h 3618"/>
                <a:gd name="T40" fmla="*/ 1158 w 1448"/>
                <a:gd name="T41" fmla="*/ 1580 h 3618"/>
                <a:gd name="T42" fmla="*/ 290 w 1448"/>
                <a:gd name="T43" fmla="*/ 1580 h 3618"/>
                <a:gd name="T44" fmla="*/ 290 w 1448"/>
                <a:gd name="T45" fmla="*/ 1700 h 3618"/>
                <a:gd name="T46" fmla="*/ 1158 w 1448"/>
                <a:gd name="T47" fmla="*/ 1700 h 3618"/>
                <a:gd name="T48" fmla="*/ 1158 w 1448"/>
                <a:gd name="T49" fmla="*/ 1580 h 3618"/>
                <a:gd name="T50" fmla="*/ 1158 w 1448"/>
                <a:gd name="T51" fmla="*/ 1997 h 3618"/>
                <a:gd name="T52" fmla="*/ 290 w 1448"/>
                <a:gd name="T53" fmla="*/ 1997 h 3618"/>
                <a:gd name="T54" fmla="*/ 290 w 1448"/>
                <a:gd name="T55" fmla="*/ 2117 h 3618"/>
                <a:gd name="T56" fmla="*/ 1158 w 1448"/>
                <a:gd name="T57" fmla="*/ 2117 h 3618"/>
                <a:gd name="T58" fmla="*/ 1158 w 1448"/>
                <a:gd name="T59" fmla="*/ 1997 h 3618"/>
                <a:gd name="T60" fmla="*/ 1158 w 1448"/>
                <a:gd name="T61" fmla="*/ 2414 h 3618"/>
                <a:gd name="T62" fmla="*/ 290 w 1448"/>
                <a:gd name="T63" fmla="*/ 2414 h 3618"/>
                <a:gd name="T64" fmla="*/ 290 w 1448"/>
                <a:gd name="T65" fmla="*/ 2535 h 3618"/>
                <a:gd name="T66" fmla="*/ 1158 w 1448"/>
                <a:gd name="T67" fmla="*/ 2535 h 3618"/>
                <a:gd name="T68" fmla="*/ 1158 w 1448"/>
                <a:gd name="T69" fmla="*/ 2414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3618">
                  <a:moveTo>
                    <a:pt x="1448" y="1280"/>
                  </a:moveTo>
                  <a:lnTo>
                    <a:pt x="1448" y="3618"/>
                  </a:lnTo>
                  <a:lnTo>
                    <a:pt x="965" y="3618"/>
                  </a:lnTo>
                  <a:lnTo>
                    <a:pt x="965" y="2930"/>
                  </a:lnTo>
                  <a:lnTo>
                    <a:pt x="483" y="2930"/>
                  </a:lnTo>
                  <a:lnTo>
                    <a:pt x="483" y="3618"/>
                  </a:lnTo>
                  <a:lnTo>
                    <a:pt x="0" y="3618"/>
                  </a:lnTo>
                  <a:lnTo>
                    <a:pt x="0" y="1280"/>
                  </a:lnTo>
                  <a:lnTo>
                    <a:pt x="157" y="1280"/>
                  </a:lnTo>
                  <a:lnTo>
                    <a:pt x="157" y="1098"/>
                  </a:lnTo>
                  <a:lnTo>
                    <a:pt x="314" y="1098"/>
                  </a:lnTo>
                  <a:lnTo>
                    <a:pt x="314" y="918"/>
                  </a:lnTo>
                  <a:lnTo>
                    <a:pt x="638" y="918"/>
                  </a:lnTo>
                  <a:lnTo>
                    <a:pt x="724" y="0"/>
                  </a:lnTo>
                  <a:lnTo>
                    <a:pt x="811" y="918"/>
                  </a:lnTo>
                  <a:lnTo>
                    <a:pt x="1134" y="918"/>
                  </a:lnTo>
                  <a:lnTo>
                    <a:pt x="1134" y="1098"/>
                  </a:lnTo>
                  <a:lnTo>
                    <a:pt x="1291" y="1098"/>
                  </a:lnTo>
                  <a:lnTo>
                    <a:pt x="1291" y="1280"/>
                  </a:lnTo>
                  <a:lnTo>
                    <a:pt x="1448" y="1280"/>
                  </a:lnTo>
                  <a:close/>
                  <a:moveTo>
                    <a:pt x="1158" y="1580"/>
                  </a:moveTo>
                  <a:lnTo>
                    <a:pt x="290" y="1580"/>
                  </a:lnTo>
                  <a:lnTo>
                    <a:pt x="290" y="1700"/>
                  </a:lnTo>
                  <a:lnTo>
                    <a:pt x="1158" y="1700"/>
                  </a:lnTo>
                  <a:lnTo>
                    <a:pt x="1158" y="1580"/>
                  </a:lnTo>
                  <a:close/>
                  <a:moveTo>
                    <a:pt x="1158" y="1997"/>
                  </a:moveTo>
                  <a:lnTo>
                    <a:pt x="290" y="1997"/>
                  </a:lnTo>
                  <a:lnTo>
                    <a:pt x="290" y="2117"/>
                  </a:lnTo>
                  <a:lnTo>
                    <a:pt x="1158" y="2117"/>
                  </a:lnTo>
                  <a:lnTo>
                    <a:pt x="1158" y="1997"/>
                  </a:lnTo>
                  <a:close/>
                  <a:moveTo>
                    <a:pt x="1158" y="2414"/>
                  </a:moveTo>
                  <a:lnTo>
                    <a:pt x="290" y="2414"/>
                  </a:lnTo>
                  <a:lnTo>
                    <a:pt x="290" y="2535"/>
                  </a:lnTo>
                  <a:lnTo>
                    <a:pt x="1158" y="2535"/>
                  </a:lnTo>
                  <a:lnTo>
                    <a:pt x="115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5" name="Grupa 154">
            <a:extLst>
              <a:ext uri="{FF2B5EF4-FFF2-40B4-BE49-F238E27FC236}">
                <a16:creationId xmlns:a16="http://schemas.microsoft.com/office/drawing/2014/main" id="{6EAB30F1-DE3C-4FEA-A2BE-BA69A8857FEE}"/>
              </a:ext>
            </a:extLst>
          </p:cNvPr>
          <p:cNvGrpSpPr/>
          <p:nvPr/>
        </p:nvGrpSpPr>
        <p:grpSpPr>
          <a:xfrm>
            <a:off x="7479205" y="4530945"/>
            <a:ext cx="459651" cy="517106"/>
            <a:chOff x="4279901" y="2478088"/>
            <a:chExt cx="635000" cy="714374"/>
          </a:xfrm>
          <a:solidFill>
            <a:srgbClr val="D5C7A7"/>
          </a:solidFill>
        </p:grpSpPr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8CAB3269-62E3-490E-ADC5-478E2223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478088"/>
              <a:ext cx="320675" cy="320675"/>
            </a:xfrm>
            <a:custGeom>
              <a:avLst/>
              <a:gdLst>
                <a:gd name="T0" fmla="*/ 1410 w 1411"/>
                <a:gd name="T1" fmla="*/ 669 h 1410"/>
                <a:gd name="T2" fmla="*/ 1397 w 1411"/>
                <a:gd name="T3" fmla="*/ 563 h 1410"/>
                <a:gd name="T4" fmla="*/ 1368 w 1411"/>
                <a:gd name="T5" fmla="*/ 462 h 1410"/>
                <a:gd name="T6" fmla="*/ 1326 w 1411"/>
                <a:gd name="T7" fmla="*/ 367 h 1410"/>
                <a:gd name="T8" fmla="*/ 1271 w 1411"/>
                <a:gd name="T9" fmla="*/ 282 h 1410"/>
                <a:gd name="T10" fmla="*/ 1205 w 1411"/>
                <a:gd name="T11" fmla="*/ 206 h 1410"/>
                <a:gd name="T12" fmla="*/ 1127 w 1411"/>
                <a:gd name="T13" fmla="*/ 139 h 1410"/>
                <a:gd name="T14" fmla="*/ 1042 w 1411"/>
                <a:gd name="T15" fmla="*/ 84 h 1410"/>
                <a:gd name="T16" fmla="*/ 948 w 1411"/>
                <a:gd name="T17" fmla="*/ 42 h 1410"/>
                <a:gd name="T18" fmla="*/ 848 w 1411"/>
                <a:gd name="T19" fmla="*/ 14 h 1410"/>
                <a:gd name="T20" fmla="*/ 742 w 1411"/>
                <a:gd name="T21" fmla="*/ 1 h 1410"/>
                <a:gd name="T22" fmla="*/ 669 w 1411"/>
                <a:gd name="T23" fmla="*/ 1 h 1410"/>
                <a:gd name="T24" fmla="*/ 564 w 1411"/>
                <a:gd name="T25" fmla="*/ 14 h 1410"/>
                <a:gd name="T26" fmla="*/ 463 w 1411"/>
                <a:gd name="T27" fmla="*/ 42 h 1410"/>
                <a:gd name="T28" fmla="*/ 369 w 1411"/>
                <a:gd name="T29" fmla="*/ 84 h 1410"/>
                <a:gd name="T30" fmla="*/ 283 w 1411"/>
                <a:gd name="T31" fmla="*/ 139 h 1410"/>
                <a:gd name="T32" fmla="*/ 207 w 1411"/>
                <a:gd name="T33" fmla="*/ 206 h 1410"/>
                <a:gd name="T34" fmla="*/ 141 w 1411"/>
                <a:gd name="T35" fmla="*/ 282 h 1410"/>
                <a:gd name="T36" fmla="*/ 86 w 1411"/>
                <a:gd name="T37" fmla="*/ 367 h 1410"/>
                <a:gd name="T38" fmla="*/ 43 w 1411"/>
                <a:gd name="T39" fmla="*/ 462 h 1410"/>
                <a:gd name="T40" fmla="*/ 15 w 1411"/>
                <a:gd name="T41" fmla="*/ 563 h 1410"/>
                <a:gd name="T42" fmla="*/ 1 w 1411"/>
                <a:gd name="T43" fmla="*/ 669 h 1410"/>
                <a:gd name="T44" fmla="*/ 1 w 1411"/>
                <a:gd name="T45" fmla="*/ 742 h 1410"/>
                <a:gd name="T46" fmla="*/ 15 w 1411"/>
                <a:gd name="T47" fmla="*/ 848 h 1410"/>
                <a:gd name="T48" fmla="*/ 43 w 1411"/>
                <a:gd name="T49" fmla="*/ 948 h 1410"/>
                <a:gd name="T50" fmla="*/ 86 w 1411"/>
                <a:gd name="T51" fmla="*/ 1042 h 1410"/>
                <a:gd name="T52" fmla="*/ 141 w 1411"/>
                <a:gd name="T53" fmla="*/ 1127 h 1410"/>
                <a:gd name="T54" fmla="*/ 207 w 1411"/>
                <a:gd name="T55" fmla="*/ 1205 h 1410"/>
                <a:gd name="T56" fmla="*/ 283 w 1411"/>
                <a:gd name="T57" fmla="*/ 1271 h 1410"/>
                <a:gd name="T58" fmla="*/ 369 w 1411"/>
                <a:gd name="T59" fmla="*/ 1326 h 1410"/>
                <a:gd name="T60" fmla="*/ 463 w 1411"/>
                <a:gd name="T61" fmla="*/ 1368 h 1410"/>
                <a:gd name="T62" fmla="*/ 564 w 1411"/>
                <a:gd name="T63" fmla="*/ 1396 h 1410"/>
                <a:gd name="T64" fmla="*/ 669 w 1411"/>
                <a:gd name="T65" fmla="*/ 1409 h 1410"/>
                <a:gd name="T66" fmla="*/ 742 w 1411"/>
                <a:gd name="T67" fmla="*/ 1409 h 1410"/>
                <a:gd name="T68" fmla="*/ 848 w 1411"/>
                <a:gd name="T69" fmla="*/ 1396 h 1410"/>
                <a:gd name="T70" fmla="*/ 948 w 1411"/>
                <a:gd name="T71" fmla="*/ 1368 h 1410"/>
                <a:gd name="T72" fmla="*/ 1042 w 1411"/>
                <a:gd name="T73" fmla="*/ 1326 h 1410"/>
                <a:gd name="T74" fmla="*/ 1127 w 1411"/>
                <a:gd name="T75" fmla="*/ 1271 h 1410"/>
                <a:gd name="T76" fmla="*/ 1205 w 1411"/>
                <a:gd name="T77" fmla="*/ 1205 h 1410"/>
                <a:gd name="T78" fmla="*/ 1271 w 1411"/>
                <a:gd name="T79" fmla="*/ 1127 h 1410"/>
                <a:gd name="T80" fmla="*/ 1326 w 1411"/>
                <a:gd name="T81" fmla="*/ 1042 h 1410"/>
                <a:gd name="T82" fmla="*/ 1368 w 1411"/>
                <a:gd name="T83" fmla="*/ 948 h 1410"/>
                <a:gd name="T84" fmla="*/ 1397 w 1411"/>
                <a:gd name="T85" fmla="*/ 848 h 1410"/>
                <a:gd name="T86" fmla="*/ 1410 w 1411"/>
                <a:gd name="T87" fmla="*/ 742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1" h="1410">
                  <a:moveTo>
                    <a:pt x="1411" y="705"/>
                  </a:moveTo>
                  <a:lnTo>
                    <a:pt x="1411" y="705"/>
                  </a:lnTo>
                  <a:lnTo>
                    <a:pt x="1410" y="669"/>
                  </a:lnTo>
                  <a:lnTo>
                    <a:pt x="1408" y="632"/>
                  </a:lnTo>
                  <a:lnTo>
                    <a:pt x="1403" y="597"/>
                  </a:lnTo>
                  <a:lnTo>
                    <a:pt x="1397" y="563"/>
                  </a:lnTo>
                  <a:lnTo>
                    <a:pt x="1389" y="528"/>
                  </a:lnTo>
                  <a:lnTo>
                    <a:pt x="1379" y="494"/>
                  </a:lnTo>
                  <a:lnTo>
                    <a:pt x="1368" y="462"/>
                  </a:lnTo>
                  <a:lnTo>
                    <a:pt x="1356" y="430"/>
                  </a:lnTo>
                  <a:lnTo>
                    <a:pt x="1342" y="399"/>
                  </a:lnTo>
                  <a:lnTo>
                    <a:pt x="1326" y="367"/>
                  </a:lnTo>
                  <a:lnTo>
                    <a:pt x="1310" y="339"/>
                  </a:lnTo>
                  <a:lnTo>
                    <a:pt x="1290" y="310"/>
                  </a:lnTo>
                  <a:lnTo>
                    <a:pt x="1271" y="282"/>
                  </a:lnTo>
                  <a:lnTo>
                    <a:pt x="1251" y="255"/>
                  </a:lnTo>
                  <a:lnTo>
                    <a:pt x="1228" y="230"/>
                  </a:lnTo>
                  <a:lnTo>
                    <a:pt x="1205" y="206"/>
                  </a:lnTo>
                  <a:lnTo>
                    <a:pt x="1180" y="182"/>
                  </a:lnTo>
                  <a:lnTo>
                    <a:pt x="1154" y="160"/>
                  </a:lnTo>
                  <a:lnTo>
                    <a:pt x="1127" y="139"/>
                  </a:lnTo>
                  <a:lnTo>
                    <a:pt x="1101" y="120"/>
                  </a:lnTo>
                  <a:lnTo>
                    <a:pt x="1072" y="102"/>
                  </a:lnTo>
                  <a:lnTo>
                    <a:pt x="1042" y="84"/>
                  </a:lnTo>
                  <a:lnTo>
                    <a:pt x="1012" y="68"/>
                  </a:lnTo>
                  <a:lnTo>
                    <a:pt x="981" y="54"/>
                  </a:lnTo>
                  <a:lnTo>
                    <a:pt x="948" y="42"/>
                  </a:lnTo>
                  <a:lnTo>
                    <a:pt x="915" y="31"/>
                  </a:lnTo>
                  <a:lnTo>
                    <a:pt x="882" y="21"/>
                  </a:lnTo>
                  <a:lnTo>
                    <a:pt x="848" y="14"/>
                  </a:lnTo>
                  <a:lnTo>
                    <a:pt x="814" y="7"/>
                  </a:lnTo>
                  <a:lnTo>
                    <a:pt x="778" y="3"/>
                  </a:lnTo>
                  <a:lnTo>
                    <a:pt x="742" y="1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69" y="1"/>
                  </a:lnTo>
                  <a:lnTo>
                    <a:pt x="634" y="3"/>
                  </a:lnTo>
                  <a:lnTo>
                    <a:pt x="598" y="7"/>
                  </a:lnTo>
                  <a:lnTo>
                    <a:pt x="564" y="14"/>
                  </a:lnTo>
                  <a:lnTo>
                    <a:pt x="530" y="21"/>
                  </a:lnTo>
                  <a:lnTo>
                    <a:pt x="495" y="31"/>
                  </a:lnTo>
                  <a:lnTo>
                    <a:pt x="463" y="42"/>
                  </a:lnTo>
                  <a:lnTo>
                    <a:pt x="431" y="54"/>
                  </a:lnTo>
                  <a:lnTo>
                    <a:pt x="400" y="68"/>
                  </a:lnTo>
                  <a:lnTo>
                    <a:pt x="369" y="84"/>
                  </a:lnTo>
                  <a:lnTo>
                    <a:pt x="340" y="102"/>
                  </a:lnTo>
                  <a:lnTo>
                    <a:pt x="311" y="120"/>
                  </a:lnTo>
                  <a:lnTo>
                    <a:pt x="283" y="139"/>
                  </a:lnTo>
                  <a:lnTo>
                    <a:pt x="257" y="160"/>
                  </a:lnTo>
                  <a:lnTo>
                    <a:pt x="232" y="182"/>
                  </a:lnTo>
                  <a:lnTo>
                    <a:pt x="207" y="206"/>
                  </a:lnTo>
                  <a:lnTo>
                    <a:pt x="184" y="230"/>
                  </a:lnTo>
                  <a:lnTo>
                    <a:pt x="161" y="255"/>
                  </a:lnTo>
                  <a:lnTo>
                    <a:pt x="141" y="282"/>
                  </a:lnTo>
                  <a:lnTo>
                    <a:pt x="121" y="310"/>
                  </a:lnTo>
                  <a:lnTo>
                    <a:pt x="102" y="339"/>
                  </a:lnTo>
                  <a:lnTo>
                    <a:pt x="86" y="367"/>
                  </a:lnTo>
                  <a:lnTo>
                    <a:pt x="70" y="399"/>
                  </a:lnTo>
                  <a:lnTo>
                    <a:pt x="56" y="430"/>
                  </a:lnTo>
                  <a:lnTo>
                    <a:pt x="43" y="462"/>
                  </a:lnTo>
                  <a:lnTo>
                    <a:pt x="33" y="494"/>
                  </a:lnTo>
                  <a:lnTo>
                    <a:pt x="23" y="528"/>
                  </a:lnTo>
                  <a:lnTo>
                    <a:pt x="15" y="563"/>
                  </a:lnTo>
                  <a:lnTo>
                    <a:pt x="9" y="597"/>
                  </a:lnTo>
                  <a:lnTo>
                    <a:pt x="5" y="632"/>
                  </a:lnTo>
                  <a:lnTo>
                    <a:pt x="1" y="669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1" y="742"/>
                  </a:lnTo>
                  <a:lnTo>
                    <a:pt x="5" y="777"/>
                  </a:lnTo>
                  <a:lnTo>
                    <a:pt x="9" y="812"/>
                  </a:lnTo>
                  <a:lnTo>
                    <a:pt x="15" y="848"/>
                  </a:lnTo>
                  <a:lnTo>
                    <a:pt x="23" y="882"/>
                  </a:lnTo>
                  <a:lnTo>
                    <a:pt x="33" y="915"/>
                  </a:lnTo>
                  <a:lnTo>
                    <a:pt x="43" y="948"/>
                  </a:lnTo>
                  <a:lnTo>
                    <a:pt x="56" y="981"/>
                  </a:lnTo>
                  <a:lnTo>
                    <a:pt x="70" y="1012"/>
                  </a:lnTo>
                  <a:lnTo>
                    <a:pt x="86" y="1042"/>
                  </a:lnTo>
                  <a:lnTo>
                    <a:pt x="102" y="1072"/>
                  </a:lnTo>
                  <a:lnTo>
                    <a:pt x="121" y="1100"/>
                  </a:lnTo>
                  <a:lnTo>
                    <a:pt x="141" y="1127"/>
                  </a:lnTo>
                  <a:lnTo>
                    <a:pt x="161" y="1154"/>
                  </a:lnTo>
                  <a:lnTo>
                    <a:pt x="184" y="1180"/>
                  </a:lnTo>
                  <a:lnTo>
                    <a:pt x="207" y="1205"/>
                  </a:lnTo>
                  <a:lnTo>
                    <a:pt x="232" y="1228"/>
                  </a:lnTo>
                  <a:lnTo>
                    <a:pt x="257" y="1250"/>
                  </a:lnTo>
                  <a:lnTo>
                    <a:pt x="283" y="1271"/>
                  </a:lnTo>
                  <a:lnTo>
                    <a:pt x="311" y="1290"/>
                  </a:lnTo>
                  <a:lnTo>
                    <a:pt x="340" y="1309"/>
                  </a:lnTo>
                  <a:lnTo>
                    <a:pt x="369" y="1326"/>
                  </a:lnTo>
                  <a:lnTo>
                    <a:pt x="400" y="1341"/>
                  </a:lnTo>
                  <a:lnTo>
                    <a:pt x="431" y="1356"/>
                  </a:lnTo>
                  <a:lnTo>
                    <a:pt x="463" y="1368"/>
                  </a:lnTo>
                  <a:lnTo>
                    <a:pt x="495" y="1379"/>
                  </a:lnTo>
                  <a:lnTo>
                    <a:pt x="530" y="1388"/>
                  </a:lnTo>
                  <a:lnTo>
                    <a:pt x="564" y="1396"/>
                  </a:lnTo>
                  <a:lnTo>
                    <a:pt x="598" y="1403"/>
                  </a:lnTo>
                  <a:lnTo>
                    <a:pt x="634" y="1407"/>
                  </a:lnTo>
                  <a:lnTo>
                    <a:pt x="669" y="1409"/>
                  </a:lnTo>
                  <a:lnTo>
                    <a:pt x="705" y="1410"/>
                  </a:lnTo>
                  <a:lnTo>
                    <a:pt x="705" y="1410"/>
                  </a:lnTo>
                  <a:lnTo>
                    <a:pt x="742" y="1409"/>
                  </a:lnTo>
                  <a:lnTo>
                    <a:pt x="778" y="1407"/>
                  </a:lnTo>
                  <a:lnTo>
                    <a:pt x="814" y="1403"/>
                  </a:lnTo>
                  <a:lnTo>
                    <a:pt x="848" y="1396"/>
                  </a:lnTo>
                  <a:lnTo>
                    <a:pt x="882" y="1388"/>
                  </a:lnTo>
                  <a:lnTo>
                    <a:pt x="915" y="1379"/>
                  </a:lnTo>
                  <a:lnTo>
                    <a:pt x="948" y="1368"/>
                  </a:lnTo>
                  <a:lnTo>
                    <a:pt x="981" y="1356"/>
                  </a:lnTo>
                  <a:lnTo>
                    <a:pt x="1012" y="1341"/>
                  </a:lnTo>
                  <a:lnTo>
                    <a:pt x="1042" y="1326"/>
                  </a:lnTo>
                  <a:lnTo>
                    <a:pt x="1072" y="1309"/>
                  </a:lnTo>
                  <a:lnTo>
                    <a:pt x="1101" y="1290"/>
                  </a:lnTo>
                  <a:lnTo>
                    <a:pt x="1127" y="1271"/>
                  </a:lnTo>
                  <a:lnTo>
                    <a:pt x="1154" y="1250"/>
                  </a:lnTo>
                  <a:lnTo>
                    <a:pt x="1180" y="1228"/>
                  </a:lnTo>
                  <a:lnTo>
                    <a:pt x="1205" y="1205"/>
                  </a:lnTo>
                  <a:lnTo>
                    <a:pt x="1228" y="1180"/>
                  </a:lnTo>
                  <a:lnTo>
                    <a:pt x="1251" y="1154"/>
                  </a:lnTo>
                  <a:lnTo>
                    <a:pt x="1271" y="1127"/>
                  </a:lnTo>
                  <a:lnTo>
                    <a:pt x="1290" y="1100"/>
                  </a:lnTo>
                  <a:lnTo>
                    <a:pt x="1310" y="1072"/>
                  </a:lnTo>
                  <a:lnTo>
                    <a:pt x="1326" y="1042"/>
                  </a:lnTo>
                  <a:lnTo>
                    <a:pt x="1342" y="1012"/>
                  </a:lnTo>
                  <a:lnTo>
                    <a:pt x="1356" y="981"/>
                  </a:lnTo>
                  <a:lnTo>
                    <a:pt x="1368" y="948"/>
                  </a:lnTo>
                  <a:lnTo>
                    <a:pt x="1379" y="915"/>
                  </a:lnTo>
                  <a:lnTo>
                    <a:pt x="1389" y="882"/>
                  </a:lnTo>
                  <a:lnTo>
                    <a:pt x="1397" y="848"/>
                  </a:lnTo>
                  <a:lnTo>
                    <a:pt x="1403" y="812"/>
                  </a:lnTo>
                  <a:lnTo>
                    <a:pt x="1408" y="777"/>
                  </a:lnTo>
                  <a:lnTo>
                    <a:pt x="1410" y="742"/>
                  </a:lnTo>
                  <a:lnTo>
                    <a:pt x="1411" y="705"/>
                  </a:lnTo>
                  <a:lnTo>
                    <a:pt x="1411" y="7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67E80C43-E9CE-4034-B125-8BAB4575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6" y="2546350"/>
              <a:ext cx="160338" cy="273050"/>
            </a:xfrm>
            <a:custGeom>
              <a:avLst/>
              <a:gdLst>
                <a:gd name="T0" fmla="*/ 80 w 710"/>
                <a:gd name="T1" fmla="*/ 768 h 1204"/>
                <a:gd name="T2" fmla="*/ 144 w 710"/>
                <a:gd name="T3" fmla="*/ 897 h 1204"/>
                <a:gd name="T4" fmla="*/ 221 w 710"/>
                <a:gd name="T5" fmla="*/ 1008 h 1204"/>
                <a:gd name="T6" fmla="*/ 308 w 710"/>
                <a:gd name="T7" fmla="*/ 1097 h 1204"/>
                <a:gd name="T8" fmla="*/ 384 w 710"/>
                <a:gd name="T9" fmla="*/ 1155 h 1204"/>
                <a:gd name="T10" fmla="*/ 430 w 710"/>
                <a:gd name="T11" fmla="*/ 1180 h 1204"/>
                <a:gd name="T12" fmla="*/ 477 w 710"/>
                <a:gd name="T13" fmla="*/ 1199 h 1204"/>
                <a:gd name="T14" fmla="*/ 514 w 710"/>
                <a:gd name="T15" fmla="*/ 1202 h 1204"/>
                <a:gd name="T16" fmla="*/ 580 w 710"/>
                <a:gd name="T17" fmla="*/ 1191 h 1204"/>
                <a:gd name="T18" fmla="*/ 650 w 710"/>
                <a:gd name="T19" fmla="*/ 1164 h 1204"/>
                <a:gd name="T20" fmla="*/ 708 w 710"/>
                <a:gd name="T21" fmla="*/ 1045 h 1204"/>
                <a:gd name="T22" fmla="*/ 710 w 710"/>
                <a:gd name="T23" fmla="*/ 1036 h 1204"/>
                <a:gd name="T24" fmla="*/ 704 w 710"/>
                <a:gd name="T25" fmla="*/ 1029 h 1204"/>
                <a:gd name="T26" fmla="*/ 530 w 710"/>
                <a:gd name="T27" fmla="*/ 858 h 1204"/>
                <a:gd name="T28" fmla="*/ 517 w 710"/>
                <a:gd name="T29" fmla="*/ 853 h 1204"/>
                <a:gd name="T30" fmla="*/ 499 w 710"/>
                <a:gd name="T31" fmla="*/ 856 h 1204"/>
                <a:gd name="T32" fmla="*/ 390 w 710"/>
                <a:gd name="T33" fmla="*/ 896 h 1204"/>
                <a:gd name="T34" fmla="*/ 369 w 710"/>
                <a:gd name="T35" fmla="*/ 895 h 1204"/>
                <a:gd name="T36" fmla="*/ 344 w 710"/>
                <a:gd name="T37" fmla="*/ 868 h 1204"/>
                <a:gd name="T38" fmla="*/ 289 w 710"/>
                <a:gd name="T39" fmla="*/ 790 h 1204"/>
                <a:gd name="T40" fmla="*/ 239 w 710"/>
                <a:gd name="T41" fmla="*/ 695 h 1204"/>
                <a:gd name="T42" fmla="*/ 215 w 710"/>
                <a:gd name="T43" fmla="*/ 627 h 1204"/>
                <a:gd name="T44" fmla="*/ 191 w 710"/>
                <a:gd name="T45" fmla="*/ 524 h 1204"/>
                <a:gd name="T46" fmla="*/ 184 w 710"/>
                <a:gd name="T47" fmla="*/ 426 h 1204"/>
                <a:gd name="T48" fmla="*/ 186 w 710"/>
                <a:gd name="T49" fmla="*/ 390 h 1204"/>
                <a:gd name="T50" fmla="*/ 202 w 710"/>
                <a:gd name="T51" fmla="*/ 376 h 1204"/>
                <a:gd name="T52" fmla="*/ 310 w 710"/>
                <a:gd name="T53" fmla="*/ 336 h 1204"/>
                <a:gd name="T54" fmla="*/ 325 w 710"/>
                <a:gd name="T55" fmla="*/ 328 h 1204"/>
                <a:gd name="T56" fmla="*/ 332 w 710"/>
                <a:gd name="T57" fmla="*/ 315 h 1204"/>
                <a:gd name="T58" fmla="*/ 356 w 710"/>
                <a:gd name="T59" fmla="*/ 72 h 1204"/>
                <a:gd name="T60" fmla="*/ 356 w 710"/>
                <a:gd name="T61" fmla="*/ 63 h 1204"/>
                <a:gd name="T62" fmla="*/ 253 w 710"/>
                <a:gd name="T63" fmla="*/ 0 h 1204"/>
                <a:gd name="T64" fmla="*/ 227 w 710"/>
                <a:gd name="T65" fmla="*/ 4 h 1204"/>
                <a:gd name="T66" fmla="*/ 157 w 710"/>
                <a:gd name="T67" fmla="*/ 28 h 1204"/>
                <a:gd name="T68" fmla="*/ 99 w 710"/>
                <a:gd name="T69" fmla="*/ 62 h 1204"/>
                <a:gd name="T70" fmla="*/ 73 w 710"/>
                <a:gd name="T71" fmla="*/ 88 h 1204"/>
                <a:gd name="T72" fmla="*/ 50 w 710"/>
                <a:gd name="T73" fmla="*/ 133 h 1204"/>
                <a:gd name="T74" fmla="*/ 30 w 710"/>
                <a:gd name="T75" fmla="*/ 182 h 1204"/>
                <a:gd name="T76" fmla="*/ 8 w 710"/>
                <a:gd name="T77" fmla="*/ 274 h 1204"/>
                <a:gd name="T78" fmla="*/ 0 w 710"/>
                <a:gd name="T79" fmla="*/ 399 h 1204"/>
                <a:gd name="T80" fmla="*/ 12 w 710"/>
                <a:gd name="T81" fmla="*/ 534 h 1204"/>
                <a:gd name="T82" fmla="*/ 45 w 710"/>
                <a:gd name="T83" fmla="*/ 67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0" h="1204">
                  <a:moveTo>
                    <a:pt x="61" y="721"/>
                  </a:moveTo>
                  <a:lnTo>
                    <a:pt x="61" y="721"/>
                  </a:lnTo>
                  <a:lnTo>
                    <a:pt x="80" y="768"/>
                  </a:lnTo>
                  <a:lnTo>
                    <a:pt x="100" y="813"/>
                  </a:lnTo>
                  <a:lnTo>
                    <a:pt x="121" y="856"/>
                  </a:lnTo>
                  <a:lnTo>
                    <a:pt x="144" y="897"/>
                  </a:lnTo>
                  <a:lnTo>
                    <a:pt x="169" y="937"/>
                  </a:lnTo>
                  <a:lnTo>
                    <a:pt x="194" y="973"/>
                  </a:lnTo>
                  <a:lnTo>
                    <a:pt x="221" y="1008"/>
                  </a:lnTo>
                  <a:lnTo>
                    <a:pt x="249" y="1041"/>
                  </a:lnTo>
                  <a:lnTo>
                    <a:pt x="278" y="1071"/>
                  </a:lnTo>
                  <a:lnTo>
                    <a:pt x="308" y="1097"/>
                  </a:lnTo>
                  <a:lnTo>
                    <a:pt x="338" y="1123"/>
                  </a:lnTo>
                  <a:lnTo>
                    <a:pt x="368" y="1145"/>
                  </a:lnTo>
                  <a:lnTo>
                    <a:pt x="384" y="1155"/>
                  </a:lnTo>
                  <a:lnTo>
                    <a:pt x="399" y="1164"/>
                  </a:lnTo>
                  <a:lnTo>
                    <a:pt x="415" y="1172"/>
                  </a:lnTo>
                  <a:lnTo>
                    <a:pt x="430" y="1180"/>
                  </a:lnTo>
                  <a:lnTo>
                    <a:pt x="446" y="1187"/>
                  </a:lnTo>
                  <a:lnTo>
                    <a:pt x="461" y="1194"/>
                  </a:lnTo>
                  <a:lnTo>
                    <a:pt x="477" y="1199"/>
                  </a:lnTo>
                  <a:lnTo>
                    <a:pt x="493" y="1204"/>
                  </a:lnTo>
                  <a:lnTo>
                    <a:pt x="493" y="1204"/>
                  </a:lnTo>
                  <a:lnTo>
                    <a:pt x="514" y="1202"/>
                  </a:lnTo>
                  <a:lnTo>
                    <a:pt x="535" y="1200"/>
                  </a:lnTo>
                  <a:lnTo>
                    <a:pt x="557" y="1196"/>
                  </a:lnTo>
                  <a:lnTo>
                    <a:pt x="580" y="1191"/>
                  </a:lnTo>
                  <a:lnTo>
                    <a:pt x="604" y="1184"/>
                  </a:lnTo>
                  <a:lnTo>
                    <a:pt x="627" y="1176"/>
                  </a:lnTo>
                  <a:lnTo>
                    <a:pt x="650" y="1164"/>
                  </a:lnTo>
                  <a:lnTo>
                    <a:pt x="661" y="1157"/>
                  </a:lnTo>
                  <a:lnTo>
                    <a:pt x="672" y="1151"/>
                  </a:lnTo>
                  <a:lnTo>
                    <a:pt x="708" y="1045"/>
                  </a:lnTo>
                  <a:lnTo>
                    <a:pt x="708" y="1045"/>
                  </a:lnTo>
                  <a:lnTo>
                    <a:pt x="710" y="1041"/>
                  </a:lnTo>
                  <a:lnTo>
                    <a:pt x="710" y="1036"/>
                  </a:lnTo>
                  <a:lnTo>
                    <a:pt x="708" y="1033"/>
                  </a:lnTo>
                  <a:lnTo>
                    <a:pt x="704" y="1029"/>
                  </a:lnTo>
                  <a:lnTo>
                    <a:pt x="704" y="1029"/>
                  </a:lnTo>
                  <a:lnTo>
                    <a:pt x="539" y="867"/>
                  </a:lnTo>
                  <a:lnTo>
                    <a:pt x="539" y="867"/>
                  </a:lnTo>
                  <a:lnTo>
                    <a:pt x="530" y="858"/>
                  </a:lnTo>
                  <a:lnTo>
                    <a:pt x="525" y="856"/>
                  </a:lnTo>
                  <a:lnTo>
                    <a:pt x="521" y="854"/>
                  </a:lnTo>
                  <a:lnTo>
                    <a:pt x="517" y="853"/>
                  </a:lnTo>
                  <a:lnTo>
                    <a:pt x="511" y="853"/>
                  </a:lnTo>
                  <a:lnTo>
                    <a:pt x="505" y="854"/>
                  </a:lnTo>
                  <a:lnTo>
                    <a:pt x="499" y="856"/>
                  </a:lnTo>
                  <a:lnTo>
                    <a:pt x="499" y="856"/>
                  </a:lnTo>
                  <a:lnTo>
                    <a:pt x="390" y="896"/>
                  </a:lnTo>
                  <a:lnTo>
                    <a:pt x="390" y="896"/>
                  </a:lnTo>
                  <a:lnTo>
                    <a:pt x="383" y="898"/>
                  </a:lnTo>
                  <a:lnTo>
                    <a:pt x="375" y="897"/>
                  </a:lnTo>
                  <a:lnTo>
                    <a:pt x="369" y="895"/>
                  </a:lnTo>
                  <a:lnTo>
                    <a:pt x="364" y="891"/>
                  </a:lnTo>
                  <a:lnTo>
                    <a:pt x="364" y="891"/>
                  </a:lnTo>
                  <a:lnTo>
                    <a:pt x="344" y="868"/>
                  </a:lnTo>
                  <a:lnTo>
                    <a:pt x="325" y="843"/>
                  </a:lnTo>
                  <a:lnTo>
                    <a:pt x="307" y="818"/>
                  </a:lnTo>
                  <a:lnTo>
                    <a:pt x="289" y="790"/>
                  </a:lnTo>
                  <a:lnTo>
                    <a:pt x="270" y="760"/>
                  </a:lnTo>
                  <a:lnTo>
                    <a:pt x="254" y="729"/>
                  </a:lnTo>
                  <a:lnTo>
                    <a:pt x="239" y="695"/>
                  </a:lnTo>
                  <a:lnTo>
                    <a:pt x="226" y="661"/>
                  </a:lnTo>
                  <a:lnTo>
                    <a:pt x="226" y="661"/>
                  </a:lnTo>
                  <a:lnTo>
                    <a:pt x="215" y="627"/>
                  </a:lnTo>
                  <a:lnTo>
                    <a:pt x="205" y="592"/>
                  </a:lnTo>
                  <a:lnTo>
                    <a:pt x="197" y="557"/>
                  </a:lnTo>
                  <a:lnTo>
                    <a:pt x="191" y="524"/>
                  </a:lnTo>
                  <a:lnTo>
                    <a:pt x="188" y="491"/>
                  </a:lnTo>
                  <a:lnTo>
                    <a:pt x="185" y="458"/>
                  </a:lnTo>
                  <a:lnTo>
                    <a:pt x="184" y="426"/>
                  </a:lnTo>
                  <a:lnTo>
                    <a:pt x="185" y="396"/>
                  </a:lnTo>
                  <a:lnTo>
                    <a:pt x="185" y="396"/>
                  </a:lnTo>
                  <a:lnTo>
                    <a:pt x="186" y="390"/>
                  </a:lnTo>
                  <a:lnTo>
                    <a:pt x="189" y="385"/>
                  </a:lnTo>
                  <a:lnTo>
                    <a:pt x="194" y="379"/>
                  </a:lnTo>
                  <a:lnTo>
                    <a:pt x="202" y="376"/>
                  </a:lnTo>
                  <a:lnTo>
                    <a:pt x="202" y="376"/>
                  </a:lnTo>
                  <a:lnTo>
                    <a:pt x="310" y="336"/>
                  </a:lnTo>
                  <a:lnTo>
                    <a:pt x="310" y="336"/>
                  </a:lnTo>
                  <a:lnTo>
                    <a:pt x="316" y="334"/>
                  </a:lnTo>
                  <a:lnTo>
                    <a:pt x="322" y="331"/>
                  </a:lnTo>
                  <a:lnTo>
                    <a:pt x="325" y="328"/>
                  </a:lnTo>
                  <a:lnTo>
                    <a:pt x="328" y="325"/>
                  </a:lnTo>
                  <a:lnTo>
                    <a:pt x="330" y="320"/>
                  </a:lnTo>
                  <a:lnTo>
                    <a:pt x="332" y="315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56" y="72"/>
                  </a:lnTo>
                  <a:lnTo>
                    <a:pt x="356" y="72"/>
                  </a:lnTo>
                  <a:lnTo>
                    <a:pt x="357" y="66"/>
                  </a:lnTo>
                  <a:lnTo>
                    <a:pt x="356" y="63"/>
                  </a:lnTo>
                  <a:lnTo>
                    <a:pt x="353" y="60"/>
                  </a:lnTo>
                  <a:lnTo>
                    <a:pt x="350" y="57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0" y="1"/>
                  </a:lnTo>
                  <a:lnTo>
                    <a:pt x="227" y="4"/>
                  </a:lnTo>
                  <a:lnTo>
                    <a:pt x="203" y="10"/>
                  </a:lnTo>
                  <a:lnTo>
                    <a:pt x="179" y="18"/>
                  </a:lnTo>
                  <a:lnTo>
                    <a:pt x="157" y="28"/>
                  </a:lnTo>
                  <a:lnTo>
                    <a:pt x="136" y="38"/>
                  </a:lnTo>
                  <a:lnTo>
                    <a:pt x="116" y="50"/>
                  </a:lnTo>
                  <a:lnTo>
                    <a:pt x="99" y="62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3" y="88"/>
                  </a:lnTo>
                  <a:lnTo>
                    <a:pt x="65" y="102"/>
                  </a:lnTo>
                  <a:lnTo>
                    <a:pt x="57" y="117"/>
                  </a:lnTo>
                  <a:lnTo>
                    <a:pt x="50" y="133"/>
                  </a:lnTo>
                  <a:lnTo>
                    <a:pt x="42" y="149"/>
                  </a:lnTo>
                  <a:lnTo>
                    <a:pt x="36" y="165"/>
                  </a:lnTo>
                  <a:lnTo>
                    <a:pt x="30" y="182"/>
                  </a:lnTo>
                  <a:lnTo>
                    <a:pt x="25" y="199"/>
                  </a:lnTo>
                  <a:lnTo>
                    <a:pt x="15" y="237"/>
                  </a:lnTo>
                  <a:lnTo>
                    <a:pt x="8" y="274"/>
                  </a:lnTo>
                  <a:lnTo>
                    <a:pt x="4" y="315"/>
                  </a:lnTo>
                  <a:lnTo>
                    <a:pt x="0" y="356"/>
                  </a:lnTo>
                  <a:lnTo>
                    <a:pt x="0" y="399"/>
                  </a:lnTo>
                  <a:lnTo>
                    <a:pt x="1" y="443"/>
                  </a:lnTo>
                  <a:lnTo>
                    <a:pt x="6" y="488"/>
                  </a:lnTo>
                  <a:lnTo>
                    <a:pt x="12" y="534"/>
                  </a:lnTo>
                  <a:lnTo>
                    <a:pt x="21" y="580"/>
                  </a:lnTo>
                  <a:lnTo>
                    <a:pt x="32" y="627"/>
                  </a:lnTo>
                  <a:lnTo>
                    <a:pt x="45" y="674"/>
                  </a:lnTo>
                  <a:lnTo>
                    <a:pt x="61" y="721"/>
                  </a:lnTo>
                  <a:lnTo>
                    <a:pt x="61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23EE07AB-F54F-49DD-A0E1-0DC7FFC2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1" y="2778125"/>
              <a:ext cx="635000" cy="414337"/>
            </a:xfrm>
            <a:custGeom>
              <a:avLst/>
              <a:gdLst>
                <a:gd name="T0" fmla="*/ 2786 w 2798"/>
                <a:gd name="T1" fmla="*/ 606 h 1828"/>
                <a:gd name="T2" fmla="*/ 2769 w 2798"/>
                <a:gd name="T3" fmla="*/ 557 h 1828"/>
                <a:gd name="T4" fmla="*/ 2734 w 2798"/>
                <a:gd name="T5" fmla="*/ 509 h 1828"/>
                <a:gd name="T6" fmla="*/ 2682 w 2798"/>
                <a:gd name="T7" fmla="*/ 464 h 1828"/>
                <a:gd name="T8" fmla="*/ 2615 w 2798"/>
                <a:gd name="T9" fmla="*/ 425 h 1828"/>
                <a:gd name="T10" fmla="*/ 2536 w 2798"/>
                <a:gd name="T11" fmla="*/ 388 h 1828"/>
                <a:gd name="T12" fmla="*/ 2446 w 2798"/>
                <a:gd name="T13" fmla="*/ 357 h 1828"/>
                <a:gd name="T14" fmla="*/ 2346 w 2798"/>
                <a:gd name="T15" fmla="*/ 331 h 1828"/>
                <a:gd name="T16" fmla="*/ 2240 w 2798"/>
                <a:gd name="T17" fmla="*/ 311 h 1828"/>
                <a:gd name="T18" fmla="*/ 2129 w 2798"/>
                <a:gd name="T19" fmla="*/ 298 h 1828"/>
                <a:gd name="T20" fmla="*/ 2014 w 2798"/>
                <a:gd name="T21" fmla="*/ 292 h 1828"/>
                <a:gd name="T22" fmla="*/ 1901 w 2798"/>
                <a:gd name="T23" fmla="*/ 293 h 1828"/>
                <a:gd name="T24" fmla="*/ 1706 w 2798"/>
                <a:gd name="T25" fmla="*/ 309 h 1828"/>
                <a:gd name="T26" fmla="*/ 1546 w 2798"/>
                <a:gd name="T27" fmla="*/ 340 h 1828"/>
                <a:gd name="T28" fmla="*/ 1416 w 2798"/>
                <a:gd name="T29" fmla="*/ 379 h 1828"/>
                <a:gd name="T30" fmla="*/ 1317 w 2798"/>
                <a:gd name="T31" fmla="*/ 420 h 1828"/>
                <a:gd name="T32" fmla="*/ 744 w 2798"/>
                <a:gd name="T33" fmla="*/ 728 h 1828"/>
                <a:gd name="T34" fmla="*/ 945 w 2798"/>
                <a:gd name="T35" fmla="*/ 327 h 1828"/>
                <a:gd name="T36" fmla="*/ 960 w 2798"/>
                <a:gd name="T37" fmla="*/ 258 h 1828"/>
                <a:gd name="T38" fmla="*/ 954 w 2798"/>
                <a:gd name="T39" fmla="*/ 188 h 1828"/>
                <a:gd name="T40" fmla="*/ 930 w 2798"/>
                <a:gd name="T41" fmla="*/ 124 h 1828"/>
                <a:gd name="T42" fmla="*/ 887 w 2798"/>
                <a:gd name="T43" fmla="*/ 68 h 1828"/>
                <a:gd name="T44" fmla="*/ 828 w 2798"/>
                <a:gd name="T45" fmla="*/ 26 h 1828"/>
                <a:gd name="T46" fmla="*/ 782 w 2798"/>
                <a:gd name="T47" fmla="*/ 9 h 1828"/>
                <a:gd name="T48" fmla="*/ 712 w 2798"/>
                <a:gd name="T49" fmla="*/ 0 h 1828"/>
                <a:gd name="T50" fmla="*/ 644 w 2798"/>
                <a:gd name="T51" fmla="*/ 12 h 1828"/>
                <a:gd name="T52" fmla="*/ 582 w 2798"/>
                <a:gd name="T53" fmla="*/ 43 h 1828"/>
                <a:gd name="T54" fmla="*/ 530 w 2798"/>
                <a:gd name="T55" fmla="*/ 92 h 1828"/>
                <a:gd name="T56" fmla="*/ 0 w 2798"/>
                <a:gd name="T57" fmla="*/ 1134 h 1828"/>
                <a:gd name="T58" fmla="*/ 1153 w 2798"/>
                <a:gd name="T59" fmla="*/ 1056 h 1828"/>
                <a:gd name="T60" fmla="*/ 1159 w 2798"/>
                <a:gd name="T61" fmla="*/ 1271 h 1828"/>
                <a:gd name="T62" fmla="*/ 1174 w 2798"/>
                <a:gd name="T63" fmla="*/ 1520 h 1828"/>
                <a:gd name="T64" fmla="*/ 1193 w 2798"/>
                <a:gd name="T65" fmla="*/ 1701 h 1828"/>
                <a:gd name="T66" fmla="*/ 1276 w 2798"/>
                <a:gd name="T67" fmla="*/ 1729 h 1828"/>
                <a:gd name="T68" fmla="*/ 1410 w 2798"/>
                <a:gd name="T69" fmla="*/ 1766 h 1828"/>
                <a:gd name="T70" fmla="*/ 1553 w 2798"/>
                <a:gd name="T71" fmla="*/ 1793 h 1828"/>
                <a:gd name="T72" fmla="*/ 1703 w 2798"/>
                <a:gd name="T73" fmla="*/ 1814 h 1828"/>
                <a:gd name="T74" fmla="*/ 1859 w 2798"/>
                <a:gd name="T75" fmla="*/ 1826 h 1828"/>
                <a:gd name="T76" fmla="*/ 1964 w 2798"/>
                <a:gd name="T77" fmla="*/ 1828 h 1828"/>
                <a:gd name="T78" fmla="*/ 2127 w 2798"/>
                <a:gd name="T79" fmla="*/ 1822 h 1828"/>
                <a:gd name="T80" fmla="*/ 2287 w 2798"/>
                <a:gd name="T81" fmla="*/ 1806 h 1828"/>
                <a:gd name="T82" fmla="*/ 2440 w 2798"/>
                <a:gd name="T83" fmla="*/ 1782 h 1828"/>
                <a:gd name="T84" fmla="*/ 2585 w 2798"/>
                <a:gd name="T85" fmla="*/ 1748 h 1828"/>
                <a:gd name="T86" fmla="*/ 2719 w 2798"/>
                <a:gd name="T87" fmla="*/ 1707 h 1828"/>
                <a:gd name="T88" fmla="*/ 2771 w 2798"/>
                <a:gd name="T89" fmla="*/ 1576 h 1828"/>
                <a:gd name="T90" fmla="*/ 2792 w 2798"/>
                <a:gd name="T91" fmla="*/ 1261 h 1828"/>
                <a:gd name="T92" fmla="*/ 2798 w 2798"/>
                <a:gd name="T93" fmla="*/ 997 h 1828"/>
                <a:gd name="T94" fmla="*/ 2796 w 2798"/>
                <a:gd name="T95" fmla="*/ 797 h 1828"/>
                <a:gd name="T96" fmla="*/ 2787 w 2798"/>
                <a:gd name="T97" fmla="*/ 623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8" h="1828">
                  <a:moveTo>
                    <a:pt x="2787" y="623"/>
                  </a:moveTo>
                  <a:lnTo>
                    <a:pt x="2787" y="623"/>
                  </a:lnTo>
                  <a:lnTo>
                    <a:pt x="2786" y="606"/>
                  </a:lnTo>
                  <a:lnTo>
                    <a:pt x="2783" y="590"/>
                  </a:lnTo>
                  <a:lnTo>
                    <a:pt x="2777" y="573"/>
                  </a:lnTo>
                  <a:lnTo>
                    <a:pt x="2769" y="557"/>
                  </a:lnTo>
                  <a:lnTo>
                    <a:pt x="2760" y="540"/>
                  </a:lnTo>
                  <a:lnTo>
                    <a:pt x="2748" y="524"/>
                  </a:lnTo>
                  <a:lnTo>
                    <a:pt x="2734" y="509"/>
                  </a:lnTo>
                  <a:lnTo>
                    <a:pt x="2719" y="493"/>
                  </a:lnTo>
                  <a:lnTo>
                    <a:pt x="2701" y="479"/>
                  </a:lnTo>
                  <a:lnTo>
                    <a:pt x="2682" y="464"/>
                  </a:lnTo>
                  <a:lnTo>
                    <a:pt x="2661" y="450"/>
                  </a:lnTo>
                  <a:lnTo>
                    <a:pt x="2640" y="438"/>
                  </a:lnTo>
                  <a:lnTo>
                    <a:pt x="2615" y="425"/>
                  </a:lnTo>
                  <a:lnTo>
                    <a:pt x="2590" y="412"/>
                  </a:lnTo>
                  <a:lnTo>
                    <a:pt x="2564" y="400"/>
                  </a:lnTo>
                  <a:lnTo>
                    <a:pt x="2536" y="388"/>
                  </a:lnTo>
                  <a:lnTo>
                    <a:pt x="2507" y="378"/>
                  </a:lnTo>
                  <a:lnTo>
                    <a:pt x="2477" y="367"/>
                  </a:lnTo>
                  <a:lnTo>
                    <a:pt x="2446" y="357"/>
                  </a:lnTo>
                  <a:lnTo>
                    <a:pt x="2414" y="348"/>
                  </a:lnTo>
                  <a:lnTo>
                    <a:pt x="2380" y="339"/>
                  </a:lnTo>
                  <a:lnTo>
                    <a:pt x="2346" y="331"/>
                  </a:lnTo>
                  <a:lnTo>
                    <a:pt x="2312" y="324"/>
                  </a:lnTo>
                  <a:lnTo>
                    <a:pt x="2276" y="318"/>
                  </a:lnTo>
                  <a:lnTo>
                    <a:pt x="2240" y="311"/>
                  </a:lnTo>
                  <a:lnTo>
                    <a:pt x="2204" y="306"/>
                  </a:lnTo>
                  <a:lnTo>
                    <a:pt x="2166" y="301"/>
                  </a:lnTo>
                  <a:lnTo>
                    <a:pt x="2129" y="298"/>
                  </a:lnTo>
                  <a:lnTo>
                    <a:pt x="2090" y="295"/>
                  </a:lnTo>
                  <a:lnTo>
                    <a:pt x="2053" y="293"/>
                  </a:lnTo>
                  <a:lnTo>
                    <a:pt x="2014" y="292"/>
                  </a:lnTo>
                  <a:lnTo>
                    <a:pt x="1974" y="292"/>
                  </a:lnTo>
                  <a:lnTo>
                    <a:pt x="1974" y="292"/>
                  </a:lnTo>
                  <a:lnTo>
                    <a:pt x="1901" y="293"/>
                  </a:lnTo>
                  <a:lnTo>
                    <a:pt x="1832" y="296"/>
                  </a:lnTo>
                  <a:lnTo>
                    <a:pt x="1768" y="301"/>
                  </a:lnTo>
                  <a:lnTo>
                    <a:pt x="1706" y="309"/>
                  </a:lnTo>
                  <a:lnTo>
                    <a:pt x="1649" y="318"/>
                  </a:lnTo>
                  <a:lnTo>
                    <a:pt x="1595" y="328"/>
                  </a:lnTo>
                  <a:lnTo>
                    <a:pt x="1546" y="340"/>
                  </a:lnTo>
                  <a:lnTo>
                    <a:pt x="1499" y="353"/>
                  </a:lnTo>
                  <a:lnTo>
                    <a:pt x="1456" y="366"/>
                  </a:lnTo>
                  <a:lnTo>
                    <a:pt x="1416" y="379"/>
                  </a:lnTo>
                  <a:lnTo>
                    <a:pt x="1380" y="393"/>
                  </a:lnTo>
                  <a:lnTo>
                    <a:pt x="1347" y="407"/>
                  </a:lnTo>
                  <a:lnTo>
                    <a:pt x="1317" y="420"/>
                  </a:lnTo>
                  <a:lnTo>
                    <a:pt x="1289" y="433"/>
                  </a:lnTo>
                  <a:lnTo>
                    <a:pt x="1243" y="458"/>
                  </a:lnTo>
                  <a:lnTo>
                    <a:pt x="744" y="72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45" y="327"/>
                  </a:lnTo>
                  <a:lnTo>
                    <a:pt x="952" y="305"/>
                  </a:lnTo>
                  <a:lnTo>
                    <a:pt x="958" y="281"/>
                  </a:lnTo>
                  <a:lnTo>
                    <a:pt x="960" y="258"/>
                  </a:lnTo>
                  <a:lnTo>
                    <a:pt x="961" y="234"/>
                  </a:lnTo>
                  <a:lnTo>
                    <a:pt x="959" y="211"/>
                  </a:lnTo>
                  <a:lnTo>
                    <a:pt x="954" y="188"/>
                  </a:lnTo>
                  <a:lnTo>
                    <a:pt x="948" y="166"/>
                  </a:lnTo>
                  <a:lnTo>
                    <a:pt x="940" y="144"/>
                  </a:lnTo>
                  <a:lnTo>
                    <a:pt x="930" y="124"/>
                  </a:lnTo>
                  <a:lnTo>
                    <a:pt x="917" y="104"/>
                  </a:lnTo>
                  <a:lnTo>
                    <a:pt x="903" y="85"/>
                  </a:lnTo>
                  <a:lnTo>
                    <a:pt x="887" y="68"/>
                  </a:lnTo>
                  <a:lnTo>
                    <a:pt x="869" y="53"/>
                  </a:lnTo>
                  <a:lnTo>
                    <a:pt x="849" y="38"/>
                  </a:lnTo>
                  <a:lnTo>
                    <a:pt x="828" y="26"/>
                  </a:lnTo>
                  <a:lnTo>
                    <a:pt x="828" y="26"/>
                  </a:lnTo>
                  <a:lnTo>
                    <a:pt x="805" y="16"/>
                  </a:lnTo>
                  <a:lnTo>
                    <a:pt x="782" y="9"/>
                  </a:lnTo>
                  <a:lnTo>
                    <a:pt x="758" y="3"/>
                  </a:lnTo>
                  <a:lnTo>
                    <a:pt x="736" y="1"/>
                  </a:lnTo>
                  <a:lnTo>
                    <a:pt x="712" y="0"/>
                  </a:lnTo>
                  <a:lnTo>
                    <a:pt x="689" y="2"/>
                  </a:lnTo>
                  <a:lnTo>
                    <a:pt x="666" y="7"/>
                  </a:lnTo>
                  <a:lnTo>
                    <a:pt x="644" y="12"/>
                  </a:lnTo>
                  <a:lnTo>
                    <a:pt x="622" y="21"/>
                  </a:lnTo>
                  <a:lnTo>
                    <a:pt x="601" y="31"/>
                  </a:lnTo>
                  <a:lnTo>
                    <a:pt x="582" y="43"/>
                  </a:lnTo>
                  <a:lnTo>
                    <a:pt x="563" y="58"/>
                  </a:lnTo>
                  <a:lnTo>
                    <a:pt x="546" y="74"/>
                  </a:lnTo>
                  <a:lnTo>
                    <a:pt x="530" y="92"/>
                  </a:lnTo>
                  <a:lnTo>
                    <a:pt x="516" y="112"/>
                  </a:lnTo>
                  <a:lnTo>
                    <a:pt x="504" y="133"/>
                  </a:lnTo>
                  <a:lnTo>
                    <a:pt x="0" y="1134"/>
                  </a:lnTo>
                  <a:lnTo>
                    <a:pt x="449" y="1438"/>
                  </a:lnTo>
                  <a:lnTo>
                    <a:pt x="1153" y="1056"/>
                  </a:lnTo>
                  <a:lnTo>
                    <a:pt x="1153" y="1056"/>
                  </a:lnTo>
                  <a:lnTo>
                    <a:pt x="1154" y="1124"/>
                  </a:lnTo>
                  <a:lnTo>
                    <a:pt x="1156" y="1195"/>
                  </a:lnTo>
                  <a:lnTo>
                    <a:pt x="1159" y="1271"/>
                  </a:lnTo>
                  <a:lnTo>
                    <a:pt x="1162" y="1351"/>
                  </a:lnTo>
                  <a:lnTo>
                    <a:pt x="1168" y="1433"/>
                  </a:lnTo>
                  <a:lnTo>
                    <a:pt x="1174" y="1520"/>
                  </a:lnTo>
                  <a:lnTo>
                    <a:pt x="1182" y="1609"/>
                  </a:lnTo>
                  <a:lnTo>
                    <a:pt x="1191" y="1701"/>
                  </a:lnTo>
                  <a:lnTo>
                    <a:pt x="1193" y="1701"/>
                  </a:lnTo>
                  <a:lnTo>
                    <a:pt x="1193" y="1701"/>
                  </a:lnTo>
                  <a:lnTo>
                    <a:pt x="1234" y="1715"/>
                  </a:lnTo>
                  <a:lnTo>
                    <a:pt x="1276" y="1729"/>
                  </a:lnTo>
                  <a:lnTo>
                    <a:pt x="1320" y="1742"/>
                  </a:lnTo>
                  <a:lnTo>
                    <a:pt x="1365" y="1754"/>
                  </a:lnTo>
                  <a:lnTo>
                    <a:pt x="1410" y="1766"/>
                  </a:lnTo>
                  <a:lnTo>
                    <a:pt x="1457" y="1775"/>
                  </a:lnTo>
                  <a:lnTo>
                    <a:pt x="1505" y="1785"/>
                  </a:lnTo>
                  <a:lnTo>
                    <a:pt x="1553" y="1793"/>
                  </a:lnTo>
                  <a:lnTo>
                    <a:pt x="1603" y="1801"/>
                  </a:lnTo>
                  <a:lnTo>
                    <a:pt x="1653" y="1808"/>
                  </a:lnTo>
                  <a:lnTo>
                    <a:pt x="1703" y="1814"/>
                  </a:lnTo>
                  <a:lnTo>
                    <a:pt x="1755" y="1819"/>
                  </a:lnTo>
                  <a:lnTo>
                    <a:pt x="1807" y="1822"/>
                  </a:lnTo>
                  <a:lnTo>
                    <a:pt x="1859" y="1826"/>
                  </a:lnTo>
                  <a:lnTo>
                    <a:pt x="1911" y="1827"/>
                  </a:lnTo>
                  <a:lnTo>
                    <a:pt x="1964" y="1828"/>
                  </a:lnTo>
                  <a:lnTo>
                    <a:pt x="1964" y="1828"/>
                  </a:lnTo>
                  <a:lnTo>
                    <a:pt x="2018" y="1827"/>
                  </a:lnTo>
                  <a:lnTo>
                    <a:pt x="2073" y="1825"/>
                  </a:lnTo>
                  <a:lnTo>
                    <a:pt x="2127" y="1822"/>
                  </a:lnTo>
                  <a:lnTo>
                    <a:pt x="2181" y="1818"/>
                  </a:lnTo>
                  <a:lnTo>
                    <a:pt x="2235" y="1813"/>
                  </a:lnTo>
                  <a:lnTo>
                    <a:pt x="2287" y="1806"/>
                  </a:lnTo>
                  <a:lnTo>
                    <a:pt x="2340" y="1799"/>
                  </a:lnTo>
                  <a:lnTo>
                    <a:pt x="2390" y="1791"/>
                  </a:lnTo>
                  <a:lnTo>
                    <a:pt x="2440" y="1782"/>
                  </a:lnTo>
                  <a:lnTo>
                    <a:pt x="2490" y="1771"/>
                  </a:lnTo>
                  <a:lnTo>
                    <a:pt x="2538" y="1760"/>
                  </a:lnTo>
                  <a:lnTo>
                    <a:pt x="2585" y="1748"/>
                  </a:lnTo>
                  <a:lnTo>
                    <a:pt x="2631" y="1736"/>
                  </a:lnTo>
                  <a:lnTo>
                    <a:pt x="2675" y="1722"/>
                  </a:lnTo>
                  <a:lnTo>
                    <a:pt x="2719" y="1707"/>
                  </a:lnTo>
                  <a:lnTo>
                    <a:pt x="2760" y="1692"/>
                  </a:lnTo>
                  <a:lnTo>
                    <a:pt x="2760" y="1692"/>
                  </a:lnTo>
                  <a:lnTo>
                    <a:pt x="2771" y="1576"/>
                  </a:lnTo>
                  <a:lnTo>
                    <a:pt x="2780" y="1465"/>
                  </a:lnTo>
                  <a:lnTo>
                    <a:pt x="2786" y="1360"/>
                  </a:lnTo>
                  <a:lnTo>
                    <a:pt x="2792" y="1261"/>
                  </a:lnTo>
                  <a:lnTo>
                    <a:pt x="2795" y="1166"/>
                  </a:lnTo>
                  <a:lnTo>
                    <a:pt x="2797" y="1079"/>
                  </a:lnTo>
                  <a:lnTo>
                    <a:pt x="2798" y="997"/>
                  </a:lnTo>
                  <a:lnTo>
                    <a:pt x="2798" y="922"/>
                  </a:lnTo>
                  <a:lnTo>
                    <a:pt x="2797" y="856"/>
                  </a:lnTo>
                  <a:lnTo>
                    <a:pt x="2796" y="797"/>
                  </a:lnTo>
                  <a:lnTo>
                    <a:pt x="2792" y="702"/>
                  </a:lnTo>
                  <a:lnTo>
                    <a:pt x="2789" y="643"/>
                  </a:lnTo>
                  <a:lnTo>
                    <a:pt x="2787" y="623"/>
                  </a:lnTo>
                  <a:lnTo>
                    <a:pt x="2787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9" name="Grupa 158">
            <a:extLst>
              <a:ext uri="{FF2B5EF4-FFF2-40B4-BE49-F238E27FC236}">
                <a16:creationId xmlns:a16="http://schemas.microsoft.com/office/drawing/2014/main" id="{AB3989F5-3F14-454C-A170-716E52EA24D5}"/>
              </a:ext>
            </a:extLst>
          </p:cNvPr>
          <p:cNvGrpSpPr/>
          <p:nvPr/>
        </p:nvGrpSpPr>
        <p:grpSpPr>
          <a:xfrm>
            <a:off x="5949530" y="4551805"/>
            <a:ext cx="475386" cy="475386"/>
            <a:chOff x="4390809" y="3546514"/>
            <a:chExt cx="656740" cy="656740"/>
          </a:xfrm>
          <a:solidFill>
            <a:srgbClr val="D5C7A7"/>
          </a:solidFill>
        </p:grpSpPr>
        <p:sp>
          <p:nvSpPr>
            <p:cNvPr id="160" name="Freeform 267">
              <a:extLst>
                <a:ext uri="{FF2B5EF4-FFF2-40B4-BE49-F238E27FC236}">
                  <a16:creationId xmlns:a16="http://schemas.microsoft.com/office/drawing/2014/main" id="{A5B650F9-B413-431B-816D-0386E1F7F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497" y="3634024"/>
              <a:ext cx="332538" cy="464219"/>
            </a:xfrm>
            <a:custGeom>
              <a:avLst/>
              <a:gdLst>
                <a:gd name="T0" fmla="*/ 1132 w 1197"/>
                <a:gd name="T1" fmla="*/ 783 h 1670"/>
                <a:gd name="T2" fmla="*/ 1096 w 1197"/>
                <a:gd name="T3" fmla="*/ 776 h 1670"/>
                <a:gd name="T4" fmla="*/ 1059 w 1197"/>
                <a:gd name="T5" fmla="*/ 786 h 1670"/>
                <a:gd name="T6" fmla="*/ 1030 w 1197"/>
                <a:gd name="T7" fmla="*/ 808 h 1670"/>
                <a:gd name="T8" fmla="*/ 849 w 1197"/>
                <a:gd name="T9" fmla="*/ 258 h 1670"/>
                <a:gd name="T10" fmla="*/ 845 w 1197"/>
                <a:gd name="T11" fmla="*/ 232 h 1670"/>
                <a:gd name="T12" fmla="*/ 829 w 1197"/>
                <a:gd name="T13" fmla="*/ 202 h 1670"/>
                <a:gd name="T14" fmla="*/ 803 w 1197"/>
                <a:gd name="T15" fmla="*/ 181 h 1670"/>
                <a:gd name="T16" fmla="*/ 770 w 1197"/>
                <a:gd name="T17" fmla="*/ 170 h 1670"/>
                <a:gd name="T18" fmla="*/ 743 w 1197"/>
                <a:gd name="T19" fmla="*/ 171 h 1670"/>
                <a:gd name="T20" fmla="*/ 712 w 1197"/>
                <a:gd name="T21" fmla="*/ 185 h 1670"/>
                <a:gd name="T22" fmla="*/ 687 w 1197"/>
                <a:gd name="T23" fmla="*/ 209 h 1670"/>
                <a:gd name="T24" fmla="*/ 674 w 1197"/>
                <a:gd name="T25" fmla="*/ 240 h 1670"/>
                <a:gd name="T26" fmla="*/ 625 w 1197"/>
                <a:gd name="T27" fmla="*/ 675 h 1670"/>
                <a:gd name="T28" fmla="*/ 622 w 1197"/>
                <a:gd name="T29" fmla="*/ 70 h 1670"/>
                <a:gd name="T30" fmla="*/ 609 w 1197"/>
                <a:gd name="T31" fmla="*/ 39 h 1670"/>
                <a:gd name="T32" fmla="*/ 586 w 1197"/>
                <a:gd name="T33" fmla="*/ 15 h 1670"/>
                <a:gd name="T34" fmla="*/ 554 w 1197"/>
                <a:gd name="T35" fmla="*/ 2 h 1670"/>
                <a:gd name="T36" fmla="*/ 528 w 1197"/>
                <a:gd name="T37" fmla="*/ 0 h 1670"/>
                <a:gd name="T38" fmla="*/ 495 w 1197"/>
                <a:gd name="T39" fmla="*/ 10 h 1670"/>
                <a:gd name="T40" fmla="*/ 469 w 1197"/>
                <a:gd name="T41" fmla="*/ 31 h 1670"/>
                <a:gd name="T42" fmla="*/ 453 w 1197"/>
                <a:gd name="T43" fmla="*/ 62 h 1670"/>
                <a:gd name="T44" fmla="*/ 449 w 1197"/>
                <a:gd name="T45" fmla="*/ 714 h 1670"/>
                <a:gd name="T46" fmla="*/ 400 w 1197"/>
                <a:gd name="T47" fmla="*/ 250 h 1670"/>
                <a:gd name="T48" fmla="*/ 390 w 1197"/>
                <a:gd name="T49" fmla="*/ 216 h 1670"/>
                <a:gd name="T50" fmla="*/ 369 w 1197"/>
                <a:gd name="T51" fmla="*/ 190 h 1670"/>
                <a:gd name="T52" fmla="*/ 338 w 1197"/>
                <a:gd name="T53" fmla="*/ 175 h 1670"/>
                <a:gd name="T54" fmla="*/ 313 w 1197"/>
                <a:gd name="T55" fmla="*/ 170 h 1670"/>
                <a:gd name="T56" fmla="*/ 278 w 1197"/>
                <a:gd name="T57" fmla="*/ 178 h 1670"/>
                <a:gd name="T58" fmla="*/ 250 w 1197"/>
                <a:gd name="T59" fmla="*/ 196 h 1670"/>
                <a:gd name="T60" fmla="*/ 232 w 1197"/>
                <a:gd name="T61" fmla="*/ 224 h 1670"/>
                <a:gd name="T62" fmla="*/ 225 w 1197"/>
                <a:gd name="T63" fmla="*/ 258 h 1670"/>
                <a:gd name="T64" fmla="*/ 176 w 1197"/>
                <a:gd name="T65" fmla="*/ 398 h 1670"/>
                <a:gd name="T66" fmla="*/ 170 w 1197"/>
                <a:gd name="T67" fmla="*/ 364 h 1670"/>
                <a:gd name="T68" fmla="*/ 150 w 1197"/>
                <a:gd name="T69" fmla="*/ 336 h 1670"/>
                <a:gd name="T70" fmla="*/ 122 w 1197"/>
                <a:gd name="T71" fmla="*/ 317 h 1670"/>
                <a:gd name="T72" fmla="*/ 89 w 1197"/>
                <a:gd name="T73" fmla="*/ 311 h 1670"/>
                <a:gd name="T74" fmla="*/ 62 w 1197"/>
                <a:gd name="T75" fmla="*/ 314 h 1670"/>
                <a:gd name="T76" fmla="*/ 33 w 1197"/>
                <a:gd name="T77" fmla="*/ 330 h 1670"/>
                <a:gd name="T78" fmla="*/ 10 w 1197"/>
                <a:gd name="T79" fmla="*/ 356 h 1670"/>
                <a:gd name="T80" fmla="*/ 0 w 1197"/>
                <a:gd name="T81" fmla="*/ 389 h 1670"/>
                <a:gd name="T82" fmla="*/ 0 w 1197"/>
                <a:gd name="T83" fmla="*/ 1419 h 1670"/>
                <a:gd name="T84" fmla="*/ 8 w 1197"/>
                <a:gd name="T85" fmla="*/ 1472 h 1670"/>
                <a:gd name="T86" fmla="*/ 27 w 1197"/>
                <a:gd name="T87" fmla="*/ 1519 h 1670"/>
                <a:gd name="T88" fmla="*/ 60 w 1197"/>
                <a:gd name="T89" fmla="*/ 1573 h 1670"/>
                <a:gd name="T90" fmla="*/ 127 w 1197"/>
                <a:gd name="T91" fmla="*/ 1631 h 1670"/>
                <a:gd name="T92" fmla="*/ 174 w 1197"/>
                <a:gd name="T93" fmla="*/ 1653 h 1670"/>
                <a:gd name="T94" fmla="*/ 224 w 1197"/>
                <a:gd name="T95" fmla="*/ 1667 h 1670"/>
                <a:gd name="T96" fmla="*/ 585 w 1197"/>
                <a:gd name="T97" fmla="*/ 1670 h 1670"/>
                <a:gd name="T98" fmla="*/ 637 w 1197"/>
                <a:gd name="T99" fmla="*/ 1665 h 1670"/>
                <a:gd name="T100" fmla="*/ 700 w 1197"/>
                <a:gd name="T101" fmla="*/ 1642 h 1670"/>
                <a:gd name="T102" fmla="*/ 754 w 1197"/>
                <a:gd name="T103" fmla="*/ 1607 h 1670"/>
                <a:gd name="T104" fmla="*/ 799 w 1197"/>
                <a:gd name="T105" fmla="*/ 1558 h 1670"/>
                <a:gd name="T106" fmla="*/ 1188 w 1197"/>
                <a:gd name="T107" fmla="*/ 914 h 1670"/>
                <a:gd name="T108" fmla="*/ 1197 w 1197"/>
                <a:gd name="T109" fmla="*/ 878 h 1670"/>
                <a:gd name="T110" fmla="*/ 1192 w 1197"/>
                <a:gd name="T111" fmla="*/ 841 h 1670"/>
                <a:gd name="T112" fmla="*/ 1173 w 1197"/>
                <a:gd name="T113" fmla="*/ 809 h 1670"/>
                <a:gd name="T114" fmla="*/ 1150 w 1197"/>
                <a:gd name="T115" fmla="*/ 791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7" h="1670">
                  <a:moveTo>
                    <a:pt x="1150" y="791"/>
                  </a:moveTo>
                  <a:lnTo>
                    <a:pt x="1150" y="791"/>
                  </a:lnTo>
                  <a:lnTo>
                    <a:pt x="1141" y="786"/>
                  </a:lnTo>
                  <a:lnTo>
                    <a:pt x="1132" y="783"/>
                  </a:lnTo>
                  <a:lnTo>
                    <a:pt x="1123" y="779"/>
                  </a:lnTo>
                  <a:lnTo>
                    <a:pt x="1114" y="777"/>
                  </a:lnTo>
                  <a:lnTo>
                    <a:pt x="1105" y="776"/>
                  </a:lnTo>
                  <a:lnTo>
                    <a:pt x="1096" y="776"/>
                  </a:lnTo>
                  <a:lnTo>
                    <a:pt x="1086" y="777"/>
                  </a:lnTo>
                  <a:lnTo>
                    <a:pt x="1077" y="779"/>
                  </a:lnTo>
                  <a:lnTo>
                    <a:pt x="1068" y="783"/>
                  </a:lnTo>
                  <a:lnTo>
                    <a:pt x="1059" y="786"/>
                  </a:lnTo>
                  <a:lnTo>
                    <a:pt x="1051" y="790"/>
                  </a:lnTo>
                  <a:lnTo>
                    <a:pt x="1044" y="795"/>
                  </a:lnTo>
                  <a:lnTo>
                    <a:pt x="1036" y="801"/>
                  </a:lnTo>
                  <a:lnTo>
                    <a:pt x="1030" y="808"/>
                  </a:lnTo>
                  <a:lnTo>
                    <a:pt x="1022" y="815"/>
                  </a:lnTo>
                  <a:lnTo>
                    <a:pt x="1017" y="823"/>
                  </a:lnTo>
                  <a:lnTo>
                    <a:pt x="849" y="1070"/>
                  </a:lnTo>
                  <a:lnTo>
                    <a:pt x="849" y="258"/>
                  </a:lnTo>
                  <a:lnTo>
                    <a:pt x="849" y="258"/>
                  </a:lnTo>
                  <a:lnTo>
                    <a:pt x="848" y="250"/>
                  </a:lnTo>
                  <a:lnTo>
                    <a:pt x="847" y="240"/>
                  </a:lnTo>
                  <a:lnTo>
                    <a:pt x="845" y="232"/>
                  </a:lnTo>
                  <a:lnTo>
                    <a:pt x="842" y="224"/>
                  </a:lnTo>
                  <a:lnTo>
                    <a:pt x="838" y="216"/>
                  </a:lnTo>
                  <a:lnTo>
                    <a:pt x="834" y="209"/>
                  </a:lnTo>
                  <a:lnTo>
                    <a:pt x="829" y="202"/>
                  </a:lnTo>
                  <a:lnTo>
                    <a:pt x="823" y="196"/>
                  </a:lnTo>
                  <a:lnTo>
                    <a:pt x="816" y="190"/>
                  </a:lnTo>
                  <a:lnTo>
                    <a:pt x="810" y="185"/>
                  </a:lnTo>
                  <a:lnTo>
                    <a:pt x="803" y="181"/>
                  </a:lnTo>
                  <a:lnTo>
                    <a:pt x="795" y="178"/>
                  </a:lnTo>
                  <a:lnTo>
                    <a:pt x="787" y="175"/>
                  </a:lnTo>
                  <a:lnTo>
                    <a:pt x="779" y="171"/>
                  </a:lnTo>
                  <a:lnTo>
                    <a:pt x="770" y="170"/>
                  </a:lnTo>
                  <a:lnTo>
                    <a:pt x="761" y="170"/>
                  </a:lnTo>
                  <a:lnTo>
                    <a:pt x="761" y="170"/>
                  </a:lnTo>
                  <a:lnTo>
                    <a:pt x="751" y="170"/>
                  </a:lnTo>
                  <a:lnTo>
                    <a:pt x="743" y="171"/>
                  </a:lnTo>
                  <a:lnTo>
                    <a:pt x="735" y="175"/>
                  </a:lnTo>
                  <a:lnTo>
                    <a:pt x="727" y="178"/>
                  </a:lnTo>
                  <a:lnTo>
                    <a:pt x="719" y="181"/>
                  </a:lnTo>
                  <a:lnTo>
                    <a:pt x="712" y="185"/>
                  </a:lnTo>
                  <a:lnTo>
                    <a:pt x="705" y="190"/>
                  </a:lnTo>
                  <a:lnTo>
                    <a:pt x="699" y="196"/>
                  </a:lnTo>
                  <a:lnTo>
                    <a:pt x="693" y="202"/>
                  </a:lnTo>
                  <a:lnTo>
                    <a:pt x="687" y="209"/>
                  </a:lnTo>
                  <a:lnTo>
                    <a:pt x="683" y="216"/>
                  </a:lnTo>
                  <a:lnTo>
                    <a:pt x="679" y="224"/>
                  </a:lnTo>
                  <a:lnTo>
                    <a:pt x="677" y="232"/>
                  </a:lnTo>
                  <a:lnTo>
                    <a:pt x="674" y="240"/>
                  </a:lnTo>
                  <a:lnTo>
                    <a:pt x="673" y="250"/>
                  </a:lnTo>
                  <a:lnTo>
                    <a:pt x="673" y="258"/>
                  </a:lnTo>
                  <a:lnTo>
                    <a:pt x="673" y="705"/>
                  </a:lnTo>
                  <a:lnTo>
                    <a:pt x="625" y="675"/>
                  </a:lnTo>
                  <a:lnTo>
                    <a:pt x="625" y="87"/>
                  </a:lnTo>
                  <a:lnTo>
                    <a:pt x="625" y="87"/>
                  </a:lnTo>
                  <a:lnTo>
                    <a:pt x="625" y="79"/>
                  </a:lnTo>
                  <a:lnTo>
                    <a:pt x="622" y="70"/>
                  </a:lnTo>
                  <a:lnTo>
                    <a:pt x="620" y="62"/>
                  </a:lnTo>
                  <a:lnTo>
                    <a:pt x="617" y="54"/>
                  </a:lnTo>
                  <a:lnTo>
                    <a:pt x="614" y="46"/>
                  </a:lnTo>
                  <a:lnTo>
                    <a:pt x="609" y="39"/>
                  </a:lnTo>
                  <a:lnTo>
                    <a:pt x="604" y="31"/>
                  </a:lnTo>
                  <a:lnTo>
                    <a:pt x="599" y="25"/>
                  </a:lnTo>
                  <a:lnTo>
                    <a:pt x="593" y="20"/>
                  </a:lnTo>
                  <a:lnTo>
                    <a:pt x="586" y="15"/>
                  </a:lnTo>
                  <a:lnTo>
                    <a:pt x="579" y="10"/>
                  </a:lnTo>
                  <a:lnTo>
                    <a:pt x="571" y="7"/>
                  </a:lnTo>
                  <a:lnTo>
                    <a:pt x="563" y="4"/>
                  </a:lnTo>
                  <a:lnTo>
                    <a:pt x="554" y="2"/>
                  </a:lnTo>
                  <a:lnTo>
                    <a:pt x="54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28" y="0"/>
                  </a:lnTo>
                  <a:lnTo>
                    <a:pt x="519" y="2"/>
                  </a:lnTo>
                  <a:lnTo>
                    <a:pt x="511" y="4"/>
                  </a:lnTo>
                  <a:lnTo>
                    <a:pt x="503" y="7"/>
                  </a:lnTo>
                  <a:lnTo>
                    <a:pt x="495" y="10"/>
                  </a:lnTo>
                  <a:lnTo>
                    <a:pt x="487" y="15"/>
                  </a:lnTo>
                  <a:lnTo>
                    <a:pt x="480" y="20"/>
                  </a:lnTo>
                  <a:lnTo>
                    <a:pt x="474" y="25"/>
                  </a:lnTo>
                  <a:lnTo>
                    <a:pt x="469" y="31"/>
                  </a:lnTo>
                  <a:lnTo>
                    <a:pt x="464" y="39"/>
                  </a:lnTo>
                  <a:lnTo>
                    <a:pt x="459" y="46"/>
                  </a:lnTo>
                  <a:lnTo>
                    <a:pt x="456" y="54"/>
                  </a:lnTo>
                  <a:lnTo>
                    <a:pt x="453" y="62"/>
                  </a:lnTo>
                  <a:lnTo>
                    <a:pt x="451" y="70"/>
                  </a:lnTo>
                  <a:lnTo>
                    <a:pt x="449" y="79"/>
                  </a:lnTo>
                  <a:lnTo>
                    <a:pt x="449" y="87"/>
                  </a:lnTo>
                  <a:lnTo>
                    <a:pt x="449" y="714"/>
                  </a:lnTo>
                  <a:lnTo>
                    <a:pt x="400" y="745"/>
                  </a:lnTo>
                  <a:lnTo>
                    <a:pt x="400" y="258"/>
                  </a:lnTo>
                  <a:lnTo>
                    <a:pt x="400" y="258"/>
                  </a:lnTo>
                  <a:lnTo>
                    <a:pt x="400" y="250"/>
                  </a:lnTo>
                  <a:lnTo>
                    <a:pt x="398" y="240"/>
                  </a:lnTo>
                  <a:lnTo>
                    <a:pt x="396" y="232"/>
                  </a:lnTo>
                  <a:lnTo>
                    <a:pt x="393" y="224"/>
                  </a:lnTo>
                  <a:lnTo>
                    <a:pt x="390" y="216"/>
                  </a:lnTo>
                  <a:lnTo>
                    <a:pt x="385" y="209"/>
                  </a:lnTo>
                  <a:lnTo>
                    <a:pt x="380" y="202"/>
                  </a:lnTo>
                  <a:lnTo>
                    <a:pt x="375" y="196"/>
                  </a:lnTo>
                  <a:lnTo>
                    <a:pt x="369" y="190"/>
                  </a:lnTo>
                  <a:lnTo>
                    <a:pt x="362" y="185"/>
                  </a:lnTo>
                  <a:lnTo>
                    <a:pt x="355" y="181"/>
                  </a:lnTo>
                  <a:lnTo>
                    <a:pt x="346" y="178"/>
                  </a:lnTo>
                  <a:lnTo>
                    <a:pt x="338" y="175"/>
                  </a:lnTo>
                  <a:lnTo>
                    <a:pt x="330" y="171"/>
                  </a:lnTo>
                  <a:lnTo>
                    <a:pt x="321" y="170"/>
                  </a:lnTo>
                  <a:lnTo>
                    <a:pt x="313" y="170"/>
                  </a:lnTo>
                  <a:lnTo>
                    <a:pt x="313" y="170"/>
                  </a:lnTo>
                  <a:lnTo>
                    <a:pt x="304" y="170"/>
                  </a:lnTo>
                  <a:lnTo>
                    <a:pt x="295" y="171"/>
                  </a:lnTo>
                  <a:lnTo>
                    <a:pt x="286" y="175"/>
                  </a:lnTo>
                  <a:lnTo>
                    <a:pt x="278" y="178"/>
                  </a:lnTo>
                  <a:lnTo>
                    <a:pt x="270" y="181"/>
                  </a:lnTo>
                  <a:lnTo>
                    <a:pt x="263" y="185"/>
                  </a:lnTo>
                  <a:lnTo>
                    <a:pt x="256" y="190"/>
                  </a:lnTo>
                  <a:lnTo>
                    <a:pt x="250" y="196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5" y="216"/>
                  </a:lnTo>
                  <a:lnTo>
                    <a:pt x="232" y="224"/>
                  </a:lnTo>
                  <a:lnTo>
                    <a:pt x="229" y="232"/>
                  </a:lnTo>
                  <a:lnTo>
                    <a:pt x="227" y="240"/>
                  </a:lnTo>
                  <a:lnTo>
                    <a:pt x="225" y="250"/>
                  </a:lnTo>
                  <a:lnTo>
                    <a:pt x="225" y="258"/>
                  </a:lnTo>
                  <a:lnTo>
                    <a:pt x="225" y="858"/>
                  </a:lnTo>
                  <a:lnTo>
                    <a:pt x="176" y="888"/>
                  </a:lnTo>
                  <a:lnTo>
                    <a:pt x="176" y="398"/>
                  </a:lnTo>
                  <a:lnTo>
                    <a:pt x="176" y="398"/>
                  </a:lnTo>
                  <a:lnTo>
                    <a:pt x="176" y="389"/>
                  </a:lnTo>
                  <a:lnTo>
                    <a:pt x="175" y="381"/>
                  </a:lnTo>
                  <a:lnTo>
                    <a:pt x="173" y="372"/>
                  </a:lnTo>
                  <a:lnTo>
                    <a:pt x="170" y="364"/>
                  </a:lnTo>
                  <a:lnTo>
                    <a:pt x="166" y="356"/>
                  </a:lnTo>
                  <a:lnTo>
                    <a:pt x="162" y="349"/>
                  </a:lnTo>
                  <a:lnTo>
                    <a:pt x="157" y="342"/>
                  </a:lnTo>
                  <a:lnTo>
                    <a:pt x="150" y="336"/>
                  </a:lnTo>
                  <a:lnTo>
                    <a:pt x="144" y="330"/>
                  </a:lnTo>
                  <a:lnTo>
                    <a:pt x="137" y="325"/>
                  </a:lnTo>
                  <a:lnTo>
                    <a:pt x="130" y="321"/>
                  </a:lnTo>
                  <a:lnTo>
                    <a:pt x="122" y="317"/>
                  </a:lnTo>
                  <a:lnTo>
                    <a:pt x="114" y="314"/>
                  </a:lnTo>
                  <a:lnTo>
                    <a:pt x="106" y="312"/>
                  </a:lnTo>
                  <a:lnTo>
                    <a:pt x="98" y="311"/>
                  </a:lnTo>
                  <a:lnTo>
                    <a:pt x="89" y="311"/>
                  </a:lnTo>
                  <a:lnTo>
                    <a:pt x="89" y="311"/>
                  </a:lnTo>
                  <a:lnTo>
                    <a:pt x="79" y="311"/>
                  </a:lnTo>
                  <a:lnTo>
                    <a:pt x="70" y="312"/>
                  </a:lnTo>
                  <a:lnTo>
                    <a:pt x="62" y="314"/>
                  </a:lnTo>
                  <a:lnTo>
                    <a:pt x="54" y="317"/>
                  </a:lnTo>
                  <a:lnTo>
                    <a:pt x="46" y="321"/>
                  </a:lnTo>
                  <a:lnTo>
                    <a:pt x="39" y="325"/>
                  </a:lnTo>
                  <a:lnTo>
                    <a:pt x="33" y="330"/>
                  </a:lnTo>
                  <a:lnTo>
                    <a:pt x="26" y="336"/>
                  </a:lnTo>
                  <a:lnTo>
                    <a:pt x="21" y="342"/>
                  </a:lnTo>
                  <a:lnTo>
                    <a:pt x="15" y="349"/>
                  </a:lnTo>
                  <a:lnTo>
                    <a:pt x="10" y="356"/>
                  </a:lnTo>
                  <a:lnTo>
                    <a:pt x="7" y="364"/>
                  </a:lnTo>
                  <a:lnTo>
                    <a:pt x="4" y="372"/>
                  </a:lnTo>
                  <a:lnTo>
                    <a:pt x="2" y="381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0" y="1406"/>
                  </a:lnTo>
                  <a:lnTo>
                    <a:pt x="0" y="1406"/>
                  </a:lnTo>
                  <a:lnTo>
                    <a:pt x="0" y="1419"/>
                  </a:lnTo>
                  <a:lnTo>
                    <a:pt x="1" y="1432"/>
                  </a:lnTo>
                  <a:lnTo>
                    <a:pt x="3" y="1445"/>
                  </a:lnTo>
                  <a:lnTo>
                    <a:pt x="5" y="1459"/>
                  </a:lnTo>
                  <a:lnTo>
                    <a:pt x="8" y="1472"/>
                  </a:lnTo>
                  <a:lnTo>
                    <a:pt x="12" y="1484"/>
                  </a:lnTo>
                  <a:lnTo>
                    <a:pt x="16" y="1496"/>
                  </a:lnTo>
                  <a:lnTo>
                    <a:pt x="21" y="1508"/>
                  </a:lnTo>
                  <a:lnTo>
                    <a:pt x="27" y="1519"/>
                  </a:lnTo>
                  <a:lnTo>
                    <a:pt x="32" y="1532"/>
                  </a:lnTo>
                  <a:lnTo>
                    <a:pt x="39" y="1543"/>
                  </a:lnTo>
                  <a:lnTo>
                    <a:pt x="45" y="1553"/>
                  </a:lnTo>
                  <a:lnTo>
                    <a:pt x="60" y="1573"/>
                  </a:lnTo>
                  <a:lnTo>
                    <a:pt x="77" y="1593"/>
                  </a:lnTo>
                  <a:lnTo>
                    <a:pt x="97" y="1609"/>
                  </a:lnTo>
                  <a:lnTo>
                    <a:pt x="117" y="1624"/>
                  </a:lnTo>
                  <a:lnTo>
                    <a:pt x="127" y="1631"/>
                  </a:lnTo>
                  <a:lnTo>
                    <a:pt x="138" y="1637"/>
                  </a:lnTo>
                  <a:lnTo>
                    <a:pt x="149" y="1643"/>
                  </a:lnTo>
                  <a:lnTo>
                    <a:pt x="162" y="1648"/>
                  </a:lnTo>
                  <a:lnTo>
                    <a:pt x="174" y="1653"/>
                  </a:lnTo>
                  <a:lnTo>
                    <a:pt x="186" y="1657"/>
                  </a:lnTo>
                  <a:lnTo>
                    <a:pt x="198" y="1662"/>
                  </a:lnTo>
                  <a:lnTo>
                    <a:pt x="211" y="1664"/>
                  </a:lnTo>
                  <a:lnTo>
                    <a:pt x="224" y="1667"/>
                  </a:lnTo>
                  <a:lnTo>
                    <a:pt x="237" y="1668"/>
                  </a:lnTo>
                  <a:lnTo>
                    <a:pt x="251" y="1669"/>
                  </a:lnTo>
                  <a:lnTo>
                    <a:pt x="264" y="1670"/>
                  </a:lnTo>
                  <a:lnTo>
                    <a:pt x="585" y="1670"/>
                  </a:lnTo>
                  <a:lnTo>
                    <a:pt x="585" y="1670"/>
                  </a:lnTo>
                  <a:lnTo>
                    <a:pt x="602" y="1669"/>
                  </a:lnTo>
                  <a:lnTo>
                    <a:pt x="619" y="1667"/>
                  </a:lnTo>
                  <a:lnTo>
                    <a:pt x="637" y="1665"/>
                  </a:lnTo>
                  <a:lnTo>
                    <a:pt x="653" y="1661"/>
                  </a:lnTo>
                  <a:lnTo>
                    <a:pt x="669" y="1655"/>
                  </a:lnTo>
                  <a:lnTo>
                    <a:pt x="684" y="1649"/>
                  </a:lnTo>
                  <a:lnTo>
                    <a:pt x="700" y="1642"/>
                  </a:lnTo>
                  <a:lnTo>
                    <a:pt x="715" y="1635"/>
                  </a:lnTo>
                  <a:lnTo>
                    <a:pt x="729" y="1626"/>
                  </a:lnTo>
                  <a:lnTo>
                    <a:pt x="742" y="1617"/>
                  </a:lnTo>
                  <a:lnTo>
                    <a:pt x="754" y="1607"/>
                  </a:lnTo>
                  <a:lnTo>
                    <a:pt x="767" y="1596"/>
                  </a:lnTo>
                  <a:lnTo>
                    <a:pt x="779" y="1583"/>
                  </a:lnTo>
                  <a:lnTo>
                    <a:pt x="789" y="1571"/>
                  </a:lnTo>
                  <a:lnTo>
                    <a:pt x="799" y="1558"/>
                  </a:lnTo>
                  <a:lnTo>
                    <a:pt x="808" y="1545"/>
                  </a:lnTo>
                  <a:lnTo>
                    <a:pt x="1183" y="924"/>
                  </a:lnTo>
                  <a:lnTo>
                    <a:pt x="1183" y="924"/>
                  </a:lnTo>
                  <a:lnTo>
                    <a:pt x="1188" y="914"/>
                  </a:lnTo>
                  <a:lnTo>
                    <a:pt x="1191" y="905"/>
                  </a:lnTo>
                  <a:lnTo>
                    <a:pt x="1194" y="896"/>
                  </a:lnTo>
                  <a:lnTo>
                    <a:pt x="1196" y="887"/>
                  </a:lnTo>
                  <a:lnTo>
                    <a:pt x="1197" y="878"/>
                  </a:lnTo>
                  <a:lnTo>
                    <a:pt x="1197" y="869"/>
                  </a:lnTo>
                  <a:lnTo>
                    <a:pt x="1196" y="860"/>
                  </a:lnTo>
                  <a:lnTo>
                    <a:pt x="1194" y="851"/>
                  </a:lnTo>
                  <a:lnTo>
                    <a:pt x="1192" y="841"/>
                  </a:lnTo>
                  <a:lnTo>
                    <a:pt x="1188" y="832"/>
                  </a:lnTo>
                  <a:lnTo>
                    <a:pt x="1184" y="824"/>
                  </a:lnTo>
                  <a:lnTo>
                    <a:pt x="1179" y="816"/>
                  </a:lnTo>
                  <a:lnTo>
                    <a:pt x="1173" y="809"/>
                  </a:lnTo>
                  <a:lnTo>
                    <a:pt x="1166" y="802"/>
                  </a:lnTo>
                  <a:lnTo>
                    <a:pt x="1158" y="796"/>
                  </a:lnTo>
                  <a:lnTo>
                    <a:pt x="1150" y="791"/>
                  </a:lnTo>
                  <a:lnTo>
                    <a:pt x="1150" y="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Freeform 269">
              <a:extLst>
                <a:ext uri="{FF2B5EF4-FFF2-40B4-BE49-F238E27FC236}">
                  <a16:creationId xmlns:a16="http://schemas.microsoft.com/office/drawing/2014/main" id="{47342E01-5D48-4B31-A6DE-329EDE450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0809" y="3546514"/>
              <a:ext cx="656740" cy="656740"/>
            </a:xfrm>
            <a:custGeom>
              <a:avLst/>
              <a:gdLst>
                <a:gd name="T0" fmla="*/ 1003 w 2365"/>
                <a:gd name="T1" fmla="*/ 2352 h 2365"/>
                <a:gd name="T2" fmla="*/ 777 w 2365"/>
                <a:gd name="T3" fmla="*/ 2294 h 2365"/>
                <a:gd name="T4" fmla="*/ 570 w 2365"/>
                <a:gd name="T5" fmla="*/ 2195 h 2365"/>
                <a:gd name="T6" fmla="*/ 388 w 2365"/>
                <a:gd name="T7" fmla="*/ 2058 h 2365"/>
                <a:gd name="T8" fmla="*/ 236 w 2365"/>
                <a:gd name="T9" fmla="*/ 1890 h 2365"/>
                <a:gd name="T10" fmla="*/ 117 w 2365"/>
                <a:gd name="T11" fmla="*/ 1695 h 2365"/>
                <a:gd name="T12" fmla="*/ 38 w 2365"/>
                <a:gd name="T13" fmla="*/ 1478 h 2365"/>
                <a:gd name="T14" fmla="*/ 1 w 2365"/>
                <a:gd name="T15" fmla="*/ 1244 h 2365"/>
                <a:gd name="T16" fmla="*/ 9 w 2365"/>
                <a:gd name="T17" fmla="*/ 1033 h 2365"/>
                <a:gd name="T18" fmla="*/ 62 w 2365"/>
                <a:gd name="T19" fmla="*/ 804 h 2365"/>
                <a:gd name="T20" fmla="*/ 157 w 2365"/>
                <a:gd name="T21" fmla="*/ 595 h 2365"/>
                <a:gd name="T22" fmla="*/ 289 w 2365"/>
                <a:gd name="T23" fmla="*/ 409 h 2365"/>
                <a:gd name="T24" fmla="*/ 453 w 2365"/>
                <a:gd name="T25" fmla="*/ 253 h 2365"/>
                <a:gd name="T26" fmla="*/ 645 w 2365"/>
                <a:gd name="T27" fmla="*/ 130 h 2365"/>
                <a:gd name="T28" fmla="*/ 860 w 2365"/>
                <a:gd name="T29" fmla="*/ 45 h 2365"/>
                <a:gd name="T30" fmla="*/ 1092 w 2365"/>
                <a:gd name="T31" fmla="*/ 3 h 2365"/>
                <a:gd name="T32" fmla="*/ 1304 w 2365"/>
                <a:gd name="T33" fmla="*/ 6 h 2365"/>
                <a:gd name="T34" fmla="*/ 1534 w 2365"/>
                <a:gd name="T35" fmla="*/ 53 h 2365"/>
                <a:gd name="T36" fmla="*/ 1746 w 2365"/>
                <a:gd name="T37" fmla="*/ 143 h 2365"/>
                <a:gd name="T38" fmla="*/ 1935 w 2365"/>
                <a:gd name="T39" fmla="*/ 270 h 2365"/>
                <a:gd name="T40" fmla="*/ 2095 w 2365"/>
                <a:gd name="T41" fmla="*/ 432 h 2365"/>
                <a:gd name="T42" fmla="*/ 2223 w 2365"/>
                <a:gd name="T43" fmla="*/ 619 h 2365"/>
                <a:gd name="T44" fmla="*/ 2313 w 2365"/>
                <a:gd name="T45" fmla="*/ 832 h 2365"/>
                <a:gd name="T46" fmla="*/ 2359 w 2365"/>
                <a:gd name="T47" fmla="*/ 1062 h 2365"/>
                <a:gd name="T48" fmla="*/ 2362 w 2365"/>
                <a:gd name="T49" fmla="*/ 1274 h 2365"/>
                <a:gd name="T50" fmla="*/ 2321 w 2365"/>
                <a:gd name="T51" fmla="*/ 1507 h 2365"/>
                <a:gd name="T52" fmla="*/ 2236 w 2365"/>
                <a:gd name="T53" fmla="*/ 1721 h 2365"/>
                <a:gd name="T54" fmla="*/ 2114 w 2365"/>
                <a:gd name="T55" fmla="*/ 1913 h 2365"/>
                <a:gd name="T56" fmla="*/ 1956 w 2365"/>
                <a:gd name="T57" fmla="*/ 2077 h 2365"/>
                <a:gd name="T58" fmla="*/ 1772 w 2365"/>
                <a:gd name="T59" fmla="*/ 2209 h 2365"/>
                <a:gd name="T60" fmla="*/ 1562 w 2365"/>
                <a:gd name="T61" fmla="*/ 2303 h 2365"/>
                <a:gd name="T62" fmla="*/ 1333 w 2365"/>
                <a:gd name="T63" fmla="*/ 2356 h 2365"/>
                <a:gd name="T64" fmla="*/ 1183 w 2365"/>
                <a:gd name="T65" fmla="*/ 166 h 2365"/>
                <a:gd name="T66" fmla="*/ 979 w 2365"/>
                <a:gd name="T67" fmla="*/ 187 h 2365"/>
                <a:gd name="T68" fmla="*/ 788 w 2365"/>
                <a:gd name="T69" fmla="*/ 246 h 2365"/>
                <a:gd name="T70" fmla="*/ 464 w 2365"/>
                <a:gd name="T71" fmla="*/ 464 h 2365"/>
                <a:gd name="T72" fmla="*/ 246 w 2365"/>
                <a:gd name="T73" fmla="*/ 788 h 2365"/>
                <a:gd name="T74" fmla="*/ 187 w 2365"/>
                <a:gd name="T75" fmla="*/ 979 h 2365"/>
                <a:gd name="T76" fmla="*/ 166 w 2365"/>
                <a:gd name="T77" fmla="*/ 1183 h 2365"/>
                <a:gd name="T78" fmla="*/ 182 w 2365"/>
                <a:gd name="T79" fmla="*/ 1362 h 2365"/>
                <a:gd name="T80" fmla="*/ 237 w 2365"/>
                <a:gd name="T81" fmla="*/ 1555 h 2365"/>
                <a:gd name="T82" fmla="*/ 431 w 2365"/>
                <a:gd name="T83" fmla="*/ 1867 h 2365"/>
                <a:gd name="T84" fmla="*/ 742 w 2365"/>
                <a:gd name="T85" fmla="*/ 2099 h 2365"/>
                <a:gd name="T86" fmla="*/ 953 w 2365"/>
                <a:gd name="T87" fmla="*/ 2173 h 2365"/>
                <a:gd name="T88" fmla="*/ 1156 w 2365"/>
                <a:gd name="T89" fmla="*/ 2200 h 2365"/>
                <a:gd name="T90" fmla="*/ 1338 w 2365"/>
                <a:gd name="T91" fmla="*/ 2188 h 2365"/>
                <a:gd name="T92" fmla="*/ 1532 w 2365"/>
                <a:gd name="T93" fmla="*/ 2138 h 2365"/>
                <a:gd name="T94" fmla="*/ 1829 w 2365"/>
                <a:gd name="T95" fmla="*/ 1967 h 2365"/>
                <a:gd name="T96" fmla="*/ 2077 w 2365"/>
                <a:gd name="T97" fmla="*/ 1667 h 2365"/>
                <a:gd name="T98" fmla="*/ 2167 w 2365"/>
                <a:gd name="T99" fmla="*/ 1437 h 2365"/>
                <a:gd name="T100" fmla="*/ 2199 w 2365"/>
                <a:gd name="T101" fmla="*/ 1236 h 2365"/>
                <a:gd name="T102" fmla="*/ 2192 w 2365"/>
                <a:gd name="T103" fmla="*/ 1054 h 2365"/>
                <a:gd name="T104" fmla="*/ 2146 w 2365"/>
                <a:gd name="T105" fmla="*/ 857 h 2365"/>
                <a:gd name="T106" fmla="*/ 1998 w 2365"/>
                <a:gd name="T107" fmla="*/ 575 h 2365"/>
                <a:gd name="T108" fmla="*/ 1710 w 2365"/>
                <a:gd name="T109" fmla="*/ 314 h 2365"/>
                <a:gd name="T110" fmla="*/ 1461 w 2365"/>
                <a:gd name="T111" fmla="*/ 204 h 2365"/>
                <a:gd name="T112" fmla="*/ 1261 w 2365"/>
                <a:gd name="T113" fmla="*/ 169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5" h="2365">
                  <a:moveTo>
                    <a:pt x="1183" y="2365"/>
                  </a:moveTo>
                  <a:lnTo>
                    <a:pt x="1183" y="2365"/>
                  </a:lnTo>
                  <a:lnTo>
                    <a:pt x="1152" y="2365"/>
                  </a:lnTo>
                  <a:lnTo>
                    <a:pt x="1122" y="2364"/>
                  </a:lnTo>
                  <a:lnTo>
                    <a:pt x="1092" y="2362"/>
                  </a:lnTo>
                  <a:lnTo>
                    <a:pt x="1062" y="2359"/>
                  </a:lnTo>
                  <a:lnTo>
                    <a:pt x="1033" y="2356"/>
                  </a:lnTo>
                  <a:lnTo>
                    <a:pt x="1003" y="2352"/>
                  </a:lnTo>
                  <a:lnTo>
                    <a:pt x="974" y="2347"/>
                  </a:lnTo>
                  <a:lnTo>
                    <a:pt x="945" y="2342"/>
                  </a:lnTo>
                  <a:lnTo>
                    <a:pt x="916" y="2336"/>
                  </a:lnTo>
                  <a:lnTo>
                    <a:pt x="887" y="2329"/>
                  </a:lnTo>
                  <a:lnTo>
                    <a:pt x="860" y="2321"/>
                  </a:lnTo>
                  <a:lnTo>
                    <a:pt x="832" y="2313"/>
                  </a:lnTo>
                  <a:lnTo>
                    <a:pt x="804" y="2303"/>
                  </a:lnTo>
                  <a:lnTo>
                    <a:pt x="777" y="2294"/>
                  </a:lnTo>
                  <a:lnTo>
                    <a:pt x="749" y="2283"/>
                  </a:lnTo>
                  <a:lnTo>
                    <a:pt x="723" y="2273"/>
                  </a:lnTo>
                  <a:lnTo>
                    <a:pt x="697" y="2261"/>
                  </a:lnTo>
                  <a:lnTo>
                    <a:pt x="670" y="2249"/>
                  </a:lnTo>
                  <a:lnTo>
                    <a:pt x="645" y="2236"/>
                  </a:lnTo>
                  <a:lnTo>
                    <a:pt x="619" y="2223"/>
                  </a:lnTo>
                  <a:lnTo>
                    <a:pt x="595" y="2209"/>
                  </a:lnTo>
                  <a:lnTo>
                    <a:pt x="570" y="2195"/>
                  </a:lnTo>
                  <a:lnTo>
                    <a:pt x="546" y="2180"/>
                  </a:lnTo>
                  <a:lnTo>
                    <a:pt x="522" y="2163"/>
                  </a:lnTo>
                  <a:lnTo>
                    <a:pt x="499" y="2147"/>
                  </a:lnTo>
                  <a:lnTo>
                    <a:pt x="475" y="2131"/>
                  </a:lnTo>
                  <a:lnTo>
                    <a:pt x="453" y="2114"/>
                  </a:lnTo>
                  <a:lnTo>
                    <a:pt x="431" y="2095"/>
                  </a:lnTo>
                  <a:lnTo>
                    <a:pt x="409" y="2077"/>
                  </a:lnTo>
                  <a:lnTo>
                    <a:pt x="388" y="2058"/>
                  </a:lnTo>
                  <a:lnTo>
                    <a:pt x="368" y="2038"/>
                  </a:lnTo>
                  <a:lnTo>
                    <a:pt x="347" y="2019"/>
                  </a:lnTo>
                  <a:lnTo>
                    <a:pt x="327" y="1999"/>
                  </a:lnTo>
                  <a:lnTo>
                    <a:pt x="308" y="1978"/>
                  </a:lnTo>
                  <a:lnTo>
                    <a:pt x="289" y="1956"/>
                  </a:lnTo>
                  <a:lnTo>
                    <a:pt x="270" y="1935"/>
                  </a:lnTo>
                  <a:lnTo>
                    <a:pt x="253" y="1913"/>
                  </a:lnTo>
                  <a:lnTo>
                    <a:pt x="236" y="1890"/>
                  </a:lnTo>
                  <a:lnTo>
                    <a:pt x="218" y="1867"/>
                  </a:lnTo>
                  <a:lnTo>
                    <a:pt x="202" y="1844"/>
                  </a:lnTo>
                  <a:lnTo>
                    <a:pt x="187" y="1820"/>
                  </a:lnTo>
                  <a:lnTo>
                    <a:pt x="172" y="1796"/>
                  </a:lnTo>
                  <a:lnTo>
                    <a:pt x="157" y="1772"/>
                  </a:lnTo>
                  <a:lnTo>
                    <a:pt x="143" y="1746"/>
                  </a:lnTo>
                  <a:lnTo>
                    <a:pt x="130" y="1721"/>
                  </a:lnTo>
                  <a:lnTo>
                    <a:pt x="117" y="1695"/>
                  </a:lnTo>
                  <a:lnTo>
                    <a:pt x="105" y="1669"/>
                  </a:lnTo>
                  <a:lnTo>
                    <a:pt x="94" y="1643"/>
                  </a:lnTo>
                  <a:lnTo>
                    <a:pt x="82" y="1616"/>
                  </a:lnTo>
                  <a:lnTo>
                    <a:pt x="72" y="1590"/>
                  </a:lnTo>
                  <a:lnTo>
                    <a:pt x="62" y="1562"/>
                  </a:lnTo>
                  <a:lnTo>
                    <a:pt x="53" y="1534"/>
                  </a:lnTo>
                  <a:lnTo>
                    <a:pt x="45" y="1507"/>
                  </a:lnTo>
                  <a:lnTo>
                    <a:pt x="38" y="1478"/>
                  </a:lnTo>
                  <a:lnTo>
                    <a:pt x="31" y="1450"/>
                  </a:lnTo>
                  <a:lnTo>
                    <a:pt x="25" y="1421"/>
                  </a:lnTo>
                  <a:lnTo>
                    <a:pt x="18" y="1392"/>
                  </a:lnTo>
                  <a:lnTo>
                    <a:pt x="13" y="1363"/>
                  </a:lnTo>
                  <a:lnTo>
                    <a:pt x="9" y="1334"/>
                  </a:lnTo>
                  <a:lnTo>
                    <a:pt x="6" y="1304"/>
                  </a:lnTo>
                  <a:lnTo>
                    <a:pt x="3" y="1274"/>
                  </a:lnTo>
                  <a:lnTo>
                    <a:pt x="1" y="1244"/>
                  </a:lnTo>
                  <a:lnTo>
                    <a:pt x="0" y="1213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0" y="1152"/>
                  </a:lnTo>
                  <a:lnTo>
                    <a:pt x="1" y="1123"/>
                  </a:lnTo>
                  <a:lnTo>
                    <a:pt x="3" y="1092"/>
                  </a:lnTo>
                  <a:lnTo>
                    <a:pt x="6" y="1062"/>
                  </a:lnTo>
                  <a:lnTo>
                    <a:pt x="9" y="1033"/>
                  </a:lnTo>
                  <a:lnTo>
                    <a:pt x="13" y="1003"/>
                  </a:lnTo>
                  <a:lnTo>
                    <a:pt x="18" y="974"/>
                  </a:lnTo>
                  <a:lnTo>
                    <a:pt x="25" y="945"/>
                  </a:lnTo>
                  <a:lnTo>
                    <a:pt x="31" y="917"/>
                  </a:lnTo>
                  <a:lnTo>
                    <a:pt x="38" y="887"/>
                  </a:lnTo>
                  <a:lnTo>
                    <a:pt x="45" y="860"/>
                  </a:lnTo>
                  <a:lnTo>
                    <a:pt x="53" y="832"/>
                  </a:lnTo>
                  <a:lnTo>
                    <a:pt x="62" y="804"/>
                  </a:lnTo>
                  <a:lnTo>
                    <a:pt x="72" y="777"/>
                  </a:lnTo>
                  <a:lnTo>
                    <a:pt x="82" y="749"/>
                  </a:lnTo>
                  <a:lnTo>
                    <a:pt x="94" y="723"/>
                  </a:lnTo>
                  <a:lnTo>
                    <a:pt x="105" y="697"/>
                  </a:lnTo>
                  <a:lnTo>
                    <a:pt x="117" y="671"/>
                  </a:lnTo>
                  <a:lnTo>
                    <a:pt x="130" y="645"/>
                  </a:lnTo>
                  <a:lnTo>
                    <a:pt x="143" y="619"/>
                  </a:lnTo>
                  <a:lnTo>
                    <a:pt x="157" y="595"/>
                  </a:lnTo>
                  <a:lnTo>
                    <a:pt x="172" y="571"/>
                  </a:lnTo>
                  <a:lnTo>
                    <a:pt x="187" y="546"/>
                  </a:lnTo>
                  <a:lnTo>
                    <a:pt x="202" y="522"/>
                  </a:lnTo>
                  <a:lnTo>
                    <a:pt x="218" y="499"/>
                  </a:lnTo>
                  <a:lnTo>
                    <a:pt x="236" y="476"/>
                  </a:lnTo>
                  <a:lnTo>
                    <a:pt x="253" y="453"/>
                  </a:lnTo>
                  <a:lnTo>
                    <a:pt x="270" y="432"/>
                  </a:lnTo>
                  <a:lnTo>
                    <a:pt x="289" y="409"/>
                  </a:lnTo>
                  <a:lnTo>
                    <a:pt x="308" y="388"/>
                  </a:lnTo>
                  <a:lnTo>
                    <a:pt x="327" y="368"/>
                  </a:lnTo>
                  <a:lnTo>
                    <a:pt x="347" y="347"/>
                  </a:lnTo>
                  <a:lnTo>
                    <a:pt x="368" y="327"/>
                  </a:lnTo>
                  <a:lnTo>
                    <a:pt x="388" y="308"/>
                  </a:lnTo>
                  <a:lnTo>
                    <a:pt x="409" y="290"/>
                  </a:lnTo>
                  <a:lnTo>
                    <a:pt x="431" y="270"/>
                  </a:lnTo>
                  <a:lnTo>
                    <a:pt x="453" y="253"/>
                  </a:lnTo>
                  <a:lnTo>
                    <a:pt x="475" y="236"/>
                  </a:lnTo>
                  <a:lnTo>
                    <a:pt x="499" y="219"/>
                  </a:lnTo>
                  <a:lnTo>
                    <a:pt x="522" y="202"/>
                  </a:lnTo>
                  <a:lnTo>
                    <a:pt x="546" y="187"/>
                  </a:lnTo>
                  <a:lnTo>
                    <a:pt x="570" y="172"/>
                  </a:lnTo>
                  <a:lnTo>
                    <a:pt x="595" y="158"/>
                  </a:lnTo>
                  <a:lnTo>
                    <a:pt x="619" y="143"/>
                  </a:lnTo>
                  <a:lnTo>
                    <a:pt x="645" y="130"/>
                  </a:lnTo>
                  <a:lnTo>
                    <a:pt x="670" y="117"/>
                  </a:lnTo>
                  <a:lnTo>
                    <a:pt x="697" y="105"/>
                  </a:lnTo>
                  <a:lnTo>
                    <a:pt x="723" y="94"/>
                  </a:lnTo>
                  <a:lnTo>
                    <a:pt x="749" y="82"/>
                  </a:lnTo>
                  <a:lnTo>
                    <a:pt x="777" y="72"/>
                  </a:lnTo>
                  <a:lnTo>
                    <a:pt x="804" y="62"/>
                  </a:lnTo>
                  <a:lnTo>
                    <a:pt x="832" y="53"/>
                  </a:lnTo>
                  <a:lnTo>
                    <a:pt x="860" y="45"/>
                  </a:lnTo>
                  <a:lnTo>
                    <a:pt x="887" y="38"/>
                  </a:lnTo>
                  <a:lnTo>
                    <a:pt x="916" y="31"/>
                  </a:lnTo>
                  <a:lnTo>
                    <a:pt x="945" y="25"/>
                  </a:lnTo>
                  <a:lnTo>
                    <a:pt x="974" y="19"/>
                  </a:lnTo>
                  <a:lnTo>
                    <a:pt x="1003" y="13"/>
                  </a:lnTo>
                  <a:lnTo>
                    <a:pt x="1033" y="9"/>
                  </a:lnTo>
                  <a:lnTo>
                    <a:pt x="1062" y="6"/>
                  </a:lnTo>
                  <a:lnTo>
                    <a:pt x="1092" y="3"/>
                  </a:lnTo>
                  <a:lnTo>
                    <a:pt x="1122" y="2"/>
                  </a:lnTo>
                  <a:lnTo>
                    <a:pt x="1152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213" y="0"/>
                  </a:lnTo>
                  <a:lnTo>
                    <a:pt x="1244" y="2"/>
                  </a:lnTo>
                  <a:lnTo>
                    <a:pt x="1274" y="3"/>
                  </a:lnTo>
                  <a:lnTo>
                    <a:pt x="1304" y="6"/>
                  </a:lnTo>
                  <a:lnTo>
                    <a:pt x="1333" y="9"/>
                  </a:lnTo>
                  <a:lnTo>
                    <a:pt x="1362" y="13"/>
                  </a:lnTo>
                  <a:lnTo>
                    <a:pt x="1392" y="19"/>
                  </a:lnTo>
                  <a:lnTo>
                    <a:pt x="1421" y="25"/>
                  </a:lnTo>
                  <a:lnTo>
                    <a:pt x="1450" y="31"/>
                  </a:lnTo>
                  <a:lnTo>
                    <a:pt x="1478" y="38"/>
                  </a:lnTo>
                  <a:lnTo>
                    <a:pt x="1507" y="45"/>
                  </a:lnTo>
                  <a:lnTo>
                    <a:pt x="1534" y="53"/>
                  </a:lnTo>
                  <a:lnTo>
                    <a:pt x="1562" y="62"/>
                  </a:lnTo>
                  <a:lnTo>
                    <a:pt x="1589" y="72"/>
                  </a:lnTo>
                  <a:lnTo>
                    <a:pt x="1616" y="82"/>
                  </a:lnTo>
                  <a:lnTo>
                    <a:pt x="1643" y="94"/>
                  </a:lnTo>
                  <a:lnTo>
                    <a:pt x="1669" y="105"/>
                  </a:lnTo>
                  <a:lnTo>
                    <a:pt x="1695" y="117"/>
                  </a:lnTo>
                  <a:lnTo>
                    <a:pt x="1721" y="130"/>
                  </a:lnTo>
                  <a:lnTo>
                    <a:pt x="1746" y="143"/>
                  </a:lnTo>
                  <a:lnTo>
                    <a:pt x="1772" y="158"/>
                  </a:lnTo>
                  <a:lnTo>
                    <a:pt x="1796" y="172"/>
                  </a:lnTo>
                  <a:lnTo>
                    <a:pt x="1820" y="187"/>
                  </a:lnTo>
                  <a:lnTo>
                    <a:pt x="1844" y="202"/>
                  </a:lnTo>
                  <a:lnTo>
                    <a:pt x="1867" y="219"/>
                  </a:lnTo>
                  <a:lnTo>
                    <a:pt x="1890" y="236"/>
                  </a:lnTo>
                  <a:lnTo>
                    <a:pt x="1913" y="253"/>
                  </a:lnTo>
                  <a:lnTo>
                    <a:pt x="1935" y="270"/>
                  </a:lnTo>
                  <a:lnTo>
                    <a:pt x="1956" y="290"/>
                  </a:lnTo>
                  <a:lnTo>
                    <a:pt x="1978" y="308"/>
                  </a:lnTo>
                  <a:lnTo>
                    <a:pt x="1999" y="327"/>
                  </a:lnTo>
                  <a:lnTo>
                    <a:pt x="2019" y="347"/>
                  </a:lnTo>
                  <a:lnTo>
                    <a:pt x="2039" y="368"/>
                  </a:lnTo>
                  <a:lnTo>
                    <a:pt x="2058" y="388"/>
                  </a:lnTo>
                  <a:lnTo>
                    <a:pt x="2077" y="409"/>
                  </a:lnTo>
                  <a:lnTo>
                    <a:pt x="2095" y="432"/>
                  </a:lnTo>
                  <a:lnTo>
                    <a:pt x="2114" y="453"/>
                  </a:lnTo>
                  <a:lnTo>
                    <a:pt x="2131" y="476"/>
                  </a:lnTo>
                  <a:lnTo>
                    <a:pt x="2147" y="499"/>
                  </a:lnTo>
                  <a:lnTo>
                    <a:pt x="2163" y="522"/>
                  </a:lnTo>
                  <a:lnTo>
                    <a:pt x="2180" y="546"/>
                  </a:lnTo>
                  <a:lnTo>
                    <a:pt x="2194" y="571"/>
                  </a:lnTo>
                  <a:lnTo>
                    <a:pt x="2209" y="595"/>
                  </a:lnTo>
                  <a:lnTo>
                    <a:pt x="2223" y="619"/>
                  </a:lnTo>
                  <a:lnTo>
                    <a:pt x="2236" y="645"/>
                  </a:lnTo>
                  <a:lnTo>
                    <a:pt x="2249" y="671"/>
                  </a:lnTo>
                  <a:lnTo>
                    <a:pt x="2261" y="697"/>
                  </a:lnTo>
                  <a:lnTo>
                    <a:pt x="2273" y="723"/>
                  </a:lnTo>
                  <a:lnTo>
                    <a:pt x="2283" y="749"/>
                  </a:lnTo>
                  <a:lnTo>
                    <a:pt x="2294" y="777"/>
                  </a:lnTo>
                  <a:lnTo>
                    <a:pt x="2303" y="804"/>
                  </a:lnTo>
                  <a:lnTo>
                    <a:pt x="2313" y="832"/>
                  </a:lnTo>
                  <a:lnTo>
                    <a:pt x="2321" y="860"/>
                  </a:lnTo>
                  <a:lnTo>
                    <a:pt x="2329" y="887"/>
                  </a:lnTo>
                  <a:lnTo>
                    <a:pt x="2336" y="917"/>
                  </a:lnTo>
                  <a:lnTo>
                    <a:pt x="2342" y="945"/>
                  </a:lnTo>
                  <a:lnTo>
                    <a:pt x="2347" y="974"/>
                  </a:lnTo>
                  <a:lnTo>
                    <a:pt x="2352" y="1003"/>
                  </a:lnTo>
                  <a:lnTo>
                    <a:pt x="2356" y="1033"/>
                  </a:lnTo>
                  <a:lnTo>
                    <a:pt x="2359" y="1062"/>
                  </a:lnTo>
                  <a:lnTo>
                    <a:pt x="2362" y="1092"/>
                  </a:lnTo>
                  <a:lnTo>
                    <a:pt x="2364" y="1123"/>
                  </a:lnTo>
                  <a:lnTo>
                    <a:pt x="2365" y="1152"/>
                  </a:lnTo>
                  <a:lnTo>
                    <a:pt x="2365" y="1183"/>
                  </a:lnTo>
                  <a:lnTo>
                    <a:pt x="2365" y="1183"/>
                  </a:lnTo>
                  <a:lnTo>
                    <a:pt x="2365" y="1213"/>
                  </a:lnTo>
                  <a:lnTo>
                    <a:pt x="2364" y="1244"/>
                  </a:lnTo>
                  <a:lnTo>
                    <a:pt x="2362" y="1274"/>
                  </a:lnTo>
                  <a:lnTo>
                    <a:pt x="2359" y="1304"/>
                  </a:lnTo>
                  <a:lnTo>
                    <a:pt x="2356" y="1334"/>
                  </a:lnTo>
                  <a:lnTo>
                    <a:pt x="2352" y="1363"/>
                  </a:lnTo>
                  <a:lnTo>
                    <a:pt x="2347" y="1392"/>
                  </a:lnTo>
                  <a:lnTo>
                    <a:pt x="2342" y="1421"/>
                  </a:lnTo>
                  <a:lnTo>
                    <a:pt x="2336" y="1450"/>
                  </a:lnTo>
                  <a:lnTo>
                    <a:pt x="2329" y="1478"/>
                  </a:lnTo>
                  <a:lnTo>
                    <a:pt x="2321" y="1507"/>
                  </a:lnTo>
                  <a:lnTo>
                    <a:pt x="2313" y="1534"/>
                  </a:lnTo>
                  <a:lnTo>
                    <a:pt x="2303" y="1562"/>
                  </a:lnTo>
                  <a:lnTo>
                    <a:pt x="2294" y="1590"/>
                  </a:lnTo>
                  <a:lnTo>
                    <a:pt x="2283" y="1616"/>
                  </a:lnTo>
                  <a:lnTo>
                    <a:pt x="2273" y="1643"/>
                  </a:lnTo>
                  <a:lnTo>
                    <a:pt x="2261" y="1669"/>
                  </a:lnTo>
                  <a:lnTo>
                    <a:pt x="2249" y="1695"/>
                  </a:lnTo>
                  <a:lnTo>
                    <a:pt x="2236" y="1721"/>
                  </a:lnTo>
                  <a:lnTo>
                    <a:pt x="2223" y="1746"/>
                  </a:lnTo>
                  <a:lnTo>
                    <a:pt x="2209" y="1772"/>
                  </a:lnTo>
                  <a:lnTo>
                    <a:pt x="2194" y="1796"/>
                  </a:lnTo>
                  <a:lnTo>
                    <a:pt x="2180" y="1820"/>
                  </a:lnTo>
                  <a:lnTo>
                    <a:pt x="2163" y="1844"/>
                  </a:lnTo>
                  <a:lnTo>
                    <a:pt x="2147" y="1867"/>
                  </a:lnTo>
                  <a:lnTo>
                    <a:pt x="2131" y="1890"/>
                  </a:lnTo>
                  <a:lnTo>
                    <a:pt x="2114" y="1913"/>
                  </a:lnTo>
                  <a:lnTo>
                    <a:pt x="2095" y="1935"/>
                  </a:lnTo>
                  <a:lnTo>
                    <a:pt x="2077" y="1956"/>
                  </a:lnTo>
                  <a:lnTo>
                    <a:pt x="2058" y="1978"/>
                  </a:lnTo>
                  <a:lnTo>
                    <a:pt x="2039" y="1999"/>
                  </a:lnTo>
                  <a:lnTo>
                    <a:pt x="2019" y="2019"/>
                  </a:lnTo>
                  <a:lnTo>
                    <a:pt x="1999" y="2038"/>
                  </a:lnTo>
                  <a:lnTo>
                    <a:pt x="1978" y="2058"/>
                  </a:lnTo>
                  <a:lnTo>
                    <a:pt x="1956" y="2077"/>
                  </a:lnTo>
                  <a:lnTo>
                    <a:pt x="1935" y="2095"/>
                  </a:lnTo>
                  <a:lnTo>
                    <a:pt x="1913" y="2114"/>
                  </a:lnTo>
                  <a:lnTo>
                    <a:pt x="1890" y="2131"/>
                  </a:lnTo>
                  <a:lnTo>
                    <a:pt x="1867" y="2147"/>
                  </a:lnTo>
                  <a:lnTo>
                    <a:pt x="1844" y="2163"/>
                  </a:lnTo>
                  <a:lnTo>
                    <a:pt x="1820" y="2180"/>
                  </a:lnTo>
                  <a:lnTo>
                    <a:pt x="1796" y="2195"/>
                  </a:lnTo>
                  <a:lnTo>
                    <a:pt x="1772" y="2209"/>
                  </a:lnTo>
                  <a:lnTo>
                    <a:pt x="1746" y="2223"/>
                  </a:lnTo>
                  <a:lnTo>
                    <a:pt x="1721" y="2236"/>
                  </a:lnTo>
                  <a:lnTo>
                    <a:pt x="1695" y="2249"/>
                  </a:lnTo>
                  <a:lnTo>
                    <a:pt x="1669" y="2261"/>
                  </a:lnTo>
                  <a:lnTo>
                    <a:pt x="1643" y="2273"/>
                  </a:lnTo>
                  <a:lnTo>
                    <a:pt x="1616" y="2283"/>
                  </a:lnTo>
                  <a:lnTo>
                    <a:pt x="1589" y="2294"/>
                  </a:lnTo>
                  <a:lnTo>
                    <a:pt x="1562" y="2303"/>
                  </a:lnTo>
                  <a:lnTo>
                    <a:pt x="1534" y="2313"/>
                  </a:lnTo>
                  <a:lnTo>
                    <a:pt x="1507" y="2321"/>
                  </a:lnTo>
                  <a:lnTo>
                    <a:pt x="1478" y="2329"/>
                  </a:lnTo>
                  <a:lnTo>
                    <a:pt x="1450" y="2336"/>
                  </a:lnTo>
                  <a:lnTo>
                    <a:pt x="1421" y="2342"/>
                  </a:lnTo>
                  <a:lnTo>
                    <a:pt x="1392" y="2347"/>
                  </a:lnTo>
                  <a:lnTo>
                    <a:pt x="1362" y="2352"/>
                  </a:lnTo>
                  <a:lnTo>
                    <a:pt x="1333" y="2356"/>
                  </a:lnTo>
                  <a:lnTo>
                    <a:pt x="1304" y="2359"/>
                  </a:lnTo>
                  <a:lnTo>
                    <a:pt x="1274" y="2362"/>
                  </a:lnTo>
                  <a:lnTo>
                    <a:pt x="1244" y="2364"/>
                  </a:lnTo>
                  <a:lnTo>
                    <a:pt x="1213" y="2365"/>
                  </a:lnTo>
                  <a:lnTo>
                    <a:pt x="1183" y="2365"/>
                  </a:lnTo>
                  <a:lnTo>
                    <a:pt x="1183" y="2365"/>
                  </a:lnTo>
                  <a:close/>
                  <a:moveTo>
                    <a:pt x="1183" y="166"/>
                  </a:moveTo>
                  <a:lnTo>
                    <a:pt x="1183" y="166"/>
                  </a:lnTo>
                  <a:lnTo>
                    <a:pt x="1156" y="167"/>
                  </a:lnTo>
                  <a:lnTo>
                    <a:pt x="1131" y="168"/>
                  </a:lnTo>
                  <a:lnTo>
                    <a:pt x="1105" y="169"/>
                  </a:lnTo>
                  <a:lnTo>
                    <a:pt x="1079" y="172"/>
                  </a:lnTo>
                  <a:lnTo>
                    <a:pt x="1054" y="174"/>
                  </a:lnTo>
                  <a:lnTo>
                    <a:pt x="1029" y="178"/>
                  </a:lnTo>
                  <a:lnTo>
                    <a:pt x="1003" y="182"/>
                  </a:lnTo>
                  <a:lnTo>
                    <a:pt x="979" y="187"/>
                  </a:lnTo>
                  <a:lnTo>
                    <a:pt x="953" y="192"/>
                  </a:lnTo>
                  <a:lnTo>
                    <a:pt x="929" y="198"/>
                  </a:lnTo>
                  <a:lnTo>
                    <a:pt x="905" y="204"/>
                  </a:lnTo>
                  <a:lnTo>
                    <a:pt x="881" y="211"/>
                  </a:lnTo>
                  <a:lnTo>
                    <a:pt x="857" y="220"/>
                  </a:lnTo>
                  <a:lnTo>
                    <a:pt x="834" y="228"/>
                  </a:lnTo>
                  <a:lnTo>
                    <a:pt x="810" y="237"/>
                  </a:lnTo>
                  <a:lnTo>
                    <a:pt x="788" y="246"/>
                  </a:lnTo>
                  <a:lnTo>
                    <a:pt x="742" y="266"/>
                  </a:lnTo>
                  <a:lnTo>
                    <a:pt x="699" y="289"/>
                  </a:lnTo>
                  <a:lnTo>
                    <a:pt x="656" y="314"/>
                  </a:lnTo>
                  <a:lnTo>
                    <a:pt x="614" y="340"/>
                  </a:lnTo>
                  <a:lnTo>
                    <a:pt x="575" y="369"/>
                  </a:lnTo>
                  <a:lnTo>
                    <a:pt x="536" y="398"/>
                  </a:lnTo>
                  <a:lnTo>
                    <a:pt x="500" y="431"/>
                  </a:lnTo>
                  <a:lnTo>
                    <a:pt x="464" y="464"/>
                  </a:lnTo>
                  <a:lnTo>
                    <a:pt x="431" y="500"/>
                  </a:lnTo>
                  <a:lnTo>
                    <a:pt x="398" y="536"/>
                  </a:lnTo>
                  <a:lnTo>
                    <a:pt x="369" y="575"/>
                  </a:lnTo>
                  <a:lnTo>
                    <a:pt x="340" y="615"/>
                  </a:lnTo>
                  <a:lnTo>
                    <a:pt x="314" y="656"/>
                  </a:lnTo>
                  <a:lnTo>
                    <a:pt x="289" y="699"/>
                  </a:lnTo>
                  <a:lnTo>
                    <a:pt x="266" y="742"/>
                  </a:lnTo>
                  <a:lnTo>
                    <a:pt x="246" y="788"/>
                  </a:lnTo>
                  <a:lnTo>
                    <a:pt x="237" y="810"/>
                  </a:lnTo>
                  <a:lnTo>
                    <a:pt x="228" y="834"/>
                  </a:lnTo>
                  <a:lnTo>
                    <a:pt x="219" y="857"/>
                  </a:lnTo>
                  <a:lnTo>
                    <a:pt x="211" y="881"/>
                  </a:lnTo>
                  <a:lnTo>
                    <a:pt x="204" y="905"/>
                  </a:lnTo>
                  <a:lnTo>
                    <a:pt x="198" y="929"/>
                  </a:lnTo>
                  <a:lnTo>
                    <a:pt x="192" y="953"/>
                  </a:lnTo>
                  <a:lnTo>
                    <a:pt x="187" y="979"/>
                  </a:lnTo>
                  <a:lnTo>
                    <a:pt x="182" y="1003"/>
                  </a:lnTo>
                  <a:lnTo>
                    <a:pt x="178" y="1029"/>
                  </a:lnTo>
                  <a:lnTo>
                    <a:pt x="174" y="1054"/>
                  </a:lnTo>
                  <a:lnTo>
                    <a:pt x="171" y="1079"/>
                  </a:lnTo>
                  <a:lnTo>
                    <a:pt x="169" y="1105"/>
                  </a:lnTo>
                  <a:lnTo>
                    <a:pt x="168" y="1131"/>
                  </a:lnTo>
                  <a:lnTo>
                    <a:pt x="167" y="1157"/>
                  </a:lnTo>
                  <a:lnTo>
                    <a:pt x="166" y="1183"/>
                  </a:lnTo>
                  <a:lnTo>
                    <a:pt x="166" y="1183"/>
                  </a:lnTo>
                  <a:lnTo>
                    <a:pt x="167" y="1209"/>
                  </a:lnTo>
                  <a:lnTo>
                    <a:pt x="168" y="1236"/>
                  </a:lnTo>
                  <a:lnTo>
                    <a:pt x="169" y="1261"/>
                  </a:lnTo>
                  <a:lnTo>
                    <a:pt x="171" y="1287"/>
                  </a:lnTo>
                  <a:lnTo>
                    <a:pt x="174" y="1313"/>
                  </a:lnTo>
                  <a:lnTo>
                    <a:pt x="178" y="1338"/>
                  </a:lnTo>
                  <a:lnTo>
                    <a:pt x="182" y="1362"/>
                  </a:lnTo>
                  <a:lnTo>
                    <a:pt x="187" y="1388"/>
                  </a:lnTo>
                  <a:lnTo>
                    <a:pt x="192" y="1412"/>
                  </a:lnTo>
                  <a:lnTo>
                    <a:pt x="198" y="1437"/>
                  </a:lnTo>
                  <a:lnTo>
                    <a:pt x="204" y="1461"/>
                  </a:lnTo>
                  <a:lnTo>
                    <a:pt x="211" y="1485"/>
                  </a:lnTo>
                  <a:lnTo>
                    <a:pt x="219" y="1509"/>
                  </a:lnTo>
                  <a:lnTo>
                    <a:pt x="228" y="1532"/>
                  </a:lnTo>
                  <a:lnTo>
                    <a:pt x="237" y="1555"/>
                  </a:lnTo>
                  <a:lnTo>
                    <a:pt x="246" y="1579"/>
                  </a:lnTo>
                  <a:lnTo>
                    <a:pt x="266" y="1623"/>
                  </a:lnTo>
                  <a:lnTo>
                    <a:pt x="289" y="1667"/>
                  </a:lnTo>
                  <a:lnTo>
                    <a:pt x="314" y="1710"/>
                  </a:lnTo>
                  <a:lnTo>
                    <a:pt x="340" y="1751"/>
                  </a:lnTo>
                  <a:lnTo>
                    <a:pt x="369" y="1791"/>
                  </a:lnTo>
                  <a:lnTo>
                    <a:pt x="398" y="1829"/>
                  </a:lnTo>
                  <a:lnTo>
                    <a:pt x="431" y="1867"/>
                  </a:lnTo>
                  <a:lnTo>
                    <a:pt x="464" y="1901"/>
                  </a:lnTo>
                  <a:lnTo>
                    <a:pt x="500" y="1936"/>
                  </a:lnTo>
                  <a:lnTo>
                    <a:pt x="536" y="1967"/>
                  </a:lnTo>
                  <a:lnTo>
                    <a:pt x="575" y="1998"/>
                  </a:lnTo>
                  <a:lnTo>
                    <a:pt x="614" y="2026"/>
                  </a:lnTo>
                  <a:lnTo>
                    <a:pt x="656" y="2053"/>
                  </a:lnTo>
                  <a:lnTo>
                    <a:pt x="699" y="2077"/>
                  </a:lnTo>
                  <a:lnTo>
                    <a:pt x="742" y="2099"/>
                  </a:lnTo>
                  <a:lnTo>
                    <a:pt x="788" y="2120"/>
                  </a:lnTo>
                  <a:lnTo>
                    <a:pt x="810" y="2129"/>
                  </a:lnTo>
                  <a:lnTo>
                    <a:pt x="834" y="2138"/>
                  </a:lnTo>
                  <a:lnTo>
                    <a:pt x="857" y="2146"/>
                  </a:lnTo>
                  <a:lnTo>
                    <a:pt x="881" y="2154"/>
                  </a:lnTo>
                  <a:lnTo>
                    <a:pt x="905" y="2161"/>
                  </a:lnTo>
                  <a:lnTo>
                    <a:pt x="929" y="2167"/>
                  </a:lnTo>
                  <a:lnTo>
                    <a:pt x="953" y="2173"/>
                  </a:lnTo>
                  <a:lnTo>
                    <a:pt x="979" y="2180"/>
                  </a:lnTo>
                  <a:lnTo>
                    <a:pt x="1003" y="2184"/>
                  </a:lnTo>
                  <a:lnTo>
                    <a:pt x="1029" y="2188"/>
                  </a:lnTo>
                  <a:lnTo>
                    <a:pt x="1054" y="2192"/>
                  </a:lnTo>
                  <a:lnTo>
                    <a:pt x="1079" y="2195"/>
                  </a:lnTo>
                  <a:lnTo>
                    <a:pt x="1105" y="2197"/>
                  </a:lnTo>
                  <a:lnTo>
                    <a:pt x="1131" y="2199"/>
                  </a:lnTo>
                  <a:lnTo>
                    <a:pt x="1156" y="2200"/>
                  </a:lnTo>
                  <a:lnTo>
                    <a:pt x="1183" y="2200"/>
                  </a:lnTo>
                  <a:lnTo>
                    <a:pt x="1183" y="2200"/>
                  </a:lnTo>
                  <a:lnTo>
                    <a:pt x="1209" y="2200"/>
                  </a:lnTo>
                  <a:lnTo>
                    <a:pt x="1236" y="2199"/>
                  </a:lnTo>
                  <a:lnTo>
                    <a:pt x="1261" y="2197"/>
                  </a:lnTo>
                  <a:lnTo>
                    <a:pt x="1287" y="2195"/>
                  </a:lnTo>
                  <a:lnTo>
                    <a:pt x="1313" y="2192"/>
                  </a:lnTo>
                  <a:lnTo>
                    <a:pt x="1338" y="2188"/>
                  </a:lnTo>
                  <a:lnTo>
                    <a:pt x="1362" y="2184"/>
                  </a:lnTo>
                  <a:lnTo>
                    <a:pt x="1388" y="2180"/>
                  </a:lnTo>
                  <a:lnTo>
                    <a:pt x="1412" y="2173"/>
                  </a:lnTo>
                  <a:lnTo>
                    <a:pt x="1437" y="2167"/>
                  </a:lnTo>
                  <a:lnTo>
                    <a:pt x="1461" y="2161"/>
                  </a:lnTo>
                  <a:lnTo>
                    <a:pt x="1485" y="2154"/>
                  </a:lnTo>
                  <a:lnTo>
                    <a:pt x="1509" y="2146"/>
                  </a:lnTo>
                  <a:lnTo>
                    <a:pt x="1532" y="2138"/>
                  </a:lnTo>
                  <a:lnTo>
                    <a:pt x="1555" y="2129"/>
                  </a:lnTo>
                  <a:lnTo>
                    <a:pt x="1579" y="2120"/>
                  </a:lnTo>
                  <a:lnTo>
                    <a:pt x="1623" y="2099"/>
                  </a:lnTo>
                  <a:lnTo>
                    <a:pt x="1667" y="2077"/>
                  </a:lnTo>
                  <a:lnTo>
                    <a:pt x="1710" y="2053"/>
                  </a:lnTo>
                  <a:lnTo>
                    <a:pt x="1751" y="2026"/>
                  </a:lnTo>
                  <a:lnTo>
                    <a:pt x="1791" y="1998"/>
                  </a:lnTo>
                  <a:lnTo>
                    <a:pt x="1829" y="1967"/>
                  </a:lnTo>
                  <a:lnTo>
                    <a:pt x="1866" y="1936"/>
                  </a:lnTo>
                  <a:lnTo>
                    <a:pt x="1901" y="1901"/>
                  </a:lnTo>
                  <a:lnTo>
                    <a:pt x="1935" y="1867"/>
                  </a:lnTo>
                  <a:lnTo>
                    <a:pt x="1967" y="1829"/>
                  </a:lnTo>
                  <a:lnTo>
                    <a:pt x="1998" y="1791"/>
                  </a:lnTo>
                  <a:lnTo>
                    <a:pt x="2026" y="1751"/>
                  </a:lnTo>
                  <a:lnTo>
                    <a:pt x="2053" y="1710"/>
                  </a:lnTo>
                  <a:lnTo>
                    <a:pt x="2077" y="1667"/>
                  </a:lnTo>
                  <a:lnTo>
                    <a:pt x="2099" y="1623"/>
                  </a:lnTo>
                  <a:lnTo>
                    <a:pt x="2120" y="1579"/>
                  </a:lnTo>
                  <a:lnTo>
                    <a:pt x="2129" y="1555"/>
                  </a:lnTo>
                  <a:lnTo>
                    <a:pt x="2138" y="1532"/>
                  </a:lnTo>
                  <a:lnTo>
                    <a:pt x="2146" y="1509"/>
                  </a:lnTo>
                  <a:lnTo>
                    <a:pt x="2154" y="1485"/>
                  </a:lnTo>
                  <a:lnTo>
                    <a:pt x="2161" y="1461"/>
                  </a:lnTo>
                  <a:lnTo>
                    <a:pt x="2167" y="1437"/>
                  </a:lnTo>
                  <a:lnTo>
                    <a:pt x="2174" y="1412"/>
                  </a:lnTo>
                  <a:lnTo>
                    <a:pt x="2180" y="1388"/>
                  </a:lnTo>
                  <a:lnTo>
                    <a:pt x="2184" y="1362"/>
                  </a:lnTo>
                  <a:lnTo>
                    <a:pt x="2188" y="1338"/>
                  </a:lnTo>
                  <a:lnTo>
                    <a:pt x="2192" y="1313"/>
                  </a:lnTo>
                  <a:lnTo>
                    <a:pt x="2195" y="1287"/>
                  </a:lnTo>
                  <a:lnTo>
                    <a:pt x="2197" y="1261"/>
                  </a:lnTo>
                  <a:lnTo>
                    <a:pt x="2199" y="1236"/>
                  </a:lnTo>
                  <a:lnTo>
                    <a:pt x="2200" y="1209"/>
                  </a:lnTo>
                  <a:lnTo>
                    <a:pt x="2200" y="1183"/>
                  </a:lnTo>
                  <a:lnTo>
                    <a:pt x="2200" y="1183"/>
                  </a:lnTo>
                  <a:lnTo>
                    <a:pt x="2200" y="1157"/>
                  </a:lnTo>
                  <a:lnTo>
                    <a:pt x="2199" y="1131"/>
                  </a:lnTo>
                  <a:lnTo>
                    <a:pt x="2197" y="1105"/>
                  </a:lnTo>
                  <a:lnTo>
                    <a:pt x="2195" y="1079"/>
                  </a:lnTo>
                  <a:lnTo>
                    <a:pt x="2192" y="1054"/>
                  </a:lnTo>
                  <a:lnTo>
                    <a:pt x="2188" y="1029"/>
                  </a:lnTo>
                  <a:lnTo>
                    <a:pt x="2184" y="1003"/>
                  </a:lnTo>
                  <a:lnTo>
                    <a:pt x="2180" y="979"/>
                  </a:lnTo>
                  <a:lnTo>
                    <a:pt x="2174" y="953"/>
                  </a:lnTo>
                  <a:lnTo>
                    <a:pt x="2167" y="929"/>
                  </a:lnTo>
                  <a:lnTo>
                    <a:pt x="2161" y="905"/>
                  </a:lnTo>
                  <a:lnTo>
                    <a:pt x="2154" y="881"/>
                  </a:lnTo>
                  <a:lnTo>
                    <a:pt x="2146" y="857"/>
                  </a:lnTo>
                  <a:lnTo>
                    <a:pt x="2138" y="834"/>
                  </a:lnTo>
                  <a:lnTo>
                    <a:pt x="2129" y="810"/>
                  </a:lnTo>
                  <a:lnTo>
                    <a:pt x="2120" y="788"/>
                  </a:lnTo>
                  <a:lnTo>
                    <a:pt x="2099" y="742"/>
                  </a:lnTo>
                  <a:lnTo>
                    <a:pt x="2077" y="699"/>
                  </a:lnTo>
                  <a:lnTo>
                    <a:pt x="2053" y="656"/>
                  </a:lnTo>
                  <a:lnTo>
                    <a:pt x="2026" y="615"/>
                  </a:lnTo>
                  <a:lnTo>
                    <a:pt x="1998" y="575"/>
                  </a:lnTo>
                  <a:lnTo>
                    <a:pt x="1967" y="536"/>
                  </a:lnTo>
                  <a:lnTo>
                    <a:pt x="1935" y="500"/>
                  </a:lnTo>
                  <a:lnTo>
                    <a:pt x="1901" y="464"/>
                  </a:lnTo>
                  <a:lnTo>
                    <a:pt x="1866" y="431"/>
                  </a:lnTo>
                  <a:lnTo>
                    <a:pt x="1829" y="398"/>
                  </a:lnTo>
                  <a:lnTo>
                    <a:pt x="1791" y="369"/>
                  </a:lnTo>
                  <a:lnTo>
                    <a:pt x="1751" y="340"/>
                  </a:lnTo>
                  <a:lnTo>
                    <a:pt x="1710" y="314"/>
                  </a:lnTo>
                  <a:lnTo>
                    <a:pt x="1667" y="289"/>
                  </a:lnTo>
                  <a:lnTo>
                    <a:pt x="1623" y="266"/>
                  </a:lnTo>
                  <a:lnTo>
                    <a:pt x="1579" y="246"/>
                  </a:lnTo>
                  <a:lnTo>
                    <a:pt x="1555" y="237"/>
                  </a:lnTo>
                  <a:lnTo>
                    <a:pt x="1532" y="228"/>
                  </a:lnTo>
                  <a:lnTo>
                    <a:pt x="1509" y="220"/>
                  </a:lnTo>
                  <a:lnTo>
                    <a:pt x="1485" y="211"/>
                  </a:lnTo>
                  <a:lnTo>
                    <a:pt x="1461" y="204"/>
                  </a:lnTo>
                  <a:lnTo>
                    <a:pt x="1437" y="198"/>
                  </a:lnTo>
                  <a:lnTo>
                    <a:pt x="1412" y="192"/>
                  </a:lnTo>
                  <a:lnTo>
                    <a:pt x="1388" y="187"/>
                  </a:lnTo>
                  <a:lnTo>
                    <a:pt x="1362" y="182"/>
                  </a:lnTo>
                  <a:lnTo>
                    <a:pt x="1338" y="178"/>
                  </a:lnTo>
                  <a:lnTo>
                    <a:pt x="1313" y="174"/>
                  </a:lnTo>
                  <a:lnTo>
                    <a:pt x="1287" y="172"/>
                  </a:lnTo>
                  <a:lnTo>
                    <a:pt x="1261" y="169"/>
                  </a:lnTo>
                  <a:lnTo>
                    <a:pt x="1236" y="168"/>
                  </a:lnTo>
                  <a:lnTo>
                    <a:pt x="1209" y="167"/>
                  </a:lnTo>
                  <a:lnTo>
                    <a:pt x="1183" y="166"/>
                  </a:lnTo>
                  <a:lnTo>
                    <a:pt x="1183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8" name="Symbol zastępczy tekstu 7">
            <a:extLst>
              <a:ext uri="{FF2B5EF4-FFF2-40B4-BE49-F238E27FC236}">
                <a16:creationId xmlns:a16="http://schemas.microsoft.com/office/drawing/2014/main" id="{4246BFB9-AD90-4A15-A712-D91668B1317C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55D08E36-4B68-4A5B-82E6-F8680F92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09253"/>
              </p:ext>
            </p:extLst>
          </p:nvPr>
        </p:nvGraphicFramePr>
        <p:xfrm>
          <a:off x="854241" y="3592053"/>
          <a:ext cx="7781437" cy="51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37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3185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3185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3185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3185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Zgłaszam to do straży miejskiej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Nic nie robię, zachowuję się biernie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Zgłaszam do urzędu gminy/miasta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Zwracam uwagę osobie, która tego dokonała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Zgłaszam do odpowiedniego/ </a:t>
                      </a:r>
                      <a:b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innego miejsca</a:t>
                      </a:r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AD54FDB2-00D9-4A80-98F9-11944B287A5F}"/>
              </a:ext>
            </a:extLst>
          </p:cNvPr>
          <p:cNvCxnSpPr>
            <a:cxnSpLocks/>
          </p:cNvCxnSpPr>
          <p:nvPr/>
        </p:nvCxnSpPr>
        <p:spPr>
          <a:xfrm>
            <a:off x="1569146" y="4063143"/>
            <a:ext cx="0" cy="33601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FFCB591D-61E2-4140-882F-4D3C119B3F18}"/>
              </a:ext>
            </a:extLst>
          </p:cNvPr>
          <p:cNvCxnSpPr>
            <a:cxnSpLocks/>
          </p:cNvCxnSpPr>
          <p:nvPr/>
        </p:nvCxnSpPr>
        <p:spPr>
          <a:xfrm>
            <a:off x="1572687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48F2CC23-3C0E-4141-8765-2196311FCD36}"/>
              </a:ext>
            </a:extLst>
          </p:cNvPr>
          <p:cNvCxnSpPr>
            <a:cxnSpLocks/>
          </p:cNvCxnSpPr>
          <p:nvPr/>
        </p:nvCxnSpPr>
        <p:spPr>
          <a:xfrm>
            <a:off x="3112175" y="4038285"/>
            <a:ext cx="0" cy="279525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C5B3C325-4FAB-44CC-B91A-A85B0B7D4A37}"/>
              </a:ext>
            </a:extLst>
          </p:cNvPr>
          <p:cNvCxnSpPr>
            <a:cxnSpLocks/>
          </p:cNvCxnSpPr>
          <p:nvPr/>
        </p:nvCxnSpPr>
        <p:spPr>
          <a:xfrm>
            <a:off x="3115716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11CA5D48-B25A-445F-851B-16BBF775585B}"/>
              </a:ext>
            </a:extLst>
          </p:cNvPr>
          <p:cNvGrpSpPr/>
          <p:nvPr/>
        </p:nvGrpSpPr>
        <p:grpSpPr>
          <a:xfrm>
            <a:off x="4668256" y="3423673"/>
            <a:ext cx="3541" cy="1031369"/>
            <a:chOff x="4572000" y="3423673"/>
            <a:chExt cx="3541" cy="1031369"/>
          </a:xfrm>
        </p:grpSpPr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16714F0E-4276-4342-94F2-3C81976E757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38285"/>
              <a:ext cx="0" cy="416757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id="{E7A256BE-B0E2-43D7-9DEF-2AA6AC3A5C34}"/>
                </a:ext>
              </a:extLst>
            </p:cNvPr>
            <p:cNvCxnSpPr>
              <a:cxnSpLocks/>
            </p:cNvCxnSpPr>
            <p:nvPr/>
          </p:nvCxnSpPr>
          <p:spPr>
            <a:xfrm>
              <a:off x="4575541" y="3423673"/>
              <a:ext cx="0" cy="152400"/>
            </a:xfrm>
            <a:prstGeom prst="line">
              <a:avLst/>
            </a:prstGeom>
            <a:ln w="3175">
              <a:gradFill flip="none" rotWithShape="1">
                <a:gsLst>
                  <a:gs pos="70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2F78BF03-7401-4B6F-A3DC-7320657C7492}"/>
              </a:ext>
            </a:extLst>
          </p:cNvPr>
          <p:cNvCxnSpPr>
            <a:cxnSpLocks/>
          </p:cNvCxnSpPr>
          <p:nvPr/>
        </p:nvCxnSpPr>
        <p:spPr>
          <a:xfrm>
            <a:off x="6212306" y="3995026"/>
            <a:ext cx="0" cy="40413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>
            <a:extLst>
              <a:ext uri="{FF2B5EF4-FFF2-40B4-BE49-F238E27FC236}">
                <a16:creationId xmlns:a16="http://schemas.microsoft.com/office/drawing/2014/main" id="{74F7DF19-6C4F-4765-ADC4-B8DFF5C31DFD}"/>
              </a:ext>
            </a:extLst>
          </p:cNvPr>
          <p:cNvCxnSpPr>
            <a:cxnSpLocks/>
          </p:cNvCxnSpPr>
          <p:nvPr/>
        </p:nvCxnSpPr>
        <p:spPr>
          <a:xfrm>
            <a:off x="6215847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88">
            <a:extLst>
              <a:ext uri="{FF2B5EF4-FFF2-40B4-BE49-F238E27FC236}">
                <a16:creationId xmlns:a16="http://schemas.microsoft.com/office/drawing/2014/main" id="{0B99CA05-F3A5-4C88-93BC-EF6637FFDDAE}"/>
              </a:ext>
            </a:extLst>
          </p:cNvPr>
          <p:cNvCxnSpPr>
            <a:cxnSpLocks/>
          </p:cNvCxnSpPr>
          <p:nvPr/>
        </p:nvCxnSpPr>
        <p:spPr>
          <a:xfrm>
            <a:off x="7783036" y="4145133"/>
            <a:ext cx="0" cy="25402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>
            <a:extLst>
              <a:ext uri="{FF2B5EF4-FFF2-40B4-BE49-F238E27FC236}">
                <a16:creationId xmlns:a16="http://schemas.microsoft.com/office/drawing/2014/main" id="{AA6A0C32-97CF-411B-9612-B909C401F0DB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rostokąt: zaokrąglone rogi 97">
            <a:extLst>
              <a:ext uri="{FF2B5EF4-FFF2-40B4-BE49-F238E27FC236}">
                <a16:creationId xmlns:a16="http://schemas.microsoft.com/office/drawing/2014/main" id="{0752D5C4-2E36-4809-8A6B-8548956AB598}"/>
              </a:ext>
            </a:extLst>
          </p:cNvPr>
          <p:cNvSpPr/>
          <p:nvPr/>
        </p:nvSpPr>
        <p:spPr>
          <a:xfrm>
            <a:off x="755574" y="1549832"/>
            <a:ext cx="8002762" cy="3751431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D5C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B98DF9F5-052C-432E-8F30-CAE2C6AF6D4B}"/>
              </a:ext>
            </a:extLst>
          </p:cNvPr>
          <p:cNvSpPr txBox="1"/>
          <p:nvPr/>
        </p:nvSpPr>
        <p:spPr>
          <a:xfrm>
            <a:off x="1736721" y="1380263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AABF33BD-35CD-4815-8790-6626C073E8A8}"/>
              </a:ext>
            </a:extLst>
          </p:cNvPr>
          <p:cNvGrpSpPr/>
          <p:nvPr/>
        </p:nvGrpSpPr>
        <p:grpSpPr>
          <a:xfrm>
            <a:off x="8061820" y="1785613"/>
            <a:ext cx="455700" cy="565267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BF488CB3-D7F8-4C67-8740-5D76C77DF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02F187B0-6476-472B-B069-B9D2EA4E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id="{E4549C89-51CC-4001-93DC-59E6F07D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id="{28A3C61B-2925-4CC1-833E-8D8C83332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6" name="Grupa 105">
            <a:extLst>
              <a:ext uri="{FF2B5EF4-FFF2-40B4-BE49-F238E27FC236}">
                <a16:creationId xmlns:a16="http://schemas.microsoft.com/office/drawing/2014/main" id="{7CDA230B-DC0E-4C60-94A6-4D54FD07B554}"/>
              </a:ext>
            </a:extLst>
          </p:cNvPr>
          <p:cNvGrpSpPr/>
          <p:nvPr/>
        </p:nvGrpSpPr>
        <p:grpSpPr>
          <a:xfrm>
            <a:off x="5100582" y="1859159"/>
            <a:ext cx="1800543" cy="246221"/>
            <a:chOff x="5674431" y="1669567"/>
            <a:chExt cx="1800543" cy="246221"/>
          </a:xfrm>
        </p:grpSpPr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7DE0688F-50D5-444A-A235-80BBFD1FBC31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58742C2F-16B1-4BF6-AB15-0B95FA4D5EEE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110" name="Prostokąt 109">
            <a:extLst>
              <a:ext uri="{FF2B5EF4-FFF2-40B4-BE49-F238E27FC236}">
                <a16:creationId xmlns:a16="http://schemas.microsoft.com/office/drawing/2014/main" id="{B922037F-13C5-4166-8FBF-75713CBEBE6C}"/>
              </a:ext>
            </a:extLst>
          </p:cNvPr>
          <p:cNvSpPr/>
          <p:nvPr/>
        </p:nvSpPr>
        <p:spPr>
          <a:xfrm rot="16200000">
            <a:off x="5850623" y="1727931"/>
            <a:ext cx="83119" cy="77824"/>
          </a:xfrm>
          <a:prstGeom prst="rect">
            <a:avLst/>
          </a:prstGeom>
          <a:solidFill>
            <a:srgbClr val="E9E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111" name="Prostokąt 110">
            <a:extLst>
              <a:ext uri="{FF2B5EF4-FFF2-40B4-BE49-F238E27FC236}">
                <a16:creationId xmlns:a16="http://schemas.microsoft.com/office/drawing/2014/main" id="{78338D33-61DF-471D-AFDA-44BFE1AC3566}"/>
              </a:ext>
            </a:extLst>
          </p:cNvPr>
          <p:cNvSpPr/>
          <p:nvPr/>
        </p:nvSpPr>
        <p:spPr>
          <a:xfrm rot="16200000">
            <a:off x="5850623" y="1900209"/>
            <a:ext cx="83119" cy="77824"/>
          </a:xfrm>
          <a:prstGeom prst="rect">
            <a:avLst/>
          </a:prstGeom>
          <a:solidFill>
            <a:srgbClr val="BB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id="{3A5B1A22-E831-4043-937D-3F536EC72DA6}"/>
              </a:ext>
            </a:extLst>
          </p:cNvPr>
          <p:cNvSpPr/>
          <p:nvPr/>
        </p:nvSpPr>
        <p:spPr>
          <a:xfrm rot="16200000">
            <a:off x="5850623" y="2072487"/>
            <a:ext cx="83119" cy="77824"/>
          </a:xfrm>
          <a:prstGeom prst="rect">
            <a:avLst/>
          </a:prstGeom>
          <a:solidFill>
            <a:srgbClr val="7D4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115" name="Prostokąt 114">
            <a:extLst>
              <a:ext uri="{FF2B5EF4-FFF2-40B4-BE49-F238E27FC236}">
                <a16:creationId xmlns:a16="http://schemas.microsoft.com/office/drawing/2014/main" id="{2120F149-1610-4576-BF41-DC5A7BE64B04}"/>
              </a:ext>
            </a:extLst>
          </p:cNvPr>
          <p:cNvSpPr/>
          <p:nvPr/>
        </p:nvSpPr>
        <p:spPr>
          <a:xfrm rot="16200000">
            <a:off x="5850623" y="2244765"/>
            <a:ext cx="83119" cy="77824"/>
          </a:xfrm>
          <a:prstGeom prst="rect">
            <a:avLst/>
          </a:prstGeom>
          <a:solidFill>
            <a:srgbClr val="ED9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116" name="Prostokąt 115">
            <a:extLst>
              <a:ext uri="{FF2B5EF4-FFF2-40B4-BE49-F238E27FC236}">
                <a16:creationId xmlns:a16="http://schemas.microsoft.com/office/drawing/2014/main" id="{593F784B-6425-4762-A778-8589287EA48B}"/>
              </a:ext>
            </a:extLst>
          </p:cNvPr>
          <p:cNvSpPr/>
          <p:nvPr/>
        </p:nvSpPr>
        <p:spPr>
          <a:xfrm rot="16200000">
            <a:off x="5850623" y="2417041"/>
            <a:ext cx="83119" cy="77824"/>
          </a:xfrm>
          <a:prstGeom prst="rect">
            <a:avLst/>
          </a:prstGeom>
          <a:solidFill>
            <a:srgbClr val="FBE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7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Wykres 33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2989FC61-4039-4404-9FF5-369F5C792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458099"/>
              </p:ext>
            </p:extLst>
          </p:nvPr>
        </p:nvGraphicFramePr>
        <p:xfrm>
          <a:off x="418553" y="1876074"/>
          <a:ext cx="2882326" cy="226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Wykres 68" descr="Zaufanie do Ministerstwa Klimatu i Środowiska&#10;&#10;Wykres kołowy przedstawiający stopień zaufania do Ministerstwa Klimatu i Środowiska (zdecydowanie nie ufam- 22%, raczej nie ufam - 37%, raczej ufam - 32%,  zdecydowanie ufam - 4%, nie wiem, trudno powiedzieć - 4%).">
            <a:extLst>
              <a:ext uri="{FF2B5EF4-FFF2-40B4-BE49-F238E27FC236}">
                <a16:creationId xmlns:a16="http://schemas.microsoft.com/office/drawing/2014/main" id="{0781E3E6-29B7-4B4D-ACB8-AFD5A134A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404931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413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8. Jeśli chodzi o kwestie związane ze środowiskiem naturalnym i klimatem, to na ile ufa bądź nie ufa Pan(i) Ministerstwu Klimatu i Środowiska: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Zaufanie do Ministerstwa Klimatu i Środowiska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C4697987-92EB-4367-A37A-C14135695CB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8F03E368-3C10-411E-B0D0-55865F6CD1FB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F49F02-FB1E-42BC-A6B7-D29DD8335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62938"/>
            <a:ext cx="7823152" cy="215999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Ze względu na status zawodowy: pracujący: n=697, emeryci, renciści: n=138, uczniowie, studenci: n=115, niepracujący: n=108. Ze względu na dochód netto na 1 rodziny w gospodarstwie domowym: do 1500 zł: n= 180, 1501-2500 zł: n= 290, powyżej 2500 zł: n=425.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FB3908C2-27A8-408D-A543-0AA1671287C6}"/>
              </a:ext>
            </a:extLst>
          </p:cNvPr>
          <p:cNvSpPr/>
          <p:nvPr/>
        </p:nvSpPr>
        <p:spPr>
          <a:xfrm>
            <a:off x="3998080" y="2668772"/>
            <a:ext cx="4688295" cy="129820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5F9945D3-BEF5-4CBC-9469-8A8F1245F458}"/>
              </a:ext>
            </a:extLst>
          </p:cNvPr>
          <p:cNvSpPr/>
          <p:nvPr/>
        </p:nvSpPr>
        <p:spPr>
          <a:xfrm>
            <a:off x="3998079" y="4052173"/>
            <a:ext cx="4688295" cy="133907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F6059FDA-DDD2-4CA8-802D-C9B053DBD575}"/>
              </a:ext>
            </a:extLst>
          </p:cNvPr>
          <p:cNvSpPr/>
          <p:nvPr/>
        </p:nvSpPr>
        <p:spPr>
          <a:xfrm>
            <a:off x="3998080" y="1407353"/>
            <a:ext cx="4688295" cy="1210959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Grafika 37">
            <a:extLst>
              <a:ext uri="{FF2B5EF4-FFF2-40B4-BE49-F238E27FC236}">
                <a16:creationId xmlns:a16="http://schemas.microsoft.com/office/drawing/2014/main" id="{2A7E5497-FE4F-4621-8129-F3D29F665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966" y="2819324"/>
            <a:ext cx="583036" cy="583036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9166581-8560-4E90-91B8-B5697C9BBC5A}"/>
              </a:ext>
            </a:extLst>
          </p:cNvPr>
          <p:cNvSpPr txBox="1"/>
          <p:nvPr/>
        </p:nvSpPr>
        <p:spPr>
          <a:xfrm>
            <a:off x="2728274" y="3547596"/>
            <a:ext cx="117004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</a:t>
            </a:r>
            <a:r>
              <a:rPr lang="pl-PL" sz="1100" b="1" i="1">
                <a:solidFill>
                  <a:schemeClr val="accent3"/>
                </a:solidFill>
                <a:latin typeface="Calibri" panose="020F0502020204030204" pitchFamily="34" charset="0"/>
              </a:rPr>
              <a:t>deklarujących zaufanie</a:t>
            </a:r>
            <a:endParaRPr lang="pl-PL" sz="1100" b="1" i="1" u="none" strike="noStrike" kern="120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Symbol zastępczy tekstu 7">
            <a:extLst>
              <a:ext uri="{FF2B5EF4-FFF2-40B4-BE49-F238E27FC236}">
                <a16:creationId xmlns:a16="http://schemas.microsoft.com/office/drawing/2014/main" id="{459CA61E-4E9F-4697-A671-5AFEDC4A102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60" name="Symbol zastępczy zawartości 4">
            <a:extLst>
              <a:ext uri="{FF2B5EF4-FFF2-40B4-BE49-F238E27FC236}">
                <a16:creationId xmlns:a16="http://schemas.microsoft.com/office/drawing/2014/main" id="{837B9D4D-1184-4151-9D5B-93F56547FA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17863"/>
              </p:ext>
            </p:extLst>
          </p:nvPr>
        </p:nvGraphicFramePr>
        <p:xfrm>
          <a:off x="457626" y="4153601"/>
          <a:ext cx="265792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1" name="Grupa 70">
            <a:extLst>
              <a:ext uri="{FF2B5EF4-FFF2-40B4-BE49-F238E27FC236}">
                <a16:creationId xmlns:a16="http://schemas.microsoft.com/office/drawing/2014/main" id="{870C0484-441C-4A79-B373-E7A118DCC393}"/>
              </a:ext>
            </a:extLst>
          </p:cNvPr>
          <p:cNvGrpSpPr>
            <a:grpSpLocks noChangeAspect="1"/>
          </p:cNvGrpSpPr>
          <p:nvPr/>
        </p:nvGrpSpPr>
        <p:grpSpPr>
          <a:xfrm>
            <a:off x="8149481" y="4554690"/>
            <a:ext cx="431080" cy="352702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72" name="Freeform 84">
              <a:extLst>
                <a:ext uri="{FF2B5EF4-FFF2-40B4-BE49-F238E27FC236}">
                  <a16:creationId xmlns:a16="http://schemas.microsoft.com/office/drawing/2014/main" id="{C50041B9-2361-4C66-AE45-FC7E73389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85">
              <a:extLst>
                <a:ext uri="{FF2B5EF4-FFF2-40B4-BE49-F238E27FC236}">
                  <a16:creationId xmlns:a16="http://schemas.microsoft.com/office/drawing/2014/main" id="{A67CE47C-BC02-4144-A557-45DCF8D6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F702272D-DEA7-4E32-88FF-B0DFADA1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46819"/>
              </p:ext>
            </p:extLst>
          </p:nvPr>
        </p:nvGraphicFramePr>
        <p:xfrm>
          <a:off x="3875016" y="1134077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1" name="Grupa 30">
            <a:extLst>
              <a:ext uri="{FF2B5EF4-FFF2-40B4-BE49-F238E27FC236}">
                <a16:creationId xmlns:a16="http://schemas.microsoft.com/office/drawing/2014/main" id="{2C384D9C-E59E-4784-876B-75788650F8D5}"/>
              </a:ext>
            </a:extLst>
          </p:cNvPr>
          <p:cNvGrpSpPr/>
          <p:nvPr/>
        </p:nvGrpSpPr>
        <p:grpSpPr>
          <a:xfrm>
            <a:off x="8197252" y="1695039"/>
            <a:ext cx="335539" cy="404166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57E2EB3-F9C2-48E9-9CF3-8D6934F0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2B7265F9-FBFB-4113-B8F2-D1F242EB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628070F9-B447-42C9-B3E5-6ADEF5C4B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41792B-A89F-497A-8F73-4213DC165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71026BB7-A320-4883-9EFB-B35A21B6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156766B-B678-477D-95E2-A65FD291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ADE729C-111F-4A27-8EF4-FB5B6683B0A1}"/>
              </a:ext>
            </a:extLst>
          </p:cNvPr>
          <p:cNvGrpSpPr/>
          <p:nvPr/>
        </p:nvGrpSpPr>
        <p:grpSpPr>
          <a:xfrm>
            <a:off x="8222619" y="3156126"/>
            <a:ext cx="284805" cy="323493"/>
            <a:chOff x="8001129" y="3982537"/>
            <a:chExt cx="284805" cy="323493"/>
          </a:xfrm>
        </p:grpSpPr>
        <p:sp>
          <p:nvSpPr>
            <p:cNvPr id="54" name="Freeform 167">
              <a:extLst>
                <a:ext uri="{FF2B5EF4-FFF2-40B4-BE49-F238E27FC236}">
                  <a16:creationId xmlns:a16="http://schemas.microsoft.com/office/drawing/2014/main" id="{429A4FFE-DA6E-4C62-A048-321A3F202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68">
              <a:extLst>
                <a:ext uri="{FF2B5EF4-FFF2-40B4-BE49-F238E27FC236}">
                  <a16:creationId xmlns:a16="http://schemas.microsoft.com/office/drawing/2014/main" id="{05BCB6B5-0577-4521-A13C-3CB18D4B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69">
              <a:extLst>
                <a:ext uri="{FF2B5EF4-FFF2-40B4-BE49-F238E27FC236}">
                  <a16:creationId xmlns:a16="http://schemas.microsoft.com/office/drawing/2014/main" id="{EF18276A-27F9-40E1-891C-51C92F6A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9" name="Wykres 58">
            <a:extLst>
              <a:ext uri="{FF2B5EF4-FFF2-40B4-BE49-F238E27FC236}">
                <a16:creationId xmlns:a16="http://schemas.microsoft.com/office/drawing/2014/main" id="{7EB84E7B-69A4-4866-889D-8800A761C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696510"/>
              </p:ext>
            </p:extLst>
          </p:nvPr>
        </p:nvGraphicFramePr>
        <p:xfrm>
          <a:off x="3799883" y="2490738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1" name="Wykres 60">
            <a:extLst>
              <a:ext uri="{FF2B5EF4-FFF2-40B4-BE49-F238E27FC236}">
                <a16:creationId xmlns:a16="http://schemas.microsoft.com/office/drawing/2014/main" id="{B5FE42FB-0859-405E-9812-2C639850D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09901"/>
              </p:ext>
            </p:extLst>
          </p:nvPr>
        </p:nvGraphicFramePr>
        <p:xfrm>
          <a:off x="3762126" y="3884162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6D102E2-08AD-4DDA-9BC6-7FA8ED57DEF1}"/>
              </a:ext>
            </a:extLst>
          </p:cNvPr>
          <p:cNvSpPr txBox="1"/>
          <p:nvPr/>
        </p:nvSpPr>
        <p:spPr>
          <a:xfrm>
            <a:off x="2994270" y="1893102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36%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56BC890C-6FA4-476F-BCC0-593E81E8F218}"/>
              </a:ext>
            </a:extLst>
          </p:cNvPr>
          <p:cNvSpPr txBox="1"/>
          <p:nvPr/>
        </p:nvSpPr>
        <p:spPr>
          <a:xfrm>
            <a:off x="269528" y="3855400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59%</a:t>
            </a:r>
          </a:p>
        </p:txBody>
      </p:sp>
      <p:pic>
        <p:nvPicPr>
          <p:cNvPr id="50" name="Grafika 49">
            <a:extLst>
              <a:ext uri="{FF2B5EF4-FFF2-40B4-BE49-F238E27FC236}">
                <a16:creationId xmlns:a16="http://schemas.microsoft.com/office/drawing/2014/main" id="{7C485D05-7FCC-4CA9-A345-C95BBE4C36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82450" y="1897032"/>
            <a:ext cx="366217" cy="366217"/>
          </a:xfrm>
          <a:prstGeom prst="rect">
            <a:avLst/>
          </a:prstGeom>
        </p:spPr>
      </p:pic>
      <p:pic>
        <p:nvPicPr>
          <p:cNvPr id="52" name="Grafika 51">
            <a:extLst>
              <a:ext uri="{FF2B5EF4-FFF2-40B4-BE49-F238E27FC236}">
                <a16:creationId xmlns:a16="http://schemas.microsoft.com/office/drawing/2014/main" id="{24A3C052-FABE-459D-89AA-76FB8F0ACD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 flipV="1">
            <a:off x="315913" y="3575506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Wykres 33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2989FC61-4039-4404-9FF5-369F5C7922CD}"/>
              </a:ext>
            </a:extLst>
          </p:cNvPr>
          <p:cNvGraphicFramePr/>
          <p:nvPr/>
        </p:nvGraphicFramePr>
        <p:xfrm>
          <a:off x="418553" y="1876074"/>
          <a:ext cx="2882326" cy="226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Wykres 68" descr="Zaufanie do Ministerstwa Klimatu i Środowiska&#10;&#10;Wykres kołowy przedstawiający stopień zaufania do Ministerstwa Klimatu i Środowiska (zdecydowanie nie ufam- 22%, raczej nie ufam - 37%, raczej ufam - 32%,  zdecydowanie ufam - 4%, nie wiem, trudno powiedzieć - 4%).">
            <a:extLst>
              <a:ext uri="{FF2B5EF4-FFF2-40B4-BE49-F238E27FC236}">
                <a16:creationId xmlns:a16="http://schemas.microsoft.com/office/drawing/2014/main" id="{0781E3E6-29B7-4B4D-ACB8-AFD5A134A904}"/>
              </a:ext>
            </a:extLst>
          </p:cNvPr>
          <p:cNvGraphicFramePr/>
          <p:nvPr/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D81C5172-E96B-4E4F-BED8-03D5DBC3399D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3D3B4A6B-6DCB-4690-B65E-C5396D33374E}"/>
              </a:ext>
            </a:extLst>
          </p:cNvPr>
          <p:cNvSpPr txBox="1">
            <a:spLocks/>
          </p:cNvSpPr>
          <p:nvPr/>
        </p:nvSpPr>
        <p:spPr>
          <a:xfrm>
            <a:off x="755575" y="908050"/>
            <a:ext cx="8064896" cy="413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/>
              <a:t>8. Jeśli chodzi o kwestie związane ze środowiskiem naturalnym i klimatem, to na ile ufa bądź nie ufa Pan(i) Ministerstwu Klimatu i Środowiska: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8" name="Symbol zastępczy tekstu 5">
            <a:extLst>
              <a:ext uri="{FF2B5EF4-FFF2-40B4-BE49-F238E27FC236}">
                <a16:creationId xmlns:a16="http://schemas.microsoft.com/office/drawing/2014/main" id="{58FB8D2E-ADF8-4E03-BDD5-8B36CB263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Zaufanie do Ministerstwa Klimatu i Środowiska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C4697987-92EB-4367-A37A-C14135695CB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8F03E368-3C10-411E-B0D0-55865F6CD1FB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F49F02-FB1E-42BC-A6B7-D29DD8335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62938"/>
            <a:ext cx="7823152" cy="215999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Ze względu na status zawodowy: pracujący: n=697, emeryci, renciści: n=138, uczniowie, studenci: n=115, niepracujący: n=108. Ze względu na dochód netto na 1 rodziny w gospodarstwie domowym: do 1500 zł: n= 180, 1501-2500 zł: n= 290, powyżej 2500 zł: n=425.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FB3908C2-27A8-408D-A543-0AA1671287C6}"/>
              </a:ext>
            </a:extLst>
          </p:cNvPr>
          <p:cNvSpPr/>
          <p:nvPr/>
        </p:nvSpPr>
        <p:spPr>
          <a:xfrm>
            <a:off x="3998080" y="2668772"/>
            <a:ext cx="4688295" cy="129820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5F9945D3-BEF5-4CBC-9469-8A8F1245F458}"/>
              </a:ext>
            </a:extLst>
          </p:cNvPr>
          <p:cNvSpPr/>
          <p:nvPr/>
        </p:nvSpPr>
        <p:spPr>
          <a:xfrm>
            <a:off x="3998079" y="4052173"/>
            <a:ext cx="4688295" cy="133907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F6059FDA-DDD2-4CA8-802D-C9B053DBD575}"/>
              </a:ext>
            </a:extLst>
          </p:cNvPr>
          <p:cNvSpPr/>
          <p:nvPr/>
        </p:nvSpPr>
        <p:spPr>
          <a:xfrm>
            <a:off x="3998080" y="1407353"/>
            <a:ext cx="4688295" cy="1210959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Grafika 37">
            <a:extLst>
              <a:ext uri="{FF2B5EF4-FFF2-40B4-BE49-F238E27FC236}">
                <a16:creationId xmlns:a16="http://schemas.microsoft.com/office/drawing/2014/main" id="{2A7E5497-FE4F-4621-8129-F3D29F665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966" y="2819324"/>
            <a:ext cx="583036" cy="583036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9166581-8560-4E90-91B8-B5697C9BBC5A}"/>
              </a:ext>
            </a:extLst>
          </p:cNvPr>
          <p:cNvSpPr txBox="1"/>
          <p:nvPr/>
        </p:nvSpPr>
        <p:spPr>
          <a:xfrm>
            <a:off x="2728274" y="3547596"/>
            <a:ext cx="117004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E5433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</a:t>
            </a:r>
            <a:r>
              <a:rPr lang="pl-PL" sz="1100" b="1" i="1">
                <a:solidFill>
                  <a:srgbClr val="E54337"/>
                </a:solidFill>
                <a:latin typeface="Calibri" panose="020F0502020204030204" pitchFamily="34" charset="0"/>
              </a:rPr>
              <a:t>deklarujących brak zaufania</a:t>
            </a:r>
            <a:endParaRPr lang="pl-PL" sz="1100" b="1" i="1" u="none" strike="noStrike" kern="1200">
              <a:solidFill>
                <a:srgbClr val="E54337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Symbol zastępczy tekstu 7">
            <a:extLst>
              <a:ext uri="{FF2B5EF4-FFF2-40B4-BE49-F238E27FC236}">
                <a16:creationId xmlns:a16="http://schemas.microsoft.com/office/drawing/2014/main" id="{459CA61E-4E9F-4697-A671-5AFEDC4A1025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60" name="Symbol zastępczy zawartości 4">
            <a:extLst>
              <a:ext uri="{FF2B5EF4-FFF2-40B4-BE49-F238E27FC236}">
                <a16:creationId xmlns:a16="http://schemas.microsoft.com/office/drawing/2014/main" id="{837B9D4D-1184-4151-9D5B-93F56547FA83}"/>
              </a:ext>
            </a:extLst>
          </p:cNvPr>
          <p:cNvGraphicFramePr>
            <a:graphicFrameLocks/>
          </p:cNvGraphicFramePr>
          <p:nvPr/>
        </p:nvGraphicFramePr>
        <p:xfrm>
          <a:off x="457626" y="4153601"/>
          <a:ext cx="265792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1" name="Grupa 70">
            <a:extLst>
              <a:ext uri="{FF2B5EF4-FFF2-40B4-BE49-F238E27FC236}">
                <a16:creationId xmlns:a16="http://schemas.microsoft.com/office/drawing/2014/main" id="{870C0484-441C-4A79-B373-E7A118DCC393}"/>
              </a:ext>
            </a:extLst>
          </p:cNvPr>
          <p:cNvGrpSpPr>
            <a:grpSpLocks noChangeAspect="1"/>
          </p:cNvGrpSpPr>
          <p:nvPr/>
        </p:nvGrpSpPr>
        <p:grpSpPr>
          <a:xfrm>
            <a:off x="8149481" y="4554690"/>
            <a:ext cx="431080" cy="352702"/>
            <a:chOff x="2760663" y="1663700"/>
            <a:chExt cx="733425" cy="600075"/>
          </a:xfrm>
          <a:solidFill>
            <a:srgbClr val="BFBFBF"/>
          </a:solidFill>
        </p:grpSpPr>
        <p:sp>
          <p:nvSpPr>
            <p:cNvPr id="72" name="Freeform 84">
              <a:extLst>
                <a:ext uri="{FF2B5EF4-FFF2-40B4-BE49-F238E27FC236}">
                  <a16:creationId xmlns:a16="http://schemas.microsoft.com/office/drawing/2014/main" id="{C50041B9-2361-4C66-AE45-FC7E73389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0663" y="1793875"/>
              <a:ext cx="733425" cy="469900"/>
            </a:xfrm>
            <a:custGeom>
              <a:avLst/>
              <a:gdLst>
                <a:gd name="T0" fmla="*/ 1514 w 1846"/>
                <a:gd name="T1" fmla="*/ 486 h 1183"/>
                <a:gd name="T2" fmla="*/ 1559 w 1846"/>
                <a:gd name="T3" fmla="*/ 486 h 1183"/>
                <a:gd name="T4" fmla="*/ 1574 w 1846"/>
                <a:gd name="T5" fmla="*/ 437 h 1183"/>
                <a:gd name="T6" fmla="*/ 1536 w 1846"/>
                <a:gd name="T7" fmla="*/ 399 h 1183"/>
                <a:gd name="T8" fmla="*/ 1499 w 1846"/>
                <a:gd name="T9" fmla="*/ 428 h 1183"/>
                <a:gd name="T10" fmla="*/ 880 w 1846"/>
                <a:gd name="T11" fmla="*/ 79 h 1183"/>
                <a:gd name="T12" fmla="*/ 789 w 1846"/>
                <a:gd name="T13" fmla="*/ 98 h 1183"/>
                <a:gd name="T14" fmla="*/ 787 w 1846"/>
                <a:gd name="T15" fmla="*/ 125 h 1183"/>
                <a:gd name="T16" fmla="*/ 812 w 1846"/>
                <a:gd name="T17" fmla="*/ 137 h 1183"/>
                <a:gd name="T18" fmla="*/ 1026 w 1846"/>
                <a:gd name="T19" fmla="*/ 129 h 1183"/>
                <a:gd name="T20" fmla="*/ 1116 w 1846"/>
                <a:gd name="T21" fmla="*/ 132 h 1183"/>
                <a:gd name="T22" fmla="*/ 1125 w 1846"/>
                <a:gd name="T23" fmla="*/ 107 h 1183"/>
                <a:gd name="T24" fmla="*/ 1106 w 1846"/>
                <a:gd name="T25" fmla="*/ 89 h 1183"/>
                <a:gd name="T26" fmla="*/ 264 w 1846"/>
                <a:gd name="T27" fmla="*/ 310 h 1183"/>
                <a:gd name="T28" fmla="*/ 136 w 1846"/>
                <a:gd name="T29" fmla="*/ 190 h 1183"/>
                <a:gd name="T30" fmla="*/ 111 w 1846"/>
                <a:gd name="T31" fmla="*/ 90 h 1183"/>
                <a:gd name="T32" fmla="*/ 135 w 1846"/>
                <a:gd name="T33" fmla="*/ 37 h 1183"/>
                <a:gd name="T34" fmla="*/ 199 w 1846"/>
                <a:gd name="T35" fmla="*/ 15 h 1183"/>
                <a:gd name="T36" fmla="*/ 260 w 1846"/>
                <a:gd name="T37" fmla="*/ 42 h 1183"/>
                <a:gd name="T38" fmla="*/ 291 w 1846"/>
                <a:gd name="T39" fmla="*/ 112 h 1183"/>
                <a:gd name="T40" fmla="*/ 280 w 1846"/>
                <a:gd name="T41" fmla="*/ 198 h 1183"/>
                <a:gd name="T42" fmla="*/ 312 w 1846"/>
                <a:gd name="T43" fmla="*/ 256 h 1183"/>
                <a:gd name="T44" fmla="*/ 357 w 1846"/>
                <a:gd name="T45" fmla="*/ 244 h 1183"/>
                <a:gd name="T46" fmla="*/ 539 w 1846"/>
                <a:gd name="T47" fmla="*/ 108 h 1183"/>
                <a:gd name="T48" fmla="*/ 819 w 1846"/>
                <a:gd name="T49" fmla="*/ 21 h 1183"/>
                <a:gd name="T50" fmla="*/ 1047 w 1846"/>
                <a:gd name="T51" fmla="*/ 16 h 1183"/>
                <a:gd name="T52" fmla="*/ 1247 w 1846"/>
                <a:gd name="T53" fmla="*/ 57 h 1183"/>
                <a:gd name="T54" fmla="*/ 1396 w 1846"/>
                <a:gd name="T55" fmla="*/ 122 h 1183"/>
                <a:gd name="T56" fmla="*/ 1584 w 1846"/>
                <a:gd name="T57" fmla="*/ 8 h 1183"/>
                <a:gd name="T58" fmla="*/ 1585 w 1846"/>
                <a:gd name="T59" fmla="*/ 281 h 1183"/>
                <a:gd name="T60" fmla="*/ 1659 w 1846"/>
                <a:gd name="T61" fmla="*/ 417 h 1183"/>
                <a:gd name="T62" fmla="*/ 1680 w 1846"/>
                <a:gd name="T63" fmla="*/ 440 h 1183"/>
                <a:gd name="T64" fmla="*/ 1844 w 1846"/>
                <a:gd name="T65" fmla="*/ 503 h 1183"/>
                <a:gd name="T66" fmla="*/ 1741 w 1846"/>
                <a:gd name="T67" fmla="*/ 779 h 1183"/>
                <a:gd name="T68" fmla="*/ 1699 w 1846"/>
                <a:gd name="T69" fmla="*/ 803 h 1183"/>
                <a:gd name="T70" fmla="*/ 1594 w 1846"/>
                <a:gd name="T71" fmla="*/ 811 h 1183"/>
                <a:gd name="T72" fmla="*/ 1522 w 1846"/>
                <a:gd name="T73" fmla="*/ 886 h 1183"/>
                <a:gd name="T74" fmla="*/ 1445 w 1846"/>
                <a:gd name="T75" fmla="*/ 971 h 1183"/>
                <a:gd name="T76" fmla="*/ 1507 w 1846"/>
                <a:gd name="T77" fmla="*/ 1165 h 1183"/>
                <a:gd name="T78" fmla="*/ 1298 w 1846"/>
                <a:gd name="T79" fmla="*/ 1183 h 1183"/>
                <a:gd name="T80" fmla="*/ 1243 w 1846"/>
                <a:gd name="T81" fmla="*/ 1160 h 1183"/>
                <a:gd name="T82" fmla="*/ 1128 w 1846"/>
                <a:gd name="T83" fmla="*/ 1072 h 1183"/>
                <a:gd name="T84" fmla="*/ 909 w 1846"/>
                <a:gd name="T85" fmla="*/ 1087 h 1183"/>
                <a:gd name="T86" fmla="*/ 752 w 1846"/>
                <a:gd name="T87" fmla="*/ 1075 h 1183"/>
                <a:gd name="T88" fmla="*/ 656 w 1846"/>
                <a:gd name="T89" fmla="*/ 1169 h 1183"/>
                <a:gd name="T90" fmla="*/ 420 w 1846"/>
                <a:gd name="T91" fmla="*/ 1183 h 1183"/>
                <a:gd name="T92" fmla="*/ 404 w 1846"/>
                <a:gd name="T93" fmla="*/ 1153 h 1183"/>
                <a:gd name="T94" fmla="*/ 462 w 1846"/>
                <a:gd name="T95" fmla="*/ 947 h 1183"/>
                <a:gd name="T96" fmla="*/ 343 w 1846"/>
                <a:gd name="T97" fmla="*/ 840 h 1183"/>
                <a:gd name="T98" fmla="*/ 244 w 1846"/>
                <a:gd name="T99" fmla="*/ 663 h 1183"/>
                <a:gd name="T100" fmla="*/ 232 w 1846"/>
                <a:gd name="T101" fmla="*/ 498 h 1183"/>
                <a:gd name="T102" fmla="*/ 280 w 1846"/>
                <a:gd name="T103" fmla="*/ 351 h 1183"/>
                <a:gd name="T104" fmla="*/ 271 w 1846"/>
                <a:gd name="T105" fmla="*/ 316 h 1183"/>
                <a:gd name="T106" fmla="*/ 201 w 1846"/>
                <a:gd name="T107" fmla="*/ 58 h 1183"/>
                <a:gd name="T108" fmla="*/ 161 w 1846"/>
                <a:gd name="T109" fmla="*/ 86 h 1183"/>
                <a:gd name="T110" fmla="*/ 182 w 1846"/>
                <a:gd name="T111" fmla="*/ 160 h 1183"/>
                <a:gd name="T112" fmla="*/ 248 w 1846"/>
                <a:gd name="T113" fmla="*/ 209 h 1183"/>
                <a:gd name="T114" fmla="*/ 250 w 1846"/>
                <a:gd name="T115" fmla="*/ 103 h 1183"/>
                <a:gd name="T116" fmla="*/ 11 w 1846"/>
                <a:gd name="T117" fmla="*/ 272 h 1183"/>
                <a:gd name="T118" fmla="*/ 115 w 1846"/>
                <a:gd name="T119" fmla="*/ 302 h 1183"/>
                <a:gd name="T120" fmla="*/ 173 w 1846"/>
                <a:gd name="T121" fmla="*/ 277 h 1183"/>
                <a:gd name="T122" fmla="*/ 41 w 1846"/>
                <a:gd name="T123" fmla="*/ 28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6" h="1183">
                  <a:moveTo>
                    <a:pt x="1496" y="446"/>
                  </a:moveTo>
                  <a:lnTo>
                    <a:pt x="1496" y="446"/>
                  </a:lnTo>
                  <a:lnTo>
                    <a:pt x="1496" y="456"/>
                  </a:lnTo>
                  <a:lnTo>
                    <a:pt x="1499" y="465"/>
                  </a:lnTo>
                  <a:lnTo>
                    <a:pt x="1503" y="473"/>
                  </a:lnTo>
                  <a:lnTo>
                    <a:pt x="1507" y="481"/>
                  </a:lnTo>
                  <a:lnTo>
                    <a:pt x="1514" y="486"/>
                  </a:lnTo>
                  <a:lnTo>
                    <a:pt x="1520" y="490"/>
                  </a:lnTo>
                  <a:lnTo>
                    <a:pt x="1528" y="493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44" y="493"/>
                  </a:lnTo>
                  <a:lnTo>
                    <a:pt x="1551" y="490"/>
                  </a:lnTo>
                  <a:lnTo>
                    <a:pt x="1559" y="486"/>
                  </a:lnTo>
                  <a:lnTo>
                    <a:pt x="1564" y="481"/>
                  </a:lnTo>
                  <a:lnTo>
                    <a:pt x="1569" y="473"/>
                  </a:lnTo>
                  <a:lnTo>
                    <a:pt x="1572" y="465"/>
                  </a:lnTo>
                  <a:lnTo>
                    <a:pt x="1574" y="456"/>
                  </a:lnTo>
                  <a:lnTo>
                    <a:pt x="1576" y="446"/>
                  </a:lnTo>
                  <a:lnTo>
                    <a:pt x="1576" y="446"/>
                  </a:lnTo>
                  <a:lnTo>
                    <a:pt x="1574" y="437"/>
                  </a:lnTo>
                  <a:lnTo>
                    <a:pt x="1572" y="428"/>
                  </a:lnTo>
                  <a:lnTo>
                    <a:pt x="1569" y="420"/>
                  </a:lnTo>
                  <a:lnTo>
                    <a:pt x="1564" y="413"/>
                  </a:lnTo>
                  <a:lnTo>
                    <a:pt x="1559" y="407"/>
                  </a:lnTo>
                  <a:lnTo>
                    <a:pt x="1551" y="403"/>
                  </a:lnTo>
                  <a:lnTo>
                    <a:pt x="1544" y="400"/>
                  </a:lnTo>
                  <a:lnTo>
                    <a:pt x="1536" y="399"/>
                  </a:lnTo>
                  <a:lnTo>
                    <a:pt x="1536" y="399"/>
                  </a:lnTo>
                  <a:lnTo>
                    <a:pt x="1528" y="400"/>
                  </a:lnTo>
                  <a:lnTo>
                    <a:pt x="1520" y="403"/>
                  </a:lnTo>
                  <a:lnTo>
                    <a:pt x="1514" y="407"/>
                  </a:lnTo>
                  <a:lnTo>
                    <a:pt x="1507" y="413"/>
                  </a:lnTo>
                  <a:lnTo>
                    <a:pt x="1503" y="420"/>
                  </a:lnTo>
                  <a:lnTo>
                    <a:pt x="1499" y="428"/>
                  </a:lnTo>
                  <a:lnTo>
                    <a:pt x="1496" y="437"/>
                  </a:lnTo>
                  <a:lnTo>
                    <a:pt x="1496" y="446"/>
                  </a:lnTo>
                  <a:lnTo>
                    <a:pt x="1496" y="446"/>
                  </a:lnTo>
                  <a:close/>
                  <a:moveTo>
                    <a:pt x="955" y="77"/>
                  </a:moveTo>
                  <a:lnTo>
                    <a:pt x="955" y="77"/>
                  </a:lnTo>
                  <a:lnTo>
                    <a:pt x="917" y="78"/>
                  </a:lnTo>
                  <a:lnTo>
                    <a:pt x="880" y="79"/>
                  </a:lnTo>
                  <a:lnTo>
                    <a:pt x="841" y="83"/>
                  </a:lnTo>
                  <a:lnTo>
                    <a:pt x="804" y="89"/>
                  </a:lnTo>
                  <a:lnTo>
                    <a:pt x="804" y="89"/>
                  </a:lnTo>
                  <a:lnTo>
                    <a:pt x="800" y="90"/>
                  </a:lnTo>
                  <a:lnTo>
                    <a:pt x="795" y="91"/>
                  </a:lnTo>
                  <a:lnTo>
                    <a:pt x="792" y="94"/>
                  </a:lnTo>
                  <a:lnTo>
                    <a:pt x="789" y="98"/>
                  </a:lnTo>
                  <a:lnTo>
                    <a:pt x="786" y="102"/>
                  </a:lnTo>
                  <a:lnTo>
                    <a:pt x="785" y="107"/>
                  </a:lnTo>
                  <a:lnTo>
                    <a:pt x="785" y="111"/>
                  </a:lnTo>
                  <a:lnTo>
                    <a:pt x="785" y="116"/>
                  </a:lnTo>
                  <a:lnTo>
                    <a:pt x="785" y="116"/>
                  </a:lnTo>
                  <a:lnTo>
                    <a:pt x="786" y="122"/>
                  </a:lnTo>
                  <a:lnTo>
                    <a:pt x="787" y="125"/>
                  </a:lnTo>
                  <a:lnTo>
                    <a:pt x="790" y="129"/>
                  </a:lnTo>
                  <a:lnTo>
                    <a:pt x="794" y="132"/>
                  </a:lnTo>
                  <a:lnTo>
                    <a:pt x="798" y="135"/>
                  </a:lnTo>
                  <a:lnTo>
                    <a:pt x="803" y="136"/>
                  </a:lnTo>
                  <a:lnTo>
                    <a:pt x="807" y="137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48" y="132"/>
                  </a:lnTo>
                  <a:lnTo>
                    <a:pt x="884" y="129"/>
                  </a:lnTo>
                  <a:lnTo>
                    <a:pt x="919" y="127"/>
                  </a:lnTo>
                  <a:lnTo>
                    <a:pt x="955" y="127"/>
                  </a:lnTo>
                  <a:lnTo>
                    <a:pt x="955" y="127"/>
                  </a:lnTo>
                  <a:lnTo>
                    <a:pt x="991" y="127"/>
                  </a:lnTo>
                  <a:lnTo>
                    <a:pt x="1026" y="129"/>
                  </a:lnTo>
                  <a:lnTo>
                    <a:pt x="1062" y="132"/>
                  </a:lnTo>
                  <a:lnTo>
                    <a:pt x="1098" y="137"/>
                  </a:lnTo>
                  <a:lnTo>
                    <a:pt x="1098" y="137"/>
                  </a:lnTo>
                  <a:lnTo>
                    <a:pt x="1103" y="137"/>
                  </a:lnTo>
                  <a:lnTo>
                    <a:pt x="1108" y="136"/>
                  </a:lnTo>
                  <a:lnTo>
                    <a:pt x="1112" y="135"/>
                  </a:lnTo>
                  <a:lnTo>
                    <a:pt x="1116" y="132"/>
                  </a:lnTo>
                  <a:lnTo>
                    <a:pt x="1120" y="129"/>
                  </a:lnTo>
                  <a:lnTo>
                    <a:pt x="1123" y="125"/>
                  </a:lnTo>
                  <a:lnTo>
                    <a:pt x="1124" y="122"/>
                  </a:lnTo>
                  <a:lnTo>
                    <a:pt x="1125" y="116"/>
                  </a:lnTo>
                  <a:lnTo>
                    <a:pt x="1125" y="116"/>
                  </a:lnTo>
                  <a:lnTo>
                    <a:pt x="1127" y="111"/>
                  </a:lnTo>
                  <a:lnTo>
                    <a:pt x="1125" y="107"/>
                  </a:lnTo>
                  <a:lnTo>
                    <a:pt x="1124" y="102"/>
                  </a:lnTo>
                  <a:lnTo>
                    <a:pt x="1121" y="98"/>
                  </a:lnTo>
                  <a:lnTo>
                    <a:pt x="1119" y="94"/>
                  </a:lnTo>
                  <a:lnTo>
                    <a:pt x="1115" y="91"/>
                  </a:lnTo>
                  <a:lnTo>
                    <a:pt x="1109" y="90"/>
                  </a:lnTo>
                  <a:lnTo>
                    <a:pt x="1106" y="89"/>
                  </a:lnTo>
                  <a:lnTo>
                    <a:pt x="1106" y="89"/>
                  </a:lnTo>
                  <a:lnTo>
                    <a:pt x="1069" y="83"/>
                  </a:lnTo>
                  <a:lnTo>
                    <a:pt x="1030" y="79"/>
                  </a:lnTo>
                  <a:lnTo>
                    <a:pt x="993" y="78"/>
                  </a:lnTo>
                  <a:lnTo>
                    <a:pt x="955" y="77"/>
                  </a:lnTo>
                  <a:lnTo>
                    <a:pt x="955" y="77"/>
                  </a:lnTo>
                  <a:close/>
                  <a:moveTo>
                    <a:pt x="264" y="310"/>
                  </a:moveTo>
                  <a:lnTo>
                    <a:pt x="264" y="310"/>
                  </a:lnTo>
                  <a:lnTo>
                    <a:pt x="226" y="284"/>
                  </a:lnTo>
                  <a:lnTo>
                    <a:pt x="207" y="271"/>
                  </a:lnTo>
                  <a:lnTo>
                    <a:pt x="192" y="256"/>
                  </a:lnTo>
                  <a:lnTo>
                    <a:pt x="176" y="242"/>
                  </a:lnTo>
                  <a:lnTo>
                    <a:pt x="161" y="226"/>
                  </a:lnTo>
                  <a:lnTo>
                    <a:pt x="148" y="20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28" y="176"/>
                  </a:lnTo>
                  <a:lnTo>
                    <a:pt x="120" y="161"/>
                  </a:lnTo>
                  <a:lnTo>
                    <a:pt x="115" y="144"/>
                  </a:lnTo>
                  <a:lnTo>
                    <a:pt x="111" y="127"/>
                  </a:lnTo>
                  <a:lnTo>
                    <a:pt x="110" y="108"/>
                  </a:lnTo>
                  <a:lnTo>
                    <a:pt x="111" y="90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9" y="6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8" y="45"/>
                  </a:lnTo>
                  <a:lnTo>
                    <a:pt x="135" y="37"/>
                  </a:lnTo>
                  <a:lnTo>
                    <a:pt x="143" y="30"/>
                  </a:lnTo>
                  <a:lnTo>
                    <a:pt x="151" y="25"/>
                  </a:lnTo>
                  <a:lnTo>
                    <a:pt x="160" y="21"/>
                  </a:lnTo>
                  <a:lnTo>
                    <a:pt x="170" y="17"/>
                  </a:lnTo>
                  <a:lnTo>
                    <a:pt x="180" y="15"/>
                  </a:lnTo>
                  <a:lnTo>
                    <a:pt x="190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19" y="17"/>
                  </a:lnTo>
                  <a:lnTo>
                    <a:pt x="230" y="20"/>
                  </a:lnTo>
                  <a:lnTo>
                    <a:pt x="238" y="24"/>
                  </a:lnTo>
                  <a:lnTo>
                    <a:pt x="246" y="29"/>
                  </a:lnTo>
                  <a:lnTo>
                    <a:pt x="254" y="34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8" y="53"/>
                  </a:lnTo>
                  <a:lnTo>
                    <a:pt x="275" y="65"/>
                  </a:lnTo>
                  <a:lnTo>
                    <a:pt x="280" y="77"/>
                  </a:lnTo>
                  <a:lnTo>
                    <a:pt x="285" y="89"/>
                  </a:lnTo>
                  <a:lnTo>
                    <a:pt x="288" y="100"/>
                  </a:lnTo>
                  <a:lnTo>
                    <a:pt x="291" y="112"/>
                  </a:lnTo>
                  <a:lnTo>
                    <a:pt x="292" y="125"/>
                  </a:lnTo>
                  <a:lnTo>
                    <a:pt x="293" y="137"/>
                  </a:lnTo>
                  <a:lnTo>
                    <a:pt x="292" y="151"/>
                  </a:lnTo>
                  <a:lnTo>
                    <a:pt x="291" y="162"/>
                  </a:lnTo>
                  <a:lnTo>
                    <a:pt x="288" y="174"/>
                  </a:lnTo>
                  <a:lnTo>
                    <a:pt x="284" y="186"/>
                  </a:lnTo>
                  <a:lnTo>
                    <a:pt x="280" y="198"/>
                  </a:lnTo>
                  <a:lnTo>
                    <a:pt x="275" y="210"/>
                  </a:lnTo>
                  <a:lnTo>
                    <a:pt x="269" y="22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87" y="244"/>
                  </a:lnTo>
                  <a:lnTo>
                    <a:pt x="312" y="256"/>
                  </a:lnTo>
                  <a:lnTo>
                    <a:pt x="312" y="256"/>
                  </a:lnTo>
                  <a:lnTo>
                    <a:pt x="318" y="259"/>
                  </a:lnTo>
                  <a:lnTo>
                    <a:pt x="325" y="260"/>
                  </a:lnTo>
                  <a:lnTo>
                    <a:pt x="332" y="259"/>
                  </a:lnTo>
                  <a:lnTo>
                    <a:pt x="337" y="258"/>
                  </a:lnTo>
                  <a:lnTo>
                    <a:pt x="342" y="256"/>
                  </a:lnTo>
                  <a:lnTo>
                    <a:pt x="347" y="252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83" y="218"/>
                  </a:lnTo>
                  <a:lnTo>
                    <a:pt x="411" y="194"/>
                  </a:lnTo>
                  <a:lnTo>
                    <a:pt x="440" y="170"/>
                  </a:lnTo>
                  <a:lnTo>
                    <a:pt x="472" y="148"/>
                  </a:lnTo>
                  <a:lnTo>
                    <a:pt x="505" y="128"/>
                  </a:lnTo>
                  <a:lnTo>
                    <a:pt x="539" y="108"/>
                  </a:lnTo>
                  <a:lnTo>
                    <a:pt x="575" y="91"/>
                  </a:lnTo>
                  <a:lnTo>
                    <a:pt x="613" y="75"/>
                  </a:lnTo>
                  <a:lnTo>
                    <a:pt x="651" y="61"/>
                  </a:lnTo>
                  <a:lnTo>
                    <a:pt x="692" y="48"/>
                  </a:lnTo>
                  <a:lnTo>
                    <a:pt x="733" y="37"/>
                  </a:lnTo>
                  <a:lnTo>
                    <a:pt x="775" y="28"/>
                  </a:lnTo>
                  <a:lnTo>
                    <a:pt x="819" y="21"/>
                  </a:lnTo>
                  <a:lnTo>
                    <a:pt x="864" y="16"/>
                  </a:lnTo>
                  <a:lnTo>
                    <a:pt x="909" y="13"/>
                  </a:lnTo>
                  <a:lnTo>
                    <a:pt x="955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7" y="13"/>
                  </a:lnTo>
                  <a:lnTo>
                    <a:pt x="1047" y="16"/>
                  </a:lnTo>
                  <a:lnTo>
                    <a:pt x="1076" y="19"/>
                  </a:lnTo>
                  <a:lnTo>
                    <a:pt x="1106" y="24"/>
                  </a:lnTo>
                  <a:lnTo>
                    <a:pt x="1135" y="28"/>
                  </a:lnTo>
                  <a:lnTo>
                    <a:pt x="1164" y="34"/>
                  </a:lnTo>
                  <a:lnTo>
                    <a:pt x="1191" y="41"/>
                  </a:lnTo>
                  <a:lnTo>
                    <a:pt x="1219" y="49"/>
                  </a:lnTo>
                  <a:lnTo>
                    <a:pt x="1247" y="57"/>
                  </a:lnTo>
                  <a:lnTo>
                    <a:pt x="1273" y="66"/>
                  </a:lnTo>
                  <a:lnTo>
                    <a:pt x="1298" y="75"/>
                  </a:lnTo>
                  <a:lnTo>
                    <a:pt x="1323" y="86"/>
                  </a:lnTo>
                  <a:lnTo>
                    <a:pt x="1349" y="98"/>
                  </a:lnTo>
                  <a:lnTo>
                    <a:pt x="1372" y="110"/>
                  </a:lnTo>
                  <a:lnTo>
                    <a:pt x="1396" y="122"/>
                  </a:lnTo>
                  <a:lnTo>
                    <a:pt x="1396" y="122"/>
                  </a:lnTo>
                  <a:lnTo>
                    <a:pt x="1421" y="103"/>
                  </a:lnTo>
                  <a:lnTo>
                    <a:pt x="1452" y="82"/>
                  </a:lnTo>
                  <a:lnTo>
                    <a:pt x="1483" y="61"/>
                  </a:lnTo>
                  <a:lnTo>
                    <a:pt x="1518" y="40"/>
                  </a:lnTo>
                  <a:lnTo>
                    <a:pt x="1552" y="21"/>
                  </a:lnTo>
                  <a:lnTo>
                    <a:pt x="1569" y="15"/>
                  </a:lnTo>
                  <a:lnTo>
                    <a:pt x="1584" y="8"/>
                  </a:lnTo>
                  <a:lnTo>
                    <a:pt x="1599" y="4"/>
                  </a:lnTo>
                  <a:lnTo>
                    <a:pt x="1613" y="1"/>
                  </a:lnTo>
                  <a:lnTo>
                    <a:pt x="1626" y="0"/>
                  </a:lnTo>
                  <a:lnTo>
                    <a:pt x="1636" y="1"/>
                  </a:lnTo>
                  <a:lnTo>
                    <a:pt x="1570" y="264"/>
                  </a:lnTo>
                  <a:lnTo>
                    <a:pt x="1570" y="264"/>
                  </a:lnTo>
                  <a:lnTo>
                    <a:pt x="1585" y="281"/>
                  </a:lnTo>
                  <a:lnTo>
                    <a:pt x="1598" y="300"/>
                  </a:lnTo>
                  <a:lnTo>
                    <a:pt x="1611" y="318"/>
                  </a:lnTo>
                  <a:lnTo>
                    <a:pt x="1623" y="338"/>
                  </a:lnTo>
                  <a:lnTo>
                    <a:pt x="1634" y="357"/>
                  </a:lnTo>
                  <a:lnTo>
                    <a:pt x="1643" y="376"/>
                  </a:lnTo>
                  <a:lnTo>
                    <a:pt x="1651" y="396"/>
                  </a:lnTo>
                  <a:lnTo>
                    <a:pt x="1659" y="417"/>
                  </a:lnTo>
                  <a:lnTo>
                    <a:pt x="1659" y="417"/>
                  </a:lnTo>
                  <a:lnTo>
                    <a:pt x="1662" y="423"/>
                  </a:lnTo>
                  <a:lnTo>
                    <a:pt x="1666" y="428"/>
                  </a:lnTo>
                  <a:lnTo>
                    <a:pt x="1671" y="435"/>
                  </a:lnTo>
                  <a:lnTo>
                    <a:pt x="1675" y="437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758" y="465"/>
                  </a:lnTo>
                  <a:lnTo>
                    <a:pt x="1825" y="487"/>
                  </a:lnTo>
                  <a:lnTo>
                    <a:pt x="1825" y="487"/>
                  </a:lnTo>
                  <a:lnTo>
                    <a:pt x="1832" y="490"/>
                  </a:lnTo>
                  <a:lnTo>
                    <a:pt x="1837" y="494"/>
                  </a:lnTo>
                  <a:lnTo>
                    <a:pt x="1841" y="498"/>
                  </a:lnTo>
                  <a:lnTo>
                    <a:pt x="1844" y="503"/>
                  </a:lnTo>
                  <a:lnTo>
                    <a:pt x="1846" y="509"/>
                  </a:lnTo>
                  <a:lnTo>
                    <a:pt x="1846" y="515"/>
                  </a:lnTo>
                  <a:lnTo>
                    <a:pt x="1846" y="522"/>
                  </a:lnTo>
                  <a:lnTo>
                    <a:pt x="1844" y="528"/>
                  </a:lnTo>
                  <a:lnTo>
                    <a:pt x="1743" y="773"/>
                  </a:lnTo>
                  <a:lnTo>
                    <a:pt x="1743" y="773"/>
                  </a:lnTo>
                  <a:lnTo>
                    <a:pt x="1741" y="779"/>
                  </a:lnTo>
                  <a:lnTo>
                    <a:pt x="1737" y="785"/>
                  </a:lnTo>
                  <a:lnTo>
                    <a:pt x="1732" y="790"/>
                  </a:lnTo>
                  <a:lnTo>
                    <a:pt x="1725" y="794"/>
                  </a:lnTo>
                  <a:lnTo>
                    <a:pt x="1720" y="798"/>
                  </a:lnTo>
                  <a:lnTo>
                    <a:pt x="1712" y="800"/>
                  </a:lnTo>
                  <a:lnTo>
                    <a:pt x="1705" y="803"/>
                  </a:lnTo>
                  <a:lnTo>
                    <a:pt x="1699" y="803"/>
                  </a:lnTo>
                  <a:lnTo>
                    <a:pt x="1699" y="803"/>
                  </a:lnTo>
                  <a:lnTo>
                    <a:pt x="1621" y="803"/>
                  </a:lnTo>
                  <a:lnTo>
                    <a:pt x="1621" y="803"/>
                  </a:lnTo>
                  <a:lnTo>
                    <a:pt x="1613" y="803"/>
                  </a:lnTo>
                  <a:lnTo>
                    <a:pt x="1606" y="806"/>
                  </a:lnTo>
                  <a:lnTo>
                    <a:pt x="1599" y="808"/>
                  </a:lnTo>
                  <a:lnTo>
                    <a:pt x="1594" y="811"/>
                  </a:lnTo>
                  <a:lnTo>
                    <a:pt x="1586" y="818"/>
                  </a:lnTo>
                  <a:lnTo>
                    <a:pt x="1581" y="823"/>
                  </a:lnTo>
                  <a:lnTo>
                    <a:pt x="1581" y="823"/>
                  </a:lnTo>
                  <a:lnTo>
                    <a:pt x="1568" y="840"/>
                  </a:lnTo>
                  <a:lnTo>
                    <a:pt x="1553" y="856"/>
                  </a:lnTo>
                  <a:lnTo>
                    <a:pt x="1537" y="872"/>
                  </a:lnTo>
                  <a:lnTo>
                    <a:pt x="1522" y="886"/>
                  </a:lnTo>
                  <a:lnTo>
                    <a:pt x="1489" y="915"/>
                  </a:lnTo>
                  <a:lnTo>
                    <a:pt x="1452" y="943"/>
                  </a:lnTo>
                  <a:lnTo>
                    <a:pt x="1452" y="943"/>
                  </a:lnTo>
                  <a:lnTo>
                    <a:pt x="1449" y="947"/>
                  </a:lnTo>
                  <a:lnTo>
                    <a:pt x="1446" y="954"/>
                  </a:lnTo>
                  <a:lnTo>
                    <a:pt x="1445" y="962"/>
                  </a:lnTo>
                  <a:lnTo>
                    <a:pt x="1445" y="971"/>
                  </a:lnTo>
                  <a:lnTo>
                    <a:pt x="1445" y="971"/>
                  </a:lnTo>
                  <a:lnTo>
                    <a:pt x="1456" y="1004"/>
                  </a:lnTo>
                  <a:lnTo>
                    <a:pt x="1477" y="1066"/>
                  </a:lnTo>
                  <a:lnTo>
                    <a:pt x="1506" y="1153"/>
                  </a:lnTo>
                  <a:lnTo>
                    <a:pt x="1506" y="1153"/>
                  </a:lnTo>
                  <a:lnTo>
                    <a:pt x="1507" y="1158"/>
                  </a:lnTo>
                  <a:lnTo>
                    <a:pt x="1507" y="1165"/>
                  </a:lnTo>
                  <a:lnTo>
                    <a:pt x="1506" y="1170"/>
                  </a:lnTo>
                  <a:lnTo>
                    <a:pt x="1503" y="1174"/>
                  </a:lnTo>
                  <a:lnTo>
                    <a:pt x="1500" y="1178"/>
                  </a:lnTo>
                  <a:lnTo>
                    <a:pt x="1495" y="1181"/>
                  </a:lnTo>
                  <a:lnTo>
                    <a:pt x="1490" y="1183"/>
                  </a:lnTo>
                  <a:lnTo>
                    <a:pt x="1483" y="1183"/>
                  </a:lnTo>
                  <a:lnTo>
                    <a:pt x="1298" y="1183"/>
                  </a:lnTo>
                  <a:lnTo>
                    <a:pt x="1298" y="1183"/>
                  </a:lnTo>
                  <a:lnTo>
                    <a:pt x="1292" y="1183"/>
                  </a:lnTo>
                  <a:lnTo>
                    <a:pt x="1284" y="1182"/>
                  </a:lnTo>
                  <a:lnTo>
                    <a:pt x="1268" y="1177"/>
                  </a:lnTo>
                  <a:lnTo>
                    <a:pt x="1255" y="1169"/>
                  </a:lnTo>
                  <a:lnTo>
                    <a:pt x="1248" y="1165"/>
                  </a:lnTo>
                  <a:lnTo>
                    <a:pt x="1243" y="1160"/>
                  </a:lnTo>
                  <a:lnTo>
                    <a:pt x="1243" y="1160"/>
                  </a:lnTo>
                  <a:lnTo>
                    <a:pt x="1169" y="1084"/>
                  </a:lnTo>
                  <a:lnTo>
                    <a:pt x="1169" y="1084"/>
                  </a:lnTo>
                  <a:lnTo>
                    <a:pt x="1161" y="1078"/>
                  </a:lnTo>
                  <a:lnTo>
                    <a:pt x="1152" y="1074"/>
                  </a:lnTo>
                  <a:lnTo>
                    <a:pt x="1140" y="1072"/>
                  </a:lnTo>
                  <a:lnTo>
                    <a:pt x="1128" y="1072"/>
                  </a:lnTo>
                  <a:lnTo>
                    <a:pt x="1128" y="1072"/>
                  </a:lnTo>
                  <a:lnTo>
                    <a:pt x="1086" y="1080"/>
                  </a:lnTo>
                  <a:lnTo>
                    <a:pt x="1043" y="1084"/>
                  </a:lnTo>
                  <a:lnTo>
                    <a:pt x="1000" y="1087"/>
                  </a:lnTo>
                  <a:lnTo>
                    <a:pt x="955" y="1088"/>
                  </a:lnTo>
                  <a:lnTo>
                    <a:pt x="955" y="1088"/>
                  </a:lnTo>
                  <a:lnTo>
                    <a:pt x="909" y="1087"/>
                  </a:lnTo>
                  <a:lnTo>
                    <a:pt x="864" y="1084"/>
                  </a:lnTo>
                  <a:lnTo>
                    <a:pt x="820" y="1079"/>
                  </a:lnTo>
                  <a:lnTo>
                    <a:pt x="777" y="1072"/>
                  </a:lnTo>
                  <a:lnTo>
                    <a:pt x="777" y="1072"/>
                  </a:lnTo>
                  <a:lnTo>
                    <a:pt x="769" y="1071"/>
                  </a:lnTo>
                  <a:lnTo>
                    <a:pt x="759" y="1072"/>
                  </a:lnTo>
                  <a:lnTo>
                    <a:pt x="752" y="1075"/>
                  </a:lnTo>
                  <a:lnTo>
                    <a:pt x="748" y="1079"/>
                  </a:lnTo>
                  <a:lnTo>
                    <a:pt x="742" y="1083"/>
                  </a:lnTo>
                  <a:lnTo>
                    <a:pt x="742" y="1083"/>
                  </a:lnTo>
                  <a:lnTo>
                    <a:pt x="667" y="1160"/>
                  </a:lnTo>
                  <a:lnTo>
                    <a:pt x="667" y="1160"/>
                  </a:lnTo>
                  <a:lnTo>
                    <a:pt x="662" y="1165"/>
                  </a:lnTo>
                  <a:lnTo>
                    <a:pt x="656" y="1169"/>
                  </a:lnTo>
                  <a:lnTo>
                    <a:pt x="642" y="1177"/>
                  </a:lnTo>
                  <a:lnTo>
                    <a:pt x="626" y="1182"/>
                  </a:lnTo>
                  <a:lnTo>
                    <a:pt x="618" y="1183"/>
                  </a:lnTo>
                  <a:lnTo>
                    <a:pt x="612" y="1183"/>
                  </a:lnTo>
                  <a:lnTo>
                    <a:pt x="427" y="1183"/>
                  </a:lnTo>
                  <a:lnTo>
                    <a:pt x="427" y="1183"/>
                  </a:lnTo>
                  <a:lnTo>
                    <a:pt x="420" y="1183"/>
                  </a:lnTo>
                  <a:lnTo>
                    <a:pt x="415" y="1181"/>
                  </a:lnTo>
                  <a:lnTo>
                    <a:pt x="411" y="1178"/>
                  </a:lnTo>
                  <a:lnTo>
                    <a:pt x="407" y="1174"/>
                  </a:lnTo>
                  <a:lnTo>
                    <a:pt x="404" y="1170"/>
                  </a:lnTo>
                  <a:lnTo>
                    <a:pt x="403" y="1165"/>
                  </a:lnTo>
                  <a:lnTo>
                    <a:pt x="403" y="1158"/>
                  </a:lnTo>
                  <a:lnTo>
                    <a:pt x="404" y="1153"/>
                  </a:lnTo>
                  <a:lnTo>
                    <a:pt x="404" y="1153"/>
                  </a:lnTo>
                  <a:lnTo>
                    <a:pt x="466" y="968"/>
                  </a:lnTo>
                  <a:lnTo>
                    <a:pt x="466" y="968"/>
                  </a:lnTo>
                  <a:lnTo>
                    <a:pt x="466" y="964"/>
                  </a:lnTo>
                  <a:lnTo>
                    <a:pt x="468" y="960"/>
                  </a:lnTo>
                  <a:lnTo>
                    <a:pt x="466" y="952"/>
                  </a:lnTo>
                  <a:lnTo>
                    <a:pt x="462" y="947"/>
                  </a:lnTo>
                  <a:lnTo>
                    <a:pt x="460" y="943"/>
                  </a:lnTo>
                  <a:lnTo>
                    <a:pt x="460" y="943"/>
                  </a:lnTo>
                  <a:lnTo>
                    <a:pt x="433" y="925"/>
                  </a:lnTo>
                  <a:lnTo>
                    <a:pt x="408" y="905"/>
                  </a:lnTo>
                  <a:lnTo>
                    <a:pt x="386" y="884"/>
                  </a:lnTo>
                  <a:lnTo>
                    <a:pt x="363" y="862"/>
                  </a:lnTo>
                  <a:lnTo>
                    <a:pt x="343" y="840"/>
                  </a:lnTo>
                  <a:lnTo>
                    <a:pt x="324" y="816"/>
                  </a:lnTo>
                  <a:lnTo>
                    <a:pt x="306" y="792"/>
                  </a:lnTo>
                  <a:lnTo>
                    <a:pt x="291" y="769"/>
                  </a:lnTo>
                  <a:lnTo>
                    <a:pt x="276" y="742"/>
                  </a:lnTo>
                  <a:lnTo>
                    <a:pt x="264" y="717"/>
                  </a:lnTo>
                  <a:lnTo>
                    <a:pt x="254" y="691"/>
                  </a:lnTo>
                  <a:lnTo>
                    <a:pt x="244" y="663"/>
                  </a:lnTo>
                  <a:lnTo>
                    <a:pt x="238" y="635"/>
                  </a:lnTo>
                  <a:lnTo>
                    <a:pt x="232" y="608"/>
                  </a:lnTo>
                  <a:lnTo>
                    <a:pt x="230" y="578"/>
                  </a:lnTo>
                  <a:lnTo>
                    <a:pt x="228" y="549"/>
                  </a:lnTo>
                  <a:lnTo>
                    <a:pt x="228" y="549"/>
                  </a:lnTo>
                  <a:lnTo>
                    <a:pt x="230" y="524"/>
                  </a:lnTo>
                  <a:lnTo>
                    <a:pt x="232" y="498"/>
                  </a:lnTo>
                  <a:lnTo>
                    <a:pt x="236" y="473"/>
                  </a:lnTo>
                  <a:lnTo>
                    <a:pt x="242" y="448"/>
                  </a:lnTo>
                  <a:lnTo>
                    <a:pt x="250" y="423"/>
                  </a:lnTo>
                  <a:lnTo>
                    <a:pt x="258" y="398"/>
                  </a:lnTo>
                  <a:lnTo>
                    <a:pt x="268" y="374"/>
                  </a:lnTo>
                  <a:lnTo>
                    <a:pt x="280" y="351"/>
                  </a:lnTo>
                  <a:lnTo>
                    <a:pt x="280" y="351"/>
                  </a:lnTo>
                  <a:lnTo>
                    <a:pt x="283" y="346"/>
                  </a:lnTo>
                  <a:lnTo>
                    <a:pt x="284" y="341"/>
                  </a:lnTo>
                  <a:lnTo>
                    <a:pt x="284" y="335"/>
                  </a:lnTo>
                  <a:lnTo>
                    <a:pt x="283" y="332"/>
                  </a:lnTo>
                  <a:lnTo>
                    <a:pt x="280" y="326"/>
                  </a:lnTo>
                  <a:lnTo>
                    <a:pt x="276" y="321"/>
                  </a:lnTo>
                  <a:lnTo>
                    <a:pt x="271" y="316"/>
                  </a:lnTo>
                  <a:lnTo>
                    <a:pt x="264" y="310"/>
                  </a:lnTo>
                  <a:lnTo>
                    <a:pt x="264" y="310"/>
                  </a:lnTo>
                  <a:close/>
                  <a:moveTo>
                    <a:pt x="228" y="73"/>
                  </a:moveTo>
                  <a:lnTo>
                    <a:pt x="228" y="73"/>
                  </a:lnTo>
                  <a:lnTo>
                    <a:pt x="219" y="65"/>
                  </a:lnTo>
                  <a:lnTo>
                    <a:pt x="210" y="61"/>
                  </a:lnTo>
                  <a:lnTo>
                    <a:pt x="201" y="58"/>
                  </a:lnTo>
                  <a:lnTo>
                    <a:pt x="192" y="57"/>
                  </a:lnTo>
                  <a:lnTo>
                    <a:pt x="184" y="59"/>
                  </a:lnTo>
                  <a:lnTo>
                    <a:pt x="176" y="63"/>
                  </a:lnTo>
                  <a:lnTo>
                    <a:pt x="169" y="6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1" y="86"/>
                  </a:lnTo>
                  <a:lnTo>
                    <a:pt x="160" y="95"/>
                  </a:lnTo>
                  <a:lnTo>
                    <a:pt x="160" y="106"/>
                  </a:lnTo>
                  <a:lnTo>
                    <a:pt x="162" y="118"/>
                  </a:lnTo>
                  <a:lnTo>
                    <a:pt x="165" y="128"/>
                  </a:lnTo>
                  <a:lnTo>
                    <a:pt x="170" y="139"/>
                  </a:lnTo>
                  <a:lnTo>
                    <a:pt x="176" y="14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95" y="176"/>
                  </a:lnTo>
                  <a:lnTo>
                    <a:pt x="210" y="192"/>
                  </a:lnTo>
                  <a:lnTo>
                    <a:pt x="227" y="205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8" y="209"/>
                  </a:lnTo>
                  <a:lnTo>
                    <a:pt x="252" y="199"/>
                  </a:lnTo>
                  <a:lnTo>
                    <a:pt x="256" y="190"/>
                  </a:lnTo>
                  <a:lnTo>
                    <a:pt x="258" y="180"/>
                  </a:lnTo>
                  <a:lnTo>
                    <a:pt x="260" y="160"/>
                  </a:lnTo>
                  <a:lnTo>
                    <a:pt x="259" y="140"/>
                  </a:lnTo>
                  <a:lnTo>
                    <a:pt x="256" y="122"/>
                  </a:lnTo>
                  <a:lnTo>
                    <a:pt x="250" y="103"/>
                  </a:lnTo>
                  <a:lnTo>
                    <a:pt x="240" y="87"/>
                  </a:lnTo>
                  <a:lnTo>
                    <a:pt x="234" y="79"/>
                  </a:lnTo>
                  <a:lnTo>
                    <a:pt x="228" y="73"/>
                  </a:lnTo>
                  <a:lnTo>
                    <a:pt x="228" y="73"/>
                  </a:lnTo>
                  <a:close/>
                  <a:moveTo>
                    <a:pt x="0" y="264"/>
                  </a:moveTo>
                  <a:lnTo>
                    <a:pt x="0" y="264"/>
                  </a:lnTo>
                  <a:lnTo>
                    <a:pt x="11" y="272"/>
                  </a:lnTo>
                  <a:lnTo>
                    <a:pt x="20" y="279"/>
                  </a:lnTo>
                  <a:lnTo>
                    <a:pt x="32" y="284"/>
                  </a:lnTo>
                  <a:lnTo>
                    <a:pt x="42" y="289"/>
                  </a:lnTo>
                  <a:lnTo>
                    <a:pt x="54" y="293"/>
                  </a:lnTo>
                  <a:lnTo>
                    <a:pt x="66" y="297"/>
                  </a:lnTo>
                  <a:lnTo>
                    <a:pt x="90" y="301"/>
                  </a:lnTo>
                  <a:lnTo>
                    <a:pt x="115" y="302"/>
                  </a:lnTo>
                  <a:lnTo>
                    <a:pt x="140" y="301"/>
                  </a:lnTo>
                  <a:lnTo>
                    <a:pt x="152" y="299"/>
                  </a:lnTo>
                  <a:lnTo>
                    <a:pt x="164" y="296"/>
                  </a:lnTo>
                  <a:lnTo>
                    <a:pt x="176" y="292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53" y="285"/>
                  </a:lnTo>
                  <a:lnTo>
                    <a:pt x="131" y="291"/>
                  </a:lnTo>
                  <a:lnTo>
                    <a:pt x="108" y="293"/>
                  </a:lnTo>
                  <a:lnTo>
                    <a:pt x="86" y="293"/>
                  </a:lnTo>
                  <a:lnTo>
                    <a:pt x="63" y="291"/>
                  </a:lnTo>
                  <a:lnTo>
                    <a:pt x="41" y="285"/>
                  </a:lnTo>
                  <a:lnTo>
                    <a:pt x="20" y="276"/>
                  </a:lnTo>
                  <a:lnTo>
                    <a:pt x="11" y="271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85">
              <a:extLst>
                <a:ext uri="{FF2B5EF4-FFF2-40B4-BE49-F238E27FC236}">
                  <a16:creationId xmlns:a16="http://schemas.microsoft.com/office/drawing/2014/main" id="{A67CE47C-BC02-4144-A557-45DCF8D6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1663700"/>
              <a:ext cx="107950" cy="109538"/>
            </a:xfrm>
            <a:custGeom>
              <a:avLst/>
              <a:gdLst>
                <a:gd name="T0" fmla="*/ 0 w 275"/>
                <a:gd name="T1" fmla="*/ 138 h 275"/>
                <a:gd name="T2" fmla="*/ 3 w 275"/>
                <a:gd name="T3" fmla="*/ 166 h 275"/>
                <a:gd name="T4" fmla="*/ 10 w 275"/>
                <a:gd name="T5" fmla="*/ 191 h 275"/>
                <a:gd name="T6" fmla="*/ 24 w 275"/>
                <a:gd name="T7" fmla="*/ 214 h 275"/>
                <a:gd name="T8" fmla="*/ 41 w 275"/>
                <a:gd name="T9" fmla="*/ 234 h 275"/>
                <a:gd name="T10" fmla="*/ 61 w 275"/>
                <a:gd name="T11" fmla="*/ 251 h 275"/>
                <a:gd name="T12" fmla="*/ 84 w 275"/>
                <a:gd name="T13" fmla="*/ 263 h 275"/>
                <a:gd name="T14" fmla="*/ 110 w 275"/>
                <a:gd name="T15" fmla="*/ 273 h 275"/>
                <a:gd name="T16" fmla="*/ 137 w 275"/>
                <a:gd name="T17" fmla="*/ 275 h 275"/>
                <a:gd name="T18" fmla="*/ 152 w 275"/>
                <a:gd name="T19" fmla="*/ 274 h 275"/>
                <a:gd name="T20" fmla="*/ 178 w 275"/>
                <a:gd name="T21" fmla="*/ 269 h 275"/>
                <a:gd name="T22" fmla="*/ 203 w 275"/>
                <a:gd name="T23" fmla="*/ 258 h 275"/>
                <a:gd name="T24" fmla="*/ 224 w 275"/>
                <a:gd name="T25" fmla="*/ 243 h 275"/>
                <a:gd name="T26" fmla="*/ 243 w 275"/>
                <a:gd name="T27" fmla="*/ 225 h 275"/>
                <a:gd name="T28" fmla="*/ 257 w 275"/>
                <a:gd name="T29" fmla="*/ 203 h 275"/>
                <a:gd name="T30" fmla="*/ 268 w 275"/>
                <a:gd name="T31" fmla="*/ 179 h 275"/>
                <a:gd name="T32" fmla="*/ 273 w 275"/>
                <a:gd name="T33" fmla="*/ 151 h 275"/>
                <a:gd name="T34" fmla="*/ 275 w 275"/>
                <a:gd name="T35" fmla="*/ 138 h 275"/>
                <a:gd name="T36" fmla="*/ 272 w 275"/>
                <a:gd name="T37" fmla="*/ 110 h 275"/>
                <a:gd name="T38" fmla="*/ 264 w 275"/>
                <a:gd name="T39" fmla="*/ 84 h 275"/>
                <a:gd name="T40" fmla="*/ 251 w 275"/>
                <a:gd name="T41" fmla="*/ 61 h 275"/>
                <a:gd name="T42" fmla="*/ 234 w 275"/>
                <a:gd name="T43" fmla="*/ 40 h 275"/>
                <a:gd name="T44" fmla="*/ 214 w 275"/>
                <a:gd name="T45" fmla="*/ 24 h 275"/>
                <a:gd name="T46" fmla="*/ 190 w 275"/>
                <a:gd name="T47" fmla="*/ 11 h 275"/>
                <a:gd name="T48" fmla="*/ 165 w 275"/>
                <a:gd name="T49" fmla="*/ 3 h 275"/>
                <a:gd name="T50" fmla="*/ 137 w 275"/>
                <a:gd name="T51" fmla="*/ 0 h 275"/>
                <a:gd name="T52" fmla="*/ 123 w 275"/>
                <a:gd name="T53" fmla="*/ 2 h 275"/>
                <a:gd name="T54" fmla="*/ 96 w 275"/>
                <a:gd name="T55" fmla="*/ 7 h 275"/>
                <a:gd name="T56" fmla="*/ 73 w 275"/>
                <a:gd name="T57" fmla="*/ 18 h 275"/>
                <a:gd name="T58" fmla="*/ 50 w 275"/>
                <a:gd name="T59" fmla="*/ 32 h 275"/>
                <a:gd name="T60" fmla="*/ 32 w 275"/>
                <a:gd name="T61" fmla="*/ 51 h 275"/>
                <a:gd name="T62" fmla="*/ 17 w 275"/>
                <a:gd name="T63" fmla="*/ 72 h 275"/>
                <a:gd name="T64" fmla="*/ 6 w 275"/>
                <a:gd name="T65" fmla="*/ 97 h 275"/>
                <a:gd name="T66" fmla="*/ 1 w 275"/>
                <a:gd name="T67" fmla="*/ 123 h 275"/>
                <a:gd name="T68" fmla="*/ 0 w 275"/>
                <a:gd name="T69" fmla="*/ 1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75">
                  <a:moveTo>
                    <a:pt x="0" y="138"/>
                  </a:moveTo>
                  <a:lnTo>
                    <a:pt x="0" y="138"/>
                  </a:lnTo>
                  <a:lnTo>
                    <a:pt x="1" y="151"/>
                  </a:lnTo>
                  <a:lnTo>
                    <a:pt x="3" y="166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7" y="203"/>
                  </a:lnTo>
                  <a:lnTo>
                    <a:pt x="24" y="214"/>
                  </a:lnTo>
                  <a:lnTo>
                    <a:pt x="32" y="225"/>
                  </a:lnTo>
                  <a:lnTo>
                    <a:pt x="41" y="234"/>
                  </a:lnTo>
                  <a:lnTo>
                    <a:pt x="50" y="243"/>
                  </a:lnTo>
                  <a:lnTo>
                    <a:pt x="61" y="251"/>
                  </a:lnTo>
                  <a:lnTo>
                    <a:pt x="73" y="258"/>
                  </a:lnTo>
                  <a:lnTo>
                    <a:pt x="84" y="263"/>
                  </a:lnTo>
                  <a:lnTo>
                    <a:pt x="96" y="269"/>
                  </a:lnTo>
                  <a:lnTo>
                    <a:pt x="110" y="273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52" y="274"/>
                  </a:lnTo>
                  <a:lnTo>
                    <a:pt x="165" y="273"/>
                  </a:lnTo>
                  <a:lnTo>
                    <a:pt x="178" y="269"/>
                  </a:lnTo>
                  <a:lnTo>
                    <a:pt x="190" y="263"/>
                  </a:lnTo>
                  <a:lnTo>
                    <a:pt x="203" y="258"/>
                  </a:lnTo>
                  <a:lnTo>
                    <a:pt x="214" y="251"/>
                  </a:lnTo>
                  <a:lnTo>
                    <a:pt x="224" y="243"/>
                  </a:lnTo>
                  <a:lnTo>
                    <a:pt x="234" y="234"/>
                  </a:lnTo>
                  <a:lnTo>
                    <a:pt x="243" y="225"/>
                  </a:lnTo>
                  <a:lnTo>
                    <a:pt x="251" y="214"/>
                  </a:lnTo>
                  <a:lnTo>
                    <a:pt x="257" y="203"/>
                  </a:lnTo>
                  <a:lnTo>
                    <a:pt x="264" y="191"/>
                  </a:lnTo>
                  <a:lnTo>
                    <a:pt x="268" y="179"/>
                  </a:lnTo>
                  <a:lnTo>
                    <a:pt x="272" y="166"/>
                  </a:lnTo>
                  <a:lnTo>
                    <a:pt x="273" y="151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2" y="110"/>
                  </a:lnTo>
                  <a:lnTo>
                    <a:pt x="268" y="97"/>
                  </a:lnTo>
                  <a:lnTo>
                    <a:pt x="264" y="84"/>
                  </a:lnTo>
                  <a:lnTo>
                    <a:pt x="257" y="72"/>
                  </a:lnTo>
                  <a:lnTo>
                    <a:pt x="251" y="61"/>
                  </a:lnTo>
                  <a:lnTo>
                    <a:pt x="243" y="51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4" y="24"/>
                  </a:lnTo>
                  <a:lnTo>
                    <a:pt x="203" y="18"/>
                  </a:lnTo>
                  <a:lnTo>
                    <a:pt x="190" y="11"/>
                  </a:lnTo>
                  <a:lnTo>
                    <a:pt x="178" y="7"/>
                  </a:lnTo>
                  <a:lnTo>
                    <a:pt x="165" y="3"/>
                  </a:lnTo>
                  <a:lnTo>
                    <a:pt x="152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3" y="2"/>
                  </a:lnTo>
                  <a:lnTo>
                    <a:pt x="110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3" y="18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F702272D-DEA7-4E32-88FF-B0DFADA1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103929"/>
              </p:ext>
            </p:extLst>
          </p:nvPr>
        </p:nvGraphicFramePr>
        <p:xfrm>
          <a:off x="3875016" y="1134077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1" name="Grupa 30">
            <a:extLst>
              <a:ext uri="{FF2B5EF4-FFF2-40B4-BE49-F238E27FC236}">
                <a16:creationId xmlns:a16="http://schemas.microsoft.com/office/drawing/2014/main" id="{2C384D9C-E59E-4784-876B-75788650F8D5}"/>
              </a:ext>
            </a:extLst>
          </p:cNvPr>
          <p:cNvGrpSpPr/>
          <p:nvPr/>
        </p:nvGrpSpPr>
        <p:grpSpPr>
          <a:xfrm>
            <a:off x="8197252" y="1695039"/>
            <a:ext cx="335539" cy="404166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57E2EB3-F9C2-48E9-9CF3-8D6934F0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2B7265F9-FBFB-4113-B8F2-D1F242EB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628070F9-B447-42C9-B3E5-6ADEF5C4B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41792B-A89F-497A-8F73-4213DC165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71026BB7-A320-4883-9EFB-B35A21B6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156766B-B678-477D-95E2-A65FD291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ADE729C-111F-4A27-8EF4-FB5B6683B0A1}"/>
              </a:ext>
            </a:extLst>
          </p:cNvPr>
          <p:cNvGrpSpPr/>
          <p:nvPr/>
        </p:nvGrpSpPr>
        <p:grpSpPr>
          <a:xfrm>
            <a:off x="8222619" y="3156126"/>
            <a:ext cx="284805" cy="323493"/>
            <a:chOff x="8001129" y="3982537"/>
            <a:chExt cx="284805" cy="323493"/>
          </a:xfrm>
        </p:grpSpPr>
        <p:sp>
          <p:nvSpPr>
            <p:cNvPr id="54" name="Freeform 167">
              <a:extLst>
                <a:ext uri="{FF2B5EF4-FFF2-40B4-BE49-F238E27FC236}">
                  <a16:creationId xmlns:a16="http://schemas.microsoft.com/office/drawing/2014/main" id="{429A4FFE-DA6E-4C62-A048-321A3F202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68">
              <a:extLst>
                <a:ext uri="{FF2B5EF4-FFF2-40B4-BE49-F238E27FC236}">
                  <a16:creationId xmlns:a16="http://schemas.microsoft.com/office/drawing/2014/main" id="{05BCB6B5-0577-4521-A13C-3CB18D4B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69">
              <a:extLst>
                <a:ext uri="{FF2B5EF4-FFF2-40B4-BE49-F238E27FC236}">
                  <a16:creationId xmlns:a16="http://schemas.microsoft.com/office/drawing/2014/main" id="{EF18276A-27F9-40E1-891C-51C92F6A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9" name="Wykres 58">
            <a:extLst>
              <a:ext uri="{FF2B5EF4-FFF2-40B4-BE49-F238E27FC236}">
                <a16:creationId xmlns:a16="http://schemas.microsoft.com/office/drawing/2014/main" id="{7EB84E7B-69A4-4866-889D-8800A761C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444643"/>
              </p:ext>
            </p:extLst>
          </p:nvPr>
        </p:nvGraphicFramePr>
        <p:xfrm>
          <a:off x="3829860" y="2490545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1" name="Wykres 60">
            <a:extLst>
              <a:ext uri="{FF2B5EF4-FFF2-40B4-BE49-F238E27FC236}">
                <a16:creationId xmlns:a16="http://schemas.microsoft.com/office/drawing/2014/main" id="{B5FE42FB-0859-405E-9812-2C639850D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308895"/>
              </p:ext>
            </p:extLst>
          </p:nvPr>
        </p:nvGraphicFramePr>
        <p:xfrm>
          <a:off x="3762126" y="3884162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6D102E2-08AD-4DDA-9BC6-7FA8ED57DEF1}"/>
              </a:ext>
            </a:extLst>
          </p:cNvPr>
          <p:cNvSpPr txBox="1"/>
          <p:nvPr/>
        </p:nvSpPr>
        <p:spPr>
          <a:xfrm>
            <a:off x="2994270" y="1893102"/>
            <a:ext cx="58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E54337"/>
                </a:solidFill>
              </a:rPr>
              <a:t>59%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56BC890C-6FA4-476F-BCC0-593E81E8F218}"/>
              </a:ext>
            </a:extLst>
          </p:cNvPr>
          <p:cNvSpPr txBox="1"/>
          <p:nvPr/>
        </p:nvSpPr>
        <p:spPr>
          <a:xfrm>
            <a:off x="269528" y="3855400"/>
            <a:ext cx="54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48AA48"/>
                </a:solidFill>
              </a:rPr>
              <a:t>36%</a:t>
            </a:r>
          </a:p>
        </p:txBody>
      </p:sp>
      <p:pic>
        <p:nvPicPr>
          <p:cNvPr id="50" name="Grafika 49">
            <a:extLst>
              <a:ext uri="{FF2B5EF4-FFF2-40B4-BE49-F238E27FC236}">
                <a16:creationId xmlns:a16="http://schemas.microsoft.com/office/drawing/2014/main" id="{7C485D05-7FCC-4CA9-A345-C95BBE4C36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82450" y="1897032"/>
            <a:ext cx="366217" cy="366217"/>
          </a:xfrm>
          <a:prstGeom prst="rect">
            <a:avLst/>
          </a:prstGeom>
        </p:spPr>
      </p:pic>
      <p:pic>
        <p:nvPicPr>
          <p:cNvPr id="52" name="Grafika 51">
            <a:extLst>
              <a:ext uri="{FF2B5EF4-FFF2-40B4-BE49-F238E27FC236}">
                <a16:creationId xmlns:a16="http://schemas.microsoft.com/office/drawing/2014/main" id="{24A3C052-FABE-459D-89AA-76FB8F0ACD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 flipV="1">
            <a:off x="315913" y="3575506"/>
            <a:ext cx="366217" cy="3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5536582" cy="1080790"/>
          </a:xfrm>
        </p:spPr>
        <p:txBody>
          <a:bodyPr/>
          <a:lstStyle/>
          <a:p>
            <a:r>
              <a:rPr lang="pl-PL" sz="1100"/>
              <a:t>9. Czy słyszał(a) Pan(i) o rządowym programie „Moja Woda”?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płeć: mężczyzna: n=467, kobieta: n=537. Ze względu na wiek: 18-24 lata: n=204, 25-34 lata: n=221,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35-44 lata: n=223, 45-59 lat: n=203, 60 i więcej lat: n=149.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Znajomość programu rządowego „Moja Woda”</a:t>
            </a:r>
          </a:p>
        </p:txBody>
      </p:sp>
      <p:sp>
        <p:nvSpPr>
          <p:cNvPr id="26" name="Symbol zastępczy tekstu 12">
            <a:extLst>
              <a:ext uri="{FF2B5EF4-FFF2-40B4-BE49-F238E27FC236}">
                <a16:creationId xmlns:a16="http://schemas.microsoft.com/office/drawing/2014/main" id="{791ED247-FCD7-4B2F-917C-D1F79C4B66A0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27" name="Symbol zastępczy tekstu 7">
            <a:extLst>
              <a:ext uri="{FF2B5EF4-FFF2-40B4-BE49-F238E27FC236}">
                <a16:creationId xmlns:a16="http://schemas.microsoft.com/office/drawing/2014/main" id="{CF8F763F-B4DE-4B4A-A0C1-FFFBE433CF0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4" name="Wykres 13" descr="Znajomość programu rządowego „Moja Woda”&#10;&#10;Wykres kołowy przedstawia znajomość rządowego programu &quot;Moja woda&quot;(tak - 35%, nie - 62%, nie wiem, trudno powiedzieć - 2%). ">
            <a:extLst>
              <a:ext uri="{FF2B5EF4-FFF2-40B4-BE49-F238E27FC236}">
                <a16:creationId xmlns:a16="http://schemas.microsoft.com/office/drawing/2014/main" id="{E74AD684-AD80-4EFB-8C9D-3A9CEA07B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071362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C8204CC1-46A1-4F57-8561-1D0BE6338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886793"/>
              </p:ext>
            </p:extLst>
          </p:nvPr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Grafika 16">
            <a:extLst>
              <a:ext uri="{FF2B5EF4-FFF2-40B4-BE49-F238E27FC236}">
                <a16:creationId xmlns:a16="http://schemas.microsoft.com/office/drawing/2014/main" id="{9017CFB5-B3D6-48C9-8F92-405C6FD92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28A8805-ED50-42E4-958A-9BF3CEBE8D37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61A8BF0-503C-4075-BD1F-82690B23AEFA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419E5E78-A4A2-4D3D-9450-616959E28F80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BD39FB1A-7BD7-4B21-B031-9711E3C5D7F2}"/>
              </a:ext>
            </a:extLst>
          </p:cNvPr>
          <p:cNvGrpSpPr/>
          <p:nvPr/>
        </p:nvGrpSpPr>
        <p:grpSpPr>
          <a:xfrm>
            <a:off x="8026162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6F447B63-093D-42D5-A758-15E70E8A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826AE946-2575-4778-8958-5D9D1091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A5219EF-DBD1-4283-92CC-260010EB0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23C19C4A-EC98-4776-9E25-DA2E7283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16674F3-A9AF-4329-8A90-E9DA640D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1865D58-DFEE-4D93-AF39-9262AD89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C8301BA7-7BAE-4D7A-826A-B9508663E921}"/>
              </a:ext>
            </a:extLst>
          </p:cNvPr>
          <p:cNvGrpSpPr/>
          <p:nvPr/>
        </p:nvGrpSpPr>
        <p:grpSpPr>
          <a:xfrm>
            <a:off x="8124836" y="4071953"/>
            <a:ext cx="337932" cy="412481"/>
            <a:chOff x="7615238" y="4507544"/>
            <a:chExt cx="532724" cy="650245"/>
          </a:xfrm>
          <a:solidFill>
            <a:schemeClr val="bg1">
              <a:lumMod val="75000"/>
            </a:schemeClr>
          </a:solidFill>
        </p:grpSpPr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B8CD93F-127E-4F3E-899C-8D7D6A552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4508501"/>
              <a:ext cx="230188" cy="649288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7B1A8175-F384-4610-BAF6-EC284C02C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9674" y="4507544"/>
              <a:ext cx="268288" cy="639763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D4A3011A-9818-46A3-82ED-94F7AC17F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7304" y="2674639"/>
            <a:ext cx="674957" cy="674957"/>
          </a:xfrm>
          <a:prstGeom prst="rect">
            <a:avLst/>
          </a:prstGeom>
        </p:spPr>
      </p:pic>
      <p:graphicFrame>
        <p:nvGraphicFramePr>
          <p:cNvPr id="29" name="Wykres 28">
            <a:extLst>
              <a:ext uri="{FF2B5EF4-FFF2-40B4-BE49-F238E27FC236}">
                <a16:creationId xmlns:a16="http://schemas.microsoft.com/office/drawing/2014/main" id="{1E7F3982-31E0-4D24-AF68-3186D631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51024"/>
              </p:ext>
            </p:extLst>
          </p:nvPr>
        </p:nvGraphicFramePr>
        <p:xfrm>
          <a:off x="3809971" y="1639314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Wykres 30">
            <a:extLst>
              <a:ext uri="{FF2B5EF4-FFF2-40B4-BE49-F238E27FC236}">
                <a16:creationId xmlns:a16="http://schemas.microsoft.com/office/drawing/2014/main" id="{454C51EC-1394-4548-9AEB-169CEB2EB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37261"/>
              </p:ext>
            </p:extLst>
          </p:nvPr>
        </p:nvGraphicFramePr>
        <p:xfrm>
          <a:off x="3734006" y="3579934"/>
          <a:ext cx="4518107" cy="111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0518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5536582" cy="1080790"/>
          </a:xfrm>
        </p:spPr>
        <p:txBody>
          <a:bodyPr/>
          <a:lstStyle/>
          <a:p>
            <a:r>
              <a:rPr lang="pl-PL" sz="1100"/>
              <a:t>9. Czy słyszał(a) Pan(i) o rządowym programie „Moja Woda”?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płeć: mężczyzna: n=467, kobieta: n=537. Ze względu na wiek: 18-24 lata: n=204, 25-34 lata: n=221,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35-44 lata: n=223, 45-59 lat: n=203, 60 i więcej lat: n=149.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Znajomość programu rządowego „Moja Woda”</a:t>
            </a:r>
          </a:p>
        </p:txBody>
      </p:sp>
      <p:sp>
        <p:nvSpPr>
          <p:cNvPr id="26" name="Symbol zastępczy tekstu 12">
            <a:extLst>
              <a:ext uri="{FF2B5EF4-FFF2-40B4-BE49-F238E27FC236}">
                <a16:creationId xmlns:a16="http://schemas.microsoft.com/office/drawing/2014/main" id="{791ED247-FCD7-4B2F-917C-D1F79C4B66A0}"/>
              </a:ext>
            </a:extLst>
          </p:cNvPr>
          <p:cNvSpPr txBox="1">
            <a:spLocks/>
          </p:cNvSpPr>
          <p:nvPr/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Zachowanie i ochrona środowiska naturalnego oraz wspieranie efektywnego gospodarowania zasobami</a:t>
            </a:r>
          </a:p>
        </p:txBody>
      </p:sp>
      <p:sp>
        <p:nvSpPr>
          <p:cNvPr id="27" name="Symbol zastępczy tekstu 7">
            <a:extLst>
              <a:ext uri="{FF2B5EF4-FFF2-40B4-BE49-F238E27FC236}">
                <a16:creationId xmlns:a16="http://schemas.microsoft.com/office/drawing/2014/main" id="{CF8F763F-B4DE-4B4A-A0C1-FFFBE433CF0D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14" name="Wykres 13" descr="Znajomość programu rządowego „Moja Woda”&#10;&#10;Wykres kołowy przedstawia znajomość rządowego programu &quot;Moja woda&quot;(tak - 35%, nie - 62%, nie wiem, trudno powiedzieć - 2%). ">
            <a:extLst>
              <a:ext uri="{FF2B5EF4-FFF2-40B4-BE49-F238E27FC236}">
                <a16:creationId xmlns:a16="http://schemas.microsoft.com/office/drawing/2014/main" id="{E74AD684-AD80-4EFB-8C9D-3A9CEA07B9B1}"/>
              </a:ext>
            </a:extLst>
          </p:cNvPr>
          <p:cNvGraphicFramePr/>
          <p:nvPr/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ymbol zastępczy zawartości 4">
            <a:extLst>
              <a:ext uri="{FF2B5EF4-FFF2-40B4-BE49-F238E27FC236}">
                <a16:creationId xmlns:a16="http://schemas.microsoft.com/office/drawing/2014/main" id="{C8204CC1-46A1-4F57-8561-1D0BE63389BF}"/>
              </a:ext>
            </a:extLst>
          </p:cNvPr>
          <p:cNvGraphicFramePr>
            <a:graphicFrameLocks/>
          </p:cNvGraphicFramePr>
          <p:nvPr/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Grafika 16">
            <a:extLst>
              <a:ext uri="{FF2B5EF4-FFF2-40B4-BE49-F238E27FC236}">
                <a16:creationId xmlns:a16="http://schemas.microsoft.com/office/drawing/2014/main" id="{9017CFB5-B3D6-48C9-8F92-405C6FD92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28A8805-ED50-42E4-958A-9BF3CEBE8D37}"/>
              </a:ext>
            </a:extLst>
          </p:cNvPr>
          <p:cNvSpPr txBox="1"/>
          <p:nvPr/>
        </p:nvSpPr>
        <p:spPr>
          <a:xfrm>
            <a:off x="2767787" y="324321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E5433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negatywnych</a:t>
            </a:r>
          </a:p>
        </p:txBody>
      </p:sp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8CD17B35-064A-4835-8D20-F089C35A9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001788"/>
              </p:ext>
            </p:extLst>
          </p:nvPr>
        </p:nvGraphicFramePr>
        <p:xfrm>
          <a:off x="3809971" y="1639314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61A8BF0-503C-4075-BD1F-82690B23AEFA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419E5E78-A4A2-4D3D-9450-616959E28F80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BD39FB1A-7BD7-4B21-B031-9711E3C5D7F2}"/>
              </a:ext>
            </a:extLst>
          </p:cNvPr>
          <p:cNvGrpSpPr/>
          <p:nvPr/>
        </p:nvGrpSpPr>
        <p:grpSpPr>
          <a:xfrm>
            <a:off x="8026162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6F447B63-093D-42D5-A758-15E70E8A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826AE946-2575-4778-8958-5D9D1091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A5219EF-DBD1-4283-92CC-260010EB0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23C19C4A-EC98-4776-9E25-DA2E7283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16674F3-A9AF-4329-8A90-E9DA640D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1865D58-DFEE-4D93-AF39-9262AD89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43" name="Wykres 42">
            <a:extLst>
              <a:ext uri="{FF2B5EF4-FFF2-40B4-BE49-F238E27FC236}">
                <a16:creationId xmlns:a16="http://schemas.microsoft.com/office/drawing/2014/main" id="{B7E7B574-D4DE-4949-8916-CE8F64F4D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951959"/>
              </p:ext>
            </p:extLst>
          </p:nvPr>
        </p:nvGraphicFramePr>
        <p:xfrm>
          <a:off x="3734006" y="3579934"/>
          <a:ext cx="4518107" cy="111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4" name="Grupa 43">
            <a:extLst>
              <a:ext uri="{FF2B5EF4-FFF2-40B4-BE49-F238E27FC236}">
                <a16:creationId xmlns:a16="http://schemas.microsoft.com/office/drawing/2014/main" id="{C8301BA7-7BAE-4D7A-826A-B9508663E921}"/>
              </a:ext>
            </a:extLst>
          </p:cNvPr>
          <p:cNvGrpSpPr/>
          <p:nvPr/>
        </p:nvGrpSpPr>
        <p:grpSpPr>
          <a:xfrm>
            <a:off x="8124836" y="4071953"/>
            <a:ext cx="337932" cy="412481"/>
            <a:chOff x="7615238" y="4507544"/>
            <a:chExt cx="532724" cy="650245"/>
          </a:xfrm>
          <a:solidFill>
            <a:schemeClr val="bg1">
              <a:lumMod val="75000"/>
            </a:schemeClr>
          </a:solidFill>
        </p:grpSpPr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B8CD93F-127E-4F3E-899C-8D7D6A552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4508501"/>
              <a:ext cx="230188" cy="649288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7B1A8175-F384-4610-BAF6-EC284C02C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9674" y="4507544"/>
              <a:ext cx="268288" cy="639763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D4A3011A-9818-46A3-82ED-94F7AC17FD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7304" y="2674639"/>
            <a:ext cx="674957" cy="6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6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>
            <a:extLst>
              <a:ext uri="{FF2B5EF4-FFF2-40B4-BE49-F238E27FC236}">
                <a16:creationId xmlns:a16="http://schemas.microsoft.com/office/drawing/2014/main" id="{884D5F7B-F664-4B24-9D10-39E5B73A5452}"/>
              </a:ext>
            </a:extLst>
          </p:cNvPr>
          <p:cNvGrpSpPr/>
          <p:nvPr/>
        </p:nvGrpSpPr>
        <p:grpSpPr>
          <a:xfrm>
            <a:off x="4391595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EBA0AB3-4094-419A-94C4-B2A27E94D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833CBDA-038C-4F03-AC76-EE4F93DD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F8ABD149-AD24-4E2A-88D5-7567DEDDD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004B8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ED03DB41-24B2-4DBA-91BA-38FB43872A3D}"/>
              </a:ext>
            </a:extLst>
          </p:cNvPr>
          <p:cNvGrpSpPr/>
          <p:nvPr/>
        </p:nvGrpSpPr>
        <p:grpSpPr>
          <a:xfrm>
            <a:off x="5182077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C597D08-1D0C-4801-B0D3-CEFFB6060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EDDAEE1-E636-44B3-9CB5-8C5F204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C1CF4C3B-641D-4352-92F7-E9EC85736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38FD0DB6-5D76-44DB-88AC-BC45B38EF0F7}"/>
              </a:ext>
            </a:extLst>
          </p:cNvPr>
          <p:cNvGrpSpPr/>
          <p:nvPr/>
        </p:nvGrpSpPr>
        <p:grpSpPr>
          <a:xfrm>
            <a:off x="5972560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CF2BD52-C2BB-4A43-AF75-C35F791D9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32CE9A4-0D67-4BE7-A0B7-AE89ED2E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A92FCF60-DD51-45A3-A1F1-CF858DA0B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80E3040A-911C-4795-8F45-71BBF2BF106F}"/>
              </a:ext>
            </a:extLst>
          </p:cNvPr>
          <p:cNvGrpSpPr/>
          <p:nvPr/>
        </p:nvGrpSpPr>
        <p:grpSpPr>
          <a:xfrm>
            <a:off x="3601113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186F9740-9636-461C-8D55-36A5F727F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5469BE2-536F-4BF4-87AA-25686E59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1E6B05B1-98D4-40BD-84CA-76A5D7BB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742B58E4-B9E1-403F-8380-97CE30B6248D}"/>
              </a:ext>
            </a:extLst>
          </p:cNvPr>
          <p:cNvGrpSpPr/>
          <p:nvPr/>
        </p:nvGrpSpPr>
        <p:grpSpPr>
          <a:xfrm>
            <a:off x="2810631" y="3162893"/>
            <a:ext cx="400491" cy="544838"/>
            <a:chOff x="7240588" y="2684463"/>
            <a:chExt cx="449263" cy="611188"/>
          </a:xfrm>
          <a:noFill/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F776E50F-2D8F-4F60-A2C7-946B973F4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BF8AD4DE-37BB-4E8F-A294-87ABBA70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3D4FB8C3-3A5C-4A9C-A120-B6E9A8E9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3" name="Symbol zastępczy tekstu 1">
            <a:extLst>
              <a:ext uri="{FF2B5EF4-FFF2-40B4-BE49-F238E27FC236}">
                <a16:creationId xmlns:a16="http://schemas.microsoft.com/office/drawing/2014/main" id="{433A65FE-174F-490E-82E8-27D47E3E5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891" y="3967653"/>
            <a:ext cx="2816225" cy="368300"/>
          </a:xfrm>
        </p:spPr>
        <p:txBody>
          <a:bodyPr/>
          <a:lstStyle/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OMÓWIENIE WYNIKÓW</a:t>
            </a:r>
          </a:p>
        </p:txBody>
      </p:sp>
    </p:spTree>
    <p:extLst>
      <p:ext uri="{BB962C8B-B14F-4D97-AF65-F5344CB8AC3E}">
        <p14:creationId xmlns:p14="http://schemas.microsoft.com/office/powerpoint/2010/main" val="110962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(3/3)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4644000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B0955A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pl-PL" sz="1200" b="1" dirty="0">
                <a:solidFill>
                  <a:schemeClr val="tx1"/>
                </a:solidFill>
              </a:rPr>
              <a:t>Prawie dwie trzecie </a:t>
            </a:r>
            <a:r>
              <a:rPr lang="pl-PL" sz="1200" dirty="0">
                <a:solidFill>
                  <a:schemeClr val="tx1"/>
                </a:solidFill>
              </a:rPr>
              <a:t>(64%) </a:t>
            </a:r>
            <a:r>
              <a:rPr lang="pl-PL" sz="1200" b="1" dirty="0">
                <a:solidFill>
                  <a:schemeClr val="tx1"/>
                </a:solidFill>
              </a:rPr>
              <a:t>mieszkańców Polski jest zdania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pl-PL" sz="1200" b="1" dirty="0">
                <a:solidFill>
                  <a:schemeClr val="tx1"/>
                </a:solidFill>
              </a:rPr>
              <a:t>że</a:t>
            </a:r>
            <a:r>
              <a:rPr lang="pl-PL" sz="1200" dirty="0">
                <a:solidFill>
                  <a:schemeClr val="tx1"/>
                </a:solidFill>
              </a:rPr>
              <a:t> w trakcie ostatnich 50 lat </a:t>
            </a:r>
            <a:r>
              <a:rPr lang="pl-PL" sz="1200" b="1" dirty="0">
                <a:solidFill>
                  <a:schemeClr val="tx1"/>
                </a:solidFill>
              </a:rPr>
              <a:t>zmniejszyła się różnorodność biologiczna na Ziemi</a:t>
            </a:r>
            <a:r>
              <a:rPr lang="pl-PL" sz="1200" dirty="0">
                <a:solidFill>
                  <a:schemeClr val="tx1"/>
                </a:solidFill>
              </a:rPr>
              <a:t>, 13% uważa, że pozostała na tym samym poziomie, a 15%, że się zwiększyła. Obserwacje związane z pogorszeniem się bioróżnorodności są silnie skorelowane z wykształceniem oraz dochodem : im wyższe tym większy odsetek wskazań w tej kategorii odpowiedzi.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Zdecydowana </a:t>
            </a:r>
            <a:r>
              <a:rPr lang="pl-PL" sz="1200" b="1" dirty="0">
                <a:solidFill>
                  <a:schemeClr val="tx1"/>
                </a:solidFill>
              </a:rPr>
              <a:t>większość badanych </a:t>
            </a:r>
            <a:r>
              <a:rPr lang="pl-PL" sz="1200" dirty="0">
                <a:solidFill>
                  <a:schemeClr val="tx1"/>
                </a:solidFill>
              </a:rPr>
              <a:t>(86%) </a:t>
            </a:r>
            <a:r>
              <a:rPr lang="pl-PL" sz="1200" b="1" dirty="0">
                <a:solidFill>
                  <a:schemeClr val="tx1"/>
                </a:solidFill>
              </a:rPr>
              <a:t>jest skłonna ograniczyć zakup dóbr materialnych </a:t>
            </a:r>
            <a:r>
              <a:rPr lang="pl-PL" sz="1200" dirty="0">
                <a:solidFill>
                  <a:schemeClr val="tx1"/>
                </a:solidFill>
              </a:rPr>
              <a:t>w trosce o zachowanie zasobów naturalnych i zmniejszenie ilości wytwarzanych odpadów, przy czym 44% deklaruje zdecydowaną postawę w tym zakresie. Odsetek ten jest najwyższy w grupie osób z wykształceniem wyższym (91%) oraz wśród osób z największym dochodem netto na jednego członka rodziny (90%).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Mieszkańcy Polski zapytani o to, które z dwóch zjawisk ma </a:t>
            </a:r>
            <a:r>
              <a:rPr lang="pl-PL" sz="1200" b="1" dirty="0">
                <a:solidFill>
                  <a:schemeClr val="tx1"/>
                </a:solidFill>
              </a:rPr>
              <a:t>większe znaczenie dla zachowania życia ludzi na Ziemi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pl-PL" sz="1200" b="1" dirty="0">
                <a:solidFill>
                  <a:schemeClr val="tx1"/>
                </a:solidFill>
              </a:rPr>
              <a:t>zdecydowanie częściej wskazują na zmiany klimatu</a:t>
            </a:r>
            <a:r>
              <a:rPr lang="pl-PL" sz="1200" dirty="0">
                <a:solidFill>
                  <a:schemeClr val="tx1"/>
                </a:solidFill>
              </a:rPr>
              <a:t> (66%), niż na utratę różnorodności biologicznej (22%). Dla 9% badanych oba problemy są tak samo ważne, a dla niespełna co dwudziestej osoby (0,4%) żadne z tych dwóch zjawisk nie stanowi realnego zagrożenia dla życia ludzi na Ziemi. </a:t>
            </a:r>
            <a:r>
              <a:rPr lang="pl-PL" sz="1200" b="1" dirty="0">
                <a:solidFill>
                  <a:schemeClr val="tx1"/>
                </a:solidFill>
              </a:rPr>
              <a:t>Zmiany klimatu są </a:t>
            </a:r>
            <a:r>
              <a:rPr lang="pl-PL" sz="1200" dirty="0">
                <a:solidFill>
                  <a:schemeClr val="tx1"/>
                </a:solidFill>
              </a:rPr>
              <a:t>wyraźnie </a:t>
            </a:r>
            <a:r>
              <a:rPr lang="pl-PL" sz="1200" b="1" dirty="0">
                <a:solidFill>
                  <a:schemeClr val="tx1"/>
                </a:solidFill>
              </a:rPr>
              <a:t>częściej wskazywane przez osoby do 24 roku życia </a:t>
            </a:r>
            <a:r>
              <a:rPr lang="pl-PL" sz="1200" dirty="0">
                <a:solidFill>
                  <a:schemeClr val="tx1"/>
                </a:solidFill>
              </a:rPr>
              <a:t>(77%), osoby najstarsze natomiast, częściej od innych zauważają, że oba problemy są tak samo ważne (13%).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Zdaniem badanych </a:t>
            </a:r>
            <a:r>
              <a:rPr lang="pl-PL" sz="1200" b="1" dirty="0">
                <a:solidFill>
                  <a:schemeClr val="tx1"/>
                </a:solidFill>
              </a:rPr>
              <a:t>o sposobie wykorzystania zasobów przyrody w danym regionie </a:t>
            </a:r>
            <a:r>
              <a:rPr lang="pl-PL" sz="1200" dirty="0">
                <a:solidFill>
                  <a:schemeClr val="tx1"/>
                </a:solidFill>
              </a:rPr>
              <a:t>i ich ochronie </a:t>
            </a:r>
            <a:r>
              <a:rPr lang="pl-PL" sz="1200" b="1" dirty="0">
                <a:solidFill>
                  <a:schemeClr val="tx1"/>
                </a:solidFill>
              </a:rPr>
              <a:t>powinni decydować jego mieszkańcy</a:t>
            </a:r>
            <a:r>
              <a:rPr lang="pl-PL" sz="1200" dirty="0">
                <a:solidFill>
                  <a:schemeClr val="tx1"/>
                </a:solidFill>
              </a:rPr>
              <a:t> (32%) lub władze regionalne (30%). 18% jest zdania, że powinny za to odpowiadać władze centralne. </a:t>
            </a:r>
            <a:r>
              <a:rPr lang="pl-PL" sz="1200" b="1" dirty="0">
                <a:solidFill>
                  <a:schemeClr val="tx1"/>
                </a:solidFill>
              </a:rPr>
              <a:t>Osoby z wyższym wykształceniem</a:t>
            </a:r>
            <a:r>
              <a:rPr lang="pl-PL" sz="1200" dirty="0">
                <a:solidFill>
                  <a:schemeClr val="tx1"/>
                </a:solidFill>
              </a:rPr>
              <a:t>, chętniej od innych </a:t>
            </a:r>
            <a:r>
              <a:rPr lang="pl-PL" sz="1200" b="1" dirty="0">
                <a:solidFill>
                  <a:schemeClr val="tx1"/>
                </a:solidFill>
              </a:rPr>
              <a:t>wskazują, że takie decyzje powinny być podejmowane przez władze regionalne </a:t>
            </a:r>
            <a:r>
              <a:rPr lang="pl-PL" sz="1200" dirty="0">
                <a:solidFill>
                  <a:schemeClr val="tx1"/>
                </a:solidFill>
              </a:rPr>
              <a:t>(32%), natomiast na władze centralne chętniej wskazują osoby z wykształceniem podstawowym lub gimnazjalnym (25%).</a:t>
            </a: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578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(1/3)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6"/>
            <a:ext cx="8014944" cy="4320000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B0955A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pl-PL" sz="1200" b="1">
                <a:solidFill>
                  <a:schemeClr val="tx1"/>
                </a:solidFill>
              </a:rPr>
              <a:t>Działania Ministerstwa Klimatu i Środowiska </a:t>
            </a:r>
            <a:r>
              <a:rPr lang="pl-PL" sz="1200">
                <a:solidFill>
                  <a:schemeClr val="tx1"/>
                </a:solidFill>
              </a:rPr>
              <a:t>w zakresie ochrony środowiska naturalnego i wspierania efektywnego gospodarowania zasobami w Polsce </a:t>
            </a:r>
            <a:r>
              <a:rPr lang="pl-PL" sz="1200" b="1">
                <a:solidFill>
                  <a:schemeClr val="tx1"/>
                </a:solidFill>
              </a:rPr>
              <a:t>są oceniane negatywnie</a:t>
            </a:r>
            <a:r>
              <a:rPr lang="pl-PL" sz="1200">
                <a:solidFill>
                  <a:schemeClr val="tx1"/>
                </a:solidFill>
              </a:rPr>
              <a:t>: co czwarta badana osoba (24%) ocenia je zdecydowanie źle, a co najmniej co trzecia (38%) raczej źle. Łączny </a:t>
            </a:r>
            <a:r>
              <a:rPr lang="pl-PL" sz="1200" b="1">
                <a:solidFill>
                  <a:schemeClr val="tx1"/>
                </a:solidFill>
              </a:rPr>
              <a:t>odsetek ocen negatywnych wynosi 72%.</a:t>
            </a:r>
            <a:r>
              <a:rPr lang="pl-PL" sz="1200">
                <a:solidFill>
                  <a:schemeClr val="tx1"/>
                </a:solidFill>
              </a:rPr>
              <a:t> Wśród ocen pozytywnych (31%) przeważają noty raczej dobre (26%) niż bardzo dobre (5%). </a:t>
            </a:r>
            <a:r>
              <a:rPr lang="pl-PL" sz="1200" b="1">
                <a:solidFill>
                  <a:schemeClr val="tx1"/>
                </a:solidFill>
              </a:rPr>
              <a:t>Najlepiej działania Ministerstwa Klimatu i Środowiska w tym zakresie są oceniane przez osoby z grupy wiekowej 25-34 lata </a:t>
            </a:r>
            <a:r>
              <a:rPr lang="pl-PL" sz="1200">
                <a:solidFill>
                  <a:schemeClr val="tx1"/>
                </a:solidFill>
              </a:rPr>
              <a:t>(42% ocen pozytywnych), a najgorzej przez 35-44 latków (24%).</a:t>
            </a: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Działania, które Ministerstwo mogłoby podjąć </a:t>
            </a:r>
            <a:r>
              <a:rPr lang="pl-PL" sz="1200">
                <a:solidFill>
                  <a:schemeClr val="tx1"/>
                </a:solidFill>
              </a:rPr>
              <a:t>w zakresie ochrony środowiska i wspierania efektywnego gospodarowania zasobami </a:t>
            </a:r>
            <a:r>
              <a:rPr lang="pl-PL" sz="1200" b="1">
                <a:solidFill>
                  <a:schemeClr val="tx1"/>
                </a:solidFill>
              </a:rPr>
              <a:t>to</a:t>
            </a:r>
            <a:r>
              <a:rPr lang="pl-PL" sz="1200">
                <a:solidFill>
                  <a:schemeClr val="tx1"/>
                </a:solidFill>
              </a:rPr>
              <a:t>, zdaniem badanych, </a:t>
            </a:r>
            <a:r>
              <a:rPr lang="pl-PL" sz="1200" b="1">
                <a:solidFill>
                  <a:schemeClr val="tx1"/>
                </a:solidFill>
              </a:rPr>
              <a:t>przede wszystkim te związane z troską o tereny zielone </a:t>
            </a:r>
            <a:r>
              <a:rPr lang="pl-PL" sz="1200">
                <a:solidFill>
                  <a:schemeClr val="tx1"/>
                </a:solidFill>
              </a:rPr>
              <a:t>(np. ograniczenie wycinki lasów, działania ukierunkowane na zabezpieczenie wód gruntowych – 21%), promowanie odnawialnych źródeł energii (16%) oraz rezygnacja z energetyki opartej o węgiel (15%). Ze względu na sytuację zawodową można zauważyć,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że 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emeryci i renciści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zdecydowanie 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częściej od innych grup zawodowych mają potrzebę dbania o tereny zielone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(np. ograniczyć wycinki lasów, zalesiać, dbać o wody gruntowe) (27%), rzadziej natomiast zwracają uwagę na działania edukacyjne i uświadamianie ekologiczne ludzi (4%) oraz na segregowanie i przetwarzanie odpadów (1%). Natomiast w przypadku 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wykształcenia osoby z wykształceniem podstawowym, gimnazjalnym częściej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niż osoby z wyższym 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wykształceniem uważają, że Ministerstwo powinno podjąć działania w kierunku odejścia od energetyki węglowej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(29%) oraz 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działania promujące używanie odnawialnych źródeł energii </a:t>
            </a:r>
            <a:r>
              <a:rPr lang="pl-PL" sz="1200">
                <a:solidFill>
                  <a:schemeClr val="tx1"/>
                </a:solidFill>
                <a:latin typeface="Calibri" panose="020F0502020204030204" pitchFamily="34" charset="0"/>
              </a:rPr>
              <a:t>(21%).</a:t>
            </a:r>
            <a:r>
              <a:rPr lang="pl-PL" sz="12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1200" b="1"/>
              <a:t>Najbardziej biernie zachowują się osoby mieszkające w </a:t>
            </a:r>
            <a:r>
              <a:rPr lang="pl-PL" sz="1200"/>
              <a:t>małych </a:t>
            </a:r>
            <a:r>
              <a:rPr lang="pl-PL" sz="1200" b="1"/>
              <a:t>miastach do 20 tys. </a:t>
            </a:r>
            <a:r>
              <a:rPr lang="pl-PL" sz="1200"/>
              <a:t>mieszkańców (22%).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89914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(2/3)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4320000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B0955A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Prawie co piąty badany </a:t>
            </a:r>
            <a:r>
              <a:rPr lang="pl-PL" sz="1200">
                <a:solidFill>
                  <a:schemeClr val="tx1"/>
                </a:solidFill>
              </a:rPr>
              <a:t>(18%) </a:t>
            </a:r>
            <a:r>
              <a:rPr lang="pl-PL" sz="1200" b="1">
                <a:solidFill>
                  <a:schemeClr val="tx1"/>
                </a:solidFill>
              </a:rPr>
              <a:t>zachowuje się biernie w sytuacji, w której jest świadkiem nielegalnych działań dotyczących środowiska</a:t>
            </a:r>
            <a:r>
              <a:rPr lang="pl-PL" sz="1200">
                <a:solidFill>
                  <a:schemeClr val="tx1"/>
                </a:solidFill>
              </a:rPr>
              <a:t>, takich jak np. wyrzucanie śmieci do lasu, spalanie śmieci lub odprowadzanie zanieczyszczeń do wód. </a:t>
            </a:r>
            <a:r>
              <a:rPr lang="pl-PL" sz="1200" b="1">
                <a:solidFill>
                  <a:schemeClr val="tx1"/>
                </a:solidFill>
              </a:rPr>
              <a:t>Najczęściej podejmowanie działania w tym zakresie to zgłoszenie do straży miejskiej </a:t>
            </a:r>
            <a:r>
              <a:rPr lang="pl-PL" sz="1200">
                <a:solidFill>
                  <a:schemeClr val="tx1"/>
                </a:solidFill>
              </a:rPr>
              <a:t>(23%), zgłoszenie do urzędu miasta/gminy (12%) lub bezpośrednie zwrócenie uwagi osobie podejmującej nielegalne działania (9%). Najczęściej nielegalne działania </a:t>
            </a:r>
            <a:r>
              <a:rPr lang="pl-PL" sz="1200" b="1">
                <a:solidFill>
                  <a:schemeClr val="tx1"/>
                </a:solidFill>
              </a:rPr>
              <a:t>do straży miejskiej </a:t>
            </a:r>
            <a:r>
              <a:rPr lang="pl-PL" sz="1200">
                <a:solidFill>
                  <a:schemeClr val="tx1"/>
                </a:solidFill>
              </a:rPr>
              <a:t>zgłaszają mieszkańcy </a:t>
            </a:r>
            <a:r>
              <a:rPr lang="pl-PL" sz="1200" b="1">
                <a:solidFill>
                  <a:schemeClr val="tx1"/>
                </a:solidFill>
              </a:rPr>
              <a:t>miast pomiędzy 50 001-200 000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b="1">
                <a:solidFill>
                  <a:schemeClr val="tx1"/>
                </a:solidFill>
              </a:rPr>
              <a:t>mieszkańców</a:t>
            </a:r>
            <a:r>
              <a:rPr lang="pl-PL" sz="1200">
                <a:solidFill>
                  <a:schemeClr val="tx1"/>
                </a:solidFill>
              </a:rPr>
              <a:t> (34%). </a:t>
            </a:r>
            <a:r>
              <a:rPr lang="pl-PL" sz="1200"/>
              <a:t>Mieszkańcy </a:t>
            </a:r>
            <a:r>
              <a:rPr lang="pl-PL" sz="1200" b="1"/>
              <a:t>dużych miast powyżej 201 tys</a:t>
            </a:r>
            <a:r>
              <a:rPr lang="pl-PL" sz="1200"/>
              <a:t>. mieszkańców </a:t>
            </a:r>
            <a:r>
              <a:rPr lang="pl-PL" sz="1200" b="1"/>
              <a:t>rzadziej </a:t>
            </a:r>
            <a:r>
              <a:rPr lang="pl-PL" sz="1200"/>
              <a:t>niż mieszkańcy mniejszych miast </a:t>
            </a:r>
            <a:r>
              <a:rPr lang="pl-PL" sz="1200" b="1"/>
              <a:t>zgłaszają takie przypadki do urzędu miasta </a:t>
            </a:r>
            <a:r>
              <a:rPr lang="pl-PL" sz="1200"/>
              <a:t>(5%) i </a:t>
            </a:r>
            <a:r>
              <a:rPr lang="pl-PL" sz="1200" b="1"/>
              <a:t>rzadziej zwracają uwagę osobie</a:t>
            </a:r>
            <a:r>
              <a:rPr lang="pl-PL" sz="1200"/>
              <a:t>, która takiego czynu dokonała (6%).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Zaufanie do Ministerstwa Klimatu i Środowiska </a:t>
            </a:r>
            <a:r>
              <a:rPr lang="pl-PL" sz="1200">
                <a:solidFill>
                  <a:schemeClr val="tx1"/>
                </a:solidFill>
              </a:rPr>
              <a:t>w kwestiach związanych ze środowiskiem naturalnym i klimatem, </a:t>
            </a:r>
            <a:r>
              <a:rPr lang="pl-PL" sz="1200" b="1">
                <a:solidFill>
                  <a:schemeClr val="tx1"/>
                </a:solidFill>
              </a:rPr>
              <a:t>jest ograniczone</a:t>
            </a:r>
            <a:r>
              <a:rPr lang="pl-PL" sz="1200">
                <a:solidFill>
                  <a:schemeClr val="tx1"/>
                </a:solidFill>
              </a:rPr>
              <a:t>: 36% mieszkańców Polski ufa Ministerstwu w tym zakresie, a 59% wprost przeciwnie. </a:t>
            </a:r>
            <a:r>
              <a:rPr lang="pl-PL" sz="1200" b="1">
                <a:solidFill>
                  <a:schemeClr val="tx1"/>
                </a:solidFill>
              </a:rPr>
              <a:t>Największe zaufanie do Ministerstwa mają osoby z najmłodszej grupy wiekowej </a:t>
            </a:r>
            <a:r>
              <a:rPr lang="pl-PL" sz="1200">
                <a:solidFill>
                  <a:schemeClr val="tx1"/>
                </a:solidFill>
              </a:rPr>
              <a:t>(48%), a najniższe z najstarszej (24%). </a:t>
            </a:r>
            <a:r>
              <a:rPr lang="pl-PL" sz="1200" b="1">
                <a:solidFill>
                  <a:schemeClr val="tx1"/>
                </a:solidFill>
              </a:rPr>
              <a:t>Zaufanie jest również większe w grupie osób niepracujących</a:t>
            </a:r>
            <a:r>
              <a:rPr lang="pl-PL" sz="1200">
                <a:solidFill>
                  <a:schemeClr val="tx1"/>
                </a:solidFill>
              </a:rPr>
              <a:t> (54%) oraz uczniów/studentów (49%). Najmniejsze zaufanie przejawiają osoby na emeryturze lub rencie (26%), oraz te o najwyższych dochodach gospodarstwa domowego (30%).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Program Moja Woda jest znany 35% mieszkańcom Polski</a:t>
            </a:r>
            <a:r>
              <a:rPr lang="pl-PL" sz="1200">
                <a:solidFill>
                  <a:schemeClr val="tx1"/>
                </a:solidFill>
              </a:rPr>
              <a:t>: im starsza grupa wiekowa tym wyższa znajomość programu (42% wśród osób powyżej 60 roku życia). O programie </a:t>
            </a:r>
            <a:r>
              <a:rPr lang="pl-PL" sz="1200" b="1">
                <a:solidFill>
                  <a:schemeClr val="tx1"/>
                </a:solidFill>
              </a:rPr>
              <a:t>częściej słyszeli mężczyźni </a:t>
            </a:r>
            <a:r>
              <a:rPr lang="pl-PL" sz="1200">
                <a:solidFill>
                  <a:schemeClr val="tx1"/>
                </a:solidFill>
              </a:rPr>
              <a:t>(39%) niż kobiety (32%).</a:t>
            </a:r>
          </a:p>
          <a:p>
            <a:pPr marL="0" indent="0">
              <a:buNone/>
            </a:pPr>
            <a:endParaRPr lang="pl-PL" sz="12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Autorka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6E997B-FAF7-4742-AB5B-071738165AF8}"/>
              </a:ext>
            </a:extLst>
          </p:cNvPr>
          <p:cNvSpPr/>
          <p:nvPr/>
        </p:nvSpPr>
        <p:spPr>
          <a:xfrm>
            <a:off x="0" y="0"/>
            <a:ext cx="2498643" cy="4970352"/>
          </a:xfrm>
          <a:prstGeom prst="rect">
            <a:avLst/>
          </a:prstGeom>
          <a:solidFill>
            <a:srgbClr val="E0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0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15223"/>
              </p:ext>
            </p:extLst>
          </p:nvPr>
        </p:nvGraphicFramePr>
        <p:xfrm>
          <a:off x="683568" y="1196752"/>
          <a:ext cx="7560840" cy="3255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Poznanie stanu wiedzy, poziomu świadomości, postaw mieszkańców Polski względem zachowania i ochrony środowiska naturalnego oraz wspierania efektywnego gospodarowania zasobami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N=1004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2021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784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290" y="3979528"/>
            <a:ext cx="3462921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812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E5475CD9-BA21-42C4-95CE-57D57D29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5430805" y="1168149"/>
            <a:ext cx="1200150" cy="1279311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26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Jednotematyczne badanie świadomości i zachowań ekologicznych zostało zrealizowane w dniach XX za pomocą techniki </a:t>
            </a:r>
            <a:r>
              <a:rPr lang="pl-PL" sz="1100" b="1">
                <a:solidFill>
                  <a:schemeClr val="tx1"/>
                </a:solidFill>
              </a:rPr>
              <a:t>CATI </a:t>
            </a:r>
            <a:r>
              <a:rPr lang="en-US" sz="1100" b="1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>
                <a:solidFill>
                  <a:schemeClr val="tx1"/>
                </a:solidFill>
              </a:rPr>
              <a:t>, </a:t>
            </a:r>
            <a:r>
              <a:rPr lang="pl-PL" sz="110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Ogólnopolska próba badanych w wieku 18 lat i więcej została dobrana losowo i jest reprezentatywna ze względu na zmienne demograficzne,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i województwo). Maksymalny błąd szacowania dla próby losowej liczącej 1000 osób wynosi +/- 4,0%.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Dane procentowe prezentują wyniki ważone, liczebności – nieważone.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Na każdym slajdzie znajduje się treść i numer pytania, rodzaj pytania, a także opis próby i ewentualne informacje dodatkowe.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FE6AE81-76F8-4338-A448-4ED3910A1478}"/>
              </a:ext>
            </a:extLst>
          </p:cNvPr>
          <p:cNvGrpSpPr/>
          <p:nvPr/>
        </p:nvGrpSpPr>
        <p:grpSpPr>
          <a:xfrm>
            <a:off x="6997717" y="1487319"/>
            <a:ext cx="773832" cy="230832"/>
            <a:chOff x="2883006" y="1212625"/>
            <a:chExt cx="773832" cy="230832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6BD99200-0A4F-4DE9-839B-B01C5E4FD4D0}"/>
                </a:ext>
              </a:extLst>
            </p:cNvPr>
            <p:cNvSpPr txBox="1"/>
            <p:nvPr/>
          </p:nvSpPr>
          <p:spPr>
            <a:xfrm>
              <a:off x="2883006" y="1212625"/>
              <a:ext cx="7738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b="1" i="0" u="none" strike="noStrike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900" b="1"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8ABDBFA-D00A-4F75-93C5-169593B83ABD}"/>
                </a:ext>
              </a:extLst>
            </p:cNvPr>
            <p:cNvSpPr/>
            <p:nvPr/>
          </p:nvSpPr>
          <p:spPr>
            <a:xfrm rot="16200000">
              <a:off x="2891079" y="1295384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693096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E8ABAF5-92FE-430A-A26A-AD3E6743C7FA}"/>
              </a:ext>
            </a:extLst>
          </p:cNvPr>
          <p:cNvSpPr txBox="1"/>
          <p:nvPr/>
        </p:nvSpPr>
        <p:spPr>
          <a:xfrm>
            <a:off x="5474726" y="2354167"/>
            <a:ext cx="11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>
                <a:latin typeface="+mn-lt"/>
                <a:cs typeface="Arial" pitchFamily="34" charset="0"/>
              </a:rPr>
              <a:t>Szkoła, przedszkole, żłobek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1A10C3D-47DB-4A41-8FC9-393C87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71" y="1700096"/>
            <a:ext cx="1304925" cy="6477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2ECAEAD9-FDEB-4870-B60D-3FBD100D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"/>
          <a:stretch/>
        </p:blipFill>
        <p:spPr>
          <a:xfrm>
            <a:off x="5393666" y="2760020"/>
            <a:ext cx="3095318" cy="972000"/>
          </a:xfrm>
          <a:prstGeom prst="rect">
            <a:avLst/>
          </a:prstGeom>
        </p:spPr>
      </p:pic>
      <p:grpSp>
        <p:nvGrpSpPr>
          <p:cNvPr id="31" name="Grupa 30">
            <a:extLst>
              <a:ext uri="{FF2B5EF4-FFF2-40B4-BE49-F238E27FC236}">
                <a16:creationId xmlns:a16="http://schemas.microsoft.com/office/drawing/2014/main" id="{28D2C51B-DD9C-4EFC-86A8-D4A77408E173}"/>
              </a:ext>
            </a:extLst>
          </p:cNvPr>
          <p:cNvGrpSpPr/>
          <p:nvPr/>
        </p:nvGrpSpPr>
        <p:grpSpPr>
          <a:xfrm>
            <a:off x="4380264" y="4165943"/>
            <a:ext cx="4471911" cy="902899"/>
            <a:chOff x="4380264" y="4780103"/>
            <a:chExt cx="4471911" cy="902899"/>
          </a:xfrm>
        </p:grpSpPr>
        <p:graphicFrame>
          <p:nvGraphicFramePr>
            <p:cNvPr id="88" name="Symbol zastępczy zawartości 4">
              <a:extLst>
                <a:ext uri="{FF2B5EF4-FFF2-40B4-BE49-F238E27FC236}">
                  <a16:creationId xmlns:a16="http://schemas.microsoft.com/office/drawing/2014/main" id="{047D907E-20CA-466C-8475-F01B59DB3A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935106"/>
                </p:ext>
              </p:extLst>
            </p:nvPr>
          </p:nvGraphicFramePr>
          <p:xfrm>
            <a:off x="4380264" y="4844204"/>
            <a:ext cx="2359580" cy="66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6812A1F6-B100-41F9-B244-336B23272C41}"/>
                </a:ext>
              </a:extLst>
            </p:cNvPr>
            <p:cNvSpPr txBox="1"/>
            <p:nvPr/>
          </p:nvSpPr>
          <p:spPr>
            <a:xfrm>
              <a:off x="5039176" y="4780103"/>
              <a:ext cx="3672405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900" b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Wykorzystane oznaczenia</a:t>
              </a:r>
            </a:p>
          </p:txBody>
        </p:sp>
        <p:pic>
          <p:nvPicPr>
            <p:cNvPr id="80" name="Grafika 79" descr="Odtwórz">
              <a:extLst>
                <a:ext uri="{FF2B5EF4-FFF2-40B4-BE49-F238E27FC236}">
                  <a16:creationId xmlns:a16="http://schemas.microsoft.com/office/drawing/2014/main" id="{8DE1B218-2F40-425F-863D-91087B17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880" y="5470273"/>
              <a:ext cx="202842" cy="202842"/>
            </a:xfrm>
            <a:prstGeom prst="rect">
              <a:avLst/>
            </a:prstGeom>
          </p:spPr>
        </p:pic>
        <p:pic>
          <p:nvPicPr>
            <p:cNvPr id="82" name="Grafika 81" descr="Odtwórz">
              <a:extLst>
                <a:ext uri="{FF2B5EF4-FFF2-40B4-BE49-F238E27FC236}">
                  <a16:creationId xmlns:a16="http://schemas.microsoft.com/office/drawing/2014/main" id="{44A28275-7A62-4DE3-A5FA-854648D7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440" y="5470273"/>
              <a:ext cx="202842" cy="202842"/>
            </a:xfrm>
            <a:prstGeom prst="rect">
              <a:avLst/>
            </a:prstGeom>
          </p:spPr>
        </p:pic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A9825CD1-FE89-4F60-A7CA-3ADEFBFC9ACC}"/>
                </a:ext>
              </a:extLst>
            </p:cNvPr>
            <p:cNvSpPr txBox="1"/>
            <p:nvPr/>
          </p:nvSpPr>
          <p:spPr>
            <a:xfrm>
              <a:off x="6641972" y="5197468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Suma pozytywnych odpowiedzi</a:t>
              </a:r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BB04739C-D02B-497F-82AA-B4DEFF23E779}"/>
                </a:ext>
              </a:extLst>
            </p:cNvPr>
            <p:cNvSpPr txBox="1"/>
            <p:nvPr/>
          </p:nvSpPr>
          <p:spPr>
            <a:xfrm>
              <a:off x="6641971" y="5452170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Nawiązanie do kolejnego pytania</a:t>
              </a:r>
            </a:p>
          </p:txBody>
        </p:sp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id="{14899514-A32C-4932-A4AB-DC7437EC3D33}"/>
                </a:ext>
              </a:extLst>
            </p:cNvPr>
            <p:cNvSpPr/>
            <p:nvPr/>
          </p:nvSpPr>
          <p:spPr>
            <a:xfrm>
              <a:off x="5589123" y="5122447"/>
              <a:ext cx="360000" cy="186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>
                  <a:solidFill>
                    <a:schemeClr val="accent3"/>
                  </a:solidFill>
                </a:rPr>
                <a:t>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Wykres 45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8CCBD3DB-CEBE-4E5C-A7E5-F08A4E186E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521718"/>
              </p:ext>
            </p:extLst>
          </p:nvPr>
        </p:nvGraphicFramePr>
        <p:xfrm>
          <a:off x="-364981" y="1703513"/>
          <a:ext cx="4829493" cy="24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Prostokąt 54">
            <a:extLst>
              <a:ext uri="{FF2B5EF4-FFF2-40B4-BE49-F238E27FC236}">
                <a16:creationId xmlns:a16="http://schemas.microsoft.com/office/drawing/2014/main" id="{BE9E4F25-1415-416C-99C6-465E6986511D}"/>
              </a:ext>
            </a:extLst>
          </p:cNvPr>
          <p:cNvSpPr/>
          <p:nvPr/>
        </p:nvSpPr>
        <p:spPr>
          <a:xfrm rot="16200000">
            <a:off x="1471082" y="3713659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0F3D7675-486B-40BD-9EFE-F40EF17EC20F}"/>
              </a:ext>
            </a:extLst>
          </p:cNvPr>
          <p:cNvSpPr/>
          <p:nvPr/>
        </p:nvSpPr>
        <p:spPr>
          <a:xfrm rot="16200000">
            <a:off x="1471083" y="3938441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3" name="Wykres 32" descr="Wykres kołowy przedstawiający wiek respondentów. &#10;&#10;Osoby w wieku 18-24 lat stanowią 9% badanych, 25-34 lat 16%, 35-44 lat 20%, 45-59 lat 23%, 60 i więcej lat stanowi 31% badanych oraz odpowiedzi odmówiło 0,3%respondentów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541432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BBDCAD7E-3B5F-4E9E-B609-5261981A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184146"/>
              </p:ext>
            </p:extLst>
          </p:nvPr>
        </p:nvGraphicFramePr>
        <p:xfrm>
          <a:off x="3830782" y="3535464"/>
          <a:ext cx="1561289" cy="16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Wykres 8" descr="Wykres kołowy przedstawiający wykształcenie respondentów. &#10;&#10;Wykształcenie podstawowe, gimnazjalne ma 3% badanych, zasadnicze zawodowe 11%, średnie 38%, wyższe 47% oraz odpowiedzi odmówiło 0,5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781333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598D703-F034-4BCC-BFB1-3992C77CB63C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6D548678-DCA2-493F-B9D3-9A5FC0B97ECC}"/>
              </a:ext>
            </a:extLst>
          </p:cNvPr>
          <p:cNvSpPr/>
          <p:nvPr/>
        </p:nvSpPr>
        <p:spPr>
          <a:xfrm rot="16200000">
            <a:off x="3911835" y="3621334"/>
            <a:ext cx="83119" cy="77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Prostokąt 77">
            <a:extLst>
              <a:ext uri="{FF2B5EF4-FFF2-40B4-BE49-F238E27FC236}">
                <a16:creationId xmlns:a16="http://schemas.microsoft.com/office/drawing/2014/main" id="{CFD19235-F39A-4448-A4C9-92994666E45C}"/>
              </a:ext>
            </a:extLst>
          </p:cNvPr>
          <p:cNvSpPr/>
          <p:nvPr/>
        </p:nvSpPr>
        <p:spPr>
          <a:xfrm rot="16200000">
            <a:off x="3913496" y="3898044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Prostokąt 78">
            <a:extLst>
              <a:ext uri="{FF2B5EF4-FFF2-40B4-BE49-F238E27FC236}">
                <a16:creationId xmlns:a16="http://schemas.microsoft.com/office/drawing/2014/main" id="{E8762A09-0080-44EB-9145-E1EA7A40466C}"/>
              </a:ext>
            </a:extLst>
          </p:cNvPr>
          <p:cNvSpPr/>
          <p:nvPr/>
        </p:nvSpPr>
        <p:spPr>
          <a:xfrm rot="16200000">
            <a:off x="3911836" y="4735082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E5B9ACD5-A0CD-4585-8E43-FEFCE46A3A28}"/>
              </a:ext>
            </a:extLst>
          </p:cNvPr>
          <p:cNvSpPr/>
          <p:nvPr/>
        </p:nvSpPr>
        <p:spPr>
          <a:xfrm rot="16200000">
            <a:off x="3911989" y="4177963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6F86ABD1-DCF2-44F1-B053-E81480DCE76A}"/>
              </a:ext>
            </a:extLst>
          </p:cNvPr>
          <p:cNvSpPr/>
          <p:nvPr/>
        </p:nvSpPr>
        <p:spPr>
          <a:xfrm rot="16200000">
            <a:off x="3911836" y="4455254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Prostokąt 86">
            <a:extLst>
              <a:ext uri="{FF2B5EF4-FFF2-40B4-BE49-F238E27FC236}">
                <a16:creationId xmlns:a16="http://schemas.microsoft.com/office/drawing/2014/main" id="{0F3236D0-1B07-4745-BBA7-7EE744E99B46}"/>
              </a:ext>
            </a:extLst>
          </p:cNvPr>
          <p:cNvSpPr/>
          <p:nvPr/>
        </p:nvSpPr>
        <p:spPr>
          <a:xfrm rot="16200000">
            <a:off x="3911836" y="4992542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8" name="Wykres 87">
            <a:extLst>
              <a:ext uri="{FF2B5EF4-FFF2-40B4-BE49-F238E27FC236}">
                <a16:creationId xmlns:a16="http://schemas.microsoft.com/office/drawing/2014/main" id="{FB83C68F-9DEB-4CF2-A8F5-6118649C00FD}"/>
              </a:ext>
            </a:extLst>
          </p:cNvPr>
          <p:cNvGraphicFramePr/>
          <p:nvPr/>
        </p:nvGraphicFramePr>
        <p:xfrm>
          <a:off x="5849538" y="3412855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9" name="Prostokąt 88">
            <a:extLst>
              <a:ext uri="{FF2B5EF4-FFF2-40B4-BE49-F238E27FC236}">
                <a16:creationId xmlns:a16="http://schemas.microsoft.com/office/drawing/2014/main" id="{B1FA4EBD-98EB-4563-9EBA-A2B34EB4B51E}"/>
              </a:ext>
            </a:extLst>
          </p:cNvPr>
          <p:cNvSpPr/>
          <p:nvPr/>
        </p:nvSpPr>
        <p:spPr>
          <a:xfrm rot="16200000">
            <a:off x="6592602" y="3559780"/>
            <a:ext cx="83119" cy="77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45287D2A-8B40-4E26-80FE-62C71BF0B923}"/>
              </a:ext>
            </a:extLst>
          </p:cNvPr>
          <p:cNvSpPr/>
          <p:nvPr/>
        </p:nvSpPr>
        <p:spPr>
          <a:xfrm rot="16200000">
            <a:off x="6587913" y="3881390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871D2246-B361-49E5-B9E1-D8BA9C6ED43F}"/>
              </a:ext>
            </a:extLst>
          </p:cNvPr>
          <p:cNvSpPr/>
          <p:nvPr/>
        </p:nvSpPr>
        <p:spPr>
          <a:xfrm rot="16200000">
            <a:off x="6592604" y="4846218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9C6322F7-E2B7-41EF-8F0F-90B8441D5A89}"/>
              </a:ext>
            </a:extLst>
          </p:cNvPr>
          <p:cNvSpPr/>
          <p:nvPr/>
        </p:nvSpPr>
        <p:spPr>
          <a:xfrm rot="16200000">
            <a:off x="6592756" y="4203000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7B8188C7-8AE1-47AB-BDA4-077CA88BC6BA}"/>
              </a:ext>
            </a:extLst>
          </p:cNvPr>
          <p:cNvSpPr/>
          <p:nvPr/>
        </p:nvSpPr>
        <p:spPr>
          <a:xfrm rot="16200000">
            <a:off x="6592603" y="4524610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91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Wykres 69" descr="Wykres kołowy przedstawiający sytuację zawodową. &#10;&#10;Osoby pracujące stanowią 62% badanych, emeryci i renciści 29%, uczniowie i studenci 5%, osoby niepracujące 9% oraz 1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971331"/>
              </p:ext>
            </p:extLst>
          </p:nvPr>
        </p:nvGraphicFramePr>
        <p:xfrm>
          <a:off x="4853733" y="1613813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Wykres 82" descr="Wykres kołowy przedstawiający wielkość gospodarstwa domowego. &#10;&#10;12% respondentów mieszka samotnie, 29% gospodarstw domowych składa się z 2 osób, 21% z 3 osób, 21% z 4 osób, 15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808191"/>
              </p:ext>
            </p:extLst>
          </p:nvPr>
        </p:nvGraphicFramePr>
        <p:xfrm>
          <a:off x="1742467" y="1572205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1% respondentów, 1501-2500 złotych 30%, powyżej 2500 złotych 40% oraz odpowiedzi odmówiło 10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22482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przeciętny całkowity dochód </a:t>
            </a:r>
            <a:br>
              <a:rPr lang="pl-PL" sz="1000"/>
            </a:br>
            <a:r>
              <a:rPr lang="pl-PL" sz="100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294163" y="229807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7018898" y="234031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456952AF-BCD8-41C6-BDBE-21793FC31EC2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  <p:graphicFrame>
        <p:nvGraphicFramePr>
          <p:cNvPr id="79" name="Wykres 78">
            <a:extLst>
              <a:ext uri="{FF2B5EF4-FFF2-40B4-BE49-F238E27FC236}">
                <a16:creationId xmlns:a16="http://schemas.microsoft.com/office/drawing/2014/main" id="{89CAB8AA-41E4-4116-B2C1-3FACB301A818}"/>
              </a:ext>
            </a:extLst>
          </p:cNvPr>
          <p:cNvGraphicFramePr/>
          <p:nvPr/>
        </p:nvGraphicFramePr>
        <p:xfrm>
          <a:off x="6057345" y="2837864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0" name="Freeform 86">
            <a:extLst>
              <a:ext uri="{FF2B5EF4-FFF2-40B4-BE49-F238E27FC236}">
                <a16:creationId xmlns:a16="http://schemas.microsoft.com/office/drawing/2014/main" id="{57F69B05-1743-4949-A8A7-85B309758D83}"/>
              </a:ext>
            </a:extLst>
          </p:cNvPr>
          <p:cNvSpPr>
            <a:spLocks/>
          </p:cNvSpPr>
          <p:nvPr/>
        </p:nvSpPr>
        <p:spPr bwMode="auto">
          <a:xfrm>
            <a:off x="7094542" y="4602651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pSp>
        <p:nvGrpSpPr>
          <p:cNvPr id="81" name="Grupa 80">
            <a:extLst>
              <a:ext uri="{FF2B5EF4-FFF2-40B4-BE49-F238E27FC236}">
                <a16:creationId xmlns:a16="http://schemas.microsoft.com/office/drawing/2014/main" id="{3225ED93-33C2-44B2-B96E-ED59C5ED4286}"/>
              </a:ext>
            </a:extLst>
          </p:cNvPr>
          <p:cNvGrpSpPr/>
          <p:nvPr/>
        </p:nvGrpSpPr>
        <p:grpSpPr>
          <a:xfrm>
            <a:off x="1099138" y="2874670"/>
            <a:ext cx="2752861" cy="1727981"/>
            <a:chOff x="1099138" y="2874670"/>
            <a:chExt cx="2752861" cy="1727981"/>
          </a:xfrm>
        </p:grpSpPr>
        <p:graphicFrame>
          <p:nvGraphicFramePr>
            <p:cNvPr id="82" name="Wykres 81">
              <a:extLst>
                <a:ext uri="{FF2B5EF4-FFF2-40B4-BE49-F238E27FC236}">
                  <a16:creationId xmlns:a16="http://schemas.microsoft.com/office/drawing/2014/main" id="{6F55C30F-778B-4E8F-AAF6-362653A65D50}"/>
                </a:ext>
              </a:extLst>
            </p:cNvPr>
            <p:cNvGraphicFramePr/>
            <p:nvPr/>
          </p:nvGraphicFramePr>
          <p:xfrm>
            <a:off x="1099138" y="2874670"/>
            <a:ext cx="2752861" cy="1727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6A1A11E0-DE02-43F5-88A4-8ADCC6FC45A2}"/>
                </a:ext>
              </a:extLst>
            </p:cNvPr>
            <p:cNvSpPr/>
            <p:nvPr/>
          </p:nvSpPr>
          <p:spPr>
            <a:xfrm rot="16200000">
              <a:off x="1231193" y="3513790"/>
              <a:ext cx="83119" cy="7782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036FC60D-278B-48E4-94CF-93AFC93DB7BC}"/>
                </a:ext>
              </a:extLst>
            </p:cNvPr>
            <p:cNvSpPr/>
            <p:nvPr/>
          </p:nvSpPr>
          <p:spPr>
            <a:xfrm rot="16200000">
              <a:off x="1229686" y="3802807"/>
              <a:ext cx="83119" cy="77824"/>
            </a:xfrm>
            <a:prstGeom prst="rect">
              <a:avLst/>
            </a:prstGeom>
            <a:solidFill>
              <a:srgbClr val="AE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C45F2F37-C14B-46F4-B7AA-7A7471B537AD}"/>
                </a:ext>
              </a:extLst>
            </p:cNvPr>
            <p:cNvSpPr/>
            <p:nvPr/>
          </p:nvSpPr>
          <p:spPr>
            <a:xfrm rot="16200000">
              <a:off x="1229533" y="4116883"/>
              <a:ext cx="83119" cy="77824"/>
            </a:xfrm>
            <a:prstGeom prst="rect">
              <a:avLst/>
            </a:prstGeom>
            <a:solidFill>
              <a:srgbClr val="E3A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9BE078D0-6913-46BB-BD42-3399DD97723E}"/>
                </a:ext>
              </a:extLst>
            </p:cNvPr>
            <p:cNvSpPr/>
            <p:nvPr/>
          </p:nvSpPr>
          <p:spPr>
            <a:xfrm rot="16200000">
              <a:off x="1231194" y="4422212"/>
              <a:ext cx="83119" cy="778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109" name="Wykres 108">
            <a:extLst>
              <a:ext uri="{FF2B5EF4-FFF2-40B4-BE49-F238E27FC236}">
                <a16:creationId xmlns:a16="http://schemas.microsoft.com/office/drawing/2014/main" id="{096BCACA-D1FC-4949-8B96-70B31B9698AD}"/>
              </a:ext>
            </a:extLst>
          </p:cNvPr>
          <p:cNvGraphicFramePr/>
          <p:nvPr/>
        </p:nvGraphicFramePr>
        <p:xfrm>
          <a:off x="3606921" y="3410312"/>
          <a:ext cx="1616861" cy="142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0" name="Prostokąt 109">
            <a:extLst>
              <a:ext uri="{FF2B5EF4-FFF2-40B4-BE49-F238E27FC236}">
                <a16:creationId xmlns:a16="http://schemas.microsoft.com/office/drawing/2014/main" id="{135E6D6B-B135-47AA-B8E3-C4FB50FF3155}"/>
              </a:ext>
            </a:extLst>
          </p:cNvPr>
          <p:cNvSpPr/>
          <p:nvPr/>
        </p:nvSpPr>
        <p:spPr>
          <a:xfrm rot="16200000">
            <a:off x="3833983" y="4207800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Prostokąt 110">
            <a:extLst>
              <a:ext uri="{FF2B5EF4-FFF2-40B4-BE49-F238E27FC236}">
                <a16:creationId xmlns:a16="http://schemas.microsoft.com/office/drawing/2014/main" id="{B363CAA3-890A-4321-8261-3B98BB0DE3A7}"/>
              </a:ext>
            </a:extLst>
          </p:cNvPr>
          <p:cNvSpPr/>
          <p:nvPr/>
        </p:nvSpPr>
        <p:spPr>
          <a:xfrm rot="16200000">
            <a:off x="3835705" y="4667982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Prostokąt 111">
            <a:extLst>
              <a:ext uri="{FF2B5EF4-FFF2-40B4-BE49-F238E27FC236}">
                <a16:creationId xmlns:a16="http://schemas.microsoft.com/office/drawing/2014/main" id="{39B0888D-FCF7-4C7E-B35E-4BA97A988FD7}"/>
              </a:ext>
            </a:extLst>
          </p:cNvPr>
          <p:cNvSpPr/>
          <p:nvPr/>
        </p:nvSpPr>
        <p:spPr>
          <a:xfrm rot="16200000">
            <a:off x="3834735" y="3509003"/>
            <a:ext cx="83119" cy="77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Prostokąt 112">
            <a:extLst>
              <a:ext uri="{FF2B5EF4-FFF2-40B4-BE49-F238E27FC236}">
                <a16:creationId xmlns:a16="http://schemas.microsoft.com/office/drawing/2014/main" id="{4F4E8BD2-14C9-4FBC-99B0-0A8C0E87F025}"/>
              </a:ext>
            </a:extLst>
          </p:cNvPr>
          <p:cNvSpPr/>
          <p:nvPr/>
        </p:nvSpPr>
        <p:spPr>
          <a:xfrm rot="16200000">
            <a:off x="3834622" y="3740645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id="{73E920B8-12B7-41F7-962E-59C9499964CD}"/>
              </a:ext>
            </a:extLst>
          </p:cNvPr>
          <p:cNvSpPr/>
          <p:nvPr/>
        </p:nvSpPr>
        <p:spPr>
          <a:xfrm rot="16200000">
            <a:off x="3836286" y="3973577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Prostokąt 114">
            <a:extLst>
              <a:ext uri="{FF2B5EF4-FFF2-40B4-BE49-F238E27FC236}">
                <a16:creationId xmlns:a16="http://schemas.microsoft.com/office/drawing/2014/main" id="{67DDD523-EF75-4558-9810-78815768D49B}"/>
              </a:ext>
            </a:extLst>
          </p:cNvPr>
          <p:cNvSpPr/>
          <p:nvPr/>
        </p:nvSpPr>
        <p:spPr>
          <a:xfrm rot="16200000">
            <a:off x="6570976" y="3493607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Prostokąt 115">
            <a:extLst>
              <a:ext uri="{FF2B5EF4-FFF2-40B4-BE49-F238E27FC236}">
                <a16:creationId xmlns:a16="http://schemas.microsoft.com/office/drawing/2014/main" id="{5B726BBD-5CFD-414A-AAEB-0DA280D4BC43}"/>
              </a:ext>
            </a:extLst>
          </p:cNvPr>
          <p:cNvSpPr/>
          <p:nvPr/>
        </p:nvSpPr>
        <p:spPr>
          <a:xfrm rot="16200000">
            <a:off x="6574503" y="3744874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79005187-951C-462D-8CB4-2280F1E1F629}"/>
              </a:ext>
            </a:extLst>
          </p:cNvPr>
          <p:cNvSpPr/>
          <p:nvPr/>
        </p:nvSpPr>
        <p:spPr>
          <a:xfrm rot="16200000">
            <a:off x="6569849" y="3996141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Prostokąt 117">
            <a:extLst>
              <a:ext uri="{FF2B5EF4-FFF2-40B4-BE49-F238E27FC236}">
                <a16:creationId xmlns:a16="http://schemas.microsoft.com/office/drawing/2014/main" id="{53774835-019D-4859-B27E-9810DD2DECBB}"/>
              </a:ext>
            </a:extLst>
          </p:cNvPr>
          <p:cNvSpPr/>
          <p:nvPr/>
        </p:nvSpPr>
        <p:spPr>
          <a:xfrm rot="16200000">
            <a:off x="6570976" y="4247408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Prostokąt 118">
            <a:extLst>
              <a:ext uri="{FF2B5EF4-FFF2-40B4-BE49-F238E27FC236}">
                <a16:creationId xmlns:a16="http://schemas.microsoft.com/office/drawing/2014/main" id="{013C8022-E3A8-406F-A0B0-53239FFA8451}"/>
              </a:ext>
            </a:extLst>
          </p:cNvPr>
          <p:cNvSpPr/>
          <p:nvPr/>
        </p:nvSpPr>
        <p:spPr>
          <a:xfrm rot="16200000">
            <a:off x="6570698" y="449867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Prostokąt 119">
            <a:extLst>
              <a:ext uri="{FF2B5EF4-FFF2-40B4-BE49-F238E27FC236}">
                <a16:creationId xmlns:a16="http://schemas.microsoft.com/office/drawing/2014/main" id="{806C099A-3600-4AC2-9657-788805634982}"/>
              </a:ext>
            </a:extLst>
          </p:cNvPr>
          <p:cNvSpPr/>
          <p:nvPr/>
        </p:nvSpPr>
        <p:spPr>
          <a:xfrm rot="16200000">
            <a:off x="3833983" y="4439375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75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Wykres 63">
            <a:extLst>
              <a:ext uri="{FF2B5EF4-FFF2-40B4-BE49-F238E27FC236}">
                <a16:creationId xmlns:a16="http://schemas.microsoft.com/office/drawing/2014/main" id="{5D0F532B-C09F-443F-B9B0-244A385DA362}"/>
              </a:ext>
            </a:extLst>
          </p:cNvPr>
          <p:cNvGraphicFramePr/>
          <p:nvPr/>
        </p:nvGraphicFramePr>
        <p:xfrm>
          <a:off x="843311" y="3721808"/>
          <a:ext cx="3719160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Wykres 79" descr="Wykres kołowy przedstawiający wielkość miejscowości. &#10;&#10;Na wsi mieszka 39% respondentów, z miast do 20 tysięcy jest 13%, z miast powyżej 20 do 50 tys. jest 11%, z miast powyżej 50 do 200 tys. jest 17%, z miast powyżej 200 tys. jest 19% badanych, oraz 1% odmówiło odpowiedzi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744032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Wykres 74">
            <a:extLst>
              <a:ext uri="{FF2B5EF4-FFF2-40B4-BE49-F238E27FC236}">
                <a16:creationId xmlns:a16="http://schemas.microsoft.com/office/drawing/2014/main" id="{27A6F7E4-A095-4390-B07D-332D73A68760}"/>
              </a:ext>
            </a:extLst>
          </p:cNvPr>
          <p:cNvGraphicFramePr/>
          <p:nvPr/>
        </p:nvGraphicFramePr>
        <p:xfrm>
          <a:off x="994145" y="1627973"/>
          <a:ext cx="2051270" cy="154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8% badanych, kujawsko-pomorskiego 4%, lubelskiego 5%, lubuskiego 3%, łódzkiego 5%, małopolskiego 9%, mazowieckiego 15%, opolskiego 2%, podkarpackiego 5%, podlaskiego 3%, pomorskiego 8%, śląskiego 12%, świętokrzyskiego 4%, warmińsko-mazurskiego34%, wielkopolskiego 9% oraz z zachodniopomorskiego jest 4% badanych oraz 1 % odmówiło odpowiedzi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734513"/>
              </p:ext>
            </p:extLst>
          </p:nvPr>
        </p:nvGraphicFramePr>
        <p:xfrm>
          <a:off x="6444208" y="1586231"/>
          <a:ext cx="4409424" cy="359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56218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/>
        </p:nvGraphicFramePr>
        <p:xfrm>
          <a:off x="4838621" y="1725773"/>
          <a:ext cx="1756463" cy="34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Odmowa odpowiedzi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26902"/>
                  </a:ext>
                </a:extLst>
              </a:tr>
            </a:tbl>
          </a:graphicData>
        </a:graphic>
      </p:graphicFrame>
      <p:cxnSp>
        <p:nvCxnSpPr>
          <p:cNvPr id="254" name="Łącznik prosty 253">
            <a:extLst>
              <a:ext uri="{FF2B5EF4-FFF2-40B4-BE49-F238E27FC236}">
                <a16:creationId xmlns:a16="http://schemas.microsoft.com/office/drawing/2014/main" id="{8C2CC2A7-E196-42C1-82D2-6BC359DC4843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1D2259-527B-4F96-9E84-ED119B5CB1F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1432E4A-7B9A-4F13-BE70-C431140F53A1}"/>
              </a:ext>
            </a:extLst>
          </p:cNvPr>
          <p:cNvSpPr txBox="1"/>
          <p:nvPr/>
        </p:nvSpPr>
        <p:spPr>
          <a:xfrm>
            <a:off x="731386" y="5414562"/>
            <a:ext cx="776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 dirty="0">
                <a:solidFill>
                  <a:prstClr val="white">
                    <a:lumMod val="65000"/>
                  </a:prstClr>
                </a:solidFill>
              </a:rPr>
              <a:t>Odpowiadający: wszyscy badani, n=1004. *Województwa poszczególnych w regionach: północny: pomorskie, kujawsko-pomorskie, warmińsko mazurskie, wschodni: podlaskie, lubelskie, świętokrzyskie, podkarpackie, północno-zachodni: zachodnio-pomorskie, lubuskie, wielkopolskie, południowo-zachodni: dolnośląskie, opolskie, centralny: mazowieckie, łódzkie, południowy: śląskie, małopolskie.</a:t>
            </a:r>
          </a:p>
        </p:txBody>
      </p:sp>
      <p:grpSp>
        <p:nvGrpSpPr>
          <p:cNvPr id="3" name="Grupa 2" descr="Wykres przedstawiający podział na region - mapa.&#10;&#10;Z regionu północnego jest 15% badanych, ze wschodniego 17%, z północno-zachodniego 16%, z południowo-zachodniego 10%, z centralnego 20%, z regionu południowego jest 21% badanych oraz 1 % odmówiło odpowiedzi.">
            <a:extLst>
              <a:ext uri="{FF2B5EF4-FFF2-40B4-BE49-F238E27FC236}">
                <a16:creationId xmlns:a16="http://schemas.microsoft.com/office/drawing/2014/main" id="{6C2E36B8-595E-4739-9B76-9F06D8CEB339}"/>
              </a:ext>
            </a:extLst>
          </p:cNvPr>
          <p:cNvGrpSpPr/>
          <p:nvPr/>
        </p:nvGrpSpPr>
        <p:grpSpPr>
          <a:xfrm>
            <a:off x="2657799" y="3454770"/>
            <a:ext cx="1536417" cy="1427377"/>
            <a:chOff x="2657799" y="3454770"/>
            <a:chExt cx="1536417" cy="1427377"/>
          </a:xfrm>
        </p:grpSpPr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3CFB8D95-3661-46F0-AFA1-2E91C40C6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498" y="3549268"/>
              <a:ext cx="347594" cy="509165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AE70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37" name="Grupa 136">
              <a:extLst>
                <a:ext uri="{FF2B5EF4-FFF2-40B4-BE49-F238E27FC236}">
                  <a16:creationId xmlns:a16="http://schemas.microsoft.com/office/drawing/2014/main" id="{55E5A408-C186-4554-9CCC-A4059D5B333A}"/>
                </a:ext>
              </a:extLst>
            </p:cNvPr>
            <p:cNvGrpSpPr/>
            <p:nvPr/>
          </p:nvGrpSpPr>
          <p:grpSpPr>
            <a:xfrm>
              <a:off x="3057929" y="3454770"/>
              <a:ext cx="875594" cy="613576"/>
              <a:chOff x="1821415" y="1558413"/>
              <a:chExt cx="2448872" cy="1716059"/>
            </a:xfrm>
            <a:solidFill>
              <a:srgbClr val="FF6500"/>
            </a:solidFill>
          </p:grpSpPr>
          <p:grpSp>
            <p:nvGrpSpPr>
              <p:cNvPr id="177" name="Grupa 176">
                <a:extLst>
                  <a:ext uri="{FF2B5EF4-FFF2-40B4-BE49-F238E27FC236}">
                    <a16:creationId xmlns:a16="http://schemas.microsoft.com/office/drawing/2014/main" id="{793674D6-E323-4618-95A8-255DDD8869CF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194" name="Freeform 12">
                  <a:extLst>
                    <a:ext uri="{FF2B5EF4-FFF2-40B4-BE49-F238E27FC236}">
                      <a16:creationId xmlns:a16="http://schemas.microsoft.com/office/drawing/2014/main" id="{A19F3407-6237-4D79-8F43-D176E92A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195" name="Grupa 194">
                  <a:extLst>
                    <a:ext uri="{FF2B5EF4-FFF2-40B4-BE49-F238E27FC236}">
                      <a16:creationId xmlns:a16="http://schemas.microsoft.com/office/drawing/2014/main" id="{42B4888F-C043-411B-8FB8-65C34E0445E2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196" name="Freeform 8">
                    <a:extLst>
                      <a:ext uri="{FF2B5EF4-FFF2-40B4-BE49-F238E27FC236}">
                        <a16:creationId xmlns:a16="http://schemas.microsoft.com/office/drawing/2014/main" id="{7A36DF05-4E4D-4658-9EB3-365A425939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97" name="Freeform 14">
                    <a:extLst>
                      <a:ext uri="{FF2B5EF4-FFF2-40B4-BE49-F238E27FC236}">
                        <a16:creationId xmlns:a16="http://schemas.microsoft.com/office/drawing/2014/main" id="{A530E519-77EC-4ACE-9CB9-BF66B6AE60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178" name="Owal 177">
                <a:extLst>
                  <a:ext uri="{FF2B5EF4-FFF2-40B4-BE49-F238E27FC236}">
                    <a16:creationId xmlns:a16="http://schemas.microsoft.com/office/drawing/2014/main" id="{8D7ECD7D-89A0-45B0-AAC8-616CEAED95FD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9" name="Owal 178">
                <a:extLst>
                  <a:ext uri="{FF2B5EF4-FFF2-40B4-BE49-F238E27FC236}">
                    <a16:creationId xmlns:a16="http://schemas.microsoft.com/office/drawing/2014/main" id="{F3E6AA82-5A83-4D7B-884E-76A29A141D9F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0" name="Owal 179">
                <a:extLst>
                  <a:ext uri="{FF2B5EF4-FFF2-40B4-BE49-F238E27FC236}">
                    <a16:creationId xmlns:a16="http://schemas.microsoft.com/office/drawing/2014/main" id="{28F2542D-A354-47C3-B7B5-897088FF272B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1" name="Owal 180">
                <a:extLst>
                  <a:ext uri="{FF2B5EF4-FFF2-40B4-BE49-F238E27FC236}">
                    <a16:creationId xmlns:a16="http://schemas.microsoft.com/office/drawing/2014/main" id="{F9C67428-E433-4B06-BB7B-5314D0CD94EF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2" name="Owal 181">
                <a:extLst>
                  <a:ext uri="{FF2B5EF4-FFF2-40B4-BE49-F238E27FC236}">
                    <a16:creationId xmlns:a16="http://schemas.microsoft.com/office/drawing/2014/main" id="{961CAF53-90F7-4E65-9BDA-F5D8F2C3C373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3" name="Owal 182">
                <a:extLst>
                  <a:ext uri="{FF2B5EF4-FFF2-40B4-BE49-F238E27FC236}">
                    <a16:creationId xmlns:a16="http://schemas.microsoft.com/office/drawing/2014/main" id="{3399017C-C630-41C4-A75A-7778749D575B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4" name="Owal 183">
                <a:extLst>
                  <a:ext uri="{FF2B5EF4-FFF2-40B4-BE49-F238E27FC236}">
                    <a16:creationId xmlns:a16="http://schemas.microsoft.com/office/drawing/2014/main" id="{D58F7966-7E4D-49DA-8787-8254556EA3CD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5" name="Owal 184">
                <a:extLst>
                  <a:ext uri="{FF2B5EF4-FFF2-40B4-BE49-F238E27FC236}">
                    <a16:creationId xmlns:a16="http://schemas.microsoft.com/office/drawing/2014/main" id="{D0821AC2-9EE1-4DE8-A5DB-8A96EB93B0E2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6" name="Owal 185">
                <a:extLst>
                  <a:ext uri="{FF2B5EF4-FFF2-40B4-BE49-F238E27FC236}">
                    <a16:creationId xmlns:a16="http://schemas.microsoft.com/office/drawing/2014/main" id="{6FAFE605-E1B0-4A95-9D5F-0F9921A6F957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7" name="Owal 186">
                <a:extLst>
                  <a:ext uri="{FF2B5EF4-FFF2-40B4-BE49-F238E27FC236}">
                    <a16:creationId xmlns:a16="http://schemas.microsoft.com/office/drawing/2014/main" id="{9586998B-36E7-4B34-A187-E0AE9E98AA2D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8" name="Owal 187">
                <a:extLst>
                  <a:ext uri="{FF2B5EF4-FFF2-40B4-BE49-F238E27FC236}">
                    <a16:creationId xmlns:a16="http://schemas.microsoft.com/office/drawing/2014/main" id="{B79873B0-FEE8-4AF4-87BF-13B23B68ECA9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9" name="Owal 188">
                <a:extLst>
                  <a:ext uri="{FF2B5EF4-FFF2-40B4-BE49-F238E27FC236}">
                    <a16:creationId xmlns:a16="http://schemas.microsoft.com/office/drawing/2014/main" id="{E22969A9-9BEB-48BA-8F3B-18471FB13855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0" name="Owal 189">
                <a:extLst>
                  <a:ext uri="{FF2B5EF4-FFF2-40B4-BE49-F238E27FC236}">
                    <a16:creationId xmlns:a16="http://schemas.microsoft.com/office/drawing/2014/main" id="{6263E101-8218-44A1-B9F3-DD92F7707745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1" name="Owal 190">
                <a:extLst>
                  <a:ext uri="{FF2B5EF4-FFF2-40B4-BE49-F238E27FC236}">
                    <a16:creationId xmlns:a16="http://schemas.microsoft.com/office/drawing/2014/main" id="{91F361A0-7D74-4546-A6EE-8B6C8B2F8377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2" name="Owal 191">
                <a:extLst>
                  <a:ext uri="{FF2B5EF4-FFF2-40B4-BE49-F238E27FC236}">
                    <a16:creationId xmlns:a16="http://schemas.microsoft.com/office/drawing/2014/main" id="{FCE422B6-19B1-4A0B-922C-B883B4229AD1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3" name="Owal 192">
                <a:extLst>
                  <a:ext uri="{FF2B5EF4-FFF2-40B4-BE49-F238E27FC236}">
                    <a16:creationId xmlns:a16="http://schemas.microsoft.com/office/drawing/2014/main" id="{EE0F3223-CDBC-4CCD-B167-F877FC74B118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8" name="Grupa 137">
              <a:extLst>
                <a:ext uri="{FF2B5EF4-FFF2-40B4-BE49-F238E27FC236}">
                  <a16:creationId xmlns:a16="http://schemas.microsoft.com/office/drawing/2014/main" id="{BBE23FED-09C9-4B33-86F5-7D3F3F0AB63D}"/>
                </a:ext>
              </a:extLst>
            </p:cNvPr>
            <p:cNvGrpSpPr/>
            <p:nvPr/>
          </p:nvGrpSpPr>
          <p:grpSpPr>
            <a:xfrm>
              <a:off x="3250229" y="3795755"/>
              <a:ext cx="765236" cy="642321"/>
              <a:chOff x="2359242" y="2512087"/>
              <a:chExt cx="2140222" cy="1796455"/>
            </a:xfrm>
            <a:solidFill>
              <a:srgbClr val="FFCA21"/>
            </a:solidFill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C8F52BD2-C803-4F56-9367-7A5759226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414478F1-C92C-431D-8D1A-18F339E5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8" name="Owal 167">
                <a:extLst>
                  <a:ext uri="{FF2B5EF4-FFF2-40B4-BE49-F238E27FC236}">
                    <a16:creationId xmlns:a16="http://schemas.microsoft.com/office/drawing/2014/main" id="{EA6251E7-E3AD-4943-9112-6E81427EC1EE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9" name="Owal 168">
                <a:extLst>
                  <a:ext uri="{FF2B5EF4-FFF2-40B4-BE49-F238E27FC236}">
                    <a16:creationId xmlns:a16="http://schemas.microsoft.com/office/drawing/2014/main" id="{01404B64-2845-4FEB-9B6D-0C1302AD07F8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0" name="Owal 169">
                <a:extLst>
                  <a:ext uri="{FF2B5EF4-FFF2-40B4-BE49-F238E27FC236}">
                    <a16:creationId xmlns:a16="http://schemas.microsoft.com/office/drawing/2014/main" id="{A8518145-5130-4577-A5ED-01AEC464F7A0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1" name="Owal 170">
                <a:extLst>
                  <a:ext uri="{FF2B5EF4-FFF2-40B4-BE49-F238E27FC236}">
                    <a16:creationId xmlns:a16="http://schemas.microsoft.com/office/drawing/2014/main" id="{1BBB16FE-A488-48D7-9B2E-A2E845DCDE4E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2" name="Owal 171">
                <a:extLst>
                  <a:ext uri="{FF2B5EF4-FFF2-40B4-BE49-F238E27FC236}">
                    <a16:creationId xmlns:a16="http://schemas.microsoft.com/office/drawing/2014/main" id="{4B185BA7-BBA8-43A5-81EE-A071C03A629F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3" name="Owal 172">
                <a:extLst>
                  <a:ext uri="{FF2B5EF4-FFF2-40B4-BE49-F238E27FC236}">
                    <a16:creationId xmlns:a16="http://schemas.microsoft.com/office/drawing/2014/main" id="{930A5071-0277-438A-A4DC-073F1B71A758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4" name="Owal 173">
                <a:extLst>
                  <a:ext uri="{FF2B5EF4-FFF2-40B4-BE49-F238E27FC236}">
                    <a16:creationId xmlns:a16="http://schemas.microsoft.com/office/drawing/2014/main" id="{EB87485D-1A51-405B-BC49-AE12421C6A55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5" name="Owal 174">
                <a:extLst>
                  <a:ext uri="{FF2B5EF4-FFF2-40B4-BE49-F238E27FC236}">
                    <a16:creationId xmlns:a16="http://schemas.microsoft.com/office/drawing/2014/main" id="{9D13F751-9C99-448C-95EB-FEC0A7A24FF9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6" name="Owal 175">
                <a:extLst>
                  <a:ext uri="{FF2B5EF4-FFF2-40B4-BE49-F238E27FC236}">
                    <a16:creationId xmlns:a16="http://schemas.microsoft.com/office/drawing/2014/main" id="{12A037C9-E9A4-4E04-B805-18CF446C9206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9" name="Grupa 138">
              <a:extLst>
                <a:ext uri="{FF2B5EF4-FFF2-40B4-BE49-F238E27FC236}">
                  <a16:creationId xmlns:a16="http://schemas.microsoft.com/office/drawing/2014/main" id="{5E8CCE34-314E-43A0-A827-287960EF4702}"/>
                </a:ext>
              </a:extLst>
            </p:cNvPr>
            <p:cNvGrpSpPr/>
            <p:nvPr/>
          </p:nvGrpSpPr>
          <p:grpSpPr>
            <a:xfrm>
              <a:off x="2657799" y="3514594"/>
              <a:ext cx="733846" cy="843871"/>
              <a:chOff x="702326" y="1736765"/>
              <a:chExt cx="2052432" cy="2360157"/>
            </a:xfrm>
            <a:solidFill>
              <a:srgbClr val="48AA48"/>
            </a:solidFill>
          </p:grpSpPr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2CF09244-CF56-42C6-9D8C-7816BDDB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38B29FDA-F368-491B-B6D6-913962B80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0" name="Freeform 17">
                <a:extLst>
                  <a:ext uri="{FF2B5EF4-FFF2-40B4-BE49-F238E27FC236}">
                    <a16:creationId xmlns:a16="http://schemas.microsoft.com/office/drawing/2014/main" id="{F6597804-C82D-440B-B5AC-E4E8E8196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1" name="Owal 160">
                <a:extLst>
                  <a:ext uri="{FF2B5EF4-FFF2-40B4-BE49-F238E27FC236}">
                    <a16:creationId xmlns:a16="http://schemas.microsoft.com/office/drawing/2014/main" id="{D0A09817-167F-456D-83EE-8589EB8B57C3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2" name="Owal 161">
                <a:extLst>
                  <a:ext uri="{FF2B5EF4-FFF2-40B4-BE49-F238E27FC236}">
                    <a16:creationId xmlns:a16="http://schemas.microsoft.com/office/drawing/2014/main" id="{B327F73E-3B03-4A55-ACC9-76471DF30748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3" name="Owal 162">
                <a:extLst>
                  <a:ext uri="{FF2B5EF4-FFF2-40B4-BE49-F238E27FC236}">
                    <a16:creationId xmlns:a16="http://schemas.microsoft.com/office/drawing/2014/main" id="{D7F2A3AA-4BA6-491C-9E9A-3B5A0EE7418C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4" name="Owal 163">
                <a:extLst>
                  <a:ext uri="{FF2B5EF4-FFF2-40B4-BE49-F238E27FC236}">
                    <a16:creationId xmlns:a16="http://schemas.microsoft.com/office/drawing/2014/main" id="{70802FC5-BC0F-4DFA-84CC-C3E2D42487F3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5" name="Owal 164">
                <a:extLst>
                  <a:ext uri="{FF2B5EF4-FFF2-40B4-BE49-F238E27FC236}">
                    <a16:creationId xmlns:a16="http://schemas.microsoft.com/office/drawing/2014/main" id="{ADAC1EAA-D97D-4C4B-B5D9-E9F30DE0F580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0" name="Grupa 139">
              <a:extLst>
                <a:ext uri="{FF2B5EF4-FFF2-40B4-BE49-F238E27FC236}">
                  <a16:creationId xmlns:a16="http://schemas.microsoft.com/office/drawing/2014/main" id="{B25ADD7C-C9D6-4A1F-BDDF-5D1FAF8F75E8}"/>
                </a:ext>
              </a:extLst>
            </p:cNvPr>
            <p:cNvGrpSpPr/>
            <p:nvPr/>
          </p:nvGrpSpPr>
          <p:grpSpPr>
            <a:xfrm>
              <a:off x="2735446" y="4193241"/>
              <a:ext cx="591109" cy="461586"/>
              <a:chOff x="919490" y="3623782"/>
              <a:chExt cx="1653221" cy="1290971"/>
            </a:xfrm>
            <a:solidFill>
              <a:srgbClr val="A0CC1E"/>
            </a:solidFill>
          </p:grpSpPr>
          <p:sp>
            <p:nvSpPr>
              <p:cNvPr id="154" name="Freeform 11">
                <a:extLst>
                  <a:ext uri="{FF2B5EF4-FFF2-40B4-BE49-F238E27FC236}">
                    <a16:creationId xmlns:a16="http://schemas.microsoft.com/office/drawing/2014/main" id="{0DCE0192-31EB-4404-B967-031ECB72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53175E4F-DA45-4B38-AD0D-3576A6CB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6" name="Owal 155">
                <a:extLst>
                  <a:ext uri="{FF2B5EF4-FFF2-40B4-BE49-F238E27FC236}">
                    <a16:creationId xmlns:a16="http://schemas.microsoft.com/office/drawing/2014/main" id="{A574D44C-6B0A-444B-9A30-E8A822750F22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7" name="Owal 156">
                <a:extLst>
                  <a:ext uri="{FF2B5EF4-FFF2-40B4-BE49-F238E27FC236}">
                    <a16:creationId xmlns:a16="http://schemas.microsoft.com/office/drawing/2014/main" id="{076B2338-A6A6-467E-A794-20F28448C0AC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1" name="Grupa 140">
              <a:extLst>
                <a:ext uri="{FF2B5EF4-FFF2-40B4-BE49-F238E27FC236}">
                  <a16:creationId xmlns:a16="http://schemas.microsoft.com/office/drawing/2014/main" id="{C28E8B05-793C-4FA4-867F-35FA3EC0D706}"/>
                </a:ext>
              </a:extLst>
            </p:cNvPr>
            <p:cNvGrpSpPr/>
            <p:nvPr/>
          </p:nvGrpSpPr>
          <p:grpSpPr>
            <a:xfrm>
              <a:off x="3243623" y="4386862"/>
              <a:ext cx="534278" cy="470176"/>
              <a:chOff x="2340760" y="4165306"/>
              <a:chExt cx="1494274" cy="1314997"/>
            </a:xfrm>
            <a:solidFill>
              <a:srgbClr val="CC9900"/>
            </a:solidFill>
          </p:grpSpPr>
          <p:sp>
            <p:nvSpPr>
              <p:cNvPr id="150" name="Freeform 16">
                <a:extLst>
                  <a:ext uri="{FF2B5EF4-FFF2-40B4-BE49-F238E27FC236}">
                    <a16:creationId xmlns:a16="http://schemas.microsoft.com/office/drawing/2014/main" id="{352D2277-4C88-4F65-955A-7A0180390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1" name="Freeform 19">
                <a:extLst>
                  <a:ext uri="{FF2B5EF4-FFF2-40B4-BE49-F238E27FC236}">
                    <a16:creationId xmlns:a16="http://schemas.microsoft.com/office/drawing/2014/main" id="{56709C19-3AC0-41AA-8B62-B19B6EF7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2" name="Owal 151">
                <a:extLst>
                  <a:ext uri="{FF2B5EF4-FFF2-40B4-BE49-F238E27FC236}">
                    <a16:creationId xmlns:a16="http://schemas.microsoft.com/office/drawing/2014/main" id="{5A525A63-85AA-4107-B1AD-3A3E419111A6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3" name="Owal 152">
                <a:extLst>
                  <a:ext uri="{FF2B5EF4-FFF2-40B4-BE49-F238E27FC236}">
                    <a16:creationId xmlns:a16="http://schemas.microsoft.com/office/drawing/2014/main" id="{5E234DB4-DCC7-42A7-AEEB-6D655DEBFDA9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2" name="Grupa 141">
              <a:extLst>
                <a:ext uri="{FF2B5EF4-FFF2-40B4-BE49-F238E27FC236}">
                  <a16:creationId xmlns:a16="http://schemas.microsoft.com/office/drawing/2014/main" id="{76EBC070-F4E7-4181-891D-B9DDEF676BAC}"/>
                </a:ext>
              </a:extLst>
            </p:cNvPr>
            <p:cNvGrpSpPr/>
            <p:nvPr/>
          </p:nvGrpSpPr>
          <p:grpSpPr>
            <a:xfrm>
              <a:off x="3507289" y="4080899"/>
              <a:ext cx="686927" cy="801248"/>
              <a:chOff x="3078194" y="3309587"/>
              <a:chExt cx="1921210" cy="2240948"/>
            </a:xfrm>
            <a:solidFill>
              <a:srgbClr val="AE7030"/>
            </a:solidFill>
          </p:grpSpPr>
          <p:sp>
            <p:nvSpPr>
              <p:cNvPr id="143" name="Freeform 7">
                <a:extLst>
                  <a:ext uri="{FF2B5EF4-FFF2-40B4-BE49-F238E27FC236}">
                    <a16:creationId xmlns:a16="http://schemas.microsoft.com/office/drawing/2014/main" id="{FA301E3A-6312-4544-A262-5AD15D027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4" name="Freeform 15">
                <a:extLst>
                  <a:ext uri="{FF2B5EF4-FFF2-40B4-BE49-F238E27FC236}">
                    <a16:creationId xmlns:a16="http://schemas.microsoft.com/office/drawing/2014/main" id="{CF35D2CB-0F34-4352-9FD0-AFB0D4B37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77ABEDBB-1EC0-4E02-BD46-1082928E0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6" name="Owal 145">
                <a:extLst>
                  <a:ext uri="{FF2B5EF4-FFF2-40B4-BE49-F238E27FC236}">
                    <a16:creationId xmlns:a16="http://schemas.microsoft.com/office/drawing/2014/main" id="{5413AD79-9221-4C74-B4E7-E021399D51B5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7" name="Owal 146">
                <a:extLst>
                  <a:ext uri="{FF2B5EF4-FFF2-40B4-BE49-F238E27FC236}">
                    <a16:creationId xmlns:a16="http://schemas.microsoft.com/office/drawing/2014/main" id="{591568A0-217C-4ACC-B163-6FB295151940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8" name="Owal 147">
                <a:extLst>
                  <a:ext uri="{FF2B5EF4-FFF2-40B4-BE49-F238E27FC236}">
                    <a16:creationId xmlns:a16="http://schemas.microsoft.com/office/drawing/2014/main" id="{6ECFD08B-3E53-4111-8567-BA3F4761146A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9" name="Owal 148">
                <a:extLst>
                  <a:ext uri="{FF2B5EF4-FFF2-40B4-BE49-F238E27FC236}">
                    <a16:creationId xmlns:a16="http://schemas.microsoft.com/office/drawing/2014/main" id="{3DC0628A-FBCE-48AD-A9B3-FA8A82752BA2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28" name="Prostokąt 127">
            <a:extLst>
              <a:ext uri="{FF2B5EF4-FFF2-40B4-BE49-F238E27FC236}">
                <a16:creationId xmlns:a16="http://schemas.microsoft.com/office/drawing/2014/main" id="{F1A8BD36-1B37-4F21-A42F-73D0983328F0}"/>
              </a:ext>
            </a:extLst>
          </p:cNvPr>
          <p:cNvSpPr/>
          <p:nvPr/>
        </p:nvSpPr>
        <p:spPr>
          <a:xfrm rot="16200000">
            <a:off x="1129613" y="2417046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9" name="Prostokąt 128">
            <a:extLst>
              <a:ext uri="{FF2B5EF4-FFF2-40B4-BE49-F238E27FC236}">
                <a16:creationId xmlns:a16="http://schemas.microsoft.com/office/drawing/2014/main" id="{82EFB081-95C4-46FF-A363-AE4E48905016}"/>
              </a:ext>
            </a:extLst>
          </p:cNvPr>
          <p:cNvSpPr/>
          <p:nvPr/>
        </p:nvSpPr>
        <p:spPr>
          <a:xfrm rot="16200000">
            <a:off x="1129613" y="2675260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Prostokąt 129">
            <a:extLst>
              <a:ext uri="{FF2B5EF4-FFF2-40B4-BE49-F238E27FC236}">
                <a16:creationId xmlns:a16="http://schemas.microsoft.com/office/drawing/2014/main" id="{886469CD-D04F-43BC-959F-9ECAFD5D17F5}"/>
              </a:ext>
            </a:extLst>
          </p:cNvPr>
          <p:cNvSpPr/>
          <p:nvPr/>
        </p:nvSpPr>
        <p:spPr>
          <a:xfrm rot="16200000">
            <a:off x="1129613" y="1642404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1" name="Prostokąt 130">
            <a:extLst>
              <a:ext uri="{FF2B5EF4-FFF2-40B4-BE49-F238E27FC236}">
                <a16:creationId xmlns:a16="http://schemas.microsoft.com/office/drawing/2014/main" id="{7336BA3A-796D-4CA8-AB4C-3CB5634C5E31}"/>
              </a:ext>
            </a:extLst>
          </p:cNvPr>
          <p:cNvSpPr/>
          <p:nvPr/>
        </p:nvSpPr>
        <p:spPr>
          <a:xfrm rot="16200000">
            <a:off x="1129613" y="1900618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2" name="Prostokąt 131">
            <a:extLst>
              <a:ext uri="{FF2B5EF4-FFF2-40B4-BE49-F238E27FC236}">
                <a16:creationId xmlns:a16="http://schemas.microsoft.com/office/drawing/2014/main" id="{FE6263DE-BAEF-4D37-9E2D-980B0E64379C}"/>
              </a:ext>
            </a:extLst>
          </p:cNvPr>
          <p:cNvSpPr/>
          <p:nvPr/>
        </p:nvSpPr>
        <p:spPr>
          <a:xfrm rot="16200000">
            <a:off x="1129613" y="2158832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Prostokąt 132">
            <a:extLst>
              <a:ext uri="{FF2B5EF4-FFF2-40B4-BE49-F238E27FC236}">
                <a16:creationId xmlns:a16="http://schemas.microsoft.com/office/drawing/2014/main" id="{2E8008A9-FD4B-44AD-BD44-E349742DA67D}"/>
              </a:ext>
            </a:extLst>
          </p:cNvPr>
          <p:cNvSpPr/>
          <p:nvPr/>
        </p:nvSpPr>
        <p:spPr>
          <a:xfrm rot="16200000">
            <a:off x="1104393" y="4327260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Prostokąt 133">
            <a:extLst>
              <a:ext uri="{FF2B5EF4-FFF2-40B4-BE49-F238E27FC236}">
                <a16:creationId xmlns:a16="http://schemas.microsoft.com/office/drawing/2014/main" id="{90484DB3-7838-4535-A5F8-B3C7F1DF3F11}"/>
              </a:ext>
            </a:extLst>
          </p:cNvPr>
          <p:cNvSpPr/>
          <p:nvPr/>
        </p:nvSpPr>
        <p:spPr>
          <a:xfrm rot="16200000">
            <a:off x="1104393" y="4492186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Prostokąt 134">
            <a:extLst>
              <a:ext uri="{FF2B5EF4-FFF2-40B4-BE49-F238E27FC236}">
                <a16:creationId xmlns:a16="http://schemas.microsoft.com/office/drawing/2014/main" id="{6BB603C2-5C8E-438B-85FE-97C33350DA78}"/>
              </a:ext>
            </a:extLst>
          </p:cNvPr>
          <p:cNvSpPr/>
          <p:nvPr/>
        </p:nvSpPr>
        <p:spPr>
          <a:xfrm rot="16200000">
            <a:off x="1104393" y="3832482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Prostokąt 203">
            <a:extLst>
              <a:ext uri="{FF2B5EF4-FFF2-40B4-BE49-F238E27FC236}">
                <a16:creationId xmlns:a16="http://schemas.microsoft.com/office/drawing/2014/main" id="{EFAB62C1-A37B-4385-A4D6-81710F4C2223}"/>
              </a:ext>
            </a:extLst>
          </p:cNvPr>
          <p:cNvSpPr/>
          <p:nvPr/>
        </p:nvSpPr>
        <p:spPr>
          <a:xfrm rot="16200000">
            <a:off x="1104394" y="3997408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Prostokąt 204">
            <a:extLst>
              <a:ext uri="{FF2B5EF4-FFF2-40B4-BE49-F238E27FC236}">
                <a16:creationId xmlns:a16="http://schemas.microsoft.com/office/drawing/2014/main" id="{E2C07986-F722-4AE6-85DF-12EDCD61C179}"/>
              </a:ext>
            </a:extLst>
          </p:cNvPr>
          <p:cNvSpPr/>
          <p:nvPr/>
        </p:nvSpPr>
        <p:spPr>
          <a:xfrm rot="16200000">
            <a:off x="1104393" y="4162334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6" name="Prostokąt 205">
            <a:extLst>
              <a:ext uri="{FF2B5EF4-FFF2-40B4-BE49-F238E27FC236}">
                <a16:creationId xmlns:a16="http://schemas.microsoft.com/office/drawing/2014/main" id="{98CB71C4-BFA0-4FC3-B48F-5E79EC488DFE}"/>
              </a:ext>
            </a:extLst>
          </p:cNvPr>
          <p:cNvSpPr/>
          <p:nvPr/>
        </p:nvSpPr>
        <p:spPr>
          <a:xfrm rot="16200000">
            <a:off x="1104393" y="4657112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Prostokąt 206">
            <a:extLst>
              <a:ext uri="{FF2B5EF4-FFF2-40B4-BE49-F238E27FC236}">
                <a16:creationId xmlns:a16="http://schemas.microsoft.com/office/drawing/2014/main" id="{8D65826B-6413-4B6D-8BEC-C5EE8F57E3BE}"/>
              </a:ext>
            </a:extLst>
          </p:cNvPr>
          <p:cNvSpPr/>
          <p:nvPr/>
        </p:nvSpPr>
        <p:spPr>
          <a:xfrm rot="16200000">
            <a:off x="1104393" y="4822036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8" name="Prostokąt 207">
            <a:extLst>
              <a:ext uri="{FF2B5EF4-FFF2-40B4-BE49-F238E27FC236}">
                <a16:creationId xmlns:a16="http://schemas.microsoft.com/office/drawing/2014/main" id="{EB7C7B28-BAD5-419B-8E30-E8834C7FA8F4}"/>
              </a:ext>
            </a:extLst>
          </p:cNvPr>
          <p:cNvSpPr/>
          <p:nvPr/>
        </p:nvSpPr>
        <p:spPr>
          <a:xfrm rot="16200000">
            <a:off x="1129613" y="2933474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C5061419-C049-40CE-B623-2F36E8B16E3D}"/>
              </a:ext>
            </a:extLst>
          </p:cNvPr>
          <p:cNvSpPr txBox="1"/>
          <p:nvPr/>
        </p:nvSpPr>
        <p:spPr>
          <a:xfrm>
            <a:off x="1052195" y="343384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/>
              <a:t>region*</a:t>
            </a: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CF0EE7EC-FEF4-490A-83ED-F39E5D9FA858}"/>
              </a:ext>
            </a:extLst>
          </p:cNvPr>
          <p:cNvSpPr txBox="1"/>
          <p:nvPr/>
        </p:nvSpPr>
        <p:spPr>
          <a:xfrm>
            <a:off x="3172010" y="3616521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21" name="pole tekstowe 120">
            <a:extLst>
              <a:ext uri="{FF2B5EF4-FFF2-40B4-BE49-F238E27FC236}">
                <a16:creationId xmlns:a16="http://schemas.microsoft.com/office/drawing/2014/main" id="{C82AFF40-2CAF-4AC3-930A-2C9CB818CB90}"/>
              </a:ext>
            </a:extLst>
          </p:cNvPr>
          <p:cNvSpPr txBox="1"/>
          <p:nvPr/>
        </p:nvSpPr>
        <p:spPr>
          <a:xfrm>
            <a:off x="3723264" y="4368566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B2226AC9-545A-4ED1-A83B-984B9100047A}"/>
              </a:ext>
            </a:extLst>
          </p:cNvPr>
          <p:cNvSpPr txBox="1"/>
          <p:nvPr/>
        </p:nvSpPr>
        <p:spPr>
          <a:xfrm>
            <a:off x="2734124" y="3865183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289AB5C1-BDD6-405F-8066-B85FC7284B0D}"/>
              </a:ext>
            </a:extLst>
          </p:cNvPr>
          <p:cNvSpPr txBox="1"/>
          <p:nvPr/>
        </p:nvSpPr>
        <p:spPr>
          <a:xfrm>
            <a:off x="2846348" y="4265751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10%</a:t>
            </a: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B6263ABC-6ABC-417B-AEC3-7F3449938C4E}"/>
              </a:ext>
            </a:extLst>
          </p:cNvPr>
          <p:cNvSpPr txBox="1"/>
          <p:nvPr/>
        </p:nvSpPr>
        <p:spPr>
          <a:xfrm>
            <a:off x="3419488" y="4009229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20%</a:t>
            </a: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F3768707-DB20-4EB6-B6A2-F8724680914D}"/>
              </a:ext>
            </a:extLst>
          </p:cNvPr>
          <p:cNvSpPr txBox="1"/>
          <p:nvPr/>
        </p:nvSpPr>
        <p:spPr>
          <a:xfrm>
            <a:off x="3266926" y="4529064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3689939868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5725</Words>
  <Application>Microsoft Office PowerPoint</Application>
  <PresentationFormat>Pokaz na ekranie (4:3)</PresentationFormat>
  <Paragraphs>423</Paragraphs>
  <Slides>32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Century Gothic</vt:lpstr>
      <vt:lpstr>Courier New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Środowiska_Jednotemtyczne badanie świadomości_ Ochrona środowiska naturalnego _Raport 2021</dc:title>
  <dc:subject>Świadomość ekologiczna Polaków</dc:subject>
  <dc:creator>katarzyna.kepka@pbs.pl</dc:creator>
  <cp:lastModifiedBy>Katarzyna Kępka</cp:lastModifiedBy>
  <cp:revision>2</cp:revision>
  <dcterms:created xsi:type="dcterms:W3CDTF">2015-05-13T09:46:36Z</dcterms:created>
  <dcterms:modified xsi:type="dcterms:W3CDTF">2021-11-26T09:58:04Z</dcterms:modified>
  <cp:category>ekologia, klimat, ochrona środowiska naturalnego</cp:category>
</cp:coreProperties>
</file>