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8225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19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t" anchorCtr="0" compatLnSpc="1">
            <a:prstTxWarp prst="textNoShape">
              <a:avLst/>
            </a:prstTxWarp>
          </a:bodyPr>
          <a:lstStyle>
            <a:lvl1pPr algn="l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4" y="0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t" anchorCtr="0" compatLnSpc="1">
            <a:prstTxWarp prst="textNoShape">
              <a:avLst/>
            </a:prstTxWarp>
          </a:bodyPr>
          <a:lstStyle>
            <a:lvl1pPr algn="r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6301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b" anchorCtr="0" compatLnSpc="1">
            <a:prstTxWarp prst="textNoShape">
              <a:avLst/>
            </a:prstTxWarp>
          </a:bodyPr>
          <a:lstStyle>
            <a:lvl1pPr algn="l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4" y="9431814"/>
            <a:ext cx="2946301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b" anchorCtr="0" compatLnSpc="1">
            <a:prstTxWarp prst="textNoShape">
              <a:avLst/>
            </a:prstTxWarp>
          </a:bodyPr>
          <a:lstStyle>
            <a:lvl1pPr algn="r" defTabSz="913352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021" cy="51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>
            <a:lvl1pPr algn="l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0"/>
            <a:ext cx="2919020" cy="51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>
            <a:lvl1pPr algn="r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5638" y="739775"/>
            <a:ext cx="5546725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3" y="4731071"/>
            <a:ext cx="5030857" cy="4434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142"/>
            <a:ext cx="2919021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b" anchorCtr="0" compatLnSpc="1">
            <a:prstTxWarp prst="textNoShape">
              <a:avLst/>
            </a:prstTxWarp>
          </a:bodyPr>
          <a:lstStyle>
            <a:lvl1pPr algn="l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2142"/>
            <a:ext cx="2919020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b" anchorCtr="0" compatLnSpc="1">
            <a:prstTxWarp prst="textNoShape">
              <a:avLst/>
            </a:prstTxWarp>
          </a:bodyPr>
          <a:lstStyle>
            <a:lvl1pPr algn="r" defTabSz="879761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463979" y="3663648"/>
            <a:ext cx="720081" cy="5574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3137534" y="3188887"/>
            <a:ext cx="1138177" cy="4097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7" name="Rectangle 258"/>
          <p:cNvSpPr>
            <a:spLocks noChangeArrowheads="1"/>
          </p:cNvSpPr>
          <p:nvPr/>
        </p:nvSpPr>
        <p:spPr bwMode="auto">
          <a:xfrm>
            <a:off x="3137534" y="3724995"/>
            <a:ext cx="1152128" cy="59993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Budżetu, Logistyki i Kadr Krajowej Administracji Skarbowej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DLK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956247" y="5461793"/>
            <a:ext cx="905788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7597089" y="3822950"/>
            <a:ext cx="894513" cy="49281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953653" y="2590418"/>
            <a:ext cx="90708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954950" y="4049008"/>
            <a:ext cx="90578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954950" y="3297843"/>
            <a:ext cx="90578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7591773" y="2587444"/>
            <a:ext cx="899830" cy="5524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7600959" y="5090926"/>
            <a:ext cx="890643" cy="8005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413004" y="3140968"/>
            <a:ext cx="1316389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463979" y="2571764"/>
            <a:ext cx="720080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463979" y="4293096"/>
            <a:ext cx="720081" cy="6124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554374" y="2586334"/>
            <a:ext cx="903107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503540" y="2602873"/>
            <a:ext cx="872421" cy="449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485461" y="2590418"/>
            <a:ext cx="87242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413004" y="3789040"/>
            <a:ext cx="131826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463979" y="2963737"/>
            <a:ext cx="720081" cy="6501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498423" y="3888868"/>
            <a:ext cx="872421" cy="7475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8" name="Rectangle 282"/>
          <p:cNvSpPr>
            <a:spLocks noChangeArrowheads="1"/>
          </p:cNvSpPr>
          <p:nvPr/>
        </p:nvSpPr>
        <p:spPr bwMode="auto">
          <a:xfrm>
            <a:off x="8694159" y="4076358"/>
            <a:ext cx="675543" cy="6536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Samodzielne Stanowisko do Spraw Audytu Wewnętrznego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SAW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3137535" y="4426495"/>
            <a:ext cx="1152127" cy="360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954950" y="4725773"/>
            <a:ext cx="907085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423657" y="4941168"/>
            <a:ext cx="1305735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7597089" y="3217843"/>
            <a:ext cx="894513" cy="5263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593795" y="5049235"/>
            <a:ext cx="889086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413003" y="4349562"/>
            <a:ext cx="1316389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554375" y="3237610"/>
            <a:ext cx="90610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1"/>
            <a:ext cx="1440159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9" name="Rectangle 313"/>
          <p:cNvSpPr>
            <a:spLocks noChangeArrowheads="1"/>
          </p:cNvSpPr>
          <p:nvPr/>
        </p:nvSpPr>
        <p:spPr bwMode="auto">
          <a:xfrm>
            <a:off x="3127276" y="1239365"/>
            <a:ext cx="1158695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Szef Krajowej Administracji Skarbowej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Generalny </a:t>
            </a:r>
            <a:r>
              <a:rPr lang="pl-PL" altLang="pl-PL" sz="700" b="1" dirty="0">
                <a:latin typeface="Calibri" panose="020F0502020204030204" pitchFamily="34" charset="0"/>
              </a:rPr>
              <a:t>Inspektor Informacji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Pełnomocnik </a:t>
            </a:r>
            <a:r>
              <a:rPr lang="pl-PL" altLang="pl-PL" sz="700" b="1" dirty="0">
                <a:latin typeface="Calibri" panose="020F0502020204030204" pitchFamily="34" charset="0"/>
              </a:rPr>
              <a:t>Rządu do Spraw Zwalczania Nieprawidłowości Finansowych na Szkodę Rzeczypospolitej Polskiej lub Unii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Europejskiej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MARIAN </a:t>
            </a:r>
            <a:r>
              <a:rPr lang="pl-PL" altLang="pl-PL" sz="900" b="1" dirty="0">
                <a:latin typeface="Calibri" panose="020F0502020204030204" pitchFamily="34" charset="0"/>
              </a:rPr>
              <a:t>BANAŚ</a:t>
            </a: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953653" y="1252317"/>
            <a:ext cx="907085" cy="120269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463979" y="4996798"/>
            <a:ext cx="720080" cy="6644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554375" y="3750322"/>
            <a:ext cx="93610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90972" y="1258038"/>
            <a:ext cx="1338421" cy="119125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8311854" y="382542"/>
            <a:ext cx="877534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–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501097" y="1258038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PIOTR 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9333406" y="375125"/>
            <a:ext cx="890649" cy="79757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572527" y="4455219"/>
            <a:ext cx="928507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593795" y="5733256"/>
            <a:ext cx="907239" cy="4294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90972" y="2610363"/>
            <a:ext cx="1338421" cy="40078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669107" y="387596"/>
            <a:ext cx="634633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4132104" y="382541"/>
            <a:ext cx="2451557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>
                <a:latin typeface="Calibri" panose="020F0502020204030204" pitchFamily="34" charset="0"/>
              </a:rPr>
              <a:t/>
            </a:r>
            <a:br>
              <a:rPr lang="pl-PL" altLang="pl-PL" sz="1050" b="1" dirty="0">
                <a:latin typeface="Calibri" panose="020F0502020204030204" pitchFamily="34" charset="0"/>
              </a:rPr>
            </a:br>
            <a:r>
              <a:rPr lang="pl-PL" altLang="pl-PL" sz="1050" b="1" dirty="0" smtClean="0">
                <a:latin typeface="Calibri" panose="020F0502020204030204" pitchFamily="34" charset="0"/>
              </a:rPr>
              <a:t>TERESA CZERWIŃSKA</a:t>
            </a:r>
            <a:endParaRPr lang="pl-PL" altLang="pl-PL" sz="105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559840" y="397936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407196" y="397312"/>
            <a:ext cx="108012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255068" y="396674"/>
            <a:ext cx="1101735" cy="78460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2" name="Rectangle 346"/>
          <p:cNvSpPr>
            <a:spLocks noChangeArrowheads="1"/>
          </p:cNvSpPr>
          <p:nvPr/>
        </p:nvSpPr>
        <p:spPr bwMode="auto">
          <a:xfrm>
            <a:off x="7591772" y="1252317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FILIP ŚWITAŁA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3" name="Text Box 295"/>
          <p:cNvSpPr txBox="1">
            <a:spLocks noChangeArrowheads="1"/>
          </p:cNvSpPr>
          <p:nvPr/>
        </p:nvSpPr>
        <p:spPr bwMode="auto">
          <a:xfrm>
            <a:off x="296824" y="397936"/>
            <a:ext cx="864096" cy="7747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Azjatyckiego Banku Inwestycji Infrastrukturalnych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SAB</a:t>
            </a:r>
            <a:endParaRPr lang="pl-PL" altLang="pl-PL" b="1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512760" y="3921226"/>
            <a:ext cx="863201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503540" y="1241594"/>
            <a:ext cx="872421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7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4485461" y="1239364"/>
            <a:ext cx="872421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7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PAWEŁ CYBULSKI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3145134" y="4961226"/>
            <a:ext cx="1144528" cy="6240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–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w zakresie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500" b="1" i="1" dirty="0" smtClean="0">
                <a:latin typeface="Calibri" panose="020F0502020204030204" pitchFamily="34" charset="0"/>
              </a:rPr>
              <a:t> 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487621" y="3162464"/>
            <a:ext cx="883223" cy="6106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 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7447756" y="375125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3128806" y="2608363"/>
            <a:ext cx="1158696" cy="4675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Wdrożeń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DOW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2562955"/>
            <a:ext cx="683144" cy="52891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BK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                        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600959" y="4393612"/>
            <a:ext cx="890643" cy="62962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16219" y="3162464"/>
            <a:ext cx="665744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520945" y="3182572"/>
            <a:ext cx="86752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498423" y="4687392"/>
            <a:ext cx="872421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16320</TotalTime>
  <Words>333</Words>
  <Application>Microsoft Office PowerPoint</Application>
  <PresentationFormat>Slajdy 35 mm</PresentationFormat>
  <Paragraphs>173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1359</cp:revision>
  <cp:lastPrinted>2017-02-24T10:32:46Z</cp:lastPrinted>
  <dcterms:created xsi:type="dcterms:W3CDTF">2006-06-26T12:00:33Z</dcterms:created>
  <dcterms:modified xsi:type="dcterms:W3CDTF">2019-03-29T15:05:37Z</dcterms:modified>
</cp:coreProperties>
</file>