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0" r:id="rId4"/>
    <p:sldId id="258" r:id="rId5"/>
    <p:sldId id="259" r:id="rId6"/>
    <p:sldId id="260" r:id="rId7"/>
    <p:sldId id="270" r:id="rId8"/>
    <p:sldId id="282" r:id="rId9"/>
    <p:sldId id="261" r:id="rId10"/>
    <p:sldId id="262" r:id="rId11"/>
    <p:sldId id="271" r:id="rId12"/>
    <p:sldId id="263" r:id="rId13"/>
    <p:sldId id="283" r:id="rId14"/>
    <p:sldId id="273" r:id="rId15"/>
    <p:sldId id="274" r:id="rId16"/>
    <p:sldId id="264" r:id="rId17"/>
    <p:sldId id="285" r:id="rId18"/>
    <p:sldId id="286" r:id="rId19"/>
    <p:sldId id="275" r:id="rId20"/>
    <p:sldId id="272" r:id="rId21"/>
    <p:sldId id="265" r:id="rId22"/>
    <p:sldId id="284" r:id="rId23"/>
    <p:sldId id="267" r:id="rId24"/>
    <p:sldId id="287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Black" panose="020F0502020204030203" pitchFamily="34" charset="0"/>
      <p:bold r:id="rId36"/>
      <p:boldItalic r:id="rId37"/>
    </p:embeddedFont>
    <p:embeddedFont>
      <p:font typeface="Lato Hairline" panose="020B0604020202020204" charset="0"/>
      <p:regular r:id="rId38"/>
      <p:italic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700"/>
    <a:srgbClr val="1DCBE3"/>
    <a:srgbClr val="2CD4D4"/>
    <a:srgbClr val="FFFFFF"/>
    <a:srgbClr val="D60093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114" y="1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19.04.2022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19.04.2022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medyczna: dr Barbara Baka-Ćwierz </a:t>
            </a:r>
            <a:b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med. Jerzy Jaroszewicz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HCV narażone są także osoby korzystające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przekracza kilku procent. Kobieta zakażona HCV może karmić piersią</a:t>
            </a:r>
          </a:p>
          <a:p>
            <a:endParaRPr lang="pl-PL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spożywanie żywności przygotowanej przez osobę zakażoną, przytulanie się, zabawę          z 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błon 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kostno-stawowo-mięśniowe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nadbrzuszu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przewodu pokarmowego (utrata apetytu, uczucie pełności żołądka,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odbijanie), 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dotyczą wątroby, może to być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kłębuszkowe zapalenie nerek, zapalenie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czy zmiany skórne.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to tzw. 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</a:p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(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dotyczące układu nerwowego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wysokiego standardu higieny.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do 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Polsce obowiązkowe szczepienia 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</a:p>
          <a:p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(po ukończeniu 6 tygodnia życia)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ZAKAŻENIE</a:t>
            </a: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 ZWIĄZKU Z PRZESŁANKAMI  KLINICZNYMI LUB EPIDEMIOLOGICZNYMI DOTYCZĄ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szkół 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zawód medyczny narażonych na 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na zakażenie w wyniku styczności z osobą zakażoną 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wirusem zapalenia wątroby typu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 fazie zaawansowanej choroby nerek  oraz 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 ZALECANE SĄ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osobom, które ze względu na tryb życia lub wykonywane zajęcia są narażone na zakażenia</a:t>
            </a:r>
          </a:p>
          <a:p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z uszkodzeniem ciągłości tkanek lub poprzez kontakt 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chorym o wysokim ryzyku zakażenia  :z chorobami przebiegającymi z niedoborem odporności, w tym leczonych immunosupresyjnie, chorym z cukrzycą i niewydolnością 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przygotowywanym do zabiegów 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dotąd szczepieniami 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osób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to jest?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przypadkach  o cięższym 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ma swoistego leczenia przeciw-wirusowego.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medycyna nie dysponuje jeszcze preparatami, które pozwalają całkowicie wyleczyć przewlekłe WZW typu B. </a:t>
            </a:r>
          </a:p>
          <a:p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sposób zapobiegając rozwojowi 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</a:p>
          <a:p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0528" y="3219822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9364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partnerstwie z Wojewódzkimi i Powiatowymi Stacjami Sanitarno-Epidemiologicznymi pod honorowym patronatem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Głównego Inspektora Sanitarnego oraz Polskiego Towarzystwa Hepatologicznego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9494"/>
            <a:ext cx="936104" cy="11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821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FGN Dokumenty\LOGOTYPY\logotyp_PTH_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494"/>
            <a:ext cx="924743" cy="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23359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współfinansowany jest </a:t>
            </a:r>
            <a:b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sp>
        <p:nvSpPr>
          <p:cNvPr id="4" name="Prostokąt 3"/>
          <p:cNvSpPr/>
          <p:nvPr/>
        </p:nvSpPr>
        <p:spPr>
          <a:xfrm>
            <a:off x="3779912" y="3552900"/>
            <a:ext cx="129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wspierający</a:t>
            </a:r>
          </a:p>
        </p:txBody>
      </p:sp>
      <p:pic>
        <p:nvPicPr>
          <p:cNvPr id="1026" name="Picture 2" descr="M:\GwiazdaNadziei\gwiazda-missing-milions\Gilead-Sciences-701x1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37" y="4102280"/>
            <a:ext cx="1911295" cy="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. 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organem człowieka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waży ok. 1,5 kg. To 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procesów chemicznych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więcej niż 5 000 funkcji 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żółci niezbędnej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trawienia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gospodarki węglowodanowej.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syntezy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(enzymów, hormonów, białek,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czynników krzepnięcia itd.).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biotransformacji - degradacji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detoksykacji wielu związków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zamianie cukrów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białek na tłuszcze oraz spalaniu kwasów tłuszczowych.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produkcji cholesterolu,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jest m. in. składnikiem ścian komórkowych oraz określonych hormonów.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różnych składników takich jak glikogen, tłuszcze, węglowodany, białka, witaminy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mln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ale przypuszcza się, że 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przebytego zakażenia HBV stwierdza się u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na przewlekłe WZW typu 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HBV zakażonych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</a:p>
          <a:p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świata.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szacunkowych danych Światowej Organizacji Zdrowia (WHO) liczba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na świecie oceniana jest na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zakażonych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jest 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osób, z czego dotąd zdiagnozowano około 20%.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przenoszony jest najczęściej drogą pokarmową, ale możliwe jest również zakażenie podczas kontaktu seksualnego (zwłaszcza homoseksualnego).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na zakażenie wirusem 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skoszarowane–wojsko, 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rezultacie używania należących do osoby zakażonej przedmiotów codziennego użytku, potencjalnie mogących naruszyć ciągłość skóry - szczoteczki do zębów, maszynki do golenia, cążek itp..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trakcie niezabezpieczonych kontaktów seksualnych z zakażonym partnerem . Jedyną skuteczną metodą zmniejszenie ryzyka zakażenie w kontaktach seksualnych jest używanie prezerwatyw. 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zakażonej matki na dziecko w czasie ciąży, w trakcie porodu i w okresie karmienia.</a:t>
            </a:r>
          </a:p>
          <a:p>
            <a:endParaRPr lang="pl-PL" sz="1400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1899</Words>
  <Application>Microsoft Office PowerPoint</Application>
  <PresentationFormat>Pokaz na ekranie (16:9)</PresentationFormat>
  <Paragraphs>231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Impact</vt:lpstr>
      <vt:lpstr>Lato Hairline</vt:lpstr>
      <vt:lpstr>Lato</vt:lpstr>
      <vt:lpstr>Lato Black</vt:lpstr>
      <vt:lpstr>Calibri</vt:lpstr>
      <vt:lpstr>Arial</vt:lpstr>
      <vt:lpstr>Motyw pakietu Office</vt:lpstr>
      <vt:lpstr>Prezentacja programu PowerPoint</vt:lpstr>
      <vt:lpstr>co to jest?</vt:lpstr>
      <vt:lpstr>Prezentacja programu PowerPoint</vt:lpstr>
      <vt:lpstr>Ważne informacje</vt:lpstr>
      <vt:lpstr>Parę słów o wątrobie</vt:lpstr>
      <vt:lpstr>WZW typu A, B i C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Ten typ tak ma | Objawy zakażenia HCV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Anna</dc:creator>
  <cp:lastModifiedBy>Iwona �wi�tek</cp:lastModifiedBy>
  <cp:revision>142</cp:revision>
  <dcterms:created xsi:type="dcterms:W3CDTF">2012-09-17T08:43:21Z</dcterms:created>
  <dcterms:modified xsi:type="dcterms:W3CDTF">2022-04-19T07:25:59Z</dcterms:modified>
</cp:coreProperties>
</file>