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mpact" panose="020B0806030902050204" pitchFamily="34" charset="0"/>
      <p:regular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Lato Black" panose="020F0502020204030203" pitchFamily="34" charset="0"/>
      <p:bold r:id="rId36"/>
      <p:boldItalic r:id="rId37"/>
    </p:embeddedFont>
    <p:embeddedFont>
      <p:font typeface="Lato Hairline" panose="020B0604020202020204" charset="0"/>
      <p:regular r:id="rId38"/>
      <p: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114" y="14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19.04.2022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1899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Impact</vt:lpstr>
      <vt:lpstr>Lato Hairline</vt:lpstr>
      <vt:lpstr>Lato</vt:lpstr>
      <vt:lpstr>Lato Black</vt:lpstr>
      <vt:lpstr>Calibri</vt:lpstr>
      <vt:lpstr>Arial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Iwona �wi�tek</cp:lastModifiedBy>
  <cp:revision>142</cp:revision>
  <dcterms:created xsi:type="dcterms:W3CDTF">2012-09-17T08:43:21Z</dcterms:created>
  <dcterms:modified xsi:type="dcterms:W3CDTF">2022-04-19T07:25:59Z</dcterms:modified>
</cp:coreProperties>
</file>