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23"/>
  </p:notesMasterIdLst>
  <p:handoutMasterIdLst>
    <p:handoutMasterId r:id="rId24"/>
  </p:handoutMasterIdLst>
  <p:sldIdLst>
    <p:sldId id="1520" r:id="rId5"/>
    <p:sldId id="1579" r:id="rId6"/>
    <p:sldId id="1526" r:id="rId7"/>
    <p:sldId id="1578" r:id="rId8"/>
    <p:sldId id="1629" r:id="rId9"/>
    <p:sldId id="1634" r:id="rId10"/>
    <p:sldId id="1630" r:id="rId11"/>
    <p:sldId id="1633" r:id="rId12"/>
    <p:sldId id="1632" r:id="rId13"/>
    <p:sldId id="1606" r:id="rId14"/>
    <p:sldId id="1607" r:id="rId15"/>
    <p:sldId id="1608" r:id="rId16"/>
    <p:sldId id="1609" r:id="rId17"/>
    <p:sldId id="1635" r:id="rId18"/>
    <p:sldId id="1636" r:id="rId19"/>
    <p:sldId id="1637" r:id="rId20"/>
    <p:sldId id="1601" r:id="rId21"/>
    <p:sldId id="16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74BA5-9B05-46F6-8AED-6D2123CE5E88}" v="92" dt="2026-02-09T10:46:05.532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0" autoAdjust="0"/>
    <p:restoredTop sz="94698"/>
  </p:normalViewPr>
  <p:slideViewPr>
    <p:cSldViewPr snapToGrid="0">
      <p:cViewPr>
        <p:scale>
          <a:sx n="75" d="100"/>
          <a:sy n="75" d="100"/>
        </p:scale>
        <p:origin x="954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ciński Piotr" userId="6e149289-cf5b-413c-82ee-10a4c4aa360b" providerId="ADAL" clId="{3B813E11-E815-44BD-BAAA-80A861BE06E5}"/>
    <pc:docChg chg="undo redo custSel addSld delSld modSld sldOrd">
      <pc:chgData name="Ruciński Piotr" userId="6e149289-cf5b-413c-82ee-10a4c4aa360b" providerId="ADAL" clId="{3B813E11-E815-44BD-BAAA-80A861BE06E5}" dt="2026-02-09T10:48:34.479" v="2599" actId="14100"/>
      <pc:docMkLst>
        <pc:docMk/>
      </pc:docMkLst>
      <pc:sldChg chg="del">
        <pc:chgData name="Ruciński Piotr" userId="6e149289-cf5b-413c-82ee-10a4c4aa360b" providerId="ADAL" clId="{3B813E11-E815-44BD-BAAA-80A861BE06E5}" dt="2026-02-09T05:52:10.267" v="77" actId="47"/>
        <pc:sldMkLst>
          <pc:docMk/>
          <pc:sldMk cId="2759999973" sldId="1518"/>
        </pc:sldMkLst>
      </pc:sldChg>
      <pc:sldChg chg="modSp mod">
        <pc:chgData name="Ruciński Piotr" userId="6e149289-cf5b-413c-82ee-10a4c4aa360b" providerId="ADAL" clId="{3B813E11-E815-44BD-BAAA-80A861BE06E5}" dt="2026-02-08T14:54:30.658" v="76" actId="20577"/>
        <pc:sldMkLst>
          <pc:docMk/>
          <pc:sldMk cId="3342914869" sldId="1520"/>
        </pc:sldMkLst>
        <pc:spChg chg="mod">
          <ac:chgData name="Ruciński Piotr" userId="6e149289-cf5b-413c-82ee-10a4c4aa360b" providerId="ADAL" clId="{3B813E11-E815-44BD-BAAA-80A861BE06E5}" dt="2026-02-08T14:54:30.658" v="76" actId="20577"/>
          <ac:spMkLst>
            <pc:docMk/>
            <pc:sldMk cId="3342914869" sldId="1520"/>
            <ac:spMk id="3" creationId="{31C97D6B-68F7-2900-F0E3-63F546EFBF0E}"/>
          </ac:spMkLst>
        </pc:spChg>
      </pc:sldChg>
      <pc:sldChg chg="delSp modSp mod">
        <pc:chgData name="Ruciński Piotr" userId="6e149289-cf5b-413c-82ee-10a4c4aa360b" providerId="ADAL" clId="{3B813E11-E815-44BD-BAAA-80A861BE06E5}" dt="2026-02-09T10:32:02.907" v="2396" actId="14100"/>
        <pc:sldMkLst>
          <pc:docMk/>
          <pc:sldMk cId="3516832344" sldId="1526"/>
        </pc:sldMkLst>
        <pc:spChg chg="mod">
          <ac:chgData name="Ruciński Piotr" userId="6e149289-cf5b-413c-82ee-10a4c4aa360b" providerId="ADAL" clId="{3B813E11-E815-44BD-BAAA-80A861BE06E5}" dt="2026-02-09T09:49:35.802" v="2159" actId="120"/>
          <ac:spMkLst>
            <pc:docMk/>
            <pc:sldMk cId="3516832344" sldId="1526"/>
            <ac:spMk id="2" creationId="{F5BA7F7D-84A3-2E1A-664F-A52D4FD287C5}"/>
          </ac:spMkLst>
        </pc:spChg>
        <pc:spChg chg="mod">
          <ac:chgData name="Ruciński Piotr" userId="6e149289-cf5b-413c-82ee-10a4c4aa360b" providerId="ADAL" clId="{3B813E11-E815-44BD-BAAA-80A861BE06E5}" dt="2026-02-09T09:51:32.038" v="2165" actId="113"/>
          <ac:spMkLst>
            <pc:docMk/>
            <pc:sldMk cId="3516832344" sldId="1526"/>
            <ac:spMk id="3" creationId="{9E60B546-A3C2-9374-B0C2-E79D26B38E3E}"/>
          </ac:spMkLst>
        </pc:spChg>
        <pc:spChg chg="del mod">
          <ac:chgData name="Ruciński Piotr" userId="6e149289-cf5b-413c-82ee-10a4c4aa360b" providerId="ADAL" clId="{3B813E11-E815-44BD-BAAA-80A861BE06E5}" dt="2026-02-09T06:24:08.161" v="175" actId="478"/>
          <ac:spMkLst>
            <pc:docMk/>
            <pc:sldMk cId="3516832344" sldId="1526"/>
            <ac:spMk id="6" creationId="{A17A2BD1-8451-0F0E-EFF5-A88900201C11}"/>
          </ac:spMkLst>
        </pc:spChg>
        <pc:spChg chg="del">
          <ac:chgData name="Ruciński Piotr" userId="6e149289-cf5b-413c-82ee-10a4c4aa360b" providerId="ADAL" clId="{3B813E11-E815-44BD-BAAA-80A861BE06E5}" dt="2026-02-09T06:24:10.825" v="176" actId="478"/>
          <ac:spMkLst>
            <pc:docMk/>
            <pc:sldMk cId="3516832344" sldId="1526"/>
            <ac:spMk id="7" creationId="{3F1FED1B-287A-94BD-636B-A5E159FB7C1A}"/>
          </ac:spMkLst>
        </pc:spChg>
        <pc:spChg chg="mod">
          <ac:chgData name="Ruciński Piotr" userId="6e149289-cf5b-413c-82ee-10a4c4aa360b" providerId="ADAL" clId="{3B813E11-E815-44BD-BAAA-80A861BE06E5}" dt="2026-02-09T10:32:02.907" v="2396" actId="14100"/>
          <ac:spMkLst>
            <pc:docMk/>
            <pc:sldMk cId="3516832344" sldId="1526"/>
            <ac:spMk id="10" creationId="{1355379D-EAC9-A581-7F7C-0738BDF2175D}"/>
          </ac:spMkLst>
        </pc:spChg>
        <pc:spChg chg="del">
          <ac:chgData name="Ruciński Piotr" userId="6e149289-cf5b-413c-82ee-10a4c4aa360b" providerId="ADAL" clId="{3B813E11-E815-44BD-BAAA-80A861BE06E5}" dt="2026-02-09T06:24:13.231" v="177" actId="478"/>
          <ac:spMkLst>
            <pc:docMk/>
            <pc:sldMk cId="3516832344" sldId="1526"/>
            <ac:spMk id="11" creationId="{580FA49D-59FC-397F-D5EA-ACF8DE8FCA72}"/>
          </ac:spMkLst>
        </pc:spChg>
        <pc:spChg chg="mod">
          <ac:chgData name="Ruciński Piotr" userId="6e149289-cf5b-413c-82ee-10a4c4aa360b" providerId="ADAL" clId="{3B813E11-E815-44BD-BAAA-80A861BE06E5}" dt="2026-02-09T09:50:24.802" v="2161" actId="113"/>
          <ac:spMkLst>
            <pc:docMk/>
            <pc:sldMk cId="3516832344" sldId="1526"/>
            <ac:spMk id="12" creationId="{41AFA8FD-0BA2-45B4-5AA5-B222F2B408C8}"/>
          </ac:spMkLst>
        </pc:spChg>
      </pc:sldChg>
      <pc:sldChg chg="addSp delSp modSp add mod ord setBg">
        <pc:chgData name="Ruciński Piotr" userId="6e149289-cf5b-413c-82ee-10a4c4aa360b" providerId="ADAL" clId="{3B813E11-E815-44BD-BAAA-80A861BE06E5}" dt="2026-02-09T10:48:34.479" v="2599" actId="14100"/>
        <pc:sldMkLst>
          <pc:docMk/>
          <pc:sldMk cId="4037967352" sldId="1578"/>
        </pc:sldMkLst>
        <pc:spChg chg="mod">
          <ac:chgData name="Ruciński Piotr" userId="6e149289-cf5b-413c-82ee-10a4c4aa360b" providerId="ADAL" clId="{3B813E11-E815-44BD-BAAA-80A861BE06E5}" dt="2026-02-09T07:05:10.301" v="408" actId="3064"/>
          <ac:spMkLst>
            <pc:docMk/>
            <pc:sldMk cId="4037967352" sldId="1578"/>
            <ac:spMk id="2" creationId="{32887BF2-CEC3-D090-EC1D-531F0345D135}"/>
          </ac:spMkLst>
        </pc:spChg>
        <pc:spChg chg="add mod">
          <ac:chgData name="Ruciński Piotr" userId="6e149289-cf5b-413c-82ee-10a4c4aa360b" providerId="ADAL" clId="{3B813E11-E815-44BD-BAAA-80A861BE06E5}" dt="2026-02-09T10:44:20.715" v="2529" actId="1076"/>
          <ac:spMkLst>
            <pc:docMk/>
            <pc:sldMk cId="4037967352" sldId="1578"/>
            <ac:spMk id="3" creationId="{466EB367-3251-830E-79EA-2FFC75914DAA}"/>
          </ac:spMkLst>
        </pc:spChg>
        <pc:spChg chg="add mod">
          <ac:chgData name="Ruciński Piotr" userId="6e149289-cf5b-413c-82ee-10a4c4aa360b" providerId="ADAL" clId="{3B813E11-E815-44BD-BAAA-80A861BE06E5}" dt="2026-02-09T10:44:30.074" v="2530" actId="1076"/>
          <ac:spMkLst>
            <pc:docMk/>
            <pc:sldMk cId="4037967352" sldId="1578"/>
            <ac:spMk id="4" creationId="{BDF5935B-26F7-1B0C-D30F-7266D8E87AE6}"/>
          </ac:spMkLst>
        </pc:spChg>
        <pc:spChg chg="add mod">
          <ac:chgData name="Ruciński Piotr" userId="6e149289-cf5b-413c-82ee-10a4c4aa360b" providerId="ADAL" clId="{3B813E11-E815-44BD-BAAA-80A861BE06E5}" dt="2026-02-09T10:44:40.842" v="2531" actId="1076"/>
          <ac:spMkLst>
            <pc:docMk/>
            <pc:sldMk cId="4037967352" sldId="1578"/>
            <ac:spMk id="5" creationId="{C236CAC1-253B-B429-386E-1F91953BC033}"/>
          </ac:spMkLst>
        </pc:spChg>
        <pc:spChg chg="del mod">
          <ac:chgData name="Ruciński Piotr" userId="6e149289-cf5b-413c-82ee-10a4c4aa360b" providerId="ADAL" clId="{3B813E11-E815-44BD-BAAA-80A861BE06E5}" dt="2026-02-09T06:55:35.931" v="366" actId="478"/>
          <ac:spMkLst>
            <pc:docMk/>
            <pc:sldMk cId="4037967352" sldId="1578"/>
            <ac:spMk id="6" creationId="{F2BE8EAF-C9DB-81ED-B222-864CE95857AA}"/>
          </ac:spMkLst>
        </pc:spChg>
        <pc:spChg chg="add mod">
          <ac:chgData name="Ruciński Piotr" userId="6e149289-cf5b-413c-82ee-10a4c4aa360b" providerId="ADAL" clId="{3B813E11-E815-44BD-BAAA-80A861BE06E5}" dt="2026-02-09T10:44:20.715" v="2529" actId="1076"/>
          <ac:spMkLst>
            <pc:docMk/>
            <pc:sldMk cId="4037967352" sldId="1578"/>
            <ac:spMk id="7" creationId="{9B8BBD28-AF7E-BE8B-5694-97CCE3F0DF20}"/>
          </ac:spMkLst>
        </pc:spChg>
        <pc:spChg chg="add mod">
          <ac:chgData name="Ruciński Piotr" userId="6e149289-cf5b-413c-82ee-10a4c4aa360b" providerId="ADAL" clId="{3B813E11-E815-44BD-BAAA-80A861BE06E5}" dt="2026-02-09T10:44:30.074" v="2530" actId="1076"/>
          <ac:spMkLst>
            <pc:docMk/>
            <pc:sldMk cId="4037967352" sldId="1578"/>
            <ac:spMk id="8" creationId="{5FBEEA66-3580-8AE0-13C1-F1D7FC72A69C}"/>
          </ac:spMkLst>
        </pc:spChg>
        <pc:spChg chg="add mod">
          <ac:chgData name="Ruciński Piotr" userId="6e149289-cf5b-413c-82ee-10a4c4aa360b" providerId="ADAL" clId="{3B813E11-E815-44BD-BAAA-80A861BE06E5}" dt="2026-02-09T10:44:40.842" v="2531" actId="1076"/>
          <ac:spMkLst>
            <pc:docMk/>
            <pc:sldMk cId="4037967352" sldId="1578"/>
            <ac:spMk id="9" creationId="{CC0E0C86-489F-3120-69CB-6DB466BFA51F}"/>
          </ac:spMkLst>
        </pc:spChg>
        <pc:spChg chg="add mod">
          <ac:chgData name="Ruciński Piotr" userId="6e149289-cf5b-413c-82ee-10a4c4aa360b" providerId="ADAL" clId="{3B813E11-E815-44BD-BAAA-80A861BE06E5}" dt="2026-02-09T10:44:30.074" v="2530" actId="1076"/>
          <ac:spMkLst>
            <pc:docMk/>
            <pc:sldMk cId="4037967352" sldId="1578"/>
            <ac:spMk id="10" creationId="{CE8631B5-C773-B14F-92D8-B92CEAC420E6}"/>
          </ac:spMkLst>
        </pc:spChg>
        <pc:spChg chg="add del mod">
          <ac:chgData name="Ruciński Piotr" userId="6e149289-cf5b-413c-82ee-10a4c4aa360b" providerId="ADAL" clId="{3B813E11-E815-44BD-BAAA-80A861BE06E5}" dt="2026-02-09T07:06:21.138" v="413" actId="21"/>
          <ac:spMkLst>
            <pc:docMk/>
            <pc:sldMk cId="4037967352" sldId="1578"/>
            <ac:spMk id="11" creationId="{09CA9386-30FA-2B83-CA13-27755C93117C}"/>
          </ac:spMkLst>
        </pc:spChg>
        <pc:spChg chg="add del">
          <ac:chgData name="Ruciński Piotr" userId="6e149289-cf5b-413c-82ee-10a4c4aa360b" providerId="ADAL" clId="{3B813E11-E815-44BD-BAAA-80A861BE06E5}" dt="2026-02-09T07:22:39.497" v="502" actId="11529"/>
          <ac:spMkLst>
            <pc:docMk/>
            <pc:sldMk cId="4037967352" sldId="1578"/>
            <ac:spMk id="12" creationId="{A606EDCE-24B0-591C-46BD-A573861B4267}"/>
          </ac:spMkLst>
        </pc:spChg>
        <pc:spChg chg="add del mod">
          <ac:chgData name="Ruciński Piotr" userId="6e149289-cf5b-413c-82ee-10a4c4aa360b" providerId="ADAL" clId="{3B813E11-E815-44BD-BAAA-80A861BE06E5}" dt="2026-02-09T10:43:40.427" v="2528"/>
          <ac:spMkLst>
            <pc:docMk/>
            <pc:sldMk cId="4037967352" sldId="1578"/>
            <ac:spMk id="13" creationId="{7621EA9C-BC5C-DDD7-9FF2-EDD7F5BB1163}"/>
          </ac:spMkLst>
        </pc:spChg>
        <pc:spChg chg="add mod">
          <ac:chgData name="Ruciński Piotr" userId="6e149289-cf5b-413c-82ee-10a4c4aa360b" providerId="ADAL" clId="{3B813E11-E815-44BD-BAAA-80A861BE06E5}" dt="2026-02-09T10:48:34.479" v="2599" actId="14100"/>
          <ac:spMkLst>
            <pc:docMk/>
            <pc:sldMk cId="4037967352" sldId="1578"/>
            <ac:spMk id="14" creationId="{C5D2CFFA-B266-6ED4-44A4-DBC2240DE1F0}"/>
          </ac:spMkLst>
        </pc:spChg>
        <pc:spChg chg="del">
          <ac:chgData name="Ruciński Piotr" userId="6e149289-cf5b-413c-82ee-10a4c4aa360b" providerId="ADAL" clId="{3B813E11-E815-44BD-BAAA-80A861BE06E5}" dt="2026-02-09T06:55:35.931" v="366" actId="478"/>
          <ac:spMkLst>
            <pc:docMk/>
            <pc:sldMk cId="4037967352" sldId="1578"/>
            <ac:spMk id="20" creationId="{9EF7EF66-32E3-AC7E-D12F-3FCEAD697A42}"/>
          </ac:spMkLst>
        </pc:spChg>
        <pc:spChg chg="del">
          <ac:chgData name="Ruciński Piotr" userId="6e149289-cf5b-413c-82ee-10a4c4aa360b" providerId="ADAL" clId="{3B813E11-E815-44BD-BAAA-80A861BE06E5}" dt="2026-02-09T06:55:35.931" v="366" actId="478"/>
          <ac:spMkLst>
            <pc:docMk/>
            <pc:sldMk cId="4037967352" sldId="1578"/>
            <ac:spMk id="21" creationId="{2387C3A6-5290-8712-47B9-FD9D4A425B66}"/>
          </ac:spMkLst>
        </pc:spChg>
        <pc:spChg chg="del">
          <ac:chgData name="Ruciński Piotr" userId="6e149289-cf5b-413c-82ee-10a4c4aa360b" providerId="ADAL" clId="{3B813E11-E815-44BD-BAAA-80A861BE06E5}" dt="2026-02-09T06:55:35.931" v="366" actId="478"/>
          <ac:spMkLst>
            <pc:docMk/>
            <pc:sldMk cId="4037967352" sldId="1578"/>
            <ac:spMk id="22" creationId="{7C4AE172-73E8-8737-1290-F9E6C4D3CD8D}"/>
          </ac:spMkLst>
        </pc:spChg>
        <pc:spChg chg="del">
          <ac:chgData name="Ruciński Piotr" userId="6e149289-cf5b-413c-82ee-10a4c4aa360b" providerId="ADAL" clId="{3B813E11-E815-44BD-BAAA-80A861BE06E5}" dt="2026-02-09T06:55:35.931" v="366" actId="478"/>
          <ac:spMkLst>
            <pc:docMk/>
            <pc:sldMk cId="4037967352" sldId="1578"/>
            <ac:spMk id="23" creationId="{F107D584-65F4-688C-F376-35942E9515AE}"/>
          </ac:spMkLst>
        </pc:spChg>
        <pc:spChg chg="del">
          <ac:chgData name="Ruciński Piotr" userId="6e149289-cf5b-413c-82ee-10a4c4aa360b" providerId="ADAL" clId="{3B813E11-E815-44BD-BAAA-80A861BE06E5}" dt="2026-02-09T06:55:35.931" v="366" actId="478"/>
          <ac:spMkLst>
            <pc:docMk/>
            <pc:sldMk cId="4037967352" sldId="1578"/>
            <ac:spMk id="24" creationId="{6D6DBD01-3B82-97C9-5164-493DF40AE437}"/>
          </ac:spMkLst>
        </pc:spChg>
        <pc:spChg chg="del">
          <ac:chgData name="Ruciński Piotr" userId="6e149289-cf5b-413c-82ee-10a4c4aa360b" providerId="ADAL" clId="{3B813E11-E815-44BD-BAAA-80A861BE06E5}" dt="2026-02-09T06:55:35.931" v="366" actId="478"/>
          <ac:spMkLst>
            <pc:docMk/>
            <pc:sldMk cId="4037967352" sldId="1578"/>
            <ac:spMk id="28" creationId="{B742965E-D76F-799C-8D78-FB94FE58BA56}"/>
          </ac:spMkLst>
        </pc:spChg>
        <pc:spChg chg="del">
          <ac:chgData name="Ruciński Piotr" userId="6e149289-cf5b-413c-82ee-10a4c4aa360b" providerId="ADAL" clId="{3B813E11-E815-44BD-BAAA-80A861BE06E5}" dt="2026-02-09T06:55:35.931" v="366" actId="478"/>
          <ac:spMkLst>
            <pc:docMk/>
            <pc:sldMk cId="4037967352" sldId="1578"/>
            <ac:spMk id="37" creationId="{287021DA-1E1B-8C5E-ABB2-13188568FF82}"/>
          </ac:spMkLst>
        </pc:spChg>
        <pc:spChg chg="del">
          <ac:chgData name="Ruciński Piotr" userId="6e149289-cf5b-413c-82ee-10a4c4aa360b" providerId="ADAL" clId="{3B813E11-E815-44BD-BAAA-80A861BE06E5}" dt="2026-02-09T06:55:35.931" v="366" actId="478"/>
          <ac:spMkLst>
            <pc:docMk/>
            <pc:sldMk cId="4037967352" sldId="1578"/>
            <ac:spMk id="41" creationId="{8E7C16CD-0D85-AE34-A5E1-4094FAAE026D}"/>
          </ac:spMkLst>
        </pc:spChg>
        <pc:spChg chg="del">
          <ac:chgData name="Ruciński Piotr" userId="6e149289-cf5b-413c-82ee-10a4c4aa360b" providerId="ADAL" clId="{3B813E11-E815-44BD-BAAA-80A861BE06E5}" dt="2026-02-09T06:55:35.931" v="366" actId="478"/>
          <ac:spMkLst>
            <pc:docMk/>
            <pc:sldMk cId="4037967352" sldId="1578"/>
            <ac:spMk id="44" creationId="{89CA2473-C6E5-83EA-E401-4E6C609F3BC2}"/>
          </ac:spMkLst>
        </pc:spChg>
      </pc:sldChg>
      <pc:sldChg chg="modSp mod">
        <pc:chgData name="Ruciński Piotr" userId="6e149289-cf5b-413c-82ee-10a4c4aa360b" providerId="ADAL" clId="{3B813E11-E815-44BD-BAAA-80A861BE06E5}" dt="2026-02-09T10:00:05.217" v="2246" actId="20577"/>
        <pc:sldMkLst>
          <pc:docMk/>
          <pc:sldMk cId="1779401402" sldId="1579"/>
        </pc:sldMkLst>
        <pc:spChg chg="mod">
          <ac:chgData name="Ruciński Piotr" userId="6e149289-cf5b-413c-82ee-10a4c4aa360b" providerId="ADAL" clId="{3B813E11-E815-44BD-BAAA-80A861BE06E5}" dt="2026-02-09T10:00:05.217" v="2246" actId="20577"/>
          <ac:spMkLst>
            <pc:docMk/>
            <pc:sldMk cId="1779401402" sldId="1579"/>
            <ac:spMk id="3" creationId="{6AF16197-BEB2-5D16-C98C-A849AF88CA65}"/>
          </ac:spMkLst>
        </pc:spChg>
      </pc:sldChg>
      <pc:sldChg chg="addSp delSp modSp del mod">
        <pc:chgData name="Ruciński Piotr" userId="6e149289-cf5b-413c-82ee-10a4c4aa360b" providerId="ADAL" clId="{3B813E11-E815-44BD-BAAA-80A861BE06E5}" dt="2026-02-09T07:13:48.277" v="451" actId="47"/>
        <pc:sldMkLst>
          <pc:docMk/>
          <pc:sldMk cId="4170550615" sldId="1600"/>
        </pc:sldMkLst>
        <pc:spChg chg="mod">
          <ac:chgData name="Ruciński Piotr" userId="6e149289-cf5b-413c-82ee-10a4c4aa360b" providerId="ADAL" clId="{3B813E11-E815-44BD-BAAA-80A861BE06E5}" dt="2026-02-09T06:45:35.785" v="278" actId="1076"/>
          <ac:spMkLst>
            <pc:docMk/>
            <pc:sldMk cId="4170550615" sldId="1600"/>
            <ac:spMk id="2" creationId="{DDD317A7-72CE-7A93-21FB-2DC26F71E252}"/>
          </ac:spMkLst>
        </pc:spChg>
        <pc:spChg chg="add mod">
          <ac:chgData name="Ruciński Piotr" userId="6e149289-cf5b-413c-82ee-10a4c4aa360b" providerId="ADAL" clId="{3B813E11-E815-44BD-BAAA-80A861BE06E5}" dt="2026-02-09T06:46:15.399" v="339" actId="14861"/>
          <ac:spMkLst>
            <pc:docMk/>
            <pc:sldMk cId="4170550615" sldId="1600"/>
            <ac:spMk id="3" creationId="{89FF7DF2-D517-8BF8-FEDD-193823FB7C1F}"/>
          </ac:spMkLst>
        </pc:spChg>
        <pc:spChg chg="add mod">
          <ac:chgData name="Ruciński Piotr" userId="6e149289-cf5b-413c-82ee-10a4c4aa360b" providerId="ADAL" clId="{3B813E11-E815-44BD-BAAA-80A861BE06E5}" dt="2026-02-09T06:46:15.399" v="339" actId="14861"/>
          <ac:spMkLst>
            <pc:docMk/>
            <pc:sldMk cId="4170550615" sldId="1600"/>
            <ac:spMk id="4" creationId="{F8B8B0CB-C561-1F72-6EC9-50E200FDC953}"/>
          </ac:spMkLst>
        </pc:spChg>
        <pc:spChg chg="add mod">
          <ac:chgData name="Ruciński Piotr" userId="6e149289-cf5b-413c-82ee-10a4c4aa360b" providerId="ADAL" clId="{3B813E11-E815-44BD-BAAA-80A861BE06E5}" dt="2026-02-09T06:46:15.399" v="339" actId="14861"/>
          <ac:spMkLst>
            <pc:docMk/>
            <pc:sldMk cId="4170550615" sldId="1600"/>
            <ac:spMk id="5" creationId="{AB18D42F-204F-A085-F462-05E57E269700}"/>
          </ac:spMkLst>
        </pc:spChg>
        <pc:spChg chg="add mod">
          <ac:chgData name="Ruciński Piotr" userId="6e149289-cf5b-413c-82ee-10a4c4aa360b" providerId="ADAL" clId="{3B813E11-E815-44BD-BAAA-80A861BE06E5}" dt="2026-02-09T06:51:06.082" v="354" actId="14100"/>
          <ac:spMkLst>
            <pc:docMk/>
            <pc:sldMk cId="4170550615" sldId="1600"/>
            <ac:spMk id="6" creationId="{7624D5F5-A419-38FB-9B89-51C5A6A096E8}"/>
          </ac:spMkLst>
        </pc:spChg>
        <pc:spChg chg="add mod">
          <ac:chgData name="Ruciński Piotr" userId="6e149289-cf5b-413c-82ee-10a4c4aa360b" providerId="ADAL" clId="{3B813E11-E815-44BD-BAAA-80A861BE06E5}" dt="2026-02-09T06:53:01.096" v="360" actId="20577"/>
          <ac:spMkLst>
            <pc:docMk/>
            <pc:sldMk cId="4170550615" sldId="1600"/>
            <ac:spMk id="7" creationId="{4D0F5349-BC41-AB60-58F0-D6635BCAD214}"/>
          </ac:spMkLst>
        </pc:spChg>
        <pc:spChg chg="add mod">
          <ac:chgData name="Ruciński Piotr" userId="6e149289-cf5b-413c-82ee-10a4c4aa360b" providerId="ADAL" clId="{3B813E11-E815-44BD-BAAA-80A861BE06E5}" dt="2026-02-09T06:48:29.333" v="345" actId="571"/>
          <ac:spMkLst>
            <pc:docMk/>
            <pc:sldMk cId="4170550615" sldId="1600"/>
            <ac:spMk id="9" creationId="{C50C5EC7-4800-C245-5C54-96C4ECFF38B6}"/>
          </ac:spMkLst>
        </pc:spChg>
        <pc:spChg chg="del mod">
          <ac:chgData name="Ruciński Piotr" userId="6e149289-cf5b-413c-82ee-10a4c4aa360b" providerId="ADAL" clId="{3B813E11-E815-44BD-BAAA-80A861BE06E5}" dt="2026-02-09T06:51:38.862" v="355" actId="478"/>
          <ac:spMkLst>
            <pc:docMk/>
            <pc:sldMk cId="4170550615" sldId="1600"/>
            <ac:spMk id="12" creationId="{B6A72A21-B040-23A9-8F2F-FCB833FD762A}"/>
          </ac:spMkLst>
        </pc:spChg>
      </pc:sldChg>
      <pc:sldChg chg="addSp delSp modSp mod">
        <pc:chgData name="Ruciński Piotr" userId="6e149289-cf5b-413c-82ee-10a4c4aa360b" providerId="ADAL" clId="{3B813E11-E815-44BD-BAAA-80A861BE06E5}" dt="2026-02-09T10:42:28.291" v="2525" actId="1076"/>
        <pc:sldMkLst>
          <pc:docMk/>
          <pc:sldMk cId="1497194289" sldId="1601"/>
        </pc:sldMkLst>
        <pc:spChg chg="mod">
          <ac:chgData name="Ruciński Piotr" userId="6e149289-cf5b-413c-82ee-10a4c4aa360b" providerId="ADAL" clId="{3B813E11-E815-44BD-BAAA-80A861BE06E5}" dt="2026-02-09T09:55:06.981" v="2181" actId="1076"/>
          <ac:spMkLst>
            <pc:docMk/>
            <pc:sldMk cId="1497194289" sldId="1601"/>
            <ac:spMk id="2" creationId="{065E20E0-B315-347B-D659-58D181137CB1}"/>
          </ac:spMkLst>
        </pc:spChg>
        <pc:spChg chg="mod">
          <ac:chgData name="Ruciński Piotr" userId="6e149289-cf5b-413c-82ee-10a4c4aa360b" providerId="ADAL" clId="{3B813E11-E815-44BD-BAAA-80A861BE06E5}" dt="2026-02-09T09:36:22.620" v="2022" actId="6549"/>
          <ac:spMkLst>
            <pc:docMk/>
            <pc:sldMk cId="1497194289" sldId="1601"/>
            <ac:spMk id="3" creationId="{9F44667E-7CEF-B61B-5256-16C354D71D24}"/>
          </ac:spMkLst>
        </pc:spChg>
        <pc:spChg chg="add mod">
          <ac:chgData name="Ruciński Piotr" userId="6e149289-cf5b-413c-82ee-10a4c4aa360b" providerId="ADAL" clId="{3B813E11-E815-44BD-BAAA-80A861BE06E5}" dt="2026-02-09T10:42:28.291" v="2525" actId="1076"/>
          <ac:spMkLst>
            <pc:docMk/>
            <pc:sldMk cId="1497194289" sldId="1601"/>
            <ac:spMk id="5" creationId="{E9739DDF-3115-0C84-7D90-B92DF36D148E}"/>
          </ac:spMkLst>
        </pc:spChg>
        <pc:picChg chg="del">
          <ac:chgData name="Ruciński Piotr" userId="6e149289-cf5b-413c-82ee-10a4c4aa360b" providerId="ADAL" clId="{3B813E11-E815-44BD-BAAA-80A861BE06E5}" dt="2026-02-09T09:36:25.519" v="2023" actId="478"/>
          <ac:picMkLst>
            <pc:docMk/>
            <pc:sldMk cId="1497194289" sldId="1601"/>
            <ac:picMk id="7" creationId="{803F1C66-FD74-327B-4243-248E747D1A69}"/>
          </ac:picMkLst>
        </pc:picChg>
        <pc:picChg chg="del">
          <ac:chgData name="Ruciński Piotr" userId="6e149289-cf5b-413c-82ee-10a4c4aa360b" providerId="ADAL" clId="{3B813E11-E815-44BD-BAAA-80A861BE06E5}" dt="2026-02-09T09:36:26.403" v="2024" actId="478"/>
          <ac:picMkLst>
            <pc:docMk/>
            <pc:sldMk cId="1497194289" sldId="1601"/>
            <ac:picMk id="10" creationId="{91D7222A-E909-AE64-7A59-6B03D229D61F}"/>
          </ac:picMkLst>
        </pc:picChg>
      </pc:sldChg>
      <pc:sldChg chg="del">
        <pc:chgData name="Ruciński Piotr" userId="6e149289-cf5b-413c-82ee-10a4c4aa360b" providerId="ADAL" clId="{3B813E11-E815-44BD-BAAA-80A861BE06E5}" dt="2026-02-09T09:36:32.757" v="2025" actId="2696"/>
        <pc:sldMkLst>
          <pc:docMk/>
          <pc:sldMk cId="3216844628" sldId="1602"/>
        </pc:sldMkLst>
      </pc:sldChg>
      <pc:sldChg chg="del">
        <pc:chgData name="Ruciński Piotr" userId="6e149289-cf5b-413c-82ee-10a4c4aa360b" providerId="ADAL" clId="{3B813E11-E815-44BD-BAAA-80A861BE06E5}" dt="2026-02-09T08:13:32.102" v="1257" actId="47"/>
        <pc:sldMkLst>
          <pc:docMk/>
          <pc:sldMk cId="950324716" sldId="1603"/>
        </pc:sldMkLst>
      </pc:sldChg>
      <pc:sldChg chg="del">
        <pc:chgData name="Ruciński Piotr" userId="6e149289-cf5b-413c-82ee-10a4c4aa360b" providerId="ADAL" clId="{3B813E11-E815-44BD-BAAA-80A861BE06E5}" dt="2026-02-09T08:13:32.102" v="1257" actId="47"/>
        <pc:sldMkLst>
          <pc:docMk/>
          <pc:sldMk cId="2757606369" sldId="1604"/>
        </pc:sldMkLst>
      </pc:sldChg>
      <pc:sldChg chg="del">
        <pc:chgData name="Ruciński Piotr" userId="6e149289-cf5b-413c-82ee-10a4c4aa360b" providerId="ADAL" clId="{3B813E11-E815-44BD-BAAA-80A861BE06E5}" dt="2026-02-09T08:13:32.102" v="1257" actId="47"/>
        <pc:sldMkLst>
          <pc:docMk/>
          <pc:sldMk cId="270815040" sldId="1605"/>
        </pc:sldMkLst>
      </pc:sldChg>
      <pc:sldChg chg="modSp mod ord">
        <pc:chgData name="Ruciński Piotr" userId="6e149289-cf5b-413c-82ee-10a4c4aa360b" providerId="ADAL" clId="{3B813E11-E815-44BD-BAAA-80A861BE06E5}" dt="2026-02-09T10:41:14.534" v="2522" actId="255"/>
        <pc:sldMkLst>
          <pc:docMk/>
          <pc:sldMk cId="640701260" sldId="1606"/>
        </pc:sldMkLst>
        <pc:spChg chg="mod">
          <ac:chgData name="Ruciński Piotr" userId="6e149289-cf5b-413c-82ee-10a4c4aa360b" providerId="ADAL" clId="{3B813E11-E815-44BD-BAAA-80A861BE06E5}" dt="2026-02-09T10:41:14.534" v="2522" actId="255"/>
          <ac:spMkLst>
            <pc:docMk/>
            <pc:sldMk cId="640701260" sldId="1606"/>
            <ac:spMk id="2" creationId="{D592EE62-6121-E168-D0EF-0D717F222631}"/>
          </ac:spMkLst>
        </pc:spChg>
      </pc:sldChg>
      <pc:sldChg chg="modSp mod ord">
        <pc:chgData name="Ruciński Piotr" userId="6e149289-cf5b-413c-82ee-10a4c4aa360b" providerId="ADAL" clId="{3B813E11-E815-44BD-BAAA-80A861BE06E5}" dt="2026-02-09T10:41:33.217" v="2523" actId="255"/>
        <pc:sldMkLst>
          <pc:docMk/>
          <pc:sldMk cId="2344152905" sldId="1607"/>
        </pc:sldMkLst>
        <pc:spChg chg="mod">
          <ac:chgData name="Ruciński Piotr" userId="6e149289-cf5b-413c-82ee-10a4c4aa360b" providerId="ADAL" clId="{3B813E11-E815-44BD-BAAA-80A861BE06E5}" dt="2026-02-09T10:41:33.217" v="2523" actId="255"/>
          <ac:spMkLst>
            <pc:docMk/>
            <pc:sldMk cId="2344152905" sldId="1607"/>
            <ac:spMk id="5" creationId="{03679893-1BB5-0D35-C25A-994E459EF5DF}"/>
          </ac:spMkLst>
        </pc:spChg>
      </pc:sldChg>
      <pc:sldChg chg="modSp mod ord">
        <pc:chgData name="Ruciński Piotr" userId="6e149289-cf5b-413c-82ee-10a4c4aa360b" providerId="ADAL" clId="{3B813E11-E815-44BD-BAAA-80A861BE06E5}" dt="2026-02-09T10:41:54.586" v="2524" actId="255"/>
        <pc:sldMkLst>
          <pc:docMk/>
          <pc:sldMk cId="2626722577" sldId="1608"/>
        </pc:sldMkLst>
        <pc:spChg chg="mod">
          <ac:chgData name="Ruciński Piotr" userId="6e149289-cf5b-413c-82ee-10a4c4aa360b" providerId="ADAL" clId="{3B813E11-E815-44BD-BAAA-80A861BE06E5}" dt="2026-02-09T10:41:54.586" v="2524" actId="255"/>
          <ac:spMkLst>
            <pc:docMk/>
            <pc:sldMk cId="2626722577" sldId="1608"/>
            <ac:spMk id="2" creationId="{3B026EDA-E3D4-8CCD-852A-58251CFE86DC}"/>
          </ac:spMkLst>
        </pc:spChg>
      </pc:sldChg>
      <pc:sldChg chg="modSp mod ord">
        <pc:chgData name="Ruciński Piotr" userId="6e149289-cf5b-413c-82ee-10a4c4aa360b" providerId="ADAL" clId="{3B813E11-E815-44BD-BAAA-80A861BE06E5}" dt="2026-02-09T10:02:12.339" v="2250" actId="14100"/>
        <pc:sldMkLst>
          <pc:docMk/>
          <pc:sldMk cId="2025000819" sldId="1609"/>
        </pc:sldMkLst>
        <pc:picChg chg="mod">
          <ac:chgData name="Ruciński Piotr" userId="6e149289-cf5b-413c-82ee-10a4c4aa360b" providerId="ADAL" clId="{3B813E11-E815-44BD-BAAA-80A861BE06E5}" dt="2026-02-09T09:53:47.225" v="2176" actId="14100"/>
          <ac:picMkLst>
            <pc:docMk/>
            <pc:sldMk cId="2025000819" sldId="1609"/>
            <ac:picMk id="7" creationId="{98FEF2A3-26EB-96F0-401B-55CA8E080F4A}"/>
          </ac:picMkLst>
        </pc:picChg>
        <pc:picChg chg="mod">
          <ac:chgData name="Ruciński Piotr" userId="6e149289-cf5b-413c-82ee-10a4c4aa360b" providerId="ADAL" clId="{3B813E11-E815-44BD-BAAA-80A861BE06E5}" dt="2026-02-09T10:02:12.339" v="2250" actId="14100"/>
          <ac:picMkLst>
            <pc:docMk/>
            <pc:sldMk cId="2025000819" sldId="1609"/>
            <ac:picMk id="8" creationId="{2F8EF184-C7A2-4756-DF42-1BC0FB690309}"/>
          </ac:picMkLst>
        </pc:picChg>
      </pc:sldChg>
      <pc:sldChg chg="del">
        <pc:chgData name="Ruciński Piotr" userId="6e149289-cf5b-413c-82ee-10a4c4aa360b" providerId="ADAL" clId="{3B813E11-E815-44BD-BAAA-80A861BE06E5}" dt="2026-02-09T08:13:32.102" v="1257" actId="47"/>
        <pc:sldMkLst>
          <pc:docMk/>
          <pc:sldMk cId="3242476673" sldId="1610"/>
        </pc:sldMkLst>
      </pc:sldChg>
      <pc:sldChg chg="del">
        <pc:chgData name="Ruciński Piotr" userId="6e149289-cf5b-413c-82ee-10a4c4aa360b" providerId="ADAL" clId="{3B813E11-E815-44BD-BAAA-80A861BE06E5}" dt="2026-02-09T08:13:32.102" v="1257" actId="47"/>
        <pc:sldMkLst>
          <pc:docMk/>
          <pc:sldMk cId="2717099124" sldId="1611"/>
        </pc:sldMkLst>
      </pc:sldChg>
      <pc:sldChg chg="del">
        <pc:chgData name="Ruciński Piotr" userId="6e149289-cf5b-413c-82ee-10a4c4aa360b" providerId="ADAL" clId="{3B813E11-E815-44BD-BAAA-80A861BE06E5}" dt="2026-02-09T08:13:06.984" v="1256" actId="47"/>
        <pc:sldMkLst>
          <pc:docMk/>
          <pc:sldMk cId="1015258789" sldId="1612"/>
        </pc:sldMkLst>
      </pc:sldChg>
      <pc:sldChg chg="del">
        <pc:chgData name="Ruciński Piotr" userId="6e149289-cf5b-413c-82ee-10a4c4aa360b" providerId="ADAL" clId="{3B813E11-E815-44BD-BAAA-80A861BE06E5}" dt="2026-02-09T08:13:06.984" v="1256" actId="47"/>
        <pc:sldMkLst>
          <pc:docMk/>
          <pc:sldMk cId="3034195448" sldId="1613"/>
        </pc:sldMkLst>
      </pc:sldChg>
      <pc:sldChg chg="del">
        <pc:chgData name="Ruciński Piotr" userId="6e149289-cf5b-413c-82ee-10a4c4aa360b" providerId="ADAL" clId="{3B813E11-E815-44BD-BAAA-80A861BE06E5}" dt="2026-02-09T08:13:06.984" v="1256" actId="47"/>
        <pc:sldMkLst>
          <pc:docMk/>
          <pc:sldMk cId="3553903999" sldId="1614"/>
        </pc:sldMkLst>
      </pc:sldChg>
      <pc:sldChg chg="del">
        <pc:chgData name="Ruciński Piotr" userId="6e149289-cf5b-413c-82ee-10a4c4aa360b" providerId="ADAL" clId="{3B813E11-E815-44BD-BAAA-80A861BE06E5}" dt="2026-02-09T08:13:06.984" v="1256" actId="47"/>
        <pc:sldMkLst>
          <pc:docMk/>
          <pc:sldMk cId="3713105159" sldId="1615"/>
        </pc:sldMkLst>
      </pc:sldChg>
      <pc:sldChg chg="del">
        <pc:chgData name="Ruciński Piotr" userId="6e149289-cf5b-413c-82ee-10a4c4aa360b" providerId="ADAL" clId="{3B813E11-E815-44BD-BAAA-80A861BE06E5}" dt="2026-02-09T08:13:06.984" v="1256" actId="47"/>
        <pc:sldMkLst>
          <pc:docMk/>
          <pc:sldMk cId="2932071285" sldId="1616"/>
        </pc:sldMkLst>
      </pc:sldChg>
      <pc:sldChg chg="del">
        <pc:chgData name="Ruciński Piotr" userId="6e149289-cf5b-413c-82ee-10a4c4aa360b" providerId="ADAL" clId="{3B813E11-E815-44BD-BAAA-80A861BE06E5}" dt="2026-02-09T08:13:06.984" v="1256" actId="47"/>
        <pc:sldMkLst>
          <pc:docMk/>
          <pc:sldMk cId="2519234720" sldId="1617"/>
        </pc:sldMkLst>
      </pc:sldChg>
      <pc:sldChg chg="del">
        <pc:chgData name="Ruciński Piotr" userId="6e149289-cf5b-413c-82ee-10a4c4aa360b" providerId="ADAL" clId="{3B813E11-E815-44BD-BAAA-80A861BE06E5}" dt="2026-02-09T08:13:06.984" v="1256" actId="47"/>
        <pc:sldMkLst>
          <pc:docMk/>
          <pc:sldMk cId="1275377626" sldId="1618"/>
        </pc:sldMkLst>
      </pc:sldChg>
      <pc:sldChg chg="del">
        <pc:chgData name="Ruciński Piotr" userId="6e149289-cf5b-413c-82ee-10a4c4aa360b" providerId="ADAL" clId="{3B813E11-E815-44BD-BAAA-80A861BE06E5}" dt="2026-02-09T08:13:06.984" v="1256" actId="47"/>
        <pc:sldMkLst>
          <pc:docMk/>
          <pc:sldMk cId="861642572" sldId="1619"/>
        </pc:sldMkLst>
      </pc:sldChg>
      <pc:sldChg chg="del">
        <pc:chgData name="Ruciński Piotr" userId="6e149289-cf5b-413c-82ee-10a4c4aa360b" providerId="ADAL" clId="{3B813E11-E815-44BD-BAAA-80A861BE06E5}" dt="2026-02-09T08:12:50.418" v="1255" actId="47"/>
        <pc:sldMkLst>
          <pc:docMk/>
          <pc:sldMk cId="1338122664" sldId="1620"/>
        </pc:sldMkLst>
      </pc:sldChg>
      <pc:sldChg chg="del">
        <pc:chgData name="Ruciński Piotr" userId="6e149289-cf5b-413c-82ee-10a4c4aa360b" providerId="ADAL" clId="{3B813E11-E815-44BD-BAAA-80A861BE06E5}" dt="2026-02-09T08:12:50.418" v="1255" actId="47"/>
        <pc:sldMkLst>
          <pc:docMk/>
          <pc:sldMk cId="156899034" sldId="1621"/>
        </pc:sldMkLst>
      </pc:sldChg>
      <pc:sldChg chg="del">
        <pc:chgData name="Ruciński Piotr" userId="6e149289-cf5b-413c-82ee-10a4c4aa360b" providerId="ADAL" clId="{3B813E11-E815-44BD-BAAA-80A861BE06E5}" dt="2026-02-09T08:12:50.418" v="1255" actId="47"/>
        <pc:sldMkLst>
          <pc:docMk/>
          <pc:sldMk cId="2057383941" sldId="1622"/>
        </pc:sldMkLst>
      </pc:sldChg>
      <pc:sldChg chg="del">
        <pc:chgData name="Ruciński Piotr" userId="6e149289-cf5b-413c-82ee-10a4c4aa360b" providerId="ADAL" clId="{3B813E11-E815-44BD-BAAA-80A861BE06E5}" dt="2026-02-09T08:12:50.418" v="1255" actId="47"/>
        <pc:sldMkLst>
          <pc:docMk/>
          <pc:sldMk cId="3325374486" sldId="1623"/>
        </pc:sldMkLst>
      </pc:sldChg>
      <pc:sldChg chg="del">
        <pc:chgData name="Ruciński Piotr" userId="6e149289-cf5b-413c-82ee-10a4c4aa360b" providerId="ADAL" clId="{3B813E11-E815-44BD-BAAA-80A861BE06E5}" dt="2026-02-09T08:12:50.418" v="1255" actId="47"/>
        <pc:sldMkLst>
          <pc:docMk/>
          <pc:sldMk cId="907090427" sldId="1624"/>
        </pc:sldMkLst>
      </pc:sldChg>
      <pc:sldChg chg="del">
        <pc:chgData name="Ruciński Piotr" userId="6e149289-cf5b-413c-82ee-10a4c4aa360b" providerId="ADAL" clId="{3B813E11-E815-44BD-BAAA-80A861BE06E5}" dt="2026-02-09T08:12:50.418" v="1255" actId="47"/>
        <pc:sldMkLst>
          <pc:docMk/>
          <pc:sldMk cId="2476638449" sldId="1625"/>
        </pc:sldMkLst>
      </pc:sldChg>
      <pc:sldChg chg="del">
        <pc:chgData name="Ruciński Piotr" userId="6e149289-cf5b-413c-82ee-10a4c4aa360b" providerId="ADAL" clId="{3B813E11-E815-44BD-BAAA-80A861BE06E5}" dt="2026-02-09T08:12:50.418" v="1255" actId="47"/>
        <pc:sldMkLst>
          <pc:docMk/>
          <pc:sldMk cId="2686422437" sldId="1626"/>
        </pc:sldMkLst>
      </pc:sldChg>
      <pc:sldChg chg="del">
        <pc:chgData name="Ruciński Piotr" userId="6e149289-cf5b-413c-82ee-10a4c4aa360b" providerId="ADAL" clId="{3B813E11-E815-44BD-BAAA-80A861BE06E5}" dt="2026-02-09T08:12:50.418" v="1255" actId="47"/>
        <pc:sldMkLst>
          <pc:docMk/>
          <pc:sldMk cId="2427537799" sldId="1627"/>
        </pc:sldMkLst>
      </pc:sldChg>
      <pc:sldChg chg="addSp delSp modSp add mod">
        <pc:chgData name="Ruciński Piotr" userId="6e149289-cf5b-413c-82ee-10a4c4aa360b" providerId="ADAL" clId="{3B813E11-E815-44BD-BAAA-80A861BE06E5}" dt="2026-02-09T09:45:56.764" v="2119" actId="20577"/>
        <pc:sldMkLst>
          <pc:docMk/>
          <pc:sldMk cId="2779073327" sldId="1629"/>
        </pc:sldMkLst>
        <pc:spChg chg="mod">
          <ac:chgData name="Ruciński Piotr" userId="6e149289-cf5b-413c-82ee-10a4c4aa360b" providerId="ADAL" clId="{3B813E11-E815-44BD-BAAA-80A861BE06E5}" dt="2026-02-09T07:48:50.056" v="954" actId="1076"/>
          <ac:spMkLst>
            <pc:docMk/>
            <pc:sldMk cId="2779073327" sldId="1629"/>
            <ac:spMk id="2" creationId="{EAC4E5F0-44B8-1A3B-0B32-41F236D1722A}"/>
          </ac:spMkLst>
        </pc:spChg>
        <pc:spChg chg="mod">
          <ac:chgData name="Ruciński Piotr" userId="6e149289-cf5b-413c-82ee-10a4c4aa360b" providerId="ADAL" clId="{3B813E11-E815-44BD-BAAA-80A861BE06E5}" dt="2026-02-09T08:31:35.697" v="1443" actId="1076"/>
          <ac:spMkLst>
            <pc:docMk/>
            <pc:sldMk cId="2779073327" sldId="1629"/>
            <ac:spMk id="3" creationId="{A3BA3276-FED1-C2B2-3E97-7C6836E692C7}"/>
          </ac:spMkLst>
        </pc:spChg>
        <pc:spChg chg="mod">
          <ac:chgData name="Ruciński Piotr" userId="6e149289-cf5b-413c-82ee-10a4c4aa360b" providerId="ADAL" clId="{3B813E11-E815-44BD-BAAA-80A861BE06E5}" dt="2026-02-09T08:31:55.317" v="1444" actId="1076"/>
          <ac:spMkLst>
            <pc:docMk/>
            <pc:sldMk cId="2779073327" sldId="1629"/>
            <ac:spMk id="4" creationId="{E391DE7D-020F-B2E6-AE36-3B202BFCD3F4}"/>
          </ac:spMkLst>
        </pc:spChg>
        <pc:spChg chg="mod">
          <ac:chgData name="Ruciński Piotr" userId="6e149289-cf5b-413c-82ee-10a4c4aa360b" providerId="ADAL" clId="{3B813E11-E815-44BD-BAAA-80A861BE06E5}" dt="2026-02-09T08:48:16.003" v="1557" actId="207"/>
          <ac:spMkLst>
            <pc:docMk/>
            <pc:sldMk cId="2779073327" sldId="1629"/>
            <ac:spMk id="5" creationId="{585B37A8-9EBF-2453-0280-3E3A965DEB2B}"/>
          </ac:spMkLst>
        </pc:spChg>
        <pc:spChg chg="add mod">
          <ac:chgData name="Ruciński Piotr" userId="6e149289-cf5b-413c-82ee-10a4c4aa360b" providerId="ADAL" clId="{3B813E11-E815-44BD-BAAA-80A861BE06E5}" dt="2026-02-09T08:46:33.310" v="1498" actId="20577"/>
          <ac:spMkLst>
            <pc:docMk/>
            <pc:sldMk cId="2779073327" sldId="1629"/>
            <ac:spMk id="6" creationId="{DB96131E-1C7B-9828-5844-FCC6EDA5EDD8}"/>
          </ac:spMkLst>
        </pc:spChg>
        <pc:spChg chg="mod">
          <ac:chgData name="Ruciński Piotr" userId="6e149289-cf5b-413c-82ee-10a4c4aa360b" providerId="ADAL" clId="{3B813E11-E815-44BD-BAAA-80A861BE06E5}" dt="2026-02-09T08:31:35.697" v="1443" actId="1076"/>
          <ac:spMkLst>
            <pc:docMk/>
            <pc:sldMk cId="2779073327" sldId="1629"/>
            <ac:spMk id="7" creationId="{86469112-CBBD-9B60-DF86-CBB17DFF1CC1}"/>
          </ac:spMkLst>
        </pc:spChg>
        <pc:spChg chg="mod">
          <ac:chgData name="Ruciński Piotr" userId="6e149289-cf5b-413c-82ee-10a4c4aa360b" providerId="ADAL" clId="{3B813E11-E815-44BD-BAAA-80A861BE06E5}" dt="2026-02-09T08:47:41.325" v="1556" actId="20577"/>
          <ac:spMkLst>
            <pc:docMk/>
            <pc:sldMk cId="2779073327" sldId="1629"/>
            <ac:spMk id="8" creationId="{24655487-F27B-CCA3-57B6-4D9D5B343CB9}"/>
          </ac:spMkLst>
        </pc:spChg>
        <pc:spChg chg="mod">
          <ac:chgData name="Ruciński Piotr" userId="6e149289-cf5b-413c-82ee-10a4c4aa360b" providerId="ADAL" clId="{3B813E11-E815-44BD-BAAA-80A861BE06E5}" dt="2026-02-09T09:45:56.764" v="2119" actId="20577"/>
          <ac:spMkLst>
            <pc:docMk/>
            <pc:sldMk cId="2779073327" sldId="1629"/>
            <ac:spMk id="9" creationId="{2C47F13D-A572-3619-9BBF-BD4A15CADB9E}"/>
          </ac:spMkLst>
        </pc:spChg>
        <pc:spChg chg="mod">
          <ac:chgData name="Ruciński Piotr" userId="6e149289-cf5b-413c-82ee-10a4c4aa360b" providerId="ADAL" clId="{3B813E11-E815-44BD-BAAA-80A861BE06E5}" dt="2026-02-09T08:31:55.317" v="1444" actId="1076"/>
          <ac:spMkLst>
            <pc:docMk/>
            <pc:sldMk cId="2779073327" sldId="1629"/>
            <ac:spMk id="10" creationId="{64F0A320-0975-92ED-33FE-870592DDA470}"/>
          </ac:spMkLst>
        </pc:spChg>
        <pc:spChg chg="add del mod">
          <ac:chgData name="Ruciński Piotr" userId="6e149289-cf5b-413c-82ee-10a4c4aa360b" providerId="ADAL" clId="{3B813E11-E815-44BD-BAAA-80A861BE06E5}" dt="2026-02-09T07:50:11.342" v="960"/>
          <ac:spMkLst>
            <pc:docMk/>
            <pc:sldMk cId="2779073327" sldId="1629"/>
            <ac:spMk id="11" creationId="{09519494-E8F1-B407-7B3D-F54C01116741}"/>
          </ac:spMkLst>
        </pc:spChg>
        <pc:spChg chg="add del">
          <ac:chgData name="Ruciński Piotr" userId="6e149289-cf5b-413c-82ee-10a4c4aa360b" providerId="ADAL" clId="{3B813E11-E815-44BD-BAAA-80A861BE06E5}" dt="2026-02-09T07:50:33.157" v="962" actId="11529"/>
          <ac:spMkLst>
            <pc:docMk/>
            <pc:sldMk cId="2779073327" sldId="1629"/>
            <ac:spMk id="12" creationId="{BE8A7F45-B297-3154-7298-57101BBEFD89}"/>
          </ac:spMkLst>
        </pc:spChg>
        <pc:spChg chg="add mod">
          <ac:chgData name="Ruciński Piotr" userId="6e149289-cf5b-413c-82ee-10a4c4aa360b" providerId="ADAL" clId="{3B813E11-E815-44BD-BAAA-80A861BE06E5}" dt="2026-02-09T09:28:38.598" v="2018" actId="20577"/>
          <ac:spMkLst>
            <pc:docMk/>
            <pc:sldMk cId="2779073327" sldId="1629"/>
            <ac:spMk id="13" creationId="{11A3226D-20B3-1EE5-7E26-98436C9FEDA7}"/>
          </ac:spMkLst>
        </pc:spChg>
      </pc:sldChg>
      <pc:sldChg chg="addSp delSp modSp add mod">
        <pc:chgData name="Ruciński Piotr" userId="6e149289-cf5b-413c-82ee-10a4c4aa360b" providerId="ADAL" clId="{3B813E11-E815-44BD-BAAA-80A861BE06E5}" dt="2026-02-09T10:40:13.406" v="2518" actId="20577"/>
        <pc:sldMkLst>
          <pc:docMk/>
          <pc:sldMk cId="3099264277" sldId="1630"/>
        </pc:sldMkLst>
        <pc:spChg chg="add del mod">
          <ac:chgData name="Ruciński Piotr" userId="6e149289-cf5b-413c-82ee-10a4c4aa360b" providerId="ADAL" clId="{3B813E11-E815-44BD-BAAA-80A861BE06E5}" dt="2026-02-09T08:57:18.890" v="1633" actId="478"/>
          <ac:spMkLst>
            <pc:docMk/>
            <pc:sldMk cId="3099264277" sldId="1630"/>
            <ac:spMk id="2" creationId="{8316A537-68CA-913C-483C-8005B6837BA5}"/>
          </ac:spMkLst>
        </pc:spChg>
        <pc:spChg chg="mod">
          <ac:chgData name="Ruciński Piotr" userId="6e149289-cf5b-413c-82ee-10a4c4aa360b" providerId="ADAL" clId="{3B813E11-E815-44BD-BAAA-80A861BE06E5}" dt="2026-02-09T10:40:13.406" v="2518" actId="20577"/>
          <ac:spMkLst>
            <pc:docMk/>
            <pc:sldMk cId="3099264277" sldId="1630"/>
            <ac:spMk id="14" creationId="{2A45D8C4-642C-EBF5-166E-44359C632F0D}"/>
          </ac:spMkLst>
        </pc:spChg>
        <pc:spChg chg="mod">
          <ac:chgData name="Ruciński Piotr" userId="6e149289-cf5b-413c-82ee-10a4c4aa360b" providerId="ADAL" clId="{3B813E11-E815-44BD-BAAA-80A861BE06E5}" dt="2026-02-09T09:48:27.578" v="2155" actId="20577"/>
          <ac:spMkLst>
            <pc:docMk/>
            <pc:sldMk cId="3099264277" sldId="1630"/>
            <ac:spMk id="21" creationId="{D8F364D7-A93C-E422-5A9C-431039C4A678}"/>
          </ac:spMkLst>
        </pc:spChg>
      </pc:sldChg>
      <pc:sldChg chg="delSp modSp add del mod">
        <pc:chgData name="Ruciński Piotr" userId="6e149289-cf5b-413c-82ee-10a4c4aa360b" providerId="ADAL" clId="{3B813E11-E815-44BD-BAAA-80A861BE06E5}" dt="2026-02-09T09:41:37.655" v="2033" actId="47"/>
        <pc:sldMkLst>
          <pc:docMk/>
          <pc:sldMk cId="2193989" sldId="1631"/>
        </pc:sldMkLst>
        <pc:spChg chg="mod">
          <ac:chgData name="Ruciński Piotr" userId="6e149289-cf5b-413c-82ee-10a4c4aa360b" providerId="ADAL" clId="{3B813E11-E815-44BD-BAAA-80A861BE06E5}" dt="2026-02-09T08:17:19.254" v="1281" actId="1076"/>
          <ac:spMkLst>
            <pc:docMk/>
            <pc:sldMk cId="2193989" sldId="1631"/>
            <ac:spMk id="2" creationId="{2A74CA17-B8E1-1E6B-A882-30A2D57A16C3}"/>
          </ac:spMkLst>
        </pc:spChg>
        <pc:spChg chg="del">
          <ac:chgData name="Ruciński Piotr" userId="6e149289-cf5b-413c-82ee-10a4c4aa360b" providerId="ADAL" clId="{3B813E11-E815-44BD-BAAA-80A861BE06E5}" dt="2026-02-09T08:17:09.609" v="1279" actId="478"/>
          <ac:spMkLst>
            <pc:docMk/>
            <pc:sldMk cId="2193989" sldId="1631"/>
            <ac:spMk id="3" creationId="{4E32E8A8-651A-2431-8BFB-DEB1ADF4F1AC}"/>
          </ac:spMkLst>
        </pc:spChg>
        <pc:spChg chg="del">
          <ac:chgData name="Ruciński Piotr" userId="6e149289-cf5b-413c-82ee-10a4c4aa360b" providerId="ADAL" clId="{3B813E11-E815-44BD-BAAA-80A861BE06E5}" dt="2026-02-09T08:17:09.609" v="1279" actId="478"/>
          <ac:spMkLst>
            <pc:docMk/>
            <pc:sldMk cId="2193989" sldId="1631"/>
            <ac:spMk id="4" creationId="{EBB3DBBE-955F-DC7D-9185-9164FAAEAD4B}"/>
          </ac:spMkLst>
        </pc:spChg>
        <pc:spChg chg="del">
          <ac:chgData name="Ruciński Piotr" userId="6e149289-cf5b-413c-82ee-10a4c4aa360b" providerId="ADAL" clId="{3B813E11-E815-44BD-BAAA-80A861BE06E5}" dt="2026-02-09T08:17:09.609" v="1279" actId="478"/>
          <ac:spMkLst>
            <pc:docMk/>
            <pc:sldMk cId="2193989" sldId="1631"/>
            <ac:spMk id="5" creationId="{F372408F-1F63-A460-747D-DE0D3BB0F94E}"/>
          </ac:spMkLst>
        </pc:spChg>
        <pc:spChg chg="del">
          <ac:chgData name="Ruciński Piotr" userId="6e149289-cf5b-413c-82ee-10a4c4aa360b" providerId="ADAL" clId="{3B813E11-E815-44BD-BAAA-80A861BE06E5}" dt="2026-02-09T08:17:09.609" v="1279" actId="478"/>
          <ac:spMkLst>
            <pc:docMk/>
            <pc:sldMk cId="2193989" sldId="1631"/>
            <ac:spMk id="6" creationId="{308675FF-E94C-E926-CF7D-B8ADF6077F7A}"/>
          </ac:spMkLst>
        </pc:spChg>
        <pc:spChg chg="del">
          <ac:chgData name="Ruciński Piotr" userId="6e149289-cf5b-413c-82ee-10a4c4aa360b" providerId="ADAL" clId="{3B813E11-E815-44BD-BAAA-80A861BE06E5}" dt="2026-02-09T08:17:09.609" v="1279" actId="478"/>
          <ac:spMkLst>
            <pc:docMk/>
            <pc:sldMk cId="2193989" sldId="1631"/>
            <ac:spMk id="7" creationId="{31B6C0AB-0599-717B-B32A-AAF1B6B2BA74}"/>
          </ac:spMkLst>
        </pc:spChg>
        <pc:spChg chg="del">
          <ac:chgData name="Ruciński Piotr" userId="6e149289-cf5b-413c-82ee-10a4c4aa360b" providerId="ADAL" clId="{3B813E11-E815-44BD-BAAA-80A861BE06E5}" dt="2026-02-09T08:17:09.609" v="1279" actId="478"/>
          <ac:spMkLst>
            <pc:docMk/>
            <pc:sldMk cId="2193989" sldId="1631"/>
            <ac:spMk id="8" creationId="{3DAD2A09-FF97-403A-EDC9-D3809BA9C432}"/>
          </ac:spMkLst>
        </pc:spChg>
        <pc:spChg chg="del">
          <ac:chgData name="Ruciński Piotr" userId="6e149289-cf5b-413c-82ee-10a4c4aa360b" providerId="ADAL" clId="{3B813E11-E815-44BD-BAAA-80A861BE06E5}" dt="2026-02-09T08:17:09.609" v="1279" actId="478"/>
          <ac:spMkLst>
            <pc:docMk/>
            <pc:sldMk cId="2193989" sldId="1631"/>
            <ac:spMk id="9" creationId="{90C953B6-B8C6-234C-7559-FBFE14AB3503}"/>
          </ac:spMkLst>
        </pc:spChg>
        <pc:spChg chg="del">
          <ac:chgData name="Ruciński Piotr" userId="6e149289-cf5b-413c-82ee-10a4c4aa360b" providerId="ADAL" clId="{3B813E11-E815-44BD-BAAA-80A861BE06E5}" dt="2026-02-09T08:17:09.609" v="1279" actId="478"/>
          <ac:spMkLst>
            <pc:docMk/>
            <pc:sldMk cId="2193989" sldId="1631"/>
            <ac:spMk id="10" creationId="{E0B5B2B5-753D-BC83-F933-EAE8AEDA490B}"/>
          </ac:spMkLst>
        </pc:spChg>
        <pc:spChg chg="mod">
          <ac:chgData name="Ruciński Piotr" userId="6e149289-cf5b-413c-82ee-10a4c4aa360b" providerId="ADAL" clId="{3B813E11-E815-44BD-BAAA-80A861BE06E5}" dt="2026-02-09T09:28:21.103" v="2004" actId="20577"/>
          <ac:spMkLst>
            <pc:docMk/>
            <pc:sldMk cId="2193989" sldId="1631"/>
            <ac:spMk id="13" creationId="{279861B8-52C3-17F7-6F07-507761AA1C26}"/>
          </ac:spMkLst>
        </pc:spChg>
      </pc:sldChg>
      <pc:sldChg chg="modSp add mod">
        <pc:chgData name="Ruciński Piotr" userId="6e149289-cf5b-413c-82ee-10a4c4aa360b" providerId="ADAL" clId="{3B813E11-E815-44BD-BAAA-80A861BE06E5}" dt="2026-02-09T10:01:32.855" v="2249" actId="20577"/>
        <pc:sldMkLst>
          <pc:docMk/>
          <pc:sldMk cId="1314554535" sldId="1632"/>
        </pc:sldMkLst>
        <pc:spChg chg="mod">
          <ac:chgData name="Ruciński Piotr" userId="6e149289-cf5b-413c-82ee-10a4c4aa360b" providerId="ADAL" clId="{3B813E11-E815-44BD-BAAA-80A861BE06E5}" dt="2026-02-09T10:01:32.855" v="2249" actId="20577"/>
          <ac:spMkLst>
            <pc:docMk/>
            <pc:sldMk cId="1314554535" sldId="1632"/>
            <ac:spMk id="21" creationId="{7F2CB4A1-F0CC-51A4-8AE4-76368A9D880F}"/>
          </ac:spMkLst>
        </pc:spChg>
      </pc:sldChg>
      <pc:sldChg chg="modSp add mod">
        <pc:chgData name="Ruciński Piotr" userId="6e149289-cf5b-413c-82ee-10a4c4aa360b" providerId="ADAL" clId="{3B813E11-E815-44BD-BAAA-80A861BE06E5}" dt="2026-02-09T10:40:29.003" v="2521"/>
        <pc:sldMkLst>
          <pc:docMk/>
          <pc:sldMk cId="1302588565" sldId="1633"/>
        </pc:sldMkLst>
        <pc:spChg chg="mod">
          <ac:chgData name="Ruciński Piotr" userId="6e149289-cf5b-413c-82ee-10a4c4aa360b" providerId="ADAL" clId="{3B813E11-E815-44BD-BAAA-80A861BE06E5}" dt="2026-02-09T10:40:29.003" v="2521"/>
          <ac:spMkLst>
            <pc:docMk/>
            <pc:sldMk cId="1302588565" sldId="1633"/>
            <ac:spMk id="14" creationId="{EE416C72-494A-A699-E321-F11305DAB474}"/>
          </ac:spMkLst>
        </pc:spChg>
        <pc:spChg chg="mod">
          <ac:chgData name="Ruciński Piotr" userId="6e149289-cf5b-413c-82ee-10a4c4aa360b" providerId="ADAL" clId="{3B813E11-E815-44BD-BAAA-80A861BE06E5}" dt="2026-02-09T09:35:13.632" v="2021" actId="113"/>
          <ac:spMkLst>
            <pc:docMk/>
            <pc:sldMk cId="1302588565" sldId="1633"/>
            <ac:spMk id="21" creationId="{406FA9D4-212C-1D8E-A3E0-CF612ABFE1D8}"/>
          </ac:spMkLst>
        </pc:spChg>
      </pc:sldChg>
      <pc:sldChg chg="addSp delSp modSp add mod">
        <pc:chgData name="Ruciński Piotr" userId="6e149289-cf5b-413c-82ee-10a4c4aa360b" providerId="ADAL" clId="{3B813E11-E815-44BD-BAAA-80A861BE06E5}" dt="2026-02-09T09:45:20.785" v="2074" actId="6549"/>
        <pc:sldMkLst>
          <pc:docMk/>
          <pc:sldMk cId="3929727882" sldId="1634"/>
        </pc:sldMkLst>
        <pc:spChg chg="add mod">
          <ac:chgData name="Ruciński Piotr" userId="6e149289-cf5b-413c-82ee-10a4c4aa360b" providerId="ADAL" clId="{3B813E11-E815-44BD-BAAA-80A861BE06E5}" dt="2026-02-09T09:45:20.785" v="2074" actId="6549"/>
          <ac:spMkLst>
            <pc:docMk/>
            <pc:sldMk cId="3929727882" sldId="1634"/>
            <ac:spMk id="2" creationId="{B3E0C614-6CE6-44B1-3B72-8763CC53D380}"/>
          </ac:spMkLst>
        </pc:spChg>
        <pc:spChg chg="mod">
          <ac:chgData name="Ruciński Piotr" userId="6e149289-cf5b-413c-82ee-10a4c4aa360b" providerId="ADAL" clId="{3B813E11-E815-44BD-BAAA-80A861BE06E5}" dt="2026-02-09T09:40:45.760" v="2028" actId="122"/>
          <ac:spMkLst>
            <pc:docMk/>
            <pc:sldMk cId="3929727882" sldId="1634"/>
            <ac:spMk id="14" creationId="{53CAB0B0-3032-A598-2911-88631D2D498B}"/>
          </ac:spMkLst>
        </pc:spChg>
        <pc:spChg chg="del">
          <ac:chgData name="Ruciński Piotr" userId="6e149289-cf5b-413c-82ee-10a4c4aa360b" providerId="ADAL" clId="{3B813E11-E815-44BD-BAAA-80A861BE06E5}" dt="2026-02-09T09:41:07.876" v="2029" actId="478"/>
          <ac:spMkLst>
            <pc:docMk/>
            <pc:sldMk cId="3929727882" sldId="1634"/>
            <ac:spMk id="21" creationId="{4E786D9A-03CF-EF3A-ED5F-6A818B3FA512}"/>
          </ac:spMkLst>
        </pc:spChg>
        <pc:picChg chg="del">
          <ac:chgData name="Ruciński Piotr" userId="6e149289-cf5b-413c-82ee-10a4c4aa360b" providerId="ADAL" clId="{3B813E11-E815-44BD-BAAA-80A861BE06E5}" dt="2026-02-09T09:41:35.147" v="2032" actId="478"/>
          <ac:picMkLst>
            <pc:docMk/>
            <pc:sldMk cId="3929727882" sldId="1634"/>
            <ac:picMk id="22" creationId="{DFB715B0-B48F-C2A7-5B6C-F8E7F56DF16D}"/>
          </ac:picMkLst>
        </pc:picChg>
      </pc:sldChg>
      <pc:sldChg chg="addSp delSp modSp add mod">
        <pc:chgData name="Ruciński Piotr" userId="6e149289-cf5b-413c-82ee-10a4c4aa360b" providerId="ADAL" clId="{3B813E11-E815-44BD-BAAA-80A861BE06E5}" dt="2026-02-09T10:26:06.022" v="2368" actId="478"/>
        <pc:sldMkLst>
          <pc:docMk/>
          <pc:sldMk cId="2656335801" sldId="1635"/>
        </pc:sldMkLst>
        <pc:spChg chg="del mod">
          <ac:chgData name="Ruciński Piotr" userId="6e149289-cf5b-413c-82ee-10a4c4aa360b" providerId="ADAL" clId="{3B813E11-E815-44BD-BAAA-80A861BE06E5}" dt="2026-02-09T10:21:26.895" v="2338"/>
          <ac:spMkLst>
            <pc:docMk/>
            <pc:sldMk cId="2656335801" sldId="1635"/>
            <ac:spMk id="5" creationId="{037375AF-C4DF-38B4-728D-26C251081BE0}"/>
          </ac:spMkLst>
        </pc:spChg>
        <pc:spChg chg="add mod">
          <ac:chgData name="Ruciński Piotr" userId="6e149289-cf5b-413c-82ee-10a4c4aa360b" providerId="ADAL" clId="{3B813E11-E815-44BD-BAAA-80A861BE06E5}" dt="2026-02-09T10:25:29.069" v="2362" actId="1076"/>
          <ac:spMkLst>
            <pc:docMk/>
            <pc:sldMk cId="2656335801" sldId="1635"/>
            <ac:spMk id="7" creationId="{52191C22-8998-C866-D263-2140929323DB}"/>
          </ac:spMkLst>
        </pc:spChg>
        <pc:spChg chg="mod">
          <ac:chgData name="Ruciński Piotr" userId="6e149289-cf5b-413c-82ee-10a4c4aa360b" providerId="ADAL" clId="{3B813E11-E815-44BD-BAAA-80A861BE06E5}" dt="2026-02-09T10:21:16.696" v="2335" actId="20577"/>
          <ac:spMkLst>
            <pc:docMk/>
            <pc:sldMk cId="2656335801" sldId="1635"/>
            <ac:spMk id="14" creationId="{21157BA9-C833-5020-08D6-1EA3EDE72426}"/>
          </ac:spMkLst>
        </pc:spChg>
        <pc:spChg chg="mod">
          <ac:chgData name="Ruciński Piotr" userId="6e149289-cf5b-413c-82ee-10a4c4aa360b" providerId="ADAL" clId="{3B813E11-E815-44BD-BAAA-80A861BE06E5}" dt="2026-02-09T10:22:12.845" v="2341" actId="14100"/>
          <ac:spMkLst>
            <pc:docMk/>
            <pc:sldMk cId="2656335801" sldId="1635"/>
            <ac:spMk id="21" creationId="{A0F11052-C167-DFBD-3C42-08DAC06BD05C}"/>
          </ac:spMkLst>
        </pc:spChg>
        <pc:picChg chg="add del mod">
          <ac:chgData name="Ruciński Piotr" userId="6e149289-cf5b-413c-82ee-10a4c4aa360b" providerId="ADAL" clId="{3B813E11-E815-44BD-BAAA-80A861BE06E5}" dt="2026-02-09T10:22:50.813" v="2344" actId="478"/>
          <ac:picMkLst>
            <pc:docMk/>
            <pc:sldMk cId="2656335801" sldId="1635"/>
            <ac:picMk id="2" creationId="{99735806-F992-6D87-6920-52574E7D0B49}"/>
          </ac:picMkLst>
        </pc:picChg>
        <pc:picChg chg="del">
          <ac:chgData name="Ruciński Piotr" userId="6e149289-cf5b-413c-82ee-10a4c4aa360b" providerId="ADAL" clId="{3B813E11-E815-44BD-BAAA-80A861BE06E5}" dt="2026-02-09T10:26:06.022" v="2368" actId="478"/>
          <ac:picMkLst>
            <pc:docMk/>
            <pc:sldMk cId="2656335801" sldId="1635"/>
            <ac:picMk id="4" creationId="{50C21926-E7CB-5686-D306-331E503FCB31}"/>
          </ac:picMkLst>
        </pc:picChg>
      </pc:sldChg>
      <pc:sldChg chg="addSp delSp modSp add mod">
        <pc:chgData name="Ruciński Piotr" userId="6e149289-cf5b-413c-82ee-10a4c4aa360b" providerId="ADAL" clId="{3B813E11-E815-44BD-BAAA-80A861BE06E5}" dt="2026-02-09T10:26:02.053" v="2367" actId="478"/>
        <pc:sldMkLst>
          <pc:docMk/>
          <pc:sldMk cId="1780754422" sldId="1636"/>
        </pc:sldMkLst>
        <pc:spChg chg="del mod">
          <ac:chgData name="Ruciński Piotr" userId="6e149289-cf5b-413c-82ee-10a4c4aa360b" providerId="ADAL" clId="{3B813E11-E815-44BD-BAAA-80A861BE06E5}" dt="2026-02-09T10:25:41.635" v="2364" actId="478"/>
          <ac:spMkLst>
            <pc:docMk/>
            <pc:sldMk cId="1780754422" sldId="1636"/>
            <ac:spMk id="7" creationId="{74FC04A6-6442-697F-9206-E1F4639BC627}"/>
          </ac:spMkLst>
        </pc:spChg>
        <pc:picChg chg="add mod">
          <ac:chgData name="Ruciński Piotr" userId="6e149289-cf5b-413c-82ee-10a4c4aa360b" providerId="ADAL" clId="{3B813E11-E815-44BD-BAAA-80A861BE06E5}" dt="2026-02-09T10:25:59.769" v="2366" actId="1076"/>
          <ac:picMkLst>
            <pc:docMk/>
            <pc:sldMk cId="1780754422" sldId="1636"/>
            <ac:picMk id="2" creationId="{94AD1B3E-6A7D-660F-7D1A-F0B2819B7685}"/>
          </ac:picMkLst>
        </pc:picChg>
        <pc:picChg chg="del">
          <ac:chgData name="Ruciński Piotr" userId="6e149289-cf5b-413c-82ee-10a4c4aa360b" providerId="ADAL" clId="{3B813E11-E815-44BD-BAAA-80A861BE06E5}" dt="2026-02-09T10:26:02.053" v="2367" actId="478"/>
          <ac:picMkLst>
            <pc:docMk/>
            <pc:sldMk cId="1780754422" sldId="1636"/>
            <ac:picMk id="4" creationId="{06909F00-E4AF-60E7-1BFD-DD145725A892}"/>
          </ac:picMkLst>
        </pc:picChg>
      </pc:sldChg>
      <pc:sldChg chg="modSp add mod">
        <pc:chgData name="Ruciński Piotr" userId="6e149289-cf5b-413c-82ee-10a4c4aa360b" providerId="ADAL" clId="{3B813E11-E815-44BD-BAAA-80A861BE06E5}" dt="2026-02-09T10:30:46.742" v="2393" actId="20577"/>
        <pc:sldMkLst>
          <pc:docMk/>
          <pc:sldMk cId="4037531631" sldId="1637"/>
        </pc:sldMkLst>
        <pc:spChg chg="mod">
          <ac:chgData name="Ruciński Piotr" userId="6e149289-cf5b-413c-82ee-10a4c4aa360b" providerId="ADAL" clId="{3B813E11-E815-44BD-BAAA-80A861BE06E5}" dt="2026-02-09T10:30:46.742" v="2393" actId="20577"/>
          <ac:spMkLst>
            <pc:docMk/>
            <pc:sldMk cId="4037531631" sldId="1637"/>
            <ac:spMk id="7" creationId="{9DFA5B6A-2764-1D7B-9A2B-78F37BB3EB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2/8/2026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2/8/2026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jpe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jpe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uokik.gov.pl/wyjasnienia-wzory-oraz-pomocne-pliki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www.gov.pl/web/nfosigw/wielkosc-przedsiebiorstwa2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ec.europa.eu/docsroom/documents/42921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0.png"/><Relationship Id="rId5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2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s://www.linkedin.com/company/18824772/admin/page-posts/published/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x.com/NFOSiGW" TargetMode="External"/><Relationship Id="rId12" Type="http://schemas.openxmlformats.org/officeDocument/2006/relationships/image" Target="../media/image4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image" Target="../media/image41.jpeg"/><Relationship Id="rId15" Type="http://schemas.openxmlformats.org/officeDocument/2006/relationships/image" Target="../media/image48.svg"/><Relationship Id="rId10" Type="http://schemas.openxmlformats.org/officeDocument/2006/relationships/hyperlink" Target="https://www.facebook.com/NarodowyFunduszOchronySrodowiskaiGospodarkiWodnej" TargetMode="External"/><Relationship Id="rId4" Type="http://schemas.openxmlformats.org/officeDocument/2006/relationships/hyperlink" Target="https://www.gov.pl/web/nfosigw/spotkanie-z-wykonawcami-podsumowujace-pierwszy-kwartal-wdrazania-nowej-odslony-programu-czyste-powietrze" TargetMode="External"/><Relationship Id="rId9" Type="http://schemas.openxmlformats.org/officeDocument/2006/relationships/image" Target="../media/image44.svg"/><Relationship Id="rId1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538844"/>
            <a:ext cx="6675120" cy="1866028"/>
          </a:xfrm>
        </p:spPr>
        <p:txBody>
          <a:bodyPr anchor="t">
            <a:normAutofit/>
          </a:bodyPr>
          <a:lstStyle/>
          <a:p>
            <a:r>
              <a:rPr lang="pl-PL" dirty="0"/>
              <a:t>Fundusze Europejskie na Infrastrukturę, klimat, środowisko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C97D6B-68F7-2900-F0E3-63F546E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2" y="2514600"/>
            <a:ext cx="6003858" cy="3374136"/>
          </a:xfrm>
        </p:spPr>
        <p:txBody>
          <a:bodyPr>
            <a:normAutofit/>
          </a:bodyPr>
          <a:lstStyle/>
          <a:p>
            <a:pPr fontAlgn="base"/>
            <a:r>
              <a:rPr lang="pl-PL" b="1" dirty="0">
                <a:latin typeface="+mj-lt"/>
              </a:rPr>
              <a:t>Działanie FENX.02.01 Infrastruktura ciepłownicza</a:t>
            </a:r>
          </a:p>
          <a:p>
            <a:pPr fontAlgn="base"/>
            <a:r>
              <a:rPr lang="pl-PL" altLang="pl-PL" b="1" dirty="0">
                <a:solidFill>
                  <a:schemeClr val="bg1">
                    <a:lumMod val="95000"/>
                  </a:schemeClr>
                </a:solidFill>
                <a:latin typeface="+mj-lt"/>
                <a:ea typeface="Open Sans" pitchFamily="2" charset="0"/>
                <a:cs typeface="Open Sans" panose="020B0806030504020204" pitchFamily="34" charset="0"/>
              </a:rPr>
              <a:t>Nabór </a:t>
            </a:r>
            <a:r>
              <a:rPr lang="pl-PL" b="1" dirty="0">
                <a:latin typeface="+mj-lt"/>
              </a:rPr>
              <a:t>FENX.02.01-IW.01-001/26</a:t>
            </a:r>
          </a:p>
          <a:p>
            <a:pPr fontAlgn="base"/>
            <a:endParaRPr lang="pl-PL" b="1" dirty="0">
              <a:latin typeface="+mj-lt"/>
            </a:endParaRPr>
          </a:p>
          <a:p>
            <a:pPr algn="ctr" fontAlgn="base"/>
            <a:r>
              <a:rPr lang="pl-PL" b="1" dirty="0">
                <a:latin typeface="+mj-lt"/>
              </a:rPr>
              <a:t>POMOC PUBLICZNA</a:t>
            </a:r>
          </a:p>
          <a:p>
            <a:pPr fontAlgn="base"/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Szkolenie dla wnioskodawców</a:t>
            </a:r>
            <a:b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10.02.2026 r.</a:t>
            </a:r>
            <a:endParaRPr lang="pl-PL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B3823-98C7-9DF4-0C64-2C255DF9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F48A2EA9-6F60-AAB5-AE21-826B97A7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3" y="1213033"/>
            <a:ext cx="1049178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efekt zachęty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6FE2B2A1-1133-1A5E-AC1E-1F8C390AB24A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D592EE62-6121-E168-D0EF-0D717F222631}"/>
              </a:ext>
            </a:extLst>
          </p:cNvPr>
          <p:cNvSpPr txBox="1">
            <a:spLocks/>
          </p:cNvSpPr>
          <p:nvPr/>
        </p:nvSpPr>
        <p:spPr>
          <a:xfrm>
            <a:off x="521283" y="1890918"/>
            <a:ext cx="9881246" cy="4133851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SzPct val="100000"/>
              <a:buNone/>
              <a:defRPr/>
            </a:pPr>
            <a:r>
              <a:rPr lang="pl-PL" altLang="pl-PL" sz="2000" b="1" dirty="0">
                <a:solidFill>
                  <a:schemeClr val="bg1"/>
                </a:solidFill>
                <a:latin typeface="+mn-lt"/>
              </a:rPr>
              <a:t>Wniosek musi być złożony przed rozpoczęciem inwestycji</a:t>
            </a:r>
          </a:p>
          <a:p>
            <a:pPr marL="0" indent="0">
              <a:spcBef>
                <a:spcPts val="800"/>
              </a:spcBef>
              <a:buSzPct val="100000"/>
              <a:buNone/>
              <a:defRPr/>
            </a:pPr>
            <a:r>
              <a:rPr lang="pl-PL" altLang="pl-PL" sz="2000" u="sng" dirty="0">
                <a:solidFill>
                  <a:srgbClr val="FFFFFF"/>
                </a:solidFill>
                <a:latin typeface="+mn-lt"/>
              </a:rPr>
              <a:t>Rozpoczęcie inwestycji </a:t>
            </a:r>
            <a:r>
              <a:rPr lang="pl-PL" altLang="pl-PL" sz="2000" dirty="0">
                <a:solidFill>
                  <a:srgbClr val="FFFFFF"/>
                </a:solidFill>
                <a:latin typeface="+mn-lt"/>
              </a:rPr>
              <a:t>oznacza, zależnie od tego, co nastąpi najpierw: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</a:rPr>
              <a:t>rozpoczęcie robót budowlanych związanych z inwestycją (rozpoczęcie budowy, o którym mowa w art. 41 ust. 1 ustawy Prawo budowlane), lub 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</a:rPr>
              <a:t>pierwsze prawnie wiążące zobowiązanie do zamówienia urządzeń, lub 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</a:rPr>
              <a:t>zobowiązanie, które sprawia, że inwestycja staje się nieodwracalna (z ekonomicznego punktu widzenia byłoby trudno zaniechać inwestycji od chwili powzięcia tego zobowiązania, np. z uwagi na znaczne straty finansowe, które inwestor musiałby ponieść w przypadku rezygnacji z inwestycji) 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2000" dirty="0">
              <a:solidFill>
                <a:srgbClr val="FFFFFF"/>
              </a:solidFill>
              <a:latin typeface="+mn-lt"/>
            </a:endParaRP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</a:rPr>
              <a:t>Za rozpoczęcie inwestycji nie uznaje się zakupu gruntu ani prac przygotowawczych takich jak uzyskanie zezwoleń i przeprowadzenie studiów wykonalności</a:t>
            </a:r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CEA73DA-1B4F-FD64-2F40-749DE9B9D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16" y="4581832"/>
            <a:ext cx="1378548" cy="144293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C4D5BA65-AC00-1B04-B9DF-7B5461F9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64070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A197C-C815-710F-9FA6-784AC52AB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AFD2AAA2-6DA9-EE65-75BB-9D86BFF1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2" y="1213033"/>
            <a:ext cx="10092669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efekt zachęty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0756BCD6-031C-7864-28DD-E4A687EC1BAD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BF3729-261D-F1EA-B497-2280F84C5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11" y="4666676"/>
            <a:ext cx="1363814" cy="142751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3679893-1BB5-0D35-C25A-994E459EF5DF}"/>
              </a:ext>
            </a:extLst>
          </p:cNvPr>
          <p:cNvSpPr txBox="1"/>
          <p:nvPr/>
        </p:nvSpPr>
        <p:spPr>
          <a:xfrm>
            <a:off x="639642" y="2146597"/>
            <a:ext cx="9725274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363"/>
              </a:spcBef>
              <a:buClr>
                <a:srgbClr val="000000"/>
              </a:buClr>
              <a:buSzPct val="45000"/>
              <a:buNone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sz="2000" u="sng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 przypadku przetargu przeprowadzanego zgodnie z ustawą Prawo zamówień publicznych:</a:t>
            </a:r>
          </a:p>
          <a:p>
            <a:pPr marL="285750" indent="-285750">
              <a:spcBef>
                <a:spcPts val="363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ogłoszenie zamówienia nie stanowi rozpoczęcia prac pod warunkiem, że przewidziano możliwość unieważnienia postępowania zgodnie z art. 257 ustawy PZP</a:t>
            </a:r>
          </a:p>
          <a:p>
            <a:pPr marL="285750" indent="-285750">
              <a:spcBef>
                <a:spcPts val="363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 przypadku wystąpienia okoliczności umożliwiającej unieważnienie przetargu można uznać, że ogłoszenie o zamówieniu nie stanowi rozpoczęcia inwestycji: </a:t>
            </a:r>
          </a:p>
          <a:p>
            <a:pPr>
              <a:spcBef>
                <a:spcPts val="363"/>
              </a:spcBef>
              <a:buClr>
                <a:srgbClr val="000000"/>
              </a:buClr>
              <a:buSzPct val="45000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art. 255 PZP - przesłanki formalne, np. nie złożono żadnej oferty </a:t>
            </a:r>
          </a:p>
          <a:p>
            <a:pPr>
              <a:spcBef>
                <a:spcPts val="363"/>
              </a:spcBef>
              <a:buClr>
                <a:srgbClr val="000000"/>
              </a:buClr>
              <a:buSzPct val="45000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art. 256 PZP - brak zasadności jego dalszego prowadzenia</a:t>
            </a:r>
          </a:p>
          <a:p>
            <a:pPr>
              <a:spcBef>
                <a:spcPts val="363"/>
              </a:spcBef>
              <a:buClr>
                <a:srgbClr val="000000"/>
              </a:buClr>
              <a:buSzPct val="45000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art. 258 PZP - brak wymaganej liczby ofert</a:t>
            </a:r>
            <a:endParaRPr lang="pl-PL" sz="20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8D4896F6-3EFB-CD6B-AB10-4FAA64062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234415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27F3F-58CA-7CAB-500F-5428081E6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EA27664F-F3DE-521A-6CC6-7B074997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trudna sytuacja ekonomiczna 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2BA96378-D211-9FFC-8A8D-4D2A2DA13E2A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D47EAB6-B544-BC0C-F22E-C2707A2E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3B026EDA-E3D4-8CCD-852A-58251CFE86DC}"/>
              </a:ext>
            </a:extLst>
          </p:cNvPr>
          <p:cNvSpPr txBox="1">
            <a:spLocks/>
          </p:cNvSpPr>
          <p:nvPr/>
        </p:nvSpPr>
        <p:spPr>
          <a:xfrm>
            <a:off x="413085" y="1549525"/>
            <a:ext cx="11365827" cy="4611605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Przedsiębiorca jest w trudnej sytuacji:</a:t>
            </a:r>
          </a:p>
          <a:p>
            <a:pPr marL="342900" indent="-342900">
              <a:lnSpc>
                <a:spcPct val="100000"/>
              </a:lnSpc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przypadku przedsiębiorstwa innego niż MŚP istniejącego od mniej niż trzech lat, jeżeli ponad połowa subskrybowanego kapitału podstawowego/kapitału wskazanego w sprawozdaniach finansowych została utracona w efekcie zakumulowanych strat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jeśli przedsiębiorstwo podlega zbiorowemu postępowaniu w związku z niewypłacalnością lub zgodnie z prawem krajowym spełnia kryteria objęcia takim podstępowaniem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jeśli przedsiębiorstwo otrzymało pomoc na ratowanie i nie spłaciło do tej pory pożyczki ani nie zakończyło umowy gwarancji lub otrzymało pomoc na restrukturyzację i nadal podlega planowi restrukturyzacyjnemu (realizuje plan)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przypadku dużego przedsiębiorstwa, jeśli w ciągu ostatnich dwóch lat:</a:t>
            </a:r>
          </a:p>
          <a:p>
            <a:pPr marL="614362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księgowy stosunek wartości kapitału obcego do kapitału własnego tego przedsiębiorstwa przekracza 7,5 oraz</a:t>
            </a:r>
          </a:p>
          <a:p>
            <a:pPr marL="614362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wskaźnik pokrycia odsetek zyskiem EBITDA (wynik na działalności operacyjnej + amortyzacja), czyli: EBITDA/odsetki tego przedsiębiorstwa wynosi poniżej 1,0. </a:t>
            </a:r>
          </a:p>
          <a:p>
            <a:pPr>
              <a:buClr>
                <a:srgbClr val="000000"/>
              </a:buClr>
              <a:buSzPct val="100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Objaśnienie ze strzałką w górę 3">
            <a:extLst>
              <a:ext uri="{FF2B5EF4-FFF2-40B4-BE49-F238E27FC236}">
                <a16:creationId xmlns:a16="http://schemas.microsoft.com/office/drawing/2014/main" id="{7BB866D4-85E6-8B97-1E96-E7C0667D0FC3}"/>
              </a:ext>
            </a:extLst>
          </p:cNvPr>
          <p:cNvSpPr/>
          <p:nvPr/>
        </p:nvSpPr>
        <p:spPr>
          <a:xfrm>
            <a:off x="1819897" y="4908957"/>
            <a:ext cx="8131278" cy="1136847"/>
          </a:xfrm>
          <a:prstGeom prst="upArrowCallout">
            <a:avLst>
              <a:gd name="adj1" fmla="val 18436"/>
              <a:gd name="adj2" fmla="val 25000"/>
              <a:gd name="adj3" fmla="val 15154"/>
              <a:gd name="adj4" fmla="val 77529"/>
            </a:avLst>
          </a:prstGeom>
          <a:solidFill>
            <a:srgbClr val="00B050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</a:rPr>
              <a:t>Należy odpowiedzieć na pytania 1-7 w części B załącznika do wniosku Formularz informacji przedstawianych przy ubieganiu się o pomoc inną niż pomoc de </a:t>
            </a:r>
            <a:r>
              <a:rPr lang="pl-PL" sz="1600" dirty="0" err="1">
                <a:solidFill>
                  <a:srgbClr val="FFFFFF"/>
                </a:solidFill>
              </a:rPr>
              <a:t>minimis</a:t>
            </a:r>
            <a:endParaRPr lang="pl-PL" sz="16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Weryfikacja odbywa się z uwzględnieniem sprawozdań finansowych wnioskodawcy </a:t>
            </a:r>
          </a:p>
        </p:txBody>
      </p:sp>
    </p:spTree>
    <p:extLst>
      <p:ext uri="{BB962C8B-B14F-4D97-AF65-F5344CB8AC3E}">
        <p14:creationId xmlns:p14="http://schemas.microsoft.com/office/powerpoint/2010/main" val="262672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DCC8D-05FC-70A3-5022-1A32BF417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2588A5E4-4F13-C627-82F7-F9483EDE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trudna sytuacja ekonomiczna 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62CC5847-FC46-6D2C-6D1D-9F3E5DDDB951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6F34D40F-28AE-97B9-1008-6E32FF563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29516699-F8D3-05DC-B24F-9DF63869AF64}"/>
              </a:ext>
            </a:extLst>
          </p:cNvPr>
          <p:cNvSpPr txBox="1">
            <a:spLocks/>
          </p:cNvSpPr>
          <p:nvPr/>
        </p:nvSpPr>
        <p:spPr>
          <a:xfrm>
            <a:off x="550879" y="2963884"/>
            <a:ext cx="7136125" cy="930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50"/>
              </a:spcBef>
            </a:pPr>
            <a:r>
              <a:rPr lang="pl-PL" alt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sytuacji ekonomicznej w przypadku podmiotów powiązanych - wyjaśnienia UOKiK na stronie: </a:t>
            </a:r>
          </a:p>
          <a:p>
            <a:pPr algn="l">
              <a:spcBef>
                <a:spcPts val="350"/>
              </a:spcBef>
            </a:pPr>
            <a:r>
              <a:rPr lang="pl-PL" alt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https://uokik.gov.pl/wyjasnienia-wzory-oraz-pomocne-pliki</a:t>
            </a:r>
            <a:endParaRPr lang="pl-PL" alt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aśnienie ze strzałką w górę 4">
            <a:extLst>
              <a:ext uri="{FF2B5EF4-FFF2-40B4-BE49-F238E27FC236}">
                <a16:creationId xmlns:a16="http://schemas.microsoft.com/office/drawing/2014/main" id="{D994A763-6021-B783-81CA-2E85A9750630}"/>
              </a:ext>
            </a:extLst>
          </p:cNvPr>
          <p:cNvSpPr/>
          <p:nvPr/>
        </p:nvSpPr>
        <p:spPr>
          <a:xfrm rot="16200000">
            <a:off x="8511967" y="233862"/>
            <a:ext cx="2056785" cy="4408115"/>
          </a:xfrm>
          <a:prstGeom prst="upArrowCallout">
            <a:avLst>
              <a:gd name="adj1" fmla="val 21934"/>
              <a:gd name="adj2" fmla="val 18578"/>
              <a:gd name="adj3" fmla="val 13474"/>
              <a:gd name="adj4" fmla="val 8864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twierdzącej odpowiedzi („TAK”) na pytanie 7 w cz. B Formularza informacji przedstawianych przy ubieganiu się o pomoc inną niż de </a:t>
            </a:r>
            <a:r>
              <a:rPr lang="pl-PL" sz="1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algn="ctr"/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wniosku należy załączyć informacje przygotowane zgodnie z wyjaśnieniami UOKiK (dopuszcza się uzupełnienie informacji w polu tekstowym w cz. A pkt 9)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FEF2A3-26EB-96F0-401B-55CA8E080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78" y="2059723"/>
            <a:ext cx="6497621" cy="6761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F8EF184-C7A2-4756-DF42-1BC0FB690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644" y="3629436"/>
            <a:ext cx="9014194" cy="256031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4BF640-C664-6B48-5FDA-AF8FD4991CB4}"/>
              </a:ext>
            </a:extLst>
          </p:cNvPr>
          <p:cNvSpPr txBox="1"/>
          <p:nvPr/>
        </p:nvSpPr>
        <p:spPr>
          <a:xfrm>
            <a:off x="447582" y="1577219"/>
            <a:ext cx="9630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Formularz informacji przedstawianych przy ubieganiu się o pomoc inną niż de </a:t>
            </a:r>
            <a:r>
              <a:rPr lang="pl-PL" sz="1600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endParaRPr lang="pl-PL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0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A378E-8B48-E362-7E08-0074E509F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21157BA9-C833-5020-08D6-1EA3EDE7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2" y="1213033"/>
            <a:ext cx="10092669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A0F11052-C167-DFBD-3C42-08DAC06BD05C}"/>
              </a:ext>
            </a:extLst>
          </p:cNvPr>
          <p:cNvSpPr txBox="1">
            <a:spLocks/>
          </p:cNvSpPr>
          <p:nvPr/>
        </p:nvSpPr>
        <p:spPr>
          <a:xfrm>
            <a:off x="639643" y="2540000"/>
            <a:ext cx="10491787" cy="350580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D41EE388-8D38-CDA6-DBC0-A41D4EA0E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2191C22-8998-C866-D263-2140929323DB}"/>
              </a:ext>
            </a:extLst>
          </p:cNvPr>
          <p:cNvSpPr txBox="1"/>
          <p:nvPr/>
        </p:nvSpPr>
        <p:spPr>
          <a:xfrm>
            <a:off x="639642" y="2151727"/>
            <a:ext cx="103458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Wielkość przedsiębiorstwa określa się zgodnie z przepisami art. 1-6 Załącznika I do Rozporządzenia Komisji (UE) nr 651/2014 z dnia 17 czerwca 2014 r. uznającego niektóre rodzaje pomocy za zgodne z rynkiem wewnętrznym w zastosowaniu art. 107 i 108 Traktatu</a:t>
            </a:r>
          </a:p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Przygotowany przez Komisję Europejską: „Poradnik dla użytkowników dotyczący definicji MŚP” </a:t>
            </a:r>
            <a:r>
              <a:rPr lang="pl-PL" sz="2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https://ec.europa.eu/docsroom/documents/42921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</a:p>
          <a:p>
            <a:endParaRPr lang="pl-PL" sz="2000" dirty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Strona NFOŚiGW:  </a:t>
            </a:r>
            <a:r>
              <a:rPr lang="pl-PL" sz="20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https://www.gov.pl/web/nfosigw/wielkosc-przedsiebiorstwa2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33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4A55E-203D-011B-893F-2A27D361C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D6D87A51-83C5-975B-524F-67D6B74E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2" y="1213033"/>
            <a:ext cx="10092669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44AE8B61-A682-CD6C-CFE3-7287AB08761C}"/>
              </a:ext>
            </a:extLst>
          </p:cNvPr>
          <p:cNvSpPr txBox="1">
            <a:spLocks/>
          </p:cNvSpPr>
          <p:nvPr/>
        </p:nvSpPr>
        <p:spPr>
          <a:xfrm>
            <a:off x="639643" y="2540000"/>
            <a:ext cx="10491787" cy="350580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0FBD7BCE-A93B-73CD-E5CF-542411226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pic>
        <p:nvPicPr>
          <p:cNvPr id="2" name="Obraz 3">
            <a:extLst>
              <a:ext uri="{FF2B5EF4-FFF2-40B4-BE49-F238E27FC236}">
                <a16:creationId xmlns:a16="http://schemas.microsoft.com/office/drawing/2014/main" id="{94AD1B3E-6A7D-660F-7D1A-F0B2819B768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257595" y="2505602"/>
            <a:ext cx="8856761" cy="23762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75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07463-C1B9-0BEA-4B10-E41E7FD88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96F3F3E9-78CB-666F-4095-E8090778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2" y="1213033"/>
            <a:ext cx="10092669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WIELKOŚĆ PRZEDSIĘBIORSTWA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E9E6A83C-AED9-2181-8E29-907C501F261B}"/>
              </a:ext>
            </a:extLst>
          </p:cNvPr>
          <p:cNvSpPr txBox="1">
            <a:spLocks/>
          </p:cNvSpPr>
          <p:nvPr/>
        </p:nvSpPr>
        <p:spPr>
          <a:xfrm>
            <a:off x="639643" y="2540000"/>
            <a:ext cx="10491787" cy="350580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E0313CB1-D7BD-30D6-0E03-BFD3BA2E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DFA5B6A-2764-1D7B-9A2B-78F37BB3EBE6}"/>
              </a:ext>
            </a:extLst>
          </p:cNvPr>
          <p:cNvSpPr txBox="1"/>
          <p:nvPr/>
        </p:nvSpPr>
        <p:spPr>
          <a:xfrm>
            <a:off x="639642" y="1744745"/>
            <a:ext cx="103458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FFFFFF"/>
                </a:solidFill>
              </a:rPr>
              <a:t>Przedsiębiorstwo </a:t>
            </a:r>
            <a:r>
              <a:rPr lang="pl-PL" sz="2000" b="1" dirty="0">
                <a:solidFill>
                  <a:srgbClr val="FFFFFF"/>
                </a:solidFill>
              </a:rPr>
              <a:t>niezależne  (samodzielne) </a:t>
            </a:r>
            <a:r>
              <a:rPr lang="pl-PL" sz="2000" dirty="0">
                <a:solidFill>
                  <a:srgbClr val="FFFFFF"/>
                </a:solidFill>
              </a:rPr>
              <a:t>–  tylko dane własne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FFFFFF"/>
                </a:solidFill>
              </a:rPr>
              <a:t>Przedsiębiorstwo </a:t>
            </a:r>
            <a:r>
              <a:rPr lang="pl-PL" sz="2000" b="1" dirty="0">
                <a:solidFill>
                  <a:srgbClr val="FFFFFF"/>
                </a:solidFill>
              </a:rPr>
              <a:t>partnerskie</a:t>
            </a:r>
            <a:r>
              <a:rPr lang="pl-PL" sz="2000" dirty="0">
                <a:solidFill>
                  <a:srgbClr val="FFFFFF"/>
                </a:solidFill>
              </a:rPr>
              <a:t> (od 25% do 50% udziałów lub akcji) – dane własne plus dane przedsiębiorstw partnerskich, proporcjonalnie do udziału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FFFFFF"/>
                </a:solidFill>
              </a:rPr>
              <a:t>Przedsiębiorstwo </a:t>
            </a:r>
            <a:r>
              <a:rPr lang="pl-PL" sz="2000" b="1" dirty="0">
                <a:solidFill>
                  <a:srgbClr val="FFFFFF"/>
                </a:solidFill>
              </a:rPr>
              <a:t>powiązane</a:t>
            </a:r>
            <a:r>
              <a:rPr lang="pl-PL" sz="2000" dirty="0">
                <a:solidFill>
                  <a:srgbClr val="FFFFFF"/>
                </a:solidFill>
              </a:rPr>
              <a:t> – (powyżej 50% udziałów lub akcji/inny rodzaj kontroli) – dane własne plus 100% danych przedsiębiorstw powiązanych</a:t>
            </a:r>
          </a:p>
          <a:p>
            <a:pPr>
              <a:spcBef>
                <a:spcPts val="1200"/>
              </a:spcBef>
            </a:pPr>
            <a:r>
              <a:rPr lang="pl-PL" sz="2000" dirty="0">
                <a:solidFill>
                  <a:srgbClr val="FFFFFF"/>
                </a:solidFill>
              </a:rPr>
              <a:t>Uwaga: powyższe związki zachodzą bezpośrednio lub pośrednio na nieograniczonej liczbie poziomów, uwzględnieniu podlegają również związki z podmiotami zagranicznymi.</a:t>
            </a:r>
          </a:p>
          <a:p>
            <a:endParaRPr lang="pl-PL" sz="2000" dirty="0">
              <a:solidFill>
                <a:srgbClr val="FFFFFF"/>
              </a:solidFill>
            </a:endParaRPr>
          </a:p>
          <a:p>
            <a:r>
              <a:rPr lang="pl-PL" sz="2000" dirty="0">
                <a:solidFill>
                  <a:srgbClr val="FFFFFF"/>
                </a:solidFill>
              </a:rPr>
              <a:t>Zasadniczo przedsiębiorstwo nie może być uznane za mikro/małe/średnie przedsiębiorstwo, jeżeli 25% lub więcej jego kapitału lub głosów jest kontrolowane bezpośrednio lub pośrednio, łącznie lub indywidualnie, przez jeden lub kilka podmiotów publicznych.</a:t>
            </a:r>
          </a:p>
          <a:p>
            <a:endParaRPr lang="pl-PL" sz="2000" dirty="0">
              <a:solidFill>
                <a:srgbClr val="FFFFFF"/>
              </a:solidFill>
            </a:endParaRPr>
          </a:p>
          <a:p>
            <a:r>
              <a:rPr lang="pl-PL" sz="2000" dirty="0">
                <a:solidFill>
                  <a:srgbClr val="FFFFFF"/>
                </a:solidFill>
              </a:rPr>
              <a:t>Powiązania zachodzą również poprzez osoby fizyczne.</a:t>
            </a:r>
          </a:p>
        </p:txBody>
      </p:sp>
    </p:spTree>
    <p:extLst>
      <p:ext uri="{BB962C8B-B14F-4D97-AF65-F5344CB8AC3E}">
        <p14:creationId xmlns:p14="http://schemas.microsoft.com/office/powerpoint/2010/main" val="403753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4F275-7437-B60F-5DDF-74A0357EC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20E0-B315-347B-D659-58D18113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24" y="1166549"/>
            <a:ext cx="7306057" cy="481912"/>
          </a:xfrm>
        </p:spPr>
        <p:txBody>
          <a:bodyPr>
            <a:normAutofit fontScale="90000"/>
          </a:bodyPr>
          <a:lstStyle/>
          <a:p>
            <a:r>
              <a:rPr lang="pl-PL" sz="2400" dirty="0"/>
              <a:t>Elementy wniosku związane z pomocą publiczną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00BF5A2-2A16-AF2C-8C7F-C2C45A0C6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4667E-7CEF-B61B-5256-16C354D71D24}"/>
              </a:ext>
            </a:extLst>
          </p:cNvPr>
          <p:cNvSpPr txBox="1">
            <a:spLocks/>
          </p:cNvSpPr>
          <p:nvPr/>
        </p:nvSpPr>
        <p:spPr>
          <a:xfrm>
            <a:off x="293924" y="1508760"/>
            <a:ext cx="11401251" cy="44729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9739DDF-3115-0C84-7D90-B92DF36D148E}"/>
              </a:ext>
            </a:extLst>
          </p:cNvPr>
          <p:cNvSpPr txBox="1"/>
          <p:nvPr/>
        </p:nvSpPr>
        <p:spPr>
          <a:xfrm>
            <a:off x="496825" y="1648461"/>
            <a:ext cx="1003147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</a:rPr>
              <a:t>Wniosek o dofinansowanie, sekcja I (</a:t>
            </a:r>
            <a:r>
              <a:rPr lang="pl-PL" sz="2000" i="1" dirty="0">
                <a:solidFill>
                  <a:schemeClr val="bg1"/>
                </a:solidFill>
              </a:rPr>
              <a:t>Dodatkowe informacje</a:t>
            </a:r>
            <a:r>
              <a:rPr lang="pl-PL" sz="2000" dirty="0">
                <a:solidFill>
                  <a:schemeClr val="bg1"/>
                </a:solidFill>
              </a:rPr>
              <a:t>) wraz z instrukcją</a:t>
            </a:r>
          </a:p>
          <a:p>
            <a:pPr marL="355600" indent="-3556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</a:rPr>
              <a:t>Załącznik dotyczący pomocy publicznej i pomocy de minimis (zał. 32)</a:t>
            </a:r>
          </a:p>
          <a:p>
            <a:pPr marL="355600" indent="-3556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</a:rPr>
              <a:t>Kalkulator ratingu i WACC (zał. 22)</a:t>
            </a:r>
          </a:p>
          <a:p>
            <a:pPr marL="355600" indent="-3556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</a:rPr>
              <a:t>Wyliczenie „luki w finansowaniu” w modelu finansowym</a:t>
            </a:r>
          </a:p>
          <a:p>
            <a:pPr marL="355600" indent="-3556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</a:rPr>
              <a:t>Formularz informacji przedstawianych przy ubieganiu się o pomoc inną niż pomoc w rolnictwie lub rybołówstwie, pomoc de minimis lub pomoc de minimis w rolnictwie lub rybołówstwie (w ramach zał. 33)</a:t>
            </a:r>
          </a:p>
          <a:p>
            <a:pPr marL="355600" indent="-3556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bg1"/>
                </a:solidFill>
              </a:rPr>
              <a:t>Formularz informacji przedstawianych przy ubieganiu się o pomoc de minimis (w przypadku ubiegania się o pomoc de minimis) (w ramach zał. 33)</a:t>
            </a:r>
          </a:p>
          <a:p>
            <a:pPr algn="just">
              <a:spcBef>
                <a:spcPts val="1800"/>
              </a:spcBef>
            </a:pPr>
            <a:r>
              <a:rPr lang="pl-PL" sz="2000" dirty="0">
                <a:solidFill>
                  <a:schemeClr val="bg1"/>
                </a:solidFill>
              </a:rPr>
              <a:t>Metodyka wyliczenia maksymalnej wysokości dofinansowania (zał. 9 do Regulaminu wyboru projektów)</a:t>
            </a:r>
          </a:p>
        </p:txBody>
      </p:sp>
    </p:spTree>
    <p:extLst>
      <p:ext uri="{BB962C8B-B14F-4D97-AF65-F5344CB8AC3E}">
        <p14:creationId xmlns:p14="http://schemas.microsoft.com/office/powerpoint/2010/main" val="1497194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31E99-C866-D459-F78D-DD654E79A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76B2E9B-42E1-A278-DFD3-BD6B4B9A2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453D187-5B84-261B-B7FE-3C550937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53E0E0C6-FAEA-FFAA-F46B-7F25013289E4}"/>
              </a:ext>
            </a:extLst>
          </p:cNvPr>
          <p:cNvSpPr txBox="1">
            <a:spLocks/>
          </p:cNvSpPr>
          <p:nvPr/>
        </p:nvSpPr>
        <p:spPr>
          <a:xfrm>
            <a:off x="813816" y="4209348"/>
            <a:ext cx="10262223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en-US"/>
              <a:t>Dziękuj</a:t>
            </a:r>
            <a:r>
              <a:rPr lang="pl-PL"/>
              <a:t>ę za uwagę</a:t>
            </a:r>
            <a:r>
              <a:rPr lang="en-US"/>
              <a:t>!</a:t>
            </a:r>
            <a:endParaRPr lang="en-US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1F281B57-F6F3-7A2A-0861-27782E7C735B}"/>
              </a:ext>
            </a:extLst>
          </p:cNvPr>
          <p:cNvSpPr txBox="1">
            <a:spLocks/>
          </p:cNvSpPr>
          <p:nvPr/>
        </p:nvSpPr>
        <p:spPr>
          <a:xfrm>
            <a:off x="813816" y="5123500"/>
            <a:ext cx="10478450" cy="3280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C983CDFE-C22B-7C5A-D049-AA45C34A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7AD15EB-EFBD-75F7-ADC2-3DD9D5B87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11" name="Grafika 10">
            <a:hlinkClick r:id="rId7"/>
            <a:extLst>
              <a:ext uri="{FF2B5EF4-FFF2-40B4-BE49-F238E27FC236}">
                <a16:creationId xmlns:a16="http://schemas.microsoft.com/office/drawing/2014/main" id="{5D843172-3642-2D4E-8BD9-3A3A5AD79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12" name="Grafika 11">
            <a:hlinkClick r:id="rId10"/>
            <a:extLst>
              <a:ext uri="{FF2B5EF4-FFF2-40B4-BE49-F238E27FC236}">
                <a16:creationId xmlns:a16="http://schemas.microsoft.com/office/drawing/2014/main" id="{49182B24-30FA-A54D-BC7C-7CD2FB01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13" name="Grafika 12">
            <a:hlinkClick r:id="rId13"/>
            <a:extLst>
              <a:ext uri="{FF2B5EF4-FFF2-40B4-BE49-F238E27FC236}">
                <a16:creationId xmlns:a16="http://schemas.microsoft.com/office/drawing/2014/main" id="{014B51CF-44D5-9144-6BAE-5A8512404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22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14" y="829325"/>
            <a:ext cx="754394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spc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prezentacji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37FF96-B4B4-DA1B-02EF-A7A5C321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82675" y="4069809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AF16197-BEB2-5D16-C98C-A849AF88CA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22914" y="2199469"/>
            <a:ext cx="7315200" cy="2008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lang="pl-PL" b="1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Regulacje prawne i zasady udzielania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pomocy publicznej i pomocy de minimis w ramach naboru</a:t>
            </a:r>
          </a:p>
          <a:p>
            <a:pPr marL="342900" lvl="0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lang="pl-PL" b="1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Wyliczenie maksymalnej wysokości dofinansowania</a:t>
            </a:r>
          </a:p>
          <a:p>
            <a:pPr marL="342900" lvl="0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lang="pl-PL" b="1" dirty="0">
                <a:solidFill>
                  <a:schemeClr val="bg1"/>
                </a:solidFill>
                <a:latin typeface="Open Sans" pitchFamily="2" charset="0"/>
                <a:cs typeface="Times New Roman" panose="02020603050405020304" pitchFamily="18" charset="0"/>
              </a:rPr>
              <a:t>Warunki dopuszczalności pomocy</a:t>
            </a:r>
          </a:p>
          <a:p>
            <a:pPr marL="342900" lvl="0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lang="pl-PL" b="1" dirty="0">
                <a:solidFill>
                  <a:schemeClr val="bg1"/>
                </a:solidFill>
                <a:latin typeface="Open Sans" pitchFamily="2" charset="0"/>
                <a:cs typeface="Times New Roman" panose="02020603050405020304" pitchFamily="18" charset="0"/>
              </a:rPr>
              <a:t>Elementy wniosku związane z pomocą publiczną</a:t>
            </a: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7F7D-84A3-2E1A-664F-A52D4FD2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71" y="1093908"/>
            <a:ext cx="7306057" cy="688845"/>
          </a:xfrm>
        </p:spPr>
        <p:txBody>
          <a:bodyPr>
            <a:normAutofit/>
          </a:bodyPr>
          <a:lstStyle/>
          <a:p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– REGULACJE PRAWNE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2555" y="2870199"/>
            <a:ext cx="7306057" cy="1979387"/>
          </a:xfrm>
        </p:spPr>
        <p:txBody>
          <a:bodyPr anchor="ctr">
            <a:noAutofit/>
          </a:bodyPr>
          <a:lstStyle/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ea typeface="Open Sans" pitchFamily="2" charset="0"/>
                <a:cs typeface="Open Sans" pitchFamily="2" charset="0"/>
              </a:rPr>
              <a:t>udzielane jest przez państwo lub ze źródeł państwowych	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ea typeface="Open Sans" pitchFamily="2" charset="0"/>
                <a:cs typeface="Open Sans" pitchFamily="2" charset="0"/>
              </a:rPr>
              <a:t>dotyczy działalności gospodarczej (w rozumieniu unijnego prawa konkurencji)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ea typeface="Open Sans" pitchFamily="2" charset="0"/>
                <a:cs typeface="Open Sans" pitchFamily="2" charset="0"/>
              </a:rPr>
              <a:t>powoduje uzyskanie korzyści 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ea typeface="Open Sans" pitchFamily="2" charset="0"/>
                <a:cs typeface="Open Sans" pitchFamily="2" charset="0"/>
              </a:rPr>
              <a:t>ma charakter selektywny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2000" dirty="0">
                <a:ea typeface="Open Sans" pitchFamily="2" charset="0"/>
                <a:cs typeface="Open Sans" pitchFamily="2" charset="0"/>
              </a:rPr>
              <a:t>grozi zakłóceniem lub zakłóca konkurencję oraz wpływa na wymianę handlową między państwami członkowskimi UE </a:t>
            </a:r>
          </a:p>
          <a:p>
            <a:pPr>
              <a:lnSpc>
                <a:spcPct val="100000"/>
              </a:lnSpc>
            </a:pPr>
            <a:endParaRPr lang="pl-PL" sz="1600" b="1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D16518-A3B4-ED14-196B-45E9180C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55379D-EAC9-A581-7F7C-0738BDF2175D}"/>
              </a:ext>
            </a:extLst>
          </p:cNvPr>
          <p:cNvSpPr txBox="1"/>
          <p:nvPr/>
        </p:nvSpPr>
        <p:spPr>
          <a:xfrm>
            <a:off x="391270" y="5167678"/>
            <a:ext cx="86765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W naborze FENX.02.01 Infrastruktura ciepłownicza wszystkie przesłanki będą spełnione, a zatem dofinansowanie inwestycji będzie stanowić pomoc publiczną.</a:t>
            </a:r>
          </a:p>
          <a:p>
            <a:pPr algn="ctr"/>
            <a:endParaRPr lang="pl-PL" sz="1100" b="1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1AFA8FD-0BA2-45B4-5AA5-B222F2B408C8}"/>
              </a:ext>
            </a:extLst>
          </p:cNvPr>
          <p:cNvSpPr txBox="1"/>
          <p:nvPr/>
        </p:nvSpPr>
        <p:spPr>
          <a:xfrm>
            <a:off x="391271" y="1567222"/>
            <a:ext cx="111714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Zgodnie z art. 107 ust. 1 Traktatu o funkcjonowaniu Unii Europejskiej wsparcie stanowi pomoc publiczną, jeśli łącznie spełnia następujące przesłanki:</a:t>
            </a:r>
          </a:p>
          <a:p>
            <a:pPr algn="ctr"/>
            <a:endParaRPr lang="pl-PL" b="1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721EF-F9E0-320C-377A-91F5DA4C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7BF2-CEC3-D090-EC1D-531F0345D1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8100" y="371460"/>
            <a:ext cx="9599612" cy="295805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– REGULACJE PRAWNE</a:t>
            </a:r>
            <a:endParaRPr lang="pl-PL" sz="2400" dirty="0"/>
          </a:p>
        </p:txBody>
      </p:sp>
      <p:sp>
        <p:nvSpPr>
          <p:cNvPr id="3" name="Prostokąt 10">
            <a:extLst>
              <a:ext uri="{FF2B5EF4-FFF2-40B4-BE49-F238E27FC236}">
                <a16:creationId xmlns:a16="http://schemas.microsoft.com/office/drawing/2014/main" id="{466EB367-3251-830E-79EA-2FFC75914DAA}"/>
              </a:ext>
            </a:extLst>
          </p:cNvPr>
          <p:cNvSpPr/>
          <p:nvPr/>
        </p:nvSpPr>
        <p:spPr>
          <a:xfrm>
            <a:off x="373339" y="825855"/>
            <a:ext cx="1869521" cy="1561366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Sieć dystrybucji</a:t>
            </a:r>
          </a:p>
        </p:txBody>
      </p:sp>
      <p:sp>
        <p:nvSpPr>
          <p:cNvPr id="4" name="Prostokąt 10">
            <a:extLst>
              <a:ext uri="{FF2B5EF4-FFF2-40B4-BE49-F238E27FC236}">
                <a16:creationId xmlns:a16="http://schemas.microsoft.com/office/drawing/2014/main" id="{BDF5935B-26F7-1B0C-D30F-7266D8E87AE6}"/>
              </a:ext>
            </a:extLst>
          </p:cNvPr>
          <p:cNvSpPr/>
          <p:nvPr/>
        </p:nvSpPr>
        <p:spPr>
          <a:xfrm>
            <a:off x="373339" y="2579881"/>
            <a:ext cx="1869521" cy="674167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Magazyn ciepła</a:t>
            </a:r>
          </a:p>
        </p:txBody>
      </p:sp>
      <p:sp>
        <p:nvSpPr>
          <p:cNvPr id="5" name="Prostokąt 10">
            <a:extLst>
              <a:ext uri="{FF2B5EF4-FFF2-40B4-BE49-F238E27FC236}">
                <a16:creationId xmlns:a16="http://schemas.microsoft.com/office/drawing/2014/main" id="{C236CAC1-253B-B429-386E-1F91953BC033}"/>
              </a:ext>
            </a:extLst>
          </p:cNvPr>
          <p:cNvSpPr/>
          <p:nvPr/>
        </p:nvSpPr>
        <p:spPr>
          <a:xfrm>
            <a:off x="373339" y="4470780"/>
            <a:ext cx="1869521" cy="892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Działania edukacyjne</a:t>
            </a:r>
          </a:p>
        </p:txBody>
      </p:sp>
      <p:sp>
        <p:nvSpPr>
          <p:cNvPr id="7" name="Prostokąt 10">
            <a:extLst>
              <a:ext uri="{FF2B5EF4-FFF2-40B4-BE49-F238E27FC236}">
                <a16:creationId xmlns:a16="http://schemas.microsoft.com/office/drawing/2014/main" id="{9B8BBD28-AF7E-BE8B-5694-97CCE3F0DF20}"/>
              </a:ext>
            </a:extLst>
          </p:cNvPr>
          <p:cNvSpPr/>
          <p:nvPr/>
        </p:nvSpPr>
        <p:spPr>
          <a:xfrm>
            <a:off x="2796389" y="827545"/>
            <a:ext cx="8345376" cy="1559454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09630" hangingPunct="0">
              <a:defRPr/>
            </a:pPr>
            <a:r>
              <a:rPr lang="pl-PL" dirty="0">
                <a:solidFill>
                  <a:schemeClr val="bg1"/>
                </a:solidFill>
              </a:rPr>
              <a:t>rozporządzenie Ministra Klimatu i Środowiska z dnia 22 listopada 2023 r. w sprawie udzielania pomocy publicznej na inwestycje w sieć dystrybucji w obszarze efektywnego energetycznie systemu ciepłowniczego i chłodniczego w ramach programu „Fundusze Europejskie na Infrastrukturę, Klimat, Środowisko 2021–2027” (Dz. U. poz. 2558); maksymalna pomoc zgodnie z § 9 ust. 5</a:t>
            </a:r>
            <a:endParaRPr kumimoji="0" lang="pl-PL" sz="2933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8" name="Prostokąt 10">
            <a:extLst>
              <a:ext uri="{FF2B5EF4-FFF2-40B4-BE49-F238E27FC236}">
                <a16:creationId xmlns:a16="http://schemas.microsoft.com/office/drawing/2014/main" id="{5FBEEA66-3580-8AE0-13C1-F1D7FC72A69C}"/>
              </a:ext>
            </a:extLst>
          </p:cNvPr>
          <p:cNvSpPr/>
          <p:nvPr/>
        </p:nvSpPr>
        <p:spPr>
          <a:xfrm>
            <a:off x="2796389" y="2585696"/>
            <a:ext cx="8345376" cy="1686608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09630" hangingPunct="0">
              <a:defRPr/>
            </a:pPr>
            <a:r>
              <a:rPr lang="pl-PL" dirty="0">
                <a:solidFill>
                  <a:schemeClr val="bg1"/>
                </a:solidFill>
              </a:rPr>
              <a:t>rozporządzenie Ministra Klimatu i Środowiska z dnia 22 listopada 2023 r. w sprawie udzielania pomocy publicznej w obszarze energetyki i środowiska w ramach programu „Fundusze Europejskie na Infrastrukturę, Klimat, Środowisko 2021–2027”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(Dz. U. poz. 2557);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maksymalna pomoc na magazyn ciepła zgodnie z § 14 ust. 4 i 5;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maksymalna pomoc na źródła OZE zgodnie z § 12 ust. 3 pkt 1</a:t>
            </a:r>
            <a:endParaRPr kumimoji="0" lang="pl-PL" sz="2933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9" name="Prostokąt 10">
            <a:extLst>
              <a:ext uri="{FF2B5EF4-FFF2-40B4-BE49-F238E27FC236}">
                <a16:creationId xmlns:a16="http://schemas.microsoft.com/office/drawing/2014/main" id="{CC0E0C86-489F-3120-69CB-6DB466BFA51F}"/>
              </a:ext>
            </a:extLst>
          </p:cNvPr>
          <p:cNvSpPr/>
          <p:nvPr/>
        </p:nvSpPr>
        <p:spPr>
          <a:xfrm>
            <a:off x="2796388" y="4470780"/>
            <a:ext cx="8345376" cy="892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09630" hangingPunct="0">
              <a:defRPr/>
            </a:pPr>
            <a:r>
              <a:rPr lang="pl-PL" dirty="0">
                <a:solidFill>
                  <a:schemeClr val="bg1"/>
                </a:solidFill>
              </a:rPr>
              <a:t>rozporządzenie Komisji (UE) 2023/2831 z dnia 13 grudnia 2023 r. w sprawie stosowania art. 107 i 108 Traktatu o funkcjonowaniu Unii Europejskiej do pomocy de minimis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(Dz. Urz. UE L  z 15.12.2023)</a:t>
            </a:r>
            <a:endParaRPr kumimoji="0" lang="pl-PL" sz="2933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0" name="Prostokąt 10">
            <a:extLst>
              <a:ext uri="{FF2B5EF4-FFF2-40B4-BE49-F238E27FC236}">
                <a16:creationId xmlns:a16="http://schemas.microsoft.com/office/drawing/2014/main" id="{CE8631B5-C773-B14F-92D8-B92CEAC420E6}"/>
              </a:ext>
            </a:extLst>
          </p:cNvPr>
          <p:cNvSpPr/>
          <p:nvPr/>
        </p:nvSpPr>
        <p:spPr>
          <a:xfrm>
            <a:off x="373339" y="3379753"/>
            <a:ext cx="1869521" cy="892550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2000" b="1" dirty="0">
                <a:solidFill>
                  <a:schemeClr val="bg1"/>
                </a:solidFill>
              </a:rPr>
              <a:t>Źródła OZE zasilające węzły hybrydowe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5D2CFFA-B266-6ED4-44A4-DBC2240DE1F0}"/>
              </a:ext>
            </a:extLst>
          </p:cNvPr>
          <p:cNvSpPr txBox="1"/>
          <p:nvPr/>
        </p:nvSpPr>
        <p:spPr>
          <a:xfrm>
            <a:off x="2705100" y="5435599"/>
            <a:ext cx="8202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+mj-lt"/>
              </a:rPr>
              <a:t>Rozporządzenia </a:t>
            </a:r>
            <a:r>
              <a:rPr lang="pl-PL" sz="1600" dirty="0" err="1">
                <a:solidFill>
                  <a:schemeClr val="bg1"/>
                </a:solidFill>
                <a:latin typeface="+mj-lt"/>
              </a:rPr>
              <a:t>MKiŚ</a:t>
            </a:r>
            <a:r>
              <a:rPr lang="pl-PL" sz="1600" dirty="0">
                <a:solidFill>
                  <a:schemeClr val="bg1"/>
                </a:solidFill>
                <a:latin typeface="+mj-lt"/>
              </a:rPr>
              <a:t> są zgodne z rozporządzeniem Komisji (UE) nr 651/2014 z dnia 17 czerwca 2014 r. uznającego niektóre rodzaje pomocy za zgodne z rynkiem wewnętrznym w zastosowaniu art. 107 i 108 Traktatu</a:t>
            </a:r>
          </a:p>
        </p:txBody>
      </p:sp>
    </p:spTree>
    <p:extLst>
      <p:ext uri="{BB962C8B-B14F-4D97-AF65-F5344CB8AC3E}">
        <p14:creationId xmlns:p14="http://schemas.microsoft.com/office/powerpoint/2010/main" val="403796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E8AB0-345F-74A2-9716-98A955A39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E5F0-44B8-1A3B-0B32-41F236D172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8099" y="179631"/>
            <a:ext cx="9599612" cy="295805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– MAKSYMALNA KWOTA POMOCY</a:t>
            </a:r>
            <a:endParaRPr lang="pl-PL" sz="2400" dirty="0"/>
          </a:p>
        </p:txBody>
      </p:sp>
      <p:sp>
        <p:nvSpPr>
          <p:cNvPr id="3" name="Prostokąt 10">
            <a:extLst>
              <a:ext uri="{FF2B5EF4-FFF2-40B4-BE49-F238E27FC236}">
                <a16:creationId xmlns:a16="http://schemas.microsoft.com/office/drawing/2014/main" id="{A3BA3276-FED1-C2B2-3E97-7C6836E692C7}"/>
              </a:ext>
            </a:extLst>
          </p:cNvPr>
          <p:cNvSpPr/>
          <p:nvPr/>
        </p:nvSpPr>
        <p:spPr>
          <a:xfrm>
            <a:off x="363400" y="676217"/>
            <a:ext cx="1869521" cy="1561366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Sieć dystrybucji</a:t>
            </a:r>
          </a:p>
        </p:txBody>
      </p:sp>
      <p:sp>
        <p:nvSpPr>
          <p:cNvPr id="4" name="Prostokąt 10">
            <a:extLst>
              <a:ext uri="{FF2B5EF4-FFF2-40B4-BE49-F238E27FC236}">
                <a16:creationId xmlns:a16="http://schemas.microsoft.com/office/drawing/2014/main" id="{E391DE7D-020F-B2E6-AE36-3B202BFCD3F4}"/>
              </a:ext>
            </a:extLst>
          </p:cNvPr>
          <p:cNvSpPr/>
          <p:nvPr/>
        </p:nvSpPr>
        <p:spPr>
          <a:xfrm>
            <a:off x="363400" y="2438364"/>
            <a:ext cx="1869521" cy="674167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Magazyn ciepła</a:t>
            </a:r>
          </a:p>
        </p:txBody>
      </p:sp>
      <p:sp>
        <p:nvSpPr>
          <p:cNvPr id="5" name="Prostokąt 10">
            <a:extLst>
              <a:ext uri="{FF2B5EF4-FFF2-40B4-BE49-F238E27FC236}">
                <a16:creationId xmlns:a16="http://schemas.microsoft.com/office/drawing/2014/main" id="{585B37A8-9EBF-2453-0280-3E3A965DEB2B}"/>
              </a:ext>
            </a:extLst>
          </p:cNvPr>
          <p:cNvSpPr/>
          <p:nvPr/>
        </p:nvSpPr>
        <p:spPr>
          <a:xfrm>
            <a:off x="363402" y="4333474"/>
            <a:ext cx="1869521" cy="7324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Działania edukacyjne</a:t>
            </a:r>
          </a:p>
        </p:txBody>
      </p:sp>
      <p:sp>
        <p:nvSpPr>
          <p:cNvPr id="7" name="Prostokąt 10">
            <a:extLst>
              <a:ext uri="{FF2B5EF4-FFF2-40B4-BE49-F238E27FC236}">
                <a16:creationId xmlns:a16="http://schemas.microsoft.com/office/drawing/2014/main" id="{86469112-CBBD-9B60-DF86-CBB17DFF1CC1}"/>
              </a:ext>
            </a:extLst>
          </p:cNvPr>
          <p:cNvSpPr/>
          <p:nvPr/>
        </p:nvSpPr>
        <p:spPr>
          <a:xfrm>
            <a:off x="2633871" y="677907"/>
            <a:ext cx="8845826" cy="1559454"/>
          </a:xfrm>
          <a:prstGeom prst="rect">
            <a:avLst/>
          </a:prstGeom>
          <a:solidFill>
            <a:schemeClr val="tx2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09630" hangingPunct="0">
              <a:defRPr/>
            </a:pPr>
            <a:r>
              <a:rPr lang="pl-PL" b="1" dirty="0">
                <a:solidFill>
                  <a:schemeClr val="bg1"/>
                </a:solidFill>
              </a:rPr>
              <a:t>Luka w finansowaniu </a:t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– obliczana w modelu finansowym</a:t>
            </a:r>
          </a:p>
          <a:p>
            <a:pPr lvl="0" defTabSz="609630" hangingPunct="0">
              <a:defRPr/>
            </a:pPr>
            <a:r>
              <a:rPr lang="pl-PL" dirty="0">
                <a:solidFill>
                  <a:schemeClr val="bg1"/>
                </a:solidFill>
              </a:rPr>
              <a:t>– odpowiada ujemnej wartości NPV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– wyliczana </a:t>
            </a:r>
            <a:r>
              <a:rPr lang="pl-PL" u="sng" dirty="0">
                <a:solidFill>
                  <a:schemeClr val="bg1"/>
                </a:solidFill>
              </a:rPr>
              <a:t>dla sieci dystrybucji (bez magazynu ciepła, źródeł OZE, ani działań edukacyjnych)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– stopa dyskontowa ustalana za pomocą Kalkulatora ratingu i WACC</a:t>
            </a:r>
            <a:endParaRPr kumimoji="0" lang="pl-PL" sz="2933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8" name="Prostokąt 10">
            <a:extLst>
              <a:ext uri="{FF2B5EF4-FFF2-40B4-BE49-F238E27FC236}">
                <a16:creationId xmlns:a16="http://schemas.microsoft.com/office/drawing/2014/main" id="{24655487-F27B-CCA3-57B6-4D9D5B343CB9}"/>
              </a:ext>
            </a:extLst>
          </p:cNvPr>
          <p:cNvSpPr/>
          <p:nvPr/>
        </p:nvSpPr>
        <p:spPr>
          <a:xfrm>
            <a:off x="2633871" y="2444179"/>
            <a:ext cx="8845826" cy="668352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09630" hangingPunct="0">
              <a:defRPr/>
            </a:pPr>
            <a:r>
              <a:rPr lang="pl-PL" dirty="0">
                <a:solidFill>
                  <a:schemeClr val="bg1"/>
                </a:solidFill>
              </a:rPr>
              <a:t>30% (+ bonus MŚP; + 15 pkt proc, gdy magazyn wykorzystuje wyłącznie OZE) 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  x koszty magazynu ciepła </a:t>
            </a:r>
            <a:endParaRPr kumimoji="0" lang="pl-PL" sz="2933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9" name="Prostokąt 10">
            <a:extLst>
              <a:ext uri="{FF2B5EF4-FFF2-40B4-BE49-F238E27FC236}">
                <a16:creationId xmlns:a16="http://schemas.microsoft.com/office/drawing/2014/main" id="{2C47F13D-A572-3619-9BBF-BD4A15CADB9E}"/>
              </a:ext>
            </a:extLst>
          </p:cNvPr>
          <p:cNvSpPr/>
          <p:nvPr/>
        </p:nvSpPr>
        <p:spPr>
          <a:xfrm>
            <a:off x="2633871" y="4333474"/>
            <a:ext cx="8845824" cy="7324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09630" hangingPunct="0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Limit 300 000 euro dla „jednego przedsiębiorstwa” na 3 lata; </a:t>
            </a:r>
          </a:p>
          <a:p>
            <a:pPr lvl="0" defTabSz="609630" hangingPunct="0"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3"/>
                <a:ea typeface="+mn-ea"/>
                <a:cs typeface="+mn-cs"/>
              </a:rPr>
              <a:t>nie więcej niż koszt działań edukacyjnych</a:t>
            </a:r>
          </a:p>
        </p:txBody>
      </p:sp>
      <p:sp>
        <p:nvSpPr>
          <p:cNvPr id="10" name="Prostokąt 10">
            <a:extLst>
              <a:ext uri="{FF2B5EF4-FFF2-40B4-BE49-F238E27FC236}">
                <a16:creationId xmlns:a16="http://schemas.microsoft.com/office/drawing/2014/main" id="{64F0A320-0975-92ED-33FE-870592DDA470}"/>
              </a:ext>
            </a:extLst>
          </p:cNvPr>
          <p:cNvSpPr/>
          <p:nvPr/>
        </p:nvSpPr>
        <p:spPr>
          <a:xfrm>
            <a:off x="363400" y="3238236"/>
            <a:ext cx="1869521" cy="892550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09630" hangingPunct="0">
              <a:defRPr/>
            </a:pPr>
            <a:r>
              <a:rPr lang="pl-PL" sz="2000" b="1" dirty="0">
                <a:solidFill>
                  <a:schemeClr val="bg1"/>
                </a:solidFill>
              </a:rPr>
              <a:t>Źródła OZE zasilające węzły hybrydowe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6" name="Prostokąt 10">
            <a:extLst>
              <a:ext uri="{FF2B5EF4-FFF2-40B4-BE49-F238E27FC236}">
                <a16:creationId xmlns:a16="http://schemas.microsoft.com/office/drawing/2014/main" id="{DB96131E-1C7B-9828-5844-FCC6EDA5EDD8}"/>
              </a:ext>
            </a:extLst>
          </p:cNvPr>
          <p:cNvSpPr/>
          <p:nvPr/>
        </p:nvSpPr>
        <p:spPr>
          <a:xfrm>
            <a:off x="2633870" y="3238235"/>
            <a:ext cx="8845825" cy="892550"/>
          </a:xfrm>
          <a:prstGeom prst="rect">
            <a:avLst/>
          </a:prstGeom>
          <a:solidFill>
            <a:srgbClr val="0070C0"/>
          </a:solidFill>
          <a:ln w="25400" cap="flat">
            <a:noFill/>
            <a:prstDash val="solid"/>
            <a:round/>
          </a:ln>
          <a:effectLst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0479" tIns="30479" rIns="30479" bIns="30479" numCol="1" spcCol="381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09630" hangingPunct="0">
              <a:defRPr/>
            </a:pPr>
            <a:r>
              <a:rPr lang="pl-PL" dirty="0">
                <a:solidFill>
                  <a:schemeClr val="bg1"/>
                </a:solidFill>
              </a:rPr>
              <a:t>45% (+ bonus MŚP)  x koszty źródeł zasilających węzły hybrydowe</a:t>
            </a:r>
            <a:endParaRPr kumimoji="0" lang="pl-PL" sz="2933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1A3226D-20B3-1EE5-7E26-98436C9FEDA7}"/>
              </a:ext>
            </a:extLst>
          </p:cNvPr>
          <p:cNvSpPr txBox="1"/>
          <p:nvPr/>
        </p:nvSpPr>
        <p:spPr>
          <a:xfrm>
            <a:off x="363400" y="5131659"/>
            <a:ext cx="11052313" cy="892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/>
                </a:solidFill>
                <a:latin typeface=""/>
              </a:rPr>
              <a:t>Bonusy MŚP:  +10 pkt proc. dla średniego przedsiębiorstwa, +20 pkt proc. dla małego przedsiębiorstwa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/>
                </a:solidFill>
                <a:latin typeface=""/>
              </a:rPr>
              <a:t>W kosztach kwalifikowanych należy uwzględnić koszty kwalifikowane pośrednie (7%)</a:t>
            </a:r>
          </a:p>
          <a:p>
            <a:pPr marL="285750" indent="-28575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/>
                </a:solidFill>
                <a:latin typeface=""/>
              </a:rPr>
              <a:t>Kwalifikowane są tylko koszty ponoszone po złożeniu wniosku. Przez dzień poniesienia kosztu należy rozumieć dzień, w którym Wnioskodawca zobowiązał się do poniesienia tego kosztu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endParaRPr lang="pl-PL" sz="1400" dirty="0">
              <a:solidFill>
                <a:schemeClr val="bg1"/>
              </a:solidFill>
              <a:latin typeface=""/>
            </a:endParaRPr>
          </a:p>
          <a:p>
            <a:endParaRPr lang="pl-PL" sz="1100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77907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1D289-67CC-61A3-C414-91A6F93A1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53CAB0B0-3032-A598-2911-88631D2D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3" y="1213033"/>
            <a:ext cx="9359354" cy="531712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MAKSYMALNA KWOTA DOFINANSOWANIA</a:t>
            </a: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23" name="Symbol zastępczy obrazu 7">
            <a:extLst>
              <a:ext uri="{FF2B5EF4-FFF2-40B4-BE49-F238E27FC236}">
                <a16:creationId xmlns:a16="http://schemas.microsoft.com/office/drawing/2014/main" id="{5858E3DB-9009-45A8-0211-50C67DD25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3E0C614-6CE6-44B1-3B72-8763CC53D380}"/>
              </a:ext>
            </a:extLst>
          </p:cNvPr>
          <p:cNvSpPr txBox="1"/>
          <p:nvPr/>
        </p:nvSpPr>
        <p:spPr>
          <a:xfrm>
            <a:off x="846000" y="1984640"/>
            <a:ext cx="11052313" cy="3946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pl-PL" sz="2200" dirty="0">
                <a:solidFill>
                  <a:schemeClr val="bg1"/>
                </a:solidFill>
                <a:latin typeface=""/>
              </a:rPr>
              <a:t>Maksymalna kwota dofinansowania przedsięwzięcia nie może przekroczyć:</a:t>
            </a:r>
          </a:p>
          <a:p>
            <a:pPr marL="285750" indent="-285750">
              <a:lnSpc>
                <a:spcPts val="22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"/>
              </a:rPr>
              <a:t>sumy maksymalnych wartości: </a:t>
            </a:r>
          </a:p>
          <a:p>
            <a:pPr marL="742950" lvl="1" indent="-285750">
              <a:lnSpc>
                <a:spcPts val="2200"/>
              </a:lnSpc>
              <a:spcBef>
                <a:spcPts val="600"/>
              </a:spcBef>
              <a:buFontTx/>
              <a:buChar char="‒"/>
            </a:pPr>
            <a:r>
              <a:rPr lang="pl-PL" dirty="0">
                <a:solidFill>
                  <a:schemeClr val="bg1"/>
                </a:solidFill>
                <a:latin typeface=""/>
              </a:rPr>
              <a:t>pomocy publicznej na sieć dystrybucji ciepła (minus inna pomoc na te koszty)</a:t>
            </a:r>
          </a:p>
          <a:p>
            <a:pPr marL="742950" lvl="1" indent="-285750">
              <a:lnSpc>
                <a:spcPts val="2200"/>
              </a:lnSpc>
              <a:spcBef>
                <a:spcPts val="600"/>
              </a:spcBef>
              <a:buFontTx/>
              <a:buChar char="‒"/>
            </a:pPr>
            <a:r>
              <a:rPr lang="pl-PL" dirty="0">
                <a:solidFill>
                  <a:schemeClr val="bg1"/>
                </a:solidFill>
                <a:latin typeface=""/>
              </a:rPr>
              <a:t>pomocy publicznej na magazyn ciepła (minus inna pomoc na te koszty)</a:t>
            </a:r>
          </a:p>
          <a:p>
            <a:pPr marL="742950" lvl="1" indent="-285750">
              <a:lnSpc>
                <a:spcPts val="2200"/>
              </a:lnSpc>
              <a:spcBef>
                <a:spcPts val="600"/>
              </a:spcBef>
              <a:buFontTx/>
              <a:buChar char="‒"/>
            </a:pPr>
            <a:r>
              <a:rPr lang="pl-PL" dirty="0">
                <a:solidFill>
                  <a:schemeClr val="bg1"/>
                </a:solidFill>
                <a:latin typeface=""/>
              </a:rPr>
              <a:t>pomocy publicznej na źródła OZE zasilające węzły hybrydowe (minus inna pomoc na te koszty)</a:t>
            </a:r>
          </a:p>
          <a:p>
            <a:pPr marL="742950" lvl="1" indent="-285750">
              <a:lnSpc>
                <a:spcPts val="2200"/>
              </a:lnSpc>
              <a:spcBef>
                <a:spcPts val="600"/>
              </a:spcBef>
              <a:buFontTx/>
              <a:buChar char="‒"/>
            </a:pPr>
            <a:r>
              <a:rPr lang="pl-PL" dirty="0">
                <a:solidFill>
                  <a:schemeClr val="bg1"/>
                </a:solidFill>
                <a:latin typeface=""/>
              </a:rPr>
              <a:t>pomocy de minimis na działania edukacyjne</a:t>
            </a:r>
          </a:p>
          <a:p>
            <a:pPr marL="285750" indent="-285750">
              <a:lnSpc>
                <a:spcPts val="22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"/>
              </a:rPr>
              <a:t>79,71% kosztów kwalifikowanych przedsięwzięcia (uwzględniających koszty kwalifikowane pośrednie).</a:t>
            </a:r>
          </a:p>
        </p:txBody>
      </p:sp>
    </p:spTree>
    <p:extLst>
      <p:ext uri="{BB962C8B-B14F-4D97-AF65-F5344CB8AC3E}">
        <p14:creationId xmlns:p14="http://schemas.microsoft.com/office/powerpoint/2010/main" val="392972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2AB82-1CCF-4664-F429-AD312B596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2A45D8C4-642C-EBF5-166E-44359C63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3" y="1213033"/>
            <a:ext cx="9359354" cy="531712"/>
          </a:xfrm>
        </p:spPr>
        <p:txBody>
          <a:bodyPr>
            <a:norm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Pomoc PUBLICZNA na sieć DYSTRYBUCJI – WARUNKI SZCZEGÓLNE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D8F364D7-A93C-E422-5A9C-431039C4A678}"/>
              </a:ext>
            </a:extLst>
          </p:cNvPr>
          <p:cNvSpPr txBox="1">
            <a:spLocks/>
          </p:cNvSpPr>
          <p:nvPr/>
        </p:nvSpPr>
        <p:spPr>
          <a:xfrm>
            <a:off x="639643" y="1744745"/>
            <a:ext cx="10491787" cy="4016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000" b="1" u="sng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Gdy projekt obejmuje tylko modernizację (bez rozbudowy, bez magazynu ciepła) 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System ciepłowniczy nie musi być, ani stać się efektywny energetycznie, ale gdy energia wytwarzana jest przy użyciu paliw kopalnych muszą być spełnione warunki:</a:t>
            </a:r>
          </a:p>
          <a:p>
            <a:pPr>
              <a:buClr>
                <a:schemeClr val="bg1"/>
              </a:buClr>
              <a:buFont typeface="Open Sans" panose="020B0606030504020204" pitchFamily="34" charset="0"/>
              <a:buChar char="–"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sieć dystrybucji jest lub stanie się odpowiednia do </a:t>
            </a:r>
            <a:r>
              <a:rPr lang="pl-PL" sz="2000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przesyłu</a:t>
            </a: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energii wytworzonej z OZE lub ciepła odpadowego,</a:t>
            </a:r>
          </a:p>
          <a:p>
            <a:pPr>
              <a:buClr>
                <a:schemeClr val="bg1"/>
              </a:buClr>
              <a:buFont typeface="Open Sans" panose="020B0606030504020204" pitchFamily="34" charset="0"/>
              <a:buChar char="–"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modernizacja nie skutkuje zwiększeniem wytwarzania energii z paliw kopalnych, z wyjątkiem gazu ziemnego. W przypadku modernizacji sieci dystrybucji energii cieplnej i chłodniczej wytwarzanej z gazu ziemnego, o ile modernizacja skutkuje zwiększeniem wytwarzania energii z gazu ziemnego, te instalacje wytwórcze muszą być zgodne z celami klimatycznymi na 2030 r. i 2050 r., zgodnie z sekcją 4.31 załącznika 1 do rozporządzenia delegowanego (UE) 2022/1214.</a:t>
            </a:r>
          </a:p>
          <a:p>
            <a:pPr marL="0" indent="0">
              <a:buNone/>
            </a:pPr>
            <a:endParaRPr lang="pl-PL" altLang="pl-PL" sz="20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E37617EE-F96A-26BC-AD84-B2D2EF507D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22" y="5072666"/>
            <a:ext cx="973138" cy="973138"/>
          </a:xfrm>
          <a:prstGeom prst="rect">
            <a:avLst/>
          </a:prstGeom>
        </p:spPr>
      </p:pic>
      <p:pic>
        <p:nvPicPr>
          <p:cNvPr id="23" name="Symbol zastępczy obrazu 7">
            <a:extLst>
              <a:ext uri="{FF2B5EF4-FFF2-40B4-BE49-F238E27FC236}">
                <a16:creationId xmlns:a16="http://schemas.microsoft.com/office/drawing/2014/main" id="{E39F4A39-BE7E-54F6-2897-B8A7AFDEF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309926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C60D5-458E-4C5C-F261-188112345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EE416C72-494A-A699-E321-F11305DA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2" y="1213033"/>
            <a:ext cx="10345857" cy="531712"/>
          </a:xfrm>
        </p:spPr>
        <p:txBody>
          <a:bodyPr>
            <a:norm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Pomoc PUBLICZNA na sieć dystrybucji – WARUNKI SZCZEGÓLNE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406FA9D4-212C-1D8E-A3E0-CF612ABFE1D8}"/>
              </a:ext>
            </a:extLst>
          </p:cNvPr>
          <p:cNvSpPr txBox="1">
            <a:spLocks/>
          </p:cNvSpPr>
          <p:nvPr/>
        </p:nvSpPr>
        <p:spPr>
          <a:xfrm>
            <a:off x="639643" y="1744745"/>
            <a:ext cx="10491787" cy="4016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2000" b="1" u="sng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Projekt obejmuje elementy rozbudowy lub magazyn ciepła 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System ciepłowniczy </a:t>
            </a:r>
            <a:r>
              <a:rPr lang="pl-PL" sz="20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musi być lub stać się efektywny energetycznie </a:t>
            </a: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zgodnie z definicją podaną w art. 2 pkt 41 dyrektywy 2012/27/UE. </a:t>
            </a:r>
          </a:p>
          <a:p>
            <a:pPr marL="0" indent="0" algn="just">
              <a:buNone/>
            </a:pP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Jeżeli w wyniku prac objętych pomocą dotyczących sieci dystrybucji system nie stanie się jeszcze w pełni efektywny energetycznie, dodatkowe modernizacje wymagane do spełnienia definicji efektywnego energetycznie systemu ciepłowniczego i chłodniczego, w przypadku zakładów wytwarzania energii cieplnej lub chłodniczej objętych pomocą, </a:t>
            </a:r>
            <a:r>
              <a:rPr lang="pl-PL" sz="20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muszą rozpocząć się w ciągu 3 lat od rozpoczęcia prac objętych pomocą dotyczących sieci dystrybucji</a:t>
            </a:r>
            <a:r>
              <a:rPr lang="pl-PL" sz="20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EC204A35-326F-8BA7-B4D7-15284256D9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22" y="5072666"/>
            <a:ext cx="973138" cy="973138"/>
          </a:xfrm>
          <a:prstGeom prst="rect">
            <a:avLst/>
          </a:prstGeom>
        </p:spPr>
      </p:pic>
      <p:pic>
        <p:nvPicPr>
          <p:cNvPr id="23" name="Symbol zastępczy obrazu 7">
            <a:extLst>
              <a:ext uri="{FF2B5EF4-FFF2-40B4-BE49-F238E27FC236}">
                <a16:creationId xmlns:a16="http://schemas.microsoft.com/office/drawing/2014/main" id="{859D0A63-FC82-11E7-2AD7-C6F63F8D6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130258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8A520-3CD8-B242-961B-DF8D11B3A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9C4FB335-A427-7069-F4B6-1104C9D9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3" y="1213033"/>
            <a:ext cx="9359354" cy="531712"/>
          </a:xfrm>
        </p:spPr>
        <p:txBody>
          <a:bodyPr>
            <a:norm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Pomoc PUBLICZNA na sieć, magazyn, źródła OZE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7F2CB4A1-F0CC-51A4-8AE4-76368A9D880F}"/>
              </a:ext>
            </a:extLst>
          </p:cNvPr>
          <p:cNvSpPr txBox="1">
            <a:spLocks/>
          </p:cNvSpPr>
          <p:nvPr/>
        </p:nvSpPr>
        <p:spPr>
          <a:xfrm>
            <a:off x="639643" y="2171700"/>
            <a:ext cx="10491787" cy="3874103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sz="24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Warunki dopuszczalności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4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Efekt zachęty</a:t>
            </a: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4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– przedsiębiorca nie będący w  trudnej sytuacji </a:t>
            </a: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4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- </a:t>
            </a:r>
            <a:r>
              <a:rPr lang="pl-PL" sz="24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przedsiębiorca, na którym nie ciąży obowiązek zwrotu pomocy wynikający z decyzji KE </a:t>
            </a:r>
          </a:p>
          <a:p>
            <a:pPr marL="0" indent="0">
              <a:buNone/>
            </a:pPr>
            <a:endParaRPr lang="pl-PL" altLang="pl-PL" sz="24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D99D6E3B-797C-E62C-2860-FB4C145D70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22" y="5072666"/>
            <a:ext cx="973138" cy="973138"/>
          </a:xfrm>
          <a:prstGeom prst="rect">
            <a:avLst/>
          </a:prstGeom>
        </p:spPr>
      </p:pic>
      <p:pic>
        <p:nvPicPr>
          <p:cNvPr id="23" name="Symbol zastępczy obrazu 7">
            <a:extLst>
              <a:ext uri="{FF2B5EF4-FFF2-40B4-BE49-F238E27FC236}">
                <a16:creationId xmlns:a16="http://schemas.microsoft.com/office/drawing/2014/main" id="{B4825FD9-4ED3-3270-8EE6-47271525B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1314554535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5371</TotalTime>
  <Words>1724</Words>
  <Application>Microsoft Office PowerPoint</Application>
  <PresentationFormat>Panoramiczny</PresentationFormat>
  <Paragraphs>126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30" baseType="lpstr">
      <vt:lpstr>Aptos</vt:lpstr>
      <vt:lpstr>Arial</vt:lpstr>
      <vt:lpstr>Calibri</vt:lpstr>
      <vt:lpstr>Courier New</vt:lpstr>
      <vt:lpstr>Open Sans</vt:lpstr>
      <vt:lpstr>Poppins</vt:lpstr>
      <vt:lpstr>Poppins Light</vt:lpstr>
      <vt:lpstr>Source Sans 3</vt:lpstr>
      <vt:lpstr>Source Sans Pro Semibold</vt:lpstr>
      <vt:lpstr>Symbol</vt:lpstr>
      <vt:lpstr>Wingdings</vt:lpstr>
      <vt:lpstr>Epic Nature</vt:lpstr>
      <vt:lpstr>Fundusze Europejskie na Infrastrukturę, klimat, środowisko</vt:lpstr>
      <vt:lpstr>Plan prezentacji</vt:lpstr>
      <vt:lpstr>Pomoc publiczna – REGULACJE PRAWNE</vt:lpstr>
      <vt:lpstr>Pomoc publiczna – REGULACJE PRAWNE</vt:lpstr>
      <vt:lpstr>Pomoc publiczna – MAKSYMALNA KWOTA POMOCY</vt:lpstr>
      <vt:lpstr>MAKSYMALNA KWOTA DOFINANSOWANIA</vt:lpstr>
      <vt:lpstr>Pomoc PUBLICZNA na sieć DYSTRYBUCJI – WARUNKI SZCZEGÓLNE</vt:lpstr>
      <vt:lpstr>Pomoc PUBLICZNA na sieć dystrybucji – WARUNKI SZCZEGÓLNE</vt:lpstr>
      <vt:lpstr>Pomoc PUBLICZNA na sieć, magazyn, źródła OZE</vt:lpstr>
      <vt:lpstr>efekt zachęty</vt:lpstr>
      <vt:lpstr>efekt zachęty</vt:lpstr>
      <vt:lpstr>trudna sytuacja ekonomiczna </vt:lpstr>
      <vt:lpstr>trudna sytuacja ekonomiczna </vt:lpstr>
      <vt:lpstr>WIELKOŚĆ PRZEDSIĘBIORSTWA</vt:lpstr>
      <vt:lpstr>WIELKOŚĆ PRZEDSIĘBIORSTWA</vt:lpstr>
      <vt:lpstr>WIELKOŚĆ PRZEDSIĘBIORSTWA</vt:lpstr>
      <vt:lpstr>Elementy wniosku związane z pomocą publiczną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Ruciński Piotr</cp:lastModifiedBy>
  <cp:revision>74</cp:revision>
  <dcterms:created xsi:type="dcterms:W3CDTF">2024-06-26T20:20:27Z</dcterms:created>
  <dcterms:modified xsi:type="dcterms:W3CDTF">2026-02-09T10:48:36Z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