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9" r:id="rId2"/>
    <p:sldId id="343" r:id="rId3"/>
    <p:sldId id="344" r:id="rId4"/>
    <p:sldId id="345" r:id="rId5"/>
    <p:sldId id="347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E9090"/>
    <a:srgbClr val="357679"/>
    <a:srgbClr val="4C6262"/>
    <a:srgbClr val="476758"/>
    <a:srgbClr val="82CC7C"/>
    <a:srgbClr val="367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D1651-AD5B-457D-A8A3-359232FAD588}" type="datetimeFigureOut">
              <a:rPr lang="pl-PL" smtClean="0"/>
              <a:t>07.01.2026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318E9-F96D-4080-8E08-BFFAF751E1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98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63258-F73E-4FE0-9827-1580212E65A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6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63258-F73E-4FE0-9827-1580212E65A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ymbol zastępczy obrazu 31">
            <a:extLst>
              <a:ext uri="{FF2B5EF4-FFF2-40B4-BE49-F238E27FC236}">
                <a16:creationId xmlns:a16="http://schemas.microsoft.com/office/drawing/2014/main" id="{218AC90E-9D5A-4372-A2A6-BD8A47C674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870" y="438150"/>
            <a:ext cx="4291740" cy="4290158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5" name="Symbol zastępczy obrazu 31">
            <a:extLst>
              <a:ext uri="{FF2B5EF4-FFF2-40B4-BE49-F238E27FC236}">
                <a16:creationId xmlns:a16="http://schemas.microsoft.com/office/drawing/2014/main" id="{040D2BC3-EF83-4076-8861-5AD127D729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4599" y="2151429"/>
            <a:ext cx="3537555" cy="4290158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6" name="Symbol zastępczy obrazu 31">
            <a:extLst>
              <a:ext uri="{FF2B5EF4-FFF2-40B4-BE49-F238E27FC236}">
                <a16:creationId xmlns:a16="http://schemas.microsoft.com/office/drawing/2014/main" id="{E7E4ED0A-2595-46AF-BCFF-F7DE8CB5F1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0707" y="438150"/>
            <a:ext cx="6881447" cy="1539141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7" name="Symbol zastępczy obrazu 31">
            <a:extLst>
              <a:ext uri="{FF2B5EF4-FFF2-40B4-BE49-F238E27FC236}">
                <a16:creationId xmlns:a16="http://schemas.microsoft.com/office/drawing/2014/main" id="{1840ED2B-0DCF-4CEE-8F6A-0684E3336E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865197"/>
            <a:ext cx="3196492" cy="2578588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32B25F34-D25E-4533-B179-4B225885608E}"/>
              </a:ext>
            </a:extLst>
          </p:cNvPr>
          <p:cNvSpPr/>
          <p:nvPr userDrawn="1"/>
        </p:nvSpPr>
        <p:spPr>
          <a:xfrm>
            <a:off x="4876800" y="2151429"/>
            <a:ext cx="3196492" cy="15396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4C23008C-8D87-4812-A52F-BDEAA6E13286}"/>
              </a:ext>
            </a:extLst>
          </p:cNvPr>
          <p:cNvSpPr/>
          <p:nvPr userDrawn="1"/>
        </p:nvSpPr>
        <p:spPr>
          <a:xfrm>
            <a:off x="417870" y="4904154"/>
            <a:ext cx="4291781" cy="1539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41" name="Grafika 40">
            <a:extLst>
              <a:ext uri="{FF2B5EF4-FFF2-40B4-BE49-F238E27FC236}">
                <a16:creationId xmlns:a16="http://schemas.microsoft.com/office/drawing/2014/main" id="{7BABC5D6-322D-4186-9641-31DDDA43B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6346" y="2480133"/>
            <a:ext cx="2057400" cy="895350"/>
          </a:xfrm>
          <a:prstGeom prst="rect">
            <a:avLst/>
          </a:prstGeom>
        </p:spPr>
      </p:pic>
      <p:sp>
        <p:nvSpPr>
          <p:cNvPr id="50" name="Symbol zastępczy tekstu 49">
            <a:extLst>
              <a:ext uri="{FF2B5EF4-FFF2-40B4-BE49-F238E27FC236}">
                <a16:creationId xmlns:a16="http://schemas.microsoft.com/office/drawing/2014/main" id="{E428E359-0E7E-4EFA-84E4-24EE64B1B8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31" y="5172762"/>
            <a:ext cx="3873193" cy="48111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53" name="Tytuł 52">
            <a:extLst>
              <a:ext uri="{FF2B5EF4-FFF2-40B4-BE49-F238E27FC236}">
                <a16:creationId xmlns:a16="http://schemas.microsoft.com/office/drawing/2014/main" id="{5941F24E-67B8-49FD-990B-5180C35B2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58" y="5752877"/>
            <a:ext cx="3881284" cy="490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200683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obrazu 8">
            <a:extLst>
              <a:ext uri="{FF2B5EF4-FFF2-40B4-BE49-F238E27FC236}">
                <a16:creationId xmlns:a16="http://schemas.microsoft.com/office/drawing/2014/main" id="{6DF90937-8195-4680-BDF0-BFE79104E7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999" y="1788695"/>
            <a:ext cx="5030839" cy="1628813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998" y="3500170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79999" y="3895571"/>
            <a:ext cx="5016000" cy="2541187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82095795-78AE-4A67-B874-D8F268001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204041"/>
            <a:ext cx="10515600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3" name="Symbol zastępczy obrazu 8">
            <a:extLst>
              <a:ext uri="{FF2B5EF4-FFF2-40B4-BE49-F238E27FC236}">
                <a16:creationId xmlns:a16="http://schemas.microsoft.com/office/drawing/2014/main" id="{D7C682DD-02E2-496C-89D4-35476121B6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564761" y="1788695"/>
            <a:ext cx="5030839" cy="1640305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6" name="Symbol zastępczy tekstu 11">
            <a:extLst>
              <a:ext uri="{FF2B5EF4-FFF2-40B4-BE49-F238E27FC236}">
                <a16:creationId xmlns:a16="http://schemas.microsoft.com/office/drawing/2014/main" id="{F9448CDC-17B4-4122-B3C9-4C93B7587FB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76755" y="3500170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27" name="Symbol zastępczy tekstu 11">
            <a:extLst>
              <a:ext uri="{FF2B5EF4-FFF2-40B4-BE49-F238E27FC236}">
                <a16:creationId xmlns:a16="http://schemas.microsoft.com/office/drawing/2014/main" id="{0D7070CB-99BF-46BD-BC74-F6D7A1C24A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76756" y="3895571"/>
            <a:ext cx="5016000" cy="254118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54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obrazu 8">
            <a:extLst>
              <a:ext uri="{FF2B5EF4-FFF2-40B4-BE49-F238E27FC236}">
                <a16:creationId xmlns:a16="http://schemas.microsoft.com/office/drawing/2014/main" id="{6DF90937-8195-4680-BDF0-BFE79104E7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999" y="1788695"/>
            <a:ext cx="10512757" cy="1628813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998" y="3500170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79999" y="3895571"/>
            <a:ext cx="5016000" cy="2541187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82095795-78AE-4A67-B874-D8F268001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204041"/>
            <a:ext cx="10515600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7" name="Symbol zastępczy tekstu 11">
            <a:extLst>
              <a:ext uri="{FF2B5EF4-FFF2-40B4-BE49-F238E27FC236}">
                <a16:creationId xmlns:a16="http://schemas.microsoft.com/office/drawing/2014/main" id="{0D7070CB-99BF-46BD-BC74-F6D7A1C24A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76756" y="3895571"/>
            <a:ext cx="5016000" cy="254118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3" name="Symbol zastępczy tekstu 11">
            <a:extLst>
              <a:ext uri="{FF2B5EF4-FFF2-40B4-BE49-F238E27FC236}">
                <a16:creationId xmlns:a16="http://schemas.microsoft.com/office/drawing/2014/main" id="{D0622980-0DD3-4EB3-8F93-11F0D4CE59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76755" y="3500170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7749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998" y="1903986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79999" y="2371577"/>
            <a:ext cx="5016000" cy="130206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82095795-78AE-4A67-B874-D8F268001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204041"/>
            <a:ext cx="10515600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6" name="Symbol zastępczy tekstu 11">
            <a:extLst>
              <a:ext uri="{FF2B5EF4-FFF2-40B4-BE49-F238E27FC236}">
                <a16:creationId xmlns:a16="http://schemas.microsoft.com/office/drawing/2014/main" id="{F9448CDC-17B4-4122-B3C9-4C93B7587FB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76755" y="1903986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27" name="Symbol zastępczy tekstu 11">
            <a:extLst>
              <a:ext uri="{FF2B5EF4-FFF2-40B4-BE49-F238E27FC236}">
                <a16:creationId xmlns:a16="http://schemas.microsoft.com/office/drawing/2014/main" id="{0D7070CB-99BF-46BD-BC74-F6D7A1C24A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76756" y="2371577"/>
            <a:ext cx="5016000" cy="13020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1" name="Symbol zastępczy tekstu 11">
            <a:extLst>
              <a:ext uri="{FF2B5EF4-FFF2-40B4-BE49-F238E27FC236}">
                <a16:creationId xmlns:a16="http://schemas.microsoft.com/office/drawing/2014/main" id="{0C637D98-0A81-4259-A06D-4DB785D56B7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9998" y="3989459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D96E2111-E75A-4043-A273-5915431F3FB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9999" y="4457050"/>
            <a:ext cx="5016000" cy="130206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endParaRPr lang="pl-PL" dirty="0"/>
          </a:p>
          <a:p>
            <a:pPr lvl="0"/>
            <a:endParaRPr lang="pl-PL" dirty="0"/>
          </a:p>
        </p:txBody>
      </p:sp>
      <p:sp>
        <p:nvSpPr>
          <p:cNvPr id="13" name="Symbol zastępczy tekstu 11">
            <a:extLst>
              <a:ext uri="{FF2B5EF4-FFF2-40B4-BE49-F238E27FC236}">
                <a16:creationId xmlns:a16="http://schemas.microsoft.com/office/drawing/2014/main" id="{2B3F7270-4737-43A8-A832-02A0CBD65F2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576755" y="3989459"/>
            <a:ext cx="501600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57200AAD-8537-4E6C-8841-FCB80D9734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76756" y="4457050"/>
            <a:ext cx="5016000" cy="13020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04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998" y="2120553"/>
            <a:ext cx="302678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79999" y="2652312"/>
            <a:ext cx="3026780" cy="344368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82095795-78AE-4A67-B874-D8F268001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204041"/>
            <a:ext cx="10515600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15" name="Symbol zastępczy tekstu 11">
            <a:extLst>
              <a:ext uri="{FF2B5EF4-FFF2-40B4-BE49-F238E27FC236}">
                <a16:creationId xmlns:a16="http://schemas.microsoft.com/office/drawing/2014/main" id="{A1D15C8B-7D77-45B3-B5A2-12B00383C7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73428" y="2120553"/>
            <a:ext cx="302678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16" name="Symbol zastępczy tekstu 11">
            <a:extLst>
              <a:ext uri="{FF2B5EF4-FFF2-40B4-BE49-F238E27FC236}">
                <a16:creationId xmlns:a16="http://schemas.microsoft.com/office/drawing/2014/main" id="{690D3875-C5AC-4220-BFB2-E74B6AA2EAD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73429" y="2652312"/>
            <a:ext cx="3026780" cy="344368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18" name="Symbol zastępczy tekstu 11">
            <a:extLst>
              <a:ext uri="{FF2B5EF4-FFF2-40B4-BE49-F238E27FC236}">
                <a16:creationId xmlns:a16="http://schemas.microsoft.com/office/drawing/2014/main" id="{A4C305F9-3A83-4BAE-B481-5B71AC367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66858" y="2134742"/>
            <a:ext cx="3026781" cy="38121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129F7CD8-9376-4BF4-B15C-705650980E7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66859" y="2666501"/>
            <a:ext cx="3026780" cy="344368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333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16" name="Symbol zastępczy obrazu 8">
            <a:extLst>
              <a:ext uri="{FF2B5EF4-FFF2-40B4-BE49-F238E27FC236}">
                <a16:creationId xmlns:a16="http://schemas.microsoft.com/office/drawing/2014/main" id="{6DF90937-8195-4680-BDF0-BFE79104E7E4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994132" y="2469435"/>
            <a:ext cx="2520000" cy="252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18" name="Symbol zastępczy obrazu 8">
            <a:extLst>
              <a:ext uri="{FF2B5EF4-FFF2-40B4-BE49-F238E27FC236}">
                <a16:creationId xmlns:a16="http://schemas.microsoft.com/office/drawing/2014/main" id="{09EB0F10-6672-4031-8C7B-D89EB16545D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218119" y="4461147"/>
            <a:ext cx="2072026" cy="2072026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270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82095795-78AE-4A67-B874-D8F268001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209148"/>
            <a:ext cx="10515600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4" name="Symbol zastępczy tekstu 11">
            <a:extLst>
              <a:ext uri="{FF2B5EF4-FFF2-40B4-BE49-F238E27FC236}">
                <a16:creationId xmlns:a16="http://schemas.microsoft.com/office/drawing/2014/main" id="{A0F075A2-4B75-485A-A9C8-2569DAED32E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942982" y="1946273"/>
            <a:ext cx="2622300" cy="43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80AF5D00-83B2-4A0A-9009-119A5443D3EC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084327" y="2469435"/>
            <a:ext cx="2520000" cy="252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0" name="Symbol zastępczy obrazu 8">
            <a:extLst>
              <a:ext uri="{FF2B5EF4-FFF2-40B4-BE49-F238E27FC236}">
                <a16:creationId xmlns:a16="http://schemas.microsoft.com/office/drawing/2014/main" id="{F941FAE5-DB01-4A55-9747-3ED32E5822E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308314" y="4461147"/>
            <a:ext cx="2072026" cy="2072026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270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9" name="Symbol zastępczy obrazu 8">
            <a:extLst>
              <a:ext uri="{FF2B5EF4-FFF2-40B4-BE49-F238E27FC236}">
                <a16:creationId xmlns:a16="http://schemas.microsoft.com/office/drawing/2014/main" id="{B650448E-A87E-42DB-A629-88741619F38E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174522" y="2469435"/>
            <a:ext cx="2520000" cy="252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30" name="Symbol zastępczy obrazu 8">
            <a:extLst>
              <a:ext uri="{FF2B5EF4-FFF2-40B4-BE49-F238E27FC236}">
                <a16:creationId xmlns:a16="http://schemas.microsoft.com/office/drawing/2014/main" id="{A954725E-3432-49C3-8CE6-628D8A48E51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398509" y="4461147"/>
            <a:ext cx="2072026" cy="2072026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270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31" name="Symbol zastępczy tekstu 11">
            <a:extLst>
              <a:ext uri="{FF2B5EF4-FFF2-40B4-BE49-F238E27FC236}">
                <a16:creationId xmlns:a16="http://schemas.microsoft.com/office/drawing/2014/main" id="{C45DAB61-BDCA-4742-B957-C68B7A027FD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33177" y="1946273"/>
            <a:ext cx="2622300" cy="43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2" name="Symbol zastępczy tekstu 11">
            <a:extLst>
              <a:ext uri="{FF2B5EF4-FFF2-40B4-BE49-F238E27FC236}">
                <a16:creationId xmlns:a16="http://schemas.microsoft.com/office/drawing/2014/main" id="{CB9418F7-F04C-44AE-943A-2CDF00A809A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23372" y="1946273"/>
            <a:ext cx="2622300" cy="432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94967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86958" y="3697794"/>
            <a:ext cx="2205358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4367" y="4106875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E986FDF-252B-4645-BDB2-ED1770FCB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1037591"/>
          </a:xfrm>
        </p:spPr>
        <p:txBody>
          <a:bodyPr/>
          <a:lstStyle>
            <a:lvl1pPr>
              <a:defRPr b="0"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56" name="Symbol zastępczy tekstu 11">
            <a:extLst>
              <a:ext uri="{FF2B5EF4-FFF2-40B4-BE49-F238E27FC236}">
                <a16:creationId xmlns:a16="http://schemas.microsoft.com/office/drawing/2014/main" id="{A67FF4BB-52BE-456C-9F21-84DECA49244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90053" y="3681752"/>
            <a:ext cx="2205358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7" name="Symbol zastępczy tekstu 11">
            <a:extLst>
              <a:ext uri="{FF2B5EF4-FFF2-40B4-BE49-F238E27FC236}">
                <a16:creationId xmlns:a16="http://schemas.microsoft.com/office/drawing/2014/main" id="{0A085F98-4E95-4A5B-A9A4-C39964542DE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97462" y="4090833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58" name="Symbol zastępczy tekstu 11">
            <a:extLst>
              <a:ext uri="{FF2B5EF4-FFF2-40B4-BE49-F238E27FC236}">
                <a16:creationId xmlns:a16="http://schemas.microsoft.com/office/drawing/2014/main" id="{3103F19C-0E00-4BFB-B085-A71B022FD1C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61063" y="3689773"/>
            <a:ext cx="2205358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9" name="Symbol zastępczy tekstu 11">
            <a:extLst>
              <a:ext uri="{FF2B5EF4-FFF2-40B4-BE49-F238E27FC236}">
                <a16:creationId xmlns:a16="http://schemas.microsoft.com/office/drawing/2014/main" id="{583C5C65-487F-41D5-8A3F-D312D16776F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68472" y="4098854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60" name="Symbol zastępczy tekstu 11">
            <a:extLst>
              <a:ext uri="{FF2B5EF4-FFF2-40B4-BE49-F238E27FC236}">
                <a16:creationId xmlns:a16="http://schemas.microsoft.com/office/drawing/2014/main" id="{393D2EC7-4568-4C8A-A5C5-E5F314C708D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04263" y="3689773"/>
            <a:ext cx="2205358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61" name="Symbol zastępczy tekstu 11">
            <a:extLst>
              <a:ext uri="{FF2B5EF4-FFF2-40B4-BE49-F238E27FC236}">
                <a16:creationId xmlns:a16="http://schemas.microsoft.com/office/drawing/2014/main" id="{2AD7BA3C-B0AC-4F09-9E9C-EE60073D35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11672" y="4098854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489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30" name="Symbol zastępczy tekstu 11">
            <a:extLst>
              <a:ext uri="{FF2B5EF4-FFF2-40B4-BE49-F238E27FC236}">
                <a16:creationId xmlns:a16="http://schemas.microsoft.com/office/drawing/2014/main" id="{E8D7E51A-0CF4-4E93-BBD5-0E0276C316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16673" y="1720836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6" name="Symbol zastępczy tekstu 11">
            <a:extLst>
              <a:ext uri="{FF2B5EF4-FFF2-40B4-BE49-F238E27FC236}">
                <a16:creationId xmlns:a16="http://schemas.microsoft.com/office/drawing/2014/main" id="{A1CE0E12-FF08-406D-B0DF-0F13ED173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16673" y="2355115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39" name="Symbol zastępczy tekstu 11">
            <a:extLst>
              <a:ext uri="{FF2B5EF4-FFF2-40B4-BE49-F238E27FC236}">
                <a16:creationId xmlns:a16="http://schemas.microsoft.com/office/drawing/2014/main" id="{2A875A15-9D3E-4E93-B3D2-0657DB7361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6673" y="3852757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2" name="Symbol zastępczy tekstu 11">
            <a:extLst>
              <a:ext uri="{FF2B5EF4-FFF2-40B4-BE49-F238E27FC236}">
                <a16:creationId xmlns:a16="http://schemas.microsoft.com/office/drawing/2014/main" id="{F3F29786-5E91-4120-A5DA-42E481E38F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6673" y="4487036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5" name="Symbol zastępczy tekstu 11">
            <a:extLst>
              <a:ext uri="{FF2B5EF4-FFF2-40B4-BE49-F238E27FC236}">
                <a16:creationId xmlns:a16="http://schemas.microsoft.com/office/drawing/2014/main" id="{D29EC43C-9B86-4C54-A64F-1D37D92106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374" y="1742607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6" name="Symbol zastępczy tekstu 11">
            <a:extLst>
              <a:ext uri="{FF2B5EF4-FFF2-40B4-BE49-F238E27FC236}">
                <a16:creationId xmlns:a16="http://schemas.microsoft.com/office/drawing/2014/main" id="{38903C0C-0A48-46B5-974C-9B22644D54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4642" y="2376884"/>
            <a:ext cx="3433732" cy="1296000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374" y="3874528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4690" y="4508807"/>
            <a:ext cx="3423684" cy="1296000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15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30" name="Symbol zastępczy tekstu 11">
            <a:extLst>
              <a:ext uri="{FF2B5EF4-FFF2-40B4-BE49-F238E27FC236}">
                <a16:creationId xmlns:a16="http://schemas.microsoft.com/office/drawing/2014/main" id="{E8D7E51A-0CF4-4E93-BBD5-0E0276C316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23644" y="1977508"/>
            <a:ext cx="3420000" cy="432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6" name="Symbol zastępczy tekstu 11">
            <a:extLst>
              <a:ext uri="{FF2B5EF4-FFF2-40B4-BE49-F238E27FC236}">
                <a16:creationId xmlns:a16="http://schemas.microsoft.com/office/drawing/2014/main" id="{A1CE0E12-FF08-406D-B0DF-0F13ED173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23644" y="2419283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39" name="Symbol zastępczy tekstu 11">
            <a:extLst>
              <a:ext uri="{FF2B5EF4-FFF2-40B4-BE49-F238E27FC236}">
                <a16:creationId xmlns:a16="http://schemas.microsoft.com/office/drawing/2014/main" id="{2A875A15-9D3E-4E93-B3D2-0657DB7361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23644" y="4134808"/>
            <a:ext cx="3420000" cy="432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2" name="Symbol zastępczy tekstu 11">
            <a:extLst>
              <a:ext uri="{FF2B5EF4-FFF2-40B4-BE49-F238E27FC236}">
                <a16:creationId xmlns:a16="http://schemas.microsoft.com/office/drawing/2014/main" id="{F3F29786-5E91-4120-A5DA-42E481E38F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23644" y="4583288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5" name="Symbol zastępczy tekstu 11">
            <a:extLst>
              <a:ext uri="{FF2B5EF4-FFF2-40B4-BE49-F238E27FC236}">
                <a16:creationId xmlns:a16="http://schemas.microsoft.com/office/drawing/2014/main" id="{D29EC43C-9B86-4C54-A64F-1D37D92106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624995" y="1977508"/>
            <a:ext cx="3420000" cy="396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6" name="Symbol zastępczy tekstu 11">
            <a:extLst>
              <a:ext uri="{FF2B5EF4-FFF2-40B4-BE49-F238E27FC236}">
                <a16:creationId xmlns:a16="http://schemas.microsoft.com/office/drawing/2014/main" id="{38903C0C-0A48-46B5-974C-9B22644D54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624995" y="2384905"/>
            <a:ext cx="3433732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24995" y="4134808"/>
            <a:ext cx="3420000" cy="432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24995" y="4580996"/>
            <a:ext cx="3423684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88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ś czas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7445" y="1465969"/>
            <a:ext cx="4320000" cy="381213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34FF68-1C2F-4DB3-ADC1-C4262EFBD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 algn="l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11B222A1-9F90-43DD-972A-92F8254CF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7445" y="1857626"/>
            <a:ext cx="4320000" cy="1479132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6" name="Symbol zastępczy tekstu 11">
            <a:extLst>
              <a:ext uri="{FF2B5EF4-FFF2-40B4-BE49-F238E27FC236}">
                <a16:creationId xmlns:a16="http://schemas.microsoft.com/office/drawing/2014/main" id="{B28464BB-4D60-490D-8727-6CA1F251A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7445" y="3814415"/>
            <a:ext cx="4320000" cy="381213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17" name="Symbol zastępczy tekstu 11">
            <a:extLst>
              <a:ext uri="{FF2B5EF4-FFF2-40B4-BE49-F238E27FC236}">
                <a16:creationId xmlns:a16="http://schemas.microsoft.com/office/drawing/2014/main" id="{81E2E8BF-7BDF-4CE4-BBFF-766CBCC5F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7445" y="4208495"/>
            <a:ext cx="4320000" cy="177520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8" name="Symbol zastępczy tekstu 11">
            <a:extLst>
              <a:ext uri="{FF2B5EF4-FFF2-40B4-BE49-F238E27FC236}">
                <a16:creationId xmlns:a16="http://schemas.microsoft.com/office/drawing/2014/main" id="{6FB8F83B-95B7-43C3-9F6B-6568AF22E5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2909" y="2628717"/>
            <a:ext cx="4320000" cy="38121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19" name="Symbol zastępczy tekstu 11">
            <a:extLst>
              <a:ext uri="{FF2B5EF4-FFF2-40B4-BE49-F238E27FC236}">
                <a16:creationId xmlns:a16="http://schemas.microsoft.com/office/drawing/2014/main" id="{6E975DF7-9B5A-458B-B474-74189520F3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2909" y="3020860"/>
            <a:ext cx="4320000" cy="161530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20" name="Symbol zastępczy tekstu 11">
            <a:extLst>
              <a:ext uri="{FF2B5EF4-FFF2-40B4-BE49-F238E27FC236}">
                <a16:creationId xmlns:a16="http://schemas.microsoft.com/office/drawing/2014/main" id="{AF1E453E-CC3C-457F-A218-C83AE559A2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2909" y="4993979"/>
            <a:ext cx="4320000" cy="38121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EB0EDED3-4DFF-4374-9DBC-B2866A9FCD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2909" y="5389976"/>
            <a:ext cx="4320000" cy="126749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335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ś czas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557" y="4393177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34FF68-1C2F-4DB3-ADC1-C4262EFBD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 algn="l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11B222A1-9F90-43DD-972A-92F8254CF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557" y="4792234"/>
            <a:ext cx="1914127" cy="17992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26" name="Symbol zastępczy tekstu 11">
            <a:extLst>
              <a:ext uri="{FF2B5EF4-FFF2-40B4-BE49-F238E27FC236}">
                <a16:creationId xmlns:a16="http://schemas.microsoft.com/office/drawing/2014/main" id="{61205F1E-7653-478E-8F17-F74B8414F06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183306" y="4393177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27" name="Symbol zastępczy tekstu 11">
            <a:extLst>
              <a:ext uri="{FF2B5EF4-FFF2-40B4-BE49-F238E27FC236}">
                <a16:creationId xmlns:a16="http://schemas.microsoft.com/office/drawing/2014/main" id="{B3FF22C7-6F29-4A80-A168-671E3FE03DD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183306" y="4792234"/>
            <a:ext cx="1914127" cy="17992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3" name="Symbol zastępczy tekstu 11">
            <a:extLst>
              <a:ext uri="{FF2B5EF4-FFF2-40B4-BE49-F238E27FC236}">
                <a16:creationId xmlns:a16="http://schemas.microsoft.com/office/drawing/2014/main" id="{77A7A56E-AAB4-48DE-B757-1DC5A68599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37055" y="4393177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4" name="Symbol zastępczy tekstu 11">
            <a:extLst>
              <a:ext uri="{FF2B5EF4-FFF2-40B4-BE49-F238E27FC236}">
                <a16:creationId xmlns:a16="http://schemas.microsoft.com/office/drawing/2014/main" id="{F3081DF3-526B-4AD0-A3EF-EE6A5CDEC3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7055" y="4792234"/>
            <a:ext cx="1914127" cy="17992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5" name="Symbol zastępczy tekstu 11">
            <a:extLst>
              <a:ext uri="{FF2B5EF4-FFF2-40B4-BE49-F238E27FC236}">
                <a16:creationId xmlns:a16="http://schemas.microsoft.com/office/drawing/2014/main" id="{6613AC85-17D3-4888-BEFE-6820A7A8F8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6255" y="4393177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6" name="Symbol zastępczy tekstu 11">
            <a:extLst>
              <a:ext uri="{FF2B5EF4-FFF2-40B4-BE49-F238E27FC236}">
                <a16:creationId xmlns:a16="http://schemas.microsoft.com/office/drawing/2014/main" id="{9B630BEE-F70A-46D5-98A4-4FCD3D030E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6255" y="4792234"/>
            <a:ext cx="1914127" cy="17992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7" name="Symbol zastępczy tekstu 11">
            <a:extLst>
              <a:ext uri="{FF2B5EF4-FFF2-40B4-BE49-F238E27FC236}">
                <a16:creationId xmlns:a16="http://schemas.microsoft.com/office/drawing/2014/main" id="{607A0A0D-5D2B-4798-A14A-A7B0B2863C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60004" y="4393177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8" name="Symbol zastępczy tekstu 11">
            <a:extLst>
              <a:ext uri="{FF2B5EF4-FFF2-40B4-BE49-F238E27FC236}">
                <a16:creationId xmlns:a16="http://schemas.microsoft.com/office/drawing/2014/main" id="{50BDC934-871B-46D9-B2EE-302E2EA171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60004" y="4792234"/>
            <a:ext cx="1914127" cy="17992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56" name="Symbol zastępczy tekstu 11">
            <a:extLst>
              <a:ext uri="{FF2B5EF4-FFF2-40B4-BE49-F238E27FC236}">
                <a16:creationId xmlns:a16="http://schemas.microsoft.com/office/drawing/2014/main" id="{ACF3BDEB-8F40-46D7-B26A-7AA5F6102B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74103" y="1448700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8" name="Symbol zastępczy tekstu 11">
            <a:extLst>
              <a:ext uri="{FF2B5EF4-FFF2-40B4-BE49-F238E27FC236}">
                <a16:creationId xmlns:a16="http://schemas.microsoft.com/office/drawing/2014/main" id="{F8BBD478-6840-47F7-A943-3B283E2094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90734" y="1448699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9" name="Symbol zastępczy tekstu 11">
            <a:extLst>
              <a:ext uri="{FF2B5EF4-FFF2-40B4-BE49-F238E27FC236}">
                <a16:creationId xmlns:a16="http://schemas.microsoft.com/office/drawing/2014/main" id="{3EA656E0-005F-46BC-8C31-91A11AAA71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54404" y="1448699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60" name="Symbol zastępczy tekstu 11">
            <a:extLst>
              <a:ext uri="{FF2B5EF4-FFF2-40B4-BE49-F238E27FC236}">
                <a16:creationId xmlns:a16="http://schemas.microsoft.com/office/drawing/2014/main" id="{EDEC71E1-C529-4E33-9250-E36C41C414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0327" y="1450327"/>
            <a:ext cx="1914127" cy="38121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64" name="Symbol zastępczy tekstu 11">
            <a:extLst>
              <a:ext uri="{FF2B5EF4-FFF2-40B4-BE49-F238E27FC236}">
                <a16:creationId xmlns:a16="http://schemas.microsoft.com/office/drawing/2014/main" id="{D459F569-85E9-4F62-8D6E-459D2ACEF3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74103" y="1844014"/>
            <a:ext cx="1914127" cy="9312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eliliqua</a:t>
            </a:r>
            <a:r>
              <a:rPr lang="pl-PL" dirty="0"/>
              <a:t>.</a:t>
            </a:r>
          </a:p>
        </p:txBody>
      </p:sp>
      <p:sp>
        <p:nvSpPr>
          <p:cNvPr id="65" name="Symbol zastępczy tekstu 11">
            <a:extLst>
              <a:ext uri="{FF2B5EF4-FFF2-40B4-BE49-F238E27FC236}">
                <a16:creationId xmlns:a16="http://schemas.microsoft.com/office/drawing/2014/main" id="{6D5BC6CC-9478-4FD8-8267-E9AEF127D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90734" y="1844014"/>
            <a:ext cx="1914127" cy="9312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eliliqua</a:t>
            </a:r>
            <a:r>
              <a:rPr lang="pl-PL" dirty="0"/>
              <a:t>.</a:t>
            </a:r>
          </a:p>
        </p:txBody>
      </p:sp>
      <p:sp>
        <p:nvSpPr>
          <p:cNvPr id="66" name="Symbol zastępczy tekstu 11">
            <a:extLst>
              <a:ext uri="{FF2B5EF4-FFF2-40B4-BE49-F238E27FC236}">
                <a16:creationId xmlns:a16="http://schemas.microsoft.com/office/drawing/2014/main" id="{E86A12AF-993B-475A-8743-8A95439E9D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54404" y="1845763"/>
            <a:ext cx="1914127" cy="9312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eliliqua</a:t>
            </a:r>
            <a:r>
              <a:rPr lang="pl-PL" dirty="0"/>
              <a:t>.</a:t>
            </a:r>
          </a:p>
        </p:txBody>
      </p:sp>
      <p:sp>
        <p:nvSpPr>
          <p:cNvPr id="67" name="Symbol zastępczy tekstu 11">
            <a:extLst>
              <a:ext uri="{FF2B5EF4-FFF2-40B4-BE49-F238E27FC236}">
                <a16:creationId xmlns:a16="http://schemas.microsoft.com/office/drawing/2014/main" id="{35EE6204-F13A-48D5-90B2-1EEB6477B3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327" y="1845075"/>
            <a:ext cx="1914127" cy="9312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eliliqua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237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32B25F34-D25E-4533-B179-4B225885608E}"/>
              </a:ext>
            </a:extLst>
          </p:cNvPr>
          <p:cNvSpPr/>
          <p:nvPr userDrawn="1"/>
        </p:nvSpPr>
        <p:spPr>
          <a:xfrm>
            <a:off x="4876800" y="2151429"/>
            <a:ext cx="3196492" cy="15396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6453606-7677-49D3-BDC2-5951FE6D3A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5569" y="2476611"/>
            <a:ext cx="1818954" cy="889266"/>
          </a:xfrm>
          <a:prstGeom prst="rect">
            <a:avLst/>
          </a:prstGeom>
        </p:spPr>
      </p:pic>
      <p:sp>
        <p:nvSpPr>
          <p:cNvPr id="32" name="Symbol zastępczy obrazu 31">
            <a:extLst>
              <a:ext uri="{FF2B5EF4-FFF2-40B4-BE49-F238E27FC236}">
                <a16:creationId xmlns:a16="http://schemas.microsoft.com/office/drawing/2014/main" id="{218AC90E-9D5A-4372-A2A6-BD8A47C674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870" y="438150"/>
            <a:ext cx="4291740" cy="4290158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5" name="Symbol zastępczy obrazu 31">
            <a:extLst>
              <a:ext uri="{FF2B5EF4-FFF2-40B4-BE49-F238E27FC236}">
                <a16:creationId xmlns:a16="http://schemas.microsoft.com/office/drawing/2014/main" id="{040D2BC3-EF83-4076-8861-5AD127D729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4599" y="2151429"/>
            <a:ext cx="3537555" cy="4290158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6" name="Symbol zastępczy obrazu 31">
            <a:extLst>
              <a:ext uri="{FF2B5EF4-FFF2-40B4-BE49-F238E27FC236}">
                <a16:creationId xmlns:a16="http://schemas.microsoft.com/office/drawing/2014/main" id="{E7E4ED0A-2595-46AF-BCFF-F7DE8CB5F1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0707" y="438150"/>
            <a:ext cx="6881447" cy="1539141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7" name="Symbol zastępczy obrazu 31">
            <a:extLst>
              <a:ext uri="{FF2B5EF4-FFF2-40B4-BE49-F238E27FC236}">
                <a16:creationId xmlns:a16="http://schemas.microsoft.com/office/drawing/2014/main" id="{1840ED2B-0DCF-4CEE-8F6A-0684E3336E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865197"/>
            <a:ext cx="3196492" cy="2578588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4C23008C-8D87-4812-A52F-BDEAA6E13286}"/>
              </a:ext>
            </a:extLst>
          </p:cNvPr>
          <p:cNvSpPr/>
          <p:nvPr userDrawn="1"/>
        </p:nvSpPr>
        <p:spPr>
          <a:xfrm>
            <a:off x="417870" y="4904154"/>
            <a:ext cx="4291781" cy="1539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50" name="Symbol zastępczy tekstu 49">
            <a:extLst>
              <a:ext uri="{FF2B5EF4-FFF2-40B4-BE49-F238E27FC236}">
                <a16:creationId xmlns:a16="http://schemas.microsoft.com/office/drawing/2014/main" id="{E428E359-0E7E-4EFA-84E4-24EE64B1B8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431" y="5172762"/>
            <a:ext cx="3873193" cy="48111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53" name="Tytuł 52">
            <a:extLst>
              <a:ext uri="{FF2B5EF4-FFF2-40B4-BE49-F238E27FC236}">
                <a16:creationId xmlns:a16="http://schemas.microsoft.com/office/drawing/2014/main" id="{5941F24E-67B8-49FD-990B-5180C35B2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58" y="5752877"/>
            <a:ext cx="3881284" cy="490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/>
              <a:t>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3872160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1206956"/>
            <a:ext cx="10518443" cy="38121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7" name="Symbol zastępczy obrazu 31">
            <a:extLst>
              <a:ext uri="{FF2B5EF4-FFF2-40B4-BE49-F238E27FC236}">
                <a16:creationId xmlns:a16="http://schemas.microsoft.com/office/drawing/2014/main" id="{C5D6F049-0D02-458C-B8D5-274B6D3A4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9999" y="1941095"/>
            <a:ext cx="7983790" cy="4495663"/>
          </a:xfrm>
          <a:prstGeom prst="rect">
            <a:avLst/>
          </a:prstGeom>
          <a:noFill/>
          <a:effectLst/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34FF68-1C2F-4DB3-ADC1-C4262EFBD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 algn="l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11B222A1-9F90-43DD-972A-92F8254CF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6610" y="2924070"/>
            <a:ext cx="2221831" cy="35126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.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5F485C5F-E9D3-43FF-8F0F-0A46615324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89989" y="1943652"/>
            <a:ext cx="2205810" cy="7780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36%</a:t>
            </a:r>
          </a:p>
        </p:txBody>
      </p:sp>
    </p:spTree>
    <p:extLst>
      <p:ext uri="{BB962C8B-B14F-4D97-AF65-F5344CB8AC3E}">
        <p14:creationId xmlns:p14="http://schemas.microsoft.com/office/powerpoint/2010/main" val="214205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e szparowane na spad,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727158"/>
            <a:ext cx="5473201" cy="370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9" name="Symbol zastępczy obrazu 31">
            <a:extLst>
              <a:ext uri="{FF2B5EF4-FFF2-40B4-BE49-F238E27FC236}">
                <a16:creationId xmlns:a16="http://schemas.microsoft.com/office/drawing/2014/main" id="{5EAAA238-BA35-4093-8F28-8706EA0F6D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08800" y="0"/>
            <a:ext cx="5283199" cy="6857999"/>
          </a:xfrm>
          <a:prstGeom prst="rect">
            <a:avLst/>
          </a:prstGeom>
          <a:noFill/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673F639-7C02-41DD-902B-F30353F68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547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7" name="Symbol zastępczy tekstu 11">
            <a:extLst>
              <a:ext uri="{FF2B5EF4-FFF2-40B4-BE49-F238E27FC236}">
                <a16:creationId xmlns:a16="http://schemas.microsoft.com/office/drawing/2014/main" id="{5A24AB96-68BE-4332-A650-42999D670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704258"/>
            <a:ext cx="5465179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9399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e szparowane na całej stronie,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31">
            <a:extLst>
              <a:ext uri="{FF2B5EF4-FFF2-40B4-BE49-F238E27FC236}">
                <a16:creationId xmlns:a16="http://schemas.microsoft.com/office/drawing/2014/main" id="{5EAAA238-BA35-4093-8F28-8706EA0F6D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21"/>
            <a:ext cx="12191999" cy="6857999"/>
          </a:xfrm>
          <a:prstGeom prst="rect">
            <a:avLst/>
          </a:prstGeom>
          <a:noFill/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815388"/>
            <a:ext cx="5473201" cy="362136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673F639-7C02-41DD-902B-F30353F68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547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7" name="Symbol zastępczy tekstu 11">
            <a:extLst>
              <a:ext uri="{FF2B5EF4-FFF2-40B4-BE49-F238E27FC236}">
                <a16:creationId xmlns:a16="http://schemas.microsoft.com/office/drawing/2014/main" id="{25B3D5B0-441C-4574-BCB9-0FA2576366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704258"/>
            <a:ext cx="5481222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68089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mał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3406391"/>
            <a:ext cx="4518696" cy="3050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38D36D-858E-45A5-8E02-46E122ADE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1" y="2606842"/>
            <a:ext cx="4526979" cy="7780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36%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8EBE399F-267A-4566-BDD5-5BE984352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 KLIKNIJ ABY DODAĆ SWÓJ TYTUŁ</a:t>
            </a:r>
          </a:p>
        </p:txBody>
      </p:sp>
      <p:sp>
        <p:nvSpPr>
          <p:cNvPr id="13" name="Symbol zastępczy wykresu 12">
            <a:extLst>
              <a:ext uri="{FF2B5EF4-FFF2-40B4-BE49-F238E27FC236}">
                <a16:creationId xmlns:a16="http://schemas.microsoft.com/office/drawing/2014/main" id="{475F746E-3ABA-4F6D-BD91-DC2BD71E05C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887453" y="2606842"/>
            <a:ext cx="5708147" cy="382991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Wykres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0D9AA0E5-68A8-4098-8BDE-8B2BB79D9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999" y="1704260"/>
            <a:ext cx="10518443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9" name="Symbol zastępczy tekstu 11">
            <a:extLst>
              <a:ext uri="{FF2B5EF4-FFF2-40B4-BE49-F238E27FC236}">
                <a16:creationId xmlns:a16="http://schemas.microsoft.com/office/drawing/2014/main" id="{5E530F88-281F-461A-863E-67F8A7426F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5474" y="2229852"/>
            <a:ext cx="5702967" cy="352923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1pPr>
          </a:lstStyle>
          <a:p>
            <a:pPr lvl="0"/>
            <a:r>
              <a:rPr lang="pl-PL" dirty="0"/>
              <a:t>Tytuł wykresu</a:t>
            </a:r>
          </a:p>
        </p:txBody>
      </p:sp>
    </p:spTree>
    <p:extLst>
      <p:ext uri="{BB962C8B-B14F-4D97-AF65-F5344CB8AC3E}">
        <p14:creationId xmlns:p14="http://schemas.microsoft.com/office/powerpoint/2010/main" val="393054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duż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wykresu 12">
            <a:extLst>
              <a:ext uri="{FF2B5EF4-FFF2-40B4-BE49-F238E27FC236}">
                <a16:creationId xmlns:a16="http://schemas.microsoft.com/office/drawing/2014/main" id="{475F746E-3ABA-4F6D-BD91-DC2BD71E05C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1080000" y="2205789"/>
            <a:ext cx="10518442" cy="42309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Wykres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083A1F-F405-4E89-8C0C-92BF89687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648000"/>
          </a:xfrm>
        </p:spPr>
        <p:txBody>
          <a:bodyPr/>
          <a:lstStyle/>
          <a:p>
            <a:r>
              <a:rPr lang="pl-PL" dirty="0"/>
              <a:t>KLIKNIJ ABY DODAĆ SWÓJ TYTUŁ</a:t>
            </a:r>
          </a:p>
        </p:txBody>
      </p:sp>
      <p:sp>
        <p:nvSpPr>
          <p:cNvPr id="7" name="Symbol zastępczy tekstu 11">
            <a:extLst>
              <a:ext uri="{FF2B5EF4-FFF2-40B4-BE49-F238E27FC236}">
                <a16:creationId xmlns:a16="http://schemas.microsoft.com/office/drawing/2014/main" id="{978B303A-C4AE-4B09-8B44-5F6F495FF3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199593"/>
            <a:ext cx="5481222" cy="484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66E2EFA9-219C-4085-A7E7-948AD99ECE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1836820"/>
            <a:ext cx="10519200" cy="352923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1pPr>
          </a:lstStyle>
          <a:p>
            <a:pPr lvl="0"/>
            <a:r>
              <a:rPr lang="pl-PL" dirty="0"/>
              <a:t>Tytuł wykresu</a:t>
            </a:r>
          </a:p>
        </p:txBody>
      </p:sp>
    </p:spTree>
    <p:extLst>
      <p:ext uri="{BB962C8B-B14F-4D97-AF65-F5344CB8AC3E}">
        <p14:creationId xmlns:p14="http://schemas.microsoft.com/office/powerpoint/2010/main" val="1425335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0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9936DD3D-F83E-4E33-80FF-67BB9C5D9C19}"/>
              </a:ext>
            </a:extLst>
          </p:cNvPr>
          <p:cNvSpPr/>
          <p:nvPr userDrawn="1"/>
        </p:nvSpPr>
        <p:spPr>
          <a:xfrm>
            <a:off x="4938366" y="3266103"/>
            <a:ext cx="6657232" cy="21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083A1F-F405-4E89-8C0C-92BF89687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648000"/>
          </a:xfrm>
        </p:spPr>
        <p:txBody>
          <a:bodyPr/>
          <a:lstStyle>
            <a:lvl1pPr algn="l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7" name="Symbol zastępczy tekstu 11">
            <a:extLst>
              <a:ext uri="{FF2B5EF4-FFF2-40B4-BE49-F238E27FC236}">
                <a16:creationId xmlns:a16="http://schemas.microsoft.com/office/drawing/2014/main" id="{978B303A-C4AE-4B09-8B44-5F6F495FF3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1199593"/>
            <a:ext cx="10515599" cy="48482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66E2EFA9-219C-4085-A7E7-948AD99ECE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9999" y="2165680"/>
            <a:ext cx="10519200" cy="352923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1pPr>
          </a:lstStyle>
          <a:p>
            <a:pPr lvl="0"/>
            <a:r>
              <a:rPr lang="pl-PL" dirty="0"/>
              <a:t>Tytuł wykresu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DC8CD63-7E76-4B30-AC10-7660D31691BB}"/>
              </a:ext>
            </a:extLst>
          </p:cNvPr>
          <p:cNvSpPr/>
          <p:nvPr userDrawn="1"/>
        </p:nvSpPr>
        <p:spPr>
          <a:xfrm>
            <a:off x="4938366" y="3266103"/>
            <a:ext cx="368292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ymbol zastępczy tekstu 11">
            <a:extLst>
              <a:ext uri="{FF2B5EF4-FFF2-40B4-BE49-F238E27FC236}">
                <a16:creationId xmlns:a16="http://schemas.microsoft.com/office/drawing/2014/main" id="{D9E3E92C-4521-4AF9-8A4B-F2F7491019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998" y="2838564"/>
            <a:ext cx="3592485" cy="64800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7A0DDD0-4365-49DC-8164-C8BAEB94CF1C}"/>
              </a:ext>
            </a:extLst>
          </p:cNvPr>
          <p:cNvSpPr/>
          <p:nvPr userDrawn="1"/>
        </p:nvSpPr>
        <p:spPr>
          <a:xfrm>
            <a:off x="4938366" y="3953167"/>
            <a:ext cx="6657232" cy="21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99450E1-A16C-498C-AAD9-CC8B205C872A}"/>
              </a:ext>
            </a:extLst>
          </p:cNvPr>
          <p:cNvSpPr/>
          <p:nvPr userDrawn="1"/>
        </p:nvSpPr>
        <p:spPr>
          <a:xfrm>
            <a:off x="4938365" y="3953167"/>
            <a:ext cx="4838681" cy="2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Symbol zastępczy tekstu 11">
            <a:extLst>
              <a:ext uri="{FF2B5EF4-FFF2-40B4-BE49-F238E27FC236}">
                <a16:creationId xmlns:a16="http://schemas.microsoft.com/office/drawing/2014/main" id="{6778B0E7-6B5A-46CC-B733-5F3B16197C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998" y="3521167"/>
            <a:ext cx="3592485" cy="64800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0E7E4B22-5FDE-4AA5-8DA8-57B2B60062D4}"/>
              </a:ext>
            </a:extLst>
          </p:cNvPr>
          <p:cNvSpPr/>
          <p:nvPr userDrawn="1"/>
        </p:nvSpPr>
        <p:spPr>
          <a:xfrm>
            <a:off x="4938366" y="4630377"/>
            <a:ext cx="6657232" cy="21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8BA11E6C-F2D5-48EE-B043-B7229592C727}"/>
              </a:ext>
            </a:extLst>
          </p:cNvPr>
          <p:cNvSpPr/>
          <p:nvPr userDrawn="1"/>
        </p:nvSpPr>
        <p:spPr>
          <a:xfrm>
            <a:off x="4938365" y="4630377"/>
            <a:ext cx="1814127" cy="2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ymbol zastępczy tekstu 11">
            <a:extLst>
              <a:ext uri="{FF2B5EF4-FFF2-40B4-BE49-F238E27FC236}">
                <a16:creationId xmlns:a16="http://schemas.microsoft.com/office/drawing/2014/main" id="{FA373649-70E9-47EF-A320-23D09D1569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9998" y="4203770"/>
            <a:ext cx="3592485" cy="64800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D764AFD-01BC-435F-943A-2730A58863C5}"/>
              </a:ext>
            </a:extLst>
          </p:cNvPr>
          <p:cNvSpPr/>
          <p:nvPr userDrawn="1"/>
        </p:nvSpPr>
        <p:spPr>
          <a:xfrm>
            <a:off x="4938366" y="5315073"/>
            <a:ext cx="6657232" cy="21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F4E94ACE-EF92-428A-B1F3-923900B2A093}"/>
              </a:ext>
            </a:extLst>
          </p:cNvPr>
          <p:cNvSpPr/>
          <p:nvPr userDrawn="1"/>
        </p:nvSpPr>
        <p:spPr>
          <a:xfrm>
            <a:off x="4938365" y="5315073"/>
            <a:ext cx="3180703" cy="2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ymbol zastępczy tekstu 11">
            <a:extLst>
              <a:ext uri="{FF2B5EF4-FFF2-40B4-BE49-F238E27FC236}">
                <a16:creationId xmlns:a16="http://schemas.microsoft.com/office/drawing/2014/main" id="{22E7D244-11F9-494E-A96E-3B63A6315D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79998" y="4886373"/>
            <a:ext cx="3592485" cy="64800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endParaRPr lang="pl-PL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C9DD2986-7DE8-436F-94D1-7997E8743A48}"/>
              </a:ext>
            </a:extLst>
          </p:cNvPr>
          <p:cNvSpPr/>
          <p:nvPr userDrawn="1"/>
        </p:nvSpPr>
        <p:spPr>
          <a:xfrm>
            <a:off x="4938366" y="6000976"/>
            <a:ext cx="6657232" cy="21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67BD6E10-7399-4681-8846-4BADA729291E}"/>
              </a:ext>
            </a:extLst>
          </p:cNvPr>
          <p:cNvSpPr/>
          <p:nvPr userDrawn="1"/>
        </p:nvSpPr>
        <p:spPr>
          <a:xfrm>
            <a:off x="4938365" y="6000976"/>
            <a:ext cx="5079841" cy="21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ymbol zastępczy tekstu 11">
            <a:extLst>
              <a:ext uri="{FF2B5EF4-FFF2-40B4-BE49-F238E27FC236}">
                <a16:creationId xmlns:a16="http://schemas.microsoft.com/office/drawing/2014/main" id="{938EDB10-155D-4CD6-B9AD-FFD4777DC5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9998" y="5568976"/>
            <a:ext cx="3592485" cy="64800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endParaRPr lang="pl-PL" dirty="0"/>
          </a:p>
        </p:txBody>
      </p:sp>
      <p:sp>
        <p:nvSpPr>
          <p:cNvPr id="28" name="Symbol zastępczy tekstu 11">
            <a:extLst>
              <a:ext uri="{FF2B5EF4-FFF2-40B4-BE49-F238E27FC236}">
                <a16:creationId xmlns:a16="http://schemas.microsoft.com/office/drawing/2014/main" id="{94E4D490-34B0-48C7-B4C1-7A08B95D5D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8365" y="2902785"/>
            <a:ext cx="1462234" cy="31796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57%</a:t>
            </a:r>
          </a:p>
        </p:txBody>
      </p:sp>
      <p:sp>
        <p:nvSpPr>
          <p:cNvPr id="29" name="Symbol zastępczy tekstu 11">
            <a:extLst>
              <a:ext uri="{FF2B5EF4-FFF2-40B4-BE49-F238E27FC236}">
                <a16:creationId xmlns:a16="http://schemas.microsoft.com/office/drawing/2014/main" id="{56C3B459-D710-4C42-8AD5-BB36EC8C4E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38365" y="3585158"/>
            <a:ext cx="1462234" cy="31796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70%</a:t>
            </a:r>
          </a:p>
        </p:txBody>
      </p:sp>
      <p:sp>
        <p:nvSpPr>
          <p:cNvPr id="30" name="Symbol zastępczy tekstu 11">
            <a:extLst>
              <a:ext uri="{FF2B5EF4-FFF2-40B4-BE49-F238E27FC236}">
                <a16:creationId xmlns:a16="http://schemas.microsoft.com/office/drawing/2014/main" id="{78F0FA09-FBE7-46FB-AA17-9AFDE6D9E4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8365" y="4269301"/>
            <a:ext cx="1462234" cy="31796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28%</a:t>
            </a:r>
          </a:p>
        </p:txBody>
      </p:sp>
      <p:sp>
        <p:nvSpPr>
          <p:cNvPr id="31" name="Symbol zastępczy tekstu 11">
            <a:extLst>
              <a:ext uri="{FF2B5EF4-FFF2-40B4-BE49-F238E27FC236}">
                <a16:creationId xmlns:a16="http://schemas.microsoft.com/office/drawing/2014/main" id="{5B35DD8A-C54E-49BE-87FD-B0024DA803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47640" y="4949432"/>
            <a:ext cx="1462234" cy="31796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48%</a:t>
            </a:r>
          </a:p>
        </p:txBody>
      </p:sp>
      <p:sp>
        <p:nvSpPr>
          <p:cNvPr id="32" name="Symbol zastępczy tekstu 11">
            <a:extLst>
              <a:ext uri="{FF2B5EF4-FFF2-40B4-BE49-F238E27FC236}">
                <a16:creationId xmlns:a16="http://schemas.microsoft.com/office/drawing/2014/main" id="{3CE3C857-D730-4CC4-A65E-1044719B9E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47640" y="5641614"/>
            <a:ext cx="1462234" cy="31796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338176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not pozio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1206956"/>
            <a:ext cx="10518443" cy="381213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7" name="Symbol zastępczy obrazu 31">
            <a:extLst>
              <a:ext uri="{FF2B5EF4-FFF2-40B4-BE49-F238E27FC236}">
                <a16:creationId xmlns:a16="http://schemas.microsoft.com/office/drawing/2014/main" id="{C5D6F049-0D02-458C-B8D5-274B6D3A4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78968" y="2151429"/>
            <a:ext cx="7422765" cy="3631750"/>
          </a:xfrm>
          <a:prstGeom prst="rect">
            <a:avLst/>
          </a:prstGeom>
          <a:noFill/>
          <a:effectLst>
            <a:reflection blurRad="38100" stA="35000" endPos="18000" dir="5400000" sy="-100000" algn="bl" rotWithShape="0"/>
          </a:effectLst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34FF68-1C2F-4DB3-ADC1-C4262EFBD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 algn="r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11B222A1-9F90-43DD-972A-92F8254CF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151429"/>
            <a:ext cx="2838858" cy="364647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0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noty pion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2161456"/>
            <a:ext cx="3960000" cy="758208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7" name="Symbol zastępczy obrazu 31">
            <a:extLst>
              <a:ext uri="{FF2B5EF4-FFF2-40B4-BE49-F238E27FC236}">
                <a16:creationId xmlns:a16="http://schemas.microsoft.com/office/drawing/2014/main" id="{C5D6F049-0D02-458C-B8D5-274B6D3A4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8071" y="539998"/>
            <a:ext cx="2949210" cy="5580000"/>
          </a:xfrm>
          <a:prstGeom prst="rect">
            <a:avLst/>
          </a:prstGeom>
          <a:noFill/>
          <a:effectLst>
            <a:reflection blurRad="38100" stA="35000" endPos="15000" dir="5400000" sy="-100000" algn="bl" rotWithShape="0"/>
          </a:effectLst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34FF68-1C2F-4DB3-ADC1-C4262EFBD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8"/>
            <a:ext cx="3960000" cy="1609643"/>
          </a:xfrm>
        </p:spPr>
        <p:txBody>
          <a:bodyPr/>
          <a:lstStyle>
            <a:lvl1pPr algn="r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11B222A1-9F90-43DD-972A-92F8254CF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999" y="3319765"/>
            <a:ext cx="3924000" cy="2800233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endParaRPr lang="pl-PL" dirty="0"/>
          </a:p>
        </p:txBody>
      </p:sp>
      <p:sp>
        <p:nvSpPr>
          <p:cNvPr id="9" name="Symbol zastępczy obrazu 31">
            <a:extLst>
              <a:ext uri="{FF2B5EF4-FFF2-40B4-BE49-F238E27FC236}">
                <a16:creationId xmlns:a16="http://schemas.microsoft.com/office/drawing/2014/main" id="{2977A7CF-BEF4-49D5-92C1-9E2886C326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74513" y="539998"/>
            <a:ext cx="2936426" cy="5580000"/>
          </a:xfrm>
          <a:prstGeom prst="rect">
            <a:avLst/>
          </a:prstGeom>
          <a:noFill/>
          <a:effectLst>
            <a:reflection blurRad="38100" stA="35000" endPos="15000" dir="5400000" sy="-100000" algn="bl" rotWithShape="0"/>
          </a:effectLst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425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no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1704259"/>
            <a:ext cx="6480000" cy="758208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7" name="Symbol zastępczy obrazu 31">
            <a:extLst>
              <a:ext uri="{FF2B5EF4-FFF2-40B4-BE49-F238E27FC236}">
                <a16:creationId xmlns:a16="http://schemas.microsoft.com/office/drawing/2014/main" id="{C5D6F049-0D02-458C-B8D5-274B6D3A4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4307" y="540000"/>
            <a:ext cx="2959763" cy="5580000"/>
          </a:xfrm>
          <a:prstGeom prst="rect">
            <a:avLst/>
          </a:prstGeom>
          <a:noFill/>
          <a:effectLst>
            <a:reflection blurRad="38100" stA="35000" endPos="15000" dir="5400000" sy="-100000" algn="bl" rotWithShape="0"/>
          </a:effectLst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11">
            <a:extLst>
              <a:ext uri="{FF2B5EF4-FFF2-40B4-BE49-F238E27FC236}">
                <a16:creationId xmlns:a16="http://schemas.microsoft.com/office/drawing/2014/main" id="{11B222A1-9F90-43DD-972A-92F8254CF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3367893"/>
            <a:ext cx="6480000" cy="27521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905476B-0919-4FE9-9450-30FD6E611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999" y="540000"/>
            <a:ext cx="6480000" cy="1152000"/>
          </a:xfrm>
        </p:spPr>
        <p:txBody>
          <a:bodyPr/>
          <a:lstStyle>
            <a:lvl1pPr algn="r"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</p:spTree>
    <p:extLst>
      <p:ext uri="{BB962C8B-B14F-4D97-AF65-F5344CB8AC3E}">
        <p14:creationId xmlns:p14="http://schemas.microsoft.com/office/powerpoint/2010/main" val="3328674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mne zdjecie jako tło, jasny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31">
            <a:extLst>
              <a:ext uri="{FF2B5EF4-FFF2-40B4-BE49-F238E27FC236}">
                <a16:creationId xmlns:a16="http://schemas.microsoft.com/office/drawing/2014/main" id="{8C222EB8-7819-47AC-BF2B-6FD80222D0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3">
                <a:lumMod val="20000"/>
                <a:lumOff val="80000"/>
              </a:schemeClr>
            </a:fgClr>
            <a:bgClr>
              <a:schemeClr val="accent3"/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E976ED7-BF6D-4C25-8D76-B340CC659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1"/>
            <a:ext cx="10139995" cy="647115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430379"/>
            <a:ext cx="5950720" cy="380033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5" name="Symbol zastępczy tekstu 11">
            <a:extLst>
              <a:ext uri="{FF2B5EF4-FFF2-40B4-BE49-F238E27FC236}">
                <a16:creationId xmlns:a16="http://schemas.microsoft.com/office/drawing/2014/main" id="{FCD0C8F2-2DDF-4E7C-92C9-DFA836B4A5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198932"/>
            <a:ext cx="10141454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06404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w koł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obrazu 8">
            <a:extLst>
              <a:ext uri="{FF2B5EF4-FFF2-40B4-BE49-F238E27FC236}">
                <a16:creationId xmlns:a16="http://schemas.microsoft.com/office/drawing/2014/main" id="{E859F0C7-861E-4A0F-92DA-758C0C6E72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5761" y="1825823"/>
            <a:ext cx="4382471" cy="4382471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F1D6FBAD-9164-4053-BB84-35A3A02288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8041" y="3216442"/>
            <a:ext cx="3192379" cy="3192379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206400"/>
            <a:ext cx="3210557" cy="4024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</a:p>
          <a:p>
            <a:pPr lvl="0"/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sp>
        <p:nvSpPr>
          <p:cNvPr id="7" name="Symbol zastępczy tekstu 11">
            <a:extLst>
              <a:ext uri="{FF2B5EF4-FFF2-40B4-BE49-F238E27FC236}">
                <a16:creationId xmlns:a16="http://schemas.microsoft.com/office/drawing/2014/main" id="{8D3C9B0B-B8AD-4F90-AAC3-76B33ECF28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999" y="1206956"/>
            <a:ext cx="10518443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044690C-3251-4BE9-9BB3-E4ACCCA8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0561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 Slajd kon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32B25F34-D25E-4533-B179-4B225885608E}"/>
              </a:ext>
            </a:extLst>
          </p:cNvPr>
          <p:cNvSpPr/>
          <p:nvPr userDrawn="1"/>
        </p:nvSpPr>
        <p:spPr>
          <a:xfrm>
            <a:off x="1666240" y="0"/>
            <a:ext cx="31902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1F7B227-571A-4B38-9C79-A06625C1F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8000" y="770572"/>
            <a:ext cx="2011662" cy="1799908"/>
          </a:xfrm>
          <a:prstGeom prst="rect">
            <a:avLst/>
          </a:prstGeom>
        </p:spPr>
      </p:pic>
      <p:sp>
        <p:nvSpPr>
          <p:cNvPr id="32" name="Symbol zastępczy obrazu 31">
            <a:extLst>
              <a:ext uri="{FF2B5EF4-FFF2-40B4-BE49-F238E27FC236}">
                <a16:creationId xmlns:a16="http://schemas.microsoft.com/office/drawing/2014/main" id="{218AC90E-9D5A-4372-A2A6-BD8A47C674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870" y="416560"/>
            <a:ext cx="1035010" cy="602722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5" name="Symbol zastępczy obrazu 31">
            <a:extLst>
              <a:ext uri="{FF2B5EF4-FFF2-40B4-BE49-F238E27FC236}">
                <a16:creationId xmlns:a16="http://schemas.microsoft.com/office/drawing/2014/main" id="{040D2BC3-EF83-4076-8861-5AD127D729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84640" y="396240"/>
            <a:ext cx="2577514" cy="438912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6" name="Symbol zastępczy obrazu 31">
            <a:extLst>
              <a:ext uri="{FF2B5EF4-FFF2-40B4-BE49-F238E27FC236}">
                <a16:creationId xmlns:a16="http://schemas.microsoft.com/office/drawing/2014/main" id="{E7E4ED0A-2595-46AF-BCFF-F7DE8CB5F1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90160" y="406400"/>
            <a:ext cx="3860800" cy="437896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7" name="Symbol zastępczy obrazu 31">
            <a:extLst>
              <a:ext uri="{FF2B5EF4-FFF2-40B4-BE49-F238E27FC236}">
                <a16:creationId xmlns:a16="http://schemas.microsoft.com/office/drawing/2014/main" id="{1840ED2B-0DCF-4CEE-8F6A-0684E3336E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320" y="5029199"/>
            <a:ext cx="6675120" cy="1414585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Tytuł 52">
            <a:extLst>
              <a:ext uri="{FF2B5EF4-FFF2-40B4-BE49-F238E27FC236}">
                <a16:creationId xmlns:a16="http://schemas.microsoft.com/office/drawing/2014/main" id="{6509237D-C11C-4DCF-A2B6-6AD0C67E2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6440" y="5029200"/>
            <a:ext cx="2529840" cy="141458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Imię Nazwisko</a:t>
            </a:r>
            <a:br>
              <a:rPr lang="pl-PL" dirty="0"/>
            </a:br>
            <a:r>
              <a:rPr lang="pl-PL" dirty="0"/>
              <a:t>adres.email@pwpw.pl</a:t>
            </a:r>
          </a:p>
        </p:txBody>
      </p:sp>
    </p:spTree>
    <p:extLst>
      <p:ext uri="{BB962C8B-B14F-4D97-AF65-F5344CB8AC3E}">
        <p14:creationId xmlns:p14="http://schemas.microsoft.com/office/powerpoint/2010/main" val="262144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Slajd kon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ymbol zastępczy obrazu 31">
            <a:extLst>
              <a:ext uri="{FF2B5EF4-FFF2-40B4-BE49-F238E27FC236}">
                <a16:creationId xmlns:a16="http://schemas.microsoft.com/office/drawing/2014/main" id="{218AC90E-9D5A-4372-A2A6-BD8A47C674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870" y="416560"/>
            <a:ext cx="1035010" cy="602722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5" name="Symbol zastępczy obrazu 31">
            <a:extLst>
              <a:ext uri="{FF2B5EF4-FFF2-40B4-BE49-F238E27FC236}">
                <a16:creationId xmlns:a16="http://schemas.microsoft.com/office/drawing/2014/main" id="{040D2BC3-EF83-4076-8861-5AD127D729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84640" y="396240"/>
            <a:ext cx="2577514" cy="438912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6" name="Symbol zastępczy obrazu 31">
            <a:extLst>
              <a:ext uri="{FF2B5EF4-FFF2-40B4-BE49-F238E27FC236}">
                <a16:creationId xmlns:a16="http://schemas.microsoft.com/office/drawing/2014/main" id="{E7E4ED0A-2595-46AF-BCFF-F7DE8CB5F1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90160" y="406400"/>
            <a:ext cx="3860800" cy="437896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7" name="Symbol zastępczy obrazu 31">
            <a:extLst>
              <a:ext uri="{FF2B5EF4-FFF2-40B4-BE49-F238E27FC236}">
                <a16:creationId xmlns:a16="http://schemas.microsoft.com/office/drawing/2014/main" id="{1840ED2B-0DCF-4CEE-8F6A-0684E3336E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320" y="5029199"/>
            <a:ext cx="6675120" cy="1414585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32B25F34-D25E-4533-B179-4B225885608E}"/>
              </a:ext>
            </a:extLst>
          </p:cNvPr>
          <p:cNvSpPr/>
          <p:nvPr userDrawn="1"/>
        </p:nvSpPr>
        <p:spPr>
          <a:xfrm>
            <a:off x="1666240" y="0"/>
            <a:ext cx="31902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3" name="Tytuł 52">
            <a:extLst>
              <a:ext uri="{FF2B5EF4-FFF2-40B4-BE49-F238E27FC236}">
                <a16:creationId xmlns:a16="http://schemas.microsoft.com/office/drawing/2014/main" id="{6509237D-C11C-4DCF-A2B6-6AD0C67E2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6440" y="5029200"/>
            <a:ext cx="2529840" cy="141458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dirty="0"/>
              <a:t>Imię Nazwisko</a:t>
            </a:r>
            <a:br>
              <a:rPr lang="pl-PL" dirty="0"/>
            </a:br>
            <a:r>
              <a:rPr lang="pl-PL" dirty="0"/>
              <a:t>adres.email@pwpw.pl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EC13650-1872-43AD-8ED7-093C53332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5751" y="770400"/>
            <a:ext cx="155121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0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B73EE-AD10-4F44-AC50-FF6A56C0E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3" name="Symbol zastępczy obrazu 24">
            <a:extLst>
              <a:ext uri="{FF2B5EF4-FFF2-40B4-BE49-F238E27FC236}">
                <a16:creationId xmlns:a16="http://schemas.microsoft.com/office/drawing/2014/main" id="{07A27D2A-1DD4-4155-80CB-040E3D6583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11">
            <a:extLst>
              <a:ext uri="{FF2B5EF4-FFF2-40B4-BE49-F238E27FC236}">
                <a16:creationId xmlns:a16="http://schemas.microsoft.com/office/drawing/2014/main" id="{358A8E1F-F2EB-44AC-9268-645A002F9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99" y="1206956"/>
            <a:ext cx="10518443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06351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wypunkt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1F5FD26-6F4A-469F-8567-F2DB16279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6889" y="3361444"/>
            <a:ext cx="2100919" cy="62308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617161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29" name="Symbol zastępczy obrazu 8">
            <a:extLst>
              <a:ext uri="{FF2B5EF4-FFF2-40B4-BE49-F238E27FC236}">
                <a16:creationId xmlns:a16="http://schemas.microsoft.com/office/drawing/2014/main" id="{7D425311-3D19-478F-A4AF-5E9040B2F5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81463" y="1472109"/>
            <a:ext cx="1725210" cy="172521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31" name="Symbol zastępczy obrazu 8">
            <a:extLst>
              <a:ext uri="{FF2B5EF4-FFF2-40B4-BE49-F238E27FC236}">
                <a16:creationId xmlns:a16="http://schemas.microsoft.com/office/drawing/2014/main" id="{8757B2C6-65B9-439B-8DAE-14E7E4206E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04743" y="4233844"/>
            <a:ext cx="1725210" cy="172521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7" name="Symbol zastępczy obrazu 8">
            <a:extLst>
              <a:ext uri="{FF2B5EF4-FFF2-40B4-BE49-F238E27FC236}">
                <a16:creationId xmlns:a16="http://schemas.microsoft.com/office/drawing/2014/main" id="{96649E0B-2867-4B24-BD91-64143C7B49F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93103" y="4233844"/>
            <a:ext cx="1725210" cy="172521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8" name="Symbol zastępczy obrazu 8">
            <a:extLst>
              <a:ext uri="{FF2B5EF4-FFF2-40B4-BE49-F238E27FC236}">
                <a16:creationId xmlns:a16="http://schemas.microsoft.com/office/drawing/2014/main" id="{0D73F59C-519B-4FBA-BC93-15836BFB81B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793103" y="1472109"/>
            <a:ext cx="1725210" cy="172521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0" name="Symbol zastępczy obrazu 8">
            <a:extLst>
              <a:ext uri="{FF2B5EF4-FFF2-40B4-BE49-F238E27FC236}">
                <a16:creationId xmlns:a16="http://schemas.microsoft.com/office/drawing/2014/main" id="{473D0DEE-A30E-44F3-AC31-02B29FBC1A6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181463" y="4233844"/>
            <a:ext cx="1725210" cy="172521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1" name="Symbol zastępczy obrazu 8">
            <a:extLst>
              <a:ext uri="{FF2B5EF4-FFF2-40B4-BE49-F238E27FC236}">
                <a16:creationId xmlns:a16="http://schemas.microsoft.com/office/drawing/2014/main" id="{B03E1337-6215-4C3A-9A09-5B07C31A7F6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404743" y="1472109"/>
            <a:ext cx="1725210" cy="172521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         aby dodać obraz</a:t>
            </a:r>
          </a:p>
        </p:txBody>
      </p:sp>
      <p:sp>
        <p:nvSpPr>
          <p:cNvPr id="30" name="Symbol zastępczy tekstu 11">
            <a:extLst>
              <a:ext uri="{FF2B5EF4-FFF2-40B4-BE49-F238E27FC236}">
                <a16:creationId xmlns:a16="http://schemas.microsoft.com/office/drawing/2014/main" id="{E8D7E51A-0CF4-4E93-BBD5-0E0276C316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605249" y="3361444"/>
            <a:ext cx="2100919" cy="62308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2" name="Symbol zastępczy tekstu 11">
            <a:extLst>
              <a:ext uri="{FF2B5EF4-FFF2-40B4-BE49-F238E27FC236}">
                <a16:creationId xmlns:a16="http://schemas.microsoft.com/office/drawing/2014/main" id="{DD86549A-E1F3-4D89-94BE-89865FDE6E3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93609" y="3361444"/>
            <a:ext cx="2100919" cy="62308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3" name="Symbol zastępczy tekstu 11">
            <a:extLst>
              <a:ext uri="{FF2B5EF4-FFF2-40B4-BE49-F238E27FC236}">
                <a16:creationId xmlns:a16="http://schemas.microsoft.com/office/drawing/2014/main" id="{E4F8B270-DC1F-40D6-A723-AC98F43A51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16889" y="6082764"/>
            <a:ext cx="2100919" cy="62308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4" name="Symbol zastępczy tekstu 11">
            <a:extLst>
              <a:ext uri="{FF2B5EF4-FFF2-40B4-BE49-F238E27FC236}">
                <a16:creationId xmlns:a16="http://schemas.microsoft.com/office/drawing/2014/main" id="{D2177FFD-994B-4D5D-9393-27541FD53E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05249" y="6082764"/>
            <a:ext cx="2100919" cy="62308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5" name="Symbol zastępczy tekstu 11">
            <a:extLst>
              <a:ext uri="{FF2B5EF4-FFF2-40B4-BE49-F238E27FC236}">
                <a16:creationId xmlns:a16="http://schemas.microsoft.com/office/drawing/2014/main" id="{2ABBDA73-ABFB-4D60-939E-22CDEA497B3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93609" y="6082764"/>
            <a:ext cx="2100919" cy="62308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50436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stry mio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obrazu 8">
            <a:extLst>
              <a:ext uri="{FF2B5EF4-FFF2-40B4-BE49-F238E27FC236}">
                <a16:creationId xmlns:a16="http://schemas.microsoft.com/office/drawing/2014/main" id="{F415BA93-2515-4675-97CF-B339A88EE9A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753012" y="3197035"/>
            <a:ext cx="2300828" cy="1968830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1E49AD-C327-473A-9DDE-825DEC7B2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1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3" name="Symbol zastępczy obrazu 24">
            <a:extLst>
              <a:ext uri="{FF2B5EF4-FFF2-40B4-BE49-F238E27FC236}">
                <a16:creationId xmlns:a16="http://schemas.microsoft.com/office/drawing/2014/main" id="{63B6E419-3175-4E9B-97A8-42EB4E91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obrazu 8">
            <a:extLst>
              <a:ext uri="{FF2B5EF4-FFF2-40B4-BE49-F238E27FC236}">
                <a16:creationId xmlns:a16="http://schemas.microsoft.com/office/drawing/2014/main" id="{392949FA-1E4D-43B3-AEDE-D5930C6E86C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29912" y="2120075"/>
            <a:ext cx="2300828" cy="1968830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0" name="Symbol zastępczy obrazu 8">
            <a:extLst>
              <a:ext uri="{FF2B5EF4-FFF2-40B4-BE49-F238E27FC236}">
                <a16:creationId xmlns:a16="http://schemas.microsoft.com/office/drawing/2014/main" id="{0594FF0F-1417-4EBC-B924-0E063A43C28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520593" y="5303167"/>
            <a:ext cx="1312012" cy="1122696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635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2" name="Symbol zastępczy obrazu 8">
            <a:extLst>
              <a:ext uri="{FF2B5EF4-FFF2-40B4-BE49-F238E27FC236}">
                <a16:creationId xmlns:a16="http://schemas.microsoft.com/office/drawing/2014/main" id="{A90DBE37-4CCA-41BD-84A9-76D749BE4E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37612" y="3197035"/>
            <a:ext cx="2300828" cy="1968830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3" name="Symbol zastępczy obrazu 8">
            <a:extLst>
              <a:ext uri="{FF2B5EF4-FFF2-40B4-BE49-F238E27FC236}">
                <a16:creationId xmlns:a16="http://schemas.microsoft.com/office/drawing/2014/main" id="{21780002-3BA7-40A8-96CA-7EAA77CC952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3645312" y="4294315"/>
            <a:ext cx="2300828" cy="1968830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5" name="Symbol zastępczy obrazu 8">
            <a:extLst>
              <a:ext uri="{FF2B5EF4-FFF2-40B4-BE49-F238E27FC236}">
                <a16:creationId xmlns:a16="http://schemas.microsoft.com/office/drawing/2014/main" id="{B664E6EB-6EA1-4822-9E2D-BEAB4291197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429912" y="4294315"/>
            <a:ext cx="2300828" cy="1968830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1" name="Symbol zastępczy obrazu 8">
            <a:extLst>
              <a:ext uri="{FF2B5EF4-FFF2-40B4-BE49-F238E27FC236}">
                <a16:creationId xmlns:a16="http://schemas.microsoft.com/office/drawing/2014/main" id="{61F9F101-A6DE-484F-9757-C4548D6EF4A1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540748" y="5303167"/>
            <a:ext cx="1312012" cy="1122696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63500">
            <a:solidFill>
              <a:schemeClr val="bg1"/>
            </a:solidFill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6" name="Symbol zastępczy obrazu 8">
            <a:extLst>
              <a:ext uri="{FF2B5EF4-FFF2-40B4-BE49-F238E27FC236}">
                <a16:creationId xmlns:a16="http://schemas.microsoft.com/office/drawing/2014/main" id="{E397A39B-5CF4-4B4D-B647-1881C6D3D18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322212" y="3197035"/>
            <a:ext cx="2300828" cy="1968830"/>
          </a:xfrm>
          <a:prstGeom prst="hexagon">
            <a:avLst>
              <a:gd name="adj" fmla="val 28752"/>
              <a:gd name="vf" fmla="val 115470"/>
            </a:avLst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-25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7" name="Symbol zastępczy tekstu 11">
            <a:extLst>
              <a:ext uri="{FF2B5EF4-FFF2-40B4-BE49-F238E27FC236}">
                <a16:creationId xmlns:a16="http://schemas.microsoft.com/office/drawing/2014/main" id="{4D922E01-0967-49BC-B08A-F8FBAC0324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911759"/>
            <a:ext cx="6203116" cy="11225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3" name="Symbol zastępczy tekstu 11">
            <a:extLst>
              <a:ext uri="{FF2B5EF4-FFF2-40B4-BE49-F238E27FC236}">
                <a16:creationId xmlns:a16="http://schemas.microsoft.com/office/drawing/2014/main" id="{140F7C4D-5DBA-4C23-A53C-49C23BBFADE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79999" y="1206956"/>
            <a:ext cx="10518443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154479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30" name="Symbol zastępczy tekstu 11">
            <a:extLst>
              <a:ext uri="{FF2B5EF4-FFF2-40B4-BE49-F238E27FC236}">
                <a16:creationId xmlns:a16="http://schemas.microsoft.com/office/drawing/2014/main" id="{E8D7E51A-0CF4-4E93-BBD5-0E0276C316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16673" y="1720836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6" name="Symbol zastępczy tekstu 11">
            <a:extLst>
              <a:ext uri="{FF2B5EF4-FFF2-40B4-BE49-F238E27FC236}">
                <a16:creationId xmlns:a16="http://schemas.microsoft.com/office/drawing/2014/main" id="{A1CE0E12-FF08-406D-B0DF-0F13ED173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16673" y="2355115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39" name="Symbol zastępczy tekstu 11">
            <a:extLst>
              <a:ext uri="{FF2B5EF4-FFF2-40B4-BE49-F238E27FC236}">
                <a16:creationId xmlns:a16="http://schemas.microsoft.com/office/drawing/2014/main" id="{2A875A15-9D3E-4E93-B3D2-0657DB7361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6673" y="3852757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2" name="Symbol zastępczy tekstu 11">
            <a:extLst>
              <a:ext uri="{FF2B5EF4-FFF2-40B4-BE49-F238E27FC236}">
                <a16:creationId xmlns:a16="http://schemas.microsoft.com/office/drawing/2014/main" id="{F3F29786-5E91-4120-A5DA-42E481E38F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6673" y="4487036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5" name="Symbol zastępczy tekstu 11">
            <a:extLst>
              <a:ext uri="{FF2B5EF4-FFF2-40B4-BE49-F238E27FC236}">
                <a16:creationId xmlns:a16="http://schemas.microsoft.com/office/drawing/2014/main" id="{D29EC43C-9B86-4C54-A64F-1D37D92106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374" y="1742607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6" name="Symbol zastępczy tekstu 11">
            <a:extLst>
              <a:ext uri="{FF2B5EF4-FFF2-40B4-BE49-F238E27FC236}">
                <a16:creationId xmlns:a16="http://schemas.microsoft.com/office/drawing/2014/main" id="{38903C0C-0A48-46B5-974C-9B22644D54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4642" y="2376884"/>
            <a:ext cx="3433732" cy="1296000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374" y="3874528"/>
            <a:ext cx="3420000" cy="62308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4690" y="4508807"/>
            <a:ext cx="3423684" cy="1296000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8" name="Symbol zastępczy obrazu 8">
            <a:extLst>
              <a:ext uri="{FF2B5EF4-FFF2-40B4-BE49-F238E27FC236}">
                <a16:creationId xmlns:a16="http://schemas.microsoft.com/office/drawing/2014/main" id="{2310C312-43EB-49E1-BC04-0253A39110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1959668"/>
            <a:ext cx="1688400" cy="1692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AE104C93-9CB5-4781-B02E-E6DFB073E3C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402474" y="1980884"/>
            <a:ext cx="1688400" cy="1692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0" name="Symbol zastępczy obrazu 8">
            <a:extLst>
              <a:ext uri="{FF2B5EF4-FFF2-40B4-BE49-F238E27FC236}">
                <a16:creationId xmlns:a16="http://schemas.microsoft.com/office/drawing/2014/main" id="{D4DED05E-4A06-427E-ADDC-9E4C3A8853C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0" y="3874528"/>
            <a:ext cx="1688400" cy="1692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1" name="Symbol zastępczy obrazu 8">
            <a:extLst>
              <a:ext uri="{FF2B5EF4-FFF2-40B4-BE49-F238E27FC236}">
                <a16:creationId xmlns:a16="http://schemas.microsoft.com/office/drawing/2014/main" id="{FD05839D-E61C-457D-9113-40942428167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494336" y="3874528"/>
            <a:ext cx="1688400" cy="1692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35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94366" y="3697794"/>
            <a:ext cx="2197949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8070" y="4106875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E986FDF-252B-4645-BDB2-ED1770FCB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40000"/>
            <a:ext cx="10515600" cy="1037591"/>
          </a:xfrm>
        </p:spPr>
        <p:txBody>
          <a:bodyPr/>
          <a:lstStyle>
            <a:lvl1pPr>
              <a:defRPr b="0"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56" name="Symbol zastępczy tekstu 11">
            <a:extLst>
              <a:ext uri="{FF2B5EF4-FFF2-40B4-BE49-F238E27FC236}">
                <a16:creationId xmlns:a16="http://schemas.microsoft.com/office/drawing/2014/main" id="{A67FF4BB-52BE-456C-9F21-84DECA49244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97461" y="3681752"/>
            <a:ext cx="2197949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7" name="Symbol zastępczy tekstu 11">
            <a:extLst>
              <a:ext uri="{FF2B5EF4-FFF2-40B4-BE49-F238E27FC236}">
                <a16:creationId xmlns:a16="http://schemas.microsoft.com/office/drawing/2014/main" id="{0A085F98-4E95-4A5B-A9A4-C39964542DE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01165" y="4090833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58" name="Symbol zastępczy tekstu 11">
            <a:extLst>
              <a:ext uri="{FF2B5EF4-FFF2-40B4-BE49-F238E27FC236}">
                <a16:creationId xmlns:a16="http://schemas.microsoft.com/office/drawing/2014/main" id="{3103F19C-0E00-4BFB-B085-A71B022FD1C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68471" y="3689773"/>
            <a:ext cx="2197949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9" name="Symbol zastępczy tekstu 11">
            <a:extLst>
              <a:ext uri="{FF2B5EF4-FFF2-40B4-BE49-F238E27FC236}">
                <a16:creationId xmlns:a16="http://schemas.microsoft.com/office/drawing/2014/main" id="{583C5C65-487F-41D5-8A3F-D312D16776F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72175" y="4098854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60" name="Symbol zastępczy tekstu 11">
            <a:extLst>
              <a:ext uri="{FF2B5EF4-FFF2-40B4-BE49-F238E27FC236}">
                <a16:creationId xmlns:a16="http://schemas.microsoft.com/office/drawing/2014/main" id="{393D2EC7-4568-4C8A-A5C5-E5F314C708D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11671" y="3689773"/>
            <a:ext cx="2197949" cy="3978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61" name="Symbol zastępczy tekstu 11">
            <a:extLst>
              <a:ext uri="{FF2B5EF4-FFF2-40B4-BE49-F238E27FC236}">
                <a16:creationId xmlns:a16="http://schemas.microsoft.com/office/drawing/2014/main" id="{2AD7BA3C-B0AC-4F09-9E9C-EE60073D357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15375" y="4098854"/>
            <a:ext cx="2190541" cy="22738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2CBC0BCB-A83D-4AAC-946E-A1123ADA69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3340" y="1737692"/>
            <a:ext cx="1800000" cy="180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18" name="Symbol zastępczy obrazu 8">
            <a:extLst>
              <a:ext uri="{FF2B5EF4-FFF2-40B4-BE49-F238E27FC236}">
                <a16:creationId xmlns:a16="http://schemas.microsoft.com/office/drawing/2014/main" id="{2F956E9F-FE82-4989-BBFD-7E54CC21AA8A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4096435" y="1737692"/>
            <a:ext cx="1800000" cy="180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8AC082A5-E0A9-4754-BD71-11F0D0768235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767445" y="1729671"/>
            <a:ext cx="1800000" cy="180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0" name="Symbol zastępczy obrazu 8">
            <a:extLst>
              <a:ext uri="{FF2B5EF4-FFF2-40B4-BE49-F238E27FC236}">
                <a16:creationId xmlns:a16="http://schemas.microsoft.com/office/drawing/2014/main" id="{1F1CF8FC-71B8-4B80-A9ED-1C2CA68439EF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510645" y="1740689"/>
            <a:ext cx="1800000" cy="180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7081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100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30" name="Symbol zastępczy tekstu 11">
            <a:extLst>
              <a:ext uri="{FF2B5EF4-FFF2-40B4-BE49-F238E27FC236}">
                <a16:creationId xmlns:a16="http://schemas.microsoft.com/office/drawing/2014/main" id="{E8D7E51A-0CF4-4E93-BBD5-0E0276C316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23644" y="1977508"/>
            <a:ext cx="3420000" cy="432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36" name="Symbol zastępczy tekstu 11">
            <a:extLst>
              <a:ext uri="{FF2B5EF4-FFF2-40B4-BE49-F238E27FC236}">
                <a16:creationId xmlns:a16="http://schemas.microsoft.com/office/drawing/2014/main" id="{A1CE0E12-FF08-406D-B0DF-0F13ED173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23644" y="2419283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39" name="Symbol zastępczy tekstu 11">
            <a:extLst>
              <a:ext uri="{FF2B5EF4-FFF2-40B4-BE49-F238E27FC236}">
                <a16:creationId xmlns:a16="http://schemas.microsoft.com/office/drawing/2014/main" id="{2A875A15-9D3E-4E93-B3D2-0657DB7361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23644" y="4134808"/>
            <a:ext cx="3420000" cy="432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2" name="Symbol zastępczy tekstu 11">
            <a:extLst>
              <a:ext uri="{FF2B5EF4-FFF2-40B4-BE49-F238E27FC236}">
                <a16:creationId xmlns:a16="http://schemas.microsoft.com/office/drawing/2014/main" id="{F3F29786-5E91-4120-A5DA-42E481E38F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23644" y="4583288"/>
            <a:ext cx="3420285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5" name="Symbol zastępczy tekstu 11">
            <a:extLst>
              <a:ext uri="{FF2B5EF4-FFF2-40B4-BE49-F238E27FC236}">
                <a16:creationId xmlns:a16="http://schemas.microsoft.com/office/drawing/2014/main" id="{D29EC43C-9B86-4C54-A64F-1D37D92106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677107" y="1977508"/>
            <a:ext cx="3433732" cy="396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6" name="Symbol zastępczy tekstu 11">
            <a:extLst>
              <a:ext uri="{FF2B5EF4-FFF2-40B4-BE49-F238E27FC236}">
                <a16:creationId xmlns:a16="http://schemas.microsoft.com/office/drawing/2014/main" id="{38903C0C-0A48-46B5-974C-9B22644D54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677107" y="2384905"/>
            <a:ext cx="3433732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77107" y="4134808"/>
            <a:ext cx="3420000" cy="432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77107" y="4580996"/>
            <a:ext cx="3423684" cy="1296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6" name="Symbol zastępczy obrazu 8">
            <a:extLst>
              <a:ext uri="{FF2B5EF4-FFF2-40B4-BE49-F238E27FC236}">
                <a16:creationId xmlns:a16="http://schemas.microsoft.com/office/drawing/2014/main" id="{6DF90937-8195-4680-BDF0-BFE79104E7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80000" y="1977508"/>
            <a:ext cx="1440000" cy="144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18" name="Symbol zastępczy obrazu 8">
            <a:extLst>
              <a:ext uri="{FF2B5EF4-FFF2-40B4-BE49-F238E27FC236}">
                <a16:creationId xmlns:a16="http://schemas.microsoft.com/office/drawing/2014/main" id="{09EB0F10-6672-4031-8C7B-D89EB16545D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82774" y="4134808"/>
            <a:ext cx="1440000" cy="144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6F76CFB9-4A90-43B9-94E9-845977067C6D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40905" y="1977508"/>
            <a:ext cx="1440000" cy="144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0" name="Symbol zastępczy obrazu 8">
            <a:extLst>
              <a:ext uri="{FF2B5EF4-FFF2-40B4-BE49-F238E27FC236}">
                <a16:creationId xmlns:a16="http://schemas.microsoft.com/office/drawing/2014/main" id="{4845A145-BD7F-4A35-A091-F60DF1A31386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440905" y="4134808"/>
            <a:ext cx="1440000" cy="1440000"/>
          </a:xfrm>
          <a:prstGeom prst="ellipse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61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ecia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obrazu 24">
            <a:extLst>
              <a:ext uri="{FF2B5EF4-FFF2-40B4-BE49-F238E27FC236}">
                <a16:creationId xmlns:a16="http://schemas.microsoft.com/office/drawing/2014/main" id="{0BAF8D68-6F9B-47BC-A59C-3A68EC2AD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935" cy="6858000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</p:spPr>
        <p:txBody>
          <a:bodyPr vert="vert"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marL="0" indent="0" algn="ctr">
              <a:lnSpc>
                <a:spcPct val="100000"/>
              </a:lnSpc>
              <a:buFontTx/>
              <a:buNone/>
              <a:defRPr sz="14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D77082C6-4DEB-4660-9649-E5BB6A046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39999"/>
            <a:ext cx="10515600" cy="648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KLIKNIJ ABY DODAĆ SWÓJ TYTUŁ</a:t>
            </a:r>
          </a:p>
        </p:txBody>
      </p:sp>
      <p:sp>
        <p:nvSpPr>
          <p:cNvPr id="45" name="Symbol zastępczy tekstu 11">
            <a:extLst>
              <a:ext uri="{FF2B5EF4-FFF2-40B4-BE49-F238E27FC236}">
                <a16:creationId xmlns:a16="http://schemas.microsoft.com/office/drawing/2014/main" id="{D29EC43C-9B86-4C54-A64F-1D37D92106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90976" y="1977508"/>
            <a:ext cx="2632828" cy="396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46" name="Symbol zastępczy tekstu 11">
            <a:extLst>
              <a:ext uri="{FF2B5EF4-FFF2-40B4-BE49-F238E27FC236}">
                <a16:creationId xmlns:a16="http://schemas.microsoft.com/office/drawing/2014/main" id="{38903C0C-0A48-46B5-974C-9B22644D54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90975" y="2384904"/>
            <a:ext cx="2632829" cy="166740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49" name="Symbol zastępczy tekstu 11">
            <a:extLst>
              <a:ext uri="{FF2B5EF4-FFF2-40B4-BE49-F238E27FC236}">
                <a16:creationId xmlns:a16="http://schemas.microsoft.com/office/drawing/2014/main" id="{6E9C0CA5-977D-492C-9C90-B4FDDC06D7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90975" y="4311270"/>
            <a:ext cx="2632827" cy="432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52" name="Symbol zastępczy tekstu 11">
            <a:extLst>
              <a:ext uri="{FF2B5EF4-FFF2-40B4-BE49-F238E27FC236}">
                <a16:creationId xmlns:a16="http://schemas.microsoft.com/office/drawing/2014/main" id="{CA256AA8-85C3-4260-9885-900E707566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90975" y="4757457"/>
            <a:ext cx="2625125" cy="166740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16" name="Symbol zastępczy obrazu 8">
            <a:extLst>
              <a:ext uri="{FF2B5EF4-FFF2-40B4-BE49-F238E27FC236}">
                <a16:creationId xmlns:a16="http://schemas.microsoft.com/office/drawing/2014/main" id="{6DF90937-8195-4680-BDF0-BFE79104E7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999" y="1977507"/>
            <a:ext cx="2074801" cy="2074801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18" name="Symbol zastępczy obrazu 8">
            <a:extLst>
              <a:ext uri="{FF2B5EF4-FFF2-40B4-BE49-F238E27FC236}">
                <a16:creationId xmlns:a16="http://schemas.microsoft.com/office/drawing/2014/main" id="{09EB0F10-6672-4031-8C7B-D89EB16545D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82774" y="4311270"/>
            <a:ext cx="2072026" cy="2072026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1" name="Symbol zastępczy tekstu 11">
            <a:extLst>
              <a:ext uri="{FF2B5EF4-FFF2-40B4-BE49-F238E27FC236}">
                <a16:creationId xmlns:a16="http://schemas.microsoft.com/office/drawing/2014/main" id="{82095795-78AE-4A67-B874-D8F268001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1209148"/>
            <a:ext cx="10515600" cy="3812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 DOLOR SIT AMET</a:t>
            </a:r>
          </a:p>
        </p:txBody>
      </p:sp>
      <p:sp>
        <p:nvSpPr>
          <p:cNvPr id="22" name="Symbol zastępczy tekstu 11">
            <a:extLst>
              <a:ext uri="{FF2B5EF4-FFF2-40B4-BE49-F238E27FC236}">
                <a16:creationId xmlns:a16="http://schemas.microsoft.com/office/drawing/2014/main" id="{F36514B3-E325-467E-B404-7F4DF8FC9AA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62771" y="1977508"/>
            <a:ext cx="2622300" cy="396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23" name="Symbol zastępczy tekstu 11">
            <a:extLst>
              <a:ext uri="{FF2B5EF4-FFF2-40B4-BE49-F238E27FC236}">
                <a16:creationId xmlns:a16="http://schemas.microsoft.com/office/drawing/2014/main" id="{B2E82DC4-8B24-4846-B181-2CFC9F75338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62770" y="2384904"/>
            <a:ext cx="2632829" cy="166740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24" name="Symbol zastępczy tekstu 11">
            <a:extLst>
              <a:ext uri="{FF2B5EF4-FFF2-40B4-BE49-F238E27FC236}">
                <a16:creationId xmlns:a16="http://schemas.microsoft.com/office/drawing/2014/main" id="{A0F075A2-4B75-485A-A9C8-2569DAED32E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62771" y="4311270"/>
            <a:ext cx="2622300" cy="4320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LOREM IPSUM</a:t>
            </a:r>
          </a:p>
        </p:txBody>
      </p:sp>
      <p:sp>
        <p:nvSpPr>
          <p:cNvPr id="26" name="Symbol zastępczy tekstu 11">
            <a:extLst>
              <a:ext uri="{FF2B5EF4-FFF2-40B4-BE49-F238E27FC236}">
                <a16:creationId xmlns:a16="http://schemas.microsoft.com/office/drawing/2014/main" id="{BC8C9C61-AF25-4E74-AF9C-034A3D6952A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62770" y="4757457"/>
            <a:ext cx="2625125" cy="166740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100">
                <a:latin typeface="+mn-lt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</a:t>
            </a:r>
          </a:p>
        </p:txBody>
      </p:sp>
      <p:sp>
        <p:nvSpPr>
          <p:cNvPr id="27" name="Symbol zastępczy obrazu 8">
            <a:extLst>
              <a:ext uri="{FF2B5EF4-FFF2-40B4-BE49-F238E27FC236}">
                <a16:creationId xmlns:a16="http://schemas.microsoft.com/office/drawing/2014/main" id="{29B885C2-C1F5-440D-B56D-4D7F69A0055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651794" y="1977507"/>
            <a:ext cx="2074801" cy="2074801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  <p:sp>
        <p:nvSpPr>
          <p:cNvPr id="28" name="Symbol zastępczy obrazu 8">
            <a:extLst>
              <a:ext uri="{FF2B5EF4-FFF2-40B4-BE49-F238E27FC236}">
                <a16:creationId xmlns:a16="http://schemas.microsoft.com/office/drawing/2014/main" id="{348779E3-45A5-4608-A128-7E798CC53722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654569" y="4311270"/>
            <a:ext cx="2072026" cy="2072026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 w="190500">
            <a:noFill/>
          </a:ln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pl-PL" dirty="0"/>
              <a:t>Kliknij ikonę, aby dodać </a:t>
            </a:r>
            <a:r>
              <a:rPr lang="pl-PL" dirty="0" err="1"/>
              <a:t>obrazv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016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C715934E-175F-424A-B0D3-E45578F0A8B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5400000">
            <a:off x="-197722" y="534962"/>
            <a:ext cx="976939" cy="329021"/>
          </a:xfrm>
          <a:prstGeom prst="rect">
            <a:avLst/>
          </a:prstGeom>
        </p:spPr>
      </p:pic>
      <p:sp>
        <p:nvSpPr>
          <p:cNvPr id="7" name="Symbol zastępczy tytułu 6">
            <a:extLst>
              <a:ext uri="{FF2B5EF4-FFF2-40B4-BE49-F238E27FC236}">
                <a16:creationId xmlns:a16="http://schemas.microsoft.com/office/drawing/2014/main" id="{B709B82E-FC4C-4927-B532-0B4C2340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10515600" cy="1037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KLIKNIJ ABY DODAĆ SWÓJ TYTUŁ</a:t>
            </a:r>
          </a:p>
        </p:txBody>
      </p:sp>
    </p:spTree>
    <p:extLst>
      <p:ext uri="{BB962C8B-B14F-4D97-AF65-F5344CB8AC3E}">
        <p14:creationId xmlns:p14="http://schemas.microsoft.com/office/powerpoint/2010/main" val="21036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image" Target="../media/image1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32E96A6-3825-4435-BAF7-2313DE8288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488" y="5172761"/>
            <a:ext cx="4074754" cy="481114"/>
          </a:xfrm>
        </p:spPr>
        <p:txBody>
          <a:bodyPr/>
          <a:lstStyle/>
          <a:p>
            <a:r>
              <a:rPr lang="pl-PL" sz="2600" b="1" dirty="0"/>
              <a:t>Nieruchomość na sprzedaż</a:t>
            </a:r>
          </a:p>
          <a:p>
            <a:r>
              <a:rPr lang="pl-PL" sz="2000" dirty="0"/>
              <a:t>Warszawa, ul. Heroldów 15C</a:t>
            </a:r>
          </a:p>
          <a:p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5F34793B-4F08-4409-958D-CED8E99F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40" y="5413318"/>
            <a:ext cx="3881284" cy="922745"/>
          </a:xfrm>
        </p:spPr>
        <p:txBody>
          <a:bodyPr>
            <a:normAutofit fontScale="90000"/>
          </a:bodyPr>
          <a:lstStyle/>
          <a:p>
            <a:r>
              <a:rPr lang="pl-PL" sz="1600" dirty="0"/>
              <a:t>-</a:t>
            </a:r>
            <a:br>
              <a:rPr lang="pl-PL" sz="1600" dirty="0"/>
            </a:br>
            <a:br>
              <a:rPr lang="pl-PL" sz="1600" dirty="0"/>
            </a:br>
            <a:br>
              <a:rPr lang="pl-PL" sz="1600" dirty="0"/>
            </a:br>
            <a:r>
              <a:rPr lang="pl-PL" sz="1200" b="1" cap="small" dirty="0">
                <a:solidFill>
                  <a:srgbClr val="FFFFFF"/>
                </a:solidFill>
                <a:latin typeface="16"/>
                <a:ea typeface="+mn-ea"/>
                <a:cs typeface="+mn-cs"/>
              </a:rPr>
              <a:t>styczeń  2026 </a:t>
            </a:r>
            <a:r>
              <a:rPr lang="pl-PL" sz="1100" b="1" dirty="0">
                <a:latin typeface="16"/>
              </a:rPr>
              <a:t>r.</a:t>
            </a:r>
            <a:br>
              <a:rPr lang="pl-PL" sz="1100" b="1" dirty="0">
                <a:latin typeface="16"/>
              </a:rPr>
            </a:br>
            <a:r>
              <a:rPr lang="pl-PL" b="1" dirty="0">
                <a:solidFill>
                  <a:srgbClr val="FF0000"/>
                </a:solidFill>
                <a:latin typeface="16"/>
              </a:rPr>
              <a:t> </a:t>
            </a:r>
            <a:br>
              <a:rPr lang="pl-PL" sz="1100" cap="small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endParaRPr lang="pl-PL" sz="1200" b="1" cap="small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Symbol zastępczy obrazu 7" descr="Obraz zawierający zielony, zamknąć&#10;&#10;Opis wygenerowany automatycznie">
            <a:extLst>
              <a:ext uri="{FF2B5EF4-FFF2-40B4-BE49-F238E27FC236}">
                <a16:creationId xmlns:a16="http://schemas.microsoft.com/office/drawing/2014/main" id="{E283C8BA-3261-4F56-97FE-61BAECD1F0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>
            <a:fillRect/>
          </a:stretch>
        </p:blipFill>
        <p:spPr>
          <a:xfrm>
            <a:off x="433753" y="438150"/>
            <a:ext cx="4291740" cy="4290158"/>
          </a:xfrm>
        </p:spPr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F120E532-AD8A-4316-A95C-9A4902078A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 b="15681"/>
          <a:stretch>
            <a:fillRect/>
          </a:stretch>
        </p:blipFill>
        <p:spPr/>
      </p:pic>
      <p:pic>
        <p:nvPicPr>
          <p:cNvPr id="18" name="Symbol zastępczy obrazu 17" descr="Obraz zawierający wątek&#10;&#10;Opis wygenerowany automatycznie">
            <a:extLst>
              <a:ext uri="{FF2B5EF4-FFF2-40B4-BE49-F238E27FC236}">
                <a16:creationId xmlns:a16="http://schemas.microsoft.com/office/drawing/2014/main" id="{2BA62CD8-2869-4C43-8BB9-186FBB6E24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" b="562"/>
          <a:stretch>
            <a:fillRect/>
          </a:stretch>
        </p:blipFill>
        <p:spPr/>
      </p:pic>
      <p:pic>
        <p:nvPicPr>
          <p:cNvPr id="23" name="Symbol zastępczy obrazu 22">
            <a:extLst>
              <a:ext uri="{FF2B5EF4-FFF2-40B4-BE49-F238E27FC236}">
                <a16:creationId xmlns:a16="http://schemas.microsoft.com/office/drawing/2014/main" id="{EF70EE44-004D-4F1B-8B86-EC6A79346D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7887"/>
          <a:stretch>
            <a:fillRect/>
          </a:stretch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AA1A68B-2AFD-4A4C-D7CC-76CCEB8E4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46" y="405364"/>
            <a:ext cx="4291740" cy="43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ECA4605-E111-E035-A592-64CB7007A9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4" r="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419790-E065-95C3-2007-89AEBF96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477" y="1820984"/>
            <a:ext cx="5473201" cy="460014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Adres nieruchomości</a:t>
            </a:r>
            <a:endParaRPr lang="pl-PL" sz="12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Warszawa, ulica Heroldów 15C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(Bielany)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Przedmiot transakcji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Sprzedaż prawa własności lokalu mieszkalnego nr 16 stanowiącego 	odrębną nieruchomość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1E909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Stan prawny nieruchomości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Dla nieruchomości lokalowej prowadzona jest  przez Sąd Rejonowy </a:t>
            </a: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	dla Warszawy– Mokotowa VI Wydział Ksiąg Wieczystych – Księga 	Wieczysta WA1M/00287959/6.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W dziale I-Sp KW zapisano, że z prawem własności do lokalu związany 	jest udział 831/100000 w nieruchomości wspólnej, której stanowi 	prawo własności gruntu oraz części budynku i urządzenia, które nie 	służą wyłącznie do użytku właścicieli lokali. Zgodnie z zapisem w dziale 	II KW właścicielem nieruchomości jest Polska Wytwórnia Papierów 	Wartościowych S.A.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Szczegóły budynku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Nieruchomość położona jest w obrębie dzielnicy Bielany, w części 	Młociny, w odległości 9,4 km od centrum miasta (w linii prostej).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Budynek powstał w 1999 roku, 4 – piętrowy, wyposażony w windę.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Okolica budynku nie jest objęta  Strefą Płatnego Parkowania 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	</a:t>
            </a:r>
            <a:endParaRPr lang="pl-PL" sz="1200" dirty="0">
              <a:solidFill>
                <a:srgbClr val="1E9090"/>
              </a:solidFill>
            </a:endParaRPr>
          </a:p>
          <a:p>
            <a:endParaRPr lang="pl-PL" sz="1200" dirty="0">
              <a:solidFill>
                <a:srgbClr val="000000"/>
              </a:solidFill>
            </a:endParaRPr>
          </a:p>
          <a:p>
            <a:endParaRPr lang="pl-PL" sz="1200" dirty="0">
              <a:solidFill>
                <a:srgbClr val="1E9090"/>
              </a:solidFill>
            </a:endParaRPr>
          </a:p>
          <a:p>
            <a:endParaRPr lang="pl-PL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3AEEE6A7-C0B4-BC86-F365-F77A9831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39999"/>
            <a:ext cx="5473200" cy="851139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Nieruchomość na sprzedaż</a:t>
            </a:r>
            <a:br>
              <a:rPr lang="pl-PL" dirty="0"/>
            </a:br>
            <a:r>
              <a:rPr lang="pl-PL" sz="2200" dirty="0">
                <a:solidFill>
                  <a:srgbClr val="1E9090"/>
                </a:solidFill>
              </a:rPr>
              <a:t>Warszawa, ulica Heroldów 15C </a:t>
            </a:r>
            <a:br>
              <a:rPr lang="pl-PL" sz="2000" dirty="0">
                <a:solidFill>
                  <a:schemeClr val="accent2"/>
                </a:solidFill>
              </a:rPr>
            </a:br>
            <a:br>
              <a:rPr lang="pl-PL" sz="2000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2FB1683-8D1B-0A3E-624F-FA731A1D4F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999" y="1313488"/>
            <a:ext cx="5465179" cy="381213"/>
          </a:xfrm>
        </p:spPr>
        <p:txBody>
          <a:bodyPr/>
          <a:lstStyle/>
          <a:p>
            <a:r>
              <a:rPr lang="pl-PL" dirty="0">
                <a:solidFill>
                  <a:srgbClr val="1E9090"/>
                </a:solidFill>
              </a:rPr>
              <a:t>lokal mieszkalny nr 16</a:t>
            </a:r>
          </a:p>
        </p:txBody>
      </p:sp>
      <p:pic>
        <p:nvPicPr>
          <p:cNvPr id="12" name="Grafika 11" descr="Znacznik z wypełnieniem pełnym">
            <a:extLst>
              <a:ext uri="{FF2B5EF4-FFF2-40B4-BE49-F238E27FC236}">
                <a16:creationId xmlns:a16="http://schemas.microsoft.com/office/drawing/2014/main" id="{75496990-7002-0172-2BFD-B32DB647F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144" y="1947750"/>
            <a:ext cx="433754" cy="433754"/>
          </a:xfrm>
          <a:prstGeom prst="rect">
            <a:avLst/>
          </a:prstGeom>
        </p:spPr>
      </p:pic>
      <p:pic>
        <p:nvPicPr>
          <p:cNvPr id="14" name="Grafika 13" descr="Szala sprawiedliwości z wypełnieniem pełnym">
            <a:extLst>
              <a:ext uri="{FF2B5EF4-FFF2-40B4-BE49-F238E27FC236}">
                <a16:creationId xmlns:a16="http://schemas.microsoft.com/office/drawing/2014/main" id="{DAA10FA6-E97B-50C3-8667-DFF4C92E0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397" y="3781209"/>
            <a:ext cx="457200" cy="457200"/>
          </a:xfrm>
          <a:prstGeom prst="rect">
            <a:avLst/>
          </a:prstGeom>
        </p:spPr>
      </p:pic>
      <p:pic>
        <p:nvPicPr>
          <p:cNvPr id="18" name="Grafika 17" descr="Miasto z wypełnieniem pełnym">
            <a:extLst>
              <a:ext uri="{FF2B5EF4-FFF2-40B4-BE49-F238E27FC236}">
                <a16:creationId xmlns:a16="http://schemas.microsoft.com/office/drawing/2014/main" id="{1D2EA6EE-38E7-802E-FDB3-D8D26EFC2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397" y="2579588"/>
            <a:ext cx="497204" cy="497204"/>
          </a:xfrm>
          <a:prstGeom prst="rect">
            <a:avLst/>
          </a:prstGeom>
        </p:spPr>
      </p:pic>
      <p:pic>
        <p:nvPicPr>
          <p:cNvPr id="17" name="Symbol zastępczy obrazu 16">
            <a:extLst>
              <a:ext uri="{FF2B5EF4-FFF2-40B4-BE49-F238E27FC236}">
                <a16:creationId xmlns:a16="http://schemas.microsoft.com/office/drawing/2014/main" id="{9FA4AD54-5B52-EE51-22A6-C87DF7E700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/>
          <a:srcRect l="12788" r="12788"/>
          <a:stretch/>
        </p:blipFill>
        <p:spPr>
          <a:xfrm>
            <a:off x="6908801" y="0"/>
            <a:ext cx="5283199" cy="6857999"/>
          </a:xfrm>
        </p:spPr>
      </p:pic>
      <p:pic>
        <p:nvPicPr>
          <p:cNvPr id="20" name="Grafika 19" descr="Budynek kontur">
            <a:extLst>
              <a:ext uri="{FF2B5EF4-FFF2-40B4-BE49-F238E27FC236}">
                <a16:creationId xmlns:a16="http://schemas.microsoft.com/office/drawing/2014/main" id="{329B48A0-A39F-BE4E-9047-330461251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257" y="5544512"/>
            <a:ext cx="519358" cy="5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ECA4605-E111-E035-A592-64CB7007A9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4" r="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419790-E065-95C3-2007-89AEBF96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656" y="1897939"/>
            <a:ext cx="5603544" cy="460014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br>
              <a:rPr lang="pl-PL" sz="1200" dirty="0">
                <a:solidFill>
                  <a:srgbClr val="000000"/>
                </a:solidFill>
              </a:rPr>
            </a:b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                 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E9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Planistyka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obowiązuje MPZP osiedla Młociny, uchwała 401/XVIII/00;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tereny zabudowy mieszkaniowej wielorodzinnej oznaczone na mapie 	   symbolem 8-MW.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E9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Obsługa komunikacyjna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Wjazd od ulicy Kolumbijskiej.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E9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E9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Transport publiczny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Przystanki autobusowe od ul. Pułkowej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000000"/>
                </a:solidFill>
                <a:latin typeface="Calibri"/>
              </a:rPr>
              <a:t>	Przystanki tramwajowe od Al. </a:t>
            </a:r>
            <a:r>
              <a:rPr lang="pl-PL" sz="1200" dirty="0" err="1">
                <a:solidFill>
                  <a:srgbClr val="000000"/>
                </a:solidFill>
                <a:latin typeface="Calibri"/>
              </a:rPr>
              <a:t>Wittek</a:t>
            </a:r>
            <a:endParaRPr lang="pl-PL" sz="1200" dirty="0">
              <a:solidFill>
                <a:srgbClr val="000000"/>
              </a:solid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Najbliższa stacja metra - Młociny </a:t>
            </a:r>
            <a:r>
              <a:rPr lang="pl-PL" sz="1200" dirty="0">
                <a:solidFill>
                  <a:srgbClr val="1E9090"/>
                </a:solidFill>
              </a:rPr>
              <a:t>	</a:t>
            </a:r>
            <a:r>
              <a:rPr lang="pl-PL" sz="1200" dirty="0">
                <a:solidFill>
                  <a:srgbClr val="000000"/>
                </a:solidFill>
              </a:rPr>
              <a:t>	</a:t>
            </a:r>
            <a:endParaRPr lang="pl-PL" sz="1200" dirty="0">
              <a:solidFill>
                <a:srgbClr val="1E9090"/>
              </a:solidFill>
            </a:endParaRPr>
          </a:p>
          <a:p>
            <a:endParaRPr lang="pl-PL" sz="1200" dirty="0">
              <a:solidFill>
                <a:srgbClr val="000000"/>
              </a:solidFill>
            </a:endParaRPr>
          </a:p>
          <a:p>
            <a:endParaRPr lang="pl-PL" sz="1200" dirty="0">
              <a:solidFill>
                <a:srgbClr val="1E9090"/>
              </a:solidFill>
            </a:endParaRPr>
          </a:p>
          <a:p>
            <a:endParaRPr lang="pl-PL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3AEEE6A7-C0B4-BC86-F365-F77A9831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39999"/>
            <a:ext cx="5473200" cy="851139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Nieruchomość na sprzedaż</a:t>
            </a:r>
            <a:br>
              <a:rPr lang="pl-PL" dirty="0"/>
            </a:br>
            <a:r>
              <a:rPr lang="pl-PL" sz="2200" dirty="0">
                <a:solidFill>
                  <a:srgbClr val="1E9090"/>
                </a:solidFill>
              </a:rPr>
              <a:t>Warszawa, ulica Heroldów 15C </a:t>
            </a:r>
            <a:br>
              <a:rPr lang="pl-PL" sz="2000" dirty="0">
                <a:solidFill>
                  <a:schemeClr val="accent2"/>
                </a:solidFill>
              </a:rPr>
            </a:br>
            <a:br>
              <a:rPr lang="pl-PL" sz="2000" dirty="0">
                <a:solidFill>
                  <a:schemeClr val="accent2"/>
                </a:solidFill>
              </a:rPr>
            </a:br>
            <a:br>
              <a:rPr lang="pl-PL" sz="2000" dirty="0">
                <a:solidFill>
                  <a:schemeClr val="accent2"/>
                </a:solidFill>
              </a:rPr>
            </a:br>
            <a:br>
              <a:rPr lang="pl-PL" sz="2000" dirty="0">
                <a:solidFill>
                  <a:schemeClr val="accent2"/>
                </a:solidFill>
              </a:rPr>
            </a:br>
            <a:br>
              <a:rPr lang="pl-PL" sz="1300" dirty="0">
                <a:solidFill>
                  <a:schemeClr val="accent2"/>
                </a:solidFill>
              </a:rPr>
            </a:br>
            <a:r>
              <a:rPr lang="pl-PL" sz="1300" dirty="0">
                <a:solidFill>
                  <a:schemeClr val="accent2"/>
                </a:solidFill>
              </a:rPr>
              <a:t>               </a:t>
            </a:r>
            <a:r>
              <a:rPr kumimoji="0" lang="pl-PL" sz="1300" i="0" u="none" strike="noStrike" kern="1200" cap="none" spc="0" normalizeH="0" baseline="0" noProof="0" dirty="0">
                <a:ln>
                  <a:noFill/>
                </a:ln>
                <a:solidFill>
                  <a:srgbClr val="1E9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Opis lokalu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E9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Lokal położony w budynku mieszkalnym w Warszawie w dzielnicy 	Bielany,     </a:t>
            </a:r>
            <a:b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usytuowany  jest  na  3 piętrze (4 kondygnacji nadziemnej),   powierzchnia   </a:t>
            </a:r>
            <a:b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użytkowa - 38,31 m</a:t>
            </a:r>
            <a:r>
              <a:rPr kumimoji="0" lang="pl-PL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Lokal  składa  się  z  pokoju  dziennego  z  aneksem    </a:t>
            </a:r>
            <a:b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kuchennym, sypialni, łazienki oraz przedpokoju.</a:t>
            </a:r>
            <a:b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</a:t>
            </a:r>
            <a:r>
              <a:rPr kumimoji="0" lang="pl-PL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Dobry stan techniczny, niski standard wykończenia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2FB1683-8D1B-0A3E-624F-FA731A1D4F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999" y="1313488"/>
            <a:ext cx="5465179" cy="381213"/>
          </a:xfrm>
        </p:spPr>
        <p:txBody>
          <a:bodyPr/>
          <a:lstStyle/>
          <a:p>
            <a:r>
              <a:rPr lang="pl-PL" dirty="0">
                <a:solidFill>
                  <a:srgbClr val="1E9090"/>
                </a:solidFill>
              </a:rPr>
              <a:t>lokal mieszkalny nr 16</a:t>
            </a:r>
          </a:p>
        </p:txBody>
      </p:sp>
      <p:pic>
        <p:nvPicPr>
          <p:cNvPr id="16" name="Grafika 15" descr="Dom z wypełnieniem pełnym">
            <a:extLst>
              <a:ext uri="{FF2B5EF4-FFF2-40B4-BE49-F238E27FC236}">
                <a16:creationId xmlns:a16="http://schemas.microsoft.com/office/drawing/2014/main" id="{A3B122C5-DDE0-9048-C9BB-9E5FF0E60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207" y="2597252"/>
            <a:ext cx="519357" cy="519357"/>
          </a:xfrm>
          <a:prstGeom prst="rect">
            <a:avLst/>
          </a:prstGeom>
        </p:spPr>
      </p:pic>
      <p:pic>
        <p:nvPicPr>
          <p:cNvPr id="10" name="Grafika 9" descr="Tramwaj z wypełnieniem pełnym">
            <a:extLst>
              <a:ext uri="{FF2B5EF4-FFF2-40B4-BE49-F238E27FC236}">
                <a16:creationId xmlns:a16="http://schemas.microsoft.com/office/drawing/2014/main" id="{E28ABFDF-D6F3-2D69-10E0-3634A7BD2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066" y="5108346"/>
            <a:ext cx="519357" cy="519357"/>
          </a:xfrm>
          <a:prstGeom prst="rect">
            <a:avLst/>
          </a:prstGeom>
        </p:spPr>
      </p:pic>
      <p:pic>
        <p:nvPicPr>
          <p:cNvPr id="13" name="Grafika 12" descr="Plan z wypełnieniem pełnym">
            <a:extLst>
              <a:ext uri="{FF2B5EF4-FFF2-40B4-BE49-F238E27FC236}">
                <a16:creationId xmlns:a16="http://schemas.microsoft.com/office/drawing/2014/main" id="{EC6ECA10-7BF4-75B2-D104-4D05F72B4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191" y="3741391"/>
            <a:ext cx="377232" cy="377232"/>
          </a:xfrm>
          <a:prstGeom prst="rect">
            <a:avLst/>
          </a:prstGeom>
        </p:spPr>
      </p:pic>
      <p:pic>
        <p:nvPicPr>
          <p:cNvPr id="17" name="Grafika 16" descr="Samochód z wypełnieniem pełnym">
            <a:extLst>
              <a:ext uri="{FF2B5EF4-FFF2-40B4-BE49-F238E27FC236}">
                <a16:creationId xmlns:a16="http://schemas.microsoft.com/office/drawing/2014/main" id="{BCA99E35-4472-77BC-D0A3-810B96C455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3207" y="4514724"/>
            <a:ext cx="457200" cy="457200"/>
          </a:xfrm>
          <a:prstGeom prst="rect">
            <a:avLst/>
          </a:prstGeom>
        </p:spPr>
      </p:pic>
      <p:pic>
        <p:nvPicPr>
          <p:cNvPr id="24" name="Symbol zastępczy obrazu 23">
            <a:extLst>
              <a:ext uri="{FF2B5EF4-FFF2-40B4-BE49-F238E27FC236}">
                <a16:creationId xmlns:a16="http://schemas.microsoft.com/office/drawing/2014/main" id="{5AECF068-6D7E-2007-513A-22D1E26BF6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1"/>
          <a:srcRect l="8935" r="8935"/>
          <a:stretch/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CA3D5FD-C594-CAB1-75AD-DD99A4C287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889" y="3899275"/>
            <a:ext cx="3922110" cy="29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5ECA4605-E111-E035-A592-64CB7007A9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4" r="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419790-E065-95C3-2007-89AEBF96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789" y="1930246"/>
            <a:ext cx="5473201" cy="460014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Prowadzący przetarg: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1E9090"/>
                </a:solidFill>
              </a:rPr>
              <a:t>	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Polska Wytwórnia Papierów Wartościowych S.A. z siedzibą w 	Warszawie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Tryb Przetargu: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pisemny, nieograniczony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1E909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1E9090"/>
                </a:solidFill>
              </a:rPr>
              <a:t>	Cena wywoławcza: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</a:rPr>
              <a:t>	584.381,00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E9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Formularz ofertowy: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1200" dirty="0">
                <a:solidFill>
                  <a:srgbClr val="1E9090"/>
                </a:solidFill>
                <a:latin typeface="Calibri"/>
              </a:rPr>
              <a:t>	</a:t>
            </a:r>
            <a:r>
              <a:rPr lang="pl-PL" sz="1200" dirty="0">
                <a:solidFill>
                  <a:srgbClr val="000000"/>
                </a:solidFill>
                <a:latin typeface="Calibri"/>
              </a:rPr>
              <a:t>Oferty należy składać w siedzibie PWPW S.A. ul. Sanguszki 1, 00-222 	Warszawa (recepcja – wejście od strony ul. Sanguszki albo </a:t>
            </a:r>
            <a:br>
              <a:rPr lang="pl-PL" sz="1200" dirty="0">
                <a:solidFill>
                  <a:srgbClr val="000000"/>
                </a:solidFill>
                <a:latin typeface="Calibri"/>
              </a:rPr>
            </a:br>
            <a:r>
              <a:rPr lang="pl-PL" sz="1200" dirty="0">
                <a:solidFill>
                  <a:srgbClr val="000000"/>
                </a:solidFill>
                <a:latin typeface="Calibri"/>
              </a:rPr>
              <a:t>	ul. Wójtowskiej) w godz. 7:00-15:00. Można je również przesłać 	pocztą/kurierem na wskazany adres, w terminie do 18.02.2026 r. , </a:t>
            </a:r>
            <a:br>
              <a:rPr lang="pl-PL" sz="1200" dirty="0">
                <a:solidFill>
                  <a:srgbClr val="000000"/>
                </a:solidFill>
                <a:latin typeface="Calibri"/>
              </a:rPr>
            </a:br>
            <a:r>
              <a:rPr lang="pl-PL" sz="1200" dirty="0">
                <a:solidFill>
                  <a:srgbClr val="000000"/>
                </a:solidFill>
                <a:latin typeface="Calibri"/>
              </a:rPr>
              <a:t>	do godziny </a:t>
            </a:r>
            <a:r>
              <a:rPr lang="pl-PL" sz="1200" dirty="0">
                <a:solidFill>
                  <a:srgbClr val="000000"/>
                </a:solidFill>
              </a:rPr>
              <a:t>15:00 w zaklejonej kopercie z dopiskiem „Oferta w 	przetargu nieograniczonym na zbycie lokalu mieszkalnego numer16 	przy ul. Heroldów 15C w , nie otwierać przed dniem 18.02.2026 r.”.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defRPr/>
            </a:pPr>
            <a:endParaRPr lang="pl-PL" sz="1200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1200" dirty="0">
                <a:solidFill>
                  <a:srgbClr val="1E9090"/>
                </a:solidFill>
                <a:latin typeface="Calibri"/>
              </a:rPr>
              <a:t>Kontakt do Prowadzącego  Przetarg: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Agnieszka Bożek, Tomasz Krajewski, mail: przetarg@pwpw.pl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1E909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E9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br>
              <a:rPr lang="pl-PL" sz="1200" dirty="0">
                <a:solidFill>
                  <a:srgbClr val="000000"/>
                </a:solidFill>
              </a:rPr>
            </a:br>
            <a:r>
              <a:rPr lang="pl-PL" sz="1200" dirty="0">
                <a:solidFill>
                  <a:srgbClr val="000000"/>
                </a:solidFill>
              </a:rPr>
              <a:t>	</a:t>
            </a:r>
            <a:endParaRPr lang="pl-PL" sz="1200" dirty="0">
              <a:solidFill>
                <a:srgbClr val="1E9090"/>
              </a:solidFill>
            </a:endParaRPr>
          </a:p>
          <a:p>
            <a:endParaRPr lang="pl-PL" sz="1200" dirty="0">
              <a:solidFill>
                <a:srgbClr val="000000"/>
              </a:solidFill>
            </a:endParaRPr>
          </a:p>
          <a:p>
            <a:endParaRPr lang="pl-PL" sz="1200" dirty="0">
              <a:solidFill>
                <a:srgbClr val="1E9090"/>
              </a:solidFill>
            </a:endParaRPr>
          </a:p>
          <a:p>
            <a:endParaRPr lang="pl-PL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3AEEE6A7-C0B4-BC86-F365-F77A9831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39999"/>
            <a:ext cx="5473200" cy="851139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Nieruchomość na sprzedaż</a:t>
            </a:r>
            <a:br>
              <a:rPr lang="pl-PL" dirty="0"/>
            </a:br>
            <a:r>
              <a:rPr lang="pl-PL" sz="2200" dirty="0">
                <a:solidFill>
                  <a:srgbClr val="1E9090"/>
                </a:solidFill>
              </a:rPr>
              <a:t>Warszawa, ulica Heroldów 15C </a:t>
            </a:r>
            <a:br>
              <a:rPr lang="pl-PL" sz="2000" dirty="0">
                <a:solidFill>
                  <a:schemeClr val="accent2"/>
                </a:solidFill>
              </a:rPr>
            </a:br>
            <a:br>
              <a:rPr lang="pl-PL" sz="2000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82FB1683-8D1B-0A3E-624F-FA731A1D4F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999" y="1313488"/>
            <a:ext cx="5465179" cy="381213"/>
          </a:xfrm>
        </p:spPr>
        <p:txBody>
          <a:bodyPr/>
          <a:lstStyle/>
          <a:p>
            <a:r>
              <a:rPr lang="pl-PL" dirty="0">
                <a:solidFill>
                  <a:srgbClr val="1E9090"/>
                </a:solidFill>
              </a:rPr>
              <a:t>lokal mieszkalny nr 16</a:t>
            </a:r>
          </a:p>
        </p:txBody>
      </p:sp>
      <p:pic>
        <p:nvPicPr>
          <p:cNvPr id="4" name="Grafika 3" descr="Pieniądze z wypełnieniem pełnym">
            <a:extLst>
              <a:ext uri="{FF2B5EF4-FFF2-40B4-BE49-F238E27FC236}">
                <a16:creationId xmlns:a16="http://schemas.microsoft.com/office/drawing/2014/main" id="{E0EE33B8-29AA-D4F0-25FE-6EEBA2F03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727" y="2049690"/>
            <a:ext cx="531091" cy="531091"/>
          </a:xfrm>
          <a:prstGeom prst="rect">
            <a:avLst/>
          </a:prstGeom>
        </p:spPr>
      </p:pic>
      <p:pic>
        <p:nvPicPr>
          <p:cNvPr id="24" name="Grafika 23" descr="Początek z wypełnieniem pełnym">
            <a:extLst>
              <a:ext uri="{FF2B5EF4-FFF2-40B4-BE49-F238E27FC236}">
                <a16:creationId xmlns:a16="http://schemas.microsoft.com/office/drawing/2014/main" id="{1ABE3DC3-F8D0-76E7-4299-D9C55F7B9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081" y="2665706"/>
            <a:ext cx="442192" cy="442192"/>
          </a:xfrm>
          <a:prstGeom prst="rect">
            <a:avLst/>
          </a:prstGeom>
        </p:spPr>
      </p:pic>
      <p:pic>
        <p:nvPicPr>
          <p:cNvPr id="26" name="Grafika 25" descr="Podaż i popyt z wypełnieniem pełnym">
            <a:extLst>
              <a:ext uri="{FF2B5EF4-FFF2-40B4-BE49-F238E27FC236}">
                <a16:creationId xmlns:a16="http://schemas.microsoft.com/office/drawing/2014/main" id="{558B7ABE-9D81-2CA0-F498-E4FB57485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081" y="3100396"/>
            <a:ext cx="531091" cy="531091"/>
          </a:xfrm>
          <a:prstGeom prst="rect">
            <a:avLst/>
          </a:prstGeom>
        </p:spPr>
      </p:pic>
      <p:pic>
        <p:nvPicPr>
          <p:cNvPr id="28" name="Grafika 27" descr="Dokument z wypełnieniem pełnym">
            <a:extLst>
              <a:ext uri="{FF2B5EF4-FFF2-40B4-BE49-F238E27FC236}">
                <a16:creationId xmlns:a16="http://schemas.microsoft.com/office/drawing/2014/main" id="{BB35A43C-FC4B-2F59-B204-94B06AE24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6081" y="3899195"/>
            <a:ext cx="457200" cy="457200"/>
          </a:xfrm>
          <a:prstGeom prst="rect">
            <a:avLst/>
          </a:prstGeom>
        </p:spPr>
      </p:pic>
      <p:pic>
        <p:nvPicPr>
          <p:cNvPr id="30" name="Grafika 29" descr="Telefon z wypełnieniem pełnym">
            <a:extLst>
              <a:ext uri="{FF2B5EF4-FFF2-40B4-BE49-F238E27FC236}">
                <a16:creationId xmlns:a16="http://schemas.microsoft.com/office/drawing/2014/main" id="{6B5C0459-491C-0E01-0C3A-A3368EB93F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6727" y="5398496"/>
            <a:ext cx="457200" cy="457200"/>
          </a:xfrm>
          <a:prstGeom prst="rect">
            <a:avLst/>
          </a:prstGeom>
        </p:spPr>
      </p:pic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E095A400-7509-2EAE-C911-FC2A1D94E9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3"/>
          <a:srcRect l="20209" r="20209"/>
          <a:stretch/>
        </p:blipFill>
        <p:spPr>
          <a:xfrm>
            <a:off x="6676327" y="80035"/>
            <a:ext cx="1911058" cy="2235200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1551DB3-99B3-C339-0A5C-106CD6B14A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8734" y="103852"/>
            <a:ext cx="1849381" cy="22352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05291A7-6506-2473-7796-1DCEACE24B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697876" y="2592017"/>
            <a:ext cx="1900241" cy="189919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77AC99C-590F-F274-BD98-CE3B4CAA6D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48734" y="2589413"/>
            <a:ext cx="2363058" cy="189256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67A5AC6-6C30-1933-D99D-8D0EC0B5B3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0586" y="4710936"/>
            <a:ext cx="1319691" cy="183232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7E6E4CD-CC40-F88D-8984-02C0BF0507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20858" y="4661467"/>
            <a:ext cx="1398925" cy="188178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3B5A36F3-A361-330E-D172-48EE17AC20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0364" y="4704935"/>
            <a:ext cx="1676913" cy="1810180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3EDFDDC-A776-383E-2955-914FC18B24A2}"/>
              </a:ext>
            </a:extLst>
          </p:cNvPr>
          <p:cNvSpPr txBox="1"/>
          <p:nvPr/>
        </p:nvSpPr>
        <p:spPr>
          <a:xfrm>
            <a:off x="7061821" y="2251061"/>
            <a:ext cx="107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Pokój dzienny</a:t>
            </a:r>
            <a:r>
              <a:rPr lang="pl-PL" dirty="0"/>
              <a:t> 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12CE5C7-6C38-9677-E6EA-101BBE4115BD}"/>
              </a:ext>
            </a:extLst>
          </p:cNvPr>
          <p:cNvSpPr txBox="1"/>
          <p:nvPr/>
        </p:nvSpPr>
        <p:spPr>
          <a:xfrm>
            <a:off x="9559512" y="2364297"/>
            <a:ext cx="1190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Przedpokój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5CCA46D-202E-E4C3-4E0F-F597A39EC578}"/>
              </a:ext>
            </a:extLst>
          </p:cNvPr>
          <p:cNvSpPr txBox="1"/>
          <p:nvPr/>
        </p:nvSpPr>
        <p:spPr>
          <a:xfrm>
            <a:off x="7034532" y="4458714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Aneks kuchenny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F2D1F6B8-C843-5438-08BA-E224B3F9D9A4}"/>
              </a:ext>
            </a:extLst>
          </p:cNvPr>
          <p:cNvSpPr txBox="1"/>
          <p:nvPr/>
        </p:nvSpPr>
        <p:spPr>
          <a:xfrm>
            <a:off x="9839382" y="4458714"/>
            <a:ext cx="630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Łazienka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9C7115FB-BF36-1DA1-3276-256AD611D24E}"/>
              </a:ext>
            </a:extLst>
          </p:cNvPr>
          <p:cNvSpPr txBox="1"/>
          <p:nvPr/>
        </p:nvSpPr>
        <p:spPr>
          <a:xfrm>
            <a:off x="8501209" y="6590399"/>
            <a:ext cx="1058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Klatka schodowa</a:t>
            </a:r>
          </a:p>
        </p:txBody>
      </p:sp>
    </p:spTree>
    <p:extLst>
      <p:ext uri="{BB962C8B-B14F-4D97-AF65-F5344CB8AC3E}">
        <p14:creationId xmlns:p14="http://schemas.microsoft.com/office/powerpoint/2010/main" val="170221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32E96A6-3825-4435-BAF7-2313DE8288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488" y="5172761"/>
            <a:ext cx="4074754" cy="481114"/>
          </a:xfrm>
        </p:spPr>
        <p:txBody>
          <a:bodyPr/>
          <a:lstStyle/>
          <a:p>
            <a:r>
              <a:rPr lang="pl-PL" sz="2600" b="1" dirty="0"/>
              <a:t>Dziękujemy za uwagę</a:t>
            </a:r>
            <a:endParaRPr lang="pl-PL" sz="2000" dirty="0"/>
          </a:p>
          <a:p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5F34793B-4F08-4409-958D-CED8E99F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40" y="5413318"/>
            <a:ext cx="3881284" cy="922745"/>
          </a:xfrm>
        </p:spPr>
        <p:txBody>
          <a:bodyPr>
            <a:normAutofit fontScale="90000"/>
          </a:bodyPr>
          <a:lstStyle/>
          <a:p>
            <a:r>
              <a:rPr lang="pl-PL" sz="1600" dirty="0"/>
              <a:t>-</a:t>
            </a:r>
            <a:br>
              <a:rPr lang="pl-PL" sz="1600" dirty="0"/>
            </a:br>
            <a:br>
              <a:rPr lang="pl-PL" sz="1600" dirty="0"/>
            </a:br>
            <a:br>
              <a:rPr lang="pl-PL" sz="1600" dirty="0"/>
            </a:br>
            <a:r>
              <a:rPr lang="pl-PL" sz="1600" dirty="0">
                <a:latin typeface="16"/>
              </a:rPr>
              <a:t>stycze</a:t>
            </a:r>
            <a:r>
              <a:rPr lang="pl-PL" sz="1200" b="1" cap="small" dirty="0">
                <a:solidFill>
                  <a:srgbClr val="FFFFFF"/>
                </a:solidFill>
                <a:latin typeface="16"/>
                <a:ea typeface="+mn-ea"/>
                <a:cs typeface="+mn-cs"/>
              </a:rPr>
              <a:t>ń </a:t>
            </a:r>
            <a:r>
              <a:rPr lang="pl-PL" sz="1100" b="1" dirty="0">
                <a:latin typeface="16"/>
              </a:rPr>
              <a:t>2026 r.</a:t>
            </a:r>
            <a:br>
              <a:rPr lang="pl-PL" sz="1100" b="1" dirty="0">
                <a:latin typeface="16"/>
              </a:rPr>
            </a:br>
            <a:r>
              <a:rPr lang="pl-PL" b="1" dirty="0">
                <a:solidFill>
                  <a:srgbClr val="FF0000"/>
                </a:solidFill>
                <a:latin typeface="16"/>
              </a:rPr>
              <a:t> </a:t>
            </a:r>
            <a:br>
              <a:rPr lang="pl-PL" sz="1100" cap="small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endParaRPr lang="pl-PL" sz="1200" b="1" cap="small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Symbol zastępczy obrazu 7" descr="Obraz zawierający zielony, zamknąć&#10;&#10;Opis wygenerowany automatycznie">
            <a:extLst>
              <a:ext uri="{FF2B5EF4-FFF2-40B4-BE49-F238E27FC236}">
                <a16:creationId xmlns:a16="http://schemas.microsoft.com/office/drawing/2014/main" id="{E283C8BA-3261-4F56-97FE-61BAECD1F0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>
            <a:fillRect/>
          </a:stretch>
        </p:blipFill>
        <p:spPr>
          <a:xfrm>
            <a:off x="433753" y="438150"/>
            <a:ext cx="4291740" cy="4290158"/>
          </a:xfrm>
        </p:spPr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F120E532-AD8A-4316-A95C-9A4902078A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 b="15681"/>
          <a:stretch>
            <a:fillRect/>
          </a:stretch>
        </p:blipFill>
        <p:spPr/>
      </p:pic>
      <p:pic>
        <p:nvPicPr>
          <p:cNvPr id="18" name="Symbol zastępczy obrazu 17" descr="Obraz zawierający wątek&#10;&#10;Opis wygenerowany automatycznie">
            <a:extLst>
              <a:ext uri="{FF2B5EF4-FFF2-40B4-BE49-F238E27FC236}">
                <a16:creationId xmlns:a16="http://schemas.microsoft.com/office/drawing/2014/main" id="{2BA62CD8-2869-4C43-8BB9-186FBB6E24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" b="562"/>
          <a:stretch>
            <a:fillRect/>
          </a:stretch>
        </p:blipFill>
        <p:spPr/>
      </p:pic>
      <p:pic>
        <p:nvPicPr>
          <p:cNvPr id="23" name="Symbol zastępczy obrazu 22">
            <a:extLst>
              <a:ext uri="{FF2B5EF4-FFF2-40B4-BE49-F238E27FC236}">
                <a16:creationId xmlns:a16="http://schemas.microsoft.com/office/drawing/2014/main" id="{EF70EE44-004D-4F1B-8B86-EC6A79346D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7887"/>
          <a:stretch>
            <a:fillRect/>
          </a:stretch>
        </p:blipFill>
        <p:spPr/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0E56787-4159-0209-1E8F-E09E6902A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4599" y="2151429"/>
            <a:ext cx="3533648" cy="42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Motyw pakietu Office">
  <a:themeElements>
    <a:clrScheme name="Kolory PWPW">
      <a:dk1>
        <a:srgbClr val="44546A"/>
      </a:dk1>
      <a:lt1>
        <a:srgbClr val="FFFFFF"/>
      </a:lt1>
      <a:dk2>
        <a:srgbClr val="BF1732"/>
      </a:dk2>
      <a:lt2>
        <a:srgbClr val="FFFFFF"/>
      </a:lt2>
      <a:accent1>
        <a:srgbClr val="FD4A5C"/>
      </a:accent1>
      <a:accent2>
        <a:srgbClr val="004987"/>
      </a:accent2>
      <a:accent3>
        <a:srgbClr val="2A7DE1"/>
      </a:accent3>
      <a:accent4>
        <a:srgbClr val="65B2E8"/>
      </a:accent4>
      <a:accent5>
        <a:srgbClr val="44546A"/>
      </a:accent5>
      <a:accent6>
        <a:srgbClr val="BF1732"/>
      </a:accent6>
      <a:hlink>
        <a:srgbClr val="2A7DE1"/>
      </a:hlink>
      <a:folHlink>
        <a:srgbClr val="FD4A5C"/>
      </a:folHlink>
    </a:clrScheme>
    <a:fontScheme name="Calibri dla PWPW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Subtelne kształt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zablon_prezentacji_PowerPoint_01032022  -  tylko do odczytu" id="{178C1FEC-C9AA-40D8-A74E-83DFDDFED09F}" vid="{315B5929-02AC-4A19-9B8F-AFAF40960DF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555</Words>
  <Application>Microsoft Office PowerPoint</Application>
  <PresentationFormat>Panoramiczny</PresentationFormat>
  <Paragraphs>73</Paragraphs>
  <Slides>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1" baseType="lpstr">
      <vt:lpstr>16</vt:lpstr>
      <vt:lpstr>Aptos</vt:lpstr>
      <vt:lpstr>Arial</vt:lpstr>
      <vt:lpstr>Calibri</vt:lpstr>
      <vt:lpstr>Calibri Light</vt:lpstr>
      <vt:lpstr>1_Motyw pakietu Office</vt:lpstr>
      <vt:lpstr>-   styczeń  2026 r.   </vt:lpstr>
      <vt:lpstr>Nieruchomość na sprzedaż Warszawa, ulica Heroldów 15C   </vt:lpstr>
      <vt:lpstr>Nieruchomość na sprzedaż Warszawa, ulica Heroldów 15C                     Opis lokalu                 Lokal położony w budynku mieszkalnym w Warszawie w dzielnicy  Bielany,                     usytuowany  jest  na  3 piętrze (4 kondygnacji nadziemnej),   powierzchnia                   użytkowa - 38,31 m2. Lokal  składa  się  z  pokoju  dziennego  z  aneksem                    kuchennym, sypialni, łazienki oraz przedpokoju.                Dobry stan techniczny, niski standard wykończenia</vt:lpstr>
      <vt:lpstr>Nieruchomość na sprzedaż Warszawa, ulica Heroldów 15C   </vt:lpstr>
      <vt:lpstr>-   styczeń 2026 r.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Kowalska Elżbieta</dc:creator>
  <cp:lastModifiedBy>Kowalska Elżbieta</cp:lastModifiedBy>
  <cp:revision>22</cp:revision>
  <dcterms:created xsi:type="dcterms:W3CDTF">2025-02-20T08:12:43Z</dcterms:created>
  <dcterms:modified xsi:type="dcterms:W3CDTF">2026-01-07T07:51:29Z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11c1c29-d9d2-4605-b7b4-4bab6148fde9_Enabled">
    <vt:lpwstr>true</vt:lpwstr>
  </property>
  <property fmtid="{D5CDD505-2E9C-101B-9397-08002B2CF9AE}" pid="3" name="MSIP_Label_311c1c29-d9d2-4605-b7b4-4bab6148fde9_SetDate">
    <vt:lpwstr>2025-02-20T08:13:23Z</vt:lpwstr>
  </property>
  <property fmtid="{D5CDD505-2E9C-101B-9397-08002B2CF9AE}" pid="4" name="MSIP_Label_311c1c29-d9d2-4605-b7b4-4bab6148fde9_Method">
    <vt:lpwstr>Privileged</vt:lpwstr>
  </property>
  <property fmtid="{D5CDD505-2E9C-101B-9397-08002B2CF9AE}" pid="5" name="MSIP_Label_311c1c29-d9d2-4605-b7b4-4bab6148fde9_Name">
    <vt:lpwstr>311c1c29-d9d2-4605-b7b4-4bab6148fde9</vt:lpwstr>
  </property>
  <property fmtid="{D5CDD505-2E9C-101B-9397-08002B2CF9AE}" pid="6" name="MSIP_Label_311c1c29-d9d2-4605-b7b4-4bab6148fde9_SiteId">
    <vt:lpwstr>1a59ca2a-c923-4981-9008-083efd294db2</vt:lpwstr>
  </property>
  <property fmtid="{D5CDD505-2E9C-101B-9397-08002B2CF9AE}" pid="7" name="MSIP_Label_311c1c29-d9d2-4605-b7b4-4bab6148fde9_ActionId">
    <vt:lpwstr>4ec9c059-fb32-4dfb-9b0a-0d02ae83b55c</vt:lpwstr>
  </property>
  <property fmtid="{D5CDD505-2E9C-101B-9397-08002B2CF9AE}" pid="8" name="MSIP_Label_311c1c29-d9d2-4605-b7b4-4bab6148fde9_ContentBits">
    <vt:lpwstr>0</vt:lpwstr>
  </property>
</Properties>
</file>