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-18"/>
      <p:regular r:id="rId8"/>
      <p:bold r:id="rId9"/>
      <p:italic r:id="rId10"/>
      <p:boldItalic r:id="rId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79" d="100"/>
          <a:sy n="79" d="100"/>
        </p:scale>
        <p:origin x="2251" y="-12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700E-86F1-43B6-A51C-35C80897746E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5CCA-44F2-4F8A-AD19-18B7F7C9F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05CCA-44F2-4F8A-AD19-18B7F7C9FB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962400" cy="982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wsparcie w opracowaniu projektów odpowiedzi na korespondencję wpływającą do Wydziału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bieżące wsparcie pracowników Wydziału w codziennych obowiązkach, w tym wysyłce oraz wydruku dokumentacji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w archiwizacji dokumentów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803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kierunku architektura, budownictwo, prawo lub pokrewne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znajomość pakietu MS Office</a:t>
            </a:r>
          </a:p>
          <a:p>
            <a:pPr lvl="0" algn="l" rtl="0">
              <a:lnSpc>
                <a:spcPts val="1400"/>
              </a:lnSpc>
              <a:spcAft>
                <a:spcPts val="425"/>
              </a:spcAft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120650" y="8655317"/>
            <a:ext cx="3200400" cy="431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Architektury Budownictwa i Geodezji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Skarg, Wniosków i Nadzoru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3321050" y="8640000"/>
            <a:ext cx="134095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112</Words>
  <Application>Microsoft Office PowerPoint</Application>
  <PresentationFormat>Niestandardowy</PresentationFormat>
  <Paragraphs>11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Lato</vt:lpstr>
      <vt:lpstr>Poppins</vt:lpstr>
      <vt:lpstr>Wingdings</vt:lpstr>
      <vt:lpstr>Aptos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23</cp:revision>
  <cp:lastPrinted>2025-10-23T05:32:21Z</cp:lastPrinted>
  <dcterms:created xsi:type="dcterms:W3CDTF">2025-10-23T05:28:36Z</dcterms:created>
  <dcterms:modified xsi:type="dcterms:W3CDTF">2025-11-18T18:04:01Z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