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68" r:id="rId4"/>
    <p:sldId id="258" r:id="rId5"/>
    <p:sldId id="259" r:id="rId6"/>
    <p:sldId id="263" r:id="rId7"/>
    <p:sldId id="260" r:id="rId8"/>
    <p:sldId id="261" r:id="rId9"/>
    <p:sldId id="262" r:id="rId10"/>
    <p:sldId id="264" r:id="rId11"/>
    <p:sldId id="265" r:id="rId12"/>
    <p:sldId id="272" r:id="rId13"/>
    <p:sldId id="270" r:id="rId14"/>
    <p:sldId id="267" r:id="rId15"/>
    <p:sldId id="274" r:id="rId16"/>
    <p:sldId id="266" r:id="rId17"/>
    <p:sldId id="269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60819-D69D-4A1E-96EC-ED4B511D5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55A12F7-3479-4F74-9797-A200FCA70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A76971-F3CF-4189-826C-DC6A3495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026842-DC56-476E-B931-D3F32A615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995FD0-D04D-4FFB-9FC6-4C44AA14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4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A9EE6C-42FB-488A-865B-6471C9A1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3E2C86B-40A7-489E-9F0E-E6FC6B1E5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306E27-CD18-4327-A155-09D80BA30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36F8405-6AD0-445B-8E9D-448867D8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351BD1-1C1A-4695-BD38-7C2FDD1BE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207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0CE4B31-D157-4E4D-9F34-CB88DD9562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3F3D62B-0DD3-4B76-BD04-E01E286AA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85087A-6508-4D3A-ACE4-9954A850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891CC2-6896-43DF-B40A-A6704828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983BFF-04EB-4A9F-858F-4AE0D7D0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921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8B4425-3566-44C9-99D7-18D553B1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E895AC-2F78-4C36-AD63-2CA9C517D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CD3C88-247E-4A16-BB46-79A764BB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D39AF8-962C-45F0-A095-67DECE72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1FB93E-66E7-47C9-9CA6-7A69E4C8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30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082996-BE35-4EF9-BD71-AE263D40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69340C-3BEA-411B-A582-860956DD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D2A1BB-C11C-40BC-BC01-9F0AF450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F30C6A-8287-4122-AFAA-AA28566C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A5B98D-1CDE-4E83-AE08-67816BF1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0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B77F2C-FBDE-484D-9D5C-2015A69FD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31FC1E-CECB-4FD7-9A2E-8EC9D0634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BCBC87-B623-44C0-AAD2-4A82D012E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A5AAEF-0E93-49CB-A4DE-C86C8EF2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1490515-DDCC-4C17-9736-19491C60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158858-C00F-44C0-B980-3DEB8EAD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7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A7A8C-6982-4D03-B435-697411FA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6D900B-4ACB-41BC-BC54-C4B85DC9A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9702D37-322B-4252-9E2B-56FD04167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960C67F-063B-4465-92F5-D490AE130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4622498-6AFC-49FA-A6A1-210DE5291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F9AF0F4-9018-4FC3-AA7B-5D7D47A46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E3EDD11-FE54-4C7C-970D-68F3A2F74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8A070EF-AB16-4278-B610-9E62CAE7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15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48AC0D-826D-4A60-B236-97E81FAD1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8837BF9-2E99-4088-9515-997B4D63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35B9488-8F96-4E79-A1E1-9543100B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0C51CFE-D535-4789-A19D-02B9F390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53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DB87492-C8D5-45C1-983C-5CC8CC22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CB9FA47-E7AE-4910-B0EC-AE74FD1B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546C7CB-B0C9-42B7-96B3-10DAF6C5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13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B7F23D-16CE-4939-B65C-57970946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BF8650-6879-4CA8-8B33-21225A59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A15EB7C-0259-42EF-B796-B4EDE2912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D939324-6988-49ED-A3FD-B5E0748CC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551605-0E52-440D-B84C-9A129E3E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B947545-FAAF-4EA3-84E0-C3A3226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20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4DFBAE-F4EC-4A8A-8BFC-75FA7265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CFD5D11-C14C-49C3-8F57-142F744D34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BF2257A-0927-4AA3-82CF-80F544160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74A56FF-DE8E-45B0-B274-D7D16737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5CE4C95-4C48-4C76-B916-AB320B10B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F791CDB-0870-49AC-867C-38B80DF7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326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25A2E82-0FAF-4514-B7EE-1BC22B2D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94C74A-8624-4535-96AD-D8B411265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E93F8B5-5D53-4474-8823-57B7DA75D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6EAB0-8E78-4E6D-B882-C741997DFDA5}" type="datetimeFigureOut">
              <a:rPr lang="pl-PL" smtClean="0"/>
              <a:t>2019-11-07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94E461-16B9-4ECE-91DD-79D597C5D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705527-7E87-443F-A715-15F00E05E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EE63-6E41-4FB1-8F39-8F7698D2A4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89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4E3A1DD-7DD3-4F56-92DA-54D7F3035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30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bwód&#10;&#10;Opis wygenerowany automatycznie">
            <a:extLst>
              <a:ext uri="{FF2B5EF4-FFF2-40B4-BE49-F238E27FC236}">
                <a16:creationId xmlns:a16="http://schemas.microsoft.com/office/drawing/2014/main" id="{AA6954FC-12BF-4201-BE0E-02C76F2BE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, tekst&#10;&#10;Opis wygenerowany automatycznie">
            <a:extLst>
              <a:ext uri="{FF2B5EF4-FFF2-40B4-BE49-F238E27FC236}">
                <a16:creationId xmlns:a16="http://schemas.microsoft.com/office/drawing/2014/main" id="{9892D86B-AEA6-489B-A3AD-522DF2EDB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8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tablica&#10;&#10;Opis wygenerowany automatycznie">
            <a:extLst>
              <a:ext uri="{FF2B5EF4-FFF2-40B4-BE49-F238E27FC236}">
                <a16:creationId xmlns:a16="http://schemas.microsoft.com/office/drawing/2014/main" id="{8ED94D50-8288-4CA5-A72E-BA82B87C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83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rysunek&#10;&#10;Opis wygenerowany automatycznie">
            <a:extLst>
              <a:ext uri="{FF2B5EF4-FFF2-40B4-BE49-F238E27FC236}">
                <a16:creationId xmlns:a16="http://schemas.microsoft.com/office/drawing/2014/main" id="{279F39CD-9542-4EFE-8537-51A71A055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29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ra&#10;&#10;Opis wygenerowany automatycznie">
            <a:extLst>
              <a:ext uri="{FF2B5EF4-FFF2-40B4-BE49-F238E27FC236}">
                <a16:creationId xmlns:a16="http://schemas.microsoft.com/office/drawing/2014/main" id="{59C061A9-F217-4EA5-A487-FE32A5CEA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9CB1E4-A62A-4BD1-8A60-825064BCE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7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mężczyzna, osoby, tort&#10;&#10;Opis wygenerowany automatycznie">
            <a:extLst>
              <a:ext uri="{FF2B5EF4-FFF2-40B4-BE49-F238E27FC236}">
                <a16:creationId xmlns:a16="http://schemas.microsoft.com/office/drawing/2014/main" id="{8CA08FE4-5677-4376-A01B-D4AA04581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57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bwód, sprzęt elektroniczny&#10;&#10;Opis wygenerowany automatycznie">
            <a:extLst>
              <a:ext uri="{FF2B5EF4-FFF2-40B4-BE49-F238E27FC236}">
                <a16:creationId xmlns:a16="http://schemas.microsoft.com/office/drawing/2014/main" id="{A4EC6651-6EC8-428D-83D6-FE3DA7FA1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ociąg, tor, droga, miasto&#10;&#10;Opis wygenerowany automatycznie">
            <a:extLst>
              <a:ext uri="{FF2B5EF4-FFF2-40B4-BE49-F238E27FC236}">
                <a16:creationId xmlns:a16="http://schemas.microsoft.com/office/drawing/2014/main" id="{714A43CE-5A32-4F43-8DA5-6AEDAAFFE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3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ra&#10;&#10;Opis wygenerowany automatycznie">
            <a:extLst>
              <a:ext uri="{FF2B5EF4-FFF2-40B4-BE49-F238E27FC236}">
                <a16:creationId xmlns:a16="http://schemas.microsoft.com/office/drawing/2014/main" id="{6509FD0A-4225-4BDC-81C5-D08EE0426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30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gar&#10;&#10;Opis wygenerowany automatycznie">
            <a:extLst>
              <a:ext uri="{FF2B5EF4-FFF2-40B4-BE49-F238E27FC236}">
                <a16:creationId xmlns:a16="http://schemas.microsoft.com/office/drawing/2014/main" id="{DF759E35-18B4-4165-A377-4DD1331DA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7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E220EDBE-9AAF-4AF5-A5DA-9A3EC68E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F0E1A855-E9F4-499D-85FF-3D819268D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gar&#10;&#10;Opis wygenerowany automatycznie">
            <a:extLst>
              <a:ext uri="{FF2B5EF4-FFF2-40B4-BE49-F238E27FC236}">
                <a16:creationId xmlns:a16="http://schemas.microsoft.com/office/drawing/2014/main" id="{69C82F73-9153-419A-B4ED-BB4A4F433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y, zdjęcie, komputer, biały&#10;&#10;Opis wygenerowany automatycznie">
            <a:extLst>
              <a:ext uri="{FF2B5EF4-FFF2-40B4-BE49-F238E27FC236}">
                <a16:creationId xmlns:a16="http://schemas.microsoft.com/office/drawing/2014/main" id="{3B8A58B8-41B7-4CF2-A2C3-03467F2CE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9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, rysunek&#10;&#10;Opis wygenerowany automatycznie">
            <a:extLst>
              <a:ext uri="{FF2B5EF4-FFF2-40B4-BE49-F238E27FC236}">
                <a16:creationId xmlns:a16="http://schemas.microsoft.com/office/drawing/2014/main" id="{6BF10DFF-6237-4A4C-8EBC-2905F2A45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4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D44FA613-D067-423D-9182-D69A9474C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651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Panoramiczny</PresentationFormat>
  <Paragraphs>0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 Bryda</dc:creator>
  <cp:lastModifiedBy>Kat Bryda</cp:lastModifiedBy>
  <cp:revision>4</cp:revision>
  <dcterms:created xsi:type="dcterms:W3CDTF">2019-11-06T22:18:30Z</dcterms:created>
  <dcterms:modified xsi:type="dcterms:W3CDTF">2019-11-07T09:12:48Z</dcterms:modified>
</cp:coreProperties>
</file>